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Merge Intervals – LeetCode 56 (Medium)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Problem Explanation &amp; Solution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NAME:HAMMAD</a:t>
            </a:r>
            <a:endParaRPr lang="en-US" altLang="en-US"/>
          </a:p>
          <a:p>
            <a:r>
              <a:rPr lang="en-US" altLang="en-US"/>
              <a:t>ROLL NO:BIT-24S-036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/>
            </a:br>
            <a:r>
              <a:rPr lang="en-US"/>
              <a:t>PROBLEM STATEMENT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Given an array of intervals where intervals[i] = [start_i, end_i], merge all overlapping intervals and return an array of the non-overlapping intervals that cover all the intervals in the input.</a:t>
            </a:r>
            <a:endParaRPr lang="en-US" altLang="en-US"/>
          </a:p>
          <a:p>
            <a:r>
              <a:rPr lang="en-US" altLang="en-US"/>
              <a:t>Example:</a:t>
            </a:r>
            <a:endParaRPr lang="en-US" altLang="en-US"/>
          </a:p>
          <a:p>
            <a:r>
              <a:rPr lang="en-US" altLang="en-US"/>
              <a:t>Input: [[1,3],[2,6],[8,10],[15,18]]</a:t>
            </a:r>
            <a:endParaRPr lang="en-US" altLang="en-US"/>
          </a:p>
          <a:p>
            <a:r>
              <a:rPr lang="en-US" altLang="en-US"/>
              <a:t>Output: [[1,6],[8,10],[15,18]]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Why Is It Important?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Real-world relevance: Calendar event merging, Booking systems, etc.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Interview value: Common algorithm question to test sorting + iteration logic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Intuition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intervals that overlap should be merged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So we need to: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Sort the intervals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Merge overlapping ones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visual diagram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Before:  [1,3] [2,6] [8,10] [15,18]</a:t>
            </a:r>
            <a:endParaRPr lang="en-US" altLang="en-US"/>
          </a:p>
          <a:p>
            <a:r>
              <a:rPr lang="en-US" altLang="en-US"/>
              <a:t>After:   [1,6] [8,10] [15,18]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en-US" altLang="en-US" sz="2400"/>
              <a:t>def merge(intervals):</a:t>
            </a:r>
            <a:endParaRPr lang="en-US" altLang="en-US" sz="2400"/>
          </a:p>
          <a:p>
            <a:r>
              <a:rPr lang="en-US" altLang="en-US" sz="2400"/>
              <a:t>    intervals.sort()</a:t>
            </a:r>
            <a:endParaRPr lang="en-US" altLang="en-US" sz="2400"/>
          </a:p>
          <a:p>
            <a:r>
              <a:rPr lang="en-US" altLang="en-US" sz="2400"/>
              <a:t>    merged = [intervals[0]]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    for cur in intervals[1:]:</a:t>
            </a:r>
            <a:endParaRPr lang="en-US" altLang="en-US" sz="2400"/>
          </a:p>
          <a:p>
            <a:r>
              <a:rPr lang="en-US" altLang="en-US" sz="2400"/>
              <a:t>        last = merged[-1]</a:t>
            </a:r>
            <a:endParaRPr lang="en-US" altLang="en-US" sz="2400"/>
          </a:p>
          <a:p>
            <a:r>
              <a:rPr lang="en-US" altLang="en-US" sz="2400"/>
              <a:t>        if cur[0] &lt;= last[1]:</a:t>
            </a:r>
            <a:endParaRPr lang="en-US" altLang="en-US" sz="2400"/>
          </a:p>
          <a:p>
            <a:r>
              <a:rPr lang="en-US" altLang="en-US" sz="2400"/>
              <a:t>            last[1] = max(last[1], cur[1])</a:t>
            </a:r>
            <a:endParaRPr lang="en-US" altLang="en-US" sz="2400"/>
          </a:p>
          <a:p>
            <a:r>
              <a:rPr lang="en-US" altLang="en-US" sz="2400"/>
              <a:t>        else:</a:t>
            </a:r>
            <a:endParaRPr lang="en-US" altLang="en-US" sz="2400"/>
          </a:p>
          <a:p>
            <a:r>
              <a:rPr lang="en-US" altLang="en-US" sz="2400"/>
              <a:t>            merged.append(cur)</a:t>
            </a:r>
            <a:endParaRPr lang="en-US" altLang="en-US" sz="2400"/>
          </a:p>
          <a:p>
            <a:r>
              <a:rPr lang="en-US" altLang="en-US" sz="2400"/>
              <a:t>    return merged</a:t>
            </a: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Complexity &amp; Use Cases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Time: O(n log n) (for sorting)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Space: O(n) (for output)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 cases: Calendar events, booking systems, data compaction.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Slides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Intervals – LeetCode 56 (Medium)</dc:title>
  <dc:creator>dell</dc:creator>
  <cp:lastModifiedBy>dell</cp:lastModifiedBy>
  <cp:revision>1</cp:revision>
  <dcterms:created xsi:type="dcterms:W3CDTF">2025-05-18T19:49:13Z</dcterms:created>
  <dcterms:modified xsi:type="dcterms:W3CDTF">2025-05-18T19:49:13Z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21D70B6EA75E444E8F2DC052305BD587_11</vt:lpwstr>
  </property>
  <property fmtid="{D5CDD505-2E9C-101B-9397-08002B2CF9AE}" pid="3" name="KSOProductBuildVer">
    <vt:lpwstr>1033-12.2.0.20795</vt:lpwstr>
  </property>
</Properties>
</file>