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B030-9B0F-4A06-822A-AEF3D0A5F95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1E17-DED8-4CFD-9684-96F22F12EA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B030-9B0F-4A06-822A-AEF3D0A5F95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1E17-DED8-4CFD-9684-96F22F12E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B030-9B0F-4A06-822A-AEF3D0A5F95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1E17-DED8-4CFD-9684-96F22F12E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B030-9B0F-4A06-822A-AEF3D0A5F95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1E17-DED8-4CFD-9684-96F22F12E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B030-9B0F-4A06-822A-AEF3D0A5F95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EB71E17-DED8-4CFD-9684-96F22F12EA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B030-9B0F-4A06-822A-AEF3D0A5F95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1E17-DED8-4CFD-9684-96F22F12E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B030-9B0F-4A06-822A-AEF3D0A5F95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1E17-DED8-4CFD-9684-96F22F12E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B030-9B0F-4A06-822A-AEF3D0A5F95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1E17-DED8-4CFD-9684-96F22F12E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B030-9B0F-4A06-822A-AEF3D0A5F95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1E17-DED8-4CFD-9684-96F22F12E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B030-9B0F-4A06-822A-AEF3D0A5F95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1E17-DED8-4CFD-9684-96F22F12E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B030-9B0F-4A06-822A-AEF3D0A5F95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71E17-DED8-4CFD-9684-96F22F12EA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B30B030-9B0F-4A06-822A-AEF3D0A5F95C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EB71E17-DED8-4CFD-9684-96F22F12EAD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Handling in Google </a:t>
            </a:r>
            <a:r>
              <a:rPr lang="en-US" dirty="0" err="1" smtClean="0"/>
              <a:t>Colab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Importing, cleaning, and Analyzing Datasets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Dataset1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dataset1.shape</a:t>
            </a:r>
          </a:p>
          <a:p>
            <a:pPr lvl="1" indent="-742950">
              <a:buNone/>
            </a:pPr>
            <a:endParaRPr lang="en-US" dirty="0"/>
          </a:p>
          <a:p>
            <a:pPr lvl="1" indent="-742950">
              <a:buNone/>
            </a:pPr>
            <a:r>
              <a:rPr lang="en-US" b="1" dirty="0" smtClean="0"/>
              <a:t>Explanation:</a:t>
            </a:r>
          </a:p>
          <a:p>
            <a:pPr lvl="1" indent="-742950">
              <a:buNone/>
            </a:pPr>
            <a:r>
              <a:rPr lang="en-US" b="1" dirty="0"/>
              <a:t>	</a:t>
            </a:r>
            <a:r>
              <a:rPr lang="en-US" dirty="0" smtClean="0"/>
              <a:t>Displaying the shape of dataset1</a:t>
            </a:r>
          </a:p>
          <a:p>
            <a:pPr lvl="1" indent="-742950">
              <a:buNone/>
            </a:pPr>
            <a:r>
              <a:rPr lang="en-US" b="1" dirty="0"/>
              <a:t>	</a:t>
            </a:r>
            <a:r>
              <a:rPr lang="en-US" dirty="0" smtClean="0"/>
              <a:t>(number of rows and columns)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Uploading and inspecting Dataset2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dataset_2=</a:t>
            </a:r>
            <a:r>
              <a:rPr lang="en-US" dirty="0" err="1"/>
              <a:t>pd.read_csv</a:t>
            </a:r>
            <a:r>
              <a:rPr lang="en-US" dirty="0"/>
              <a:t>('/content/drive/</a:t>
            </a:r>
            <a:r>
              <a:rPr lang="en-US" dirty="0" err="1"/>
              <a:t>MyDrive</a:t>
            </a:r>
            <a:r>
              <a:rPr lang="en-US" dirty="0"/>
              <a:t>/Project 2/dataset_2.xlsx - dataset_2.csv')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Dataset2.head()</a:t>
            </a:r>
          </a:p>
          <a:p>
            <a:pPr lvl="1">
              <a:buNone/>
            </a:pPr>
            <a:endParaRPr lang="en-US" dirty="0"/>
          </a:p>
          <a:p>
            <a:pPr lvl="1" indent="-742950">
              <a:buNone/>
            </a:pPr>
            <a:r>
              <a:rPr lang="en-US" b="1" dirty="0" smtClean="0"/>
              <a:t>Explanation:</a:t>
            </a:r>
          </a:p>
          <a:p>
            <a:pPr lvl="1" indent="-742950">
              <a:buNone/>
            </a:pPr>
            <a:r>
              <a:rPr lang="en-US" b="1" dirty="0"/>
              <a:t>	</a:t>
            </a:r>
            <a:r>
              <a:rPr lang="en-US" dirty="0" smtClean="0"/>
              <a:t>Loading dataset2 from Google Drive</a:t>
            </a:r>
          </a:p>
          <a:p>
            <a:pPr lvl="1" indent="-742950">
              <a:buNone/>
            </a:pPr>
            <a:r>
              <a:rPr lang="en-US" b="1" dirty="0"/>
              <a:t>	</a:t>
            </a:r>
            <a:r>
              <a:rPr lang="en-US" dirty="0" smtClean="0"/>
              <a:t>Displaying the first five rows using dataset2.head()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analysis of Dataset2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Dataset2.tail()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Dataset2.info()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Dataset2.isnull.sum()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Dataset2.describe()</a:t>
            </a:r>
          </a:p>
          <a:p>
            <a:pPr lvl="1" indent="-742950">
              <a:buNone/>
            </a:pPr>
            <a:r>
              <a:rPr lang="en-US" b="1" dirty="0" smtClean="0"/>
              <a:t>Explanation:</a:t>
            </a:r>
          </a:p>
          <a:p>
            <a:pPr lvl="1" indent="-742950">
              <a:buNone/>
            </a:pPr>
            <a:r>
              <a:rPr lang="en-US" b="1" dirty="0"/>
              <a:t>	</a:t>
            </a:r>
            <a:r>
              <a:rPr lang="en-US" dirty="0" smtClean="0"/>
              <a:t>Checking the last five rows, dataset info, null values, and description of dataset2.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in Dataset2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Dataset2.fillna(dataset2.mean(),</a:t>
            </a:r>
            <a:r>
              <a:rPr lang="en-US" dirty="0" err="1" smtClean="0"/>
              <a:t>inplace</a:t>
            </a:r>
            <a:r>
              <a:rPr lang="en-US" dirty="0" smtClean="0"/>
              <a:t>=True)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Dataset2.drop(column=[‘Unnamed: 0’], </a:t>
            </a:r>
            <a:r>
              <a:rPr lang="en-US" dirty="0" err="1" smtClean="0"/>
              <a:t>inplace</a:t>
            </a:r>
            <a:r>
              <a:rPr lang="en-US" dirty="0" smtClean="0"/>
              <a:t>=True)</a:t>
            </a:r>
          </a:p>
          <a:p>
            <a:pPr lvl="1" indent="-742950">
              <a:buNone/>
            </a:pPr>
            <a:r>
              <a:rPr lang="en-US" b="1" dirty="0" smtClean="0"/>
              <a:t>Explanation:</a:t>
            </a:r>
          </a:p>
          <a:p>
            <a:pPr lvl="1" indent="-742950">
              <a:buNone/>
            </a:pPr>
            <a:r>
              <a:rPr lang="en-US" b="1" dirty="0"/>
              <a:t>	</a:t>
            </a:r>
            <a:r>
              <a:rPr lang="en-US" dirty="0" smtClean="0"/>
              <a:t>Replacing null values with mean and </a:t>
            </a:r>
            <a:r>
              <a:rPr lang="en-US" dirty="0" err="1" smtClean="0"/>
              <a:t>droping</a:t>
            </a:r>
            <a:r>
              <a:rPr lang="en-US" dirty="0" smtClean="0"/>
              <a:t>  ‘Unnamed: 0’ column from dataset2.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/>
              <a:t>bike_count</a:t>
            </a:r>
            <a:r>
              <a:rPr lang="en-US" dirty="0"/>
              <a:t>=</a:t>
            </a:r>
            <a:r>
              <a:rPr lang="en-US" dirty="0" err="1"/>
              <a:t>pd.merge</a:t>
            </a:r>
            <a:r>
              <a:rPr lang="en-US" dirty="0"/>
              <a:t>(dataset_1,dataset_2,on='</a:t>
            </a:r>
            <a:r>
              <a:rPr lang="en-US" dirty="0" err="1"/>
              <a:t>instant',how</a:t>
            </a:r>
            <a:r>
              <a:rPr lang="en-US" dirty="0"/>
              <a:t>='inner</a:t>
            </a:r>
            <a:r>
              <a:rPr lang="en-US" dirty="0" smtClean="0"/>
              <a:t>')</a:t>
            </a:r>
          </a:p>
          <a:p>
            <a:pPr lvl="1">
              <a:buFont typeface="Arial" pitchFamily="34" charset="0"/>
              <a:buChar char="•"/>
            </a:pPr>
            <a:endParaRPr lang="en-US" dirty="0"/>
          </a:p>
          <a:p>
            <a:pPr lvl="1" indent="-742950">
              <a:buNone/>
            </a:pPr>
            <a:r>
              <a:rPr lang="en-US" b="1" dirty="0" smtClean="0"/>
              <a:t>Explanation:</a:t>
            </a:r>
          </a:p>
          <a:p>
            <a:pPr lvl="1" indent="-742950">
              <a:buNone/>
            </a:pPr>
            <a:r>
              <a:rPr lang="en-US" b="1" dirty="0"/>
              <a:t>	</a:t>
            </a:r>
            <a:r>
              <a:rPr lang="en-US" dirty="0" smtClean="0"/>
              <a:t>Merging dataset1 and dataset2 based on a common column.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Null percentage after merging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pPr lvl="1">
              <a:buNone/>
            </a:pPr>
            <a:r>
              <a:rPr lang="en-US" dirty="0" err="1"/>
              <a:t>bike_count.isnull</a:t>
            </a:r>
            <a:r>
              <a:rPr lang="en-US" dirty="0"/>
              <a:t>().sum()/</a:t>
            </a:r>
            <a:r>
              <a:rPr lang="en-US" dirty="0" err="1"/>
              <a:t>bike_count.shape</a:t>
            </a:r>
            <a:r>
              <a:rPr lang="en-US" dirty="0"/>
              <a:t>[0]*</a:t>
            </a:r>
            <a:r>
              <a:rPr lang="en-US" dirty="0" smtClean="0"/>
              <a:t>100</a:t>
            </a:r>
          </a:p>
          <a:p>
            <a:pPr lvl="1">
              <a:buNone/>
            </a:pPr>
            <a:endParaRPr lang="en-US" dirty="0"/>
          </a:p>
          <a:p>
            <a:pPr lvl="1" indent="-742950">
              <a:buNone/>
            </a:pPr>
            <a:r>
              <a:rPr lang="en-US" b="1" dirty="0" smtClean="0"/>
              <a:t>Explanation:</a:t>
            </a:r>
          </a:p>
          <a:p>
            <a:pPr lvl="1" indent="-742950">
              <a:buNone/>
            </a:pPr>
            <a:r>
              <a:rPr lang="en-US" b="1" dirty="0"/>
              <a:t>	</a:t>
            </a:r>
            <a:r>
              <a:rPr lang="en-US" dirty="0" smtClean="0"/>
              <a:t>Calculating the percentage of null values in </a:t>
            </a:r>
            <a:r>
              <a:rPr lang="en-US" dirty="0" err="1" smtClean="0"/>
              <a:t>bike_count</a:t>
            </a:r>
            <a:r>
              <a:rPr lang="en-US" dirty="0" smtClean="0"/>
              <a:t>.</a:t>
            </a:r>
            <a:endParaRPr lang="en-US" b="1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Uploading and inspecting dataset3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dataset_3=</a:t>
            </a:r>
            <a:r>
              <a:rPr lang="en-US" dirty="0" err="1"/>
              <a:t>pd.read_csv</a:t>
            </a:r>
            <a:r>
              <a:rPr lang="en-US" dirty="0"/>
              <a:t>('/content/drive/</a:t>
            </a:r>
            <a:r>
              <a:rPr lang="en-US" dirty="0" err="1"/>
              <a:t>MyDrive</a:t>
            </a:r>
            <a:r>
              <a:rPr lang="en-US" dirty="0"/>
              <a:t>/Project 2/dataset_3 - dataset_3.csv</a:t>
            </a:r>
            <a:r>
              <a:rPr lang="en-US" dirty="0" smtClean="0"/>
              <a:t>')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Dataset3.head()</a:t>
            </a:r>
            <a:endParaRPr lang="en-US" dirty="0"/>
          </a:p>
          <a:p>
            <a:pPr lvl="1" indent="-742950">
              <a:buNone/>
            </a:pPr>
            <a:r>
              <a:rPr lang="en-US" b="1" dirty="0" smtClean="0"/>
              <a:t>Explanation:</a:t>
            </a:r>
          </a:p>
          <a:p>
            <a:pPr lvl="1" indent="-742950">
              <a:buNone/>
            </a:pPr>
            <a:r>
              <a:rPr lang="en-US" b="1" dirty="0"/>
              <a:t>	</a:t>
            </a:r>
            <a:r>
              <a:rPr lang="en-US" dirty="0" smtClean="0"/>
              <a:t>Loading dataset3 from Google Drive.</a:t>
            </a:r>
          </a:p>
          <a:p>
            <a:pPr lvl="1" indent="-742950">
              <a:buNone/>
            </a:pPr>
            <a:r>
              <a:rPr lang="en-US" b="1" dirty="0"/>
              <a:t>	</a:t>
            </a:r>
            <a:r>
              <a:rPr lang="en-US" dirty="0" smtClean="0"/>
              <a:t>Displaying the first five rows using dataset3.head()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Analysis of Dataset3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Dataset3.tail()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Dataset3.info()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Dataset3.isnull().sum()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Dataset3.describe()</a:t>
            </a:r>
          </a:p>
          <a:p>
            <a:pPr lvl="1" indent="-742950">
              <a:buNone/>
            </a:pPr>
            <a:r>
              <a:rPr lang="en-US" b="1" dirty="0" smtClean="0"/>
              <a:t>Explanation:</a:t>
            </a:r>
          </a:p>
          <a:p>
            <a:pPr lvl="1" indent="-742950">
              <a:buNone/>
            </a:pPr>
            <a:r>
              <a:rPr lang="en-US" b="1" dirty="0"/>
              <a:t>	</a:t>
            </a:r>
            <a:r>
              <a:rPr lang="en-US" dirty="0" smtClean="0"/>
              <a:t>Checking last five </a:t>
            </a:r>
            <a:r>
              <a:rPr lang="en-US" dirty="0" err="1" smtClean="0"/>
              <a:t>rows,dataset</a:t>
            </a:r>
            <a:r>
              <a:rPr lang="en-US" dirty="0" smtClean="0"/>
              <a:t> info, null values, and description of dataset3.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Concatenating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df4=</a:t>
            </a:r>
            <a:r>
              <a:rPr lang="en-US" dirty="0" err="1" smtClean="0"/>
              <a:t>pd.concat</a:t>
            </a:r>
            <a:r>
              <a:rPr lang="en-US" dirty="0"/>
              <a:t>([bike_count,dataset_3</a:t>
            </a:r>
            <a:r>
              <a:rPr lang="en-US" dirty="0" smtClean="0"/>
              <a:t>],		    axis=0)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Df4.head()</a:t>
            </a:r>
          </a:p>
          <a:p>
            <a:pPr lvl="1" indent="-742950">
              <a:buNone/>
            </a:pPr>
            <a:r>
              <a:rPr lang="en-US" dirty="0" smtClean="0"/>
              <a:t>Explanation:</a:t>
            </a:r>
          </a:p>
          <a:p>
            <a:pPr lvl="1" indent="-742950">
              <a:buNone/>
            </a:pPr>
            <a:r>
              <a:rPr lang="en-US" dirty="0"/>
              <a:t>	</a:t>
            </a:r>
            <a:r>
              <a:rPr lang="en-US" dirty="0" smtClean="0"/>
              <a:t>This slide concatenates dataset3 and another dataset </a:t>
            </a:r>
            <a:r>
              <a:rPr lang="en-US" dirty="0" err="1" smtClean="0"/>
              <a:t>bike_count</a:t>
            </a:r>
            <a:r>
              <a:rPr lang="en-US" dirty="0" smtClean="0"/>
              <a:t> to create a larger dataset and displays the first five rows of the combined dataset.</a:t>
            </a:r>
          </a:p>
          <a:p>
            <a:pPr>
              <a:buNone/>
            </a:pPr>
            <a:endParaRPr lang="en-US" dirty="0"/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Data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000" dirty="0" smtClean="0"/>
              <a:t>Objective: Provide an overview of the final dataset after concatenation.</a:t>
            </a:r>
          </a:p>
          <a:p>
            <a:pPr>
              <a:buNone/>
            </a:pPr>
            <a:r>
              <a:rPr lang="en-US" sz="5000" dirty="0" smtClean="0"/>
              <a:t>Codes:</a:t>
            </a:r>
          </a:p>
          <a:p>
            <a:pPr indent="1588">
              <a:tabLst>
                <a:tab pos="914400" algn="l"/>
                <a:tab pos="1828800" algn="l"/>
              </a:tabLst>
            </a:pPr>
            <a:r>
              <a:rPr lang="en-US" sz="5000" dirty="0"/>
              <a:t> </a:t>
            </a:r>
            <a:r>
              <a:rPr lang="en-US" sz="5000" dirty="0" smtClean="0"/>
              <a:t>df4.head()</a:t>
            </a:r>
          </a:p>
          <a:p>
            <a:pPr indent="1588">
              <a:tabLst>
                <a:tab pos="914400" algn="l"/>
                <a:tab pos="1828800" algn="l"/>
              </a:tabLst>
            </a:pPr>
            <a:r>
              <a:rPr lang="en-US" sz="5000" dirty="0"/>
              <a:t>df4.isnull()</a:t>
            </a:r>
          </a:p>
          <a:p>
            <a:pPr indent="1588">
              <a:tabLst>
                <a:tab pos="914400" algn="l"/>
                <a:tab pos="1828800" algn="l"/>
              </a:tabLst>
            </a:pPr>
            <a:r>
              <a:rPr lang="en-US" sz="5000" dirty="0"/>
              <a:t>df4.tail()</a:t>
            </a:r>
          </a:p>
          <a:p>
            <a:pPr indent="1588">
              <a:tabLst>
                <a:tab pos="914400" algn="l"/>
                <a:tab pos="1828800" algn="l"/>
              </a:tabLst>
            </a:pPr>
            <a:r>
              <a:rPr lang="en-US" sz="5000" dirty="0"/>
              <a:t>df4.describe()</a:t>
            </a:r>
          </a:p>
          <a:p>
            <a:pPr indent="1588">
              <a:tabLst>
                <a:tab pos="914400" algn="l"/>
                <a:tab pos="1828800" algn="l"/>
              </a:tabLst>
            </a:pPr>
            <a:r>
              <a:rPr lang="en-US" sz="5000" dirty="0"/>
              <a:t>df4.info()</a:t>
            </a:r>
          </a:p>
          <a:p>
            <a:pPr indent="1588">
              <a:tabLst>
                <a:tab pos="914400" algn="l"/>
                <a:tab pos="1828800" algn="l"/>
              </a:tabLst>
            </a:pPr>
            <a:r>
              <a:rPr lang="en-US" sz="5000" dirty="0"/>
              <a:t>df4.shape</a:t>
            </a:r>
          </a:p>
          <a:p>
            <a:pPr indent="1588">
              <a:tabLst>
                <a:tab pos="914400" algn="l"/>
                <a:tab pos="1828800" algn="l"/>
              </a:tabLst>
            </a:pPr>
            <a:r>
              <a:rPr lang="en-US" sz="5000" dirty="0"/>
              <a:t>df4.dtypes</a:t>
            </a:r>
          </a:p>
          <a:p>
            <a:pPr indent="1588">
              <a:tabLst>
                <a:tab pos="914400" algn="l"/>
                <a:tab pos="1828800" algn="l"/>
              </a:tabLst>
            </a:pPr>
            <a:r>
              <a:rPr lang="en-US" sz="5000" dirty="0" smtClean="0"/>
              <a:t>df4.index</a:t>
            </a:r>
          </a:p>
          <a:p>
            <a:pPr indent="1588">
              <a:tabLst>
                <a:tab pos="914400" algn="l"/>
                <a:tab pos="1828800" algn="l"/>
              </a:tabLst>
            </a:pPr>
            <a:r>
              <a:rPr lang="en-US" sz="5000" dirty="0"/>
              <a:t>df4.isnull().sum()/df4.shape[0]*100</a:t>
            </a:r>
          </a:p>
          <a:p>
            <a:pPr indent="1588">
              <a:buNone/>
              <a:tabLst>
                <a:tab pos="914400" algn="l"/>
                <a:tab pos="1828800" algn="l"/>
              </a:tabLst>
            </a:pPr>
            <a:endParaRPr lang="en-US" sz="5000" dirty="0" smtClean="0"/>
          </a:p>
          <a:p>
            <a:pPr>
              <a:buNone/>
              <a:tabLst>
                <a:tab pos="914400" algn="l"/>
                <a:tab pos="1828800" algn="l"/>
              </a:tabLst>
            </a:pPr>
            <a:r>
              <a:rPr lang="en-US" sz="5000" dirty="0" smtClean="0"/>
              <a:t>Explanation:</a:t>
            </a:r>
          </a:p>
          <a:p>
            <a:pPr>
              <a:buNone/>
              <a:tabLst>
                <a:tab pos="914400" algn="l"/>
                <a:tab pos="1828800" algn="l"/>
              </a:tabLst>
            </a:pPr>
            <a:r>
              <a:rPr lang="en-US" sz="5000" dirty="0"/>
              <a:t>	</a:t>
            </a:r>
            <a:r>
              <a:rPr lang="en-US" sz="5000" dirty="0" smtClean="0"/>
              <a:t>	Here, we summarize the final concatenated dataset by checking for null values, displaying its last five rows, providing descriptive statistics, and detailing its shape and data types.</a:t>
            </a:r>
            <a:endParaRPr lang="en-US" sz="5000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Google </a:t>
            </a:r>
            <a:r>
              <a:rPr lang="en-US" dirty="0" err="1" smtClean="0"/>
              <a:t>Colab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Objective:</a:t>
            </a:r>
          </a:p>
          <a:p>
            <a:r>
              <a:rPr lang="en-US" dirty="0" smtClean="0"/>
              <a:t>Learn essential data handling techniques in Google </a:t>
            </a:r>
            <a:r>
              <a:rPr lang="en-US" dirty="0" err="1" smtClean="0"/>
              <a:t>Colab</a:t>
            </a:r>
            <a:r>
              <a:rPr lang="en-US" dirty="0" smtClean="0"/>
              <a:t> using pandas and </a:t>
            </a:r>
            <a:r>
              <a:rPr lang="en-US" dirty="0" err="1" smtClean="0"/>
              <a:t>numpy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Understand the </a:t>
            </a:r>
            <a:r>
              <a:rPr lang="en-US" dirty="0" err="1" smtClean="0"/>
              <a:t>rocess</a:t>
            </a:r>
            <a:r>
              <a:rPr lang="en-US" dirty="0" smtClean="0"/>
              <a:t> of data preprocessing and analysis.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54864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Objective: Perform statistical analysis on the final dataset.</a:t>
            </a:r>
          </a:p>
          <a:p>
            <a:pPr>
              <a:buNone/>
            </a:pPr>
            <a:r>
              <a:rPr lang="en-US" b="1" dirty="0" smtClean="0"/>
              <a:t>Codes:</a:t>
            </a:r>
          </a:p>
          <a:p>
            <a:pPr marL="1033463" indent="1588">
              <a:tabLst>
                <a:tab pos="1198563" algn="l"/>
              </a:tabLst>
            </a:pPr>
            <a:r>
              <a:rPr lang="en-US" dirty="0"/>
              <a:t>	 df4['instant'].mean()</a:t>
            </a:r>
          </a:p>
          <a:p>
            <a:pPr marL="1033463" indent="1588">
              <a:tabLst>
                <a:tab pos="1198563" algn="l"/>
              </a:tabLst>
            </a:pPr>
            <a:r>
              <a:rPr lang="en-US" dirty="0"/>
              <a:t>df4['hr'].mean()</a:t>
            </a:r>
          </a:p>
          <a:p>
            <a:pPr marL="1033463" indent="1588">
              <a:tabLst>
                <a:tab pos="1198563" algn="l"/>
              </a:tabLst>
            </a:pPr>
            <a:r>
              <a:rPr lang="en-US" dirty="0"/>
              <a:t>df4['temp'].mean()</a:t>
            </a:r>
          </a:p>
          <a:p>
            <a:pPr marL="1033463" indent="1588">
              <a:tabLst>
                <a:tab pos="1198563" algn="l"/>
              </a:tabLst>
            </a:pPr>
            <a:r>
              <a:rPr lang="en-US" dirty="0"/>
              <a:t>df4['holiday'].mode()</a:t>
            </a:r>
          </a:p>
          <a:p>
            <a:pPr marL="1033463" indent="1588">
              <a:tabLst>
                <a:tab pos="1198563" algn="l"/>
              </a:tabLst>
            </a:pPr>
            <a:r>
              <a:rPr lang="en-US" dirty="0"/>
              <a:t>df4['</a:t>
            </a:r>
            <a:r>
              <a:rPr lang="en-US" dirty="0" err="1"/>
              <a:t>atemp</a:t>
            </a:r>
            <a:r>
              <a:rPr lang="en-US" dirty="0"/>
              <a:t>'].median()</a:t>
            </a:r>
          </a:p>
          <a:p>
            <a:r>
              <a:rPr lang="en-US" dirty="0" err="1"/>
              <a:t>upper_limit</a:t>
            </a:r>
            <a:r>
              <a:rPr lang="en-US" dirty="0"/>
              <a:t>=df4['temp'].mean()+3*df4['temp'].std()</a:t>
            </a:r>
          </a:p>
          <a:p>
            <a:r>
              <a:rPr lang="en-US" dirty="0" err="1"/>
              <a:t>lower_limit</a:t>
            </a:r>
            <a:r>
              <a:rPr lang="en-US" dirty="0"/>
              <a:t>=df4['temp'].mean()-3*df4['temp'].std</a:t>
            </a:r>
            <a:r>
              <a:rPr lang="en-US" dirty="0" smtClean="0"/>
              <a:t>()</a:t>
            </a:r>
          </a:p>
          <a:p>
            <a:r>
              <a:rPr lang="en-US" dirty="0" err="1"/>
              <a:t>upper_limit</a:t>
            </a:r>
            <a:endParaRPr lang="en-US" dirty="0"/>
          </a:p>
          <a:p>
            <a:r>
              <a:rPr lang="en-US" dirty="0" err="1" smtClean="0"/>
              <a:t>lower_limit</a:t>
            </a:r>
            <a:endParaRPr lang="en-US" dirty="0" smtClean="0"/>
          </a:p>
          <a:p>
            <a:r>
              <a:rPr lang="en-US" dirty="0"/>
              <a:t>df4.loc[df4['temp']&gt;</a:t>
            </a:r>
            <a:r>
              <a:rPr lang="en-US" dirty="0" err="1"/>
              <a:t>upper_limit</a:t>
            </a:r>
            <a:r>
              <a:rPr lang="en-US" dirty="0"/>
              <a:t>]</a:t>
            </a:r>
          </a:p>
          <a:p>
            <a:r>
              <a:rPr lang="en-US" dirty="0"/>
              <a:t>df4.loc[df4['temp']&lt;</a:t>
            </a:r>
            <a:r>
              <a:rPr lang="en-US" dirty="0" err="1"/>
              <a:t>lower_limit</a:t>
            </a:r>
            <a:r>
              <a:rPr lang="en-US" dirty="0"/>
              <a:t>]</a:t>
            </a:r>
          </a:p>
          <a:p>
            <a:r>
              <a:rPr lang="en-US" dirty="0"/>
              <a:t>outliers=df4.loc[(df4['temp']&gt;</a:t>
            </a:r>
            <a:r>
              <a:rPr lang="en-US" dirty="0" err="1"/>
              <a:t>upper_limit</a:t>
            </a:r>
            <a:r>
              <a:rPr lang="en-US" dirty="0"/>
              <a:t>)|(df4['temp']&lt;</a:t>
            </a:r>
            <a:r>
              <a:rPr lang="en-US" dirty="0" err="1"/>
              <a:t>lower_limit</a:t>
            </a:r>
            <a:r>
              <a:rPr lang="en-US" dirty="0"/>
              <a:t>)]</a:t>
            </a:r>
          </a:p>
          <a:p>
            <a:r>
              <a:rPr lang="en-US" dirty="0"/>
              <a:t>q3=df4['temp'].</a:t>
            </a:r>
            <a:r>
              <a:rPr lang="en-US" dirty="0" err="1"/>
              <a:t>quantile</a:t>
            </a:r>
            <a:r>
              <a:rPr lang="en-US" dirty="0"/>
              <a:t>(0.75)</a:t>
            </a:r>
          </a:p>
          <a:p>
            <a:r>
              <a:rPr lang="en-US" dirty="0"/>
              <a:t>q1=df4['temp'].</a:t>
            </a:r>
            <a:r>
              <a:rPr lang="en-US" dirty="0" err="1"/>
              <a:t>quantile</a:t>
            </a:r>
            <a:r>
              <a:rPr lang="en-US" dirty="0"/>
              <a:t>(0.25)</a:t>
            </a:r>
          </a:p>
          <a:p>
            <a:r>
              <a:rPr lang="en-US" dirty="0" err="1"/>
              <a:t>iqr</a:t>
            </a:r>
            <a:r>
              <a:rPr lang="en-US" dirty="0"/>
              <a:t>=q3-q1</a:t>
            </a:r>
          </a:p>
          <a:p>
            <a:r>
              <a:rPr lang="en-US" dirty="0" err="1"/>
              <a:t>iqr</a:t>
            </a:r>
            <a:endParaRPr lang="en-US" dirty="0"/>
          </a:p>
          <a:p>
            <a:r>
              <a:rPr lang="en-US" dirty="0" err="1"/>
              <a:t>zscore</a:t>
            </a:r>
            <a:r>
              <a:rPr lang="en-US" dirty="0"/>
              <a:t>=(df4['temp']-df4['temp'].mean())/df4['temp'].std()</a:t>
            </a:r>
          </a:p>
          <a:p>
            <a:r>
              <a:rPr lang="en-US" dirty="0" err="1"/>
              <a:t>zscore</a:t>
            </a:r>
            <a:endParaRPr lang="en-US" dirty="0"/>
          </a:p>
          <a:p>
            <a:r>
              <a:rPr lang="en-US" dirty="0" err="1"/>
              <a:t>filtered_data</a:t>
            </a:r>
            <a:r>
              <a:rPr lang="en-US" dirty="0"/>
              <a:t>=df4[(</a:t>
            </a:r>
            <a:r>
              <a:rPr lang="en-US" dirty="0" err="1"/>
              <a:t>zscore</a:t>
            </a:r>
            <a:r>
              <a:rPr lang="en-US" dirty="0"/>
              <a:t>&lt;3)]</a:t>
            </a:r>
          </a:p>
          <a:p>
            <a:r>
              <a:rPr lang="en-US" dirty="0" err="1"/>
              <a:t>skewness</a:t>
            </a:r>
            <a:r>
              <a:rPr lang="en-US" dirty="0"/>
              <a:t>=</a:t>
            </a:r>
            <a:r>
              <a:rPr lang="en-US" dirty="0" err="1"/>
              <a:t>stats.skew</a:t>
            </a:r>
            <a:r>
              <a:rPr lang="en-US" dirty="0"/>
              <a:t>(df4['temp'])</a:t>
            </a:r>
          </a:p>
          <a:p>
            <a:pPr>
              <a:buNone/>
            </a:pPr>
            <a:r>
              <a:rPr lang="en-US" b="1" dirty="0" smtClean="0"/>
              <a:t>Explanation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This slide performs a comprehensive statistical analysis on the final dataset, including mean, </a:t>
            </a:r>
            <a:r>
              <a:rPr lang="en-US" dirty="0" err="1" smtClean="0"/>
              <a:t>median,mode</a:t>
            </a:r>
            <a:r>
              <a:rPr lang="en-US" dirty="0" smtClean="0"/>
              <a:t>, upper limit, and </a:t>
            </a:r>
            <a:r>
              <a:rPr lang="en-US" dirty="0" err="1" smtClean="0"/>
              <a:t>lowe</a:t>
            </a:r>
            <a:r>
              <a:rPr lang="en-US" dirty="0" smtClean="0"/>
              <a:t> limits, </a:t>
            </a:r>
            <a:r>
              <a:rPr lang="en-US" dirty="0" err="1" smtClean="0"/>
              <a:t>interquartile</a:t>
            </a:r>
            <a:r>
              <a:rPr lang="en-US" dirty="0" smtClean="0"/>
              <a:t> range, z-score calculation, outlier removal, and </a:t>
            </a:r>
            <a:r>
              <a:rPr lang="en-US" dirty="0" err="1" smtClean="0"/>
              <a:t>skewness</a:t>
            </a:r>
            <a:r>
              <a:rPr lang="en-US" dirty="0" smtClean="0"/>
              <a:t> of the ‘temp’ column.</a:t>
            </a:r>
          </a:p>
          <a:p>
            <a:endParaRPr lang="en-US" dirty="0"/>
          </a:p>
          <a:p>
            <a:endParaRPr lang="en-US" dirty="0"/>
          </a:p>
          <a:p>
            <a:pPr marL="1033463" indent="1588">
              <a:tabLst>
                <a:tab pos="1198563" algn="l"/>
              </a:tabLst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Objective: </a:t>
            </a:r>
            <a:r>
              <a:rPr lang="en-US" dirty="0" err="1" smtClean="0"/>
              <a:t>Summerize</a:t>
            </a:r>
            <a:r>
              <a:rPr lang="en-US" dirty="0" smtClean="0"/>
              <a:t> key findings and insights from the analysis.</a:t>
            </a:r>
          </a:p>
          <a:p>
            <a:pPr>
              <a:buNone/>
            </a:pPr>
            <a:r>
              <a:rPr lang="en-US" dirty="0" smtClean="0"/>
              <a:t>Explanation: in conclusion, </a:t>
            </a:r>
            <a:r>
              <a:rPr lang="en-US" dirty="0" err="1" smtClean="0"/>
              <a:t>i</a:t>
            </a:r>
            <a:r>
              <a:rPr lang="en-US" dirty="0" smtClean="0"/>
              <a:t> have successfully imported , explored, cleaned, merged, and analyzed multiple datasets. The statistical analysis provided insights into the data’s distribution and outliers, paving the way for informed decision-making or further exploration.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Code:</a:t>
            </a:r>
          </a:p>
          <a:p>
            <a:pPr lvl="1"/>
            <a:r>
              <a:rPr lang="en-US" dirty="0" smtClean="0"/>
              <a:t>Import pandas as pd</a:t>
            </a:r>
          </a:p>
          <a:p>
            <a:pPr lvl="1"/>
            <a:r>
              <a:rPr lang="en-US" dirty="0" smtClean="0"/>
              <a:t>Import </a:t>
            </a:r>
            <a:r>
              <a:rPr lang="en-US" dirty="0" err="1" smtClean="0"/>
              <a:t>numpy</a:t>
            </a:r>
            <a:r>
              <a:rPr lang="en-US" dirty="0" smtClean="0"/>
              <a:t> as </a:t>
            </a:r>
            <a:r>
              <a:rPr lang="en-US" dirty="0" err="1" smtClean="0"/>
              <a:t>np</a:t>
            </a:r>
            <a:endParaRPr lang="en-US" dirty="0"/>
          </a:p>
          <a:p>
            <a:pPr marL="458788" lvl="1">
              <a:buNone/>
            </a:pPr>
            <a:r>
              <a:rPr lang="en-US" dirty="0" smtClean="0"/>
              <a:t>Explanation:</a:t>
            </a:r>
          </a:p>
          <a:p>
            <a:pPr marL="458788" lvl="1">
              <a:buFont typeface="Courier New" pitchFamily="49" charset="0"/>
              <a:buChar char="o"/>
            </a:pPr>
            <a:r>
              <a:rPr lang="en-US" dirty="0" smtClean="0"/>
              <a:t>pandas: Data manipulation and analysis tools.</a:t>
            </a:r>
          </a:p>
          <a:p>
            <a:pPr marL="458788" lvl="1">
              <a:buFont typeface="Courier New" pitchFamily="49" charset="0"/>
              <a:buChar char="o"/>
            </a:pPr>
            <a:r>
              <a:rPr lang="en-US" dirty="0" err="1" smtClean="0"/>
              <a:t>Numpy</a:t>
            </a:r>
            <a:r>
              <a:rPr lang="en-US" dirty="0" smtClean="0"/>
              <a:t>: Support for large, multi-dimensional arrays and matrices.</a:t>
            </a:r>
            <a:endParaRPr lang="en-US" dirty="0"/>
          </a:p>
          <a:p>
            <a:pPr marL="458788" lvl="1">
              <a:buFont typeface="Courier New" pitchFamily="49" charset="0"/>
              <a:buChar char="o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Mounting Google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Code:</a:t>
            </a:r>
          </a:p>
          <a:p>
            <a:pPr lvl="1">
              <a:buNone/>
            </a:pPr>
            <a:r>
              <a:rPr lang="en-US" dirty="0" smtClean="0"/>
              <a:t>from </a:t>
            </a:r>
            <a:r>
              <a:rPr lang="en-US" dirty="0" err="1" smtClean="0"/>
              <a:t>google.colab</a:t>
            </a:r>
            <a:r>
              <a:rPr lang="en-US" dirty="0" smtClean="0"/>
              <a:t> import drive</a:t>
            </a:r>
          </a:p>
          <a:p>
            <a:pPr lvl="1">
              <a:buNone/>
            </a:pPr>
            <a:r>
              <a:rPr lang="en-US" dirty="0" err="1"/>
              <a:t>d</a:t>
            </a:r>
            <a:r>
              <a:rPr lang="en-US" dirty="0" err="1" smtClean="0"/>
              <a:t>rive.mount</a:t>
            </a:r>
            <a:r>
              <a:rPr lang="en-US" dirty="0" smtClean="0"/>
              <a:t>(‘/content/drive’)</a:t>
            </a:r>
          </a:p>
          <a:p>
            <a:pPr marL="0" lvl="1" indent="635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 Explanation:</a:t>
            </a:r>
          </a:p>
          <a:p>
            <a:pPr marL="688975" lvl="2" indent="-223838"/>
            <a:r>
              <a:rPr lang="en-US" dirty="0" smtClean="0"/>
              <a:t>Mounting Google Drive to access files stored in Google       </a:t>
            </a:r>
            <a:r>
              <a:rPr lang="en-US" dirty="0" err="1" smtClean="0"/>
              <a:t>Colab</a:t>
            </a:r>
            <a:r>
              <a:rPr lang="en-US" dirty="0" smtClean="0"/>
              <a:t>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Uploading and Inspecting Dataset1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Code:</a:t>
            </a:r>
          </a:p>
          <a:p>
            <a:pPr marL="1544638" lvl="1" indent="-1087438">
              <a:buNone/>
            </a:pPr>
            <a:r>
              <a:rPr lang="en-US" sz="2000" dirty="0" smtClean="0"/>
              <a:t>dataset_1= </a:t>
            </a:r>
            <a:r>
              <a:rPr lang="en-US" sz="2000" dirty="0" err="1" smtClean="0"/>
              <a:t>pd.read_csv</a:t>
            </a:r>
            <a:r>
              <a:rPr lang="en-US" sz="2000" dirty="0"/>
              <a:t>('/</a:t>
            </a:r>
            <a:r>
              <a:rPr lang="en-US" sz="2000" dirty="0" smtClean="0"/>
              <a:t>content/drive/</a:t>
            </a:r>
            <a:r>
              <a:rPr lang="en-US" sz="2000" dirty="0" err="1" smtClean="0"/>
              <a:t>MyDrive</a:t>
            </a:r>
            <a:r>
              <a:rPr lang="en-US" sz="2000" dirty="0" smtClean="0"/>
              <a:t> Project </a:t>
            </a:r>
            <a:r>
              <a:rPr lang="en-US" sz="2000" dirty="0"/>
              <a:t>2/dataset_1 - </a:t>
            </a:r>
            <a:r>
              <a:rPr lang="en-US" sz="2000" dirty="0" smtClean="0"/>
              <a:t>    dataset_1.csv')</a:t>
            </a:r>
          </a:p>
          <a:p>
            <a:pPr marL="1544638" lvl="1" indent="-1087438">
              <a:buNone/>
            </a:pPr>
            <a:r>
              <a:rPr lang="en-US" sz="2000" dirty="0"/>
              <a:t>	</a:t>
            </a:r>
            <a:r>
              <a:rPr lang="en-US" sz="2000" dirty="0" smtClean="0"/>
              <a:t>dataset1.head()</a:t>
            </a:r>
          </a:p>
          <a:p>
            <a:pPr marL="1538288" lvl="1" indent="-1538288">
              <a:buNone/>
            </a:pPr>
            <a:r>
              <a:rPr lang="en-US" sz="3200" b="1" dirty="0" smtClean="0"/>
              <a:t>Explanation:</a:t>
            </a:r>
          </a:p>
          <a:p>
            <a:pPr marL="1028700" lvl="1" indent="6350">
              <a:buFont typeface="Arial" pitchFamily="34" charset="0"/>
              <a:buChar char="•"/>
            </a:pPr>
            <a:r>
              <a:rPr lang="en-US" sz="2000" dirty="0" smtClean="0"/>
              <a:t>Loading dataset1 from Google Drive</a:t>
            </a:r>
          </a:p>
          <a:p>
            <a:pPr marL="1028700" lvl="1" indent="6350">
              <a:buFont typeface="Arial" pitchFamily="34" charset="0"/>
              <a:buChar char="•"/>
            </a:pPr>
            <a:r>
              <a:rPr lang="en-US" sz="2000" dirty="0" smtClean="0"/>
              <a:t>Displaying the first five rows using dataset1.head()</a:t>
            </a:r>
            <a:endParaRPr lang="en-US" sz="2000" dirty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Boxplot</a:t>
            </a:r>
            <a:r>
              <a:rPr lang="en-US" dirty="0" smtClean="0"/>
              <a:t> of Dataset1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Import </a:t>
            </a:r>
            <a:r>
              <a:rPr lang="en-US" dirty="0" err="1" smtClean="0"/>
              <a:t>matplotlib.pyplot</a:t>
            </a:r>
            <a:r>
              <a:rPr lang="en-US" dirty="0" smtClean="0"/>
              <a:t> as </a:t>
            </a:r>
            <a:r>
              <a:rPr lang="en-US" dirty="0" err="1" smtClean="0"/>
              <a:t>plt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dataset1.boxplot()</a:t>
            </a:r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plt.title</a:t>
            </a:r>
            <a:r>
              <a:rPr lang="en-US" dirty="0" smtClean="0"/>
              <a:t>(‘</a:t>
            </a:r>
            <a:r>
              <a:rPr lang="en-US" dirty="0" err="1" smtClean="0"/>
              <a:t>Boxplot</a:t>
            </a:r>
            <a:r>
              <a:rPr lang="en-US" dirty="0" smtClean="0"/>
              <a:t> of Dataset1’)</a:t>
            </a:r>
          </a:p>
          <a:p>
            <a:pPr lvl="1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plt.show</a:t>
            </a:r>
            <a:r>
              <a:rPr lang="en-US" dirty="0" smtClean="0"/>
              <a:t>()</a:t>
            </a:r>
          </a:p>
          <a:p>
            <a:pPr marL="750888" lvl="1" indent="-750888">
              <a:buNone/>
            </a:pPr>
            <a:r>
              <a:rPr lang="en-US" b="1" dirty="0" smtClean="0"/>
              <a:t>Explanation:</a:t>
            </a:r>
          </a:p>
          <a:p>
            <a:pPr marL="750888" lvl="1" indent="-750888">
              <a:buNone/>
            </a:pPr>
            <a:r>
              <a:rPr lang="en-US" b="1" dirty="0"/>
              <a:t>	</a:t>
            </a:r>
            <a:r>
              <a:rPr lang="en-US" dirty="0" smtClean="0"/>
              <a:t>Visualizing the distribution of data in dataset1 using a </a:t>
            </a:r>
            <a:r>
              <a:rPr lang="en-US" dirty="0" err="1" smtClean="0"/>
              <a:t>boxplot</a:t>
            </a:r>
            <a:r>
              <a:rPr lang="en-US" dirty="0" smtClean="0"/>
              <a:t>.</a:t>
            </a:r>
            <a:endParaRPr lang="en-US" b="1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analysis of Dataset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Code:</a:t>
            </a:r>
          </a:p>
          <a:p>
            <a:pPr lvl="1">
              <a:buFont typeface="Arial" pitchFamily="34" charset="0"/>
              <a:buChar char="•"/>
            </a:pPr>
            <a:r>
              <a:rPr lang="en-US" sz="1800" b="1" dirty="0" smtClean="0"/>
              <a:t>dataset1.tail()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b="1" dirty="0" smtClean="0"/>
              <a:t>Dataset1.info()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b="1" dirty="0" smtClean="0"/>
              <a:t>Dataset1.dtypes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b="1" dirty="0" smtClean="0"/>
              <a:t>Dataset1.index</a:t>
            </a:r>
          </a:p>
          <a:p>
            <a:pPr lvl="1">
              <a:buFont typeface="Arial" pitchFamily="34" charset="0"/>
              <a:buChar char="•"/>
            </a:pPr>
            <a:r>
              <a:rPr lang="en-US" sz="1800" b="1" dirty="0" smtClean="0"/>
              <a:t>Dataset1.isnull().sum()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b="1" dirty="0" smtClean="0"/>
              <a:t>Dataset1.describe()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b="1" dirty="0" smtClean="0"/>
              <a:t>Dataset1[‘</a:t>
            </a:r>
            <a:r>
              <a:rPr lang="en-US" sz="1800" b="1" dirty="0" err="1" smtClean="0"/>
              <a:t>column_name</a:t>
            </a:r>
            <a:r>
              <a:rPr lang="en-US" sz="1800" b="1" dirty="0" smtClean="0"/>
              <a:t>].unique()</a:t>
            </a:r>
          </a:p>
          <a:p>
            <a:pPr lvl="1" indent="-742950">
              <a:buNone/>
            </a:pPr>
            <a:r>
              <a:rPr lang="en-US" sz="3200" b="1" dirty="0" smtClean="0"/>
              <a:t>Explanation:</a:t>
            </a:r>
          </a:p>
          <a:p>
            <a:pPr lvl="1" indent="-742950">
              <a:buNone/>
            </a:pPr>
            <a:r>
              <a:rPr lang="en-US" b="1" dirty="0"/>
              <a:t>	</a:t>
            </a:r>
            <a:r>
              <a:rPr lang="en-US" sz="2000" b="1" dirty="0" smtClean="0"/>
              <a:t>Checking  last five rows, dataset info, data types, index, null values, description, and unique values in dataset1</a:t>
            </a:r>
            <a:r>
              <a:rPr lang="en-US" sz="2000" dirty="0" smtClean="0"/>
              <a:t>.</a:t>
            </a:r>
            <a:endParaRPr lang="en-US" sz="2000" b="1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in dataset1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Dataset1.drop(column=[‘hr’], </a:t>
            </a:r>
            <a:r>
              <a:rPr lang="en-US" dirty="0" err="1" smtClean="0"/>
              <a:t>inplace</a:t>
            </a:r>
            <a:r>
              <a:rPr lang="en-US" dirty="0" smtClean="0"/>
              <a:t>=True</a:t>
            </a:r>
          </a:p>
          <a:p>
            <a:pPr lvl="1" indent="-742950">
              <a:buNone/>
            </a:pPr>
            <a:r>
              <a:rPr lang="en-US" b="1" dirty="0" smtClean="0"/>
              <a:t>Explanation:</a:t>
            </a:r>
          </a:p>
          <a:p>
            <a:pPr lvl="1" indent="-742950">
              <a:buNone/>
            </a:pPr>
            <a:r>
              <a:rPr lang="en-US" b="1" dirty="0"/>
              <a:t>	</a:t>
            </a:r>
            <a:r>
              <a:rPr lang="en-US" dirty="0" err="1" smtClean="0"/>
              <a:t>Droping</a:t>
            </a:r>
            <a:r>
              <a:rPr lang="en-US" dirty="0" smtClean="0"/>
              <a:t> the ‘hr’ column from dataset1.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Calculating Null percentage in Dataset1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Null_percentage</a:t>
            </a:r>
            <a:r>
              <a:rPr lang="en-US" dirty="0" smtClean="0"/>
              <a:t> = dataset1.isnull().mean*100</a:t>
            </a:r>
          </a:p>
          <a:p>
            <a:pPr lvl="1" indent="-742950">
              <a:buNone/>
            </a:pPr>
            <a:endParaRPr lang="en-US" dirty="0"/>
          </a:p>
          <a:p>
            <a:pPr lvl="1" indent="-742950">
              <a:buNone/>
            </a:pPr>
            <a:r>
              <a:rPr lang="en-US" b="1" dirty="0" smtClean="0"/>
              <a:t>Explanation:</a:t>
            </a:r>
          </a:p>
          <a:p>
            <a:pPr lvl="1" indent="-742950">
              <a:buNone/>
            </a:pPr>
            <a:r>
              <a:rPr lang="en-US" b="1" dirty="0"/>
              <a:t>	</a:t>
            </a:r>
            <a:r>
              <a:rPr lang="en-US" dirty="0" smtClean="0"/>
              <a:t>Calculating the percentage of null values in dataset1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478</TotalTime>
  <Words>436</Words>
  <Application>Microsoft Office PowerPoint</Application>
  <PresentationFormat>On-screen Show (4:3)</PresentationFormat>
  <Paragraphs>167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Apex</vt:lpstr>
      <vt:lpstr>Data Handling in Google Colab</vt:lpstr>
      <vt:lpstr>Introduction to Google Colab</vt:lpstr>
      <vt:lpstr>Importing Libraries</vt:lpstr>
      <vt:lpstr>Mounting Google Drive</vt:lpstr>
      <vt:lpstr>Uploading and Inspecting Dataset1</vt:lpstr>
      <vt:lpstr>Boxplot of Dataset1</vt:lpstr>
      <vt:lpstr>Further analysis of Dataset 1</vt:lpstr>
      <vt:lpstr>Data Cleaning in dataset1</vt:lpstr>
      <vt:lpstr>Calculating Null percentage in Dataset1</vt:lpstr>
      <vt:lpstr>Dataset1 Overview</vt:lpstr>
      <vt:lpstr>Uploading and inspecting Dataset2</vt:lpstr>
      <vt:lpstr>Further analysis of Dataset2</vt:lpstr>
      <vt:lpstr>Data Cleaning in Dataset2</vt:lpstr>
      <vt:lpstr>Merging Datasets</vt:lpstr>
      <vt:lpstr>Null percentage after merging datasets</vt:lpstr>
      <vt:lpstr>Uploading and inspecting dataset3</vt:lpstr>
      <vt:lpstr>Further Analysis of Dataset3</vt:lpstr>
      <vt:lpstr>Concatenating Datasets</vt:lpstr>
      <vt:lpstr>Final Data Overview</vt:lpstr>
      <vt:lpstr>Statistical Analysis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Handling in Google Colab</dc:title>
  <dc:creator>Hammad</dc:creator>
  <cp:lastModifiedBy>Hammad</cp:lastModifiedBy>
  <cp:revision>45</cp:revision>
  <dcterms:created xsi:type="dcterms:W3CDTF">2024-07-14T11:22:57Z</dcterms:created>
  <dcterms:modified xsi:type="dcterms:W3CDTF">2024-07-14T19:21:17Z</dcterms:modified>
</cp:coreProperties>
</file>