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65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1429-BCE9-4AD4-8E8D-CCF2D689692E}" type="datetimeFigureOut">
              <a:rPr lang="en-US" smtClean="0"/>
              <a:pPr/>
              <a:t>8/15/2024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9E01D62-6812-4544-B36F-1048624ADF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1429-BCE9-4AD4-8E8D-CCF2D689692E}" type="datetimeFigureOut">
              <a:rPr lang="en-US" smtClean="0"/>
              <a:pPr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01D62-6812-4544-B36F-1048624ADF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49E01D62-6812-4544-B36F-1048624ADF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1429-BCE9-4AD4-8E8D-CCF2D689692E}" type="datetimeFigureOut">
              <a:rPr lang="en-US" smtClean="0"/>
              <a:pPr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1429-BCE9-4AD4-8E8D-CCF2D689692E}" type="datetimeFigureOut">
              <a:rPr lang="en-US" smtClean="0"/>
              <a:pPr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49E01D62-6812-4544-B36F-1048624ADF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1429-BCE9-4AD4-8E8D-CCF2D689692E}" type="datetimeFigureOut">
              <a:rPr lang="en-US" smtClean="0"/>
              <a:pPr/>
              <a:t>8/15/2024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9E01D62-6812-4544-B36F-1048624ADF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D3411429-BCE9-4AD4-8E8D-CCF2D689692E}" type="datetimeFigureOut">
              <a:rPr lang="en-US" smtClean="0"/>
              <a:pPr/>
              <a:t>8/15/2024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01D62-6812-4544-B36F-1048624ADF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1429-BCE9-4AD4-8E8D-CCF2D689692E}" type="datetimeFigureOut">
              <a:rPr lang="en-US" smtClean="0"/>
              <a:pPr/>
              <a:t>8/15/2024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49E01D62-6812-4544-B36F-1048624ADF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1429-BCE9-4AD4-8E8D-CCF2D689692E}" type="datetimeFigureOut">
              <a:rPr lang="en-US" smtClean="0"/>
              <a:pPr/>
              <a:t>8/15/2024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49E01D62-6812-4544-B36F-1048624ADF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1429-BCE9-4AD4-8E8D-CCF2D689692E}" type="datetimeFigureOut">
              <a:rPr lang="en-US" smtClean="0"/>
              <a:pPr/>
              <a:t>8/15/2024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9E01D62-6812-4544-B36F-1048624ADF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9E01D62-6812-4544-B36F-1048624ADF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1429-BCE9-4AD4-8E8D-CCF2D689692E}" type="datetimeFigureOut">
              <a:rPr lang="en-US" smtClean="0"/>
              <a:pPr/>
              <a:t>8/15/2024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49E01D62-6812-4544-B36F-1048624ADF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D3411429-BCE9-4AD4-8E8D-CCF2D689692E}" type="datetimeFigureOut">
              <a:rPr lang="en-US" smtClean="0"/>
              <a:pPr/>
              <a:t>8/15/2024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D3411429-BCE9-4AD4-8E8D-CCF2D689692E}" type="datetimeFigureOut">
              <a:rPr lang="en-US" smtClean="0"/>
              <a:pPr/>
              <a:t>8/15/2024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9E01D62-6812-4544-B36F-1048624ADF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IMPORT ALL NECESSARY LIBRARIES SUCH AS NUMPY, PANDAS, MATPLOTLIB,SEABORN</a:t>
            </a:r>
          </a:p>
          <a:p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IMPORT LIBRARIES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NULL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FIND THE NULL VALUES IN THE DATASET USING </a:t>
            </a:r>
            <a:r>
              <a:rPr lang="en-US" dirty="0" err="1" smtClean="0"/>
              <a:t>df.isnull.sum</a:t>
            </a:r>
            <a:r>
              <a:rPr lang="en-US" dirty="0" smtClean="0"/>
              <a:t>().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DROP </a:t>
            </a:r>
            <a:r>
              <a:rPr lang="en-US" dirty="0" err="1" smtClean="0"/>
              <a:t>MasVnrType</a:t>
            </a:r>
            <a:r>
              <a:rPr lang="en-US" dirty="0" smtClean="0"/>
              <a:t> Column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Filling Null Values (</a:t>
            </a:r>
            <a:r>
              <a:rPr lang="en-US" dirty="0" err="1" smtClean="0"/>
              <a:t>GarageYrBlt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Filling Null Values in </a:t>
            </a:r>
            <a:r>
              <a:rPr lang="en-US" dirty="0" err="1" smtClean="0"/>
              <a:t>GarageYrBlt</a:t>
            </a:r>
            <a:endParaRPr lang="en-US" dirty="0" smtClean="0"/>
          </a:p>
          <a:p>
            <a:r>
              <a:rPr lang="en-US" dirty="0" err="1" smtClean="0"/>
              <a:t>df</a:t>
            </a:r>
            <a:r>
              <a:rPr lang="en-US" dirty="0" smtClean="0"/>
              <a:t>['</a:t>
            </a:r>
            <a:r>
              <a:rPr lang="en-US" dirty="0" err="1" smtClean="0"/>
              <a:t>GarageYrBlt</a:t>
            </a:r>
            <a:r>
              <a:rPr lang="en-US" dirty="0" smtClean="0"/>
              <a:t>'].</a:t>
            </a:r>
            <a:r>
              <a:rPr lang="en-US" dirty="0" err="1" smtClean="0"/>
              <a:t>fillna</a:t>
            </a:r>
            <a:r>
              <a:rPr lang="en-US" dirty="0" smtClean="0"/>
              <a:t>(</a:t>
            </a:r>
            <a:r>
              <a:rPr lang="en-US" dirty="0" err="1" smtClean="0"/>
              <a:t>df</a:t>
            </a:r>
            <a:r>
              <a:rPr lang="en-US" dirty="0" smtClean="0"/>
              <a:t>['</a:t>
            </a:r>
            <a:r>
              <a:rPr lang="en-US" dirty="0" err="1" smtClean="0"/>
              <a:t>GarageYrBlt</a:t>
            </a:r>
            <a:r>
              <a:rPr lang="en-US" dirty="0" smtClean="0"/>
              <a:t>'].median(), </a:t>
            </a:r>
            <a:r>
              <a:rPr lang="en-US" dirty="0" err="1" smtClean="0"/>
              <a:t>inplace</a:t>
            </a:r>
            <a:r>
              <a:rPr lang="en-US" dirty="0" smtClean="0"/>
              <a:t>=True)</a:t>
            </a:r>
          </a:p>
          <a:p>
            <a:r>
              <a:rPr lang="en-US" b="1" dirty="0" smtClean="0"/>
              <a:t>Explanation:</a:t>
            </a:r>
            <a:r>
              <a:rPr lang="en-US" dirty="0" smtClean="0"/>
              <a:t> Replace null values in </a:t>
            </a:r>
            <a:r>
              <a:rPr lang="en-US" dirty="0" err="1" smtClean="0"/>
              <a:t>GarageYrBlt</a:t>
            </a:r>
            <a:r>
              <a:rPr lang="en-US" dirty="0" smtClean="0"/>
              <a:t> with the median value.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Filling Null Values (Electrical)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Filling Null Values in Electrical</a:t>
            </a:r>
          </a:p>
          <a:p>
            <a:r>
              <a:rPr lang="en-US" dirty="0" err="1" smtClean="0"/>
              <a:t>df</a:t>
            </a:r>
            <a:r>
              <a:rPr lang="en-US" dirty="0" smtClean="0"/>
              <a:t>['Electrical'].</a:t>
            </a:r>
            <a:r>
              <a:rPr lang="en-US" dirty="0" err="1" smtClean="0"/>
              <a:t>fillna</a:t>
            </a:r>
            <a:r>
              <a:rPr lang="en-US" dirty="0" smtClean="0"/>
              <a:t>(</a:t>
            </a:r>
            <a:r>
              <a:rPr lang="en-US" dirty="0" err="1" smtClean="0"/>
              <a:t>df</a:t>
            </a:r>
            <a:r>
              <a:rPr lang="en-US" dirty="0" smtClean="0"/>
              <a:t>['Electrical'].mean(), </a:t>
            </a:r>
            <a:r>
              <a:rPr lang="en-US" dirty="0" err="1" smtClean="0"/>
              <a:t>inplace</a:t>
            </a:r>
            <a:r>
              <a:rPr lang="en-US" dirty="0" smtClean="0"/>
              <a:t>=True)</a:t>
            </a:r>
          </a:p>
          <a:p>
            <a:r>
              <a:rPr lang="en-US" b="1" dirty="0" smtClean="0"/>
              <a:t>Explanation:</a:t>
            </a:r>
            <a:r>
              <a:rPr lang="en-US" dirty="0" smtClean="0"/>
              <a:t> Replace null values in Electrical with the mean value.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Univariate</a:t>
            </a:r>
            <a:r>
              <a:rPr lang="en-US" dirty="0" smtClean="0"/>
              <a:t> Analysis (Categorical)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Univariate</a:t>
            </a:r>
            <a:r>
              <a:rPr lang="en-US" dirty="0" smtClean="0"/>
              <a:t> Analysis of Categorical Data</a:t>
            </a:r>
          </a:p>
          <a:p>
            <a:r>
              <a:rPr lang="en-US" dirty="0" err="1" smtClean="0"/>
              <a:t>sns.countplot</a:t>
            </a:r>
            <a:r>
              <a:rPr lang="en-US" dirty="0" smtClean="0"/>
              <a:t>(x='</a:t>
            </a:r>
            <a:r>
              <a:rPr lang="en-US" dirty="0" err="1" smtClean="0"/>
              <a:t>categorical_column</a:t>
            </a:r>
            <a:r>
              <a:rPr lang="en-US" dirty="0" smtClean="0"/>
              <a:t>', data=</a:t>
            </a:r>
            <a:r>
              <a:rPr lang="en-US" dirty="0" err="1" smtClean="0"/>
              <a:t>df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plt.show</a:t>
            </a:r>
            <a:r>
              <a:rPr lang="en-US" dirty="0" smtClean="0"/>
              <a:t>()</a:t>
            </a:r>
          </a:p>
          <a:p>
            <a:r>
              <a:rPr lang="en-US" b="1" dirty="0" smtClean="0"/>
              <a:t>Explanation:</a:t>
            </a:r>
            <a:r>
              <a:rPr lang="en-US" dirty="0" smtClean="0"/>
              <a:t> Analyze the distribution of categorical variables using count plots.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Changing Column Values (</a:t>
            </a:r>
            <a:r>
              <a:rPr lang="en-US" dirty="0" err="1" smtClean="0"/>
              <a:t>MSZoning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Changing Values in </a:t>
            </a:r>
            <a:r>
              <a:rPr lang="en-US" dirty="0" err="1" smtClean="0"/>
              <a:t>MSZoning</a:t>
            </a:r>
            <a:endParaRPr lang="en-US" dirty="0" smtClean="0"/>
          </a:p>
          <a:p>
            <a:r>
              <a:rPr lang="en-US" dirty="0" err="1" smtClean="0"/>
              <a:t>df</a:t>
            </a:r>
            <a:r>
              <a:rPr lang="en-US" dirty="0" smtClean="0"/>
              <a:t>['</a:t>
            </a:r>
            <a:r>
              <a:rPr lang="en-US" dirty="0" err="1" smtClean="0"/>
              <a:t>MSZoning</a:t>
            </a:r>
            <a:r>
              <a:rPr lang="en-US" dirty="0" smtClean="0"/>
              <a:t>'] = </a:t>
            </a:r>
            <a:r>
              <a:rPr lang="en-US" dirty="0" err="1" smtClean="0"/>
              <a:t>df</a:t>
            </a:r>
            <a:r>
              <a:rPr lang="en-US" dirty="0" smtClean="0"/>
              <a:t>['</a:t>
            </a:r>
            <a:r>
              <a:rPr lang="en-US" dirty="0" err="1" smtClean="0"/>
              <a:t>MSZoning</a:t>
            </a:r>
            <a:r>
              <a:rPr lang="en-US" dirty="0" smtClean="0"/>
              <a:t>'].replace({'</a:t>
            </a:r>
            <a:r>
              <a:rPr lang="en-US" dirty="0" err="1" smtClean="0"/>
              <a:t>OldName</a:t>
            </a:r>
            <a:r>
              <a:rPr lang="en-US" dirty="0" smtClean="0"/>
              <a:t>': '</a:t>
            </a:r>
            <a:r>
              <a:rPr lang="en-US" dirty="0" err="1" smtClean="0"/>
              <a:t>NewName</a:t>
            </a:r>
            <a:r>
              <a:rPr lang="en-US" dirty="0" smtClean="0"/>
              <a:t>'})</a:t>
            </a:r>
          </a:p>
          <a:p>
            <a:endParaRPr lang="en-US" dirty="0" smtClean="0"/>
          </a:p>
          <a:p>
            <a:pPr lvl="1"/>
            <a:r>
              <a:rPr lang="en-US" b="1" dirty="0" smtClean="0"/>
              <a:t>Explanation:</a:t>
            </a:r>
            <a:r>
              <a:rPr lang="en-US" dirty="0" smtClean="0"/>
              <a:t> Update the values in the </a:t>
            </a:r>
            <a:r>
              <a:rPr lang="en-US" dirty="0" err="1" smtClean="0"/>
              <a:t>MSZoning</a:t>
            </a:r>
            <a:r>
              <a:rPr lang="en-US" dirty="0" smtClean="0"/>
              <a:t> column with new names.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/>
              <a:t>Univariate</a:t>
            </a:r>
            <a:r>
              <a:rPr lang="en-US" b="1" dirty="0" smtClean="0"/>
              <a:t> Analysis (</a:t>
            </a:r>
            <a:r>
              <a:rPr lang="en-US" b="1" dirty="0" err="1" smtClean="0"/>
              <a:t>MSZoning</a:t>
            </a:r>
            <a:r>
              <a:rPr lang="en-US" b="1" dirty="0" smtClean="0"/>
              <a:t>)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Univariate</a:t>
            </a:r>
            <a:r>
              <a:rPr lang="en-US" dirty="0" smtClean="0"/>
              <a:t> Analysis of Categorical Data</a:t>
            </a:r>
          </a:p>
          <a:p>
            <a:r>
              <a:rPr lang="en-US" dirty="0" err="1" smtClean="0"/>
              <a:t>sns.countplot</a:t>
            </a:r>
            <a:r>
              <a:rPr lang="en-US" dirty="0" smtClean="0"/>
              <a:t>(x='</a:t>
            </a:r>
            <a:r>
              <a:rPr lang="en-US" dirty="0" err="1" smtClean="0"/>
              <a:t>MSZoning</a:t>
            </a:r>
            <a:r>
              <a:rPr lang="en-US" dirty="0" smtClean="0"/>
              <a:t>', data=</a:t>
            </a:r>
            <a:r>
              <a:rPr lang="en-US" dirty="0" err="1" smtClean="0"/>
              <a:t>df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plt.show</a:t>
            </a:r>
            <a:r>
              <a:rPr lang="en-US" dirty="0" smtClean="0"/>
              <a:t>()</a:t>
            </a:r>
          </a:p>
          <a:p>
            <a:r>
              <a:rPr lang="en-US" b="1" dirty="0" smtClean="0"/>
              <a:t>Explanation:</a:t>
            </a:r>
            <a:r>
              <a:rPr lang="en-US" dirty="0" smtClean="0"/>
              <a:t> Examine the distribution of values in the </a:t>
            </a:r>
            <a:r>
              <a:rPr lang="en-US" dirty="0" err="1" smtClean="0"/>
              <a:t>MSZoning</a:t>
            </a:r>
            <a:r>
              <a:rPr lang="en-US" dirty="0" smtClean="0"/>
              <a:t> column using count plots.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Replacing Column Values (Shape of Property)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Replacing Values in Shape of Property</a:t>
            </a:r>
          </a:p>
          <a:p>
            <a:r>
              <a:rPr lang="en-US" dirty="0" err="1" smtClean="0"/>
              <a:t>df</a:t>
            </a:r>
            <a:r>
              <a:rPr lang="en-US" dirty="0" smtClean="0"/>
              <a:t>['</a:t>
            </a:r>
            <a:r>
              <a:rPr lang="en-US" dirty="0" err="1" smtClean="0"/>
              <a:t>ShapeOfProperty</a:t>
            </a:r>
            <a:r>
              <a:rPr lang="en-US" dirty="0" smtClean="0"/>
              <a:t>'] = </a:t>
            </a:r>
            <a:r>
              <a:rPr lang="en-US" dirty="0" err="1" smtClean="0"/>
              <a:t>df</a:t>
            </a:r>
            <a:r>
              <a:rPr lang="en-US" dirty="0" smtClean="0"/>
              <a:t>['</a:t>
            </a:r>
            <a:r>
              <a:rPr lang="en-US" dirty="0" err="1" smtClean="0"/>
              <a:t>ShapeOfProperty</a:t>
            </a:r>
            <a:r>
              <a:rPr lang="en-US" dirty="0" smtClean="0"/>
              <a:t>'].replace({'</a:t>
            </a:r>
            <a:r>
              <a:rPr lang="en-US" dirty="0" err="1" smtClean="0"/>
              <a:t>OldName</a:t>
            </a:r>
            <a:r>
              <a:rPr lang="en-US" dirty="0" smtClean="0"/>
              <a:t>': '</a:t>
            </a:r>
            <a:r>
              <a:rPr lang="en-US" dirty="0" err="1" smtClean="0"/>
              <a:t>NewName</a:t>
            </a:r>
            <a:r>
              <a:rPr lang="en-US" dirty="0" smtClean="0"/>
              <a:t>'})</a:t>
            </a:r>
          </a:p>
          <a:p>
            <a:r>
              <a:rPr lang="en-US" b="1" dirty="0" smtClean="0"/>
              <a:t>Explanation:</a:t>
            </a:r>
            <a:r>
              <a:rPr lang="en-US" dirty="0" smtClean="0"/>
              <a:t> Change the names in the </a:t>
            </a:r>
            <a:r>
              <a:rPr lang="en-US" dirty="0" err="1" smtClean="0"/>
              <a:t>ShapeOfProperty</a:t>
            </a:r>
            <a:r>
              <a:rPr lang="en-US" dirty="0" smtClean="0"/>
              <a:t> column.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Univariate</a:t>
            </a:r>
            <a:r>
              <a:rPr lang="en-US" dirty="0" smtClean="0"/>
              <a:t> Analysis (Shape of Property)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Univariate</a:t>
            </a:r>
            <a:r>
              <a:rPr lang="en-US" dirty="0" smtClean="0"/>
              <a:t> Analysis of Property Shape</a:t>
            </a:r>
          </a:p>
          <a:p>
            <a:r>
              <a:rPr lang="en-US" dirty="0" err="1" smtClean="0"/>
              <a:t>sns.countplot</a:t>
            </a:r>
            <a:r>
              <a:rPr lang="en-US" dirty="0" smtClean="0"/>
              <a:t>(x='</a:t>
            </a:r>
            <a:r>
              <a:rPr lang="en-US" dirty="0" err="1" smtClean="0"/>
              <a:t>ShapeOfProperty</a:t>
            </a:r>
            <a:r>
              <a:rPr lang="en-US" dirty="0" smtClean="0"/>
              <a:t>', data=</a:t>
            </a:r>
            <a:r>
              <a:rPr lang="en-US" dirty="0" err="1" smtClean="0"/>
              <a:t>df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plt.show</a:t>
            </a:r>
            <a:r>
              <a:rPr lang="en-US" dirty="0" smtClean="0"/>
              <a:t>()</a:t>
            </a:r>
          </a:p>
          <a:p>
            <a:r>
              <a:rPr lang="en-US" b="1" dirty="0" smtClean="0"/>
              <a:t>Explanation:</a:t>
            </a:r>
            <a:r>
              <a:rPr lang="en-US" dirty="0" smtClean="0"/>
              <a:t> Analyze the distribution of values in the Shape Of Property column.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Replacing Column Values (Type of Utilities)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Replacing Val</a:t>
            </a:r>
          </a:p>
          <a:p>
            <a:r>
              <a:rPr lang="en-US" dirty="0" err="1" smtClean="0"/>
              <a:t>df</a:t>
            </a:r>
            <a:r>
              <a:rPr lang="en-US" dirty="0" smtClean="0"/>
              <a:t>['</a:t>
            </a:r>
            <a:r>
              <a:rPr lang="en-US" dirty="0" err="1" smtClean="0"/>
              <a:t>TypeOfUtilities</a:t>
            </a:r>
            <a:r>
              <a:rPr lang="en-US" dirty="0" smtClean="0"/>
              <a:t>'] = </a:t>
            </a:r>
            <a:r>
              <a:rPr lang="en-US" dirty="0" err="1" smtClean="0"/>
              <a:t>df</a:t>
            </a:r>
            <a:r>
              <a:rPr lang="en-US" dirty="0" smtClean="0"/>
              <a:t>['</a:t>
            </a:r>
            <a:r>
              <a:rPr lang="en-US" dirty="0" err="1" smtClean="0"/>
              <a:t>TypeOfUtilities</a:t>
            </a:r>
            <a:r>
              <a:rPr lang="en-US" dirty="0" smtClean="0"/>
              <a:t>'].replace({'</a:t>
            </a:r>
            <a:r>
              <a:rPr lang="en-US" dirty="0" err="1" smtClean="0"/>
              <a:t>OldName</a:t>
            </a:r>
            <a:r>
              <a:rPr lang="en-US" dirty="0" smtClean="0"/>
              <a:t>': '</a:t>
            </a:r>
            <a:r>
              <a:rPr lang="en-US" dirty="0" err="1" smtClean="0"/>
              <a:t>NewName</a:t>
            </a:r>
            <a:r>
              <a:rPr lang="en-US" dirty="0" smtClean="0"/>
              <a:t>'})</a:t>
            </a:r>
          </a:p>
          <a:p>
            <a:r>
              <a:rPr lang="en-US" dirty="0" err="1" smtClean="0"/>
              <a:t>ues</a:t>
            </a:r>
            <a:r>
              <a:rPr lang="en-US" dirty="0" smtClean="0"/>
              <a:t> in Type of Utilities</a:t>
            </a:r>
          </a:p>
          <a:p>
            <a:r>
              <a:rPr lang="en-US" b="1" dirty="0" smtClean="0"/>
              <a:t>Explanation:</a:t>
            </a:r>
            <a:r>
              <a:rPr lang="en-US" dirty="0" smtClean="0"/>
              <a:t> Update the names in the </a:t>
            </a:r>
            <a:r>
              <a:rPr lang="en-US" dirty="0" err="1" smtClean="0"/>
              <a:t>TypeOfUtilities</a:t>
            </a:r>
            <a:r>
              <a:rPr lang="en-US" dirty="0" smtClean="0"/>
              <a:t> column.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LOAD THE DATASET USING PANDAS (e.g., </a:t>
            </a:r>
            <a:r>
              <a:rPr lang="en-US" dirty="0" err="1" smtClean="0"/>
              <a:t>pd.read_csv</a:t>
            </a:r>
            <a:r>
              <a:rPr lang="en-US" dirty="0" smtClean="0"/>
              <a:t>('housing_data.csv‘))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Replacing Column Name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Replacing Column Name</a:t>
            </a:r>
          </a:p>
          <a:p>
            <a:r>
              <a:rPr lang="en-US" dirty="0" err="1" smtClean="0"/>
              <a:t>df.rename</a:t>
            </a:r>
            <a:r>
              <a:rPr lang="en-US" dirty="0" smtClean="0"/>
              <a:t>(columns={'</a:t>
            </a:r>
            <a:r>
              <a:rPr lang="en-US" dirty="0" err="1" smtClean="0"/>
              <a:t>OldName</a:t>
            </a:r>
            <a:r>
              <a:rPr lang="en-US" dirty="0" smtClean="0"/>
              <a:t>': '</a:t>
            </a:r>
            <a:r>
              <a:rPr lang="en-US" dirty="0" err="1" smtClean="0"/>
              <a:t>NewName</a:t>
            </a:r>
            <a:r>
              <a:rPr lang="en-US" dirty="0" smtClean="0"/>
              <a:t>'}, </a:t>
            </a:r>
            <a:r>
              <a:rPr lang="en-US" dirty="0" err="1" smtClean="0"/>
              <a:t>inplace</a:t>
            </a:r>
            <a:r>
              <a:rPr lang="en-US" dirty="0" smtClean="0"/>
              <a:t>=True)</a:t>
            </a:r>
          </a:p>
          <a:p>
            <a:r>
              <a:rPr lang="en-US" b="1" dirty="0" smtClean="0"/>
              <a:t>Explanation:</a:t>
            </a:r>
            <a:r>
              <a:rPr lang="en-US" dirty="0" smtClean="0"/>
              <a:t> Change the column name to a more descriptive one.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Univariate</a:t>
            </a:r>
            <a:r>
              <a:rPr lang="en-US" dirty="0" smtClean="0"/>
              <a:t>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Univariate</a:t>
            </a:r>
            <a:r>
              <a:rPr lang="en-US" dirty="0" smtClean="0"/>
              <a:t> Analysis</a:t>
            </a:r>
          </a:p>
          <a:p>
            <a:r>
              <a:rPr lang="en-US" dirty="0" err="1" smtClean="0"/>
              <a:t>sns.histplot</a:t>
            </a:r>
            <a:r>
              <a:rPr lang="en-US" dirty="0" smtClean="0"/>
              <a:t>(</a:t>
            </a:r>
            <a:r>
              <a:rPr lang="en-US" dirty="0" err="1" smtClean="0"/>
              <a:t>df</a:t>
            </a:r>
            <a:r>
              <a:rPr lang="en-US" dirty="0" smtClean="0"/>
              <a:t>['</a:t>
            </a:r>
            <a:r>
              <a:rPr lang="en-US" dirty="0" err="1" smtClean="0"/>
              <a:t>numerical_column</a:t>
            </a:r>
            <a:r>
              <a:rPr lang="en-US" dirty="0" smtClean="0"/>
              <a:t>'], </a:t>
            </a:r>
            <a:r>
              <a:rPr lang="en-US" dirty="0" err="1" smtClean="0"/>
              <a:t>kde</a:t>
            </a:r>
            <a:r>
              <a:rPr lang="en-US" dirty="0" smtClean="0"/>
              <a:t>=True)</a:t>
            </a:r>
          </a:p>
          <a:p>
            <a:r>
              <a:rPr lang="en-US" dirty="0" err="1" smtClean="0"/>
              <a:t>plt.show</a:t>
            </a:r>
            <a:r>
              <a:rPr lang="en-US" dirty="0" smtClean="0"/>
              <a:t>()</a:t>
            </a:r>
          </a:p>
          <a:p>
            <a:r>
              <a:rPr lang="en-US" b="1" dirty="0" smtClean="0"/>
              <a:t>Explanation:</a:t>
            </a:r>
            <a:r>
              <a:rPr lang="en-US" dirty="0" smtClean="0"/>
              <a:t> Perform </a:t>
            </a:r>
            <a:r>
              <a:rPr lang="en-US" dirty="0" err="1" smtClean="0"/>
              <a:t>univariate</a:t>
            </a:r>
            <a:r>
              <a:rPr lang="en-US" dirty="0" smtClean="0"/>
              <a:t> analysis of numerical data using histograms.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Bivariate</a:t>
            </a:r>
            <a:r>
              <a:rPr lang="en-US" dirty="0" smtClean="0"/>
              <a:t> Analysis (Categorical </a:t>
            </a:r>
            <a:r>
              <a:rPr lang="en-US" dirty="0" err="1" smtClean="0"/>
              <a:t>vs</a:t>
            </a:r>
            <a:r>
              <a:rPr lang="en-US" dirty="0" smtClean="0"/>
              <a:t> Numerical)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Bivariate</a:t>
            </a:r>
            <a:r>
              <a:rPr lang="en-US" dirty="0" smtClean="0"/>
              <a:t> Analysis: Categorical </a:t>
            </a:r>
            <a:r>
              <a:rPr lang="en-US" dirty="0" err="1" smtClean="0"/>
              <a:t>vs</a:t>
            </a:r>
            <a:r>
              <a:rPr lang="en-US" dirty="0" smtClean="0"/>
              <a:t> Numerical</a:t>
            </a:r>
          </a:p>
          <a:p>
            <a:r>
              <a:rPr lang="en-US" dirty="0" err="1" smtClean="0"/>
              <a:t>sns.boxplot</a:t>
            </a:r>
            <a:r>
              <a:rPr lang="en-US" dirty="0" smtClean="0"/>
              <a:t>(x='</a:t>
            </a:r>
            <a:r>
              <a:rPr lang="en-US" dirty="0" err="1" smtClean="0"/>
              <a:t>categorical_column</a:t>
            </a:r>
            <a:r>
              <a:rPr lang="en-US" dirty="0" smtClean="0"/>
              <a:t>', y='</a:t>
            </a:r>
            <a:r>
              <a:rPr lang="en-US" dirty="0" err="1" smtClean="0"/>
              <a:t>numerical_column</a:t>
            </a:r>
            <a:r>
              <a:rPr lang="en-US" dirty="0" smtClean="0"/>
              <a:t>', data=</a:t>
            </a:r>
            <a:r>
              <a:rPr lang="en-US" dirty="0" err="1" smtClean="0"/>
              <a:t>df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plt.show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sns.boxplot</a:t>
            </a:r>
            <a:r>
              <a:rPr lang="en-US" dirty="0" smtClean="0"/>
              <a:t>(x='</a:t>
            </a:r>
            <a:r>
              <a:rPr lang="en-US" dirty="0" err="1" smtClean="0"/>
              <a:t>categorical_column</a:t>
            </a:r>
            <a:r>
              <a:rPr lang="en-US" dirty="0" smtClean="0"/>
              <a:t>', y='</a:t>
            </a:r>
            <a:r>
              <a:rPr lang="en-US" dirty="0" err="1" smtClean="0"/>
              <a:t>numerical_column</a:t>
            </a:r>
            <a:r>
              <a:rPr lang="en-US" dirty="0" smtClean="0"/>
              <a:t>', data=</a:t>
            </a:r>
            <a:r>
              <a:rPr lang="en-US" dirty="0" err="1" smtClean="0"/>
              <a:t>df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plt.show</a:t>
            </a:r>
            <a:r>
              <a:rPr lang="en-US" dirty="0" smtClean="0"/>
              <a:t>()</a:t>
            </a:r>
          </a:p>
          <a:p>
            <a:r>
              <a:rPr lang="en-US" b="1" dirty="0" smtClean="0"/>
              <a:t>Explanation:</a:t>
            </a:r>
            <a:r>
              <a:rPr lang="en-US" dirty="0" smtClean="0"/>
              <a:t> Explore the relationship between a categorical and numerical variable using box plots.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Bivariate</a:t>
            </a:r>
            <a:r>
              <a:rPr lang="en-US" dirty="0" smtClean="0"/>
              <a:t> Analysis (Numerical </a:t>
            </a:r>
            <a:r>
              <a:rPr lang="en-US" dirty="0" err="1" smtClean="0"/>
              <a:t>vs</a:t>
            </a:r>
            <a:r>
              <a:rPr lang="en-US" dirty="0" smtClean="0"/>
              <a:t> Numerical)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Bivariate</a:t>
            </a:r>
            <a:r>
              <a:rPr lang="en-US" dirty="0" smtClean="0"/>
              <a:t> Analysis: Numerical </a:t>
            </a:r>
            <a:r>
              <a:rPr lang="en-US" dirty="0" err="1" smtClean="0"/>
              <a:t>vs</a:t>
            </a:r>
            <a:r>
              <a:rPr lang="en-US" dirty="0" smtClean="0"/>
              <a:t> Numerical</a:t>
            </a:r>
          </a:p>
          <a:p>
            <a:r>
              <a:rPr lang="en-US" dirty="0" err="1" smtClean="0"/>
              <a:t>sns.scatterplot</a:t>
            </a:r>
            <a:r>
              <a:rPr lang="en-US" dirty="0" smtClean="0"/>
              <a:t>(x='numerical_column1', y='numerical_column2', data=</a:t>
            </a:r>
            <a:r>
              <a:rPr lang="en-US" dirty="0" err="1" smtClean="0"/>
              <a:t>df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plt.show</a:t>
            </a:r>
            <a:r>
              <a:rPr lang="en-US" dirty="0" smtClean="0"/>
              <a:t>()</a:t>
            </a:r>
          </a:p>
          <a:p>
            <a:r>
              <a:rPr lang="en-US" b="1" dirty="0" smtClean="0"/>
              <a:t>Explanation:</a:t>
            </a:r>
            <a:r>
              <a:rPr lang="en-US" dirty="0" smtClean="0"/>
              <a:t> Investigate relationships between two numerical variables using scatter plots.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Analyzing Correlation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Analyzing Correlation in a Dataset</a:t>
            </a:r>
          </a:p>
          <a:p>
            <a:r>
              <a:rPr lang="en-US" dirty="0" err="1" smtClean="0"/>
              <a:t>correlation_matrix</a:t>
            </a:r>
            <a:r>
              <a:rPr lang="en-US" dirty="0" smtClean="0"/>
              <a:t> = </a:t>
            </a:r>
            <a:r>
              <a:rPr lang="en-US" dirty="0" err="1" smtClean="0"/>
              <a:t>df.corr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sns.heatmap</a:t>
            </a:r>
            <a:r>
              <a:rPr lang="en-US" dirty="0" smtClean="0"/>
              <a:t>(</a:t>
            </a:r>
            <a:r>
              <a:rPr lang="en-US" dirty="0" err="1" smtClean="0"/>
              <a:t>correlation_matrix</a:t>
            </a:r>
            <a:r>
              <a:rPr lang="en-US" dirty="0" smtClean="0"/>
              <a:t>, </a:t>
            </a:r>
            <a:r>
              <a:rPr lang="en-US" dirty="0" err="1" smtClean="0"/>
              <a:t>annot</a:t>
            </a:r>
            <a:r>
              <a:rPr lang="en-US" dirty="0" smtClean="0"/>
              <a:t>=True, </a:t>
            </a:r>
            <a:r>
              <a:rPr lang="en-US" dirty="0" err="1" smtClean="0"/>
              <a:t>cmap</a:t>
            </a:r>
            <a:r>
              <a:rPr lang="en-US" dirty="0" smtClean="0"/>
              <a:t>='</a:t>
            </a:r>
            <a:r>
              <a:rPr lang="en-US" dirty="0" err="1" smtClean="0"/>
              <a:t>coolwarm</a:t>
            </a:r>
            <a:r>
              <a:rPr lang="en-US" dirty="0" smtClean="0"/>
              <a:t>')</a:t>
            </a:r>
          </a:p>
          <a:p>
            <a:r>
              <a:rPr lang="en-US" dirty="0" err="1" smtClean="0"/>
              <a:t>plt.show</a:t>
            </a:r>
            <a:r>
              <a:rPr lang="en-US" dirty="0" smtClean="0"/>
              <a:t>()</a:t>
            </a:r>
          </a:p>
          <a:p>
            <a:r>
              <a:rPr lang="en-US" b="1" dirty="0" smtClean="0"/>
              <a:t>Explanation:</a:t>
            </a:r>
            <a:r>
              <a:rPr lang="en-US" dirty="0" smtClean="0"/>
              <a:t> Calculate and visualize the correlation matrix to understand variable relationships.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Removing Outliers and 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Removing Outliers and Visualizing Data</a:t>
            </a:r>
          </a:p>
          <a:p>
            <a:r>
              <a:rPr lang="en-US" dirty="0" smtClean="0"/>
              <a:t># Identify outliers and remove them</a:t>
            </a:r>
          </a:p>
          <a:p>
            <a:r>
              <a:rPr lang="en-US" dirty="0" smtClean="0"/>
              <a:t>Q1 = </a:t>
            </a:r>
            <a:r>
              <a:rPr lang="en-US" dirty="0" err="1" smtClean="0"/>
              <a:t>df</a:t>
            </a:r>
            <a:r>
              <a:rPr lang="en-US" dirty="0" smtClean="0"/>
              <a:t>['Value'].</a:t>
            </a:r>
            <a:r>
              <a:rPr lang="en-US" dirty="0" err="1" smtClean="0"/>
              <a:t>quantile</a:t>
            </a:r>
            <a:r>
              <a:rPr lang="en-US" dirty="0" smtClean="0"/>
              <a:t>(0.25)</a:t>
            </a:r>
          </a:p>
          <a:p>
            <a:r>
              <a:rPr lang="en-US" dirty="0" smtClean="0"/>
              <a:t>Q3 = </a:t>
            </a:r>
            <a:r>
              <a:rPr lang="en-US" dirty="0" err="1" smtClean="0"/>
              <a:t>df</a:t>
            </a:r>
            <a:r>
              <a:rPr lang="en-US" dirty="0" smtClean="0"/>
              <a:t>['Value'].</a:t>
            </a:r>
            <a:r>
              <a:rPr lang="en-US" dirty="0" err="1" smtClean="0"/>
              <a:t>quantile</a:t>
            </a:r>
            <a:r>
              <a:rPr lang="en-US" dirty="0" smtClean="0"/>
              <a:t>(0.75)</a:t>
            </a:r>
          </a:p>
          <a:p>
            <a:r>
              <a:rPr lang="en-US" dirty="0" smtClean="0"/>
              <a:t>IQR = Q3 - Q1</a:t>
            </a:r>
          </a:p>
          <a:p>
            <a:r>
              <a:rPr lang="en-US" dirty="0" err="1" smtClean="0"/>
              <a:t>df_no_outliers</a:t>
            </a:r>
            <a:r>
              <a:rPr lang="en-US" dirty="0" smtClean="0"/>
              <a:t> = </a:t>
            </a:r>
            <a:r>
              <a:rPr lang="en-US" dirty="0" err="1" smtClean="0"/>
              <a:t>df</a:t>
            </a:r>
            <a:r>
              <a:rPr lang="en-US" dirty="0" smtClean="0"/>
              <a:t>[(</a:t>
            </a:r>
            <a:r>
              <a:rPr lang="en-US" dirty="0" err="1" smtClean="0"/>
              <a:t>df</a:t>
            </a:r>
            <a:r>
              <a:rPr lang="en-US" dirty="0" smtClean="0"/>
              <a:t>['Value'] &gt;= Q1 - 1.5 * IQR) &amp; (</a:t>
            </a:r>
            <a:r>
              <a:rPr lang="en-US" dirty="0" err="1" smtClean="0"/>
              <a:t>df</a:t>
            </a:r>
            <a:r>
              <a:rPr lang="en-US" dirty="0" smtClean="0"/>
              <a:t>['Value'] &lt;= Q3 + 1.5 * IQR)]</a:t>
            </a:r>
          </a:p>
          <a:p>
            <a:endParaRPr lang="en-US" dirty="0" smtClean="0"/>
          </a:p>
          <a:p>
            <a:r>
              <a:rPr lang="en-US" dirty="0" smtClean="0"/>
              <a:t># Plot before and after</a:t>
            </a:r>
          </a:p>
          <a:p>
            <a:r>
              <a:rPr lang="en-US" dirty="0" err="1" smtClean="0"/>
              <a:t>plt.figure</a:t>
            </a:r>
            <a:r>
              <a:rPr lang="en-US" dirty="0" smtClean="0"/>
              <a:t>(</a:t>
            </a:r>
            <a:r>
              <a:rPr lang="en-US" dirty="0" err="1" smtClean="0"/>
              <a:t>figsize</a:t>
            </a:r>
            <a:r>
              <a:rPr lang="en-US" dirty="0" smtClean="0"/>
              <a:t>=(14, 6))</a:t>
            </a:r>
          </a:p>
          <a:p>
            <a:r>
              <a:rPr lang="en-US" dirty="0" err="1" smtClean="0"/>
              <a:t>sns.histplot</a:t>
            </a:r>
            <a:r>
              <a:rPr lang="en-US" dirty="0" smtClean="0"/>
              <a:t>(</a:t>
            </a:r>
            <a:r>
              <a:rPr lang="en-US" dirty="0" err="1" smtClean="0"/>
              <a:t>df</a:t>
            </a:r>
            <a:r>
              <a:rPr lang="en-US" dirty="0" smtClean="0"/>
              <a:t>['Value'], </a:t>
            </a:r>
            <a:r>
              <a:rPr lang="en-US" dirty="0" err="1" smtClean="0"/>
              <a:t>kde</a:t>
            </a:r>
            <a:r>
              <a:rPr lang="en-US" dirty="0" smtClean="0"/>
              <a:t>=True, bins=30, label='Before')</a:t>
            </a:r>
          </a:p>
          <a:p>
            <a:r>
              <a:rPr lang="en-US" dirty="0" err="1" smtClean="0"/>
              <a:t>sns.histplot</a:t>
            </a:r>
            <a:r>
              <a:rPr lang="en-US" dirty="0" smtClean="0"/>
              <a:t>(</a:t>
            </a:r>
            <a:r>
              <a:rPr lang="en-US" dirty="0" err="1" smtClean="0"/>
              <a:t>df_no_outliers</a:t>
            </a:r>
            <a:r>
              <a:rPr lang="en-US" dirty="0" smtClean="0"/>
              <a:t>['Value'], </a:t>
            </a:r>
            <a:r>
              <a:rPr lang="en-US" dirty="0" err="1" smtClean="0"/>
              <a:t>kde</a:t>
            </a:r>
            <a:r>
              <a:rPr lang="en-US" dirty="0" smtClean="0"/>
              <a:t>=True, bins=30, label='After', color='red')</a:t>
            </a:r>
          </a:p>
          <a:p>
            <a:r>
              <a:rPr lang="en-US" dirty="0" err="1" smtClean="0"/>
              <a:t>plt.legend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plt.show</a:t>
            </a:r>
            <a:r>
              <a:rPr lang="en-US" dirty="0" smtClean="0"/>
              <a:t>()</a:t>
            </a:r>
          </a:p>
          <a:p>
            <a:r>
              <a:rPr lang="en-US" b="1" dirty="0" smtClean="0"/>
              <a:t>Explanation:</a:t>
            </a:r>
            <a:r>
              <a:rPr lang="en-US" dirty="0" smtClean="0"/>
              <a:t> Remove outliers and compare visualizations before and after the removal.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Conclusion:-</a:t>
            </a:r>
          </a:p>
          <a:p>
            <a:r>
              <a:rPr lang="en-US" b="1" dirty="0" smtClean="0"/>
              <a:t>Summary of Key </a:t>
            </a:r>
            <a:r>
              <a:rPr lang="en-US" b="1" dirty="0" err="1" smtClean="0"/>
              <a:t>Points:</a:t>
            </a:r>
            <a:r>
              <a:rPr lang="en-US" dirty="0" err="1" smtClean="0"/>
              <a:t>Data</a:t>
            </a:r>
            <a:r>
              <a:rPr lang="en-US" dirty="0" smtClean="0"/>
              <a:t> loading and inspection</a:t>
            </a:r>
          </a:p>
          <a:p>
            <a:r>
              <a:rPr lang="en-US" dirty="0" smtClean="0"/>
              <a:t>Data cleaning and handling missing values</a:t>
            </a:r>
          </a:p>
          <a:p>
            <a:r>
              <a:rPr lang="en-US" dirty="0" err="1" smtClean="0"/>
              <a:t>Univariate</a:t>
            </a:r>
            <a:r>
              <a:rPr lang="en-US" dirty="0" smtClean="0"/>
              <a:t> and </a:t>
            </a:r>
            <a:r>
              <a:rPr lang="en-US" dirty="0" err="1" smtClean="0"/>
              <a:t>bivariate</a:t>
            </a:r>
            <a:r>
              <a:rPr lang="en-US" dirty="0" smtClean="0"/>
              <a:t> analysis</a:t>
            </a:r>
          </a:p>
          <a:p>
            <a:r>
              <a:rPr lang="en-US" dirty="0" smtClean="0"/>
              <a:t>Correlation analysis</a:t>
            </a:r>
          </a:p>
          <a:p>
            <a:r>
              <a:rPr lang="en-US" dirty="0" smtClean="0"/>
              <a:t>Outlier removal and its impact</a:t>
            </a:r>
          </a:p>
          <a:p>
            <a:r>
              <a:rPr lang="en-US" b="1" dirty="0" smtClean="0"/>
              <a:t>Key </a:t>
            </a:r>
            <a:r>
              <a:rPr lang="en-US" b="1" dirty="0" err="1" smtClean="0"/>
              <a:t>Insights:</a:t>
            </a:r>
            <a:r>
              <a:rPr lang="en-US" dirty="0" err="1" smtClean="0"/>
              <a:t>Improved</a:t>
            </a:r>
            <a:r>
              <a:rPr lang="en-US" dirty="0" smtClean="0"/>
              <a:t> data quality and understanding</a:t>
            </a:r>
          </a:p>
          <a:p>
            <a:r>
              <a:rPr lang="en-US" dirty="0" smtClean="0"/>
              <a:t>Enhanced visualizations</a:t>
            </a:r>
          </a:p>
          <a:p>
            <a:r>
              <a:rPr lang="en-US" b="1" dirty="0" smtClean="0"/>
              <a:t>Next </a:t>
            </a:r>
            <a:r>
              <a:rPr lang="en-US" b="1" dirty="0" err="1" smtClean="0"/>
              <a:t>Steps:</a:t>
            </a:r>
            <a:r>
              <a:rPr lang="en-US" dirty="0" err="1" smtClean="0"/>
              <a:t>Further</a:t>
            </a:r>
            <a:r>
              <a:rPr lang="en-US" dirty="0" smtClean="0"/>
              <a:t> analysis or model building</a:t>
            </a:r>
          </a:p>
          <a:p>
            <a:r>
              <a:rPr lang="en-US" dirty="0" smtClean="0"/>
              <a:t>Validation and reporting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 FIRST FIVE ROWS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df.head</a:t>
            </a:r>
            <a:r>
              <a:rPr lang="en-US" dirty="0" smtClean="0"/>
              <a:t>() TO VIEW THE FIRST FIVE ROWS OF THE DATASET.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SHAPE OF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GET THE SHAPE OF THE DATASET USING </a:t>
            </a:r>
            <a:r>
              <a:rPr lang="en-US" dirty="0" err="1" smtClean="0"/>
              <a:t>df.shape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UNIQUE VALUES I MSSubclass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FIND THE UNIQUE VALUES OF THE ‘MSSubClass’ COLUMN USING </a:t>
            </a:r>
            <a:r>
              <a:rPr lang="en-US" dirty="0" err="1" smtClean="0"/>
              <a:t>df</a:t>
            </a:r>
            <a:r>
              <a:rPr lang="en-US" dirty="0" smtClean="0"/>
              <a:t>[‘MSSubClass’].unique().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RENAME MSSubClass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CHANGE THE NAMES OF THE VALUES IN THE ‘MSSubClass’ COLUMN BASED ON PREDEFINED MAPPINGS.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33400"/>
            <a:ext cx="8382000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>CHECK UNIQUE VALUES AFTER RENAMING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CHECK THE UNIQUE VALUES AGAIN IN ‘MSSubClass’ AFTER RENAMING TO CONFIRM CHANGES.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USE df.info() TO GET DETAILED INFORMATION ABOUT THE DATASET.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DESCRIPTIVE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GET STATISTICAL VALUES OF THE DATA USING </a:t>
            </a:r>
            <a:r>
              <a:rPr lang="en-US" dirty="0" err="1" smtClean="0"/>
              <a:t>df.describe</a:t>
            </a:r>
            <a:r>
              <a:rPr lang="en-US" dirty="0" smtClean="0"/>
              <a:t>()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1592</TotalTime>
  <Words>778</Words>
  <Application>Microsoft Office PowerPoint</Application>
  <PresentationFormat>On-screen Show (4:3)</PresentationFormat>
  <Paragraphs>111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Civic</vt:lpstr>
      <vt:lpstr>IMPORT LIBRARIES</vt:lpstr>
      <vt:lpstr>LOAD DATA</vt:lpstr>
      <vt:lpstr>DISPLAY FIRST FIVE ROWS</vt:lpstr>
      <vt:lpstr>SHAPE OF THE DATA</vt:lpstr>
      <vt:lpstr>UNIQUE VALUES I MSSubclass</vt:lpstr>
      <vt:lpstr>RENAME MSSubClass VALUES</vt:lpstr>
      <vt:lpstr>CHECK UNIQUE VALUES AFTER RENAMING</vt:lpstr>
      <vt:lpstr>DATA INFORMATION</vt:lpstr>
      <vt:lpstr>DESCRIPTIVE STATISTICS</vt:lpstr>
      <vt:lpstr>FIND NULL VALUES</vt:lpstr>
      <vt:lpstr>DROP MasVnrType Column</vt:lpstr>
      <vt:lpstr>Filling Null Values (GarageYrBlt)</vt:lpstr>
      <vt:lpstr>Filling Null Values (Electrical)</vt:lpstr>
      <vt:lpstr>Univariate Analysis (Categorical)</vt:lpstr>
      <vt:lpstr>Changing Column Values (MSZoning)</vt:lpstr>
      <vt:lpstr>Univariate Analysis (MSZoning) </vt:lpstr>
      <vt:lpstr>Replacing Column Values (Shape of Property)</vt:lpstr>
      <vt:lpstr>Univariate Analysis (Shape of Property)</vt:lpstr>
      <vt:lpstr>Replacing Column Values (Type of Utilities)</vt:lpstr>
      <vt:lpstr>Replacing Column Name</vt:lpstr>
      <vt:lpstr>Univariate Analysis</vt:lpstr>
      <vt:lpstr>Bivariate Analysis (Categorical vs Numerical)</vt:lpstr>
      <vt:lpstr>Bivariate Analysis (Numerical vs Numerical)</vt:lpstr>
      <vt:lpstr>Analyzing Correlation</vt:lpstr>
      <vt:lpstr>Removing Outliers and Visualization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IMPORT LIBRARIES</dc:title>
  <dc:creator>Hammad</dc:creator>
  <cp:lastModifiedBy>Hammad</cp:lastModifiedBy>
  <cp:revision>50</cp:revision>
  <dcterms:created xsi:type="dcterms:W3CDTF">2024-08-14T03:37:32Z</dcterms:created>
  <dcterms:modified xsi:type="dcterms:W3CDTF">2024-08-15T10:29:47Z</dcterms:modified>
</cp:coreProperties>
</file>