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3F320B-8D26-44E1-B46F-AAB0B63E4A2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279D091-35E4-4D96-BCCF-CFF3B2C626C2}">
      <dgm:prSet/>
      <dgm:spPr/>
      <dgm:t>
        <a:bodyPr/>
        <a:lstStyle/>
        <a:p>
          <a:r>
            <a:rPr lang="en-US" b="1" dirty="0"/>
            <a:t>The dataset contains the following key features:</a:t>
          </a:r>
          <a:endParaRPr lang="en-US" dirty="0"/>
        </a:p>
      </dgm:t>
    </dgm:pt>
    <dgm:pt modelId="{3B319640-CD70-45BB-B8DC-384E2E5354AA}" type="parTrans" cxnId="{7D99687F-21DE-4D05-88AE-6067B7DF0308}">
      <dgm:prSet/>
      <dgm:spPr/>
      <dgm:t>
        <a:bodyPr/>
        <a:lstStyle/>
        <a:p>
          <a:endParaRPr lang="en-US"/>
        </a:p>
      </dgm:t>
    </dgm:pt>
    <dgm:pt modelId="{6A2BC49A-B861-404F-B1A7-33A89BEA7B95}" type="sibTrans" cxnId="{7D99687F-21DE-4D05-88AE-6067B7DF0308}">
      <dgm:prSet/>
      <dgm:spPr/>
      <dgm:t>
        <a:bodyPr/>
        <a:lstStyle/>
        <a:p>
          <a:endParaRPr lang="en-US"/>
        </a:p>
      </dgm:t>
    </dgm:pt>
    <dgm:pt modelId="{62D2D6CA-CCCA-45EF-AB7A-584399D728D8}">
      <dgm:prSet/>
      <dgm:spPr/>
      <dgm:t>
        <a:bodyPr/>
        <a:lstStyle/>
        <a:p>
          <a:r>
            <a:rPr lang="en-US"/>
            <a:t>RAM</a:t>
          </a:r>
        </a:p>
      </dgm:t>
    </dgm:pt>
    <dgm:pt modelId="{34EA67E1-2A15-41A2-B299-D6E1D4762146}" type="parTrans" cxnId="{CF7FFA64-5895-4256-9862-D297602CED4F}">
      <dgm:prSet/>
      <dgm:spPr/>
      <dgm:t>
        <a:bodyPr/>
        <a:lstStyle/>
        <a:p>
          <a:endParaRPr lang="en-US"/>
        </a:p>
      </dgm:t>
    </dgm:pt>
    <dgm:pt modelId="{3F958A4A-9867-451A-AC63-A7DBDE9EFDDC}" type="sibTrans" cxnId="{CF7FFA64-5895-4256-9862-D297602CED4F}">
      <dgm:prSet/>
      <dgm:spPr/>
      <dgm:t>
        <a:bodyPr/>
        <a:lstStyle/>
        <a:p>
          <a:endParaRPr lang="en-US"/>
        </a:p>
      </dgm:t>
    </dgm:pt>
    <dgm:pt modelId="{8258EC4B-23AE-4D29-960B-346C1398F003}">
      <dgm:prSet/>
      <dgm:spPr/>
      <dgm:t>
        <a:bodyPr/>
        <a:lstStyle/>
        <a:p>
          <a:r>
            <a:rPr lang="en-US"/>
            <a:t>MEMORY</a:t>
          </a:r>
        </a:p>
      </dgm:t>
    </dgm:pt>
    <dgm:pt modelId="{9CC8C5A4-A221-4E00-A44B-B48ACE34ACC6}" type="parTrans" cxnId="{0308B508-74A3-4E41-BB26-16847D07A131}">
      <dgm:prSet/>
      <dgm:spPr/>
      <dgm:t>
        <a:bodyPr/>
        <a:lstStyle/>
        <a:p>
          <a:endParaRPr lang="en-US"/>
        </a:p>
      </dgm:t>
    </dgm:pt>
    <dgm:pt modelId="{D035E667-B38C-4E8F-A4A5-942FCFD48361}" type="sibTrans" cxnId="{0308B508-74A3-4E41-BB26-16847D07A131}">
      <dgm:prSet/>
      <dgm:spPr/>
      <dgm:t>
        <a:bodyPr/>
        <a:lstStyle/>
        <a:p>
          <a:endParaRPr lang="en-US"/>
        </a:p>
      </dgm:t>
    </dgm:pt>
    <dgm:pt modelId="{5A6C57E7-2646-470A-8710-55DDECA7C6B4}">
      <dgm:prSet/>
      <dgm:spPr/>
      <dgm:t>
        <a:bodyPr/>
        <a:lstStyle/>
        <a:p>
          <a:r>
            <a:rPr lang="en-US"/>
            <a:t>BATTERY</a:t>
          </a:r>
        </a:p>
      </dgm:t>
    </dgm:pt>
    <dgm:pt modelId="{15B4980A-03A4-4438-BC0A-042698253D1F}" type="parTrans" cxnId="{C05F4492-DD14-4543-A5C3-A6A11E0725AF}">
      <dgm:prSet/>
      <dgm:spPr/>
      <dgm:t>
        <a:bodyPr/>
        <a:lstStyle/>
        <a:p>
          <a:endParaRPr lang="en-US"/>
        </a:p>
      </dgm:t>
    </dgm:pt>
    <dgm:pt modelId="{CBDE9326-7F5A-465F-941E-774979E1E296}" type="sibTrans" cxnId="{C05F4492-DD14-4543-A5C3-A6A11E0725AF}">
      <dgm:prSet/>
      <dgm:spPr/>
      <dgm:t>
        <a:bodyPr/>
        <a:lstStyle/>
        <a:p>
          <a:endParaRPr lang="en-US"/>
        </a:p>
      </dgm:t>
    </dgm:pt>
    <dgm:pt modelId="{32108BB1-CE8C-48F1-99DE-04D123FE1508}">
      <dgm:prSet/>
      <dgm:spPr/>
      <dgm:t>
        <a:bodyPr/>
        <a:lstStyle/>
        <a:p>
          <a:r>
            <a:rPr lang="en-US"/>
            <a:t>REAR CAMERA</a:t>
          </a:r>
        </a:p>
      </dgm:t>
    </dgm:pt>
    <dgm:pt modelId="{6C7A29C0-A134-4084-8E5C-5B5ADCCAFF2E}" type="parTrans" cxnId="{1C27658B-FE69-4842-8DDB-4B2CBD9241B0}">
      <dgm:prSet/>
      <dgm:spPr/>
      <dgm:t>
        <a:bodyPr/>
        <a:lstStyle/>
        <a:p>
          <a:endParaRPr lang="en-US"/>
        </a:p>
      </dgm:t>
    </dgm:pt>
    <dgm:pt modelId="{C8A9B936-D5B8-47AF-806E-06BFC008E559}" type="sibTrans" cxnId="{1C27658B-FE69-4842-8DDB-4B2CBD9241B0}">
      <dgm:prSet/>
      <dgm:spPr/>
      <dgm:t>
        <a:bodyPr/>
        <a:lstStyle/>
        <a:p>
          <a:endParaRPr lang="en-US"/>
        </a:p>
      </dgm:t>
    </dgm:pt>
    <dgm:pt modelId="{5C234325-5ED4-4F70-A9AB-AE3461B67157}">
      <dgm:prSet/>
      <dgm:spPr/>
      <dgm:t>
        <a:bodyPr/>
        <a:lstStyle/>
        <a:p>
          <a:r>
            <a:rPr lang="en-US"/>
            <a:t>FRONT CAMERA</a:t>
          </a:r>
        </a:p>
      </dgm:t>
    </dgm:pt>
    <dgm:pt modelId="{CFAFE2C3-2674-469F-985A-930F992AEA1B}" type="parTrans" cxnId="{9D87CB0F-F03E-4C62-AB8C-2E71DBCD6685}">
      <dgm:prSet/>
      <dgm:spPr/>
      <dgm:t>
        <a:bodyPr/>
        <a:lstStyle/>
        <a:p>
          <a:endParaRPr lang="en-US"/>
        </a:p>
      </dgm:t>
    </dgm:pt>
    <dgm:pt modelId="{173A5609-1CBD-4F1A-B790-28778FF12DD5}" type="sibTrans" cxnId="{9D87CB0F-F03E-4C62-AB8C-2E71DBCD6685}">
      <dgm:prSet/>
      <dgm:spPr/>
      <dgm:t>
        <a:bodyPr/>
        <a:lstStyle/>
        <a:p>
          <a:endParaRPr lang="en-US"/>
        </a:p>
      </dgm:t>
    </dgm:pt>
    <dgm:pt modelId="{4B9CC39B-796D-4923-AA0C-48176BE412FB}">
      <dgm:prSet/>
      <dgm:spPr/>
      <dgm:t>
        <a:bodyPr/>
        <a:lstStyle/>
        <a:p>
          <a:r>
            <a:rPr lang="en-US"/>
            <a:t>PROCESSOR</a:t>
          </a:r>
        </a:p>
      </dgm:t>
    </dgm:pt>
    <dgm:pt modelId="{CB015DEC-FECD-4A7E-98C0-06B5B035ABEF}" type="parTrans" cxnId="{1C4553FA-135A-466D-BBF5-003EC75A4166}">
      <dgm:prSet/>
      <dgm:spPr/>
      <dgm:t>
        <a:bodyPr/>
        <a:lstStyle/>
        <a:p>
          <a:endParaRPr lang="en-US"/>
        </a:p>
      </dgm:t>
    </dgm:pt>
    <dgm:pt modelId="{B947D46B-2080-484A-AA41-7116E9DDBFD6}" type="sibTrans" cxnId="{1C4553FA-135A-466D-BBF5-003EC75A4166}">
      <dgm:prSet/>
      <dgm:spPr/>
      <dgm:t>
        <a:bodyPr/>
        <a:lstStyle/>
        <a:p>
          <a:endParaRPr lang="en-US"/>
        </a:p>
      </dgm:t>
    </dgm:pt>
    <dgm:pt modelId="{6E2AB8E4-90BD-49CD-9767-C90453F7CA73}">
      <dgm:prSet/>
      <dgm:spPr/>
      <dgm:t>
        <a:bodyPr/>
        <a:lstStyle/>
        <a:p>
          <a:r>
            <a:rPr lang="en-US"/>
            <a:t>PRICE</a:t>
          </a:r>
        </a:p>
      </dgm:t>
    </dgm:pt>
    <dgm:pt modelId="{20DAD3FE-C7A4-4B5B-A69F-5C9FCE180132}" type="parTrans" cxnId="{32297F47-189A-4915-9EEB-F7FB42F14F6B}">
      <dgm:prSet/>
      <dgm:spPr/>
      <dgm:t>
        <a:bodyPr/>
        <a:lstStyle/>
        <a:p>
          <a:endParaRPr lang="en-US"/>
        </a:p>
      </dgm:t>
    </dgm:pt>
    <dgm:pt modelId="{9403A69E-D2E5-4579-94E0-F8B86CD04163}" type="sibTrans" cxnId="{32297F47-189A-4915-9EEB-F7FB42F14F6B}">
      <dgm:prSet/>
      <dgm:spPr/>
      <dgm:t>
        <a:bodyPr/>
        <a:lstStyle/>
        <a:p>
          <a:endParaRPr lang="en-US"/>
        </a:p>
      </dgm:t>
    </dgm:pt>
    <dgm:pt modelId="{431EBC44-B076-479F-9B36-8E70846AEFA8}">
      <dgm:prSet/>
      <dgm:spPr/>
      <dgm:t>
        <a:bodyPr/>
        <a:lstStyle/>
        <a:p>
          <a:r>
            <a:rPr lang="en-US"/>
            <a:t>SOURCE: PROCESSED_FLIPDATA.PDF</a:t>
          </a:r>
        </a:p>
      </dgm:t>
    </dgm:pt>
    <dgm:pt modelId="{8479D29A-2710-4BBF-A7F6-4C517BFEE4D3}" type="parTrans" cxnId="{3DFF53A9-8143-4896-B554-9F5E1BE04D35}">
      <dgm:prSet/>
      <dgm:spPr/>
      <dgm:t>
        <a:bodyPr/>
        <a:lstStyle/>
        <a:p>
          <a:endParaRPr lang="en-US"/>
        </a:p>
      </dgm:t>
    </dgm:pt>
    <dgm:pt modelId="{7216990C-738C-40B0-AEA6-24F83C91170E}" type="sibTrans" cxnId="{3DFF53A9-8143-4896-B554-9F5E1BE04D35}">
      <dgm:prSet/>
      <dgm:spPr/>
      <dgm:t>
        <a:bodyPr/>
        <a:lstStyle/>
        <a:p>
          <a:endParaRPr lang="en-US"/>
        </a:p>
      </dgm:t>
    </dgm:pt>
    <dgm:pt modelId="{FA78F331-1AB2-414F-9F0A-8A0BE7CBDF96}" type="pres">
      <dgm:prSet presAssocID="{C43F320B-8D26-44E1-B46F-AAB0B63E4A25}" presName="linear" presStyleCnt="0">
        <dgm:presLayoutVars>
          <dgm:animLvl val="lvl"/>
          <dgm:resizeHandles val="exact"/>
        </dgm:presLayoutVars>
      </dgm:prSet>
      <dgm:spPr/>
    </dgm:pt>
    <dgm:pt modelId="{0B677E33-B2BA-451A-B054-FFC66A7A76E3}" type="pres">
      <dgm:prSet presAssocID="{4279D091-35E4-4D96-BCCF-CFF3B2C626C2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A568FA6B-B938-4430-80A3-ADBDC2707363}" type="pres">
      <dgm:prSet presAssocID="{6A2BC49A-B861-404F-B1A7-33A89BEA7B95}" presName="spacer" presStyleCnt="0"/>
      <dgm:spPr/>
    </dgm:pt>
    <dgm:pt modelId="{BFDE035A-7C21-4271-952F-D1EB1E408609}" type="pres">
      <dgm:prSet presAssocID="{62D2D6CA-CCCA-45EF-AB7A-584399D728D8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B4A7D6B5-E081-47EC-9844-6F95765E3D30}" type="pres">
      <dgm:prSet presAssocID="{3F958A4A-9867-451A-AC63-A7DBDE9EFDDC}" presName="spacer" presStyleCnt="0"/>
      <dgm:spPr/>
    </dgm:pt>
    <dgm:pt modelId="{C85C8DC3-4F9C-4D13-A5CD-3C01F9CDF38C}" type="pres">
      <dgm:prSet presAssocID="{8258EC4B-23AE-4D29-960B-346C1398F003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D7C21D29-12F7-47B3-AC14-13AA5A92775D}" type="pres">
      <dgm:prSet presAssocID="{D035E667-B38C-4E8F-A4A5-942FCFD48361}" presName="spacer" presStyleCnt="0"/>
      <dgm:spPr/>
    </dgm:pt>
    <dgm:pt modelId="{87ECC017-0618-425E-A360-FF07063B04E9}" type="pres">
      <dgm:prSet presAssocID="{5A6C57E7-2646-470A-8710-55DDECA7C6B4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D8B886CF-160C-46E1-9E9C-E12167B3D3F2}" type="pres">
      <dgm:prSet presAssocID="{CBDE9326-7F5A-465F-941E-774979E1E296}" presName="spacer" presStyleCnt="0"/>
      <dgm:spPr/>
    </dgm:pt>
    <dgm:pt modelId="{2E9A88C0-C707-427B-ABF2-C6C24092C58F}" type="pres">
      <dgm:prSet presAssocID="{32108BB1-CE8C-48F1-99DE-04D123FE1508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7C8F4E20-1116-4374-8D8F-3F3AB94AABD5}" type="pres">
      <dgm:prSet presAssocID="{C8A9B936-D5B8-47AF-806E-06BFC008E559}" presName="spacer" presStyleCnt="0"/>
      <dgm:spPr/>
    </dgm:pt>
    <dgm:pt modelId="{77195C8D-F167-421A-9B00-25D3B3542DEB}" type="pres">
      <dgm:prSet presAssocID="{5C234325-5ED4-4F70-A9AB-AE3461B67157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0F0D1574-29D1-4141-9103-459477210F19}" type="pres">
      <dgm:prSet presAssocID="{173A5609-1CBD-4F1A-B790-28778FF12DD5}" presName="spacer" presStyleCnt="0"/>
      <dgm:spPr/>
    </dgm:pt>
    <dgm:pt modelId="{EE67A2B6-3588-40D9-B9F3-C72398BFD496}" type="pres">
      <dgm:prSet presAssocID="{4B9CC39B-796D-4923-AA0C-48176BE412FB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B40D26A4-3CE8-4F2E-9998-21AEE498A0B1}" type="pres">
      <dgm:prSet presAssocID="{B947D46B-2080-484A-AA41-7116E9DDBFD6}" presName="spacer" presStyleCnt="0"/>
      <dgm:spPr/>
    </dgm:pt>
    <dgm:pt modelId="{457A4899-ACCE-475F-9FA9-9F41FCBBCC1B}" type="pres">
      <dgm:prSet presAssocID="{6E2AB8E4-90BD-49CD-9767-C90453F7CA73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BDEB6986-60FD-4F9B-A345-555DCDED573B}" type="pres">
      <dgm:prSet presAssocID="{9403A69E-D2E5-4579-94E0-F8B86CD04163}" presName="spacer" presStyleCnt="0"/>
      <dgm:spPr/>
    </dgm:pt>
    <dgm:pt modelId="{EB08C365-9C8A-4B39-BEA6-12D3A9BE11BB}" type="pres">
      <dgm:prSet presAssocID="{431EBC44-B076-479F-9B36-8E70846AEFA8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0308B508-74A3-4E41-BB26-16847D07A131}" srcId="{C43F320B-8D26-44E1-B46F-AAB0B63E4A25}" destId="{8258EC4B-23AE-4D29-960B-346C1398F003}" srcOrd="2" destOrd="0" parTransId="{9CC8C5A4-A221-4E00-A44B-B48ACE34ACC6}" sibTransId="{D035E667-B38C-4E8F-A4A5-942FCFD48361}"/>
    <dgm:cxn modelId="{AEE9DB0C-07B1-4C88-98BF-88E8621B10D3}" type="presOf" srcId="{8258EC4B-23AE-4D29-960B-346C1398F003}" destId="{C85C8DC3-4F9C-4D13-A5CD-3C01F9CDF38C}" srcOrd="0" destOrd="0" presId="urn:microsoft.com/office/officeart/2005/8/layout/vList2"/>
    <dgm:cxn modelId="{9D87CB0F-F03E-4C62-AB8C-2E71DBCD6685}" srcId="{C43F320B-8D26-44E1-B46F-AAB0B63E4A25}" destId="{5C234325-5ED4-4F70-A9AB-AE3461B67157}" srcOrd="5" destOrd="0" parTransId="{CFAFE2C3-2674-469F-985A-930F992AEA1B}" sibTransId="{173A5609-1CBD-4F1A-B790-28778FF12DD5}"/>
    <dgm:cxn modelId="{CF7FFA64-5895-4256-9862-D297602CED4F}" srcId="{C43F320B-8D26-44E1-B46F-AAB0B63E4A25}" destId="{62D2D6CA-CCCA-45EF-AB7A-584399D728D8}" srcOrd="1" destOrd="0" parTransId="{34EA67E1-2A15-41A2-B299-D6E1D4762146}" sibTransId="{3F958A4A-9867-451A-AC63-A7DBDE9EFDDC}"/>
    <dgm:cxn modelId="{32297F47-189A-4915-9EEB-F7FB42F14F6B}" srcId="{C43F320B-8D26-44E1-B46F-AAB0B63E4A25}" destId="{6E2AB8E4-90BD-49CD-9767-C90453F7CA73}" srcOrd="7" destOrd="0" parTransId="{20DAD3FE-C7A4-4B5B-A69F-5C9FCE180132}" sibTransId="{9403A69E-D2E5-4579-94E0-F8B86CD04163}"/>
    <dgm:cxn modelId="{53F80D69-CB62-4D73-963F-6C4522B2F769}" type="presOf" srcId="{62D2D6CA-CCCA-45EF-AB7A-584399D728D8}" destId="{BFDE035A-7C21-4271-952F-D1EB1E408609}" srcOrd="0" destOrd="0" presId="urn:microsoft.com/office/officeart/2005/8/layout/vList2"/>
    <dgm:cxn modelId="{11D60A58-7275-4E80-BFD5-FD952AD67725}" type="presOf" srcId="{C43F320B-8D26-44E1-B46F-AAB0B63E4A25}" destId="{FA78F331-1AB2-414F-9F0A-8A0BE7CBDF96}" srcOrd="0" destOrd="0" presId="urn:microsoft.com/office/officeart/2005/8/layout/vList2"/>
    <dgm:cxn modelId="{7D99687F-21DE-4D05-88AE-6067B7DF0308}" srcId="{C43F320B-8D26-44E1-B46F-AAB0B63E4A25}" destId="{4279D091-35E4-4D96-BCCF-CFF3B2C626C2}" srcOrd="0" destOrd="0" parTransId="{3B319640-CD70-45BB-B8DC-384E2E5354AA}" sibTransId="{6A2BC49A-B861-404F-B1A7-33A89BEA7B95}"/>
    <dgm:cxn modelId="{0B4B4D85-A334-4BB6-81E7-80865F4FD4DA}" type="presOf" srcId="{6E2AB8E4-90BD-49CD-9767-C90453F7CA73}" destId="{457A4899-ACCE-475F-9FA9-9F41FCBBCC1B}" srcOrd="0" destOrd="0" presId="urn:microsoft.com/office/officeart/2005/8/layout/vList2"/>
    <dgm:cxn modelId="{CEF2448B-F25E-47AA-9302-A262AF3102CF}" type="presOf" srcId="{5C234325-5ED4-4F70-A9AB-AE3461B67157}" destId="{77195C8D-F167-421A-9B00-25D3B3542DEB}" srcOrd="0" destOrd="0" presId="urn:microsoft.com/office/officeart/2005/8/layout/vList2"/>
    <dgm:cxn modelId="{1C27658B-FE69-4842-8DDB-4B2CBD9241B0}" srcId="{C43F320B-8D26-44E1-B46F-AAB0B63E4A25}" destId="{32108BB1-CE8C-48F1-99DE-04D123FE1508}" srcOrd="4" destOrd="0" parTransId="{6C7A29C0-A134-4084-8E5C-5B5ADCCAFF2E}" sibTransId="{C8A9B936-D5B8-47AF-806E-06BFC008E559}"/>
    <dgm:cxn modelId="{0328DA8F-A229-4735-8E37-45FF3E853A1F}" type="presOf" srcId="{5A6C57E7-2646-470A-8710-55DDECA7C6B4}" destId="{87ECC017-0618-425E-A360-FF07063B04E9}" srcOrd="0" destOrd="0" presId="urn:microsoft.com/office/officeart/2005/8/layout/vList2"/>
    <dgm:cxn modelId="{C05F4492-DD14-4543-A5C3-A6A11E0725AF}" srcId="{C43F320B-8D26-44E1-B46F-AAB0B63E4A25}" destId="{5A6C57E7-2646-470A-8710-55DDECA7C6B4}" srcOrd="3" destOrd="0" parTransId="{15B4980A-03A4-4438-BC0A-042698253D1F}" sibTransId="{CBDE9326-7F5A-465F-941E-774979E1E296}"/>
    <dgm:cxn modelId="{D4B7B39F-62B3-4D5B-820C-4ABBE1DF4B28}" type="presOf" srcId="{32108BB1-CE8C-48F1-99DE-04D123FE1508}" destId="{2E9A88C0-C707-427B-ABF2-C6C24092C58F}" srcOrd="0" destOrd="0" presId="urn:microsoft.com/office/officeart/2005/8/layout/vList2"/>
    <dgm:cxn modelId="{3DFF53A9-8143-4896-B554-9F5E1BE04D35}" srcId="{C43F320B-8D26-44E1-B46F-AAB0B63E4A25}" destId="{431EBC44-B076-479F-9B36-8E70846AEFA8}" srcOrd="8" destOrd="0" parTransId="{8479D29A-2710-4BBF-A7F6-4C517BFEE4D3}" sibTransId="{7216990C-738C-40B0-AEA6-24F83C91170E}"/>
    <dgm:cxn modelId="{28B53ABF-0F87-4577-ADC8-C10DE53A06DB}" type="presOf" srcId="{4279D091-35E4-4D96-BCCF-CFF3B2C626C2}" destId="{0B677E33-B2BA-451A-B054-FFC66A7A76E3}" srcOrd="0" destOrd="0" presId="urn:microsoft.com/office/officeart/2005/8/layout/vList2"/>
    <dgm:cxn modelId="{F7C429E8-E112-4E45-9371-B0E9A398F6AD}" type="presOf" srcId="{431EBC44-B076-479F-9B36-8E70846AEFA8}" destId="{EB08C365-9C8A-4B39-BEA6-12D3A9BE11BB}" srcOrd="0" destOrd="0" presId="urn:microsoft.com/office/officeart/2005/8/layout/vList2"/>
    <dgm:cxn modelId="{F0C9E9E8-6E3B-465E-953D-E66264D9CF0D}" type="presOf" srcId="{4B9CC39B-796D-4923-AA0C-48176BE412FB}" destId="{EE67A2B6-3588-40D9-B9F3-C72398BFD496}" srcOrd="0" destOrd="0" presId="urn:microsoft.com/office/officeart/2005/8/layout/vList2"/>
    <dgm:cxn modelId="{1C4553FA-135A-466D-BBF5-003EC75A4166}" srcId="{C43F320B-8D26-44E1-B46F-AAB0B63E4A25}" destId="{4B9CC39B-796D-4923-AA0C-48176BE412FB}" srcOrd="6" destOrd="0" parTransId="{CB015DEC-FECD-4A7E-98C0-06B5B035ABEF}" sibTransId="{B947D46B-2080-484A-AA41-7116E9DDBFD6}"/>
    <dgm:cxn modelId="{BEFFA5CC-AE60-489B-9B54-3FF21861A5D7}" type="presParOf" srcId="{FA78F331-1AB2-414F-9F0A-8A0BE7CBDF96}" destId="{0B677E33-B2BA-451A-B054-FFC66A7A76E3}" srcOrd="0" destOrd="0" presId="urn:microsoft.com/office/officeart/2005/8/layout/vList2"/>
    <dgm:cxn modelId="{1BF8F5D5-3A4C-4674-BF8D-778BE589ED01}" type="presParOf" srcId="{FA78F331-1AB2-414F-9F0A-8A0BE7CBDF96}" destId="{A568FA6B-B938-4430-80A3-ADBDC2707363}" srcOrd="1" destOrd="0" presId="urn:microsoft.com/office/officeart/2005/8/layout/vList2"/>
    <dgm:cxn modelId="{1A67488A-6F01-464B-B880-CE8EB652D7D9}" type="presParOf" srcId="{FA78F331-1AB2-414F-9F0A-8A0BE7CBDF96}" destId="{BFDE035A-7C21-4271-952F-D1EB1E408609}" srcOrd="2" destOrd="0" presId="urn:microsoft.com/office/officeart/2005/8/layout/vList2"/>
    <dgm:cxn modelId="{7E672E21-1B6F-483D-9A82-8ACEE28256B4}" type="presParOf" srcId="{FA78F331-1AB2-414F-9F0A-8A0BE7CBDF96}" destId="{B4A7D6B5-E081-47EC-9844-6F95765E3D30}" srcOrd="3" destOrd="0" presId="urn:microsoft.com/office/officeart/2005/8/layout/vList2"/>
    <dgm:cxn modelId="{DB1A4D86-1C62-44FC-B630-AD3EC6F7FBCC}" type="presParOf" srcId="{FA78F331-1AB2-414F-9F0A-8A0BE7CBDF96}" destId="{C85C8DC3-4F9C-4D13-A5CD-3C01F9CDF38C}" srcOrd="4" destOrd="0" presId="urn:microsoft.com/office/officeart/2005/8/layout/vList2"/>
    <dgm:cxn modelId="{B64B8848-495A-44E7-B12D-ECD99B8222B4}" type="presParOf" srcId="{FA78F331-1AB2-414F-9F0A-8A0BE7CBDF96}" destId="{D7C21D29-12F7-47B3-AC14-13AA5A92775D}" srcOrd="5" destOrd="0" presId="urn:microsoft.com/office/officeart/2005/8/layout/vList2"/>
    <dgm:cxn modelId="{479049BC-5D7B-4862-8285-29F3E6D0F69B}" type="presParOf" srcId="{FA78F331-1AB2-414F-9F0A-8A0BE7CBDF96}" destId="{87ECC017-0618-425E-A360-FF07063B04E9}" srcOrd="6" destOrd="0" presId="urn:microsoft.com/office/officeart/2005/8/layout/vList2"/>
    <dgm:cxn modelId="{492F96DB-0E7E-423B-9944-5FBBBEEA545C}" type="presParOf" srcId="{FA78F331-1AB2-414F-9F0A-8A0BE7CBDF96}" destId="{D8B886CF-160C-46E1-9E9C-E12167B3D3F2}" srcOrd="7" destOrd="0" presId="urn:microsoft.com/office/officeart/2005/8/layout/vList2"/>
    <dgm:cxn modelId="{8224DEA4-EF9B-44B1-96B4-01657D50E3DD}" type="presParOf" srcId="{FA78F331-1AB2-414F-9F0A-8A0BE7CBDF96}" destId="{2E9A88C0-C707-427B-ABF2-C6C24092C58F}" srcOrd="8" destOrd="0" presId="urn:microsoft.com/office/officeart/2005/8/layout/vList2"/>
    <dgm:cxn modelId="{F8785872-4791-4F2D-8B9F-84C3EB0C7BB9}" type="presParOf" srcId="{FA78F331-1AB2-414F-9F0A-8A0BE7CBDF96}" destId="{7C8F4E20-1116-4374-8D8F-3F3AB94AABD5}" srcOrd="9" destOrd="0" presId="urn:microsoft.com/office/officeart/2005/8/layout/vList2"/>
    <dgm:cxn modelId="{5D2313E2-2C03-42C1-9555-CF6AA489F5A1}" type="presParOf" srcId="{FA78F331-1AB2-414F-9F0A-8A0BE7CBDF96}" destId="{77195C8D-F167-421A-9B00-25D3B3542DEB}" srcOrd="10" destOrd="0" presId="urn:microsoft.com/office/officeart/2005/8/layout/vList2"/>
    <dgm:cxn modelId="{80AA5E7D-9F0F-4615-9564-6E9A2D24B0BF}" type="presParOf" srcId="{FA78F331-1AB2-414F-9F0A-8A0BE7CBDF96}" destId="{0F0D1574-29D1-4141-9103-459477210F19}" srcOrd="11" destOrd="0" presId="urn:microsoft.com/office/officeart/2005/8/layout/vList2"/>
    <dgm:cxn modelId="{78932E10-8D0F-4616-B656-524867BCD77F}" type="presParOf" srcId="{FA78F331-1AB2-414F-9F0A-8A0BE7CBDF96}" destId="{EE67A2B6-3588-40D9-B9F3-C72398BFD496}" srcOrd="12" destOrd="0" presId="urn:microsoft.com/office/officeart/2005/8/layout/vList2"/>
    <dgm:cxn modelId="{883D0CA6-F877-4A1B-888F-1BE62FCED753}" type="presParOf" srcId="{FA78F331-1AB2-414F-9F0A-8A0BE7CBDF96}" destId="{B40D26A4-3CE8-4F2E-9998-21AEE498A0B1}" srcOrd="13" destOrd="0" presId="urn:microsoft.com/office/officeart/2005/8/layout/vList2"/>
    <dgm:cxn modelId="{09B8BF49-85D1-4F12-99D4-FDDED8EE2D3E}" type="presParOf" srcId="{FA78F331-1AB2-414F-9F0A-8A0BE7CBDF96}" destId="{457A4899-ACCE-475F-9FA9-9F41FCBBCC1B}" srcOrd="14" destOrd="0" presId="urn:microsoft.com/office/officeart/2005/8/layout/vList2"/>
    <dgm:cxn modelId="{AD8A0087-656C-4542-90F0-E56901D17EDB}" type="presParOf" srcId="{FA78F331-1AB2-414F-9F0A-8A0BE7CBDF96}" destId="{BDEB6986-60FD-4F9B-A345-555DCDED573B}" srcOrd="15" destOrd="0" presId="urn:microsoft.com/office/officeart/2005/8/layout/vList2"/>
    <dgm:cxn modelId="{8996BCBE-0387-46E8-A57C-142BAF7F1765}" type="presParOf" srcId="{FA78F331-1AB2-414F-9F0A-8A0BE7CBDF96}" destId="{EB08C365-9C8A-4B39-BEA6-12D3A9BE11BB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8BF7BF-4AFD-4C07-8BA4-FCFA78E9F613}" type="doc">
      <dgm:prSet loTypeId="urn:microsoft.com/office/officeart/2005/8/layout/bProcess2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23B13BD-16CA-4EF7-88E7-A85A6E68FFBF}">
      <dgm:prSet/>
      <dgm:spPr/>
      <dgm:t>
        <a:bodyPr/>
        <a:lstStyle/>
        <a:p>
          <a:r>
            <a:rPr lang="en-US"/>
            <a:t>Dropped unnecessary columns like ‘Unnamed’.</a:t>
          </a:r>
        </a:p>
      </dgm:t>
    </dgm:pt>
    <dgm:pt modelId="{CD8A1DF9-7B11-4048-8C51-7DB5875920F8}" type="parTrans" cxnId="{9171D4BD-C4AF-4DE1-8BB3-2540FFE6A1A8}">
      <dgm:prSet/>
      <dgm:spPr/>
      <dgm:t>
        <a:bodyPr/>
        <a:lstStyle/>
        <a:p>
          <a:endParaRPr lang="en-US"/>
        </a:p>
      </dgm:t>
    </dgm:pt>
    <dgm:pt modelId="{F66A0FD0-D67F-4BD9-8F87-ACF5EB41B4A6}" type="sibTrans" cxnId="{9171D4BD-C4AF-4DE1-8BB3-2540FFE6A1A8}">
      <dgm:prSet/>
      <dgm:spPr/>
      <dgm:t>
        <a:bodyPr/>
        <a:lstStyle/>
        <a:p>
          <a:endParaRPr lang="en-US"/>
        </a:p>
      </dgm:t>
    </dgm:pt>
    <dgm:pt modelId="{88F62496-5C84-4631-8A55-81E89DEBB3C6}">
      <dgm:prSet/>
      <dgm:spPr/>
      <dgm:t>
        <a:bodyPr/>
        <a:lstStyle/>
        <a:p>
          <a:r>
            <a:rPr lang="en-US"/>
            <a:t>Handled categorical features using Label Encoding (Processor, Camera).</a:t>
          </a:r>
        </a:p>
      </dgm:t>
    </dgm:pt>
    <dgm:pt modelId="{5DE0162D-B5A3-492C-ABC6-D52220AF7395}" type="parTrans" cxnId="{BB30A6E0-EEB7-4805-ABB1-A8370950D91D}">
      <dgm:prSet/>
      <dgm:spPr/>
      <dgm:t>
        <a:bodyPr/>
        <a:lstStyle/>
        <a:p>
          <a:endParaRPr lang="en-US"/>
        </a:p>
      </dgm:t>
    </dgm:pt>
    <dgm:pt modelId="{D25FF353-4314-4A72-B38E-E16882C6FC4A}" type="sibTrans" cxnId="{BB30A6E0-EEB7-4805-ABB1-A8370950D91D}">
      <dgm:prSet/>
      <dgm:spPr/>
      <dgm:t>
        <a:bodyPr/>
        <a:lstStyle/>
        <a:p>
          <a:endParaRPr lang="en-US"/>
        </a:p>
      </dgm:t>
    </dgm:pt>
    <dgm:pt modelId="{57DF38B9-ECB8-4F22-B057-2077E0F423D9}">
      <dgm:prSet/>
      <dgm:spPr/>
      <dgm:t>
        <a:bodyPr/>
        <a:lstStyle/>
        <a:p>
          <a:r>
            <a:rPr lang="en-US"/>
            <a:t>Scaled the numerical features using StandardScaler to bring all features to the same scale.</a:t>
          </a:r>
        </a:p>
      </dgm:t>
    </dgm:pt>
    <dgm:pt modelId="{3A877278-9E4B-4710-A59D-DDDEF536EDC5}" type="parTrans" cxnId="{6F2A280E-4DFD-402D-BB41-D8F37613CF12}">
      <dgm:prSet/>
      <dgm:spPr/>
      <dgm:t>
        <a:bodyPr/>
        <a:lstStyle/>
        <a:p>
          <a:endParaRPr lang="en-US"/>
        </a:p>
      </dgm:t>
    </dgm:pt>
    <dgm:pt modelId="{E1364041-9283-495E-B3B0-18EB9ED8366B}" type="sibTrans" cxnId="{6F2A280E-4DFD-402D-BB41-D8F37613CF12}">
      <dgm:prSet/>
      <dgm:spPr/>
      <dgm:t>
        <a:bodyPr/>
        <a:lstStyle/>
        <a:p>
          <a:endParaRPr lang="en-US"/>
        </a:p>
      </dgm:t>
    </dgm:pt>
    <dgm:pt modelId="{3DFC3C29-BC74-4D07-A490-C0E48F1D8158}" type="pres">
      <dgm:prSet presAssocID="{0F8BF7BF-4AFD-4C07-8BA4-FCFA78E9F613}" presName="diagram" presStyleCnt="0">
        <dgm:presLayoutVars>
          <dgm:dir/>
          <dgm:resizeHandles/>
        </dgm:presLayoutVars>
      </dgm:prSet>
      <dgm:spPr/>
    </dgm:pt>
    <dgm:pt modelId="{64F7469C-DA68-4716-9B1C-92A9A1923A8E}" type="pres">
      <dgm:prSet presAssocID="{F23B13BD-16CA-4EF7-88E7-A85A6E68FFBF}" presName="firstNode" presStyleLbl="node1" presStyleIdx="0" presStyleCnt="3">
        <dgm:presLayoutVars>
          <dgm:bulletEnabled val="1"/>
        </dgm:presLayoutVars>
      </dgm:prSet>
      <dgm:spPr/>
    </dgm:pt>
    <dgm:pt modelId="{A0C47878-4146-4D0C-9ECD-95B51E42C75F}" type="pres">
      <dgm:prSet presAssocID="{F66A0FD0-D67F-4BD9-8F87-ACF5EB41B4A6}" presName="sibTrans" presStyleLbl="sibTrans2D1" presStyleIdx="0" presStyleCnt="2"/>
      <dgm:spPr/>
    </dgm:pt>
    <dgm:pt modelId="{439A35E3-F2D1-4035-B7B4-9CB4DBDE6123}" type="pres">
      <dgm:prSet presAssocID="{88F62496-5C84-4631-8A55-81E89DEBB3C6}" presName="middleNode" presStyleCnt="0"/>
      <dgm:spPr/>
    </dgm:pt>
    <dgm:pt modelId="{4B84589B-773C-4786-AB26-B6EEE3E68238}" type="pres">
      <dgm:prSet presAssocID="{88F62496-5C84-4631-8A55-81E89DEBB3C6}" presName="padding" presStyleLbl="node1" presStyleIdx="0" presStyleCnt="3"/>
      <dgm:spPr/>
    </dgm:pt>
    <dgm:pt modelId="{7347EE8D-E878-40D6-8E0C-F18A3FA852FE}" type="pres">
      <dgm:prSet presAssocID="{88F62496-5C84-4631-8A55-81E89DEBB3C6}" presName="shape" presStyleLbl="node1" presStyleIdx="1" presStyleCnt="3">
        <dgm:presLayoutVars>
          <dgm:bulletEnabled val="1"/>
        </dgm:presLayoutVars>
      </dgm:prSet>
      <dgm:spPr/>
    </dgm:pt>
    <dgm:pt modelId="{401A0607-A800-4CF4-95B2-EBCA53155851}" type="pres">
      <dgm:prSet presAssocID="{D25FF353-4314-4A72-B38E-E16882C6FC4A}" presName="sibTrans" presStyleLbl="sibTrans2D1" presStyleIdx="1" presStyleCnt="2"/>
      <dgm:spPr/>
    </dgm:pt>
    <dgm:pt modelId="{587865C9-E085-429A-AF8F-30385D4DCCEB}" type="pres">
      <dgm:prSet presAssocID="{57DF38B9-ECB8-4F22-B057-2077E0F423D9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6F2A280E-4DFD-402D-BB41-D8F37613CF12}" srcId="{0F8BF7BF-4AFD-4C07-8BA4-FCFA78E9F613}" destId="{57DF38B9-ECB8-4F22-B057-2077E0F423D9}" srcOrd="2" destOrd="0" parTransId="{3A877278-9E4B-4710-A59D-DDDEF536EDC5}" sibTransId="{E1364041-9283-495E-B3B0-18EB9ED8366B}"/>
    <dgm:cxn modelId="{4405D13E-B88D-4DE2-99C6-AE64C6BF5DF8}" type="presOf" srcId="{F23B13BD-16CA-4EF7-88E7-A85A6E68FFBF}" destId="{64F7469C-DA68-4716-9B1C-92A9A1923A8E}" srcOrd="0" destOrd="0" presId="urn:microsoft.com/office/officeart/2005/8/layout/bProcess2"/>
    <dgm:cxn modelId="{8A88166C-E65D-44A7-A699-2558C13015E0}" type="presOf" srcId="{57DF38B9-ECB8-4F22-B057-2077E0F423D9}" destId="{587865C9-E085-429A-AF8F-30385D4DCCEB}" srcOrd="0" destOrd="0" presId="urn:microsoft.com/office/officeart/2005/8/layout/bProcess2"/>
    <dgm:cxn modelId="{7E48E987-A0A9-461A-8AF2-00B46F40DBC9}" type="presOf" srcId="{D25FF353-4314-4A72-B38E-E16882C6FC4A}" destId="{401A0607-A800-4CF4-95B2-EBCA53155851}" srcOrd="0" destOrd="0" presId="urn:microsoft.com/office/officeart/2005/8/layout/bProcess2"/>
    <dgm:cxn modelId="{8B9E6E97-76E1-4FD4-9B6F-DE3B9FFF4135}" type="presOf" srcId="{88F62496-5C84-4631-8A55-81E89DEBB3C6}" destId="{7347EE8D-E878-40D6-8E0C-F18A3FA852FE}" srcOrd="0" destOrd="0" presId="urn:microsoft.com/office/officeart/2005/8/layout/bProcess2"/>
    <dgm:cxn modelId="{28B394AB-9110-4459-B52E-863A70AF14BC}" type="presOf" srcId="{F66A0FD0-D67F-4BD9-8F87-ACF5EB41B4A6}" destId="{A0C47878-4146-4D0C-9ECD-95B51E42C75F}" srcOrd="0" destOrd="0" presId="urn:microsoft.com/office/officeart/2005/8/layout/bProcess2"/>
    <dgm:cxn modelId="{9171D4BD-C4AF-4DE1-8BB3-2540FFE6A1A8}" srcId="{0F8BF7BF-4AFD-4C07-8BA4-FCFA78E9F613}" destId="{F23B13BD-16CA-4EF7-88E7-A85A6E68FFBF}" srcOrd="0" destOrd="0" parTransId="{CD8A1DF9-7B11-4048-8C51-7DB5875920F8}" sibTransId="{F66A0FD0-D67F-4BD9-8F87-ACF5EB41B4A6}"/>
    <dgm:cxn modelId="{6E2EDBDB-FFF1-46C4-A12C-0BC452F4F42B}" type="presOf" srcId="{0F8BF7BF-4AFD-4C07-8BA4-FCFA78E9F613}" destId="{3DFC3C29-BC74-4D07-A490-C0E48F1D8158}" srcOrd="0" destOrd="0" presId="urn:microsoft.com/office/officeart/2005/8/layout/bProcess2"/>
    <dgm:cxn modelId="{BB30A6E0-EEB7-4805-ABB1-A8370950D91D}" srcId="{0F8BF7BF-4AFD-4C07-8BA4-FCFA78E9F613}" destId="{88F62496-5C84-4631-8A55-81E89DEBB3C6}" srcOrd="1" destOrd="0" parTransId="{5DE0162D-B5A3-492C-ABC6-D52220AF7395}" sibTransId="{D25FF353-4314-4A72-B38E-E16882C6FC4A}"/>
    <dgm:cxn modelId="{D7DF8A51-FB1C-4A9C-97B4-081F2755203B}" type="presParOf" srcId="{3DFC3C29-BC74-4D07-A490-C0E48F1D8158}" destId="{64F7469C-DA68-4716-9B1C-92A9A1923A8E}" srcOrd="0" destOrd="0" presId="urn:microsoft.com/office/officeart/2005/8/layout/bProcess2"/>
    <dgm:cxn modelId="{25E74A2F-1D5A-4EDB-B70B-7C8FE3583358}" type="presParOf" srcId="{3DFC3C29-BC74-4D07-A490-C0E48F1D8158}" destId="{A0C47878-4146-4D0C-9ECD-95B51E42C75F}" srcOrd="1" destOrd="0" presId="urn:microsoft.com/office/officeart/2005/8/layout/bProcess2"/>
    <dgm:cxn modelId="{1399AD9A-5AAC-4759-9A7A-47CC495DA15F}" type="presParOf" srcId="{3DFC3C29-BC74-4D07-A490-C0E48F1D8158}" destId="{439A35E3-F2D1-4035-B7B4-9CB4DBDE6123}" srcOrd="2" destOrd="0" presId="urn:microsoft.com/office/officeart/2005/8/layout/bProcess2"/>
    <dgm:cxn modelId="{B2EF978A-9FF9-4D85-A5B3-86B5A6C55C9B}" type="presParOf" srcId="{439A35E3-F2D1-4035-B7B4-9CB4DBDE6123}" destId="{4B84589B-773C-4786-AB26-B6EEE3E68238}" srcOrd="0" destOrd="0" presId="urn:microsoft.com/office/officeart/2005/8/layout/bProcess2"/>
    <dgm:cxn modelId="{8C780953-1AEB-49BE-ADA1-E3C748F7EEF2}" type="presParOf" srcId="{439A35E3-F2D1-4035-B7B4-9CB4DBDE6123}" destId="{7347EE8D-E878-40D6-8E0C-F18A3FA852FE}" srcOrd="1" destOrd="0" presId="urn:microsoft.com/office/officeart/2005/8/layout/bProcess2"/>
    <dgm:cxn modelId="{9E2F6AC5-2E0F-447C-A076-3009DF2FA80F}" type="presParOf" srcId="{3DFC3C29-BC74-4D07-A490-C0E48F1D8158}" destId="{401A0607-A800-4CF4-95B2-EBCA53155851}" srcOrd="3" destOrd="0" presId="urn:microsoft.com/office/officeart/2005/8/layout/bProcess2"/>
    <dgm:cxn modelId="{0C37B0D4-41F3-4283-9B7B-053DC334E708}" type="presParOf" srcId="{3DFC3C29-BC74-4D07-A490-C0E48F1D8158}" destId="{587865C9-E085-429A-AF8F-30385D4DCCEB}" srcOrd="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44899C-50EC-4578-8E1E-7FD5B39ED01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276C183-4C2D-42C3-B4AD-C1222A85D8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Visualizations of RAM, Memory, and Price distributions using histograms.</a:t>
          </a:r>
          <a:endParaRPr lang="en-US" dirty="0"/>
        </a:p>
      </dgm:t>
    </dgm:pt>
    <dgm:pt modelId="{C7CAC972-6D5A-4D53-8EFA-D2AC870D7E02}" type="parTrans" cxnId="{982E86CC-880C-4BE1-BAC0-8C5FB6579414}">
      <dgm:prSet/>
      <dgm:spPr/>
      <dgm:t>
        <a:bodyPr/>
        <a:lstStyle/>
        <a:p>
          <a:endParaRPr lang="en-US"/>
        </a:p>
      </dgm:t>
    </dgm:pt>
    <dgm:pt modelId="{E3D8CA7F-2D85-4422-8A23-502D818B8BE2}" type="sibTrans" cxnId="{982E86CC-880C-4BE1-BAC0-8C5FB6579414}">
      <dgm:prSet/>
      <dgm:spPr/>
      <dgm:t>
        <a:bodyPr/>
        <a:lstStyle/>
        <a:p>
          <a:endParaRPr lang="en-US"/>
        </a:p>
      </dgm:t>
    </dgm:pt>
    <dgm:pt modelId="{6BAC228A-6989-432E-A711-C9A6882293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Correlation Matrix showing the relationships between features.</a:t>
          </a:r>
          <a:endParaRPr lang="en-US" dirty="0"/>
        </a:p>
      </dgm:t>
    </dgm:pt>
    <dgm:pt modelId="{1737E374-0846-491D-8A96-7EBD3E438271}" type="parTrans" cxnId="{C5269E33-8600-4CF7-931C-75E9F8D09DAA}">
      <dgm:prSet/>
      <dgm:spPr/>
      <dgm:t>
        <a:bodyPr/>
        <a:lstStyle/>
        <a:p>
          <a:endParaRPr lang="en-US"/>
        </a:p>
      </dgm:t>
    </dgm:pt>
    <dgm:pt modelId="{E76A4266-094D-40F0-9560-522B0AFF377D}" type="sibTrans" cxnId="{C5269E33-8600-4CF7-931C-75E9F8D09DAA}">
      <dgm:prSet/>
      <dgm:spPr/>
      <dgm:t>
        <a:bodyPr/>
        <a:lstStyle/>
        <a:p>
          <a:endParaRPr lang="en-US"/>
        </a:p>
      </dgm:t>
    </dgm:pt>
    <dgm:pt modelId="{F04818F7-2BDF-45C8-918D-4860D59E10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Key insights: RAM and Memory have a strong positive correlation with price.</a:t>
          </a:r>
          <a:endParaRPr lang="en-US" dirty="0"/>
        </a:p>
      </dgm:t>
    </dgm:pt>
    <dgm:pt modelId="{88D2DE3E-9F65-4CA6-B2B8-5B0BA32509A5}" type="parTrans" cxnId="{8705A978-A010-44F7-8189-2A7531BD695C}">
      <dgm:prSet/>
      <dgm:spPr/>
      <dgm:t>
        <a:bodyPr/>
        <a:lstStyle/>
        <a:p>
          <a:endParaRPr lang="en-US"/>
        </a:p>
      </dgm:t>
    </dgm:pt>
    <dgm:pt modelId="{89B6BD02-26E8-4BD9-9C28-AAA1D0EB5BEB}" type="sibTrans" cxnId="{8705A978-A010-44F7-8189-2A7531BD695C}">
      <dgm:prSet/>
      <dgm:spPr/>
      <dgm:t>
        <a:bodyPr/>
        <a:lstStyle/>
        <a:p>
          <a:endParaRPr lang="en-US"/>
        </a:p>
      </dgm:t>
    </dgm:pt>
    <dgm:pt modelId="{85091331-E93F-47A3-8A1D-8790015FF556}" type="pres">
      <dgm:prSet presAssocID="{CD44899C-50EC-4578-8E1E-7FD5B39ED014}" presName="root" presStyleCnt="0">
        <dgm:presLayoutVars>
          <dgm:dir/>
          <dgm:resizeHandles val="exact"/>
        </dgm:presLayoutVars>
      </dgm:prSet>
      <dgm:spPr/>
    </dgm:pt>
    <dgm:pt modelId="{8E9C361C-CAE1-471F-9336-0792C37822FF}" type="pres">
      <dgm:prSet presAssocID="{6276C183-4C2D-42C3-B4AD-C1222A85D89D}" presName="compNode" presStyleCnt="0"/>
      <dgm:spPr/>
    </dgm:pt>
    <dgm:pt modelId="{CF441D04-EEBD-4E31-AFCC-761C7FA21223}" type="pres">
      <dgm:prSet presAssocID="{6276C183-4C2D-42C3-B4AD-C1222A85D89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F3D9DA8-3576-4E7F-9250-8EE06A9D059C}" type="pres">
      <dgm:prSet presAssocID="{6276C183-4C2D-42C3-B4AD-C1222A85D89D}" presName="spaceRect" presStyleCnt="0"/>
      <dgm:spPr/>
    </dgm:pt>
    <dgm:pt modelId="{C785B97C-3B36-4AF7-AB9C-5A4A644A0B22}" type="pres">
      <dgm:prSet presAssocID="{6276C183-4C2D-42C3-B4AD-C1222A85D89D}" presName="textRect" presStyleLbl="revTx" presStyleIdx="0" presStyleCnt="3">
        <dgm:presLayoutVars>
          <dgm:chMax val="1"/>
          <dgm:chPref val="1"/>
        </dgm:presLayoutVars>
      </dgm:prSet>
      <dgm:spPr/>
    </dgm:pt>
    <dgm:pt modelId="{3A9E8083-5C73-4D99-A2E0-6407B7754C89}" type="pres">
      <dgm:prSet presAssocID="{E3D8CA7F-2D85-4422-8A23-502D818B8BE2}" presName="sibTrans" presStyleCnt="0"/>
      <dgm:spPr/>
    </dgm:pt>
    <dgm:pt modelId="{9329EA64-8B11-4ACE-BAB0-CBD2C3BFBC40}" type="pres">
      <dgm:prSet presAssocID="{6BAC228A-6989-432E-A711-C9A688229384}" presName="compNode" presStyleCnt="0"/>
      <dgm:spPr/>
    </dgm:pt>
    <dgm:pt modelId="{E466C21B-0869-4C91-A30B-281E8365B03D}" type="pres">
      <dgm:prSet presAssocID="{6BAC228A-6989-432E-A711-C9A68822938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1DACB3FE-43DE-4F8F-8D73-BAAEF5489351}" type="pres">
      <dgm:prSet presAssocID="{6BAC228A-6989-432E-A711-C9A688229384}" presName="spaceRect" presStyleCnt="0"/>
      <dgm:spPr/>
    </dgm:pt>
    <dgm:pt modelId="{3510766C-40CB-4B93-8C78-1C2838FD00B8}" type="pres">
      <dgm:prSet presAssocID="{6BAC228A-6989-432E-A711-C9A688229384}" presName="textRect" presStyleLbl="revTx" presStyleIdx="1" presStyleCnt="3">
        <dgm:presLayoutVars>
          <dgm:chMax val="1"/>
          <dgm:chPref val="1"/>
        </dgm:presLayoutVars>
      </dgm:prSet>
      <dgm:spPr/>
    </dgm:pt>
    <dgm:pt modelId="{9E541643-58C7-4CA1-AEF6-5FE2EF902D75}" type="pres">
      <dgm:prSet presAssocID="{E76A4266-094D-40F0-9560-522B0AFF377D}" presName="sibTrans" presStyleCnt="0"/>
      <dgm:spPr/>
    </dgm:pt>
    <dgm:pt modelId="{82A3CB45-8413-4718-8271-DE1D899B312B}" type="pres">
      <dgm:prSet presAssocID="{F04818F7-2BDF-45C8-918D-4860D59E10C1}" presName="compNode" presStyleCnt="0"/>
      <dgm:spPr/>
    </dgm:pt>
    <dgm:pt modelId="{3EAC3CD2-251A-42D5-91F5-AD0A71F56D6A}" type="pres">
      <dgm:prSet presAssocID="{F04818F7-2BDF-45C8-918D-4860D59E10C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1502716-4971-4D77-AF3F-BEE991216FF5}" type="pres">
      <dgm:prSet presAssocID="{F04818F7-2BDF-45C8-918D-4860D59E10C1}" presName="spaceRect" presStyleCnt="0"/>
      <dgm:spPr/>
    </dgm:pt>
    <dgm:pt modelId="{AB1F27FC-E85E-4632-A287-4774DAE70492}" type="pres">
      <dgm:prSet presAssocID="{F04818F7-2BDF-45C8-918D-4860D59E10C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02FF321-E516-4156-B31E-56F8AB40084B}" type="presOf" srcId="{6276C183-4C2D-42C3-B4AD-C1222A85D89D}" destId="{C785B97C-3B36-4AF7-AB9C-5A4A644A0B22}" srcOrd="0" destOrd="0" presId="urn:microsoft.com/office/officeart/2018/2/layout/IconLabelList"/>
    <dgm:cxn modelId="{C5269E33-8600-4CF7-931C-75E9F8D09DAA}" srcId="{CD44899C-50EC-4578-8E1E-7FD5B39ED014}" destId="{6BAC228A-6989-432E-A711-C9A688229384}" srcOrd="1" destOrd="0" parTransId="{1737E374-0846-491D-8A96-7EBD3E438271}" sibTransId="{E76A4266-094D-40F0-9560-522B0AFF377D}"/>
    <dgm:cxn modelId="{8705A978-A010-44F7-8189-2A7531BD695C}" srcId="{CD44899C-50EC-4578-8E1E-7FD5B39ED014}" destId="{F04818F7-2BDF-45C8-918D-4860D59E10C1}" srcOrd="2" destOrd="0" parTransId="{88D2DE3E-9F65-4CA6-B2B8-5B0BA32509A5}" sibTransId="{89B6BD02-26E8-4BD9-9C28-AAA1D0EB5BEB}"/>
    <dgm:cxn modelId="{E4F46F97-C907-4E28-B595-4AA406FF6BF6}" type="presOf" srcId="{F04818F7-2BDF-45C8-918D-4860D59E10C1}" destId="{AB1F27FC-E85E-4632-A287-4774DAE70492}" srcOrd="0" destOrd="0" presId="urn:microsoft.com/office/officeart/2018/2/layout/IconLabelList"/>
    <dgm:cxn modelId="{FCD7479E-0B00-42E8-AD5A-F3256A7633B2}" type="presOf" srcId="{CD44899C-50EC-4578-8E1E-7FD5B39ED014}" destId="{85091331-E93F-47A3-8A1D-8790015FF556}" srcOrd="0" destOrd="0" presId="urn:microsoft.com/office/officeart/2018/2/layout/IconLabelList"/>
    <dgm:cxn modelId="{982E86CC-880C-4BE1-BAC0-8C5FB6579414}" srcId="{CD44899C-50EC-4578-8E1E-7FD5B39ED014}" destId="{6276C183-4C2D-42C3-B4AD-C1222A85D89D}" srcOrd="0" destOrd="0" parTransId="{C7CAC972-6D5A-4D53-8EFA-D2AC870D7E02}" sibTransId="{E3D8CA7F-2D85-4422-8A23-502D818B8BE2}"/>
    <dgm:cxn modelId="{81C5BFD4-6E55-499D-ADB3-E3C90BC0AF0D}" type="presOf" srcId="{6BAC228A-6989-432E-A711-C9A688229384}" destId="{3510766C-40CB-4B93-8C78-1C2838FD00B8}" srcOrd="0" destOrd="0" presId="urn:microsoft.com/office/officeart/2018/2/layout/IconLabelList"/>
    <dgm:cxn modelId="{6067DBB6-F61B-47CC-B6DC-B44E6B42B951}" type="presParOf" srcId="{85091331-E93F-47A3-8A1D-8790015FF556}" destId="{8E9C361C-CAE1-471F-9336-0792C37822FF}" srcOrd="0" destOrd="0" presId="urn:microsoft.com/office/officeart/2018/2/layout/IconLabelList"/>
    <dgm:cxn modelId="{55566EAD-633A-47AF-9EC8-B9F7196A7C8A}" type="presParOf" srcId="{8E9C361C-CAE1-471F-9336-0792C37822FF}" destId="{CF441D04-EEBD-4E31-AFCC-761C7FA21223}" srcOrd="0" destOrd="0" presId="urn:microsoft.com/office/officeart/2018/2/layout/IconLabelList"/>
    <dgm:cxn modelId="{DC278F12-37FD-47A1-AB9E-4FD65997440E}" type="presParOf" srcId="{8E9C361C-CAE1-471F-9336-0792C37822FF}" destId="{1F3D9DA8-3576-4E7F-9250-8EE06A9D059C}" srcOrd="1" destOrd="0" presId="urn:microsoft.com/office/officeart/2018/2/layout/IconLabelList"/>
    <dgm:cxn modelId="{C8C396D3-4C77-4D2D-AF10-2C829914CF95}" type="presParOf" srcId="{8E9C361C-CAE1-471F-9336-0792C37822FF}" destId="{C785B97C-3B36-4AF7-AB9C-5A4A644A0B22}" srcOrd="2" destOrd="0" presId="urn:microsoft.com/office/officeart/2018/2/layout/IconLabelList"/>
    <dgm:cxn modelId="{EF4E0448-BEE2-4B8E-AF04-DE406A4352BD}" type="presParOf" srcId="{85091331-E93F-47A3-8A1D-8790015FF556}" destId="{3A9E8083-5C73-4D99-A2E0-6407B7754C89}" srcOrd="1" destOrd="0" presId="urn:microsoft.com/office/officeart/2018/2/layout/IconLabelList"/>
    <dgm:cxn modelId="{1458A50D-34A0-4888-8DD4-075DABEDF5C1}" type="presParOf" srcId="{85091331-E93F-47A3-8A1D-8790015FF556}" destId="{9329EA64-8B11-4ACE-BAB0-CBD2C3BFBC40}" srcOrd="2" destOrd="0" presId="urn:microsoft.com/office/officeart/2018/2/layout/IconLabelList"/>
    <dgm:cxn modelId="{820C0ABD-55C5-453F-B726-DB1A9855D8ED}" type="presParOf" srcId="{9329EA64-8B11-4ACE-BAB0-CBD2C3BFBC40}" destId="{E466C21B-0869-4C91-A30B-281E8365B03D}" srcOrd="0" destOrd="0" presId="urn:microsoft.com/office/officeart/2018/2/layout/IconLabelList"/>
    <dgm:cxn modelId="{88737015-2DC2-42ED-963C-952732510445}" type="presParOf" srcId="{9329EA64-8B11-4ACE-BAB0-CBD2C3BFBC40}" destId="{1DACB3FE-43DE-4F8F-8D73-BAAEF5489351}" srcOrd="1" destOrd="0" presId="urn:microsoft.com/office/officeart/2018/2/layout/IconLabelList"/>
    <dgm:cxn modelId="{C450A36C-8A7E-45E5-A2E4-28DA12F0EF49}" type="presParOf" srcId="{9329EA64-8B11-4ACE-BAB0-CBD2C3BFBC40}" destId="{3510766C-40CB-4B93-8C78-1C2838FD00B8}" srcOrd="2" destOrd="0" presId="urn:microsoft.com/office/officeart/2018/2/layout/IconLabelList"/>
    <dgm:cxn modelId="{7EB4E482-48F9-42EC-A506-E716F3A3E2F8}" type="presParOf" srcId="{85091331-E93F-47A3-8A1D-8790015FF556}" destId="{9E541643-58C7-4CA1-AEF6-5FE2EF902D75}" srcOrd="3" destOrd="0" presId="urn:microsoft.com/office/officeart/2018/2/layout/IconLabelList"/>
    <dgm:cxn modelId="{60FC7CBB-BC3C-4D38-94B1-F22B3245F32F}" type="presParOf" srcId="{85091331-E93F-47A3-8A1D-8790015FF556}" destId="{82A3CB45-8413-4718-8271-DE1D899B312B}" srcOrd="4" destOrd="0" presId="urn:microsoft.com/office/officeart/2018/2/layout/IconLabelList"/>
    <dgm:cxn modelId="{54272F76-AC69-4368-AE7B-3D8FA289C0F9}" type="presParOf" srcId="{82A3CB45-8413-4718-8271-DE1D899B312B}" destId="{3EAC3CD2-251A-42D5-91F5-AD0A71F56D6A}" srcOrd="0" destOrd="0" presId="urn:microsoft.com/office/officeart/2018/2/layout/IconLabelList"/>
    <dgm:cxn modelId="{5D343C9E-601B-49DB-A3BD-DBD0F2390001}" type="presParOf" srcId="{82A3CB45-8413-4718-8271-DE1D899B312B}" destId="{91502716-4971-4D77-AF3F-BEE991216FF5}" srcOrd="1" destOrd="0" presId="urn:microsoft.com/office/officeart/2018/2/layout/IconLabelList"/>
    <dgm:cxn modelId="{4A1C8E0B-9224-4EAB-A1E7-12C6EDFD17E2}" type="presParOf" srcId="{82A3CB45-8413-4718-8271-DE1D899B312B}" destId="{AB1F27FC-E85E-4632-A287-4774DAE7049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BE2AB3-0D81-42A7-B0E4-CAB3EAB7B27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443C3A2-BBEE-4512-AEA5-2FBDF2E543BC}">
      <dgm:prSet/>
      <dgm:spPr/>
      <dgm:t>
        <a:bodyPr/>
        <a:lstStyle/>
        <a:p>
          <a:pPr>
            <a:defRPr cap="all"/>
          </a:pPr>
          <a:r>
            <a:rPr lang="en-US"/>
            <a:t>RAM and Memory have a strong correlation with price.</a:t>
          </a:r>
        </a:p>
      </dgm:t>
    </dgm:pt>
    <dgm:pt modelId="{7AD46422-76D1-49BD-8F7E-2866BA167470}" type="parTrans" cxnId="{23F5C639-007C-41E1-95ED-351A307186F9}">
      <dgm:prSet/>
      <dgm:spPr/>
      <dgm:t>
        <a:bodyPr/>
        <a:lstStyle/>
        <a:p>
          <a:endParaRPr lang="en-US"/>
        </a:p>
      </dgm:t>
    </dgm:pt>
    <dgm:pt modelId="{3EC121F3-7E7B-4C7D-BC2D-95481626F2B9}" type="sibTrans" cxnId="{23F5C639-007C-41E1-95ED-351A307186F9}">
      <dgm:prSet/>
      <dgm:spPr/>
      <dgm:t>
        <a:bodyPr/>
        <a:lstStyle/>
        <a:p>
          <a:endParaRPr lang="en-US"/>
        </a:p>
      </dgm:t>
    </dgm:pt>
    <dgm:pt modelId="{CEFBA520-168B-4E1D-99C3-1F3DA9AFFB08}">
      <dgm:prSet/>
      <dgm:spPr/>
      <dgm:t>
        <a:bodyPr/>
        <a:lstStyle/>
        <a:p>
          <a:pPr>
            <a:defRPr cap="all"/>
          </a:pPr>
          <a:r>
            <a:rPr lang="en-US" dirty="0"/>
            <a:t>Mobile Height also plays a significant role.</a:t>
          </a:r>
        </a:p>
      </dgm:t>
    </dgm:pt>
    <dgm:pt modelId="{FA23D242-91E4-446E-80B3-EE43DA675B0D}" type="parTrans" cxnId="{C5BC37CA-65F4-4AA2-8694-B62D2B02FD2F}">
      <dgm:prSet/>
      <dgm:spPr/>
      <dgm:t>
        <a:bodyPr/>
        <a:lstStyle/>
        <a:p>
          <a:endParaRPr lang="en-US"/>
        </a:p>
      </dgm:t>
    </dgm:pt>
    <dgm:pt modelId="{BF24621E-A6C0-4150-AD65-38BE1C9FDAF3}" type="sibTrans" cxnId="{C5BC37CA-65F4-4AA2-8694-B62D2B02FD2F}">
      <dgm:prSet/>
      <dgm:spPr/>
      <dgm:t>
        <a:bodyPr/>
        <a:lstStyle/>
        <a:p>
          <a:endParaRPr lang="en-US"/>
        </a:p>
      </dgm:t>
    </dgm:pt>
    <dgm:pt modelId="{4ED98F3C-9DD6-4BD9-8606-F664A48DDB38}">
      <dgm:prSet/>
      <dgm:spPr/>
      <dgm:t>
        <a:bodyPr/>
        <a:lstStyle/>
        <a:p>
          <a:pPr>
            <a:defRPr cap="all"/>
          </a:pPr>
          <a:r>
            <a:rPr lang="en-US"/>
            <a:t>Battery capacity has a lower influence on price.</a:t>
          </a:r>
        </a:p>
      </dgm:t>
    </dgm:pt>
    <dgm:pt modelId="{97D5A4F1-C6DF-4487-B093-53754F5D230C}" type="parTrans" cxnId="{D9311AD6-8C90-4356-90A0-9718AA628DED}">
      <dgm:prSet/>
      <dgm:spPr/>
      <dgm:t>
        <a:bodyPr/>
        <a:lstStyle/>
        <a:p>
          <a:endParaRPr lang="en-US"/>
        </a:p>
      </dgm:t>
    </dgm:pt>
    <dgm:pt modelId="{6D1EE7B2-E69C-469C-8B54-6A545AFB0809}" type="sibTrans" cxnId="{D9311AD6-8C90-4356-90A0-9718AA628DED}">
      <dgm:prSet/>
      <dgm:spPr/>
      <dgm:t>
        <a:bodyPr/>
        <a:lstStyle/>
        <a:p>
          <a:endParaRPr lang="en-US"/>
        </a:p>
      </dgm:t>
    </dgm:pt>
    <dgm:pt modelId="{E474AAC3-BFDB-4125-A647-A95F3BBBA702}" type="pres">
      <dgm:prSet presAssocID="{C6BE2AB3-0D81-42A7-B0E4-CAB3EAB7B271}" presName="root" presStyleCnt="0">
        <dgm:presLayoutVars>
          <dgm:dir/>
          <dgm:resizeHandles val="exact"/>
        </dgm:presLayoutVars>
      </dgm:prSet>
      <dgm:spPr/>
    </dgm:pt>
    <dgm:pt modelId="{726775DD-DEDC-48A2-805A-8218C3FF9100}" type="pres">
      <dgm:prSet presAssocID="{F443C3A2-BBEE-4512-AEA5-2FBDF2E543BC}" presName="compNode" presStyleCnt="0"/>
      <dgm:spPr/>
    </dgm:pt>
    <dgm:pt modelId="{DB6AB95A-D8C3-4A4B-8DE8-13ECA37CD038}" type="pres">
      <dgm:prSet presAssocID="{F443C3A2-BBEE-4512-AEA5-2FBDF2E543BC}" presName="iconBgRect" presStyleLbl="bgShp" presStyleIdx="0" presStyleCnt="3"/>
      <dgm:spPr/>
    </dgm:pt>
    <dgm:pt modelId="{A1E79F43-FD57-4DCD-A27E-62B1E1B3CBE9}" type="pres">
      <dgm:prSet presAssocID="{F443C3A2-BBEE-4512-AEA5-2FBDF2E543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EAFB4FB-89E3-4A86-BA26-6E3022ACCD56}" type="pres">
      <dgm:prSet presAssocID="{F443C3A2-BBEE-4512-AEA5-2FBDF2E543BC}" presName="spaceRect" presStyleCnt="0"/>
      <dgm:spPr/>
    </dgm:pt>
    <dgm:pt modelId="{F4617BE1-5AB5-455C-95E1-5EBFE3B50A4B}" type="pres">
      <dgm:prSet presAssocID="{F443C3A2-BBEE-4512-AEA5-2FBDF2E543BC}" presName="textRect" presStyleLbl="revTx" presStyleIdx="0" presStyleCnt="3">
        <dgm:presLayoutVars>
          <dgm:chMax val="1"/>
          <dgm:chPref val="1"/>
        </dgm:presLayoutVars>
      </dgm:prSet>
      <dgm:spPr/>
    </dgm:pt>
    <dgm:pt modelId="{9458D335-7BB1-499C-A010-F6FCDD5EB87F}" type="pres">
      <dgm:prSet presAssocID="{3EC121F3-7E7B-4C7D-BC2D-95481626F2B9}" presName="sibTrans" presStyleCnt="0"/>
      <dgm:spPr/>
    </dgm:pt>
    <dgm:pt modelId="{9236C730-0CD2-41D3-9C24-F61BBF32D1AC}" type="pres">
      <dgm:prSet presAssocID="{CEFBA520-168B-4E1D-99C3-1F3DA9AFFB08}" presName="compNode" presStyleCnt="0"/>
      <dgm:spPr/>
    </dgm:pt>
    <dgm:pt modelId="{662EE30A-2716-4ED1-BCDA-946E736B69CB}" type="pres">
      <dgm:prSet presAssocID="{CEFBA520-168B-4E1D-99C3-1F3DA9AFFB08}" presName="iconBgRect" presStyleLbl="bgShp" presStyleIdx="1" presStyleCnt="3"/>
      <dgm:spPr/>
    </dgm:pt>
    <dgm:pt modelId="{685806FB-F168-4DA0-A1EF-85D533566D32}" type="pres">
      <dgm:prSet presAssocID="{CEFBA520-168B-4E1D-99C3-1F3DA9AFFB0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DB65C829-3A1B-4915-BB45-1D66B3ECC3DF}" type="pres">
      <dgm:prSet presAssocID="{CEFBA520-168B-4E1D-99C3-1F3DA9AFFB08}" presName="spaceRect" presStyleCnt="0"/>
      <dgm:spPr/>
    </dgm:pt>
    <dgm:pt modelId="{F1585705-63F0-4FE9-959A-20966EF5714A}" type="pres">
      <dgm:prSet presAssocID="{CEFBA520-168B-4E1D-99C3-1F3DA9AFFB08}" presName="textRect" presStyleLbl="revTx" presStyleIdx="1" presStyleCnt="3">
        <dgm:presLayoutVars>
          <dgm:chMax val="1"/>
          <dgm:chPref val="1"/>
        </dgm:presLayoutVars>
      </dgm:prSet>
      <dgm:spPr/>
    </dgm:pt>
    <dgm:pt modelId="{DCC891E3-5667-4476-8094-ECADA10F4F6B}" type="pres">
      <dgm:prSet presAssocID="{BF24621E-A6C0-4150-AD65-38BE1C9FDAF3}" presName="sibTrans" presStyleCnt="0"/>
      <dgm:spPr/>
    </dgm:pt>
    <dgm:pt modelId="{5A116F49-9272-4FE7-9F39-1F3C1E8A3F30}" type="pres">
      <dgm:prSet presAssocID="{4ED98F3C-9DD6-4BD9-8606-F664A48DDB38}" presName="compNode" presStyleCnt="0"/>
      <dgm:spPr/>
    </dgm:pt>
    <dgm:pt modelId="{DE4A2412-FA93-4B56-981D-99BC7C4D75C8}" type="pres">
      <dgm:prSet presAssocID="{4ED98F3C-9DD6-4BD9-8606-F664A48DDB38}" presName="iconBgRect" presStyleLbl="bgShp" presStyleIdx="2" presStyleCnt="3"/>
      <dgm:spPr/>
    </dgm:pt>
    <dgm:pt modelId="{A3A3FB29-A2C9-4925-911F-8A9164D40908}" type="pres">
      <dgm:prSet presAssocID="{4ED98F3C-9DD6-4BD9-8606-F664A48DDB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tery Charging"/>
        </a:ext>
      </dgm:extLst>
    </dgm:pt>
    <dgm:pt modelId="{93FDE26A-DB58-477C-9280-C30B51E5F3CD}" type="pres">
      <dgm:prSet presAssocID="{4ED98F3C-9DD6-4BD9-8606-F664A48DDB38}" presName="spaceRect" presStyleCnt="0"/>
      <dgm:spPr/>
    </dgm:pt>
    <dgm:pt modelId="{6ED38726-2F49-4CD1-88B2-577719ECA89F}" type="pres">
      <dgm:prSet presAssocID="{4ED98F3C-9DD6-4BD9-8606-F664A48DDB3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3F5C639-007C-41E1-95ED-351A307186F9}" srcId="{C6BE2AB3-0D81-42A7-B0E4-CAB3EAB7B271}" destId="{F443C3A2-BBEE-4512-AEA5-2FBDF2E543BC}" srcOrd="0" destOrd="0" parTransId="{7AD46422-76D1-49BD-8F7E-2866BA167470}" sibTransId="{3EC121F3-7E7B-4C7D-BC2D-95481626F2B9}"/>
    <dgm:cxn modelId="{D88B65AA-3B94-4AAB-8EB5-30D133DE6C95}" type="presOf" srcId="{C6BE2AB3-0D81-42A7-B0E4-CAB3EAB7B271}" destId="{E474AAC3-BFDB-4125-A647-A95F3BBBA702}" srcOrd="0" destOrd="0" presId="urn:microsoft.com/office/officeart/2018/5/layout/IconCircleLabelList"/>
    <dgm:cxn modelId="{33E042C8-A340-41FB-AA06-9C3844C604C2}" type="presOf" srcId="{CEFBA520-168B-4E1D-99C3-1F3DA9AFFB08}" destId="{F1585705-63F0-4FE9-959A-20966EF5714A}" srcOrd="0" destOrd="0" presId="urn:microsoft.com/office/officeart/2018/5/layout/IconCircleLabelList"/>
    <dgm:cxn modelId="{C5BC37CA-65F4-4AA2-8694-B62D2B02FD2F}" srcId="{C6BE2AB3-0D81-42A7-B0E4-CAB3EAB7B271}" destId="{CEFBA520-168B-4E1D-99C3-1F3DA9AFFB08}" srcOrd="1" destOrd="0" parTransId="{FA23D242-91E4-446E-80B3-EE43DA675B0D}" sibTransId="{BF24621E-A6C0-4150-AD65-38BE1C9FDAF3}"/>
    <dgm:cxn modelId="{D9311AD6-8C90-4356-90A0-9718AA628DED}" srcId="{C6BE2AB3-0D81-42A7-B0E4-CAB3EAB7B271}" destId="{4ED98F3C-9DD6-4BD9-8606-F664A48DDB38}" srcOrd="2" destOrd="0" parTransId="{97D5A4F1-C6DF-4487-B093-53754F5D230C}" sibTransId="{6D1EE7B2-E69C-469C-8B54-6A545AFB0809}"/>
    <dgm:cxn modelId="{AE4F81D6-EA9B-4D96-BD08-91096A9A2BE8}" type="presOf" srcId="{F443C3A2-BBEE-4512-AEA5-2FBDF2E543BC}" destId="{F4617BE1-5AB5-455C-95E1-5EBFE3B50A4B}" srcOrd="0" destOrd="0" presId="urn:microsoft.com/office/officeart/2018/5/layout/IconCircleLabelList"/>
    <dgm:cxn modelId="{87A05ADD-B1B9-4939-BAAD-DD17EC5AF07A}" type="presOf" srcId="{4ED98F3C-9DD6-4BD9-8606-F664A48DDB38}" destId="{6ED38726-2F49-4CD1-88B2-577719ECA89F}" srcOrd="0" destOrd="0" presId="urn:microsoft.com/office/officeart/2018/5/layout/IconCircleLabelList"/>
    <dgm:cxn modelId="{5D36D9A5-B5D9-4033-956F-6C8FFDF8E8F7}" type="presParOf" srcId="{E474AAC3-BFDB-4125-A647-A95F3BBBA702}" destId="{726775DD-DEDC-48A2-805A-8218C3FF9100}" srcOrd="0" destOrd="0" presId="urn:microsoft.com/office/officeart/2018/5/layout/IconCircleLabelList"/>
    <dgm:cxn modelId="{544278B7-02F9-468D-97D6-650B5F9620CC}" type="presParOf" srcId="{726775DD-DEDC-48A2-805A-8218C3FF9100}" destId="{DB6AB95A-D8C3-4A4B-8DE8-13ECA37CD038}" srcOrd="0" destOrd="0" presId="urn:microsoft.com/office/officeart/2018/5/layout/IconCircleLabelList"/>
    <dgm:cxn modelId="{BAB2AAA1-4F9B-49E2-8AC8-6E02A9B5E868}" type="presParOf" srcId="{726775DD-DEDC-48A2-805A-8218C3FF9100}" destId="{A1E79F43-FD57-4DCD-A27E-62B1E1B3CBE9}" srcOrd="1" destOrd="0" presId="urn:microsoft.com/office/officeart/2018/5/layout/IconCircleLabelList"/>
    <dgm:cxn modelId="{0B1C5916-15A2-4829-BD5E-9658B3061B3F}" type="presParOf" srcId="{726775DD-DEDC-48A2-805A-8218C3FF9100}" destId="{3EAFB4FB-89E3-4A86-BA26-6E3022ACCD56}" srcOrd="2" destOrd="0" presId="urn:microsoft.com/office/officeart/2018/5/layout/IconCircleLabelList"/>
    <dgm:cxn modelId="{94F9DAD4-3845-4B37-AB58-333D48BF305B}" type="presParOf" srcId="{726775DD-DEDC-48A2-805A-8218C3FF9100}" destId="{F4617BE1-5AB5-455C-95E1-5EBFE3B50A4B}" srcOrd="3" destOrd="0" presId="urn:microsoft.com/office/officeart/2018/5/layout/IconCircleLabelList"/>
    <dgm:cxn modelId="{93CE4E7C-DC5A-4409-8EF2-9D94CE9E9618}" type="presParOf" srcId="{E474AAC3-BFDB-4125-A647-A95F3BBBA702}" destId="{9458D335-7BB1-499C-A010-F6FCDD5EB87F}" srcOrd="1" destOrd="0" presId="urn:microsoft.com/office/officeart/2018/5/layout/IconCircleLabelList"/>
    <dgm:cxn modelId="{3FEC41EB-B5B2-4695-B517-B16064A627C3}" type="presParOf" srcId="{E474AAC3-BFDB-4125-A647-A95F3BBBA702}" destId="{9236C730-0CD2-41D3-9C24-F61BBF32D1AC}" srcOrd="2" destOrd="0" presId="urn:microsoft.com/office/officeart/2018/5/layout/IconCircleLabelList"/>
    <dgm:cxn modelId="{612ED925-A79A-437E-9D63-1AF4869FE644}" type="presParOf" srcId="{9236C730-0CD2-41D3-9C24-F61BBF32D1AC}" destId="{662EE30A-2716-4ED1-BCDA-946E736B69CB}" srcOrd="0" destOrd="0" presId="urn:microsoft.com/office/officeart/2018/5/layout/IconCircleLabelList"/>
    <dgm:cxn modelId="{AB5AAC86-01DF-473E-861E-A480F15051D1}" type="presParOf" srcId="{9236C730-0CD2-41D3-9C24-F61BBF32D1AC}" destId="{685806FB-F168-4DA0-A1EF-85D533566D32}" srcOrd="1" destOrd="0" presId="urn:microsoft.com/office/officeart/2018/5/layout/IconCircleLabelList"/>
    <dgm:cxn modelId="{66AC56C0-6538-433F-B9B0-5C22DCFBADCA}" type="presParOf" srcId="{9236C730-0CD2-41D3-9C24-F61BBF32D1AC}" destId="{DB65C829-3A1B-4915-BB45-1D66B3ECC3DF}" srcOrd="2" destOrd="0" presId="urn:microsoft.com/office/officeart/2018/5/layout/IconCircleLabelList"/>
    <dgm:cxn modelId="{C9FA958C-0EA5-477E-B0E9-4667A5C17638}" type="presParOf" srcId="{9236C730-0CD2-41D3-9C24-F61BBF32D1AC}" destId="{F1585705-63F0-4FE9-959A-20966EF5714A}" srcOrd="3" destOrd="0" presId="urn:microsoft.com/office/officeart/2018/5/layout/IconCircleLabelList"/>
    <dgm:cxn modelId="{0DB46774-AFEA-42A5-8328-B86BC6619C52}" type="presParOf" srcId="{E474AAC3-BFDB-4125-A647-A95F3BBBA702}" destId="{DCC891E3-5667-4476-8094-ECADA10F4F6B}" srcOrd="3" destOrd="0" presId="urn:microsoft.com/office/officeart/2018/5/layout/IconCircleLabelList"/>
    <dgm:cxn modelId="{4A6E15E8-F93A-4E3F-820B-C6E4DCA86830}" type="presParOf" srcId="{E474AAC3-BFDB-4125-A647-A95F3BBBA702}" destId="{5A116F49-9272-4FE7-9F39-1F3C1E8A3F30}" srcOrd="4" destOrd="0" presId="urn:microsoft.com/office/officeart/2018/5/layout/IconCircleLabelList"/>
    <dgm:cxn modelId="{08406A44-46E8-4947-8936-4D6FC668C77E}" type="presParOf" srcId="{5A116F49-9272-4FE7-9F39-1F3C1E8A3F30}" destId="{DE4A2412-FA93-4B56-981D-99BC7C4D75C8}" srcOrd="0" destOrd="0" presId="urn:microsoft.com/office/officeart/2018/5/layout/IconCircleLabelList"/>
    <dgm:cxn modelId="{AC7ADB88-F704-42B0-BD77-23827BD08E8C}" type="presParOf" srcId="{5A116F49-9272-4FE7-9F39-1F3C1E8A3F30}" destId="{A3A3FB29-A2C9-4925-911F-8A9164D40908}" srcOrd="1" destOrd="0" presId="urn:microsoft.com/office/officeart/2018/5/layout/IconCircleLabelList"/>
    <dgm:cxn modelId="{4A65363A-6D96-46FF-86F8-6F1D630E7637}" type="presParOf" srcId="{5A116F49-9272-4FE7-9F39-1F3C1E8A3F30}" destId="{93FDE26A-DB58-477C-9280-C30B51E5F3CD}" srcOrd="2" destOrd="0" presId="urn:microsoft.com/office/officeart/2018/5/layout/IconCircleLabelList"/>
    <dgm:cxn modelId="{B557FC9F-B9F8-475F-A550-C1BF578F50DC}" type="presParOf" srcId="{5A116F49-9272-4FE7-9F39-1F3C1E8A3F30}" destId="{6ED38726-2F49-4CD1-88B2-577719ECA89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677E33-B2BA-451A-B054-FFC66A7A76E3}">
      <dsp:nvSpPr>
        <dsp:cNvPr id="0" name=""/>
        <dsp:cNvSpPr/>
      </dsp:nvSpPr>
      <dsp:spPr>
        <a:xfrm>
          <a:off x="0" y="62687"/>
          <a:ext cx="5641974" cy="47911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The dataset contains the following key features:</a:t>
          </a:r>
          <a:endParaRPr lang="en-US" sz="2100" kern="1200" dirty="0"/>
        </a:p>
      </dsp:txBody>
      <dsp:txXfrm>
        <a:off x="23388" y="86075"/>
        <a:ext cx="5595198" cy="432338"/>
      </dsp:txXfrm>
    </dsp:sp>
    <dsp:sp modelId="{BFDE035A-7C21-4271-952F-D1EB1E408609}">
      <dsp:nvSpPr>
        <dsp:cNvPr id="0" name=""/>
        <dsp:cNvSpPr/>
      </dsp:nvSpPr>
      <dsp:spPr>
        <a:xfrm>
          <a:off x="0" y="602282"/>
          <a:ext cx="5641974" cy="479114"/>
        </a:xfrm>
        <a:prstGeom prst="roundRect">
          <a:avLst/>
        </a:prstGeom>
        <a:solidFill>
          <a:schemeClr val="accent5">
            <a:hueOff val="3673"/>
            <a:satOff val="-888"/>
            <a:lumOff val="-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RAM</a:t>
          </a:r>
        </a:p>
      </dsp:txBody>
      <dsp:txXfrm>
        <a:off x="23388" y="625670"/>
        <a:ext cx="5595198" cy="432338"/>
      </dsp:txXfrm>
    </dsp:sp>
    <dsp:sp modelId="{C85C8DC3-4F9C-4D13-A5CD-3C01F9CDF38C}">
      <dsp:nvSpPr>
        <dsp:cNvPr id="0" name=""/>
        <dsp:cNvSpPr/>
      </dsp:nvSpPr>
      <dsp:spPr>
        <a:xfrm>
          <a:off x="0" y="1141877"/>
          <a:ext cx="5641974" cy="479114"/>
        </a:xfrm>
        <a:prstGeom prst="roundRect">
          <a:avLst/>
        </a:prstGeom>
        <a:solidFill>
          <a:schemeClr val="accent5">
            <a:hueOff val="7346"/>
            <a:satOff val="-1776"/>
            <a:lumOff val="-313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MEMORY</a:t>
          </a:r>
        </a:p>
      </dsp:txBody>
      <dsp:txXfrm>
        <a:off x="23388" y="1165265"/>
        <a:ext cx="5595198" cy="432338"/>
      </dsp:txXfrm>
    </dsp:sp>
    <dsp:sp modelId="{87ECC017-0618-425E-A360-FF07063B04E9}">
      <dsp:nvSpPr>
        <dsp:cNvPr id="0" name=""/>
        <dsp:cNvSpPr/>
      </dsp:nvSpPr>
      <dsp:spPr>
        <a:xfrm>
          <a:off x="0" y="1681472"/>
          <a:ext cx="5641974" cy="479114"/>
        </a:xfrm>
        <a:prstGeom prst="roundRect">
          <a:avLst/>
        </a:prstGeom>
        <a:solidFill>
          <a:schemeClr val="accent5">
            <a:hueOff val="11019"/>
            <a:satOff val="-2664"/>
            <a:lumOff val="-470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BATTERY</a:t>
          </a:r>
        </a:p>
      </dsp:txBody>
      <dsp:txXfrm>
        <a:off x="23388" y="1704860"/>
        <a:ext cx="5595198" cy="432338"/>
      </dsp:txXfrm>
    </dsp:sp>
    <dsp:sp modelId="{2E9A88C0-C707-427B-ABF2-C6C24092C58F}">
      <dsp:nvSpPr>
        <dsp:cNvPr id="0" name=""/>
        <dsp:cNvSpPr/>
      </dsp:nvSpPr>
      <dsp:spPr>
        <a:xfrm>
          <a:off x="0" y="2221067"/>
          <a:ext cx="5641974" cy="479114"/>
        </a:xfrm>
        <a:prstGeom prst="roundRect">
          <a:avLst/>
        </a:prstGeom>
        <a:solidFill>
          <a:schemeClr val="accent5">
            <a:hueOff val="14692"/>
            <a:satOff val="-3552"/>
            <a:lumOff val="-62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REAR CAMERA</a:t>
          </a:r>
        </a:p>
      </dsp:txBody>
      <dsp:txXfrm>
        <a:off x="23388" y="2244455"/>
        <a:ext cx="5595198" cy="432338"/>
      </dsp:txXfrm>
    </dsp:sp>
    <dsp:sp modelId="{77195C8D-F167-421A-9B00-25D3B3542DEB}">
      <dsp:nvSpPr>
        <dsp:cNvPr id="0" name=""/>
        <dsp:cNvSpPr/>
      </dsp:nvSpPr>
      <dsp:spPr>
        <a:xfrm>
          <a:off x="0" y="2760662"/>
          <a:ext cx="5641974" cy="479114"/>
        </a:xfrm>
        <a:prstGeom prst="roundRect">
          <a:avLst/>
        </a:prstGeom>
        <a:solidFill>
          <a:schemeClr val="accent5">
            <a:hueOff val="18365"/>
            <a:satOff val="-4440"/>
            <a:lumOff val="-784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FRONT CAMERA</a:t>
          </a:r>
        </a:p>
      </dsp:txBody>
      <dsp:txXfrm>
        <a:off x="23388" y="2784050"/>
        <a:ext cx="5595198" cy="432338"/>
      </dsp:txXfrm>
    </dsp:sp>
    <dsp:sp modelId="{EE67A2B6-3588-40D9-B9F3-C72398BFD496}">
      <dsp:nvSpPr>
        <dsp:cNvPr id="0" name=""/>
        <dsp:cNvSpPr/>
      </dsp:nvSpPr>
      <dsp:spPr>
        <a:xfrm>
          <a:off x="0" y="3300257"/>
          <a:ext cx="5641974" cy="479114"/>
        </a:xfrm>
        <a:prstGeom prst="roundRect">
          <a:avLst/>
        </a:prstGeom>
        <a:solidFill>
          <a:schemeClr val="accent5">
            <a:hueOff val="22038"/>
            <a:satOff val="-5328"/>
            <a:lumOff val="-941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PROCESSOR</a:t>
          </a:r>
        </a:p>
      </dsp:txBody>
      <dsp:txXfrm>
        <a:off x="23388" y="3323645"/>
        <a:ext cx="5595198" cy="432338"/>
      </dsp:txXfrm>
    </dsp:sp>
    <dsp:sp modelId="{457A4899-ACCE-475F-9FA9-9F41FCBBCC1B}">
      <dsp:nvSpPr>
        <dsp:cNvPr id="0" name=""/>
        <dsp:cNvSpPr/>
      </dsp:nvSpPr>
      <dsp:spPr>
        <a:xfrm>
          <a:off x="0" y="3839852"/>
          <a:ext cx="5641974" cy="479114"/>
        </a:xfrm>
        <a:prstGeom prst="roundRect">
          <a:avLst/>
        </a:prstGeom>
        <a:solidFill>
          <a:schemeClr val="accent5">
            <a:hueOff val="25711"/>
            <a:satOff val="-6216"/>
            <a:lumOff val="-1098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PRICE</a:t>
          </a:r>
        </a:p>
      </dsp:txBody>
      <dsp:txXfrm>
        <a:off x="23388" y="3863240"/>
        <a:ext cx="5595198" cy="432338"/>
      </dsp:txXfrm>
    </dsp:sp>
    <dsp:sp modelId="{EB08C365-9C8A-4B39-BEA6-12D3A9BE11BB}">
      <dsp:nvSpPr>
        <dsp:cNvPr id="0" name=""/>
        <dsp:cNvSpPr/>
      </dsp:nvSpPr>
      <dsp:spPr>
        <a:xfrm>
          <a:off x="0" y="4379447"/>
          <a:ext cx="5641974" cy="479114"/>
        </a:xfrm>
        <a:prstGeom prst="roundRect">
          <a:avLst/>
        </a:prstGeom>
        <a:solidFill>
          <a:schemeClr val="accent5">
            <a:hueOff val="29384"/>
            <a:satOff val="-7104"/>
            <a:lumOff val="-1255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SOURCE: PROCESSED_FLIPDATA.PDF</a:t>
          </a:r>
        </a:p>
      </dsp:txBody>
      <dsp:txXfrm>
        <a:off x="23388" y="4402835"/>
        <a:ext cx="5595198" cy="4323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7469C-DA68-4716-9B1C-92A9A1923A8E}">
      <dsp:nvSpPr>
        <dsp:cNvPr id="0" name=""/>
        <dsp:cNvSpPr/>
      </dsp:nvSpPr>
      <dsp:spPr>
        <a:xfrm>
          <a:off x="0" y="796329"/>
          <a:ext cx="2430065" cy="243006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Dropped unnecessary columns like ‘Unnamed’.</a:t>
          </a:r>
        </a:p>
      </dsp:txBody>
      <dsp:txXfrm>
        <a:off x="355875" y="1152204"/>
        <a:ext cx="1718315" cy="1718315"/>
      </dsp:txXfrm>
    </dsp:sp>
    <dsp:sp modelId="{A0C47878-4146-4D0C-9ECD-95B51E42C75F}">
      <dsp:nvSpPr>
        <dsp:cNvPr id="0" name=""/>
        <dsp:cNvSpPr/>
      </dsp:nvSpPr>
      <dsp:spPr>
        <a:xfrm rot="5400000">
          <a:off x="2838917" y="1582158"/>
          <a:ext cx="850522" cy="858408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7EE8D-E878-40D6-8E0C-F18A3FA852FE}">
      <dsp:nvSpPr>
        <dsp:cNvPr id="0" name=""/>
        <dsp:cNvSpPr/>
      </dsp:nvSpPr>
      <dsp:spPr>
        <a:xfrm>
          <a:off x="4049704" y="1200935"/>
          <a:ext cx="1620853" cy="162085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Handled categorical features using Label Encoding (Processor, Camera).</a:t>
          </a:r>
        </a:p>
      </dsp:txBody>
      <dsp:txXfrm>
        <a:off x="4287072" y="1438303"/>
        <a:ext cx="1146117" cy="1146117"/>
      </dsp:txXfrm>
    </dsp:sp>
    <dsp:sp modelId="{401A0607-A800-4CF4-95B2-EBCA53155851}">
      <dsp:nvSpPr>
        <dsp:cNvPr id="0" name=""/>
        <dsp:cNvSpPr/>
      </dsp:nvSpPr>
      <dsp:spPr>
        <a:xfrm rot="5400000">
          <a:off x="6079410" y="1582158"/>
          <a:ext cx="850522" cy="858408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7865C9-E085-429A-AF8F-30385D4DCCEB}">
      <dsp:nvSpPr>
        <dsp:cNvPr id="0" name=""/>
        <dsp:cNvSpPr/>
      </dsp:nvSpPr>
      <dsp:spPr>
        <a:xfrm>
          <a:off x="7290196" y="796329"/>
          <a:ext cx="2430065" cy="243006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Scaled the numerical features using StandardScaler to bring all features to the same scale.</a:t>
          </a:r>
        </a:p>
      </dsp:txBody>
      <dsp:txXfrm>
        <a:off x="7646071" y="1152204"/>
        <a:ext cx="1718315" cy="17183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441D04-EEBD-4E31-AFCC-761C7FA21223}">
      <dsp:nvSpPr>
        <dsp:cNvPr id="0" name=""/>
        <dsp:cNvSpPr/>
      </dsp:nvSpPr>
      <dsp:spPr>
        <a:xfrm>
          <a:off x="1300596" y="326619"/>
          <a:ext cx="1144136" cy="114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5B97C-3B36-4AF7-AB9C-5A4A644A0B22}">
      <dsp:nvSpPr>
        <dsp:cNvPr id="0" name=""/>
        <dsp:cNvSpPr/>
      </dsp:nvSpPr>
      <dsp:spPr>
        <a:xfrm>
          <a:off x="601402" y="1799818"/>
          <a:ext cx="25425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Visualizations of RAM, Memory, and Price distributions using histograms.</a:t>
          </a:r>
          <a:endParaRPr lang="en-US" sz="1600" kern="1200" dirty="0"/>
        </a:p>
      </dsp:txBody>
      <dsp:txXfrm>
        <a:off x="601402" y="1799818"/>
        <a:ext cx="2542524" cy="720000"/>
      </dsp:txXfrm>
    </dsp:sp>
    <dsp:sp modelId="{E466C21B-0869-4C91-A30B-281E8365B03D}">
      <dsp:nvSpPr>
        <dsp:cNvPr id="0" name=""/>
        <dsp:cNvSpPr/>
      </dsp:nvSpPr>
      <dsp:spPr>
        <a:xfrm>
          <a:off x="4288062" y="326619"/>
          <a:ext cx="1144136" cy="114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0766C-40CB-4B93-8C78-1C2838FD00B8}">
      <dsp:nvSpPr>
        <dsp:cNvPr id="0" name=""/>
        <dsp:cNvSpPr/>
      </dsp:nvSpPr>
      <dsp:spPr>
        <a:xfrm>
          <a:off x="3588868" y="1799818"/>
          <a:ext cx="25425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Correlation Matrix showing the relationships between features.</a:t>
          </a:r>
          <a:endParaRPr lang="en-US" sz="1600" kern="1200" dirty="0"/>
        </a:p>
      </dsp:txBody>
      <dsp:txXfrm>
        <a:off x="3588868" y="1799818"/>
        <a:ext cx="2542524" cy="720000"/>
      </dsp:txXfrm>
    </dsp:sp>
    <dsp:sp modelId="{3EAC3CD2-251A-42D5-91F5-AD0A71F56D6A}">
      <dsp:nvSpPr>
        <dsp:cNvPr id="0" name=""/>
        <dsp:cNvSpPr/>
      </dsp:nvSpPr>
      <dsp:spPr>
        <a:xfrm>
          <a:off x="7275529" y="326619"/>
          <a:ext cx="1144136" cy="114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F27FC-E85E-4632-A287-4774DAE70492}">
      <dsp:nvSpPr>
        <dsp:cNvPr id="0" name=""/>
        <dsp:cNvSpPr/>
      </dsp:nvSpPr>
      <dsp:spPr>
        <a:xfrm>
          <a:off x="6576335" y="1799818"/>
          <a:ext cx="25425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Key insights: RAM and Memory have a strong positive correlation with price.</a:t>
          </a:r>
          <a:endParaRPr lang="en-US" sz="1600" kern="1200" dirty="0"/>
        </a:p>
      </dsp:txBody>
      <dsp:txXfrm>
        <a:off x="6576335" y="1799818"/>
        <a:ext cx="2542524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6AB95A-D8C3-4A4B-8DE8-13ECA37CD038}">
      <dsp:nvSpPr>
        <dsp:cNvPr id="0" name=""/>
        <dsp:cNvSpPr/>
      </dsp:nvSpPr>
      <dsp:spPr>
        <a:xfrm>
          <a:off x="1280381" y="3540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E79F43-FD57-4DCD-A27E-62B1E1B3CBE9}">
      <dsp:nvSpPr>
        <dsp:cNvPr id="0" name=""/>
        <dsp:cNvSpPr/>
      </dsp:nvSpPr>
      <dsp:spPr>
        <a:xfrm>
          <a:off x="1594818" y="317978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17BE1-5AB5-455C-95E1-5EBFE3B50A4B}">
      <dsp:nvSpPr>
        <dsp:cNvPr id="0" name=""/>
        <dsp:cNvSpPr/>
      </dsp:nvSpPr>
      <dsp:spPr>
        <a:xfrm>
          <a:off x="808724" y="193854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RAM and Memory have a strong correlation with price.</a:t>
          </a:r>
        </a:p>
      </dsp:txBody>
      <dsp:txXfrm>
        <a:off x="808724" y="1938541"/>
        <a:ext cx="2418750" cy="720000"/>
      </dsp:txXfrm>
    </dsp:sp>
    <dsp:sp modelId="{662EE30A-2716-4ED1-BCDA-946E736B69CB}">
      <dsp:nvSpPr>
        <dsp:cNvPr id="0" name=""/>
        <dsp:cNvSpPr/>
      </dsp:nvSpPr>
      <dsp:spPr>
        <a:xfrm>
          <a:off x="4122412" y="3540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5806FB-F168-4DA0-A1EF-85D533566D32}">
      <dsp:nvSpPr>
        <dsp:cNvPr id="0" name=""/>
        <dsp:cNvSpPr/>
      </dsp:nvSpPr>
      <dsp:spPr>
        <a:xfrm>
          <a:off x="4436849" y="317978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85705-63F0-4FE9-959A-20966EF5714A}">
      <dsp:nvSpPr>
        <dsp:cNvPr id="0" name=""/>
        <dsp:cNvSpPr/>
      </dsp:nvSpPr>
      <dsp:spPr>
        <a:xfrm>
          <a:off x="3650756" y="193854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Mobile Height also plays a significant role.</a:t>
          </a:r>
        </a:p>
      </dsp:txBody>
      <dsp:txXfrm>
        <a:off x="3650756" y="1938541"/>
        <a:ext cx="2418750" cy="720000"/>
      </dsp:txXfrm>
    </dsp:sp>
    <dsp:sp modelId="{DE4A2412-FA93-4B56-981D-99BC7C4D75C8}">
      <dsp:nvSpPr>
        <dsp:cNvPr id="0" name=""/>
        <dsp:cNvSpPr/>
      </dsp:nvSpPr>
      <dsp:spPr>
        <a:xfrm>
          <a:off x="6964443" y="3540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A3FB29-A2C9-4925-911F-8A9164D40908}">
      <dsp:nvSpPr>
        <dsp:cNvPr id="0" name=""/>
        <dsp:cNvSpPr/>
      </dsp:nvSpPr>
      <dsp:spPr>
        <a:xfrm>
          <a:off x="7278881" y="317978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38726-2F49-4CD1-88B2-577719ECA89F}">
      <dsp:nvSpPr>
        <dsp:cNvPr id="0" name=""/>
        <dsp:cNvSpPr/>
      </dsp:nvSpPr>
      <dsp:spPr>
        <a:xfrm>
          <a:off x="6492787" y="193854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Battery capacity has a lower influence on price.</a:t>
          </a:r>
        </a:p>
      </dsp:txBody>
      <dsp:txXfrm>
        <a:off x="6492787" y="1938541"/>
        <a:ext cx="24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25DAAA5-2F2A-48A0-B7E0-CCC1D58F7E7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DC10-A72E-424F-A10A-3744E103D93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565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AAA5-2F2A-48A0-B7E0-CCC1D58F7E7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DC10-A72E-424F-A10A-3744E103D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4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AAA5-2F2A-48A0-B7E0-CCC1D58F7E7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DC10-A72E-424F-A10A-3744E103D93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07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AAA5-2F2A-48A0-B7E0-CCC1D58F7E7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DC10-A72E-424F-A10A-3744E103D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AAA5-2F2A-48A0-B7E0-CCC1D58F7E7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DC10-A72E-424F-A10A-3744E103D93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326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AAA5-2F2A-48A0-B7E0-CCC1D58F7E7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DC10-A72E-424F-A10A-3744E103D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AAA5-2F2A-48A0-B7E0-CCC1D58F7E7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DC10-A72E-424F-A10A-3744E103D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9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AAA5-2F2A-48A0-B7E0-CCC1D58F7E7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DC10-A72E-424F-A10A-3744E103D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1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AAA5-2F2A-48A0-B7E0-CCC1D58F7E7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DC10-A72E-424F-A10A-3744E103D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AAA5-2F2A-48A0-B7E0-CCC1D58F7E7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DC10-A72E-424F-A10A-3744E103D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8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AAA5-2F2A-48A0-B7E0-CCC1D58F7E7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DC10-A72E-424F-A10A-3744E103D9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43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25DAAA5-2F2A-48A0-B7E0-CCC1D58F7E7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9CCDC10-A72E-424F-A10A-3744E103D9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91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466ED9E-26EA-40AB-B919-DFF8A428A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CCBFA3-DA3F-4995-BA0B-C86251B29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36FFF-8DFF-C1E9-904F-5DA4A83B3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640080"/>
            <a:ext cx="4208656" cy="3034857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Predicting Smartphone Prices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6B819-4CFC-E651-A398-0B15CD350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3849539"/>
            <a:ext cx="4204012" cy="2359417"/>
          </a:xfrm>
        </p:spPr>
        <p:txBody>
          <a:bodyPr anchor="t">
            <a:normAutofit/>
          </a:bodyPr>
          <a:lstStyle/>
          <a:p>
            <a:pPr algn="r"/>
            <a:r>
              <a:rPr lang="en-US" sz="1600">
                <a:solidFill>
                  <a:srgbClr val="FFFFFF"/>
                </a:solidFill>
              </a:rPr>
              <a:t>Model Development and Analysis </a:t>
            </a:r>
          </a:p>
          <a:p>
            <a:pPr algn="r"/>
            <a:r>
              <a:rPr lang="en-US" sz="1600">
                <a:solidFill>
                  <a:srgbClr val="FFFFFF"/>
                </a:solidFill>
              </a:rPr>
              <a:t>Author: Hammad Ur Rahman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9239814-858E-4E48-99D2-C6BD49B77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lose up of man finger on stock market charts">
            <a:extLst>
              <a:ext uri="{FF2B5EF4-FFF2-40B4-BE49-F238E27FC236}">
                <a16:creationId xmlns:a16="http://schemas.microsoft.com/office/drawing/2014/main" id="{2FA300B2-DCA9-6722-807A-62BE999688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16" r="28060" b="-2"/>
          <a:stretch/>
        </p:blipFill>
        <p:spPr>
          <a:xfrm>
            <a:off x="6096000" y="640080"/>
            <a:ext cx="545947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05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lourful envelopes">
            <a:extLst>
              <a:ext uri="{FF2B5EF4-FFF2-40B4-BE49-F238E27FC236}">
                <a16:creationId xmlns:a16="http://schemas.microsoft.com/office/drawing/2014/main" id="{B5C5AA69-87EC-446B-9673-6EA17C83BE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011" b="27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1CF2A21-8A04-457E-A95E-0E005AEE7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5" cy="685800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009BC-2505-A1C7-EECE-5E2F0A860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6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THANK YOU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35344E-67FA-430E-A28D-6DF65F626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0745F-CCF7-DAC9-1417-C5A860DAE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6" cy="4023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I appreciate your time and attention.</a:t>
            </a:r>
          </a:p>
          <a:p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For further queries or detailed analysis, feel free to reach out.</a:t>
            </a:r>
          </a:p>
          <a:p>
            <a:r>
              <a:rPr lang="en-US">
                <a:solidFill>
                  <a:srgbClr val="000000"/>
                </a:solidFill>
              </a:rPr>
              <a:t>Contact Information:</a:t>
            </a:r>
            <a:br>
              <a:rPr lang="en-US">
                <a:solidFill>
                  <a:srgbClr val="000000"/>
                </a:solidFill>
              </a:rPr>
            </a:br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HAMMAD UR RAHMAN</a:t>
            </a:r>
          </a:p>
          <a:p>
            <a:r>
              <a:rPr lang="en-US">
                <a:solidFill>
                  <a:srgbClr val="000000"/>
                </a:solidFill>
              </a:rPr>
              <a:t>Email: hammadrahman446@gmail.com</a:t>
            </a:r>
          </a:p>
          <a:p>
            <a:r>
              <a:rPr lang="en-US">
                <a:solidFill>
                  <a:srgbClr val="000000"/>
                </a:solidFill>
              </a:rPr>
              <a:t>Phone: +91 9410583350</a:t>
            </a:r>
          </a:p>
        </p:txBody>
      </p:sp>
    </p:spTree>
    <p:extLst>
      <p:ext uri="{BB962C8B-B14F-4D97-AF65-F5344CB8AC3E}">
        <p14:creationId xmlns:p14="http://schemas.microsoft.com/office/powerpoint/2010/main" val="234002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C0365A3-9839-4FC6-BFF6-7115C711F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4B8E6-702B-D389-A891-97F9D0BB5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Dataset Overview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68FEE32-0682-DFB8-B062-E09E659229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815576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325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BC236-6CF3-DB50-D6D1-767A36E4C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970BA-080A-0E58-A18F-681E9E84E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project aims to predict mobile prices based on key features such as RAM, Memory, Battery, Processor, and Camera.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preprocessing, exploratory data analysis, and mobile building are key steps to achieve the prediction.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A48EDD-4C27-D3FB-3B7A-7D1E34F0B1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250" r="47694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4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1EAAF-2C96-CCCF-0ACE-0524AD51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DATA PREPROCESSING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8EBE43-A3D0-B772-C126-E258390C9B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7111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3662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BDA01-FAF1-274C-EF4A-2960DEFB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0"/>
            <a:ext cx="9720072" cy="84065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highlight>
                  <a:srgbClr val="FF0000"/>
                </a:highlight>
              </a:rPr>
              <a:t>Exploratory data analysis (eda)</a:t>
            </a:r>
            <a:endParaRPr lang="en-US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AD92A5-F0CF-EC01-66D3-BFC5289FF5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0765367"/>
              </p:ext>
            </p:extLst>
          </p:nvPr>
        </p:nvGraphicFramePr>
        <p:xfrm>
          <a:off x="1023938" y="840659"/>
          <a:ext cx="9720262" cy="2846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396166A-E91A-3F95-7DC2-65002612FE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375" y="3429000"/>
            <a:ext cx="5626664" cy="32372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BA352F-54D1-B73A-958C-011864E227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9344" y="3428998"/>
            <a:ext cx="5412656" cy="323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55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ED1B-75F2-442D-2478-982F3F2D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"/>
            <a:ext cx="9720072" cy="766916"/>
          </a:xfrm>
        </p:spPr>
        <p:txBody>
          <a:bodyPr>
            <a:normAutofit/>
          </a:bodyPr>
          <a:lstStyle/>
          <a:p>
            <a:r>
              <a:rPr lang="en-US" dirty="0"/>
              <a:t>FEATURE IMPORTANCE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CD5FBE-22F9-0123-0B3B-E8E26920A4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1955929"/>
              </p:ext>
            </p:extLst>
          </p:nvPr>
        </p:nvGraphicFramePr>
        <p:xfrm>
          <a:off x="1023938" y="766919"/>
          <a:ext cx="9720262" cy="2662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5B4E328-F9A0-53FA-BCDF-48F4B023A6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465" y="3414868"/>
            <a:ext cx="3731341" cy="2662082"/>
          </a:xfrm>
          <a:prstGeom prst="rect">
            <a:avLst/>
          </a:prstGeom>
        </p:spPr>
      </p:pic>
      <p:pic>
        <p:nvPicPr>
          <p:cNvPr id="9" name="Picture 8" descr="A screenshot of a calculator&#10;&#10;Description automatically generated">
            <a:extLst>
              <a:ext uri="{FF2B5EF4-FFF2-40B4-BE49-F238E27FC236}">
                <a16:creationId xmlns:a16="http://schemas.microsoft.com/office/drawing/2014/main" id="{1CA3F077-767D-D5ED-1B17-90D7121C8E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935" y="3428999"/>
            <a:ext cx="6281737" cy="286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3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2B809A1-3AB5-4127-AEA1-0F5B8C801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19581BE-2724-447F-B809-A2E3A1F8A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AE4CC9F-7102-47C1-A8CF-13D5A40A0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296C7DF-103A-48D5-8315-EA17A399B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661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E79A9-A13D-FBA2-FA6B-363B32D02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185917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spc="200">
                <a:solidFill>
                  <a:srgbClr val="FFFFFF"/>
                </a:solidFill>
              </a:rPr>
              <a:t>Best performance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E4A46-4EF6-1DFF-0ABE-96183F96D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21" y="3849539"/>
            <a:ext cx="3004195" cy="23594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solidFill>
                  <a:srgbClr val="FFFFFF"/>
                </a:solidFill>
              </a:rPr>
              <a:t>XGBoost outperformed other models due to its ability to handle complex relationships in the data.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295A03-1F74-4860-9C7F-6E6273B97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8749" y="3765314"/>
            <a:ext cx="2834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graph of a number of different types of trees&#10;&#10;Description automatically generated with medium confidence">
            <a:extLst>
              <a:ext uri="{FF2B5EF4-FFF2-40B4-BE49-F238E27FC236}">
                <a16:creationId xmlns:a16="http://schemas.microsoft.com/office/drawing/2014/main" id="{3680A5DE-AC9D-CD89-3E33-3ABFBE4ABD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14"/>
          <a:stretch/>
        </p:blipFill>
        <p:spPr>
          <a:xfrm>
            <a:off x="4273157" y="1262059"/>
            <a:ext cx="3659111" cy="432952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4FBEB7A-3AD3-4C42-8FA7-AA51A9F28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5130" y="1963779"/>
            <a:ext cx="0" cy="292608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graph of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D01BBBB2-064A-7830-99D9-36A6101C2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4001" y="1098129"/>
            <a:ext cx="3644400" cy="465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4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D1994-37E2-0D5B-FE1A-F3AF55C56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/>
              <a:t>FINAL REPORT AND 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4BEC4-9657-53AD-3FEB-AEF74E8BD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r>
              <a:rPr lang="en-US" dirty="0"/>
              <a:t>Insights on mobile prices indicate: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Memory, RAM, and Mobile Height significantly influence pricing.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Recommendations:</a:t>
            </a:r>
          </a:p>
          <a:p>
            <a:pPr marL="0" indent="0">
              <a:buNone/>
            </a:pPr>
            <a:r>
              <a:rPr lang="en-US" dirty="0"/>
              <a:t>Focus on optimizing features like RAM, Memory, and Mobile Height for cost-effective models.</a:t>
            </a:r>
          </a:p>
          <a:p>
            <a:pPr marL="0" indent="0">
              <a:buNone/>
            </a:pPr>
            <a:r>
              <a:rPr lang="en-US" dirty="0"/>
              <a:t>Further analysis can enhance prediction accuracy.</a:t>
            </a:r>
          </a:p>
        </p:txBody>
      </p:sp>
      <p:pic>
        <p:nvPicPr>
          <p:cNvPr id="11" name="Picture 10" descr="Mobile device with apps">
            <a:extLst>
              <a:ext uri="{FF2B5EF4-FFF2-40B4-BE49-F238E27FC236}">
                <a16:creationId xmlns:a16="http://schemas.microsoft.com/office/drawing/2014/main" id="{19C292E6-B182-EA4C-79B1-7060615186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758" r="11187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43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2DC26D-8B9B-4CC1-B3CC-D3EA0FB16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02833BD6-E7C8-EF2F-4E90-AB6C75907C9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l="25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9DF097-67B0-1DA9-08F0-E1FD2E62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684437" cy="557106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CONCLUSION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B7ADC3-53A0-44F2-914A-78CADAF33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45" y="1828800"/>
            <a:ext cx="0" cy="3200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5C635-450A-68D9-5A00-BE62E4EB6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371" y="643467"/>
            <a:ext cx="6574112" cy="5571066"/>
          </a:xfrm>
        </p:spPr>
        <p:txBody>
          <a:bodyPr anchor="ctr">
            <a:normAutofit/>
          </a:bodyPr>
          <a:lstStyle/>
          <a:p>
            <a:r>
              <a:rPr lang="en-US" dirty="0"/>
              <a:t>This project successfully developed a predictive model for mobile prices using various algorithms, highlighting the importance of feature selection and data preprocessing.</a:t>
            </a:r>
          </a:p>
        </p:txBody>
      </p:sp>
    </p:spTree>
    <p:extLst>
      <p:ext uri="{BB962C8B-B14F-4D97-AF65-F5344CB8AC3E}">
        <p14:creationId xmlns:p14="http://schemas.microsoft.com/office/powerpoint/2010/main" val="294181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2259</TotalTime>
  <Words>320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Tw Cen MT</vt:lpstr>
      <vt:lpstr>Tw Cen MT Condensed</vt:lpstr>
      <vt:lpstr>Wingdings 3</vt:lpstr>
      <vt:lpstr>Integral</vt:lpstr>
      <vt:lpstr>Predicting Smartphone Prices Using Machine Learning</vt:lpstr>
      <vt:lpstr>Dataset Overview</vt:lpstr>
      <vt:lpstr>Introduction</vt:lpstr>
      <vt:lpstr>DATA PREPROCESSING</vt:lpstr>
      <vt:lpstr>Exploratory data analysis (eda)</vt:lpstr>
      <vt:lpstr>FEATURE IMPORTANCE ANALYSIS</vt:lpstr>
      <vt:lpstr>Best performance algorithm</vt:lpstr>
      <vt:lpstr>FINAL REPORT AND RECOMMENDATIONS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e21051</dc:creator>
  <cp:lastModifiedBy>e21051</cp:lastModifiedBy>
  <cp:revision>3</cp:revision>
  <dcterms:created xsi:type="dcterms:W3CDTF">2024-09-08T08:43:33Z</dcterms:created>
  <dcterms:modified xsi:type="dcterms:W3CDTF">2024-10-04T21:53:22Z</dcterms:modified>
</cp:coreProperties>
</file>