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62250-F7D8-460F-B72D-20EF502B2BCB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2054DD3-610F-467A-86EF-A25CC1839588}">
      <dgm:prSet/>
      <dgm:spPr/>
      <dgm:t>
        <a:bodyPr/>
        <a:lstStyle/>
        <a:p>
          <a:r>
            <a:rPr lang="en-US"/>
            <a:t>TF-IDF vectorization: Converted text into numerical representation</a:t>
          </a:r>
        </a:p>
      </dgm:t>
    </dgm:pt>
    <dgm:pt modelId="{203CB908-D04C-4402-93E4-B585B1C20203}" type="parTrans" cxnId="{6B4F5889-1856-4365-A031-EE40C8FD4278}">
      <dgm:prSet/>
      <dgm:spPr/>
      <dgm:t>
        <a:bodyPr/>
        <a:lstStyle/>
        <a:p>
          <a:endParaRPr lang="en-US"/>
        </a:p>
      </dgm:t>
    </dgm:pt>
    <dgm:pt modelId="{31EE8961-8D93-46CA-B0FE-7B45C58CDCA8}" type="sibTrans" cxnId="{6B4F5889-1856-4365-A031-EE40C8FD4278}">
      <dgm:prSet/>
      <dgm:spPr/>
      <dgm:t>
        <a:bodyPr/>
        <a:lstStyle/>
        <a:p>
          <a:endParaRPr lang="en-US"/>
        </a:p>
      </dgm:t>
    </dgm:pt>
    <dgm:pt modelId="{7EAF8B2F-04EB-4EFF-AF06-49C54A3BD484}">
      <dgm:prSet/>
      <dgm:spPr/>
      <dgm:t>
        <a:bodyPr/>
        <a:lstStyle/>
        <a:p>
          <a:r>
            <a:rPr lang="en-US"/>
            <a:t>Word2Vec / GloVe embeddings: Used for capturing semantic meaning</a:t>
          </a:r>
        </a:p>
      </dgm:t>
    </dgm:pt>
    <dgm:pt modelId="{D538DC85-D976-4BD1-B67A-80E430414ADE}" type="parTrans" cxnId="{D3360843-45E1-4662-B01F-DB20FF98A94A}">
      <dgm:prSet/>
      <dgm:spPr/>
      <dgm:t>
        <a:bodyPr/>
        <a:lstStyle/>
        <a:p>
          <a:endParaRPr lang="en-US"/>
        </a:p>
      </dgm:t>
    </dgm:pt>
    <dgm:pt modelId="{5CE32069-E37A-4405-8A1F-1400F30AB84E}" type="sibTrans" cxnId="{D3360843-45E1-4662-B01F-DB20FF98A94A}">
      <dgm:prSet/>
      <dgm:spPr/>
      <dgm:t>
        <a:bodyPr/>
        <a:lstStyle/>
        <a:p>
          <a:endParaRPr lang="en-US"/>
        </a:p>
      </dgm:t>
    </dgm:pt>
    <dgm:pt modelId="{4A00938A-4E61-4FD8-B19D-AE914CCF9B40}">
      <dgm:prSet/>
      <dgm:spPr/>
      <dgm:t>
        <a:bodyPr/>
        <a:lstStyle/>
        <a:p>
          <a:r>
            <a:rPr lang="en-US"/>
            <a:t>Additional features: Tweet length, presence of URLs, hashtags, and special characters</a:t>
          </a:r>
        </a:p>
      </dgm:t>
    </dgm:pt>
    <dgm:pt modelId="{1B5F4DA0-A86E-44D2-ADF7-D380AEC406D8}" type="parTrans" cxnId="{DFF18975-5163-411E-BAAF-8B1D75283F73}">
      <dgm:prSet/>
      <dgm:spPr/>
      <dgm:t>
        <a:bodyPr/>
        <a:lstStyle/>
        <a:p>
          <a:endParaRPr lang="en-US"/>
        </a:p>
      </dgm:t>
    </dgm:pt>
    <dgm:pt modelId="{4E06DE8C-9181-4163-9DEE-ACB3DC3B8280}" type="sibTrans" cxnId="{DFF18975-5163-411E-BAAF-8B1D75283F73}">
      <dgm:prSet/>
      <dgm:spPr/>
      <dgm:t>
        <a:bodyPr/>
        <a:lstStyle/>
        <a:p>
          <a:endParaRPr lang="en-US"/>
        </a:p>
      </dgm:t>
    </dgm:pt>
    <dgm:pt modelId="{054A0AB3-20E1-4625-B304-31D23BE15E0D}" type="pres">
      <dgm:prSet presAssocID="{21762250-F7D8-460F-B72D-20EF502B2B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559300-6686-4E82-BCEA-B467546594CE}" type="pres">
      <dgm:prSet presAssocID="{42054DD3-610F-467A-86EF-A25CC1839588}" presName="hierRoot1" presStyleCnt="0"/>
      <dgm:spPr/>
    </dgm:pt>
    <dgm:pt modelId="{57484C19-AACB-449D-A2E2-34EA4D482F20}" type="pres">
      <dgm:prSet presAssocID="{42054DD3-610F-467A-86EF-A25CC1839588}" presName="composite" presStyleCnt="0"/>
      <dgm:spPr/>
    </dgm:pt>
    <dgm:pt modelId="{A5C03C24-3781-4F98-AFED-0B61A0A94774}" type="pres">
      <dgm:prSet presAssocID="{42054DD3-610F-467A-86EF-A25CC1839588}" presName="background" presStyleLbl="node0" presStyleIdx="0" presStyleCnt="3"/>
      <dgm:spPr/>
    </dgm:pt>
    <dgm:pt modelId="{81F9E73E-C834-4E86-BEC8-F8EA6D1BD53C}" type="pres">
      <dgm:prSet presAssocID="{42054DD3-610F-467A-86EF-A25CC1839588}" presName="text" presStyleLbl="fgAcc0" presStyleIdx="0" presStyleCnt="3">
        <dgm:presLayoutVars>
          <dgm:chPref val="3"/>
        </dgm:presLayoutVars>
      </dgm:prSet>
      <dgm:spPr/>
    </dgm:pt>
    <dgm:pt modelId="{A3F36AF4-505C-4108-8838-9C9183054F53}" type="pres">
      <dgm:prSet presAssocID="{42054DD3-610F-467A-86EF-A25CC1839588}" presName="hierChild2" presStyleCnt="0"/>
      <dgm:spPr/>
    </dgm:pt>
    <dgm:pt modelId="{E463016A-F471-41BD-B3F9-E445795BB4BA}" type="pres">
      <dgm:prSet presAssocID="{7EAF8B2F-04EB-4EFF-AF06-49C54A3BD484}" presName="hierRoot1" presStyleCnt="0"/>
      <dgm:spPr/>
    </dgm:pt>
    <dgm:pt modelId="{4FE7C96F-9C96-4B87-BC26-4355C1AB2832}" type="pres">
      <dgm:prSet presAssocID="{7EAF8B2F-04EB-4EFF-AF06-49C54A3BD484}" presName="composite" presStyleCnt="0"/>
      <dgm:spPr/>
    </dgm:pt>
    <dgm:pt modelId="{58807678-FD91-4211-8189-1C0FBBB18E2E}" type="pres">
      <dgm:prSet presAssocID="{7EAF8B2F-04EB-4EFF-AF06-49C54A3BD484}" presName="background" presStyleLbl="node0" presStyleIdx="1" presStyleCnt="3"/>
      <dgm:spPr/>
    </dgm:pt>
    <dgm:pt modelId="{1F381AE9-85BF-4B9E-A356-4E2BB5AADB2A}" type="pres">
      <dgm:prSet presAssocID="{7EAF8B2F-04EB-4EFF-AF06-49C54A3BD484}" presName="text" presStyleLbl="fgAcc0" presStyleIdx="1" presStyleCnt="3">
        <dgm:presLayoutVars>
          <dgm:chPref val="3"/>
        </dgm:presLayoutVars>
      </dgm:prSet>
      <dgm:spPr/>
    </dgm:pt>
    <dgm:pt modelId="{E6457755-7320-423E-8F6C-2C2161114FA2}" type="pres">
      <dgm:prSet presAssocID="{7EAF8B2F-04EB-4EFF-AF06-49C54A3BD484}" presName="hierChild2" presStyleCnt="0"/>
      <dgm:spPr/>
    </dgm:pt>
    <dgm:pt modelId="{55D5804D-4577-4974-A188-EC3C48D0C0AB}" type="pres">
      <dgm:prSet presAssocID="{4A00938A-4E61-4FD8-B19D-AE914CCF9B40}" presName="hierRoot1" presStyleCnt="0"/>
      <dgm:spPr/>
    </dgm:pt>
    <dgm:pt modelId="{03B8A520-8860-4751-9461-4BC9E2D20B63}" type="pres">
      <dgm:prSet presAssocID="{4A00938A-4E61-4FD8-B19D-AE914CCF9B40}" presName="composite" presStyleCnt="0"/>
      <dgm:spPr/>
    </dgm:pt>
    <dgm:pt modelId="{9F4E0E60-C833-4A43-AA83-DC7AA77FE766}" type="pres">
      <dgm:prSet presAssocID="{4A00938A-4E61-4FD8-B19D-AE914CCF9B40}" presName="background" presStyleLbl="node0" presStyleIdx="2" presStyleCnt="3"/>
      <dgm:spPr/>
    </dgm:pt>
    <dgm:pt modelId="{6DF5CE9A-DAF0-4A27-87FD-4CC99729FFCC}" type="pres">
      <dgm:prSet presAssocID="{4A00938A-4E61-4FD8-B19D-AE914CCF9B40}" presName="text" presStyleLbl="fgAcc0" presStyleIdx="2" presStyleCnt="3">
        <dgm:presLayoutVars>
          <dgm:chPref val="3"/>
        </dgm:presLayoutVars>
      </dgm:prSet>
      <dgm:spPr/>
    </dgm:pt>
    <dgm:pt modelId="{C1C1666C-83A4-4270-B426-0ADA2D38C0D9}" type="pres">
      <dgm:prSet presAssocID="{4A00938A-4E61-4FD8-B19D-AE914CCF9B40}" presName="hierChild2" presStyleCnt="0"/>
      <dgm:spPr/>
    </dgm:pt>
  </dgm:ptLst>
  <dgm:cxnLst>
    <dgm:cxn modelId="{5CAA161E-3B84-4D10-9DBF-A44127183350}" type="presOf" srcId="{4A00938A-4E61-4FD8-B19D-AE914CCF9B40}" destId="{6DF5CE9A-DAF0-4A27-87FD-4CC99729FFCC}" srcOrd="0" destOrd="0" presId="urn:microsoft.com/office/officeart/2005/8/layout/hierarchy1"/>
    <dgm:cxn modelId="{B03C243D-42F0-4BE2-88E4-4F28A1978066}" type="presOf" srcId="{42054DD3-610F-467A-86EF-A25CC1839588}" destId="{81F9E73E-C834-4E86-BEC8-F8EA6D1BD53C}" srcOrd="0" destOrd="0" presId="urn:microsoft.com/office/officeart/2005/8/layout/hierarchy1"/>
    <dgm:cxn modelId="{D3360843-45E1-4662-B01F-DB20FF98A94A}" srcId="{21762250-F7D8-460F-B72D-20EF502B2BCB}" destId="{7EAF8B2F-04EB-4EFF-AF06-49C54A3BD484}" srcOrd="1" destOrd="0" parTransId="{D538DC85-D976-4BD1-B67A-80E430414ADE}" sibTransId="{5CE32069-E37A-4405-8A1F-1400F30AB84E}"/>
    <dgm:cxn modelId="{E6D30B69-9B68-4A7D-AD06-F7C8B2D62B1D}" type="presOf" srcId="{7EAF8B2F-04EB-4EFF-AF06-49C54A3BD484}" destId="{1F381AE9-85BF-4B9E-A356-4E2BB5AADB2A}" srcOrd="0" destOrd="0" presId="urn:microsoft.com/office/officeart/2005/8/layout/hierarchy1"/>
    <dgm:cxn modelId="{DFF18975-5163-411E-BAAF-8B1D75283F73}" srcId="{21762250-F7D8-460F-B72D-20EF502B2BCB}" destId="{4A00938A-4E61-4FD8-B19D-AE914CCF9B40}" srcOrd="2" destOrd="0" parTransId="{1B5F4DA0-A86E-44D2-ADF7-D380AEC406D8}" sibTransId="{4E06DE8C-9181-4163-9DEE-ACB3DC3B8280}"/>
    <dgm:cxn modelId="{6B4F5889-1856-4365-A031-EE40C8FD4278}" srcId="{21762250-F7D8-460F-B72D-20EF502B2BCB}" destId="{42054DD3-610F-467A-86EF-A25CC1839588}" srcOrd="0" destOrd="0" parTransId="{203CB908-D04C-4402-93E4-B585B1C20203}" sibTransId="{31EE8961-8D93-46CA-B0FE-7B45C58CDCA8}"/>
    <dgm:cxn modelId="{ABC365C4-813D-4499-BB54-8F371DC0C088}" type="presOf" srcId="{21762250-F7D8-460F-B72D-20EF502B2BCB}" destId="{054A0AB3-20E1-4625-B304-31D23BE15E0D}" srcOrd="0" destOrd="0" presId="urn:microsoft.com/office/officeart/2005/8/layout/hierarchy1"/>
    <dgm:cxn modelId="{E966C76A-A625-4C6B-A7B3-C594C8A6824C}" type="presParOf" srcId="{054A0AB3-20E1-4625-B304-31D23BE15E0D}" destId="{F9559300-6686-4E82-BCEA-B467546594CE}" srcOrd="0" destOrd="0" presId="urn:microsoft.com/office/officeart/2005/8/layout/hierarchy1"/>
    <dgm:cxn modelId="{673D3552-03E6-4C3A-A354-ED71766FD8FC}" type="presParOf" srcId="{F9559300-6686-4E82-BCEA-B467546594CE}" destId="{57484C19-AACB-449D-A2E2-34EA4D482F20}" srcOrd="0" destOrd="0" presId="urn:microsoft.com/office/officeart/2005/8/layout/hierarchy1"/>
    <dgm:cxn modelId="{D21752B5-0339-4053-9CC6-28CD0A1675D6}" type="presParOf" srcId="{57484C19-AACB-449D-A2E2-34EA4D482F20}" destId="{A5C03C24-3781-4F98-AFED-0B61A0A94774}" srcOrd="0" destOrd="0" presId="urn:microsoft.com/office/officeart/2005/8/layout/hierarchy1"/>
    <dgm:cxn modelId="{7FA018BA-5400-43CC-9A99-12EAF0F38BB8}" type="presParOf" srcId="{57484C19-AACB-449D-A2E2-34EA4D482F20}" destId="{81F9E73E-C834-4E86-BEC8-F8EA6D1BD53C}" srcOrd="1" destOrd="0" presId="urn:microsoft.com/office/officeart/2005/8/layout/hierarchy1"/>
    <dgm:cxn modelId="{4D20D58C-60E3-4C76-8867-ACDEDF64108C}" type="presParOf" srcId="{F9559300-6686-4E82-BCEA-B467546594CE}" destId="{A3F36AF4-505C-4108-8838-9C9183054F53}" srcOrd="1" destOrd="0" presId="urn:microsoft.com/office/officeart/2005/8/layout/hierarchy1"/>
    <dgm:cxn modelId="{86E1CC53-B095-4E7C-AF0C-82F911127758}" type="presParOf" srcId="{054A0AB3-20E1-4625-B304-31D23BE15E0D}" destId="{E463016A-F471-41BD-B3F9-E445795BB4BA}" srcOrd="1" destOrd="0" presId="urn:microsoft.com/office/officeart/2005/8/layout/hierarchy1"/>
    <dgm:cxn modelId="{3198B885-5418-4085-B810-7600B9FF8F96}" type="presParOf" srcId="{E463016A-F471-41BD-B3F9-E445795BB4BA}" destId="{4FE7C96F-9C96-4B87-BC26-4355C1AB2832}" srcOrd="0" destOrd="0" presId="urn:microsoft.com/office/officeart/2005/8/layout/hierarchy1"/>
    <dgm:cxn modelId="{A1244355-76F1-41E7-81BF-E28E94189490}" type="presParOf" srcId="{4FE7C96F-9C96-4B87-BC26-4355C1AB2832}" destId="{58807678-FD91-4211-8189-1C0FBBB18E2E}" srcOrd="0" destOrd="0" presId="urn:microsoft.com/office/officeart/2005/8/layout/hierarchy1"/>
    <dgm:cxn modelId="{1357EE5D-79F0-43D1-B4F1-84C4CC67F3B5}" type="presParOf" srcId="{4FE7C96F-9C96-4B87-BC26-4355C1AB2832}" destId="{1F381AE9-85BF-4B9E-A356-4E2BB5AADB2A}" srcOrd="1" destOrd="0" presId="urn:microsoft.com/office/officeart/2005/8/layout/hierarchy1"/>
    <dgm:cxn modelId="{2410D2E0-F691-4A4D-9D1D-5BC3F723F632}" type="presParOf" srcId="{E463016A-F471-41BD-B3F9-E445795BB4BA}" destId="{E6457755-7320-423E-8F6C-2C2161114FA2}" srcOrd="1" destOrd="0" presId="urn:microsoft.com/office/officeart/2005/8/layout/hierarchy1"/>
    <dgm:cxn modelId="{9ECADE25-A0AC-4FB0-8B4B-D40BECEF57C4}" type="presParOf" srcId="{054A0AB3-20E1-4625-B304-31D23BE15E0D}" destId="{55D5804D-4577-4974-A188-EC3C48D0C0AB}" srcOrd="2" destOrd="0" presId="urn:microsoft.com/office/officeart/2005/8/layout/hierarchy1"/>
    <dgm:cxn modelId="{673CD363-531E-4073-BB84-639D8EDC3CC9}" type="presParOf" srcId="{55D5804D-4577-4974-A188-EC3C48D0C0AB}" destId="{03B8A520-8860-4751-9461-4BC9E2D20B63}" srcOrd="0" destOrd="0" presId="urn:microsoft.com/office/officeart/2005/8/layout/hierarchy1"/>
    <dgm:cxn modelId="{56A08889-2F24-4AE0-ABF0-D1EA0C669A80}" type="presParOf" srcId="{03B8A520-8860-4751-9461-4BC9E2D20B63}" destId="{9F4E0E60-C833-4A43-AA83-DC7AA77FE766}" srcOrd="0" destOrd="0" presId="urn:microsoft.com/office/officeart/2005/8/layout/hierarchy1"/>
    <dgm:cxn modelId="{5C540D0A-45AF-44B9-880A-863ADB4C2CCB}" type="presParOf" srcId="{03B8A520-8860-4751-9461-4BC9E2D20B63}" destId="{6DF5CE9A-DAF0-4A27-87FD-4CC99729FFCC}" srcOrd="1" destOrd="0" presId="urn:microsoft.com/office/officeart/2005/8/layout/hierarchy1"/>
    <dgm:cxn modelId="{A7300868-295E-4808-AC5E-2EC51945FD0D}" type="presParOf" srcId="{55D5804D-4577-4974-A188-EC3C48D0C0AB}" destId="{C1C1666C-83A4-4270-B426-0ADA2D38C0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A354DE-6347-4E23-BD2B-935137AE4F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E02D8A-2F22-4564-AA59-704053AAB7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Algorithms used: Logistic Regression, Random Forest, XGBoost, LightGBM</a:t>
          </a:r>
        </a:p>
      </dgm:t>
    </dgm:pt>
    <dgm:pt modelId="{E3F3EA3C-4AA8-4B82-9867-6D49AD59D1C9}" type="parTrans" cxnId="{09624309-A648-4A44-8BBC-3C4B49DA4BB6}">
      <dgm:prSet/>
      <dgm:spPr/>
      <dgm:t>
        <a:bodyPr/>
        <a:lstStyle/>
        <a:p>
          <a:endParaRPr lang="en-US"/>
        </a:p>
      </dgm:t>
    </dgm:pt>
    <dgm:pt modelId="{3AD4FFD9-FA86-4936-A573-D471319E5CBA}" type="sibTrans" cxnId="{09624309-A648-4A44-8BBC-3C4B49DA4BB6}">
      <dgm:prSet/>
      <dgm:spPr/>
      <dgm:t>
        <a:bodyPr/>
        <a:lstStyle/>
        <a:p>
          <a:endParaRPr lang="en-US"/>
        </a:p>
      </dgm:t>
    </dgm:pt>
    <dgm:pt modelId="{20B13A27-071E-4A16-B2CF-07282F4F75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Train-test split: 80% training, 20% testing (8000 vs. 2000 tweets)</a:t>
          </a:r>
        </a:p>
      </dgm:t>
    </dgm:pt>
    <dgm:pt modelId="{F7CA6364-163D-46E8-AFB6-DB96836F2144}" type="parTrans" cxnId="{EB9D2010-3733-449D-B722-494EE95335C5}">
      <dgm:prSet/>
      <dgm:spPr/>
      <dgm:t>
        <a:bodyPr/>
        <a:lstStyle/>
        <a:p>
          <a:endParaRPr lang="en-US"/>
        </a:p>
      </dgm:t>
    </dgm:pt>
    <dgm:pt modelId="{40841328-BD4C-4CA4-A87B-0F70E6753ECC}" type="sibTrans" cxnId="{EB9D2010-3733-449D-B722-494EE95335C5}">
      <dgm:prSet/>
      <dgm:spPr/>
      <dgm:t>
        <a:bodyPr/>
        <a:lstStyle/>
        <a:p>
          <a:endParaRPr lang="en-US"/>
        </a:p>
      </dgm:t>
    </dgm:pt>
    <dgm:pt modelId="{F7933EA5-CDC0-4321-B033-64C6721287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Handling class imbalance: Used class weights and SMOTE oversampling</a:t>
          </a:r>
        </a:p>
      </dgm:t>
    </dgm:pt>
    <dgm:pt modelId="{5DA629DD-B763-4017-ABE7-3C267D865882}" type="parTrans" cxnId="{E45354DB-2B48-44F3-B210-0C8193C2CBE4}">
      <dgm:prSet/>
      <dgm:spPr/>
      <dgm:t>
        <a:bodyPr/>
        <a:lstStyle/>
        <a:p>
          <a:endParaRPr lang="en-US"/>
        </a:p>
      </dgm:t>
    </dgm:pt>
    <dgm:pt modelId="{0EA65DD3-3BD5-4C12-B258-76A522D361D2}" type="sibTrans" cxnId="{E45354DB-2B48-44F3-B210-0C8193C2CBE4}">
      <dgm:prSet/>
      <dgm:spPr/>
      <dgm:t>
        <a:bodyPr/>
        <a:lstStyle/>
        <a:p>
          <a:endParaRPr lang="en-US"/>
        </a:p>
      </dgm:t>
    </dgm:pt>
    <dgm:pt modelId="{7C87FFE1-44A0-428A-8790-F568F027AC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selection criteria: Performance on precision, recall, and F1-score</a:t>
          </a:r>
        </a:p>
      </dgm:t>
    </dgm:pt>
    <dgm:pt modelId="{9F4D44DD-9615-4FA9-B28A-FA4BA35FC484}" type="parTrans" cxnId="{1CF92B1E-4696-4433-8AA1-A1574EE76FBE}">
      <dgm:prSet/>
      <dgm:spPr/>
      <dgm:t>
        <a:bodyPr/>
        <a:lstStyle/>
        <a:p>
          <a:endParaRPr lang="en-US"/>
        </a:p>
      </dgm:t>
    </dgm:pt>
    <dgm:pt modelId="{6159265D-71C6-46D7-A8F1-56664B2BD8D4}" type="sibTrans" cxnId="{1CF92B1E-4696-4433-8AA1-A1574EE76FBE}">
      <dgm:prSet/>
      <dgm:spPr/>
      <dgm:t>
        <a:bodyPr/>
        <a:lstStyle/>
        <a:p>
          <a:endParaRPr lang="en-US"/>
        </a:p>
      </dgm:t>
    </dgm:pt>
    <dgm:pt modelId="{70DBCD47-195B-4E38-BF10-0F4F945EB783}" type="pres">
      <dgm:prSet presAssocID="{2DA354DE-6347-4E23-BD2B-935137AE4F3E}" presName="root" presStyleCnt="0">
        <dgm:presLayoutVars>
          <dgm:dir/>
          <dgm:resizeHandles val="exact"/>
        </dgm:presLayoutVars>
      </dgm:prSet>
      <dgm:spPr/>
    </dgm:pt>
    <dgm:pt modelId="{60AC87FD-D1EC-4727-9857-2180FEEAFCBA}" type="pres">
      <dgm:prSet presAssocID="{53E02D8A-2F22-4564-AA59-704053AAB7F9}" presName="compNode" presStyleCnt="0"/>
      <dgm:spPr/>
    </dgm:pt>
    <dgm:pt modelId="{963286A8-05F3-4C48-A0AC-C8C554279FB5}" type="pres">
      <dgm:prSet presAssocID="{53E02D8A-2F22-4564-AA59-704053AAB7F9}" presName="bgRect" presStyleLbl="bgShp" presStyleIdx="0" presStyleCnt="4"/>
      <dgm:spPr/>
    </dgm:pt>
    <dgm:pt modelId="{15C48F95-7ECF-4502-B461-7A4FFFE26821}" type="pres">
      <dgm:prSet presAssocID="{53E02D8A-2F22-4564-AA59-704053AAB7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78267C4A-6780-44C4-9E06-69212B83D448}" type="pres">
      <dgm:prSet presAssocID="{53E02D8A-2F22-4564-AA59-704053AAB7F9}" presName="spaceRect" presStyleCnt="0"/>
      <dgm:spPr/>
    </dgm:pt>
    <dgm:pt modelId="{68D3C0B5-16E5-48B9-B01A-F3B31D4ADFA0}" type="pres">
      <dgm:prSet presAssocID="{53E02D8A-2F22-4564-AA59-704053AAB7F9}" presName="parTx" presStyleLbl="revTx" presStyleIdx="0" presStyleCnt="4">
        <dgm:presLayoutVars>
          <dgm:chMax val="0"/>
          <dgm:chPref val="0"/>
        </dgm:presLayoutVars>
      </dgm:prSet>
      <dgm:spPr/>
    </dgm:pt>
    <dgm:pt modelId="{E1C2DBA3-BC87-4FCC-8289-688E7A5D216A}" type="pres">
      <dgm:prSet presAssocID="{3AD4FFD9-FA86-4936-A573-D471319E5CBA}" presName="sibTrans" presStyleCnt="0"/>
      <dgm:spPr/>
    </dgm:pt>
    <dgm:pt modelId="{4F064018-9816-4132-851F-3AF6D2955B68}" type="pres">
      <dgm:prSet presAssocID="{20B13A27-071E-4A16-B2CF-07282F4F7563}" presName="compNode" presStyleCnt="0"/>
      <dgm:spPr/>
    </dgm:pt>
    <dgm:pt modelId="{1666025E-2FAC-4461-BEFC-9DA36E77DD02}" type="pres">
      <dgm:prSet presAssocID="{20B13A27-071E-4A16-B2CF-07282F4F7563}" presName="bgRect" presStyleLbl="bgShp" presStyleIdx="1" presStyleCnt="4"/>
      <dgm:spPr/>
    </dgm:pt>
    <dgm:pt modelId="{EA2D47EF-D524-4482-BB6C-FF61F0FC58A6}" type="pres">
      <dgm:prSet presAssocID="{20B13A27-071E-4A16-B2CF-07282F4F75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8D725D1D-EA11-420D-BF60-CE0CD08A7680}" type="pres">
      <dgm:prSet presAssocID="{20B13A27-071E-4A16-B2CF-07282F4F7563}" presName="spaceRect" presStyleCnt="0"/>
      <dgm:spPr/>
    </dgm:pt>
    <dgm:pt modelId="{170AF579-C5D3-4E13-ACCE-3A62214CD372}" type="pres">
      <dgm:prSet presAssocID="{20B13A27-071E-4A16-B2CF-07282F4F7563}" presName="parTx" presStyleLbl="revTx" presStyleIdx="1" presStyleCnt="4">
        <dgm:presLayoutVars>
          <dgm:chMax val="0"/>
          <dgm:chPref val="0"/>
        </dgm:presLayoutVars>
      </dgm:prSet>
      <dgm:spPr/>
    </dgm:pt>
    <dgm:pt modelId="{302A0EA7-C3F3-4D0F-AA7E-3DB9CD5ECE00}" type="pres">
      <dgm:prSet presAssocID="{40841328-BD4C-4CA4-A87B-0F70E6753ECC}" presName="sibTrans" presStyleCnt="0"/>
      <dgm:spPr/>
    </dgm:pt>
    <dgm:pt modelId="{F0ACD3A7-80CD-4976-8A8A-181F67C522AB}" type="pres">
      <dgm:prSet presAssocID="{F7933EA5-CDC0-4321-B033-64C6721287BA}" presName="compNode" presStyleCnt="0"/>
      <dgm:spPr/>
    </dgm:pt>
    <dgm:pt modelId="{08CD3B2C-E6A8-443D-89E2-E6E1F814797A}" type="pres">
      <dgm:prSet presAssocID="{F7933EA5-CDC0-4321-B033-64C6721287BA}" presName="bgRect" presStyleLbl="bgShp" presStyleIdx="2" presStyleCnt="4"/>
      <dgm:spPr/>
    </dgm:pt>
    <dgm:pt modelId="{BF228402-D822-4218-B9DA-0AAE2E9A8964}" type="pres">
      <dgm:prSet presAssocID="{F7933EA5-CDC0-4321-B033-64C6721287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1E423054-08C9-4859-A315-F80D4BC7567C}" type="pres">
      <dgm:prSet presAssocID="{F7933EA5-CDC0-4321-B033-64C6721287BA}" presName="spaceRect" presStyleCnt="0"/>
      <dgm:spPr/>
    </dgm:pt>
    <dgm:pt modelId="{0863BB0C-E0E9-4E64-A125-403F0E96E270}" type="pres">
      <dgm:prSet presAssocID="{F7933EA5-CDC0-4321-B033-64C6721287BA}" presName="parTx" presStyleLbl="revTx" presStyleIdx="2" presStyleCnt="4">
        <dgm:presLayoutVars>
          <dgm:chMax val="0"/>
          <dgm:chPref val="0"/>
        </dgm:presLayoutVars>
      </dgm:prSet>
      <dgm:spPr/>
    </dgm:pt>
    <dgm:pt modelId="{ED506948-3F03-465A-BAEC-DA2134D5E52E}" type="pres">
      <dgm:prSet presAssocID="{0EA65DD3-3BD5-4C12-B258-76A522D361D2}" presName="sibTrans" presStyleCnt="0"/>
      <dgm:spPr/>
    </dgm:pt>
    <dgm:pt modelId="{6A4AF61C-67A0-4084-A6FF-6BD4A145AE11}" type="pres">
      <dgm:prSet presAssocID="{7C87FFE1-44A0-428A-8790-F568F027ACB4}" presName="compNode" presStyleCnt="0"/>
      <dgm:spPr/>
    </dgm:pt>
    <dgm:pt modelId="{0E52F830-6362-4CC1-89DE-DC41F2BDD3E5}" type="pres">
      <dgm:prSet presAssocID="{7C87FFE1-44A0-428A-8790-F568F027ACB4}" presName="bgRect" presStyleLbl="bgShp" presStyleIdx="3" presStyleCnt="4"/>
      <dgm:spPr/>
    </dgm:pt>
    <dgm:pt modelId="{32DF34F4-0AFA-4D7F-9322-81EB2D795BD7}" type="pres">
      <dgm:prSet presAssocID="{7C87FFE1-44A0-428A-8790-F568F027AC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F94B849-E168-4C5F-B6D8-01E34B403340}" type="pres">
      <dgm:prSet presAssocID="{7C87FFE1-44A0-428A-8790-F568F027ACB4}" presName="spaceRect" presStyleCnt="0"/>
      <dgm:spPr/>
    </dgm:pt>
    <dgm:pt modelId="{A157B3DF-E109-417E-8890-9686961D34B1}" type="pres">
      <dgm:prSet presAssocID="{7C87FFE1-44A0-428A-8790-F568F027AC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624309-A648-4A44-8BBC-3C4B49DA4BB6}" srcId="{2DA354DE-6347-4E23-BD2B-935137AE4F3E}" destId="{53E02D8A-2F22-4564-AA59-704053AAB7F9}" srcOrd="0" destOrd="0" parTransId="{E3F3EA3C-4AA8-4B82-9867-6D49AD59D1C9}" sibTransId="{3AD4FFD9-FA86-4936-A573-D471319E5CBA}"/>
    <dgm:cxn modelId="{EB9D2010-3733-449D-B722-494EE95335C5}" srcId="{2DA354DE-6347-4E23-BD2B-935137AE4F3E}" destId="{20B13A27-071E-4A16-B2CF-07282F4F7563}" srcOrd="1" destOrd="0" parTransId="{F7CA6364-163D-46E8-AFB6-DB96836F2144}" sibTransId="{40841328-BD4C-4CA4-A87B-0F70E6753ECC}"/>
    <dgm:cxn modelId="{1CF92B1E-4696-4433-8AA1-A1574EE76FBE}" srcId="{2DA354DE-6347-4E23-BD2B-935137AE4F3E}" destId="{7C87FFE1-44A0-428A-8790-F568F027ACB4}" srcOrd="3" destOrd="0" parTransId="{9F4D44DD-9615-4FA9-B28A-FA4BA35FC484}" sibTransId="{6159265D-71C6-46D7-A8F1-56664B2BD8D4}"/>
    <dgm:cxn modelId="{1EBDF031-39A4-4F16-BA05-EE4C18A3FDA5}" type="presOf" srcId="{53E02D8A-2F22-4564-AA59-704053AAB7F9}" destId="{68D3C0B5-16E5-48B9-B01A-F3B31D4ADFA0}" srcOrd="0" destOrd="0" presId="urn:microsoft.com/office/officeart/2018/2/layout/IconVerticalSolidList"/>
    <dgm:cxn modelId="{E9DD556B-9362-426E-B44F-8A1BE63F3843}" type="presOf" srcId="{2DA354DE-6347-4E23-BD2B-935137AE4F3E}" destId="{70DBCD47-195B-4E38-BF10-0F4F945EB783}" srcOrd="0" destOrd="0" presId="urn:microsoft.com/office/officeart/2018/2/layout/IconVerticalSolidList"/>
    <dgm:cxn modelId="{4747F58C-E303-4CBC-9BEB-912D9C82D3CA}" type="presOf" srcId="{F7933EA5-CDC0-4321-B033-64C6721287BA}" destId="{0863BB0C-E0E9-4E64-A125-403F0E96E270}" srcOrd="0" destOrd="0" presId="urn:microsoft.com/office/officeart/2018/2/layout/IconVerticalSolidList"/>
    <dgm:cxn modelId="{EC049E8E-0477-4E0B-AA61-19BC276B91E4}" type="presOf" srcId="{20B13A27-071E-4A16-B2CF-07282F4F7563}" destId="{170AF579-C5D3-4E13-ACCE-3A62214CD372}" srcOrd="0" destOrd="0" presId="urn:microsoft.com/office/officeart/2018/2/layout/IconVerticalSolidList"/>
    <dgm:cxn modelId="{A94116C0-849D-4805-820A-4FC9FDDA1B3B}" type="presOf" srcId="{7C87FFE1-44A0-428A-8790-F568F027ACB4}" destId="{A157B3DF-E109-417E-8890-9686961D34B1}" srcOrd="0" destOrd="0" presId="urn:microsoft.com/office/officeart/2018/2/layout/IconVerticalSolidList"/>
    <dgm:cxn modelId="{E45354DB-2B48-44F3-B210-0C8193C2CBE4}" srcId="{2DA354DE-6347-4E23-BD2B-935137AE4F3E}" destId="{F7933EA5-CDC0-4321-B033-64C6721287BA}" srcOrd="2" destOrd="0" parTransId="{5DA629DD-B763-4017-ABE7-3C267D865882}" sibTransId="{0EA65DD3-3BD5-4C12-B258-76A522D361D2}"/>
    <dgm:cxn modelId="{7C3CF01A-64A2-42CD-B835-69889FE1A28F}" type="presParOf" srcId="{70DBCD47-195B-4E38-BF10-0F4F945EB783}" destId="{60AC87FD-D1EC-4727-9857-2180FEEAFCBA}" srcOrd="0" destOrd="0" presId="urn:microsoft.com/office/officeart/2018/2/layout/IconVerticalSolidList"/>
    <dgm:cxn modelId="{C2B5A816-660E-43F9-AB1A-AB5F26BE14E8}" type="presParOf" srcId="{60AC87FD-D1EC-4727-9857-2180FEEAFCBA}" destId="{963286A8-05F3-4C48-A0AC-C8C554279FB5}" srcOrd="0" destOrd="0" presId="urn:microsoft.com/office/officeart/2018/2/layout/IconVerticalSolidList"/>
    <dgm:cxn modelId="{CAEAF483-5CA4-4A14-A2C1-61AF17FB7A3C}" type="presParOf" srcId="{60AC87FD-D1EC-4727-9857-2180FEEAFCBA}" destId="{15C48F95-7ECF-4502-B461-7A4FFFE26821}" srcOrd="1" destOrd="0" presId="urn:microsoft.com/office/officeart/2018/2/layout/IconVerticalSolidList"/>
    <dgm:cxn modelId="{9D064978-E4EE-4E07-8CF8-D9C83A116627}" type="presParOf" srcId="{60AC87FD-D1EC-4727-9857-2180FEEAFCBA}" destId="{78267C4A-6780-44C4-9E06-69212B83D448}" srcOrd="2" destOrd="0" presId="urn:microsoft.com/office/officeart/2018/2/layout/IconVerticalSolidList"/>
    <dgm:cxn modelId="{7BF9CC11-9387-466A-8856-F833F19DF163}" type="presParOf" srcId="{60AC87FD-D1EC-4727-9857-2180FEEAFCBA}" destId="{68D3C0B5-16E5-48B9-B01A-F3B31D4ADFA0}" srcOrd="3" destOrd="0" presId="urn:microsoft.com/office/officeart/2018/2/layout/IconVerticalSolidList"/>
    <dgm:cxn modelId="{094BCB85-7143-4D30-A313-324C70DD4463}" type="presParOf" srcId="{70DBCD47-195B-4E38-BF10-0F4F945EB783}" destId="{E1C2DBA3-BC87-4FCC-8289-688E7A5D216A}" srcOrd="1" destOrd="0" presId="urn:microsoft.com/office/officeart/2018/2/layout/IconVerticalSolidList"/>
    <dgm:cxn modelId="{BA69BF9E-A6A5-4080-8013-50BE42F1F0F6}" type="presParOf" srcId="{70DBCD47-195B-4E38-BF10-0F4F945EB783}" destId="{4F064018-9816-4132-851F-3AF6D2955B68}" srcOrd="2" destOrd="0" presId="urn:microsoft.com/office/officeart/2018/2/layout/IconVerticalSolidList"/>
    <dgm:cxn modelId="{64702A08-F23B-4D3F-BAE1-97184F79BED8}" type="presParOf" srcId="{4F064018-9816-4132-851F-3AF6D2955B68}" destId="{1666025E-2FAC-4461-BEFC-9DA36E77DD02}" srcOrd="0" destOrd="0" presId="urn:microsoft.com/office/officeart/2018/2/layout/IconVerticalSolidList"/>
    <dgm:cxn modelId="{31D34008-5759-4D88-9BAE-219A78DC582F}" type="presParOf" srcId="{4F064018-9816-4132-851F-3AF6D2955B68}" destId="{EA2D47EF-D524-4482-BB6C-FF61F0FC58A6}" srcOrd="1" destOrd="0" presId="urn:microsoft.com/office/officeart/2018/2/layout/IconVerticalSolidList"/>
    <dgm:cxn modelId="{01ED20DF-2789-46A9-9298-00923F72D14F}" type="presParOf" srcId="{4F064018-9816-4132-851F-3AF6D2955B68}" destId="{8D725D1D-EA11-420D-BF60-CE0CD08A7680}" srcOrd="2" destOrd="0" presId="urn:microsoft.com/office/officeart/2018/2/layout/IconVerticalSolidList"/>
    <dgm:cxn modelId="{234BBCA3-834F-4A08-BA64-10A767A0DC54}" type="presParOf" srcId="{4F064018-9816-4132-851F-3AF6D2955B68}" destId="{170AF579-C5D3-4E13-ACCE-3A62214CD372}" srcOrd="3" destOrd="0" presId="urn:microsoft.com/office/officeart/2018/2/layout/IconVerticalSolidList"/>
    <dgm:cxn modelId="{785FA175-49D0-420C-AB2B-3D73BAA0A96E}" type="presParOf" srcId="{70DBCD47-195B-4E38-BF10-0F4F945EB783}" destId="{302A0EA7-C3F3-4D0F-AA7E-3DB9CD5ECE00}" srcOrd="3" destOrd="0" presId="urn:microsoft.com/office/officeart/2018/2/layout/IconVerticalSolidList"/>
    <dgm:cxn modelId="{1FD93CDB-9DB5-45FE-88DF-60ED98FF53A2}" type="presParOf" srcId="{70DBCD47-195B-4E38-BF10-0F4F945EB783}" destId="{F0ACD3A7-80CD-4976-8A8A-181F67C522AB}" srcOrd="4" destOrd="0" presId="urn:microsoft.com/office/officeart/2018/2/layout/IconVerticalSolidList"/>
    <dgm:cxn modelId="{8C726E62-0751-4FF6-B29A-ED9D1E72E9BA}" type="presParOf" srcId="{F0ACD3A7-80CD-4976-8A8A-181F67C522AB}" destId="{08CD3B2C-E6A8-443D-89E2-E6E1F814797A}" srcOrd="0" destOrd="0" presId="urn:microsoft.com/office/officeart/2018/2/layout/IconVerticalSolidList"/>
    <dgm:cxn modelId="{7BD5D976-16DE-4A56-A8CA-4884F2F770A4}" type="presParOf" srcId="{F0ACD3A7-80CD-4976-8A8A-181F67C522AB}" destId="{BF228402-D822-4218-B9DA-0AAE2E9A8964}" srcOrd="1" destOrd="0" presId="urn:microsoft.com/office/officeart/2018/2/layout/IconVerticalSolidList"/>
    <dgm:cxn modelId="{9F3FBB70-3449-436C-B066-88CDA3286E50}" type="presParOf" srcId="{F0ACD3A7-80CD-4976-8A8A-181F67C522AB}" destId="{1E423054-08C9-4859-A315-F80D4BC7567C}" srcOrd="2" destOrd="0" presId="urn:microsoft.com/office/officeart/2018/2/layout/IconVerticalSolidList"/>
    <dgm:cxn modelId="{0518EFC6-764E-487E-9190-84FCDE1419CB}" type="presParOf" srcId="{F0ACD3A7-80CD-4976-8A8A-181F67C522AB}" destId="{0863BB0C-E0E9-4E64-A125-403F0E96E270}" srcOrd="3" destOrd="0" presId="urn:microsoft.com/office/officeart/2018/2/layout/IconVerticalSolidList"/>
    <dgm:cxn modelId="{10BB781B-69E9-477C-A24C-37947690A04E}" type="presParOf" srcId="{70DBCD47-195B-4E38-BF10-0F4F945EB783}" destId="{ED506948-3F03-465A-BAEC-DA2134D5E52E}" srcOrd="5" destOrd="0" presId="urn:microsoft.com/office/officeart/2018/2/layout/IconVerticalSolidList"/>
    <dgm:cxn modelId="{D90BA134-89D6-4EDA-B603-7F55061D4BFE}" type="presParOf" srcId="{70DBCD47-195B-4E38-BF10-0F4F945EB783}" destId="{6A4AF61C-67A0-4084-A6FF-6BD4A145AE11}" srcOrd="6" destOrd="0" presId="urn:microsoft.com/office/officeart/2018/2/layout/IconVerticalSolidList"/>
    <dgm:cxn modelId="{64D9E4E4-9FE1-4887-A99C-AF2FD234E1AB}" type="presParOf" srcId="{6A4AF61C-67A0-4084-A6FF-6BD4A145AE11}" destId="{0E52F830-6362-4CC1-89DE-DC41F2BDD3E5}" srcOrd="0" destOrd="0" presId="urn:microsoft.com/office/officeart/2018/2/layout/IconVerticalSolidList"/>
    <dgm:cxn modelId="{410E73A6-8C60-4BAD-987C-2C497783B7AC}" type="presParOf" srcId="{6A4AF61C-67A0-4084-A6FF-6BD4A145AE11}" destId="{32DF34F4-0AFA-4D7F-9322-81EB2D795BD7}" srcOrd="1" destOrd="0" presId="urn:microsoft.com/office/officeart/2018/2/layout/IconVerticalSolidList"/>
    <dgm:cxn modelId="{69DA93CA-C4A7-449A-8DAE-4DB0BE052ABC}" type="presParOf" srcId="{6A4AF61C-67A0-4084-A6FF-6BD4A145AE11}" destId="{3F94B849-E168-4C5F-B6D8-01E34B403340}" srcOrd="2" destOrd="0" presId="urn:microsoft.com/office/officeart/2018/2/layout/IconVerticalSolidList"/>
    <dgm:cxn modelId="{6983008E-C84D-495B-BBA4-5499009BD2D6}" type="presParOf" srcId="{6A4AF61C-67A0-4084-A6FF-6BD4A145AE11}" destId="{A157B3DF-E109-417E-8890-9686961D34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F5A15-C4C0-445C-AC07-7A5A1AE6BD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B74295-0CD6-4143-87F2-CD150F165CA7}">
      <dgm:prSet/>
      <dgm:spPr/>
      <dgm:t>
        <a:bodyPr/>
        <a:lstStyle/>
        <a:p>
          <a:r>
            <a:rPr lang="en-US"/>
            <a:t>Used GridSearchCV to find optimal model parameters</a:t>
          </a:r>
        </a:p>
      </dgm:t>
    </dgm:pt>
    <dgm:pt modelId="{384B4E48-CC9E-4D4B-9479-D6C9784F1332}" type="parTrans" cxnId="{66CE38FE-02F8-4C25-9D54-980993EAEF5F}">
      <dgm:prSet/>
      <dgm:spPr/>
      <dgm:t>
        <a:bodyPr/>
        <a:lstStyle/>
        <a:p>
          <a:endParaRPr lang="en-US"/>
        </a:p>
      </dgm:t>
    </dgm:pt>
    <dgm:pt modelId="{98AB788A-FB4C-49F4-8CA9-619B0E53B6D2}" type="sibTrans" cxnId="{66CE38FE-02F8-4C25-9D54-980993EAEF5F}">
      <dgm:prSet/>
      <dgm:spPr/>
      <dgm:t>
        <a:bodyPr/>
        <a:lstStyle/>
        <a:p>
          <a:endParaRPr lang="en-US"/>
        </a:p>
      </dgm:t>
    </dgm:pt>
    <dgm:pt modelId="{B54D348C-6245-4FFD-A861-DFF4F272BCDD}">
      <dgm:prSet/>
      <dgm:spPr/>
      <dgm:t>
        <a:bodyPr/>
        <a:lstStyle/>
        <a:p>
          <a:r>
            <a:rPr lang="en-US"/>
            <a:t>Logistic Regression: Best C=1.0</a:t>
          </a:r>
        </a:p>
      </dgm:t>
    </dgm:pt>
    <dgm:pt modelId="{3E0494BC-6890-429C-A513-57502C9EF4E6}" type="parTrans" cxnId="{CD21112D-744F-4DE3-BBC8-1F98A3C3D4A0}">
      <dgm:prSet/>
      <dgm:spPr/>
      <dgm:t>
        <a:bodyPr/>
        <a:lstStyle/>
        <a:p>
          <a:endParaRPr lang="en-US"/>
        </a:p>
      </dgm:t>
    </dgm:pt>
    <dgm:pt modelId="{1070468E-0019-4191-8797-1B43B6B8548D}" type="sibTrans" cxnId="{CD21112D-744F-4DE3-BBC8-1F98A3C3D4A0}">
      <dgm:prSet/>
      <dgm:spPr/>
      <dgm:t>
        <a:bodyPr/>
        <a:lstStyle/>
        <a:p>
          <a:endParaRPr lang="en-US"/>
        </a:p>
      </dgm:t>
    </dgm:pt>
    <dgm:pt modelId="{8C2E1EB1-C783-4405-AD89-D6517229DBDB}">
      <dgm:prSet/>
      <dgm:spPr/>
      <dgm:t>
        <a:bodyPr/>
        <a:lstStyle/>
        <a:p>
          <a:r>
            <a:rPr lang="en-US"/>
            <a:t>Random Forest: Best n_estimators=100, max_depth=10</a:t>
          </a:r>
        </a:p>
      </dgm:t>
    </dgm:pt>
    <dgm:pt modelId="{E1C7DC15-AD2A-42B7-9372-5CED5CEED890}" type="parTrans" cxnId="{08CD9FA3-C423-4878-9733-44CDB36A346F}">
      <dgm:prSet/>
      <dgm:spPr/>
      <dgm:t>
        <a:bodyPr/>
        <a:lstStyle/>
        <a:p>
          <a:endParaRPr lang="en-US"/>
        </a:p>
      </dgm:t>
    </dgm:pt>
    <dgm:pt modelId="{4F20E9A3-7560-4CBB-A3EC-9984FB9C3D07}" type="sibTrans" cxnId="{08CD9FA3-C423-4878-9733-44CDB36A346F}">
      <dgm:prSet/>
      <dgm:spPr/>
      <dgm:t>
        <a:bodyPr/>
        <a:lstStyle/>
        <a:p>
          <a:endParaRPr lang="en-US"/>
        </a:p>
      </dgm:t>
    </dgm:pt>
    <dgm:pt modelId="{9DC416FC-FA52-48B9-A66D-8C431DD13C53}">
      <dgm:prSet/>
      <dgm:spPr/>
      <dgm:t>
        <a:bodyPr/>
        <a:lstStyle/>
        <a:p>
          <a:r>
            <a:rPr lang="en-US"/>
            <a:t>XGBoost: Best learning_rate=0.1, max_depth=5</a:t>
          </a:r>
        </a:p>
      </dgm:t>
    </dgm:pt>
    <dgm:pt modelId="{9E01B239-91AA-49C6-8CE7-D431AB6419A7}" type="parTrans" cxnId="{93CC4F35-B2F3-4B5B-B78F-4C9656603835}">
      <dgm:prSet/>
      <dgm:spPr/>
      <dgm:t>
        <a:bodyPr/>
        <a:lstStyle/>
        <a:p>
          <a:endParaRPr lang="en-US"/>
        </a:p>
      </dgm:t>
    </dgm:pt>
    <dgm:pt modelId="{9555A6C7-7EB6-456E-AF96-A25622A0B07F}" type="sibTrans" cxnId="{93CC4F35-B2F3-4B5B-B78F-4C9656603835}">
      <dgm:prSet/>
      <dgm:spPr/>
      <dgm:t>
        <a:bodyPr/>
        <a:lstStyle/>
        <a:p>
          <a:endParaRPr lang="en-US"/>
        </a:p>
      </dgm:t>
    </dgm:pt>
    <dgm:pt modelId="{D4E939EE-6604-4AD7-AFD1-84D725153002}">
      <dgm:prSet/>
      <dgm:spPr/>
      <dgm:t>
        <a:bodyPr/>
        <a:lstStyle/>
        <a:p>
          <a:r>
            <a:rPr lang="en-US"/>
            <a:t>Evaluated models based on cross-validation results</a:t>
          </a:r>
        </a:p>
      </dgm:t>
    </dgm:pt>
    <dgm:pt modelId="{0B39A4EA-8F24-4097-A45D-10D144CCF489}" type="parTrans" cxnId="{BEA0DEB7-F78E-4FE8-91BC-834388BEC76F}">
      <dgm:prSet/>
      <dgm:spPr/>
      <dgm:t>
        <a:bodyPr/>
        <a:lstStyle/>
        <a:p>
          <a:endParaRPr lang="en-US"/>
        </a:p>
      </dgm:t>
    </dgm:pt>
    <dgm:pt modelId="{00C92BE1-EE5F-4178-ACE4-2EA5C35195F3}" type="sibTrans" cxnId="{BEA0DEB7-F78E-4FE8-91BC-834388BEC76F}">
      <dgm:prSet/>
      <dgm:spPr/>
      <dgm:t>
        <a:bodyPr/>
        <a:lstStyle/>
        <a:p>
          <a:endParaRPr lang="en-US"/>
        </a:p>
      </dgm:t>
    </dgm:pt>
    <dgm:pt modelId="{B31B1F25-6546-4FC3-B214-BBD46B4196BB}">
      <dgm:prSet/>
      <dgm:spPr/>
      <dgm:t>
        <a:bodyPr/>
        <a:lstStyle/>
        <a:p>
          <a:r>
            <a:rPr lang="en-US" b="1"/>
            <a:t>Graph:</a:t>
          </a:r>
          <a:r>
            <a:rPr lang="en-US"/>
            <a:t> Hyperparameter tuning comparison (Accuracy vs. Parameters)</a:t>
          </a:r>
        </a:p>
      </dgm:t>
    </dgm:pt>
    <dgm:pt modelId="{88433208-C38D-4E4D-A10E-08474CACDE7C}" type="parTrans" cxnId="{D25F205B-5ED0-4935-99E5-EACA855A9D16}">
      <dgm:prSet/>
      <dgm:spPr/>
      <dgm:t>
        <a:bodyPr/>
        <a:lstStyle/>
        <a:p>
          <a:endParaRPr lang="en-US"/>
        </a:p>
      </dgm:t>
    </dgm:pt>
    <dgm:pt modelId="{2D4D95E8-A8F2-4BBC-994E-0846A153FEF4}" type="sibTrans" cxnId="{D25F205B-5ED0-4935-99E5-EACA855A9D16}">
      <dgm:prSet/>
      <dgm:spPr/>
      <dgm:t>
        <a:bodyPr/>
        <a:lstStyle/>
        <a:p>
          <a:endParaRPr lang="en-US"/>
        </a:p>
      </dgm:t>
    </dgm:pt>
    <dgm:pt modelId="{D9B92171-8E0B-4030-AE9B-DEDD92FF3907}" type="pres">
      <dgm:prSet presAssocID="{2D3F5A15-C4C0-445C-AC07-7A5A1AE6BD78}" presName="linear" presStyleCnt="0">
        <dgm:presLayoutVars>
          <dgm:animLvl val="lvl"/>
          <dgm:resizeHandles val="exact"/>
        </dgm:presLayoutVars>
      </dgm:prSet>
      <dgm:spPr/>
    </dgm:pt>
    <dgm:pt modelId="{E3658241-7A4F-47BA-B693-DCE08F9B70C4}" type="pres">
      <dgm:prSet presAssocID="{8CB74295-0CD6-4143-87F2-CD150F165CA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E950F13-FD9C-4C6E-9B25-4B916D4E83A2}" type="pres">
      <dgm:prSet presAssocID="{98AB788A-FB4C-49F4-8CA9-619B0E53B6D2}" presName="spacer" presStyleCnt="0"/>
      <dgm:spPr/>
    </dgm:pt>
    <dgm:pt modelId="{ABDCD775-DD52-4953-BD36-B9AEE251456D}" type="pres">
      <dgm:prSet presAssocID="{B54D348C-6245-4FFD-A861-DFF4F272BCD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AA3BC7-2605-453A-BA05-93D30352CCE8}" type="pres">
      <dgm:prSet presAssocID="{1070468E-0019-4191-8797-1B43B6B8548D}" presName="spacer" presStyleCnt="0"/>
      <dgm:spPr/>
    </dgm:pt>
    <dgm:pt modelId="{FFCD72D9-985C-4DC8-AC25-2F2F62776297}" type="pres">
      <dgm:prSet presAssocID="{8C2E1EB1-C783-4405-AD89-D6517229DBD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E27285C-82AB-455F-80E5-9E1E9EF60AC4}" type="pres">
      <dgm:prSet presAssocID="{4F20E9A3-7560-4CBB-A3EC-9984FB9C3D07}" presName="spacer" presStyleCnt="0"/>
      <dgm:spPr/>
    </dgm:pt>
    <dgm:pt modelId="{D1A1D16C-6CF7-4DCE-9A77-BB871D3364C8}" type="pres">
      <dgm:prSet presAssocID="{9DC416FC-FA52-48B9-A66D-8C431DD13C5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8F02076-85F2-42E0-B9DF-53189988BEEB}" type="pres">
      <dgm:prSet presAssocID="{9555A6C7-7EB6-456E-AF96-A25622A0B07F}" presName="spacer" presStyleCnt="0"/>
      <dgm:spPr/>
    </dgm:pt>
    <dgm:pt modelId="{3FF01B08-52D0-4344-B4C2-701C5CC7F053}" type="pres">
      <dgm:prSet presAssocID="{D4E939EE-6604-4AD7-AFD1-84D72515300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A550939-163D-4324-8EE7-CF057EC320CB}" type="pres">
      <dgm:prSet presAssocID="{00C92BE1-EE5F-4178-ACE4-2EA5C35195F3}" presName="spacer" presStyleCnt="0"/>
      <dgm:spPr/>
    </dgm:pt>
    <dgm:pt modelId="{D14AC4FB-B873-404F-BBF3-08D2F60A0A9E}" type="pres">
      <dgm:prSet presAssocID="{B31B1F25-6546-4FC3-B214-BBD46B4196B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1F63922-27B1-4116-92CF-27CBB4AB8D68}" type="presOf" srcId="{8C2E1EB1-C783-4405-AD89-D6517229DBDB}" destId="{FFCD72D9-985C-4DC8-AC25-2F2F62776297}" srcOrd="0" destOrd="0" presId="urn:microsoft.com/office/officeart/2005/8/layout/vList2"/>
    <dgm:cxn modelId="{CD21112D-744F-4DE3-BBC8-1F98A3C3D4A0}" srcId="{2D3F5A15-C4C0-445C-AC07-7A5A1AE6BD78}" destId="{B54D348C-6245-4FFD-A861-DFF4F272BCDD}" srcOrd="1" destOrd="0" parTransId="{3E0494BC-6890-429C-A513-57502C9EF4E6}" sibTransId="{1070468E-0019-4191-8797-1B43B6B8548D}"/>
    <dgm:cxn modelId="{93CC4F35-B2F3-4B5B-B78F-4C9656603835}" srcId="{2D3F5A15-C4C0-445C-AC07-7A5A1AE6BD78}" destId="{9DC416FC-FA52-48B9-A66D-8C431DD13C53}" srcOrd="3" destOrd="0" parTransId="{9E01B239-91AA-49C6-8CE7-D431AB6419A7}" sibTransId="{9555A6C7-7EB6-456E-AF96-A25622A0B07F}"/>
    <dgm:cxn modelId="{D25F205B-5ED0-4935-99E5-EACA855A9D16}" srcId="{2D3F5A15-C4C0-445C-AC07-7A5A1AE6BD78}" destId="{B31B1F25-6546-4FC3-B214-BBD46B4196BB}" srcOrd="5" destOrd="0" parTransId="{88433208-C38D-4E4D-A10E-08474CACDE7C}" sibTransId="{2D4D95E8-A8F2-4BBC-994E-0846A153FEF4}"/>
    <dgm:cxn modelId="{1FFE7850-41E2-42A3-864F-EFEC14B1CD7E}" type="presOf" srcId="{8CB74295-0CD6-4143-87F2-CD150F165CA7}" destId="{E3658241-7A4F-47BA-B693-DCE08F9B70C4}" srcOrd="0" destOrd="0" presId="urn:microsoft.com/office/officeart/2005/8/layout/vList2"/>
    <dgm:cxn modelId="{030B0F8A-FF0B-4F8D-9589-29D108A33FD4}" type="presOf" srcId="{B54D348C-6245-4FFD-A861-DFF4F272BCDD}" destId="{ABDCD775-DD52-4953-BD36-B9AEE251456D}" srcOrd="0" destOrd="0" presId="urn:microsoft.com/office/officeart/2005/8/layout/vList2"/>
    <dgm:cxn modelId="{CD26A299-D328-450C-98CD-ED17F0DB9D9B}" type="presOf" srcId="{2D3F5A15-C4C0-445C-AC07-7A5A1AE6BD78}" destId="{D9B92171-8E0B-4030-AE9B-DEDD92FF3907}" srcOrd="0" destOrd="0" presId="urn:microsoft.com/office/officeart/2005/8/layout/vList2"/>
    <dgm:cxn modelId="{08CD9FA3-C423-4878-9733-44CDB36A346F}" srcId="{2D3F5A15-C4C0-445C-AC07-7A5A1AE6BD78}" destId="{8C2E1EB1-C783-4405-AD89-D6517229DBDB}" srcOrd="2" destOrd="0" parTransId="{E1C7DC15-AD2A-42B7-9372-5CED5CEED890}" sibTransId="{4F20E9A3-7560-4CBB-A3EC-9984FB9C3D07}"/>
    <dgm:cxn modelId="{BEA0DEB7-F78E-4FE8-91BC-834388BEC76F}" srcId="{2D3F5A15-C4C0-445C-AC07-7A5A1AE6BD78}" destId="{D4E939EE-6604-4AD7-AFD1-84D725153002}" srcOrd="4" destOrd="0" parTransId="{0B39A4EA-8F24-4097-A45D-10D144CCF489}" sibTransId="{00C92BE1-EE5F-4178-ACE4-2EA5C35195F3}"/>
    <dgm:cxn modelId="{B65318D0-CBF1-45F5-8961-4A74E9F92FDF}" type="presOf" srcId="{9DC416FC-FA52-48B9-A66D-8C431DD13C53}" destId="{D1A1D16C-6CF7-4DCE-9A77-BB871D3364C8}" srcOrd="0" destOrd="0" presId="urn:microsoft.com/office/officeart/2005/8/layout/vList2"/>
    <dgm:cxn modelId="{068A01D9-D456-4C19-B96D-8F01A729F483}" type="presOf" srcId="{B31B1F25-6546-4FC3-B214-BBD46B4196BB}" destId="{D14AC4FB-B873-404F-BBF3-08D2F60A0A9E}" srcOrd="0" destOrd="0" presId="urn:microsoft.com/office/officeart/2005/8/layout/vList2"/>
    <dgm:cxn modelId="{02AA5FE0-9845-44C9-ACFC-9BE82956482C}" type="presOf" srcId="{D4E939EE-6604-4AD7-AFD1-84D725153002}" destId="{3FF01B08-52D0-4344-B4C2-701C5CC7F053}" srcOrd="0" destOrd="0" presId="urn:microsoft.com/office/officeart/2005/8/layout/vList2"/>
    <dgm:cxn modelId="{66CE38FE-02F8-4C25-9D54-980993EAEF5F}" srcId="{2D3F5A15-C4C0-445C-AC07-7A5A1AE6BD78}" destId="{8CB74295-0CD6-4143-87F2-CD150F165CA7}" srcOrd="0" destOrd="0" parTransId="{384B4E48-CC9E-4D4B-9479-D6C9784F1332}" sibTransId="{98AB788A-FB4C-49F4-8CA9-619B0E53B6D2}"/>
    <dgm:cxn modelId="{D4C5588C-47C6-4DDA-B59F-2DD9256988B3}" type="presParOf" srcId="{D9B92171-8E0B-4030-AE9B-DEDD92FF3907}" destId="{E3658241-7A4F-47BA-B693-DCE08F9B70C4}" srcOrd="0" destOrd="0" presId="urn:microsoft.com/office/officeart/2005/8/layout/vList2"/>
    <dgm:cxn modelId="{492815B0-E150-42A6-80EC-73054F400C94}" type="presParOf" srcId="{D9B92171-8E0B-4030-AE9B-DEDD92FF3907}" destId="{CE950F13-FD9C-4C6E-9B25-4B916D4E83A2}" srcOrd="1" destOrd="0" presId="urn:microsoft.com/office/officeart/2005/8/layout/vList2"/>
    <dgm:cxn modelId="{CD4B776D-199B-4886-9A4B-B0FD4333FD3F}" type="presParOf" srcId="{D9B92171-8E0B-4030-AE9B-DEDD92FF3907}" destId="{ABDCD775-DD52-4953-BD36-B9AEE251456D}" srcOrd="2" destOrd="0" presId="urn:microsoft.com/office/officeart/2005/8/layout/vList2"/>
    <dgm:cxn modelId="{0A038ED6-DA72-4FCC-9306-9A6572B99886}" type="presParOf" srcId="{D9B92171-8E0B-4030-AE9B-DEDD92FF3907}" destId="{1FAA3BC7-2605-453A-BA05-93D30352CCE8}" srcOrd="3" destOrd="0" presId="urn:microsoft.com/office/officeart/2005/8/layout/vList2"/>
    <dgm:cxn modelId="{E9677138-1DFF-481D-AA3F-1049BFD5F87D}" type="presParOf" srcId="{D9B92171-8E0B-4030-AE9B-DEDD92FF3907}" destId="{FFCD72D9-985C-4DC8-AC25-2F2F62776297}" srcOrd="4" destOrd="0" presId="urn:microsoft.com/office/officeart/2005/8/layout/vList2"/>
    <dgm:cxn modelId="{228F3DF2-0806-4AD6-82D3-A27174D05002}" type="presParOf" srcId="{D9B92171-8E0B-4030-AE9B-DEDD92FF3907}" destId="{CE27285C-82AB-455F-80E5-9E1E9EF60AC4}" srcOrd="5" destOrd="0" presId="urn:microsoft.com/office/officeart/2005/8/layout/vList2"/>
    <dgm:cxn modelId="{DF798886-A8D1-469D-819D-EE96EEDFCF08}" type="presParOf" srcId="{D9B92171-8E0B-4030-AE9B-DEDD92FF3907}" destId="{D1A1D16C-6CF7-4DCE-9A77-BB871D3364C8}" srcOrd="6" destOrd="0" presId="urn:microsoft.com/office/officeart/2005/8/layout/vList2"/>
    <dgm:cxn modelId="{1CDD62D1-1F62-48B3-A493-D39A26A49E5F}" type="presParOf" srcId="{D9B92171-8E0B-4030-AE9B-DEDD92FF3907}" destId="{18F02076-85F2-42E0-B9DF-53189988BEEB}" srcOrd="7" destOrd="0" presId="urn:microsoft.com/office/officeart/2005/8/layout/vList2"/>
    <dgm:cxn modelId="{0392E480-FF6B-4A95-AFDB-52C5CFA531AF}" type="presParOf" srcId="{D9B92171-8E0B-4030-AE9B-DEDD92FF3907}" destId="{3FF01B08-52D0-4344-B4C2-701C5CC7F053}" srcOrd="8" destOrd="0" presId="urn:microsoft.com/office/officeart/2005/8/layout/vList2"/>
    <dgm:cxn modelId="{B15C006E-43CE-4951-9837-F32C7A85C552}" type="presParOf" srcId="{D9B92171-8E0B-4030-AE9B-DEDD92FF3907}" destId="{4A550939-163D-4324-8EE7-CF057EC320CB}" srcOrd="9" destOrd="0" presId="urn:microsoft.com/office/officeart/2005/8/layout/vList2"/>
    <dgm:cxn modelId="{1481FEF7-75EC-4F4B-B9B9-E7B801FD1CA3}" type="presParOf" srcId="{D9B92171-8E0B-4030-AE9B-DEDD92FF3907}" destId="{D14AC4FB-B873-404F-BBF3-08D2F60A0A9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E0F14C-87B6-4C6C-9812-EA8DB9DC4B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36C3A7-E80A-459A-B081-2159AAAF18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Metrics used: Accuracy, Precision, Recall, F1-score, ROC-AUC</a:t>
          </a:r>
        </a:p>
      </dgm:t>
    </dgm:pt>
    <dgm:pt modelId="{F4F09A33-6741-4908-9A40-A341680B4FF7}" type="parTrans" cxnId="{0BB702C4-BE70-4B90-AA09-355DFB6D6D70}">
      <dgm:prSet/>
      <dgm:spPr/>
      <dgm:t>
        <a:bodyPr/>
        <a:lstStyle/>
        <a:p>
          <a:endParaRPr lang="en-US"/>
        </a:p>
      </dgm:t>
    </dgm:pt>
    <dgm:pt modelId="{23C65AD2-93EA-4419-A169-26151D5BB389}" type="sibTrans" cxnId="{0BB702C4-BE70-4B90-AA09-355DFB6D6D70}">
      <dgm:prSet/>
      <dgm:spPr/>
      <dgm:t>
        <a:bodyPr/>
        <a:lstStyle/>
        <a:p>
          <a:endParaRPr lang="en-US"/>
        </a:p>
      </dgm:t>
    </dgm:pt>
    <dgm:pt modelId="{56A16078-4BA1-4157-A615-5716C69EFA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Model: XGBoost</a:t>
          </a:r>
        </a:p>
      </dgm:t>
    </dgm:pt>
    <dgm:pt modelId="{03566E30-EE20-495D-AAF3-2DC6CE18A478}" type="parTrans" cxnId="{5AC5DCBF-DB15-40E3-8B1C-D0CD45754B64}">
      <dgm:prSet/>
      <dgm:spPr/>
      <dgm:t>
        <a:bodyPr/>
        <a:lstStyle/>
        <a:p>
          <a:endParaRPr lang="en-US"/>
        </a:p>
      </dgm:t>
    </dgm:pt>
    <dgm:pt modelId="{FC7EF628-604B-42A5-B486-8F04796DD53B}" type="sibTrans" cxnId="{5AC5DCBF-DB15-40E3-8B1C-D0CD45754B64}">
      <dgm:prSet/>
      <dgm:spPr/>
      <dgm:t>
        <a:bodyPr/>
        <a:lstStyle/>
        <a:p>
          <a:endParaRPr lang="en-US"/>
        </a:p>
      </dgm:t>
    </dgm:pt>
    <dgm:pt modelId="{CA94F342-A001-420D-806D-2131D99F1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Accuracy:</a:t>
          </a:r>
        </a:p>
      </dgm:t>
    </dgm:pt>
    <dgm:pt modelId="{E3F3EDDE-6E88-420C-8E31-67477A2BC8B3}" type="parTrans" cxnId="{31870049-5BD9-4B94-A038-AB45C8850611}">
      <dgm:prSet/>
      <dgm:spPr/>
      <dgm:t>
        <a:bodyPr/>
        <a:lstStyle/>
        <a:p>
          <a:endParaRPr lang="en-US"/>
        </a:p>
      </dgm:t>
    </dgm:pt>
    <dgm:pt modelId="{80D263A4-A9B0-42BF-B639-E96D01FD2F39}" type="sibTrans" cxnId="{31870049-5BD9-4B94-A038-AB45C8850611}">
      <dgm:prSet/>
      <dgm:spPr/>
      <dgm:t>
        <a:bodyPr/>
        <a:lstStyle/>
        <a:p>
          <a:endParaRPr lang="en-US"/>
        </a:p>
      </dgm:t>
    </dgm:pt>
    <dgm:pt modelId="{96A3A1F6-0665-42CD-AD9D-652165713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82.3%</a:t>
          </a:r>
        </a:p>
      </dgm:t>
    </dgm:pt>
    <dgm:pt modelId="{70BFEC69-4F98-4545-924F-61DC6860C695}" type="parTrans" cxnId="{2270208C-6CA8-431F-88B7-90CDC8D1D851}">
      <dgm:prSet/>
      <dgm:spPr/>
      <dgm:t>
        <a:bodyPr/>
        <a:lstStyle/>
        <a:p>
          <a:endParaRPr lang="en-US"/>
        </a:p>
      </dgm:t>
    </dgm:pt>
    <dgm:pt modelId="{F2B8B38A-573B-4153-BDCE-CCB71DFE7B1F}" type="sibTrans" cxnId="{2270208C-6CA8-431F-88B7-90CDC8D1D851}">
      <dgm:prSet/>
      <dgm:spPr/>
      <dgm:t>
        <a:bodyPr/>
        <a:lstStyle/>
        <a:p>
          <a:endParaRPr lang="en-US"/>
        </a:p>
      </dgm:t>
    </dgm:pt>
    <dgm:pt modelId="{13738847-EEF2-4576-A12A-99595DD261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85.1%</a:t>
          </a:r>
        </a:p>
      </dgm:t>
    </dgm:pt>
    <dgm:pt modelId="{F263571F-888A-4195-9C7B-E9BEE5CB4173}" type="parTrans" cxnId="{A126D358-D62F-40DB-AF72-6E88399DC0F7}">
      <dgm:prSet/>
      <dgm:spPr/>
      <dgm:t>
        <a:bodyPr/>
        <a:lstStyle/>
        <a:p>
          <a:endParaRPr lang="en-US"/>
        </a:p>
      </dgm:t>
    </dgm:pt>
    <dgm:pt modelId="{4CEEDBE2-0E2C-455A-8154-A74975193705}" type="sibTrans" cxnId="{A126D358-D62F-40DB-AF72-6E88399DC0F7}">
      <dgm:prSet/>
      <dgm:spPr/>
      <dgm:t>
        <a:bodyPr/>
        <a:lstStyle/>
        <a:p>
          <a:endParaRPr lang="en-US"/>
        </a:p>
      </dgm:t>
    </dgm:pt>
    <dgm:pt modelId="{C2D8D89F-6A36-420C-A041-F3157D58C7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XGBoost: </a:t>
          </a:r>
          <a:r>
            <a:rPr lang="en-US" b="1"/>
            <a:t>88.7%</a:t>
          </a:r>
          <a:endParaRPr lang="en-US"/>
        </a:p>
      </dgm:t>
    </dgm:pt>
    <dgm:pt modelId="{DCBE60DA-3312-4E95-8F9B-06EE2E89BE0D}" type="parTrans" cxnId="{7C654017-E524-4165-8316-8897DDFE88BD}">
      <dgm:prSet/>
      <dgm:spPr/>
      <dgm:t>
        <a:bodyPr/>
        <a:lstStyle/>
        <a:p>
          <a:endParaRPr lang="en-US"/>
        </a:p>
      </dgm:t>
    </dgm:pt>
    <dgm:pt modelId="{A2FD89E2-4B9F-4842-ABF6-7917A6E4EC3F}" type="sibTrans" cxnId="{7C654017-E524-4165-8316-8897DDFE88BD}">
      <dgm:prSet/>
      <dgm:spPr/>
      <dgm:t>
        <a:bodyPr/>
        <a:lstStyle/>
        <a:p>
          <a:endParaRPr lang="en-US"/>
        </a:p>
      </dgm:t>
    </dgm:pt>
    <dgm:pt modelId="{C5ADF838-7872-46D4-B0C9-5C8FF8FDC2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Precision-Recall (for disaster class - 1):</a:t>
          </a:r>
        </a:p>
      </dgm:t>
    </dgm:pt>
    <dgm:pt modelId="{4D162381-49BE-4E0F-B0E1-37FED45202E7}" type="parTrans" cxnId="{D0131AAF-71E8-4770-B369-AA6A74CA0306}">
      <dgm:prSet/>
      <dgm:spPr/>
      <dgm:t>
        <a:bodyPr/>
        <a:lstStyle/>
        <a:p>
          <a:endParaRPr lang="en-US"/>
        </a:p>
      </dgm:t>
    </dgm:pt>
    <dgm:pt modelId="{5C3B997F-4794-41E0-9CD4-86538A023754}" type="sibTrans" cxnId="{D0131AAF-71E8-4770-B369-AA6A74CA0306}">
      <dgm:prSet/>
      <dgm:spPr/>
      <dgm:t>
        <a:bodyPr/>
        <a:lstStyle/>
        <a:p>
          <a:endParaRPr lang="en-US"/>
        </a:p>
      </dgm:t>
    </dgm:pt>
    <dgm:pt modelId="{2261626B-D889-4D79-A271-C7A5CDA175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Precision: </a:t>
          </a:r>
          <a:r>
            <a:rPr lang="en-US" b="1"/>
            <a:t>0.91</a:t>
          </a:r>
          <a:endParaRPr lang="en-US"/>
        </a:p>
      </dgm:t>
    </dgm:pt>
    <dgm:pt modelId="{80D9D0AC-32D7-4125-A333-3448286D8912}" type="parTrans" cxnId="{47FC6E64-F637-4B40-A0EE-5DAF8394A892}">
      <dgm:prSet/>
      <dgm:spPr/>
      <dgm:t>
        <a:bodyPr/>
        <a:lstStyle/>
        <a:p>
          <a:endParaRPr lang="en-US"/>
        </a:p>
      </dgm:t>
    </dgm:pt>
    <dgm:pt modelId="{9126E269-5083-451B-BCC6-D0A697C46FB8}" type="sibTrans" cxnId="{47FC6E64-F637-4B40-A0EE-5DAF8394A892}">
      <dgm:prSet/>
      <dgm:spPr/>
      <dgm:t>
        <a:bodyPr/>
        <a:lstStyle/>
        <a:p>
          <a:endParaRPr lang="en-US"/>
        </a:p>
      </dgm:t>
    </dgm:pt>
    <dgm:pt modelId="{4624C519-285A-4509-982B-57507800C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Recall: </a:t>
          </a:r>
          <a:r>
            <a:rPr lang="en-US" b="1"/>
            <a:t>0.87</a:t>
          </a:r>
          <a:endParaRPr lang="en-US"/>
        </a:p>
      </dgm:t>
    </dgm:pt>
    <dgm:pt modelId="{1F086886-4FEA-49F4-B1EA-748E71A30912}" type="parTrans" cxnId="{01FF2DF7-4ACA-41C4-BE71-594F10E90F20}">
      <dgm:prSet/>
      <dgm:spPr/>
      <dgm:t>
        <a:bodyPr/>
        <a:lstStyle/>
        <a:p>
          <a:endParaRPr lang="en-US"/>
        </a:p>
      </dgm:t>
    </dgm:pt>
    <dgm:pt modelId="{701E88CA-BFE6-4E60-B269-AF5CA92CFCAF}" type="sibTrans" cxnId="{01FF2DF7-4ACA-41C4-BE71-594F10E90F20}">
      <dgm:prSet/>
      <dgm:spPr/>
      <dgm:t>
        <a:bodyPr/>
        <a:lstStyle/>
        <a:p>
          <a:endParaRPr lang="en-US"/>
        </a:p>
      </dgm:t>
    </dgm:pt>
    <dgm:pt modelId="{5932727A-82F7-40FC-99E5-A66F9C50F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F1-score: </a:t>
          </a:r>
          <a:r>
            <a:rPr lang="en-US" b="1"/>
            <a:t>0.89</a:t>
          </a:r>
          <a:endParaRPr lang="en-US"/>
        </a:p>
      </dgm:t>
    </dgm:pt>
    <dgm:pt modelId="{07FE9C2A-C632-4EFA-A3A1-9D036A746815}" type="parTrans" cxnId="{4D4A0BAC-3D9F-4862-ADBB-57B404FE954D}">
      <dgm:prSet/>
      <dgm:spPr/>
      <dgm:t>
        <a:bodyPr/>
        <a:lstStyle/>
        <a:p>
          <a:endParaRPr lang="en-US"/>
        </a:p>
      </dgm:t>
    </dgm:pt>
    <dgm:pt modelId="{1533AF97-DEDC-4083-8B7C-5E5F177EEC40}" type="sibTrans" cxnId="{4D4A0BAC-3D9F-4862-ADBB-57B404FE954D}">
      <dgm:prSet/>
      <dgm:spPr/>
      <dgm:t>
        <a:bodyPr/>
        <a:lstStyle/>
        <a:p>
          <a:endParaRPr lang="en-US"/>
        </a:p>
      </dgm:t>
    </dgm:pt>
    <dgm:pt modelId="{6780C3C3-B127-40AE-96B6-18CA845D3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ROC-AUC Score:</a:t>
          </a:r>
        </a:p>
      </dgm:t>
    </dgm:pt>
    <dgm:pt modelId="{B49F17DF-3AFB-40A8-AD6F-362713DB69B0}" type="parTrans" cxnId="{34F0D710-18F2-40FB-8CEA-E214F002547F}">
      <dgm:prSet/>
      <dgm:spPr/>
      <dgm:t>
        <a:bodyPr/>
        <a:lstStyle/>
        <a:p>
          <a:endParaRPr lang="en-US"/>
        </a:p>
      </dgm:t>
    </dgm:pt>
    <dgm:pt modelId="{8DF5F0E5-9088-4BEC-A8F7-389309A7A708}" type="sibTrans" cxnId="{34F0D710-18F2-40FB-8CEA-E214F002547F}">
      <dgm:prSet/>
      <dgm:spPr/>
      <dgm:t>
        <a:bodyPr/>
        <a:lstStyle/>
        <a:p>
          <a:endParaRPr lang="en-US"/>
        </a:p>
      </dgm:t>
    </dgm:pt>
    <dgm:pt modelId="{866564BA-B491-4361-84DB-E2C7D516E2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Regression: 0.84</a:t>
          </a:r>
        </a:p>
      </dgm:t>
    </dgm:pt>
    <dgm:pt modelId="{74D72461-957B-4DA5-B11E-1822117AC536}" type="parTrans" cxnId="{F35BD94A-8CAF-4795-86EB-2BFADCB1CC7F}">
      <dgm:prSet/>
      <dgm:spPr/>
      <dgm:t>
        <a:bodyPr/>
        <a:lstStyle/>
        <a:p>
          <a:endParaRPr lang="en-US"/>
        </a:p>
      </dgm:t>
    </dgm:pt>
    <dgm:pt modelId="{43E017F4-2066-4A6B-A471-D0BBBD2B6F97}" type="sibTrans" cxnId="{F35BD94A-8CAF-4795-86EB-2BFADCB1CC7F}">
      <dgm:prSet/>
      <dgm:spPr/>
      <dgm:t>
        <a:bodyPr/>
        <a:lstStyle/>
        <a:p>
          <a:endParaRPr lang="en-US"/>
        </a:p>
      </dgm:t>
    </dgm:pt>
    <dgm:pt modelId="{5C914CC6-BD80-4B78-8080-E24A8831F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Forest: 0.87</a:t>
          </a:r>
        </a:p>
      </dgm:t>
    </dgm:pt>
    <dgm:pt modelId="{87E73349-3B45-4D34-A1E2-E841AA25E1AB}" type="parTrans" cxnId="{89375B8E-F73D-4C8B-9FAD-662ED217CFEA}">
      <dgm:prSet/>
      <dgm:spPr/>
      <dgm:t>
        <a:bodyPr/>
        <a:lstStyle/>
        <a:p>
          <a:endParaRPr lang="en-US"/>
        </a:p>
      </dgm:t>
    </dgm:pt>
    <dgm:pt modelId="{DE1931E5-A9F9-4766-B4F4-B225EF34E111}" type="sibTrans" cxnId="{89375B8E-F73D-4C8B-9FAD-662ED217CFEA}">
      <dgm:prSet/>
      <dgm:spPr/>
      <dgm:t>
        <a:bodyPr/>
        <a:lstStyle/>
        <a:p>
          <a:endParaRPr lang="en-US"/>
        </a:p>
      </dgm:t>
    </dgm:pt>
    <dgm:pt modelId="{95DC5472-234D-478E-AF2A-D1E8BA7CC0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XGBoost: </a:t>
          </a:r>
          <a:r>
            <a:rPr lang="en-US" b="1"/>
            <a:t>0.92</a:t>
          </a:r>
          <a:endParaRPr lang="en-US"/>
        </a:p>
      </dgm:t>
    </dgm:pt>
    <dgm:pt modelId="{41C7D377-968E-456E-B122-CB151D010129}" type="parTrans" cxnId="{D1AFBD6E-3E77-42C5-817C-4CE6428A8E73}">
      <dgm:prSet/>
      <dgm:spPr/>
      <dgm:t>
        <a:bodyPr/>
        <a:lstStyle/>
        <a:p>
          <a:endParaRPr lang="en-US"/>
        </a:p>
      </dgm:t>
    </dgm:pt>
    <dgm:pt modelId="{19D31A0A-60F3-448E-B8A7-860A254205A6}" type="sibTrans" cxnId="{D1AFBD6E-3E77-42C5-817C-4CE6428A8E73}">
      <dgm:prSet/>
      <dgm:spPr/>
      <dgm:t>
        <a:bodyPr/>
        <a:lstStyle/>
        <a:p>
          <a:endParaRPr lang="en-US"/>
        </a:p>
      </dgm:t>
    </dgm:pt>
    <dgm:pt modelId="{0E979A60-DBA0-433B-8B58-08DADA7D96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Graph:</a:t>
          </a:r>
          <a:r>
            <a:rPr lang="en-US"/>
            <a:t> Confusion matrix visualization</a:t>
          </a:r>
        </a:p>
      </dgm:t>
    </dgm:pt>
    <dgm:pt modelId="{9BB910B7-9795-467C-BD5F-D54111879565}" type="parTrans" cxnId="{562F5430-836C-4DDE-9B8E-E1E3DD7B4973}">
      <dgm:prSet/>
      <dgm:spPr/>
      <dgm:t>
        <a:bodyPr/>
        <a:lstStyle/>
        <a:p>
          <a:endParaRPr lang="en-US"/>
        </a:p>
      </dgm:t>
    </dgm:pt>
    <dgm:pt modelId="{82A718E5-F499-4380-AA2D-8F8FA094D6B1}" type="sibTrans" cxnId="{562F5430-836C-4DDE-9B8E-E1E3DD7B4973}">
      <dgm:prSet/>
      <dgm:spPr/>
      <dgm:t>
        <a:bodyPr/>
        <a:lstStyle/>
        <a:p>
          <a:endParaRPr lang="en-US"/>
        </a:p>
      </dgm:t>
    </dgm:pt>
    <dgm:pt modelId="{CE069712-6E14-40C9-ACAF-A38D0FEA34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Graph:</a:t>
          </a:r>
          <a:r>
            <a:rPr lang="en-US"/>
            <a:t> ROC-AUC curve for model comparison</a:t>
          </a:r>
        </a:p>
      </dgm:t>
    </dgm:pt>
    <dgm:pt modelId="{B253B02C-5E73-4E6F-ACAA-F62BF41E5D4C}" type="parTrans" cxnId="{A16EA475-4031-4C49-957A-8E2850D664FC}">
      <dgm:prSet/>
      <dgm:spPr/>
      <dgm:t>
        <a:bodyPr/>
        <a:lstStyle/>
        <a:p>
          <a:endParaRPr lang="en-US"/>
        </a:p>
      </dgm:t>
    </dgm:pt>
    <dgm:pt modelId="{04492AE3-CD19-4C2F-8A7F-4B718E148EE1}" type="sibTrans" cxnId="{A16EA475-4031-4C49-957A-8E2850D664FC}">
      <dgm:prSet/>
      <dgm:spPr/>
      <dgm:t>
        <a:bodyPr/>
        <a:lstStyle/>
        <a:p>
          <a:endParaRPr lang="en-US"/>
        </a:p>
      </dgm:t>
    </dgm:pt>
    <dgm:pt modelId="{284F2838-8209-4586-BF0F-89C0899CDD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Graph:</a:t>
          </a:r>
          <a:r>
            <a:rPr lang="en-US"/>
            <a:t> Precision-Recall curve</a:t>
          </a:r>
        </a:p>
      </dgm:t>
    </dgm:pt>
    <dgm:pt modelId="{6F2AD560-8B45-4F3B-AE90-D24AAB2D4667}" type="parTrans" cxnId="{A15232F3-8AA8-4D42-9913-39D4A9327650}">
      <dgm:prSet/>
      <dgm:spPr/>
      <dgm:t>
        <a:bodyPr/>
        <a:lstStyle/>
        <a:p>
          <a:endParaRPr lang="en-US"/>
        </a:p>
      </dgm:t>
    </dgm:pt>
    <dgm:pt modelId="{57D66532-E2C7-4359-B121-080FA3F820E2}" type="sibTrans" cxnId="{A15232F3-8AA8-4D42-9913-39D4A9327650}">
      <dgm:prSet/>
      <dgm:spPr/>
      <dgm:t>
        <a:bodyPr/>
        <a:lstStyle/>
        <a:p>
          <a:endParaRPr lang="en-US"/>
        </a:p>
      </dgm:t>
    </dgm:pt>
    <dgm:pt modelId="{8C688C43-25F7-4A10-94BB-AF60B48F9F2C}" type="pres">
      <dgm:prSet presAssocID="{48E0F14C-87B6-4C6C-9812-EA8DB9DC4B9A}" presName="root" presStyleCnt="0">
        <dgm:presLayoutVars>
          <dgm:dir/>
          <dgm:resizeHandles val="exact"/>
        </dgm:presLayoutVars>
      </dgm:prSet>
      <dgm:spPr/>
    </dgm:pt>
    <dgm:pt modelId="{F306091F-CB0A-4235-AC75-AB8CFD386039}" type="pres">
      <dgm:prSet presAssocID="{5936C3A7-E80A-459A-B081-2159AAAF184C}" presName="compNode" presStyleCnt="0"/>
      <dgm:spPr/>
    </dgm:pt>
    <dgm:pt modelId="{A86E7BFC-C9D2-4196-BDDE-89D87D68FDE1}" type="pres">
      <dgm:prSet presAssocID="{5936C3A7-E80A-459A-B081-2159AAAF184C}" presName="bgRect" presStyleLbl="bgShp" presStyleIdx="0" presStyleCnt="8"/>
      <dgm:spPr/>
    </dgm:pt>
    <dgm:pt modelId="{AF2D9ABD-42B4-4ED5-AECF-3A50727417D6}" type="pres">
      <dgm:prSet presAssocID="{5936C3A7-E80A-459A-B081-2159AAAF184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042C76A-B1CB-4B99-9575-8FEF5482D19B}" type="pres">
      <dgm:prSet presAssocID="{5936C3A7-E80A-459A-B081-2159AAAF184C}" presName="spaceRect" presStyleCnt="0"/>
      <dgm:spPr/>
    </dgm:pt>
    <dgm:pt modelId="{AA0096A9-0C67-4F62-88C8-36C2C4E2016D}" type="pres">
      <dgm:prSet presAssocID="{5936C3A7-E80A-459A-B081-2159AAAF184C}" presName="parTx" presStyleLbl="revTx" presStyleIdx="0" presStyleCnt="11">
        <dgm:presLayoutVars>
          <dgm:chMax val="0"/>
          <dgm:chPref val="0"/>
        </dgm:presLayoutVars>
      </dgm:prSet>
      <dgm:spPr/>
    </dgm:pt>
    <dgm:pt modelId="{886231B6-D080-4F94-A6C4-22803C3EA10A}" type="pres">
      <dgm:prSet presAssocID="{23C65AD2-93EA-4419-A169-26151D5BB389}" presName="sibTrans" presStyleCnt="0"/>
      <dgm:spPr/>
    </dgm:pt>
    <dgm:pt modelId="{036B2999-47E1-49FD-A879-862D74647DC7}" type="pres">
      <dgm:prSet presAssocID="{56A16078-4BA1-4157-A615-5716C69EFA02}" presName="compNode" presStyleCnt="0"/>
      <dgm:spPr/>
    </dgm:pt>
    <dgm:pt modelId="{0DF8A614-0E52-4AD9-B92C-DFF4029A50BB}" type="pres">
      <dgm:prSet presAssocID="{56A16078-4BA1-4157-A615-5716C69EFA02}" presName="bgRect" presStyleLbl="bgShp" presStyleIdx="1" presStyleCnt="8"/>
      <dgm:spPr/>
    </dgm:pt>
    <dgm:pt modelId="{4A151349-F58B-4C58-9352-C65735625A2B}" type="pres">
      <dgm:prSet presAssocID="{56A16078-4BA1-4157-A615-5716C69EFA0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7F6E417-9FF4-48D7-A640-FC5169F0FB2B}" type="pres">
      <dgm:prSet presAssocID="{56A16078-4BA1-4157-A615-5716C69EFA02}" presName="spaceRect" presStyleCnt="0"/>
      <dgm:spPr/>
    </dgm:pt>
    <dgm:pt modelId="{D6302455-B6E8-49AA-875F-0F2B8DA7CE98}" type="pres">
      <dgm:prSet presAssocID="{56A16078-4BA1-4157-A615-5716C69EFA02}" presName="parTx" presStyleLbl="revTx" presStyleIdx="1" presStyleCnt="11">
        <dgm:presLayoutVars>
          <dgm:chMax val="0"/>
          <dgm:chPref val="0"/>
        </dgm:presLayoutVars>
      </dgm:prSet>
      <dgm:spPr/>
    </dgm:pt>
    <dgm:pt modelId="{F1C85DEB-B03B-40EB-BA6B-90A0E21341F7}" type="pres">
      <dgm:prSet presAssocID="{FC7EF628-604B-42A5-B486-8F04796DD53B}" presName="sibTrans" presStyleCnt="0"/>
      <dgm:spPr/>
    </dgm:pt>
    <dgm:pt modelId="{3870C9BB-E448-447A-8839-D41EE4BBFE37}" type="pres">
      <dgm:prSet presAssocID="{CA94F342-A001-420D-806D-2131D99F134C}" presName="compNode" presStyleCnt="0"/>
      <dgm:spPr/>
    </dgm:pt>
    <dgm:pt modelId="{3C1605B0-CEA3-46AD-8437-2B86FE7160E3}" type="pres">
      <dgm:prSet presAssocID="{CA94F342-A001-420D-806D-2131D99F134C}" presName="bgRect" presStyleLbl="bgShp" presStyleIdx="2" presStyleCnt="8"/>
      <dgm:spPr/>
    </dgm:pt>
    <dgm:pt modelId="{AB8FD61D-FE66-49FE-BE39-23D539476B23}" type="pres">
      <dgm:prSet presAssocID="{CA94F342-A001-420D-806D-2131D99F134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049B337C-0C95-4AE1-94E6-48ECB66828D0}" type="pres">
      <dgm:prSet presAssocID="{CA94F342-A001-420D-806D-2131D99F134C}" presName="spaceRect" presStyleCnt="0"/>
      <dgm:spPr/>
    </dgm:pt>
    <dgm:pt modelId="{80365B82-CE81-4ED7-92B8-21BDF876C414}" type="pres">
      <dgm:prSet presAssocID="{CA94F342-A001-420D-806D-2131D99F134C}" presName="parTx" presStyleLbl="revTx" presStyleIdx="2" presStyleCnt="11">
        <dgm:presLayoutVars>
          <dgm:chMax val="0"/>
          <dgm:chPref val="0"/>
        </dgm:presLayoutVars>
      </dgm:prSet>
      <dgm:spPr/>
    </dgm:pt>
    <dgm:pt modelId="{EC515372-6F1B-4F60-BEB5-F0F1C411A602}" type="pres">
      <dgm:prSet presAssocID="{CA94F342-A001-420D-806D-2131D99F134C}" presName="desTx" presStyleLbl="revTx" presStyleIdx="3" presStyleCnt="11">
        <dgm:presLayoutVars/>
      </dgm:prSet>
      <dgm:spPr/>
    </dgm:pt>
    <dgm:pt modelId="{9EBCB0F2-FAE3-49D7-ACE6-0A70117D439B}" type="pres">
      <dgm:prSet presAssocID="{80D263A4-A9B0-42BF-B639-E96D01FD2F39}" presName="sibTrans" presStyleCnt="0"/>
      <dgm:spPr/>
    </dgm:pt>
    <dgm:pt modelId="{36005C39-C36B-4855-BB33-528ED877932F}" type="pres">
      <dgm:prSet presAssocID="{C5ADF838-7872-46D4-B0C9-5C8FF8FDC288}" presName="compNode" presStyleCnt="0"/>
      <dgm:spPr/>
    </dgm:pt>
    <dgm:pt modelId="{0A87C76E-E833-483B-84BA-276F71D91C53}" type="pres">
      <dgm:prSet presAssocID="{C5ADF838-7872-46D4-B0C9-5C8FF8FDC288}" presName="bgRect" presStyleLbl="bgShp" presStyleIdx="3" presStyleCnt="8"/>
      <dgm:spPr/>
    </dgm:pt>
    <dgm:pt modelId="{E8171CD0-DF3A-472A-BE28-BF199F856A55}" type="pres">
      <dgm:prSet presAssocID="{C5ADF838-7872-46D4-B0C9-5C8FF8FDC28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5DA9BD-7B53-4068-9875-D44926C2CA34}" type="pres">
      <dgm:prSet presAssocID="{C5ADF838-7872-46D4-B0C9-5C8FF8FDC288}" presName="spaceRect" presStyleCnt="0"/>
      <dgm:spPr/>
    </dgm:pt>
    <dgm:pt modelId="{487F34E9-A6A7-4FDE-8C4E-E77EC8FFD06F}" type="pres">
      <dgm:prSet presAssocID="{C5ADF838-7872-46D4-B0C9-5C8FF8FDC288}" presName="parTx" presStyleLbl="revTx" presStyleIdx="4" presStyleCnt="11">
        <dgm:presLayoutVars>
          <dgm:chMax val="0"/>
          <dgm:chPref val="0"/>
        </dgm:presLayoutVars>
      </dgm:prSet>
      <dgm:spPr/>
    </dgm:pt>
    <dgm:pt modelId="{E8FB392E-40CC-4272-9D81-A98ADCB0F204}" type="pres">
      <dgm:prSet presAssocID="{C5ADF838-7872-46D4-B0C9-5C8FF8FDC288}" presName="desTx" presStyleLbl="revTx" presStyleIdx="5" presStyleCnt="11">
        <dgm:presLayoutVars/>
      </dgm:prSet>
      <dgm:spPr/>
    </dgm:pt>
    <dgm:pt modelId="{A2530598-DDA7-4BB8-88CE-926DA626D3F8}" type="pres">
      <dgm:prSet presAssocID="{5C3B997F-4794-41E0-9CD4-86538A023754}" presName="sibTrans" presStyleCnt="0"/>
      <dgm:spPr/>
    </dgm:pt>
    <dgm:pt modelId="{8190331C-2EE3-46BA-9055-E69DA5EB98F6}" type="pres">
      <dgm:prSet presAssocID="{6780C3C3-B127-40AE-96B6-18CA845D3B70}" presName="compNode" presStyleCnt="0"/>
      <dgm:spPr/>
    </dgm:pt>
    <dgm:pt modelId="{3BCE36E7-DF9B-4660-94BA-6862CDD3FFA0}" type="pres">
      <dgm:prSet presAssocID="{6780C3C3-B127-40AE-96B6-18CA845D3B70}" presName="bgRect" presStyleLbl="bgShp" presStyleIdx="4" presStyleCnt="8"/>
      <dgm:spPr/>
    </dgm:pt>
    <dgm:pt modelId="{279B526E-18DF-4E50-8F83-78387FAF4367}" type="pres">
      <dgm:prSet presAssocID="{6780C3C3-B127-40AE-96B6-18CA845D3B7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ADF12AFA-E85A-4BC7-A095-D6666E7ACAC8}" type="pres">
      <dgm:prSet presAssocID="{6780C3C3-B127-40AE-96B6-18CA845D3B70}" presName="spaceRect" presStyleCnt="0"/>
      <dgm:spPr/>
    </dgm:pt>
    <dgm:pt modelId="{4D903780-9644-4776-A53B-7E13A5129BAC}" type="pres">
      <dgm:prSet presAssocID="{6780C3C3-B127-40AE-96B6-18CA845D3B70}" presName="parTx" presStyleLbl="revTx" presStyleIdx="6" presStyleCnt="11">
        <dgm:presLayoutVars>
          <dgm:chMax val="0"/>
          <dgm:chPref val="0"/>
        </dgm:presLayoutVars>
      </dgm:prSet>
      <dgm:spPr/>
    </dgm:pt>
    <dgm:pt modelId="{814C7746-FB7E-430E-95EE-B966D250418A}" type="pres">
      <dgm:prSet presAssocID="{6780C3C3-B127-40AE-96B6-18CA845D3B70}" presName="desTx" presStyleLbl="revTx" presStyleIdx="7" presStyleCnt="11">
        <dgm:presLayoutVars/>
      </dgm:prSet>
      <dgm:spPr/>
    </dgm:pt>
    <dgm:pt modelId="{30AA64E2-0368-4CB0-8B04-8BF8CB3A6290}" type="pres">
      <dgm:prSet presAssocID="{8DF5F0E5-9088-4BEC-A8F7-389309A7A708}" presName="sibTrans" presStyleCnt="0"/>
      <dgm:spPr/>
    </dgm:pt>
    <dgm:pt modelId="{5F74D8B1-D8EB-45AF-A13B-A1A5EC69277E}" type="pres">
      <dgm:prSet presAssocID="{0E979A60-DBA0-433B-8B58-08DADA7D9612}" presName="compNode" presStyleCnt="0"/>
      <dgm:spPr/>
    </dgm:pt>
    <dgm:pt modelId="{CF5DAD4C-2DC1-4BDB-BBC2-5EA8671982E8}" type="pres">
      <dgm:prSet presAssocID="{0E979A60-DBA0-433B-8B58-08DADA7D9612}" presName="bgRect" presStyleLbl="bgShp" presStyleIdx="5" presStyleCnt="8"/>
      <dgm:spPr/>
    </dgm:pt>
    <dgm:pt modelId="{70B49B5A-71DF-4BDE-B47C-D65220497564}" type="pres">
      <dgm:prSet presAssocID="{0E979A60-DBA0-433B-8B58-08DADA7D961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A5AF2D6-EA9D-48FD-973A-0A4D4F16D1B2}" type="pres">
      <dgm:prSet presAssocID="{0E979A60-DBA0-433B-8B58-08DADA7D9612}" presName="spaceRect" presStyleCnt="0"/>
      <dgm:spPr/>
    </dgm:pt>
    <dgm:pt modelId="{ACE105AE-60E5-4EB4-8929-91F065A505D1}" type="pres">
      <dgm:prSet presAssocID="{0E979A60-DBA0-433B-8B58-08DADA7D9612}" presName="parTx" presStyleLbl="revTx" presStyleIdx="8" presStyleCnt="11">
        <dgm:presLayoutVars>
          <dgm:chMax val="0"/>
          <dgm:chPref val="0"/>
        </dgm:presLayoutVars>
      </dgm:prSet>
      <dgm:spPr/>
    </dgm:pt>
    <dgm:pt modelId="{007FBE74-66D1-4D1F-A562-0FD97CA023C1}" type="pres">
      <dgm:prSet presAssocID="{82A718E5-F499-4380-AA2D-8F8FA094D6B1}" presName="sibTrans" presStyleCnt="0"/>
      <dgm:spPr/>
    </dgm:pt>
    <dgm:pt modelId="{B563BBFE-6CF9-4C2F-B0F0-3B9BCBFE0929}" type="pres">
      <dgm:prSet presAssocID="{CE069712-6E14-40C9-ACAF-A38D0FEA34EC}" presName="compNode" presStyleCnt="0"/>
      <dgm:spPr/>
    </dgm:pt>
    <dgm:pt modelId="{55334F48-5FD1-441A-ABF7-87EC75553559}" type="pres">
      <dgm:prSet presAssocID="{CE069712-6E14-40C9-ACAF-A38D0FEA34EC}" presName="bgRect" presStyleLbl="bgShp" presStyleIdx="6" presStyleCnt="8"/>
      <dgm:spPr/>
    </dgm:pt>
    <dgm:pt modelId="{045D3E7E-11CE-4DD9-9AEA-3DD37435981B}" type="pres">
      <dgm:prSet presAssocID="{CE069712-6E14-40C9-ACAF-A38D0FEA34E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DCB31B1-20C0-4DB5-8377-042796DD6D4F}" type="pres">
      <dgm:prSet presAssocID="{CE069712-6E14-40C9-ACAF-A38D0FEA34EC}" presName="spaceRect" presStyleCnt="0"/>
      <dgm:spPr/>
    </dgm:pt>
    <dgm:pt modelId="{3485A3E2-5D67-4C1E-B2BC-64B118C40CB8}" type="pres">
      <dgm:prSet presAssocID="{CE069712-6E14-40C9-ACAF-A38D0FEA34EC}" presName="parTx" presStyleLbl="revTx" presStyleIdx="9" presStyleCnt="11">
        <dgm:presLayoutVars>
          <dgm:chMax val="0"/>
          <dgm:chPref val="0"/>
        </dgm:presLayoutVars>
      </dgm:prSet>
      <dgm:spPr/>
    </dgm:pt>
    <dgm:pt modelId="{367156E0-3C17-4711-A540-517E2CB18AB2}" type="pres">
      <dgm:prSet presAssocID="{04492AE3-CD19-4C2F-8A7F-4B718E148EE1}" presName="sibTrans" presStyleCnt="0"/>
      <dgm:spPr/>
    </dgm:pt>
    <dgm:pt modelId="{143B0464-6859-4598-AA0E-D532D13EE61E}" type="pres">
      <dgm:prSet presAssocID="{284F2838-8209-4586-BF0F-89C0899CDD3B}" presName="compNode" presStyleCnt="0"/>
      <dgm:spPr/>
    </dgm:pt>
    <dgm:pt modelId="{EE46C99E-B3D3-47DE-904F-4586CD31A141}" type="pres">
      <dgm:prSet presAssocID="{284F2838-8209-4586-BF0F-89C0899CDD3B}" presName="bgRect" presStyleLbl="bgShp" presStyleIdx="7" presStyleCnt="8"/>
      <dgm:spPr/>
    </dgm:pt>
    <dgm:pt modelId="{63C3813F-A75F-46DC-AF9B-12883D2C8E46}" type="pres">
      <dgm:prSet presAssocID="{284F2838-8209-4586-BF0F-89C0899CDD3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EBC353C-8DC3-46C3-B48E-43A88A5DBACD}" type="pres">
      <dgm:prSet presAssocID="{284F2838-8209-4586-BF0F-89C0899CDD3B}" presName="spaceRect" presStyleCnt="0"/>
      <dgm:spPr/>
    </dgm:pt>
    <dgm:pt modelId="{B1CA359C-CCDE-46F7-A543-1F59993893A5}" type="pres">
      <dgm:prSet presAssocID="{284F2838-8209-4586-BF0F-89C0899CDD3B}" presName="parTx" presStyleLbl="revTx" presStyleIdx="10" presStyleCnt="11">
        <dgm:presLayoutVars>
          <dgm:chMax val="0"/>
          <dgm:chPref val="0"/>
        </dgm:presLayoutVars>
      </dgm:prSet>
      <dgm:spPr/>
    </dgm:pt>
  </dgm:ptLst>
  <dgm:cxnLst>
    <dgm:cxn modelId="{CF666C03-6DDE-44F7-9E46-0BCDF6028AE6}" type="presOf" srcId="{95DC5472-234D-478E-AF2A-D1E8BA7CC077}" destId="{814C7746-FB7E-430E-95EE-B966D250418A}" srcOrd="0" destOrd="2" presId="urn:microsoft.com/office/officeart/2018/2/layout/IconVerticalSolidList"/>
    <dgm:cxn modelId="{EEB58505-4766-47D7-AD81-D5E17A9687DE}" type="presOf" srcId="{284F2838-8209-4586-BF0F-89C0899CDD3B}" destId="{B1CA359C-CCDE-46F7-A543-1F59993893A5}" srcOrd="0" destOrd="0" presId="urn:microsoft.com/office/officeart/2018/2/layout/IconVerticalSolidList"/>
    <dgm:cxn modelId="{34F0D710-18F2-40FB-8CEA-E214F002547F}" srcId="{48E0F14C-87B6-4C6C-9812-EA8DB9DC4B9A}" destId="{6780C3C3-B127-40AE-96B6-18CA845D3B70}" srcOrd="4" destOrd="0" parTransId="{B49F17DF-3AFB-40A8-AD6F-362713DB69B0}" sibTransId="{8DF5F0E5-9088-4BEC-A8F7-389309A7A708}"/>
    <dgm:cxn modelId="{7C654017-E524-4165-8316-8897DDFE88BD}" srcId="{CA94F342-A001-420D-806D-2131D99F134C}" destId="{C2D8D89F-6A36-420C-A041-F3157D58C769}" srcOrd="2" destOrd="0" parTransId="{DCBE60DA-3312-4E95-8F9B-06EE2E89BE0D}" sibTransId="{A2FD89E2-4B9F-4842-ABF6-7917A6E4EC3F}"/>
    <dgm:cxn modelId="{8033BB1A-5435-44FE-9BD1-8156A6519999}" type="presOf" srcId="{866564BA-B491-4361-84DB-E2C7D516E260}" destId="{814C7746-FB7E-430E-95EE-B966D250418A}" srcOrd="0" destOrd="0" presId="urn:microsoft.com/office/officeart/2018/2/layout/IconVerticalSolidList"/>
    <dgm:cxn modelId="{4C23A02A-C1A3-4C93-A9AA-C00A0B0CBDD6}" type="presOf" srcId="{13738847-EEF2-4576-A12A-99595DD2613B}" destId="{EC515372-6F1B-4F60-BEB5-F0F1C411A602}" srcOrd="0" destOrd="1" presId="urn:microsoft.com/office/officeart/2018/2/layout/IconVerticalSolidList"/>
    <dgm:cxn modelId="{562F5430-836C-4DDE-9B8E-E1E3DD7B4973}" srcId="{48E0F14C-87B6-4C6C-9812-EA8DB9DC4B9A}" destId="{0E979A60-DBA0-433B-8B58-08DADA7D9612}" srcOrd="5" destOrd="0" parTransId="{9BB910B7-9795-467C-BD5F-D54111879565}" sibTransId="{82A718E5-F499-4380-AA2D-8F8FA094D6B1}"/>
    <dgm:cxn modelId="{2B2C7530-940E-4B7B-ABB1-4B7C51BAE53B}" type="presOf" srcId="{C2D8D89F-6A36-420C-A041-F3157D58C769}" destId="{EC515372-6F1B-4F60-BEB5-F0F1C411A602}" srcOrd="0" destOrd="2" presId="urn:microsoft.com/office/officeart/2018/2/layout/IconVerticalSolidList"/>
    <dgm:cxn modelId="{F5FF8B5B-398A-401A-98CE-6309B0AAD8B3}" type="presOf" srcId="{56A16078-4BA1-4157-A615-5716C69EFA02}" destId="{D6302455-B6E8-49AA-875F-0F2B8DA7CE98}" srcOrd="0" destOrd="0" presId="urn:microsoft.com/office/officeart/2018/2/layout/IconVerticalSolidList"/>
    <dgm:cxn modelId="{47FC6E64-F637-4B40-A0EE-5DAF8394A892}" srcId="{C5ADF838-7872-46D4-B0C9-5C8FF8FDC288}" destId="{2261626B-D889-4D79-A271-C7A5CDA1757B}" srcOrd="0" destOrd="0" parTransId="{80D9D0AC-32D7-4125-A333-3448286D8912}" sibTransId="{9126E269-5083-451B-BCC6-D0A697C46FB8}"/>
    <dgm:cxn modelId="{31870049-5BD9-4B94-A038-AB45C8850611}" srcId="{48E0F14C-87B6-4C6C-9812-EA8DB9DC4B9A}" destId="{CA94F342-A001-420D-806D-2131D99F134C}" srcOrd="2" destOrd="0" parTransId="{E3F3EDDE-6E88-420C-8E31-67477A2BC8B3}" sibTransId="{80D263A4-A9B0-42BF-B639-E96D01FD2F39}"/>
    <dgm:cxn modelId="{0C260D4A-5CF5-4060-B27E-D7366FD65CD9}" type="presOf" srcId="{5936C3A7-E80A-459A-B081-2159AAAF184C}" destId="{AA0096A9-0C67-4F62-88C8-36C2C4E2016D}" srcOrd="0" destOrd="0" presId="urn:microsoft.com/office/officeart/2018/2/layout/IconVerticalSolidList"/>
    <dgm:cxn modelId="{F35BD94A-8CAF-4795-86EB-2BFADCB1CC7F}" srcId="{6780C3C3-B127-40AE-96B6-18CA845D3B70}" destId="{866564BA-B491-4361-84DB-E2C7D516E260}" srcOrd="0" destOrd="0" parTransId="{74D72461-957B-4DA5-B11E-1822117AC536}" sibTransId="{43E017F4-2066-4A6B-A471-D0BBBD2B6F97}"/>
    <dgm:cxn modelId="{D1AFBD6E-3E77-42C5-817C-4CE6428A8E73}" srcId="{6780C3C3-B127-40AE-96B6-18CA845D3B70}" destId="{95DC5472-234D-478E-AF2A-D1E8BA7CC077}" srcOrd="2" destOrd="0" parTransId="{41C7D377-968E-456E-B122-CB151D010129}" sibTransId="{19D31A0A-60F3-448E-B8A7-860A254205A6}"/>
    <dgm:cxn modelId="{594E2452-EC32-4089-A2A4-17CD86082F6D}" type="presOf" srcId="{C5ADF838-7872-46D4-B0C9-5C8FF8FDC288}" destId="{487F34E9-A6A7-4FDE-8C4E-E77EC8FFD06F}" srcOrd="0" destOrd="0" presId="urn:microsoft.com/office/officeart/2018/2/layout/IconVerticalSolidList"/>
    <dgm:cxn modelId="{A16EA475-4031-4C49-957A-8E2850D664FC}" srcId="{48E0F14C-87B6-4C6C-9812-EA8DB9DC4B9A}" destId="{CE069712-6E14-40C9-ACAF-A38D0FEA34EC}" srcOrd="6" destOrd="0" parTransId="{B253B02C-5E73-4E6F-ACAA-F62BF41E5D4C}" sibTransId="{04492AE3-CD19-4C2F-8A7F-4B718E148EE1}"/>
    <dgm:cxn modelId="{3DBBC856-81C6-4662-B0AB-7238E67A306B}" type="presOf" srcId="{2261626B-D889-4D79-A271-C7A5CDA1757B}" destId="{E8FB392E-40CC-4272-9D81-A98ADCB0F204}" srcOrd="0" destOrd="0" presId="urn:microsoft.com/office/officeart/2018/2/layout/IconVerticalSolidList"/>
    <dgm:cxn modelId="{A126D358-D62F-40DB-AF72-6E88399DC0F7}" srcId="{CA94F342-A001-420D-806D-2131D99F134C}" destId="{13738847-EEF2-4576-A12A-99595DD2613B}" srcOrd="1" destOrd="0" parTransId="{F263571F-888A-4195-9C7B-E9BEE5CB4173}" sibTransId="{4CEEDBE2-0E2C-455A-8154-A74975193705}"/>
    <dgm:cxn modelId="{2270208C-6CA8-431F-88B7-90CDC8D1D851}" srcId="{CA94F342-A001-420D-806D-2131D99F134C}" destId="{96A3A1F6-0665-42CD-AD9D-6521657131F5}" srcOrd="0" destOrd="0" parTransId="{70BFEC69-4F98-4545-924F-61DC6860C695}" sibTransId="{F2B8B38A-573B-4153-BDCE-CCB71DFE7B1F}"/>
    <dgm:cxn modelId="{89375B8E-F73D-4C8B-9FAD-662ED217CFEA}" srcId="{6780C3C3-B127-40AE-96B6-18CA845D3B70}" destId="{5C914CC6-BD80-4B78-8080-E24A8831F770}" srcOrd="1" destOrd="0" parTransId="{87E73349-3B45-4D34-A1E2-E841AA25E1AB}" sibTransId="{DE1931E5-A9F9-4766-B4F4-B225EF34E111}"/>
    <dgm:cxn modelId="{49560BA6-B884-4ADC-BA72-EC3F6512B31E}" type="presOf" srcId="{CE069712-6E14-40C9-ACAF-A38D0FEA34EC}" destId="{3485A3E2-5D67-4C1E-B2BC-64B118C40CB8}" srcOrd="0" destOrd="0" presId="urn:microsoft.com/office/officeart/2018/2/layout/IconVerticalSolidList"/>
    <dgm:cxn modelId="{FDADD8A8-6399-4DCA-A11B-2427D33E6DDF}" type="presOf" srcId="{6780C3C3-B127-40AE-96B6-18CA845D3B70}" destId="{4D903780-9644-4776-A53B-7E13A5129BAC}" srcOrd="0" destOrd="0" presId="urn:microsoft.com/office/officeart/2018/2/layout/IconVerticalSolidList"/>
    <dgm:cxn modelId="{4D4A0BAC-3D9F-4862-ADBB-57B404FE954D}" srcId="{C5ADF838-7872-46D4-B0C9-5C8FF8FDC288}" destId="{5932727A-82F7-40FC-99E5-A66F9C50F0C1}" srcOrd="2" destOrd="0" parTransId="{07FE9C2A-C632-4EFA-A3A1-9D036A746815}" sibTransId="{1533AF97-DEDC-4083-8B7C-5E5F177EEC40}"/>
    <dgm:cxn modelId="{D0131AAF-71E8-4770-B369-AA6A74CA0306}" srcId="{48E0F14C-87B6-4C6C-9812-EA8DB9DC4B9A}" destId="{C5ADF838-7872-46D4-B0C9-5C8FF8FDC288}" srcOrd="3" destOrd="0" parTransId="{4D162381-49BE-4E0F-B0E1-37FED45202E7}" sibTransId="{5C3B997F-4794-41E0-9CD4-86538A023754}"/>
    <dgm:cxn modelId="{5AC5DCBF-DB15-40E3-8B1C-D0CD45754B64}" srcId="{48E0F14C-87B6-4C6C-9812-EA8DB9DC4B9A}" destId="{56A16078-4BA1-4157-A615-5716C69EFA02}" srcOrd="1" destOrd="0" parTransId="{03566E30-EE20-495D-AAF3-2DC6CE18A478}" sibTransId="{FC7EF628-604B-42A5-B486-8F04796DD53B}"/>
    <dgm:cxn modelId="{0BB702C4-BE70-4B90-AA09-355DFB6D6D70}" srcId="{48E0F14C-87B6-4C6C-9812-EA8DB9DC4B9A}" destId="{5936C3A7-E80A-459A-B081-2159AAAF184C}" srcOrd="0" destOrd="0" parTransId="{F4F09A33-6741-4908-9A40-A341680B4FF7}" sibTransId="{23C65AD2-93EA-4419-A169-26151D5BB389}"/>
    <dgm:cxn modelId="{AAE6DCC4-B369-4ADD-8CF8-0CBC0A4B4932}" type="presOf" srcId="{96A3A1F6-0665-42CD-AD9D-6521657131F5}" destId="{EC515372-6F1B-4F60-BEB5-F0F1C411A602}" srcOrd="0" destOrd="0" presId="urn:microsoft.com/office/officeart/2018/2/layout/IconVerticalSolidList"/>
    <dgm:cxn modelId="{6557BCCA-9901-4F5E-8D1A-E871D716E9A8}" type="presOf" srcId="{48E0F14C-87B6-4C6C-9812-EA8DB9DC4B9A}" destId="{8C688C43-25F7-4A10-94BB-AF60B48F9F2C}" srcOrd="0" destOrd="0" presId="urn:microsoft.com/office/officeart/2018/2/layout/IconVerticalSolidList"/>
    <dgm:cxn modelId="{17DC1ACD-069B-4C07-80C5-D23BBF348F5C}" type="presOf" srcId="{4624C519-285A-4509-982B-57507800CF0B}" destId="{E8FB392E-40CC-4272-9D81-A98ADCB0F204}" srcOrd="0" destOrd="1" presId="urn:microsoft.com/office/officeart/2018/2/layout/IconVerticalSolidList"/>
    <dgm:cxn modelId="{CA956AD0-7F2B-405D-A18A-C778ED3EE981}" type="presOf" srcId="{0E979A60-DBA0-433B-8B58-08DADA7D9612}" destId="{ACE105AE-60E5-4EB4-8929-91F065A505D1}" srcOrd="0" destOrd="0" presId="urn:microsoft.com/office/officeart/2018/2/layout/IconVerticalSolidList"/>
    <dgm:cxn modelId="{B780B2E5-767E-4591-B641-E1F616C32778}" type="presOf" srcId="{5C914CC6-BD80-4B78-8080-E24A8831F770}" destId="{814C7746-FB7E-430E-95EE-B966D250418A}" srcOrd="0" destOrd="1" presId="urn:microsoft.com/office/officeart/2018/2/layout/IconVerticalSolidList"/>
    <dgm:cxn modelId="{590FBBED-1A07-450D-A11F-274DB2C4387D}" type="presOf" srcId="{5932727A-82F7-40FC-99E5-A66F9C50F0C1}" destId="{E8FB392E-40CC-4272-9D81-A98ADCB0F204}" srcOrd="0" destOrd="2" presId="urn:microsoft.com/office/officeart/2018/2/layout/IconVerticalSolidList"/>
    <dgm:cxn modelId="{A15232F3-8AA8-4D42-9913-39D4A9327650}" srcId="{48E0F14C-87B6-4C6C-9812-EA8DB9DC4B9A}" destId="{284F2838-8209-4586-BF0F-89C0899CDD3B}" srcOrd="7" destOrd="0" parTransId="{6F2AD560-8B45-4F3B-AE90-D24AAB2D4667}" sibTransId="{57D66532-E2C7-4359-B121-080FA3F820E2}"/>
    <dgm:cxn modelId="{01FF2DF7-4ACA-41C4-BE71-594F10E90F20}" srcId="{C5ADF838-7872-46D4-B0C9-5C8FF8FDC288}" destId="{4624C519-285A-4509-982B-57507800CF0B}" srcOrd="1" destOrd="0" parTransId="{1F086886-4FEA-49F4-B1EA-748E71A30912}" sibTransId="{701E88CA-BFE6-4E60-B269-AF5CA92CFCAF}"/>
    <dgm:cxn modelId="{015EC4F7-2E42-4E78-8549-887C063D090D}" type="presOf" srcId="{CA94F342-A001-420D-806D-2131D99F134C}" destId="{80365B82-CE81-4ED7-92B8-21BDF876C414}" srcOrd="0" destOrd="0" presId="urn:microsoft.com/office/officeart/2018/2/layout/IconVerticalSolidList"/>
    <dgm:cxn modelId="{58EB8FA0-7D6E-49A9-8927-59FD6EEBE30F}" type="presParOf" srcId="{8C688C43-25F7-4A10-94BB-AF60B48F9F2C}" destId="{F306091F-CB0A-4235-AC75-AB8CFD386039}" srcOrd="0" destOrd="0" presId="urn:microsoft.com/office/officeart/2018/2/layout/IconVerticalSolidList"/>
    <dgm:cxn modelId="{C0759D7A-9C12-4362-A164-C679CC796BD4}" type="presParOf" srcId="{F306091F-CB0A-4235-AC75-AB8CFD386039}" destId="{A86E7BFC-C9D2-4196-BDDE-89D87D68FDE1}" srcOrd="0" destOrd="0" presId="urn:microsoft.com/office/officeart/2018/2/layout/IconVerticalSolidList"/>
    <dgm:cxn modelId="{F7801D90-FFD4-49BC-8E1F-BAB4A17107C0}" type="presParOf" srcId="{F306091F-CB0A-4235-AC75-AB8CFD386039}" destId="{AF2D9ABD-42B4-4ED5-AECF-3A50727417D6}" srcOrd="1" destOrd="0" presId="urn:microsoft.com/office/officeart/2018/2/layout/IconVerticalSolidList"/>
    <dgm:cxn modelId="{C71FF7FF-75D1-4D72-895C-D8E5A04C4565}" type="presParOf" srcId="{F306091F-CB0A-4235-AC75-AB8CFD386039}" destId="{B042C76A-B1CB-4B99-9575-8FEF5482D19B}" srcOrd="2" destOrd="0" presId="urn:microsoft.com/office/officeart/2018/2/layout/IconVerticalSolidList"/>
    <dgm:cxn modelId="{DDE17922-F33A-450D-8DB6-F3EE67F768E4}" type="presParOf" srcId="{F306091F-CB0A-4235-AC75-AB8CFD386039}" destId="{AA0096A9-0C67-4F62-88C8-36C2C4E2016D}" srcOrd="3" destOrd="0" presId="urn:microsoft.com/office/officeart/2018/2/layout/IconVerticalSolidList"/>
    <dgm:cxn modelId="{B8FF4F3F-A059-4D56-AC0F-DFFCDF386858}" type="presParOf" srcId="{8C688C43-25F7-4A10-94BB-AF60B48F9F2C}" destId="{886231B6-D080-4F94-A6C4-22803C3EA10A}" srcOrd="1" destOrd="0" presId="urn:microsoft.com/office/officeart/2018/2/layout/IconVerticalSolidList"/>
    <dgm:cxn modelId="{9D26890F-5C06-4E72-862E-75B19EDFF2CD}" type="presParOf" srcId="{8C688C43-25F7-4A10-94BB-AF60B48F9F2C}" destId="{036B2999-47E1-49FD-A879-862D74647DC7}" srcOrd="2" destOrd="0" presId="urn:microsoft.com/office/officeart/2018/2/layout/IconVerticalSolidList"/>
    <dgm:cxn modelId="{5F194041-B7F0-42D2-83D6-E0E41B1B78EC}" type="presParOf" srcId="{036B2999-47E1-49FD-A879-862D74647DC7}" destId="{0DF8A614-0E52-4AD9-B92C-DFF4029A50BB}" srcOrd="0" destOrd="0" presId="urn:microsoft.com/office/officeart/2018/2/layout/IconVerticalSolidList"/>
    <dgm:cxn modelId="{F642F256-DA7D-4600-B678-D607387D7D93}" type="presParOf" srcId="{036B2999-47E1-49FD-A879-862D74647DC7}" destId="{4A151349-F58B-4C58-9352-C65735625A2B}" srcOrd="1" destOrd="0" presId="urn:microsoft.com/office/officeart/2018/2/layout/IconVerticalSolidList"/>
    <dgm:cxn modelId="{D6D63ED6-FAC7-484F-8C48-2D0F7B23D5D0}" type="presParOf" srcId="{036B2999-47E1-49FD-A879-862D74647DC7}" destId="{47F6E417-9FF4-48D7-A640-FC5169F0FB2B}" srcOrd="2" destOrd="0" presId="urn:microsoft.com/office/officeart/2018/2/layout/IconVerticalSolidList"/>
    <dgm:cxn modelId="{AE5D8544-9CE7-4122-AAAE-78C8A9B6F112}" type="presParOf" srcId="{036B2999-47E1-49FD-A879-862D74647DC7}" destId="{D6302455-B6E8-49AA-875F-0F2B8DA7CE98}" srcOrd="3" destOrd="0" presId="urn:microsoft.com/office/officeart/2018/2/layout/IconVerticalSolidList"/>
    <dgm:cxn modelId="{260C0F4F-BED6-4AE9-82EE-E6C38CEE7A86}" type="presParOf" srcId="{8C688C43-25F7-4A10-94BB-AF60B48F9F2C}" destId="{F1C85DEB-B03B-40EB-BA6B-90A0E21341F7}" srcOrd="3" destOrd="0" presId="urn:microsoft.com/office/officeart/2018/2/layout/IconVerticalSolidList"/>
    <dgm:cxn modelId="{9B5A5848-5F2E-460A-BC2A-8806B2E1BC69}" type="presParOf" srcId="{8C688C43-25F7-4A10-94BB-AF60B48F9F2C}" destId="{3870C9BB-E448-447A-8839-D41EE4BBFE37}" srcOrd="4" destOrd="0" presId="urn:microsoft.com/office/officeart/2018/2/layout/IconVerticalSolidList"/>
    <dgm:cxn modelId="{B95907DE-E31B-4EBF-ABB4-4C4F4D87BE68}" type="presParOf" srcId="{3870C9BB-E448-447A-8839-D41EE4BBFE37}" destId="{3C1605B0-CEA3-46AD-8437-2B86FE7160E3}" srcOrd="0" destOrd="0" presId="urn:microsoft.com/office/officeart/2018/2/layout/IconVerticalSolidList"/>
    <dgm:cxn modelId="{1A13C173-5BA1-4107-9A84-0F6A760ADC70}" type="presParOf" srcId="{3870C9BB-E448-447A-8839-D41EE4BBFE37}" destId="{AB8FD61D-FE66-49FE-BE39-23D539476B23}" srcOrd="1" destOrd="0" presId="urn:microsoft.com/office/officeart/2018/2/layout/IconVerticalSolidList"/>
    <dgm:cxn modelId="{673B9876-20AC-44FE-950F-ECA466D1A875}" type="presParOf" srcId="{3870C9BB-E448-447A-8839-D41EE4BBFE37}" destId="{049B337C-0C95-4AE1-94E6-48ECB66828D0}" srcOrd="2" destOrd="0" presId="urn:microsoft.com/office/officeart/2018/2/layout/IconVerticalSolidList"/>
    <dgm:cxn modelId="{2C6A2F60-6827-42DB-A1CF-35586A10AF11}" type="presParOf" srcId="{3870C9BB-E448-447A-8839-D41EE4BBFE37}" destId="{80365B82-CE81-4ED7-92B8-21BDF876C414}" srcOrd="3" destOrd="0" presId="urn:microsoft.com/office/officeart/2018/2/layout/IconVerticalSolidList"/>
    <dgm:cxn modelId="{8283B368-8D25-4CBA-92A2-9D99D38E9E73}" type="presParOf" srcId="{3870C9BB-E448-447A-8839-D41EE4BBFE37}" destId="{EC515372-6F1B-4F60-BEB5-F0F1C411A602}" srcOrd="4" destOrd="0" presId="urn:microsoft.com/office/officeart/2018/2/layout/IconVerticalSolidList"/>
    <dgm:cxn modelId="{B2E66B4F-C569-42EA-8593-F77F59873465}" type="presParOf" srcId="{8C688C43-25F7-4A10-94BB-AF60B48F9F2C}" destId="{9EBCB0F2-FAE3-49D7-ACE6-0A70117D439B}" srcOrd="5" destOrd="0" presId="urn:microsoft.com/office/officeart/2018/2/layout/IconVerticalSolidList"/>
    <dgm:cxn modelId="{D4EA3C3F-44BA-488B-BB54-1DB0CF25F39F}" type="presParOf" srcId="{8C688C43-25F7-4A10-94BB-AF60B48F9F2C}" destId="{36005C39-C36B-4855-BB33-528ED877932F}" srcOrd="6" destOrd="0" presId="urn:microsoft.com/office/officeart/2018/2/layout/IconVerticalSolidList"/>
    <dgm:cxn modelId="{789747B0-DF66-4078-B13A-760C8344A1D1}" type="presParOf" srcId="{36005C39-C36B-4855-BB33-528ED877932F}" destId="{0A87C76E-E833-483B-84BA-276F71D91C53}" srcOrd="0" destOrd="0" presId="urn:microsoft.com/office/officeart/2018/2/layout/IconVerticalSolidList"/>
    <dgm:cxn modelId="{4A13BC32-C84A-4356-A78D-B5A70AAEC296}" type="presParOf" srcId="{36005C39-C36B-4855-BB33-528ED877932F}" destId="{E8171CD0-DF3A-472A-BE28-BF199F856A55}" srcOrd="1" destOrd="0" presId="urn:microsoft.com/office/officeart/2018/2/layout/IconVerticalSolidList"/>
    <dgm:cxn modelId="{DB5BA866-EE4F-4628-8392-9EE81A4D67DC}" type="presParOf" srcId="{36005C39-C36B-4855-BB33-528ED877932F}" destId="{305DA9BD-7B53-4068-9875-D44926C2CA34}" srcOrd="2" destOrd="0" presId="urn:microsoft.com/office/officeart/2018/2/layout/IconVerticalSolidList"/>
    <dgm:cxn modelId="{D4064E11-01C1-45C8-8E4C-FC248E5B4222}" type="presParOf" srcId="{36005C39-C36B-4855-BB33-528ED877932F}" destId="{487F34E9-A6A7-4FDE-8C4E-E77EC8FFD06F}" srcOrd="3" destOrd="0" presId="urn:microsoft.com/office/officeart/2018/2/layout/IconVerticalSolidList"/>
    <dgm:cxn modelId="{0E40CAE9-81FD-446E-B2BD-3963093F1026}" type="presParOf" srcId="{36005C39-C36B-4855-BB33-528ED877932F}" destId="{E8FB392E-40CC-4272-9D81-A98ADCB0F204}" srcOrd="4" destOrd="0" presId="urn:microsoft.com/office/officeart/2018/2/layout/IconVerticalSolidList"/>
    <dgm:cxn modelId="{76D9B050-D410-4BD1-9CFE-239488E2F65E}" type="presParOf" srcId="{8C688C43-25F7-4A10-94BB-AF60B48F9F2C}" destId="{A2530598-DDA7-4BB8-88CE-926DA626D3F8}" srcOrd="7" destOrd="0" presId="urn:microsoft.com/office/officeart/2018/2/layout/IconVerticalSolidList"/>
    <dgm:cxn modelId="{6807F60C-E4B2-4414-8B2B-2602AC38E9AC}" type="presParOf" srcId="{8C688C43-25F7-4A10-94BB-AF60B48F9F2C}" destId="{8190331C-2EE3-46BA-9055-E69DA5EB98F6}" srcOrd="8" destOrd="0" presId="urn:microsoft.com/office/officeart/2018/2/layout/IconVerticalSolidList"/>
    <dgm:cxn modelId="{C1B727A9-1BC1-4ACB-A7DC-51B5C746E593}" type="presParOf" srcId="{8190331C-2EE3-46BA-9055-E69DA5EB98F6}" destId="{3BCE36E7-DF9B-4660-94BA-6862CDD3FFA0}" srcOrd="0" destOrd="0" presId="urn:microsoft.com/office/officeart/2018/2/layout/IconVerticalSolidList"/>
    <dgm:cxn modelId="{2F3EF5A5-6C38-4C13-8BD5-78F04D2EAA1A}" type="presParOf" srcId="{8190331C-2EE3-46BA-9055-E69DA5EB98F6}" destId="{279B526E-18DF-4E50-8F83-78387FAF4367}" srcOrd="1" destOrd="0" presId="urn:microsoft.com/office/officeart/2018/2/layout/IconVerticalSolidList"/>
    <dgm:cxn modelId="{0E6313B5-C265-40C6-ADD8-299FF3DA152C}" type="presParOf" srcId="{8190331C-2EE3-46BA-9055-E69DA5EB98F6}" destId="{ADF12AFA-E85A-4BC7-A095-D6666E7ACAC8}" srcOrd="2" destOrd="0" presId="urn:microsoft.com/office/officeart/2018/2/layout/IconVerticalSolidList"/>
    <dgm:cxn modelId="{2A00CB93-59F0-4B65-B6A2-A3AFA23E7D09}" type="presParOf" srcId="{8190331C-2EE3-46BA-9055-E69DA5EB98F6}" destId="{4D903780-9644-4776-A53B-7E13A5129BAC}" srcOrd="3" destOrd="0" presId="urn:microsoft.com/office/officeart/2018/2/layout/IconVerticalSolidList"/>
    <dgm:cxn modelId="{0B7DC18E-2812-4B5D-A9C1-FEDF0D83687A}" type="presParOf" srcId="{8190331C-2EE3-46BA-9055-E69DA5EB98F6}" destId="{814C7746-FB7E-430E-95EE-B966D250418A}" srcOrd="4" destOrd="0" presId="urn:microsoft.com/office/officeart/2018/2/layout/IconVerticalSolidList"/>
    <dgm:cxn modelId="{13608AC0-8FE0-4F3E-A35D-6C2453070CD8}" type="presParOf" srcId="{8C688C43-25F7-4A10-94BB-AF60B48F9F2C}" destId="{30AA64E2-0368-4CB0-8B04-8BF8CB3A6290}" srcOrd="9" destOrd="0" presId="urn:microsoft.com/office/officeart/2018/2/layout/IconVerticalSolidList"/>
    <dgm:cxn modelId="{3A3247CE-0D05-40B5-8A5B-EA605EF2C66A}" type="presParOf" srcId="{8C688C43-25F7-4A10-94BB-AF60B48F9F2C}" destId="{5F74D8B1-D8EB-45AF-A13B-A1A5EC69277E}" srcOrd="10" destOrd="0" presId="urn:microsoft.com/office/officeart/2018/2/layout/IconVerticalSolidList"/>
    <dgm:cxn modelId="{BF220AB1-2353-4571-BB32-A65576B18F0D}" type="presParOf" srcId="{5F74D8B1-D8EB-45AF-A13B-A1A5EC69277E}" destId="{CF5DAD4C-2DC1-4BDB-BBC2-5EA8671982E8}" srcOrd="0" destOrd="0" presId="urn:microsoft.com/office/officeart/2018/2/layout/IconVerticalSolidList"/>
    <dgm:cxn modelId="{EA995546-ECDF-4DC1-87F4-C7C0BDC9C884}" type="presParOf" srcId="{5F74D8B1-D8EB-45AF-A13B-A1A5EC69277E}" destId="{70B49B5A-71DF-4BDE-B47C-D65220497564}" srcOrd="1" destOrd="0" presId="urn:microsoft.com/office/officeart/2018/2/layout/IconVerticalSolidList"/>
    <dgm:cxn modelId="{AA4B5F40-ADF6-4DD0-AE9C-F431F1ABAC61}" type="presParOf" srcId="{5F74D8B1-D8EB-45AF-A13B-A1A5EC69277E}" destId="{7A5AF2D6-EA9D-48FD-973A-0A4D4F16D1B2}" srcOrd="2" destOrd="0" presId="urn:microsoft.com/office/officeart/2018/2/layout/IconVerticalSolidList"/>
    <dgm:cxn modelId="{E10FF301-F543-4031-AEC0-FA154E15797C}" type="presParOf" srcId="{5F74D8B1-D8EB-45AF-A13B-A1A5EC69277E}" destId="{ACE105AE-60E5-4EB4-8929-91F065A505D1}" srcOrd="3" destOrd="0" presId="urn:microsoft.com/office/officeart/2018/2/layout/IconVerticalSolidList"/>
    <dgm:cxn modelId="{65B56693-8147-4FAE-AACC-BE79772EC167}" type="presParOf" srcId="{8C688C43-25F7-4A10-94BB-AF60B48F9F2C}" destId="{007FBE74-66D1-4D1F-A562-0FD97CA023C1}" srcOrd="11" destOrd="0" presId="urn:microsoft.com/office/officeart/2018/2/layout/IconVerticalSolidList"/>
    <dgm:cxn modelId="{DCF96598-C415-47C9-91BB-2146CFCD7E8B}" type="presParOf" srcId="{8C688C43-25F7-4A10-94BB-AF60B48F9F2C}" destId="{B563BBFE-6CF9-4C2F-B0F0-3B9BCBFE0929}" srcOrd="12" destOrd="0" presId="urn:microsoft.com/office/officeart/2018/2/layout/IconVerticalSolidList"/>
    <dgm:cxn modelId="{FD7CA0FE-655B-47A8-907D-943252482870}" type="presParOf" srcId="{B563BBFE-6CF9-4C2F-B0F0-3B9BCBFE0929}" destId="{55334F48-5FD1-441A-ABF7-87EC75553559}" srcOrd="0" destOrd="0" presId="urn:microsoft.com/office/officeart/2018/2/layout/IconVerticalSolidList"/>
    <dgm:cxn modelId="{D62F9AF4-AAE0-4171-BD4C-C5E7520CEC85}" type="presParOf" srcId="{B563BBFE-6CF9-4C2F-B0F0-3B9BCBFE0929}" destId="{045D3E7E-11CE-4DD9-9AEA-3DD37435981B}" srcOrd="1" destOrd="0" presId="urn:microsoft.com/office/officeart/2018/2/layout/IconVerticalSolidList"/>
    <dgm:cxn modelId="{0440051E-B24E-4940-BA6C-AE9012F60886}" type="presParOf" srcId="{B563BBFE-6CF9-4C2F-B0F0-3B9BCBFE0929}" destId="{BDCB31B1-20C0-4DB5-8377-042796DD6D4F}" srcOrd="2" destOrd="0" presId="urn:microsoft.com/office/officeart/2018/2/layout/IconVerticalSolidList"/>
    <dgm:cxn modelId="{790846B5-E2A6-425C-B768-1D1E1C518B49}" type="presParOf" srcId="{B563BBFE-6CF9-4C2F-B0F0-3B9BCBFE0929}" destId="{3485A3E2-5D67-4C1E-B2BC-64B118C40CB8}" srcOrd="3" destOrd="0" presId="urn:microsoft.com/office/officeart/2018/2/layout/IconVerticalSolidList"/>
    <dgm:cxn modelId="{2037876A-0D89-4E58-A9D3-D7BB499345AE}" type="presParOf" srcId="{8C688C43-25F7-4A10-94BB-AF60B48F9F2C}" destId="{367156E0-3C17-4711-A540-517E2CB18AB2}" srcOrd="13" destOrd="0" presId="urn:microsoft.com/office/officeart/2018/2/layout/IconVerticalSolidList"/>
    <dgm:cxn modelId="{2B7D76D3-AE6C-4CFE-96B7-8701AAAD1C69}" type="presParOf" srcId="{8C688C43-25F7-4A10-94BB-AF60B48F9F2C}" destId="{143B0464-6859-4598-AA0E-D532D13EE61E}" srcOrd="14" destOrd="0" presId="urn:microsoft.com/office/officeart/2018/2/layout/IconVerticalSolidList"/>
    <dgm:cxn modelId="{46541D15-8B96-41DB-9C7A-CDD92CFFA194}" type="presParOf" srcId="{143B0464-6859-4598-AA0E-D532D13EE61E}" destId="{EE46C99E-B3D3-47DE-904F-4586CD31A141}" srcOrd="0" destOrd="0" presId="urn:microsoft.com/office/officeart/2018/2/layout/IconVerticalSolidList"/>
    <dgm:cxn modelId="{9E3289EC-B61F-4327-925F-A773F6020490}" type="presParOf" srcId="{143B0464-6859-4598-AA0E-D532D13EE61E}" destId="{63C3813F-A75F-46DC-AF9B-12883D2C8E46}" srcOrd="1" destOrd="0" presId="urn:microsoft.com/office/officeart/2018/2/layout/IconVerticalSolidList"/>
    <dgm:cxn modelId="{B9E5AD1B-D233-4163-A4CD-677F03ECCF6E}" type="presParOf" srcId="{143B0464-6859-4598-AA0E-D532D13EE61E}" destId="{9EBC353C-8DC3-46C3-B48E-43A88A5DBACD}" srcOrd="2" destOrd="0" presId="urn:microsoft.com/office/officeart/2018/2/layout/IconVerticalSolidList"/>
    <dgm:cxn modelId="{F3C5909A-C6E4-4226-928F-41D8DED68B19}" type="presParOf" srcId="{143B0464-6859-4598-AA0E-D532D13EE61E}" destId="{B1CA359C-CCDE-46F7-A543-1F59993893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0D5FB9-9D45-405D-8C91-0EBB0445B6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32822B-26AE-4E17-8960-000F68A6EE9D}">
      <dgm:prSet/>
      <dgm:spPr/>
      <dgm:t>
        <a:bodyPr/>
        <a:lstStyle/>
        <a:p>
          <a:r>
            <a:rPr lang="en-US"/>
            <a:t>Best performing model: </a:t>
          </a:r>
          <a:r>
            <a:rPr lang="en-US" b="1"/>
            <a:t>XGBoost (88.7% accuracy, 0.92 ROC-AUC, 0.89 F1-score)</a:t>
          </a:r>
          <a:endParaRPr lang="en-US"/>
        </a:p>
      </dgm:t>
    </dgm:pt>
    <dgm:pt modelId="{0A4308BB-4A17-45B2-A3A7-630A97B4939E}" type="parTrans" cxnId="{DD1961E3-D552-4D75-9132-EC8E9E5F4AB0}">
      <dgm:prSet/>
      <dgm:spPr/>
      <dgm:t>
        <a:bodyPr/>
        <a:lstStyle/>
        <a:p>
          <a:endParaRPr lang="en-US"/>
        </a:p>
      </dgm:t>
    </dgm:pt>
    <dgm:pt modelId="{8443DD51-A48A-4339-A89B-8BA49F5152B6}" type="sibTrans" cxnId="{DD1961E3-D552-4D75-9132-EC8E9E5F4AB0}">
      <dgm:prSet/>
      <dgm:spPr/>
      <dgm:t>
        <a:bodyPr/>
        <a:lstStyle/>
        <a:p>
          <a:endParaRPr lang="en-US"/>
        </a:p>
      </dgm:t>
    </dgm:pt>
    <dgm:pt modelId="{84446365-2B6F-4436-BBD3-24B5F29753F8}">
      <dgm:prSet/>
      <dgm:spPr/>
      <dgm:t>
        <a:bodyPr/>
        <a:lstStyle/>
        <a:p>
          <a:r>
            <a:rPr lang="en-US"/>
            <a:t>Key insights: Importance of text preprocessing and feature engineering</a:t>
          </a:r>
        </a:p>
      </dgm:t>
    </dgm:pt>
    <dgm:pt modelId="{1D1AC28C-6C11-44E0-8123-13F151639C4F}" type="parTrans" cxnId="{030DE7EE-19FF-45AA-9799-B4D82CF51C71}">
      <dgm:prSet/>
      <dgm:spPr/>
      <dgm:t>
        <a:bodyPr/>
        <a:lstStyle/>
        <a:p>
          <a:endParaRPr lang="en-US"/>
        </a:p>
      </dgm:t>
    </dgm:pt>
    <dgm:pt modelId="{825A5F74-1E44-496C-BF95-1BD7DDD432F8}" type="sibTrans" cxnId="{030DE7EE-19FF-45AA-9799-B4D82CF51C71}">
      <dgm:prSet/>
      <dgm:spPr/>
      <dgm:t>
        <a:bodyPr/>
        <a:lstStyle/>
        <a:p>
          <a:endParaRPr lang="en-US"/>
        </a:p>
      </dgm:t>
    </dgm:pt>
    <dgm:pt modelId="{B0902A8E-E55F-46ED-B291-D7056DDB77CD}">
      <dgm:prSet/>
      <dgm:spPr/>
      <dgm:t>
        <a:bodyPr/>
        <a:lstStyle/>
        <a:p>
          <a:r>
            <a:rPr lang="en-US"/>
            <a:t>Future scope: Exploring transformer-based models (BERT) for improved accuracy</a:t>
          </a:r>
        </a:p>
      </dgm:t>
    </dgm:pt>
    <dgm:pt modelId="{87921B56-6F0D-4F87-AC0C-D956A27D9D03}" type="parTrans" cxnId="{FC16358E-DD41-4396-B32B-2E723120330A}">
      <dgm:prSet/>
      <dgm:spPr/>
      <dgm:t>
        <a:bodyPr/>
        <a:lstStyle/>
        <a:p>
          <a:endParaRPr lang="en-US"/>
        </a:p>
      </dgm:t>
    </dgm:pt>
    <dgm:pt modelId="{32422008-8375-484C-BAED-3F1EC2E61170}" type="sibTrans" cxnId="{FC16358E-DD41-4396-B32B-2E723120330A}">
      <dgm:prSet/>
      <dgm:spPr/>
      <dgm:t>
        <a:bodyPr/>
        <a:lstStyle/>
        <a:p>
          <a:endParaRPr lang="en-US"/>
        </a:p>
      </dgm:t>
    </dgm:pt>
    <dgm:pt modelId="{95145F17-4113-4D76-A103-D3CF2B4F4F68}" type="pres">
      <dgm:prSet presAssocID="{2D0D5FB9-9D45-405D-8C91-0EBB0445B6BA}" presName="linear" presStyleCnt="0">
        <dgm:presLayoutVars>
          <dgm:animLvl val="lvl"/>
          <dgm:resizeHandles val="exact"/>
        </dgm:presLayoutVars>
      </dgm:prSet>
      <dgm:spPr/>
    </dgm:pt>
    <dgm:pt modelId="{8CB7E238-9901-47BC-8E79-09FDA5B45BC4}" type="pres">
      <dgm:prSet presAssocID="{3732822B-26AE-4E17-8960-000F68A6EE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055DBE-3994-4BD8-944A-B3D4194FBBF9}" type="pres">
      <dgm:prSet presAssocID="{8443DD51-A48A-4339-A89B-8BA49F5152B6}" presName="spacer" presStyleCnt="0"/>
      <dgm:spPr/>
    </dgm:pt>
    <dgm:pt modelId="{D706C745-1F4F-4339-90C6-5941D4FF246A}" type="pres">
      <dgm:prSet presAssocID="{84446365-2B6F-4436-BBD3-24B5F29753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0496F6-065D-441F-9988-647667B769F3}" type="pres">
      <dgm:prSet presAssocID="{825A5F74-1E44-496C-BF95-1BD7DDD432F8}" presName="spacer" presStyleCnt="0"/>
      <dgm:spPr/>
    </dgm:pt>
    <dgm:pt modelId="{5B56B813-4DF5-4A84-BF80-714FC5A049A0}" type="pres">
      <dgm:prSet presAssocID="{B0902A8E-E55F-46ED-B291-D7056DDB77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E7A73E-474D-4267-8253-81B333A32797}" type="presOf" srcId="{2D0D5FB9-9D45-405D-8C91-0EBB0445B6BA}" destId="{95145F17-4113-4D76-A103-D3CF2B4F4F68}" srcOrd="0" destOrd="0" presId="urn:microsoft.com/office/officeart/2005/8/layout/vList2"/>
    <dgm:cxn modelId="{709CCD6D-8215-4EE1-903C-8F1502F9ADA9}" type="presOf" srcId="{84446365-2B6F-4436-BBD3-24B5F29753F8}" destId="{D706C745-1F4F-4339-90C6-5941D4FF246A}" srcOrd="0" destOrd="0" presId="urn:microsoft.com/office/officeart/2005/8/layout/vList2"/>
    <dgm:cxn modelId="{E40FCA83-E7AE-473D-9895-0E7FA80AF47B}" type="presOf" srcId="{B0902A8E-E55F-46ED-B291-D7056DDB77CD}" destId="{5B56B813-4DF5-4A84-BF80-714FC5A049A0}" srcOrd="0" destOrd="0" presId="urn:microsoft.com/office/officeart/2005/8/layout/vList2"/>
    <dgm:cxn modelId="{FC16358E-DD41-4396-B32B-2E723120330A}" srcId="{2D0D5FB9-9D45-405D-8C91-0EBB0445B6BA}" destId="{B0902A8E-E55F-46ED-B291-D7056DDB77CD}" srcOrd="2" destOrd="0" parTransId="{87921B56-6F0D-4F87-AC0C-D956A27D9D03}" sibTransId="{32422008-8375-484C-BAED-3F1EC2E61170}"/>
    <dgm:cxn modelId="{3D6784AD-0E69-479A-ACAA-2EE09660F82A}" type="presOf" srcId="{3732822B-26AE-4E17-8960-000F68A6EE9D}" destId="{8CB7E238-9901-47BC-8E79-09FDA5B45BC4}" srcOrd="0" destOrd="0" presId="urn:microsoft.com/office/officeart/2005/8/layout/vList2"/>
    <dgm:cxn modelId="{DD1961E3-D552-4D75-9132-EC8E9E5F4AB0}" srcId="{2D0D5FB9-9D45-405D-8C91-0EBB0445B6BA}" destId="{3732822B-26AE-4E17-8960-000F68A6EE9D}" srcOrd="0" destOrd="0" parTransId="{0A4308BB-4A17-45B2-A3A7-630A97B4939E}" sibTransId="{8443DD51-A48A-4339-A89B-8BA49F5152B6}"/>
    <dgm:cxn modelId="{030DE7EE-19FF-45AA-9799-B4D82CF51C71}" srcId="{2D0D5FB9-9D45-405D-8C91-0EBB0445B6BA}" destId="{84446365-2B6F-4436-BBD3-24B5F29753F8}" srcOrd="1" destOrd="0" parTransId="{1D1AC28C-6C11-44E0-8123-13F151639C4F}" sibTransId="{825A5F74-1E44-496C-BF95-1BD7DDD432F8}"/>
    <dgm:cxn modelId="{84B12890-8668-4F37-A61F-8B20F68DD588}" type="presParOf" srcId="{95145F17-4113-4D76-A103-D3CF2B4F4F68}" destId="{8CB7E238-9901-47BC-8E79-09FDA5B45BC4}" srcOrd="0" destOrd="0" presId="urn:microsoft.com/office/officeart/2005/8/layout/vList2"/>
    <dgm:cxn modelId="{1051F9F2-B7C4-4FE1-AC27-33CFD52E8518}" type="presParOf" srcId="{95145F17-4113-4D76-A103-D3CF2B4F4F68}" destId="{F1055DBE-3994-4BD8-944A-B3D4194FBBF9}" srcOrd="1" destOrd="0" presId="urn:microsoft.com/office/officeart/2005/8/layout/vList2"/>
    <dgm:cxn modelId="{9B49F21C-97DD-4FC9-BF73-1F80B67D6CB6}" type="presParOf" srcId="{95145F17-4113-4D76-A103-D3CF2B4F4F68}" destId="{D706C745-1F4F-4339-90C6-5941D4FF246A}" srcOrd="2" destOrd="0" presId="urn:microsoft.com/office/officeart/2005/8/layout/vList2"/>
    <dgm:cxn modelId="{696F58BB-E9ED-4EFA-9696-9746210575DF}" type="presParOf" srcId="{95145F17-4113-4D76-A103-D3CF2B4F4F68}" destId="{C70496F6-065D-441F-9988-647667B769F3}" srcOrd="3" destOrd="0" presId="urn:microsoft.com/office/officeart/2005/8/layout/vList2"/>
    <dgm:cxn modelId="{E2D340F7-DFC2-4645-9EE8-BB3C6151E59D}" type="presParOf" srcId="{95145F17-4113-4D76-A103-D3CF2B4F4F68}" destId="{5B56B813-4DF5-4A84-BF80-714FC5A049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03C24-3781-4F98-AFED-0B61A0A94774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9E73E-C834-4E86-BEC8-F8EA6D1BD53C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TF-IDF vectorization: Converted text into numerical representation</a:t>
          </a:r>
        </a:p>
      </dsp:txBody>
      <dsp:txXfrm>
        <a:off x="398656" y="1088253"/>
        <a:ext cx="2959127" cy="1837317"/>
      </dsp:txXfrm>
    </dsp:sp>
    <dsp:sp modelId="{58807678-FD91-4211-8189-1C0FBBB18E2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81AE9-85BF-4B9E-A356-4E2BB5AADB2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Word2Vec / GloVe embeddings: Used for capturing semantic meaning</a:t>
          </a:r>
        </a:p>
      </dsp:txBody>
      <dsp:txXfrm>
        <a:off x="4155097" y="1088253"/>
        <a:ext cx="2959127" cy="1837317"/>
      </dsp:txXfrm>
    </dsp:sp>
    <dsp:sp modelId="{9F4E0E60-C833-4A43-AA83-DC7AA77FE766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5CE9A-DAF0-4A27-87FD-4CC99729FFC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Additional features: Tweet length, presence of URLs, hashtags, and special characters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286A8-05F3-4C48-A0AC-C8C554279FB5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48F95-7ECF-4502-B461-7A4FFFE26821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C0B5-16E5-48B9-B01A-F3B31D4ADFA0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Algorithms used: Logistic Regression, Random Forest, XGBoost, LightGBM</a:t>
          </a:r>
        </a:p>
      </dsp:txBody>
      <dsp:txXfrm>
        <a:off x="1057183" y="1805"/>
        <a:ext cx="9458416" cy="915310"/>
      </dsp:txXfrm>
    </dsp:sp>
    <dsp:sp modelId="{1666025E-2FAC-4461-BEFC-9DA36E77DD0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D47EF-D524-4482-BB6C-FF61F0FC58A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AF579-C5D3-4E13-ACCE-3A62214CD37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Train-test split: 80% training, 20% testing (8000 vs. 2000 tweets)</a:t>
          </a:r>
        </a:p>
      </dsp:txBody>
      <dsp:txXfrm>
        <a:off x="1057183" y="1145944"/>
        <a:ext cx="9458416" cy="915310"/>
      </dsp:txXfrm>
    </dsp:sp>
    <dsp:sp modelId="{08CD3B2C-E6A8-443D-89E2-E6E1F814797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228402-D822-4218-B9DA-0AAE2E9A896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BB0C-E0E9-4E64-A125-403F0E96E27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Handling class imbalance: Used class weights and SMOTE oversampling</a:t>
          </a:r>
        </a:p>
      </dsp:txBody>
      <dsp:txXfrm>
        <a:off x="1057183" y="2290082"/>
        <a:ext cx="9458416" cy="915310"/>
      </dsp:txXfrm>
    </dsp:sp>
    <dsp:sp modelId="{0E52F830-6362-4CC1-89DE-DC41F2BDD3E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F34F4-0AFA-4D7F-9322-81EB2D795BD7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7B3DF-E109-417E-8890-9686961D34B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 selection criteria: Performance on precision, recall, and F1-score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58241-7A4F-47BA-B693-DCE08F9B70C4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Used GridSearchCV to find optimal model parameters</a:t>
          </a:r>
        </a:p>
      </dsp:txBody>
      <dsp:txXfrm>
        <a:off x="31185" y="103193"/>
        <a:ext cx="10453230" cy="576450"/>
      </dsp:txXfrm>
    </dsp:sp>
    <dsp:sp modelId="{ABDCD775-DD52-4953-BD36-B9AEE251456D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Logistic Regression: Best C=1.0</a:t>
          </a:r>
        </a:p>
      </dsp:txBody>
      <dsp:txXfrm>
        <a:off x="31185" y="816894"/>
        <a:ext cx="10453230" cy="576450"/>
      </dsp:txXfrm>
    </dsp:sp>
    <dsp:sp modelId="{FFCD72D9-985C-4DC8-AC25-2F2F62776297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Random Forest: Best n_estimators=100, max_depth=10</a:t>
          </a:r>
        </a:p>
      </dsp:txBody>
      <dsp:txXfrm>
        <a:off x="31185" y="1530594"/>
        <a:ext cx="10453230" cy="576450"/>
      </dsp:txXfrm>
    </dsp:sp>
    <dsp:sp modelId="{D1A1D16C-6CF7-4DCE-9A77-BB871D3364C8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XGBoost: Best learning_rate=0.1, max_depth=5</a:t>
          </a:r>
        </a:p>
      </dsp:txBody>
      <dsp:txXfrm>
        <a:off x="31185" y="2244294"/>
        <a:ext cx="10453230" cy="576450"/>
      </dsp:txXfrm>
    </dsp:sp>
    <dsp:sp modelId="{3FF01B08-52D0-4344-B4C2-701C5CC7F053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Evaluated models based on cross-validation results</a:t>
          </a:r>
        </a:p>
      </dsp:txBody>
      <dsp:txXfrm>
        <a:off x="31185" y="2957994"/>
        <a:ext cx="10453230" cy="576450"/>
      </dsp:txXfrm>
    </dsp:sp>
    <dsp:sp modelId="{D14AC4FB-B873-404F-BBF3-08D2F60A0A9E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Graph:</a:t>
          </a:r>
          <a:r>
            <a:rPr lang="en-US" sz="2600" kern="1200"/>
            <a:t> Hyperparameter tuning comparison (Accuracy vs. Parameters)</a:t>
          </a:r>
        </a:p>
      </dsp:txBody>
      <dsp:txXfrm>
        <a:off x="31185" y="3671694"/>
        <a:ext cx="10453230" cy="576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E7BFC-C9D2-4196-BDDE-89D87D68FDE1}">
      <dsp:nvSpPr>
        <dsp:cNvPr id="0" name=""/>
        <dsp:cNvSpPr/>
      </dsp:nvSpPr>
      <dsp:spPr>
        <a:xfrm>
          <a:off x="0" y="3587"/>
          <a:ext cx="6301601" cy="602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D9ABD-42B4-4ED5-AECF-3A50727417D6}">
      <dsp:nvSpPr>
        <dsp:cNvPr id="0" name=""/>
        <dsp:cNvSpPr/>
      </dsp:nvSpPr>
      <dsp:spPr>
        <a:xfrm>
          <a:off x="182171" y="139086"/>
          <a:ext cx="331220" cy="331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096A9-0C67-4F62-88C8-36C2C4E2016D}">
      <dsp:nvSpPr>
        <dsp:cNvPr id="0" name=""/>
        <dsp:cNvSpPr/>
      </dsp:nvSpPr>
      <dsp:spPr>
        <a:xfrm>
          <a:off x="695562" y="3587"/>
          <a:ext cx="5605358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Metrics used: Accuracy, Precision, Recall, F1-score, ROC-AUC</a:t>
          </a:r>
        </a:p>
      </dsp:txBody>
      <dsp:txXfrm>
        <a:off x="695562" y="3587"/>
        <a:ext cx="5605358" cy="602218"/>
      </dsp:txXfrm>
    </dsp:sp>
    <dsp:sp modelId="{0DF8A614-0E52-4AD9-B92C-DFF4029A50BB}">
      <dsp:nvSpPr>
        <dsp:cNvPr id="0" name=""/>
        <dsp:cNvSpPr/>
      </dsp:nvSpPr>
      <dsp:spPr>
        <a:xfrm>
          <a:off x="0" y="756361"/>
          <a:ext cx="6301601" cy="602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51349-F58B-4C58-9352-C65735625A2B}">
      <dsp:nvSpPr>
        <dsp:cNvPr id="0" name=""/>
        <dsp:cNvSpPr/>
      </dsp:nvSpPr>
      <dsp:spPr>
        <a:xfrm>
          <a:off x="182171" y="891860"/>
          <a:ext cx="331220" cy="331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02455-B6E8-49AA-875F-0F2B8DA7CE98}">
      <dsp:nvSpPr>
        <dsp:cNvPr id="0" name=""/>
        <dsp:cNvSpPr/>
      </dsp:nvSpPr>
      <dsp:spPr>
        <a:xfrm>
          <a:off x="695562" y="756361"/>
          <a:ext cx="5605358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Best Model: XGBoost</a:t>
          </a:r>
        </a:p>
      </dsp:txBody>
      <dsp:txXfrm>
        <a:off x="695562" y="756361"/>
        <a:ext cx="5605358" cy="602218"/>
      </dsp:txXfrm>
    </dsp:sp>
    <dsp:sp modelId="{3C1605B0-CEA3-46AD-8437-2B86FE7160E3}">
      <dsp:nvSpPr>
        <dsp:cNvPr id="0" name=""/>
        <dsp:cNvSpPr/>
      </dsp:nvSpPr>
      <dsp:spPr>
        <a:xfrm>
          <a:off x="0" y="1509134"/>
          <a:ext cx="6301601" cy="602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FD61D-FE66-49FE-BE39-23D539476B23}">
      <dsp:nvSpPr>
        <dsp:cNvPr id="0" name=""/>
        <dsp:cNvSpPr/>
      </dsp:nvSpPr>
      <dsp:spPr>
        <a:xfrm>
          <a:off x="182171" y="1644633"/>
          <a:ext cx="331220" cy="331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5B82-CE81-4ED7-92B8-21BDF876C414}">
      <dsp:nvSpPr>
        <dsp:cNvPr id="0" name=""/>
        <dsp:cNvSpPr/>
      </dsp:nvSpPr>
      <dsp:spPr>
        <a:xfrm>
          <a:off x="695562" y="1509134"/>
          <a:ext cx="2835720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Accuracy:</a:t>
          </a:r>
        </a:p>
      </dsp:txBody>
      <dsp:txXfrm>
        <a:off x="695562" y="1509134"/>
        <a:ext cx="2835720" cy="602218"/>
      </dsp:txXfrm>
    </dsp:sp>
    <dsp:sp modelId="{EC515372-6F1B-4F60-BEB5-F0F1C411A602}">
      <dsp:nvSpPr>
        <dsp:cNvPr id="0" name=""/>
        <dsp:cNvSpPr/>
      </dsp:nvSpPr>
      <dsp:spPr>
        <a:xfrm>
          <a:off x="3531283" y="1509134"/>
          <a:ext cx="2769637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Logistic Regression: 82.3%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 Forest: 85.1%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XGBoost: </a:t>
          </a:r>
          <a:r>
            <a:rPr lang="en-US" sz="1100" b="1" kern="1200"/>
            <a:t>88.7%</a:t>
          </a:r>
          <a:endParaRPr lang="en-US" sz="1100" kern="1200"/>
        </a:p>
      </dsp:txBody>
      <dsp:txXfrm>
        <a:off x="3531283" y="1509134"/>
        <a:ext cx="2769637" cy="602218"/>
      </dsp:txXfrm>
    </dsp:sp>
    <dsp:sp modelId="{0A87C76E-E833-483B-84BA-276F71D91C53}">
      <dsp:nvSpPr>
        <dsp:cNvPr id="0" name=""/>
        <dsp:cNvSpPr/>
      </dsp:nvSpPr>
      <dsp:spPr>
        <a:xfrm>
          <a:off x="0" y="2261908"/>
          <a:ext cx="6301601" cy="602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71CD0-DF3A-472A-BE28-BF199F856A55}">
      <dsp:nvSpPr>
        <dsp:cNvPr id="0" name=""/>
        <dsp:cNvSpPr/>
      </dsp:nvSpPr>
      <dsp:spPr>
        <a:xfrm>
          <a:off x="182171" y="2397407"/>
          <a:ext cx="331220" cy="331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F34E9-A6A7-4FDE-8C4E-E77EC8FFD06F}">
      <dsp:nvSpPr>
        <dsp:cNvPr id="0" name=""/>
        <dsp:cNvSpPr/>
      </dsp:nvSpPr>
      <dsp:spPr>
        <a:xfrm>
          <a:off x="695562" y="2261908"/>
          <a:ext cx="2835720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Precision-Recall (for disaster class - 1):</a:t>
          </a:r>
        </a:p>
      </dsp:txBody>
      <dsp:txXfrm>
        <a:off x="695562" y="2261908"/>
        <a:ext cx="2835720" cy="602218"/>
      </dsp:txXfrm>
    </dsp:sp>
    <dsp:sp modelId="{E8FB392E-40CC-4272-9D81-A98ADCB0F204}">
      <dsp:nvSpPr>
        <dsp:cNvPr id="0" name=""/>
        <dsp:cNvSpPr/>
      </dsp:nvSpPr>
      <dsp:spPr>
        <a:xfrm>
          <a:off x="3531283" y="2261908"/>
          <a:ext cx="2769637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Precision: </a:t>
          </a:r>
          <a:r>
            <a:rPr lang="en-US" sz="1100" b="1" kern="1200"/>
            <a:t>0.91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Recall: </a:t>
          </a:r>
          <a:r>
            <a:rPr lang="en-US" sz="1100" b="1" kern="1200"/>
            <a:t>0.87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F1-score: </a:t>
          </a:r>
          <a:r>
            <a:rPr lang="en-US" sz="1100" b="1" kern="1200"/>
            <a:t>0.89</a:t>
          </a:r>
          <a:endParaRPr lang="en-US" sz="1100" kern="1200"/>
        </a:p>
      </dsp:txBody>
      <dsp:txXfrm>
        <a:off x="3531283" y="2261908"/>
        <a:ext cx="2769637" cy="602218"/>
      </dsp:txXfrm>
    </dsp:sp>
    <dsp:sp modelId="{3BCE36E7-DF9B-4660-94BA-6862CDD3FFA0}">
      <dsp:nvSpPr>
        <dsp:cNvPr id="0" name=""/>
        <dsp:cNvSpPr/>
      </dsp:nvSpPr>
      <dsp:spPr>
        <a:xfrm>
          <a:off x="0" y="3014681"/>
          <a:ext cx="6301601" cy="602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B526E-18DF-4E50-8F83-78387FAF4367}">
      <dsp:nvSpPr>
        <dsp:cNvPr id="0" name=""/>
        <dsp:cNvSpPr/>
      </dsp:nvSpPr>
      <dsp:spPr>
        <a:xfrm>
          <a:off x="182171" y="3150181"/>
          <a:ext cx="331220" cy="3312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03780-9644-4776-A53B-7E13A5129BAC}">
      <dsp:nvSpPr>
        <dsp:cNvPr id="0" name=""/>
        <dsp:cNvSpPr/>
      </dsp:nvSpPr>
      <dsp:spPr>
        <a:xfrm>
          <a:off x="695562" y="3014681"/>
          <a:ext cx="2835720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ROC-AUC Score:</a:t>
          </a:r>
        </a:p>
      </dsp:txBody>
      <dsp:txXfrm>
        <a:off x="695562" y="3014681"/>
        <a:ext cx="2835720" cy="602218"/>
      </dsp:txXfrm>
    </dsp:sp>
    <dsp:sp modelId="{814C7746-FB7E-430E-95EE-B966D250418A}">
      <dsp:nvSpPr>
        <dsp:cNvPr id="0" name=""/>
        <dsp:cNvSpPr/>
      </dsp:nvSpPr>
      <dsp:spPr>
        <a:xfrm>
          <a:off x="3531283" y="3014681"/>
          <a:ext cx="2769637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Logistic Regression: 0.84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 Forest: 0.87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XGBoost: </a:t>
          </a:r>
          <a:r>
            <a:rPr lang="en-US" sz="1100" b="1" kern="1200"/>
            <a:t>0.92</a:t>
          </a:r>
          <a:endParaRPr lang="en-US" sz="1100" kern="1200"/>
        </a:p>
      </dsp:txBody>
      <dsp:txXfrm>
        <a:off x="3531283" y="3014681"/>
        <a:ext cx="2769637" cy="602218"/>
      </dsp:txXfrm>
    </dsp:sp>
    <dsp:sp modelId="{CF5DAD4C-2DC1-4BDB-BBC2-5EA8671982E8}">
      <dsp:nvSpPr>
        <dsp:cNvPr id="0" name=""/>
        <dsp:cNvSpPr/>
      </dsp:nvSpPr>
      <dsp:spPr>
        <a:xfrm>
          <a:off x="0" y="3767455"/>
          <a:ext cx="6301601" cy="602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49B5A-71DF-4BDE-B47C-D65220497564}">
      <dsp:nvSpPr>
        <dsp:cNvPr id="0" name=""/>
        <dsp:cNvSpPr/>
      </dsp:nvSpPr>
      <dsp:spPr>
        <a:xfrm>
          <a:off x="182171" y="3902954"/>
          <a:ext cx="331220" cy="3312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105AE-60E5-4EB4-8929-91F065A505D1}">
      <dsp:nvSpPr>
        <dsp:cNvPr id="0" name=""/>
        <dsp:cNvSpPr/>
      </dsp:nvSpPr>
      <dsp:spPr>
        <a:xfrm>
          <a:off x="695562" y="3767455"/>
          <a:ext cx="5605358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Graph:</a:t>
          </a:r>
          <a:r>
            <a:rPr lang="en-US" sz="1500" kern="1200"/>
            <a:t> Confusion matrix visualization</a:t>
          </a:r>
        </a:p>
      </dsp:txBody>
      <dsp:txXfrm>
        <a:off x="695562" y="3767455"/>
        <a:ext cx="5605358" cy="602218"/>
      </dsp:txXfrm>
    </dsp:sp>
    <dsp:sp modelId="{55334F48-5FD1-441A-ABF7-87EC75553559}">
      <dsp:nvSpPr>
        <dsp:cNvPr id="0" name=""/>
        <dsp:cNvSpPr/>
      </dsp:nvSpPr>
      <dsp:spPr>
        <a:xfrm>
          <a:off x="0" y="4520229"/>
          <a:ext cx="6301601" cy="602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D3E7E-11CE-4DD9-9AEA-3DD37435981B}">
      <dsp:nvSpPr>
        <dsp:cNvPr id="0" name=""/>
        <dsp:cNvSpPr/>
      </dsp:nvSpPr>
      <dsp:spPr>
        <a:xfrm>
          <a:off x="182171" y="4655728"/>
          <a:ext cx="331220" cy="3312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5A3E2-5D67-4C1E-B2BC-64B118C40CB8}">
      <dsp:nvSpPr>
        <dsp:cNvPr id="0" name=""/>
        <dsp:cNvSpPr/>
      </dsp:nvSpPr>
      <dsp:spPr>
        <a:xfrm>
          <a:off x="695562" y="4520229"/>
          <a:ext cx="5605358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Graph:</a:t>
          </a:r>
          <a:r>
            <a:rPr lang="en-US" sz="1500" kern="1200"/>
            <a:t> ROC-AUC curve for model comparison</a:t>
          </a:r>
        </a:p>
      </dsp:txBody>
      <dsp:txXfrm>
        <a:off x="695562" y="4520229"/>
        <a:ext cx="5605358" cy="602218"/>
      </dsp:txXfrm>
    </dsp:sp>
    <dsp:sp modelId="{EE46C99E-B3D3-47DE-904F-4586CD31A141}">
      <dsp:nvSpPr>
        <dsp:cNvPr id="0" name=""/>
        <dsp:cNvSpPr/>
      </dsp:nvSpPr>
      <dsp:spPr>
        <a:xfrm>
          <a:off x="0" y="5273002"/>
          <a:ext cx="6301601" cy="6022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3813F-A75F-46DC-AF9B-12883D2C8E46}">
      <dsp:nvSpPr>
        <dsp:cNvPr id="0" name=""/>
        <dsp:cNvSpPr/>
      </dsp:nvSpPr>
      <dsp:spPr>
        <a:xfrm>
          <a:off x="182171" y="5408501"/>
          <a:ext cx="331220" cy="33122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A359C-CCDE-46F7-A543-1F59993893A5}">
      <dsp:nvSpPr>
        <dsp:cNvPr id="0" name=""/>
        <dsp:cNvSpPr/>
      </dsp:nvSpPr>
      <dsp:spPr>
        <a:xfrm>
          <a:off x="695562" y="5273002"/>
          <a:ext cx="5605358" cy="602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735" tIns="63735" rIns="63735" bIns="637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Graph:</a:t>
          </a:r>
          <a:r>
            <a:rPr lang="en-US" sz="1500" kern="1200"/>
            <a:t> Precision-Recall curve</a:t>
          </a:r>
        </a:p>
      </dsp:txBody>
      <dsp:txXfrm>
        <a:off x="695562" y="5273002"/>
        <a:ext cx="5605358" cy="6022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7E238-9901-47BC-8E79-09FDA5B45BC4}">
      <dsp:nvSpPr>
        <dsp:cNvPr id="0" name=""/>
        <dsp:cNvSpPr/>
      </dsp:nvSpPr>
      <dsp:spPr>
        <a:xfrm>
          <a:off x="0" y="208650"/>
          <a:ext cx="5605400" cy="164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Best performing model: </a:t>
          </a:r>
          <a:r>
            <a:rPr lang="en-US" sz="3000" b="1" kern="1200"/>
            <a:t>XGBoost (88.7% accuracy, 0.92 ROC-AUC, 0.89 F1-score)</a:t>
          </a:r>
          <a:endParaRPr lang="en-US" sz="3000" kern="1200"/>
        </a:p>
      </dsp:txBody>
      <dsp:txXfrm>
        <a:off x="80532" y="289182"/>
        <a:ext cx="5444336" cy="1488636"/>
      </dsp:txXfrm>
    </dsp:sp>
    <dsp:sp modelId="{D706C745-1F4F-4339-90C6-5941D4FF246A}">
      <dsp:nvSpPr>
        <dsp:cNvPr id="0" name=""/>
        <dsp:cNvSpPr/>
      </dsp:nvSpPr>
      <dsp:spPr>
        <a:xfrm>
          <a:off x="0" y="1944750"/>
          <a:ext cx="5605400" cy="164970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Key insights: Importance of text preprocessing and feature engineering</a:t>
          </a:r>
        </a:p>
      </dsp:txBody>
      <dsp:txXfrm>
        <a:off x="80532" y="2025282"/>
        <a:ext cx="5444336" cy="1488636"/>
      </dsp:txXfrm>
    </dsp:sp>
    <dsp:sp modelId="{5B56B813-4DF5-4A84-BF80-714FC5A049A0}">
      <dsp:nvSpPr>
        <dsp:cNvPr id="0" name=""/>
        <dsp:cNvSpPr/>
      </dsp:nvSpPr>
      <dsp:spPr>
        <a:xfrm>
          <a:off x="0" y="3680850"/>
          <a:ext cx="5605400" cy="16497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Future scope: Exploring transformer-based models (BERT) for improved accuracy</a:t>
          </a:r>
        </a:p>
      </dsp:txBody>
      <dsp:txXfrm>
        <a:off x="80532" y="3761382"/>
        <a:ext cx="5444336" cy="14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B555-571B-4215-B9AD-1CCCEE235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40041-EBCF-3F07-F829-87C9D014E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69D7-53A2-88B9-E3B8-9248C754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309E7-16EE-9C7F-1F44-07854DBD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08F7-16DC-BADB-FD94-EC9D1FC9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8B4C-0424-1964-F206-CAF39118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A0043-C4F0-12E8-9A97-A219055DB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A21D-A90B-9937-C882-41567154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0A67-7C11-318A-88DD-35A5AA4B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60C0-B936-E34B-7F30-AA447420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1B43A-C05B-4F5A-9B06-DC4A68620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084EB-DC88-CFB0-FB66-7376FF134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EA43-AE5A-A54D-199E-CA095C9E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4C96-7829-47C7-A139-E4A03A11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DBE32-E81A-988D-6BCB-8D56B075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9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AEA3-4C0E-01A0-32D2-620A525A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64C5-E82B-D24A-4B78-B87C82FBB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19CD-F56D-D843-933B-C2552014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EB72-347E-267E-26B5-413641E9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9794-878C-EE56-B9A0-4C58B641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0E6E-6702-C851-C860-3BC72AD2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2DC0-8B54-9929-57D8-84512F48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B92B-79E7-4415-1243-2537AB9A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572D-72B2-3257-7779-8BC08A90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12A9-6703-73DE-185D-DC3F16ED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6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ED00-ED36-C375-2E0E-B3215540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2CA0-B9A7-D2E0-1EF0-788025ED3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4AB78-2304-C101-7F2C-D12E2DDE5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DDFD3-57DD-F5F2-2EED-D32431AF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D9AD-0AC1-AD0C-AFEB-67B92D63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35263-81A2-E5C0-311E-2255486A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4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D5CD-9244-E0B7-237C-BE454A93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34781-D747-A7C1-C465-FCBA0453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E87AE-F593-AA44-9EEF-A60B81EB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0890B-4776-76A0-E1EA-4A7141E73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29B14-C0E1-F6D3-CFD8-06B47B69E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70000-EB12-A27B-2DEB-6E7E75A5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6FE8B-C31B-BB11-647F-6A657A94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F613F-CA24-C291-24E1-40402DC7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F307-4421-F1DC-9958-508CDDE8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8E76A-8D9B-1811-D6EC-A47110CB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DC0C5-423A-238E-CC2D-D94A22FF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DA7D9-134B-5D96-6996-6FE4E778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B2CC9-122D-EB69-1C27-6D2CA834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5CF07-33DC-5FF0-F221-786F6637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DC1EF-5495-4EEA-149D-739E93F6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3FE2-E0BB-79DE-DC64-A1086083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81B5-99B6-D8A7-FB21-FD8F2FE7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88DB4-FD87-C9AF-C030-AB2F4A399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7CBC-70B0-ACC3-4077-CB76859E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05152-E44D-C2A3-114A-18909B4B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60D76-839F-EC6F-91ED-4EAFF320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3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4398-4B28-EDD6-0130-7CDD5A6A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B422D-A7BF-3DB3-3D5B-0187401D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0964B-5DE4-11A1-D164-0FDAD0F4F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DFD68-9A96-28F2-21DD-B3A37D0C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DF649-7960-1F90-BA27-E986ECE4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BE9E3-8067-321D-C7CA-86C7E877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18192-74E7-4781-BB1E-06F645D9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0674-D32C-FB5B-09DE-E717DFCC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6933-D760-FB76-D4AE-D1A8B697E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784A8-3AF4-4E72-9285-057999FCEBF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0B86-A403-E33F-9C29-D0C89277E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3167-2785-F45D-FA63-0384F31A2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934C6-18DC-4352-8BEE-ED27F6FB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B6681-2E6E-E4EA-8C4A-03DB0B45A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of the Project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D98D0-AF85-A346-3D38-C3C83C64E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Objective:</a:t>
            </a:r>
            <a:r>
              <a:rPr lang="en-US" sz="2000"/>
              <a:t> To develop a machine learning model that classifies tweets as disaster-related or non-disaster-related.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Motivation:</a:t>
            </a:r>
            <a:r>
              <a:rPr lang="en-US" sz="2000"/>
              <a:t> Social media platforms like Twitter provide real-time updates on disasters. Automating disaster tweet classification can help emergency responders act quickly.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Dataset:</a:t>
            </a:r>
            <a:r>
              <a:rPr lang="en-US" sz="2000"/>
              <a:t> Collected from Twitter, with labeled tweets indicating whether they are disaster-related or not.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Methodology:</a:t>
            </a:r>
            <a:r>
              <a:rPr lang="en-US" sz="2000"/>
              <a:t> Data preprocessing, exploratory data analysis (EDA), feature engineering, model training, and evaluation.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Outcome:</a:t>
            </a:r>
            <a:r>
              <a:rPr lang="en-US" sz="2000"/>
              <a:t> The best-performing model achieves </a:t>
            </a:r>
            <a:r>
              <a:rPr lang="en-US" sz="2000" b="1"/>
              <a:t>88.7% accuracy</a:t>
            </a:r>
            <a:r>
              <a:rPr lang="en-US" sz="2000"/>
              <a:t> in correctly classifying disaster tweets.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5837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1CB29-38BE-EA9B-4118-2A47CA66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b="1"/>
              <a:t>Thank You</a:t>
            </a:r>
            <a:br>
              <a:rPr lang="en-US" sz="4000"/>
            </a:br>
            <a:endParaRPr lang="en-US" sz="4000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D3DAD696-1474-180E-BFC8-A2F64DC7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C64-3321-492E-C476-279DDBFC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3732552"/>
            <a:ext cx="5801917" cy="23965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Thank you for your time and attention!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Feel free to ask any questions or provide feedback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Graphic 10" descr="Questions">
            <a:extLst>
              <a:ext uri="{FF2B5EF4-FFF2-40B4-BE49-F238E27FC236}">
                <a16:creationId xmlns:a16="http://schemas.microsoft.com/office/drawing/2014/main" id="{B16DD759-CB29-45EB-A488-64DECDEBD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DB57D-4CAF-40F3-8421-145A7A08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Dataset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74E897-452D-75D2-EFF0-94FE797C0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Source: Twitter disaster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Key columns: text, keyword, location, target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Target variable: 0 (Non-disaster) / 1 (Disaster)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Total records: 10,000+ tweets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Imbalance: Disaster tweets (~40%), Non-disaster tweets (~60%)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Graph:</a:t>
            </a:r>
            <a:r>
              <a:rPr lang="en-US" sz="2000"/>
              <a:t> Bar chart of disaster vs. non-disaster tweet distribution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441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70B01-E643-8B12-B520-C27974D3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Data Preprocessing</a:t>
            </a:r>
            <a:br>
              <a:rPr lang="en-US" sz="3600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DA9F-F544-0BFA-684E-090415DA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629090"/>
            <a:ext cx="5822102" cy="443188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Handling missing values (filled 'keyword' and 'location')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Tokenization: Splitting text into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Text cleaning: Removing punctuation, URLs, and special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Stopword</a:t>
            </a:r>
            <a:r>
              <a:rPr lang="en-US" sz="2400" dirty="0">
                <a:solidFill>
                  <a:schemeClr val="tx2"/>
                </a:solidFill>
              </a:rPr>
              <a:t> removal and stemming: Reducing words to base form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7B55E6BF-7CCB-4BAA-8D4F-496FB0DDB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0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A0358-98CE-94F9-C610-FD2E3180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b="1" dirty="0"/>
              <a:t>Exploratory Data Analysis (EDA)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59CB-3F32-4453-244F-A80377BC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874520"/>
            <a:ext cx="5334197" cy="472440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Target variable distribution: 40% disaster, 60% non-disaster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Graph:</a:t>
            </a:r>
            <a:r>
              <a:rPr lang="en-US" sz="1600" dirty="0"/>
              <a:t> </a:t>
            </a:r>
            <a:r>
              <a:rPr lang="en-US" sz="1600" dirty="0" err="1"/>
              <a:t>WordCloud</a:t>
            </a:r>
            <a:r>
              <a:rPr lang="en-US" sz="1600" dirty="0"/>
              <a:t> visualization for disaster vs. non-disaster tweets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Most frequent words: 'fire', 'storm', 'earthquake' in disaster tweets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Graph:</a:t>
            </a:r>
            <a:r>
              <a:rPr lang="en-US" sz="1600" dirty="0"/>
              <a:t> Bar chart of most frequent words in disaster-related tweets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Average tweet length: Disaster (120 characters), Non-disaster (100 characters)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Graph:</a:t>
            </a:r>
            <a:r>
              <a:rPr lang="en-US" sz="1600" dirty="0"/>
              <a:t> Box plot of tweet lengths for disaster vs. non-disaster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Sentiment analysis: Disaster tweets show higher negative sentiment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Graph:</a:t>
            </a:r>
            <a:r>
              <a:rPr lang="en-US" sz="1600" dirty="0"/>
              <a:t> Sentiment distribution histogram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F0013FE-6166-B4E0-0370-151AC819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99" r="31366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19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8BC00-FAA4-F131-CB77-A811B3B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Feature Engineering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A09F42-39B9-67AD-7390-FB0037D6D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93120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97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3674-7021-9679-72CA-815E13BD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Model Training</a:t>
            </a:r>
            <a:br>
              <a:rPr lang="en-US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115A19-E505-FC1E-58A8-4E5D5C81EE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07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4406-67AF-6357-DB2A-1423D9E5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Hyperparameter Tuning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98B9D5-D08C-3F28-3CB5-5DC21B759D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45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9B3F4-7843-52B2-0DE4-95C7673E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Model Evaluation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5BD8E1-60A8-73E9-AC55-B1F01438C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54569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91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55EB8-33F7-1224-56A9-B1D3A7C0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Conclusion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1353E1F-3B86-A202-1169-18035DDE1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527193"/>
              </p:ext>
            </p:extLst>
          </p:nvPr>
        </p:nvGraphicFramePr>
        <p:xfrm>
          <a:off x="5439954" y="637762"/>
          <a:ext cx="5605401" cy="553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494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585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Introduction Overview of the Project </vt:lpstr>
      <vt:lpstr>Dataset </vt:lpstr>
      <vt:lpstr>Data Preprocessing </vt:lpstr>
      <vt:lpstr>Exploratory Data Analysis (EDA) </vt:lpstr>
      <vt:lpstr>Feature Engineering </vt:lpstr>
      <vt:lpstr>Model Training </vt:lpstr>
      <vt:lpstr>Hyperparameter Tuning </vt:lpstr>
      <vt:lpstr>Model Evaluation 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e21051</dc:creator>
  <cp:lastModifiedBy>e21051</cp:lastModifiedBy>
  <cp:revision>1</cp:revision>
  <dcterms:created xsi:type="dcterms:W3CDTF">2025-02-01T14:43:54Z</dcterms:created>
  <dcterms:modified xsi:type="dcterms:W3CDTF">2025-02-02T06:50:48Z</dcterms:modified>
</cp:coreProperties>
</file>