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91B2D-40E9-44BF-932E-AE586D4E95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9F6105-0360-4E9A-A9C0-A8F54DE7999A}">
      <dgm:prSet/>
      <dgm:spPr/>
      <dgm:t>
        <a:bodyPr/>
        <a:lstStyle/>
        <a:p>
          <a:pPr>
            <a:defRPr b="1"/>
          </a:pPr>
          <a:r>
            <a:rPr lang="en-US" b="1" dirty="0"/>
            <a:t>Goal</a:t>
          </a:r>
          <a:r>
            <a:rPr lang="en-US" dirty="0"/>
            <a:t>: To predict sales using historical data and provide an interactive web-based prediction service.</a:t>
          </a:r>
        </a:p>
      </dgm:t>
    </dgm:pt>
    <dgm:pt modelId="{8A8C761F-217A-4881-A59F-46E6ABF7108A}" type="parTrans" cxnId="{4F27A06E-7C0E-46D2-BBFC-2797CBF44265}">
      <dgm:prSet/>
      <dgm:spPr/>
      <dgm:t>
        <a:bodyPr/>
        <a:lstStyle/>
        <a:p>
          <a:endParaRPr lang="en-US"/>
        </a:p>
      </dgm:t>
    </dgm:pt>
    <dgm:pt modelId="{C2B3CB30-800F-4FEC-9154-4B1B7D8CC7C1}" type="sibTrans" cxnId="{4F27A06E-7C0E-46D2-BBFC-2797CBF44265}">
      <dgm:prSet/>
      <dgm:spPr/>
      <dgm:t>
        <a:bodyPr/>
        <a:lstStyle/>
        <a:p>
          <a:endParaRPr lang="en-US"/>
        </a:p>
      </dgm:t>
    </dgm:pt>
    <dgm:pt modelId="{70DAEFDA-9776-4108-AC8E-8BE2E84FAE20}">
      <dgm:prSet/>
      <dgm:spPr/>
      <dgm:t>
        <a:bodyPr/>
        <a:lstStyle/>
        <a:p>
          <a:pPr>
            <a:defRPr b="1"/>
          </a:pPr>
          <a:r>
            <a:rPr lang="en-US" b="1"/>
            <a:t>Key Deliverables</a:t>
          </a:r>
          <a:r>
            <a:rPr lang="en-US"/>
            <a:t>:</a:t>
          </a:r>
        </a:p>
      </dgm:t>
    </dgm:pt>
    <dgm:pt modelId="{E4C22A9D-D2D2-43B6-800D-DE6B30245742}" type="parTrans" cxnId="{7663D007-C5FA-456C-961F-28E234DEA035}">
      <dgm:prSet/>
      <dgm:spPr/>
      <dgm:t>
        <a:bodyPr/>
        <a:lstStyle/>
        <a:p>
          <a:endParaRPr lang="en-US"/>
        </a:p>
      </dgm:t>
    </dgm:pt>
    <dgm:pt modelId="{4F489B6C-3B70-41BD-84A0-FEDE63049EC3}" type="sibTrans" cxnId="{7663D007-C5FA-456C-961F-28E234DEA035}">
      <dgm:prSet/>
      <dgm:spPr/>
      <dgm:t>
        <a:bodyPr/>
        <a:lstStyle/>
        <a:p>
          <a:endParaRPr lang="en-US"/>
        </a:p>
      </dgm:t>
    </dgm:pt>
    <dgm:pt modelId="{C868A100-367B-4656-B9F4-00F9ADB6B283}">
      <dgm:prSet/>
      <dgm:spPr/>
      <dgm:t>
        <a:bodyPr/>
        <a:lstStyle/>
        <a:p>
          <a:r>
            <a:rPr lang="en-US"/>
            <a:t>Exploratory Data Analysis (EDA) for insights.</a:t>
          </a:r>
        </a:p>
      </dgm:t>
    </dgm:pt>
    <dgm:pt modelId="{B73B7228-8419-46B3-AA4E-D8920625483D}" type="parTrans" cxnId="{2FDFED56-5E8C-4FFC-A9F5-6243083A3BD7}">
      <dgm:prSet/>
      <dgm:spPr/>
      <dgm:t>
        <a:bodyPr/>
        <a:lstStyle/>
        <a:p>
          <a:endParaRPr lang="en-US"/>
        </a:p>
      </dgm:t>
    </dgm:pt>
    <dgm:pt modelId="{51C05B9F-A768-47F9-B5CD-080AC46518BC}" type="sibTrans" cxnId="{2FDFED56-5E8C-4FFC-A9F5-6243083A3BD7}">
      <dgm:prSet/>
      <dgm:spPr/>
      <dgm:t>
        <a:bodyPr/>
        <a:lstStyle/>
        <a:p>
          <a:endParaRPr lang="en-US"/>
        </a:p>
      </dgm:t>
    </dgm:pt>
    <dgm:pt modelId="{252B4303-D22A-4002-AE5A-9A3FD28CD0F7}">
      <dgm:prSet/>
      <dgm:spPr/>
      <dgm:t>
        <a:bodyPr/>
        <a:lstStyle/>
        <a:p>
          <a:r>
            <a:rPr lang="en-US"/>
            <a:t>LSTM-based regression model for time series sales prediction.</a:t>
          </a:r>
        </a:p>
      </dgm:t>
    </dgm:pt>
    <dgm:pt modelId="{8CC30C0F-211A-461D-B376-0116937C6CFC}" type="parTrans" cxnId="{FD44E33D-DF6E-4657-B2D5-AB2AE6D63511}">
      <dgm:prSet/>
      <dgm:spPr/>
      <dgm:t>
        <a:bodyPr/>
        <a:lstStyle/>
        <a:p>
          <a:endParaRPr lang="en-US"/>
        </a:p>
      </dgm:t>
    </dgm:pt>
    <dgm:pt modelId="{2A1B9A07-A783-4E09-A538-59616CA99F59}" type="sibTrans" cxnId="{FD44E33D-DF6E-4657-B2D5-AB2AE6D63511}">
      <dgm:prSet/>
      <dgm:spPr/>
      <dgm:t>
        <a:bodyPr/>
        <a:lstStyle/>
        <a:p>
          <a:endParaRPr lang="en-US"/>
        </a:p>
      </dgm:t>
    </dgm:pt>
    <dgm:pt modelId="{EE9C45A7-893D-461C-B145-FEA3A5C700C5}">
      <dgm:prSet/>
      <dgm:spPr/>
      <dgm:t>
        <a:bodyPr/>
        <a:lstStyle/>
        <a:p>
          <a:r>
            <a:rPr lang="en-US"/>
            <a:t>Interactive web application for real-time and batch predictions.</a:t>
          </a:r>
        </a:p>
      </dgm:t>
    </dgm:pt>
    <dgm:pt modelId="{3B31A1BA-0063-4FE7-8298-58A9A1954011}" type="parTrans" cxnId="{5B823D89-5AF4-43C8-A53E-44F1A98F205D}">
      <dgm:prSet/>
      <dgm:spPr/>
      <dgm:t>
        <a:bodyPr/>
        <a:lstStyle/>
        <a:p>
          <a:endParaRPr lang="en-US"/>
        </a:p>
      </dgm:t>
    </dgm:pt>
    <dgm:pt modelId="{F125CC83-3654-436B-8943-9BDB2996A607}" type="sibTrans" cxnId="{5B823D89-5AF4-43C8-A53E-44F1A98F205D}">
      <dgm:prSet/>
      <dgm:spPr/>
      <dgm:t>
        <a:bodyPr/>
        <a:lstStyle/>
        <a:p>
          <a:endParaRPr lang="en-US"/>
        </a:p>
      </dgm:t>
    </dgm:pt>
    <dgm:pt modelId="{E091157E-2B41-46B4-8009-390150700408}">
      <dgm:prSet/>
      <dgm:spPr/>
      <dgm:t>
        <a:bodyPr/>
        <a:lstStyle/>
        <a:p>
          <a:r>
            <a:rPr lang="en-US"/>
            <a:t>Deployment of the application for end-user accessibility.</a:t>
          </a:r>
        </a:p>
      </dgm:t>
    </dgm:pt>
    <dgm:pt modelId="{7BD19471-539B-4B66-B9B7-F98B1B7591DB}" type="parTrans" cxnId="{99550435-682F-481D-AA08-B00340C83591}">
      <dgm:prSet/>
      <dgm:spPr/>
      <dgm:t>
        <a:bodyPr/>
        <a:lstStyle/>
        <a:p>
          <a:endParaRPr lang="en-US"/>
        </a:p>
      </dgm:t>
    </dgm:pt>
    <dgm:pt modelId="{D3AEED6C-3FA8-454E-8C19-1DEEC9C760B7}" type="sibTrans" cxnId="{99550435-682F-481D-AA08-B00340C83591}">
      <dgm:prSet/>
      <dgm:spPr/>
      <dgm:t>
        <a:bodyPr/>
        <a:lstStyle/>
        <a:p>
          <a:endParaRPr lang="en-US"/>
        </a:p>
      </dgm:t>
    </dgm:pt>
    <dgm:pt modelId="{C2992A87-19FB-4D00-B65C-F54577568C37}" type="pres">
      <dgm:prSet presAssocID="{F7A91B2D-40E9-44BF-932E-AE586D4E95A9}" presName="root" presStyleCnt="0">
        <dgm:presLayoutVars>
          <dgm:dir/>
          <dgm:resizeHandles val="exact"/>
        </dgm:presLayoutVars>
      </dgm:prSet>
      <dgm:spPr/>
    </dgm:pt>
    <dgm:pt modelId="{7304841D-CB61-46FA-B6E7-D0EC26FCA6EE}" type="pres">
      <dgm:prSet presAssocID="{ED9F6105-0360-4E9A-A9C0-A8F54DE7999A}" presName="compNode" presStyleCnt="0"/>
      <dgm:spPr/>
    </dgm:pt>
    <dgm:pt modelId="{DC961320-3A7D-46BF-83B9-459F08ED5059}" type="pres">
      <dgm:prSet presAssocID="{ED9F6105-0360-4E9A-A9C0-A8F54DE799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069760-C7CB-4C92-8277-A1A8ADC8E28B}" type="pres">
      <dgm:prSet presAssocID="{ED9F6105-0360-4E9A-A9C0-A8F54DE7999A}" presName="iconSpace" presStyleCnt="0"/>
      <dgm:spPr/>
    </dgm:pt>
    <dgm:pt modelId="{B07CAA15-30EC-45B0-9A8D-C80FBCED1BEA}" type="pres">
      <dgm:prSet presAssocID="{ED9F6105-0360-4E9A-A9C0-A8F54DE7999A}" presName="parTx" presStyleLbl="revTx" presStyleIdx="0" presStyleCnt="4">
        <dgm:presLayoutVars>
          <dgm:chMax val="0"/>
          <dgm:chPref val="0"/>
        </dgm:presLayoutVars>
      </dgm:prSet>
      <dgm:spPr/>
    </dgm:pt>
    <dgm:pt modelId="{08A137EA-183D-4087-9849-FBCCC97FF856}" type="pres">
      <dgm:prSet presAssocID="{ED9F6105-0360-4E9A-A9C0-A8F54DE7999A}" presName="txSpace" presStyleCnt="0"/>
      <dgm:spPr/>
    </dgm:pt>
    <dgm:pt modelId="{278546B6-31C7-453C-9D7B-BCC98DC17C5B}" type="pres">
      <dgm:prSet presAssocID="{ED9F6105-0360-4E9A-A9C0-A8F54DE7999A}" presName="desTx" presStyleLbl="revTx" presStyleIdx="1" presStyleCnt="4">
        <dgm:presLayoutVars/>
      </dgm:prSet>
      <dgm:spPr/>
    </dgm:pt>
    <dgm:pt modelId="{B8F0A2F3-799E-4D26-BD12-DAEED5412563}" type="pres">
      <dgm:prSet presAssocID="{C2B3CB30-800F-4FEC-9154-4B1B7D8CC7C1}" presName="sibTrans" presStyleCnt="0"/>
      <dgm:spPr/>
    </dgm:pt>
    <dgm:pt modelId="{30EAE498-C6C3-47C7-9177-9E11BF96C7FE}" type="pres">
      <dgm:prSet presAssocID="{70DAEFDA-9776-4108-AC8E-8BE2E84FAE20}" presName="compNode" presStyleCnt="0"/>
      <dgm:spPr/>
    </dgm:pt>
    <dgm:pt modelId="{26D7D4E6-C9B2-4437-8964-FB725357364A}" type="pres">
      <dgm:prSet presAssocID="{70DAEFDA-9776-4108-AC8E-8BE2E84FAE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25130F4-3D90-4C2C-A0E7-A6A0E94516A5}" type="pres">
      <dgm:prSet presAssocID="{70DAEFDA-9776-4108-AC8E-8BE2E84FAE20}" presName="iconSpace" presStyleCnt="0"/>
      <dgm:spPr/>
    </dgm:pt>
    <dgm:pt modelId="{9DC16423-4568-4ADA-A3C3-AC77F118615A}" type="pres">
      <dgm:prSet presAssocID="{70DAEFDA-9776-4108-AC8E-8BE2E84FAE20}" presName="parTx" presStyleLbl="revTx" presStyleIdx="2" presStyleCnt="4">
        <dgm:presLayoutVars>
          <dgm:chMax val="0"/>
          <dgm:chPref val="0"/>
        </dgm:presLayoutVars>
      </dgm:prSet>
      <dgm:spPr/>
    </dgm:pt>
    <dgm:pt modelId="{991E2002-B2B6-4222-BF14-00B86D3E4E72}" type="pres">
      <dgm:prSet presAssocID="{70DAEFDA-9776-4108-AC8E-8BE2E84FAE20}" presName="txSpace" presStyleCnt="0"/>
      <dgm:spPr/>
    </dgm:pt>
    <dgm:pt modelId="{D2BB39E7-F80E-4293-9A06-E7290CF17046}" type="pres">
      <dgm:prSet presAssocID="{70DAEFDA-9776-4108-AC8E-8BE2E84FAE20}" presName="desTx" presStyleLbl="revTx" presStyleIdx="3" presStyleCnt="4">
        <dgm:presLayoutVars/>
      </dgm:prSet>
      <dgm:spPr/>
    </dgm:pt>
  </dgm:ptLst>
  <dgm:cxnLst>
    <dgm:cxn modelId="{7663D007-C5FA-456C-961F-28E234DEA035}" srcId="{F7A91B2D-40E9-44BF-932E-AE586D4E95A9}" destId="{70DAEFDA-9776-4108-AC8E-8BE2E84FAE20}" srcOrd="1" destOrd="0" parTransId="{E4C22A9D-D2D2-43B6-800D-DE6B30245742}" sibTransId="{4F489B6C-3B70-41BD-84A0-FEDE63049EC3}"/>
    <dgm:cxn modelId="{99550435-682F-481D-AA08-B00340C83591}" srcId="{70DAEFDA-9776-4108-AC8E-8BE2E84FAE20}" destId="{E091157E-2B41-46B4-8009-390150700408}" srcOrd="3" destOrd="0" parTransId="{7BD19471-539B-4B66-B9B7-F98B1B7591DB}" sibTransId="{D3AEED6C-3FA8-454E-8C19-1DEEC9C760B7}"/>
    <dgm:cxn modelId="{FD44E33D-DF6E-4657-B2D5-AB2AE6D63511}" srcId="{70DAEFDA-9776-4108-AC8E-8BE2E84FAE20}" destId="{252B4303-D22A-4002-AE5A-9A3FD28CD0F7}" srcOrd="1" destOrd="0" parTransId="{8CC30C0F-211A-461D-B376-0116937C6CFC}" sibTransId="{2A1B9A07-A783-4E09-A538-59616CA99F59}"/>
    <dgm:cxn modelId="{4ECCA13F-3DF1-4807-96FD-8C4A991B03FE}" type="presOf" srcId="{252B4303-D22A-4002-AE5A-9A3FD28CD0F7}" destId="{D2BB39E7-F80E-4293-9A06-E7290CF17046}" srcOrd="0" destOrd="1" presId="urn:microsoft.com/office/officeart/2018/2/layout/IconLabelDescriptionList"/>
    <dgm:cxn modelId="{8DC7024E-2EE5-45CF-84A2-03C8B7A2901D}" type="presOf" srcId="{C868A100-367B-4656-B9F4-00F9ADB6B283}" destId="{D2BB39E7-F80E-4293-9A06-E7290CF17046}" srcOrd="0" destOrd="0" presId="urn:microsoft.com/office/officeart/2018/2/layout/IconLabelDescriptionList"/>
    <dgm:cxn modelId="{4F27A06E-7C0E-46D2-BBFC-2797CBF44265}" srcId="{F7A91B2D-40E9-44BF-932E-AE586D4E95A9}" destId="{ED9F6105-0360-4E9A-A9C0-A8F54DE7999A}" srcOrd="0" destOrd="0" parTransId="{8A8C761F-217A-4881-A59F-46E6ABF7108A}" sibTransId="{C2B3CB30-800F-4FEC-9154-4B1B7D8CC7C1}"/>
    <dgm:cxn modelId="{2FDFED56-5E8C-4FFC-A9F5-6243083A3BD7}" srcId="{70DAEFDA-9776-4108-AC8E-8BE2E84FAE20}" destId="{C868A100-367B-4656-B9F4-00F9ADB6B283}" srcOrd="0" destOrd="0" parTransId="{B73B7228-8419-46B3-AA4E-D8920625483D}" sibTransId="{51C05B9F-A768-47F9-B5CD-080AC46518BC}"/>
    <dgm:cxn modelId="{35599F86-A7BB-45A2-B2A6-CADC016D5041}" type="presOf" srcId="{ED9F6105-0360-4E9A-A9C0-A8F54DE7999A}" destId="{B07CAA15-30EC-45B0-9A8D-C80FBCED1BEA}" srcOrd="0" destOrd="0" presId="urn:microsoft.com/office/officeart/2018/2/layout/IconLabelDescriptionList"/>
    <dgm:cxn modelId="{5B823D89-5AF4-43C8-A53E-44F1A98F205D}" srcId="{70DAEFDA-9776-4108-AC8E-8BE2E84FAE20}" destId="{EE9C45A7-893D-461C-B145-FEA3A5C700C5}" srcOrd="2" destOrd="0" parTransId="{3B31A1BA-0063-4FE7-8298-58A9A1954011}" sibTransId="{F125CC83-3654-436B-8943-9BDB2996A607}"/>
    <dgm:cxn modelId="{359B82AB-200A-4B3F-802D-E0EC0BE956C5}" type="presOf" srcId="{EE9C45A7-893D-461C-B145-FEA3A5C700C5}" destId="{D2BB39E7-F80E-4293-9A06-E7290CF17046}" srcOrd="0" destOrd="2" presId="urn:microsoft.com/office/officeart/2018/2/layout/IconLabelDescriptionList"/>
    <dgm:cxn modelId="{1A0E5EDC-786C-44EB-A353-A05113AFCA5F}" type="presOf" srcId="{70DAEFDA-9776-4108-AC8E-8BE2E84FAE20}" destId="{9DC16423-4568-4ADA-A3C3-AC77F118615A}" srcOrd="0" destOrd="0" presId="urn:microsoft.com/office/officeart/2018/2/layout/IconLabelDescriptionList"/>
    <dgm:cxn modelId="{328871FA-FAE3-4514-B046-9A49B86811A4}" type="presOf" srcId="{F7A91B2D-40E9-44BF-932E-AE586D4E95A9}" destId="{C2992A87-19FB-4D00-B65C-F54577568C37}" srcOrd="0" destOrd="0" presId="urn:microsoft.com/office/officeart/2018/2/layout/IconLabelDescriptionList"/>
    <dgm:cxn modelId="{DAEE74FA-B773-4C49-945C-51E524F107BC}" type="presOf" srcId="{E091157E-2B41-46B4-8009-390150700408}" destId="{D2BB39E7-F80E-4293-9A06-E7290CF17046}" srcOrd="0" destOrd="3" presId="urn:microsoft.com/office/officeart/2018/2/layout/IconLabelDescriptionList"/>
    <dgm:cxn modelId="{71952723-52BB-4FAE-B24F-C4E308527A9E}" type="presParOf" srcId="{C2992A87-19FB-4D00-B65C-F54577568C37}" destId="{7304841D-CB61-46FA-B6E7-D0EC26FCA6EE}" srcOrd="0" destOrd="0" presId="urn:microsoft.com/office/officeart/2018/2/layout/IconLabelDescriptionList"/>
    <dgm:cxn modelId="{D9EE7C9A-7128-4D4A-AE73-FCCD2B446375}" type="presParOf" srcId="{7304841D-CB61-46FA-B6E7-D0EC26FCA6EE}" destId="{DC961320-3A7D-46BF-83B9-459F08ED5059}" srcOrd="0" destOrd="0" presId="urn:microsoft.com/office/officeart/2018/2/layout/IconLabelDescriptionList"/>
    <dgm:cxn modelId="{C93397AC-0CCD-41FE-9C1C-478C45C4AC1A}" type="presParOf" srcId="{7304841D-CB61-46FA-B6E7-D0EC26FCA6EE}" destId="{33069760-C7CB-4C92-8277-A1A8ADC8E28B}" srcOrd="1" destOrd="0" presId="urn:microsoft.com/office/officeart/2018/2/layout/IconLabelDescriptionList"/>
    <dgm:cxn modelId="{4CC3A8DC-D1E6-41FF-9416-DE5CF5FC5175}" type="presParOf" srcId="{7304841D-CB61-46FA-B6E7-D0EC26FCA6EE}" destId="{B07CAA15-30EC-45B0-9A8D-C80FBCED1BEA}" srcOrd="2" destOrd="0" presId="urn:microsoft.com/office/officeart/2018/2/layout/IconLabelDescriptionList"/>
    <dgm:cxn modelId="{219BBE4E-A755-418F-80C4-19F6CBD6153F}" type="presParOf" srcId="{7304841D-CB61-46FA-B6E7-D0EC26FCA6EE}" destId="{08A137EA-183D-4087-9849-FBCCC97FF856}" srcOrd="3" destOrd="0" presId="urn:microsoft.com/office/officeart/2018/2/layout/IconLabelDescriptionList"/>
    <dgm:cxn modelId="{EFDCD675-B99E-433D-BE70-4F2249051E3E}" type="presParOf" srcId="{7304841D-CB61-46FA-B6E7-D0EC26FCA6EE}" destId="{278546B6-31C7-453C-9D7B-BCC98DC17C5B}" srcOrd="4" destOrd="0" presId="urn:microsoft.com/office/officeart/2018/2/layout/IconLabelDescriptionList"/>
    <dgm:cxn modelId="{E1C42214-2F92-41F0-BBC2-4C3F907C55D6}" type="presParOf" srcId="{C2992A87-19FB-4D00-B65C-F54577568C37}" destId="{B8F0A2F3-799E-4D26-BD12-DAEED5412563}" srcOrd="1" destOrd="0" presId="urn:microsoft.com/office/officeart/2018/2/layout/IconLabelDescriptionList"/>
    <dgm:cxn modelId="{FA730837-38CA-4DEE-AD1B-57C8D1A90543}" type="presParOf" srcId="{C2992A87-19FB-4D00-B65C-F54577568C37}" destId="{30EAE498-C6C3-47C7-9177-9E11BF96C7FE}" srcOrd="2" destOrd="0" presId="urn:microsoft.com/office/officeart/2018/2/layout/IconLabelDescriptionList"/>
    <dgm:cxn modelId="{16AAA77C-EECC-4E66-BB39-2BC525410989}" type="presParOf" srcId="{30EAE498-C6C3-47C7-9177-9E11BF96C7FE}" destId="{26D7D4E6-C9B2-4437-8964-FB725357364A}" srcOrd="0" destOrd="0" presId="urn:microsoft.com/office/officeart/2018/2/layout/IconLabelDescriptionList"/>
    <dgm:cxn modelId="{12D87A97-F86B-4C95-8D99-00E3C59E515C}" type="presParOf" srcId="{30EAE498-C6C3-47C7-9177-9E11BF96C7FE}" destId="{125130F4-3D90-4C2C-A0E7-A6A0E94516A5}" srcOrd="1" destOrd="0" presId="urn:microsoft.com/office/officeart/2018/2/layout/IconLabelDescriptionList"/>
    <dgm:cxn modelId="{D653766E-C86A-4C89-ADE8-0621ECA84837}" type="presParOf" srcId="{30EAE498-C6C3-47C7-9177-9E11BF96C7FE}" destId="{9DC16423-4568-4ADA-A3C3-AC77F118615A}" srcOrd="2" destOrd="0" presId="urn:microsoft.com/office/officeart/2018/2/layout/IconLabelDescriptionList"/>
    <dgm:cxn modelId="{B1E35973-1FF9-4D04-A04D-201C12946FD2}" type="presParOf" srcId="{30EAE498-C6C3-47C7-9177-9E11BF96C7FE}" destId="{991E2002-B2B6-4222-BF14-00B86D3E4E72}" srcOrd="3" destOrd="0" presId="urn:microsoft.com/office/officeart/2018/2/layout/IconLabelDescriptionList"/>
    <dgm:cxn modelId="{8B025A5C-D62C-4911-A09C-C608CB5DC8FC}" type="presParOf" srcId="{30EAE498-C6C3-47C7-9177-9E11BF96C7FE}" destId="{D2BB39E7-F80E-4293-9A06-E7290CF170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212D3-023E-4A9B-AF1B-807B093CC3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422DD5-8A6C-4064-99FF-6E1B4EAC9107}">
      <dgm:prSet/>
      <dgm:spPr/>
      <dgm:t>
        <a:bodyPr/>
        <a:lstStyle/>
        <a:p>
          <a:pPr>
            <a:defRPr b="1"/>
          </a:pPr>
          <a:r>
            <a:rPr lang="en-US" b="1" i="0" baseline="0"/>
            <a:t>Datasets Used</a:t>
          </a:r>
          <a:r>
            <a:rPr lang="en-US" b="0" i="0" baseline="0"/>
            <a:t>:</a:t>
          </a:r>
          <a:endParaRPr lang="en-US"/>
        </a:p>
      </dgm:t>
    </dgm:pt>
    <dgm:pt modelId="{6DA11E69-E85D-4F22-9182-4BC085E7BA55}" type="parTrans" cxnId="{47983143-19CD-4E09-86CE-731AFF44FBB4}">
      <dgm:prSet/>
      <dgm:spPr/>
      <dgm:t>
        <a:bodyPr/>
        <a:lstStyle/>
        <a:p>
          <a:endParaRPr lang="en-US"/>
        </a:p>
      </dgm:t>
    </dgm:pt>
    <dgm:pt modelId="{C4D08551-E3D5-446B-8EB7-EEF140CA65EC}" type="sibTrans" cxnId="{47983143-19CD-4E09-86CE-731AFF44FBB4}">
      <dgm:prSet/>
      <dgm:spPr/>
      <dgm:t>
        <a:bodyPr/>
        <a:lstStyle/>
        <a:p>
          <a:endParaRPr lang="en-US"/>
        </a:p>
      </dgm:t>
    </dgm:pt>
    <dgm:pt modelId="{F58402E4-7657-43E8-BD84-72C5F8F8B752}">
      <dgm:prSet/>
      <dgm:spPr/>
      <dgm:t>
        <a:bodyPr/>
        <a:lstStyle/>
        <a:p>
          <a:r>
            <a:rPr lang="en-US" b="1" i="0" baseline="0"/>
            <a:t>Store Data</a:t>
          </a:r>
          <a:r>
            <a:rPr lang="en-US" b="0" i="0" baseline="0"/>
            <a:t>: Information about stores (e.g., type, location, competition).</a:t>
          </a:r>
          <a:endParaRPr lang="en-US"/>
        </a:p>
      </dgm:t>
    </dgm:pt>
    <dgm:pt modelId="{1564BEC4-7FBD-429D-8F65-431E3C9E22AB}" type="parTrans" cxnId="{667C18F6-7B5F-4D0B-9B15-8995104686B9}">
      <dgm:prSet/>
      <dgm:spPr/>
      <dgm:t>
        <a:bodyPr/>
        <a:lstStyle/>
        <a:p>
          <a:endParaRPr lang="en-US"/>
        </a:p>
      </dgm:t>
    </dgm:pt>
    <dgm:pt modelId="{8B006425-3ABA-4B7B-B98F-487C92D4A53C}" type="sibTrans" cxnId="{667C18F6-7B5F-4D0B-9B15-8995104686B9}">
      <dgm:prSet/>
      <dgm:spPr/>
      <dgm:t>
        <a:bodyPr/>
        <a:lstStyle/>
        <a:p>
          <a:endParaRPr lang="en-US"/>
        </a:p>
      </dgm:t>
    </dgm:pt>
    <dgm:pt modelId="{E45D6F62-D2C1-4592-A84F-AB0CCD020EBB}">
      <dgm:prSet/>
      <dgm:spPr/>
      <dgm:t>
        <a:bodyPr/>
        <a:lstStyle/>
        <a:p>
          <a:r>
            <a:rPr lang="en-US" b="1" i="0" baseline="0"/>
            <a:t>Train Data</a:t>
          </a:r>
          <a:r>
            <a:rPr lang="en-US" b="0" i="0" baseline="0"/>
            <a:t>: Historical sales data.</a:t>
          </a:r>
          <a:endParaRPr lang="en-US"/>
        </a:p>
      </dgm:t>
    </dgm:pt>
    <dgm:pt modelId="{460BCD76-A5D3-48F0-8A03-4E2D2C94D71B}" type="parTrans" cxnId="{9E43A5A3-46EF-4476-BA2C-B95D7223C85F}">
      <dgm:prSet/>
      <dgm:spPr/>
      <dgm:t>
        <a:bodyPr/>
        <a:lstStyle/>
        <a:p>
          <a:endParaRPr lang="en-US"/>
        </a:p>
      </dgm:t>
    </dgm:pt>
    <dgm:pt modelId="{8A6FDE67-7DCD-49C6-BBF0-776021D3BE9F}" type="sibTrans" cxnId="{9E43A5A3-46EF-4476-BA2C-B95D7223C85F}">
      <dgm:prSet/>
      <dgm:spPr/>
      <dgm:t>
        <a:bodyPr/>
        <a:lstStyle/>
        <a:p>
          <a:endParaRPr lang="en-US"/>
        </a:p>
      </dgm:t>
    </dgm:pt>
    <dgm:pt modelId="{2E9B6034-284E-425A-A1B5-9EB9BBA70CD4}">
      <dgm:prSet/>
      <dgm:spPr/>
      <dgm:t>
        <a:bodyPr/>
        <a:lstStyle/>
        <a:p>
          <a:r>
            <a:rPr lang="en-US" b="1" i="0" baseline="0"/>
            <a:t>Test Data</a:t>
          </a:r>
          <a:r>
            <a:rPr lang="en-US" b="0" i="0" baseline="0"/>
            <a:t>: Features without sales values.</a:t>
          </a:r>
          <a:endParaRPr lang="en-US"/>
        </a:p>
      </dgm:t>
    </dgm:pt>
    <dgm:pt modelId="{9A2CFB08-AE67-437D-BA13-C2EDED6B12E9}" type="parTrans" cxnId="{F2BD333C-3B0F-4E01-BAA2-9F0085DA50EC}">
      <dgm:prSet/>
      <dgm:spPr/>
      <dgm:t>
        <a:bodyPr/>
        <a:lstStyle/>
        <a:p>
          <a:endParaRPr lang="en-US"/>
        </a:p>
      </dgm:t>
    </dgm:pt>
    <dgm:pt modelId="{17524D39-FF53-493D-B7C6-7E526CFB987A}" type="sibTrans" cxnId="{F2BD333C-3B0F-4E01-BAA2-9F0085DA50EC}">
      <dgm:prSet/>
      <dgm:spPr/>
      <dgm:t>
        <a:bodyPr/>
        <a:lstStyle/>
        <a:p>
          <a:endParaRPr lang="en-US"/>
        </a:p>
      </dgm:t>
    </dgm:pt>
    <dgm:pt modelId="{E63BFB6F-6945-4F7F-AC8D-378B1A798F60}">
      <dgm:prSet/>
      <dgm:spPr/>
      <dgm:t>
        <a:bodyPr/>
        <a:lstStyle/>
        <a:p>
          <a:pPr>
            <a:defRPr b="1"/>
          </a:pPr>
          <a:r>
            <a:rPr lang="en-US" b="1" i="0" baseline="0"/>
            <a:t>Key Features</a:t>
          </a:r>
          <a:r>
            <a:rPr lang="en-US" b="0" i="0" baseline="0"/>
            <a:t>:</a:t>
          </a:r>
          <a:endParaRPr lang="en-US"/>
        </a:p>
      </dgm:t>
    </dgm:pt>
    <dgm:pt modelId="{9115F171-C1D0-4AF8-B46A-0770C07092A4}" type="parTrans" cxnId="{28A5B10C-D839-44BC-A7E3-3F8DB3281B05}">
      <dgm:prSet/>
      <dgm:spPr/>
      <dgm:t>
        <a:bodyPr/>
        <a:lstStyle/>
        <a:p>
          <a:endParaRPr lang="en-US"/>
        </a:p>
      </dgm:t>
    </dgm:pt>
    <dgm:pt modelId="{46D41851-AC0C-4B6A-A06F-73FC4A23BBF6}" type="sibTrans" cxnId="{28A5B10C-D839-44BC-A7E3-3F8DB3281B05}">
      <dgm:prSet/>
      <dgm:spPr/>
      <dgm:t>
        <a:bodyPr/>
        <a:lstStyle/>
        <a:p>
          <a:endParaRPr lang="en-US"/>
        </a:p>
      </dgm:t>
    </dgm:pt>
    <dgm:pt modelId="{852E75CD-72C2-49C4-8919-C5965BD0A5D9}">
      <dgm:prSet/>
      <dgm:spPr/>
      <dgm:t>
        <a:bodyPr/>
        <a:lstStyle/>
        <a:p>
          <a:r>
            <a:rPr lang="en-US" b="0" i="0" baseline="0"/>
            <a:t>DayOfWeek, Promo, StateHoliday, SchoolHoliday, CompetitionDistance.</a:t>
          </a:r>
          <a:endParaRPr lang="en-US"/>
        </a:p>
      </dgm:t>
    </dgm:pt>
    <dgm:pt modelId="{F2A5F92C-2BF5-4F6F-A203-664C769ADC2F}" type="parTrans" cxnId="{88D5974A-5699-4F9A-9419-559E2E5133E6}">
      <dgm:prSet/>
      <dgm:spPr/>
      <dgm:t>
        <a:bodyPr/>
        <a:lstStyle/>
        <a:p>
          <a:endParaRPr lang="en-US"/>
        </a:p>
      </dgm:t>
    </dgm:pt>
    <dgm:pt modelId="{8A6E2388-25EC-4FAF-B7E1-E43D679EA22D}" type="sibTrans" cxnId="{88D5974A-5699-4F9A-9419-559E2E5133E6}">
      <dgm:prSet/>
      <dgm:spPr/>
      <dgm:t>
        <a:bodyPr/>
        <a:lstStyle/>
        <a:p>
          <a:endParaRPr lang="en-US"/>
        </a:p>
      </dgm:t>
    </dgm:pt>
    <dgm:pt modelId="{95A9CB9C-1D27-4AEA-8B4E-FC66603C932B}">
      <dgm:prSet/>
      <dgm:spPr/>
      <dgm:t>
        <a:bodyPr/>
        <a:lstStyle/>
        <a:p>
          <a:r>
            <a:rPr lang="en-US" b="1" i="0" baseline="0"/>
            <a:t>Target Variable</a:t>
          </a:r>
          <a:r>
            <a:rPr lang="en-US" b="0" i="0" baseline="0"/>
            <a:t>: Sales (in the train dataset).</a:t>
          </a:r>
          <a:endParaRPr lang="en-US"/>
        </a:p>
      </dgm:t>
    </dgm:pt>
    <dgm:pt modelId="{9A244D80-BCA6-4D74-8D58-6609766312EE}" type="parTrans" cxnId="{6754646D-2741-4456-B480-A4C1B441C841}">
      <dgm:prSet/>
      <dgm:spPr/>
      <dgm:t>
        <a:bodyPr/>
        <a:lstStyle/>
        <a:p>
          <a:endParaRPr lang="en-US"/>
        </a:p>
      </dgm:t>
    </dgm:pt>
    <dgm:pt modelId="{8D308E78-56C0-4E4F-9FA6-8C30C9D5AA9F}" type="sibTrans" cxnId="{6754646D-2741-4456-B480-A4C1B441C841}">
      <dgm:prSet/>
      <dgm:spPr/>
      <dgm:t>
        <a:bodyPr/>
        <a:lstStyle/>
        <a:p>
          <a:endParaRPr lang="en-US"/>
        </a:p>
      </dgm:t>
    </dgm:pt>
    <dgm:pt modelId="{60D90D10-BCE1-47BF-9720-035923983FDB}">
      <dgm:prSet/>
      <dgm:spPr/>
      <dgm:t>
        <a:bodyPr/>
        <a:lstStyle/>
        <a:p>
          <a:pPr>
            <a:defRPr b="1"/>
          </a:pPr>
          <a:r>
            <a:rPr lang="en-US" b="1" i="0" baseline="0"/>
            <a:t>Visualization</a:t>
          </a:r>
          <a:r>
            <a:rPr lang="en-US" b="0" i="0" baseline="0"/>
            <a:t>:</a:t>
          </a:r>
          <a:endParaRPr lang="en-US"/>
        </a:p>
      </dgm:t>
    </dgm:pt>
    <dgm:pt modelId="{83F386DC-AB72-400F-A28F-C8AD0448E0DD}" type="parTrans" cxnId="{9F8E13A1-4242-4864-B7B2-5FBE04CE06D7}">
      <dgm:prSet/>
      <dgm:spPr/>
      <dgm:t>
        <a:bodyPr/>
        <a:lstStyle/>
        <a:p>
          <a:endParaRPr lang="en-US"/>
        </a:p>
      </dgm:t>
    </dgm:pt>
    <dgm:pt modelId="{62F95589-BA45-49E1-8618-BEEDE0D7BF7F}" type="sibTrans" cxnId="{9F8E13A1-4242-4864-B7B2-5FBE04CE06D7}">
      <dgm:prSet/>
      <dgm:spPr/>
      <dgm:t>
        <a:bodyPr/>
        <a:lstStyle/>
        <a:p>
          <a:endParaRPr lang="en-US"/>
        </a:p>
      </dgm:t>
    </dgm:pt>
    <dgm:pt modelId="{1E52AF4C-6F74-498C-AF00-A47B1A284EE3}">
      <dgm:prSet/>
      <dgm:spPr/>
      <dgm:t>
        <a:bodyPr/>
        <a:lstStyle/>
        <a:p>
          <a:r>
            <a:rPr lang="en-US" b="0" i="0" baseline="0"/>
            <a:t>Pie chart showing data distribution by store type.</a:t>
          </a:r>
          <a:endParaRPr lang="en-US"/>
        </a:p>
      </dgm:t>
    </dgm:pt>
    <dgm:pt modelId="{B5D328D3-62A4-413B-A2E9-E12BCF0BE187}" type="parTrans" cxnId="{3DE1A8E4-495A-4209-A119-B31A293C5639}">
      <dgm:prSet/>
      <dgm:spPr/>
      <dgm:t>
        <a:bodyPr/>
        <a:lstStyle/>
        <a:p>
          <a:endParaRPr lang="en-US"/>
        </a:p>
      </dgm:t>
    </dgm:pt>
    <dgm:pt modelId="{75F1169C-5E7E-439B-852E-8517E21840B0}" type="sibTrans" cxnId="{3DE1A8E4-495A-4209-A119-B31A293C5639}">
      <dgm:prSet/>
      <dgm:spPr/>
      <dgm:t>
        <a:bodyPr/>
        <a:lstStyle/>
        <a:p>
          <a:endParaRPr lang="en-US"/>
        </a:p>
      </dgm:t>
    </dgm:pt>
    <dgm:pt modelId="{51FC3064-22D7-4779-A3C3-D0DDEE387220}">
      <dgm:prSet/>
      <dgm:spPr/>
      <dgm:t>
        <a:bodyPr/>
        <a:lstStyle/>
        <a:p>
          <a:r>
            <a:rPr lang="en-US" b="0" i="0" baseline="0"/>
            <a:t>Bar plot of average sales by day of the week.</a:t>
          </a:r>
          <a:endParaRPr lang="en-US"/>
        </a:p>
      </dgm:t>
    </dgm:pt>
    <dgm:pt modelId="{E38DB060-094A-4D1E-8595-C1769173EDD0}" type="parTrans" cxnId="{E406A09A-F158-4517-B6AC-AE33D8C1A139}">
      <dgm:prSet/>
      <dgm:spPr/>
      <dgm:t>
        <a:bodyPr/>
        <a:lstStyle/>
        <a:p>
          <a:endParaRPr lang="en-US"/>
        </a:p>
      </dgm:t>
    </dgm:pt>
    <dgm:pt modelId="{820BC9D3-8E59-43C4-BD77-578C04BB16E0}" type="sibTrans" cxnId="{E406A09A-F158-4517-B6AC-AE33D8C1A139}">
      <dgm:prSet/>
      <dgm:spPr/>
      <dgm:t>
        <a:bodyPr/>
        <a:lstStyle/>
        <a:p>
          <a:endParaRPr lang="en-US"/>
        </a:p>
      </dgm:t>
    </dgm:pt>
    <dgm:pt modelId="{FE93E941-6D30-4EFE-864C-0EA0D566F2FD}" type="pres">
      <dgm:prSet presAssocID="{95C212D3-023E-4A9B-AF1B-807B093CC352}" presName="root" presStyleCnt="0">
        <dgm:presLayoutVars>
          <dgm:dir/>
          <dgm:resizeHandles val="exact"/>
        </dgm:presLayoutVars>
      </dgm:prSet>
      <dgm:spPr/>
    </dgm:pt>
    <dgm:pt modelId="{4938A7CD-1728-4B55-B804-B89056AD87B1}" type="pres">
      <dgm:prSet presAssocID="{81422DD5-8A6C-4064-99FF-6E1B4EAC9107}" presName="compNode" presStyleCnt="0"/>
      <dgm:spPr/>
    </dgm:pt>
    <dgm:pt modelId="{1FA5C35E-C05B-4E02-BE09-05ABA7B6C634}" type="pres">
      <dgm:prSet presAssocID="{81422DD5-8A6C-4064-99FF-6E1B4EAC91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B53CE96-316A-4102-A6AF-DA186C204C9B}" type="pres">
      <dgm:prSet presAssocID="{81422DD5-8A6C-4064-99FF-6E1B4EAC9107}" presName="iconSpace" presStyleCnt="0"/>
      <dgm:spPr/>
    </dgm:pt>
    <dgm:pt modelId="{EE6C9B53-AF1F-4BE8-B56D-842F833B07A5}" type="pres">
      <dgm:prSet presAssocID="{81422DD5-8A6C-4064-99FF-6E1B4EAC9107}" presName="parTx" presStyleLbl="revTx" presStyleIdx="0" presStyleCnt="6">
        <dgm:presLayoutVars>
          <dgm:chMax val="0"/>
          <dgm:chPref val="0"/>
        </dgm:presLayoutVars>
      </dgm:prSet>
      <dgm:spPr/>
    </dgm:pt>
    <dgm:pt modelId="{481F7457-C3CA-459E-AF4A-D0BB81F34622}" type="pres">
      <dgm:prSet presAssocID="{81422DD5-8A6C-4064-99FF-6E1B4EAC9107}" presName="txSpace" presStyleCnt="0"/>
      <dgm:spPr/>
    </dgm:pt>
    <dgm:pt modelId="{FA2E9843-74A7-49E2-A628-E53F7389D411}" type="pres">
      <dgm:prSet presAssocID="{81422DD5-8A6C-4064-99FF-6E1B4EAC9107}" presName="desTx" presStyleLbl="revTx" presStyleIdx="1" presStyleCnt="6">
        <dgm:presLayoutVars/>
      </dgm:prSet>
      <dgm:spPr/>
    </dgm:pt>
    <dgm:pt modelId="{6630EC8C-B5C7-4B8C-B708-29387601E2E9}" type="pres">
      <dgm:prSet presAssocID="{C4D08551-E3D5-446B-8EB7-EEF140CA65EC}" presName="sibTrans" presStyleCnt="0"/>
      <dgm:spPr/>
    </dgm:pt>
    <dgm:pt modelId="{9D27B640-294D-4B68-B365-D39D18347D79}" type="pres">
      <dgm:prSet presAssocID="{E63BFB6F-6945-4F7F-AC8D-378B1A798F60}" presName="compNode" presStyleCnt="0"/>
      <dgm:spPr/>
    </dgm:pt>
    <dgm:pt modelId="{0DDD8DD6-EE07-4A4C-B9A8-1BE7E225DC92}" type="pres">
      <dgm:prSet presAssocID="{E63BFB6F-6945-4F7F-AC8D-378B1A798F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D40591CB-9BAF-41DA-A2C6-558AC5E24278}" type="pres">
      <dgm:prSet presAssocID="{E63BFB6F-6945-4F7F-AC8D-378B1A798F60}" presName="iconSpace" presStyleCnt="0"/>
      <dgm:spPr/>
    </dgm:pt>
    <dgm:pt modelId="{019F599A-01F2-4472-B38B-5EA5CD6D3A27}" type="pres">
      <dgm:prSet presAssocID="{E63BFB6F-6945-4F7F-AC8D-378B1A798F60}" presName="parTx" presStyleLbl="revTx" presStyleIdx="2" presStyleCnt="6">
        <dgm:presLayoutVars>
          <dgm:chMax val="0"/>
          <dgm:chPref val="0"/>
        </dgm:presLayoutVars>
      </dgm:prSet>
      <dgm:spPr/>
    </dgm:pt>
    <dgm:pt modelId="{E8B5C50A-3B40-4D59-BED8-7D1C0D536F9E}" type="pres">
      <dgm:prSet presAssocID="{E63BFB6F-6945-4F7F-AC8D-378B1A798F60}" presName="txSpace" presStyleCnt="0"/>
      <dgm:spPr/>
    </dgm:pt>
    <dgm:pt modelId="{84FA20F2-943C-49C5-AFCE-8EFE3880A64A}" type="pres">
      <dgm:prSet presAssocID="{E63BFB6F-6945-4F7F-AC8D-378B1A798F60}" presName="desTx" presStyleLbl="revTx" presStyleIdx="3" presStyleCnt="6">
        <dgm:presLayoutVars/>
      </dgm:prSet>
      <dgm:spPr/>
    </dgm:pt>
    <dgm:pt modelId="{9065D127-4E96-4EF5-808F-7BDCF672AD38}" type="pres">
      <dgm:prSet presAssocID="{46D41851-AC0C-4B6A-A06F-73FC4A23BBF6}" presName="sibTrans" presStyleCnt="0"/>
      <dgm:spPr/>
    </dgm:pt>
    <dgm:pt modelId="{DDB8F07A-35F7-4099-9F01-F920057BEA0A}" type="pres">
      <dgm:prSet presAssocID="{60D90D10-BCE1-47BF-9720-035923983FDB}" presName="compNode" presStyleCnt="0"/>
      <dgm:spPr/>
    </dgm:pt>
    <dgm:pt modelId="{4A703F7D-9E57-4CAC-A5B9-C27765F2355F}" type="pres">
      <dgm:prSet presAssocID="{60D90D10-BCE1-47BF-9720-035923983F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00D2BC0-3387-423E-9727-17B86A26683F}" type="pres">
      <dgm:prSet presAssocID="{60D90D10-BCE1-47BF-9720-035923983FDB}" presName="iconSpace" presStyleCnt="0"/>
      <dgm:spPr/>
    </dgm:pt>
    <dgm:pt modelId="{5D831D3A-0A04-42FF-ADF2-ACFCBC564615}" type="pres">
      <dgm:prSet presAssocID="{60D90D10-BCE1-47BF-9720-035923983FDB}" presName="parTx" presStyleLbl="revTx" presStyleIdx="4" presStyleCnt="6">
        <dgm:presLayoutVars>
          <dgm:chMax val="0"/>
          <dgm:chPref val="0"/>
        </dgm:presLayoutVars>
      </dgm:prSet>
      <dgm:spPr/>
    </dgm:pt>
    <dgm:pt modelId="{3DBAC35F-EF98-4928-8094-6C70EFCDCBA3}" type="pres">
      <dgm:prSet presAssocID="{60D90D10-BCE1-47BF-9720-035923983FDB}" presName="txSpace" presStyleCnt="0"/>
      <dgm:spPr/>
    </dgm:pt>
    <dgm:pt modelId="{C5777F28-FAC0-4B31-B9D9-CBFAD9D59C13}" type="pres">
      <dgm:prSet presAssocID="{60D90D10-BCE1-47BF-9720-035923983FDB}" presName="desTx" presStyleLbl="revTx" presStyleIdx="5" presStyleCnt="6">
        <dgm:presLayoutVars/>
      </dgm:prSet>
      <dgm:spPr/>
    </dgm:pt>
  </dgm:ptLst>
  <dgm:cxnLst>
    <dgm:cxn modelId="{28A5B10C-D839-44BC-A7E3-3F8DB3281B05}" srcId="{95C212D3-023E-4A9B-AF1B-807B093CC352}" destId="{E63BFB6F-6945-4F7F-AC8D-378B1A798F60}" srcOrd="1" destOrd="0" parTransId="{9115F171-C1D0-4AF8-B46A-0770C07092A4}" sibTransId="{46D41851-AC0C-4B6A-A06F-73FC4A23BBF6}"/>
    <dgm:cxn modelId="{7EFBD30E-C324-4558-84C6-BE724D647970}" type="presOf" srcId="{852E75CD-72C2-49C4-8919-C5965BD0A5D9}" destId="{84FA20F2-943C-49C5-AFCE-8EFE3880A64A}" srcOrd="0" destOrd="0" presId="urn:microsoft.com/office/officeart/2018/5/layout/CenteredIconLabelDescriptionList"/>
    <dgm:cxn modelId="{F2BD333C-3B0F-4E01-BAA2-9F0085DA50EC}" srcId="{81422DD5-8A6C-4064-99FF-6E1B4EAC9107}" destId="{2E9B6034-284E-425A-A1B5-9EB9BBA70CD4}" srcOrd="2" destOrd="0" parTransId="{9A2CFB08-AE67-437D-BA13-C2EDED6B12E9}" sibTransId="{17524D39-FF53-493D-B7C6-7E526CFB987A}"/>
    <dgm:cxn modelId="{C937455C-F760-4DC2-A6FA-1E3C20A5FA2E}" type="presOf" srcId="{1E52AF4C-6F74-498C-AF00-A47B1A284EE3}" destId="{C5777F28-FAC0-4B31-B9D9-CBFAD9D59C13}" srcOrd="0" destOrd="0" presId="urn:microsoft.com/office/officeart/2018/5/layout/CenteredIconLabelDescriptionList"/>
    <dgm:cxn modelId="{3D0ED35F-22AA-4E33-9520-2415EA79575B}" type="presOf" srcId="{81422DD5-8A6C-4064-99FF-6E1B4EAC9107}" destId="{EE6C9B53-AF1F-4BE8-B56D-842F833B07A5}" srcOrd="0" destOrd="0" presId="urn:microsoft.com/office/officeart/2018/5/layout/CenteredIconLabelDescriptionList"/>
    <dgm:cxn modelId="{47983143-19CD-4E09-86CE-731AFF44FBB4}" srcId="{95C212D3-023E-4A9B-AF1B-807B093CC352}" destId="{81422DD5-8A6C-4064-99FF-6E1B4EAC9107}" srcOrd="0" destOrd="0" parTransId="{6DA11E69-E85D-4F22-9182-4BC085E7BA55}" sibTransId="{C4D08551-E3D5-446B-8EB7-EEF140CA65EC}"/>
    <dgm:cxn modelId="{83F14F65-CAE4-4101-B669-FB3F0A24FFC1}" type="presOf" srcId="{F58402E4-7657-43E8-BD84-72C5F8F8B752}" destId="{FA2E9843-74A7-49E2-A628-E53F7389D411}" srcOrd="0" destOrd="0" presId="urn:microsoft.com/office/officeart/2018/5/layout/CenteredIconLabelDescriptionList"/>
    <dgm:cxn modelId="{970EB669-0838-429E-B889-5855CB020881}" type="presOf" srcId="{51FC3064-22D7-4779-A3C3-D0DDEE387220}" destId="{C5777F28-FAC0-4B31-B9D9-CBFAD9D59C13}" srcOrd="0" destOrd="1" presId="urn:microsoft.com/office/officeart/2018/5/layout/CenteredIconLabelDescriptionList"/>
    <dgm:cxn modelId="{88D5974A-5699-4F9A-9419-559E2E5133E6}" srcId="{E63BFB6F-6945-4F7F-AC8D-378B1A798F60}" destId="{852E75CD-72C2-49C4-8919-C5965BD0A5D9}" srcOrd="0" destOrd="0" parTransId="{F2A5F92C-2BF5-4F6F-A203-664C769ADC2F}" sibTransId="{8A6E2388-25EC-4FAF-B7E1-E43D679EA22D}"/>
    <dgm:cxn modelId="{6754646D-2741-4456-B480-A4C1B441C841}" srcId="{E63BFB6F-6945-4F7F-AC8D-378B1A798F60}" destId="{95A9CB9C-1D27-4AEA-8B4E-FC66603C932B}" srcOrd="1" destOrd="0" parTransId="{9A244D80-BCA6-4D74-8D58-6609766312EE}" sibTransId="{8D308E78-56C0-4E4F-9FA6-8C30C9D5AA9F}"/>
    <dgm:cxn modelId="{79574B57-A02E-4A74-B459-5D1F9EEDEE4D}" type="presOf" srcId="{2E9B6034-284E-425A-A1B5-9EB9BBA70CD4}" destId="{FA2E9843-74A7-49E2-A628-E53F7389D411}" srcOrd="0" destOrd="2" presId="urn:microsoft.com/office/officeart/2018/5/layout/CenteredIconLabelDescriptionList"/>
    <dgm:cxn modelId="{2D261C8F-E34B-45E4-986F-348D4E9BAA15}" type="presOf" srcId="{E45D6F62-D2C1-4592-A84F-AB0CCD020EBB}" destId="{FA2E9843-74A7-49E2-A628-E53F7389D411}" srcOrd="0" destOrd="1" presId="urn:microsoft.com/office/officeart/2018/5/layout/CenteredIconLabelDescriptionList"/>
    <dgm:cxn modelId="{E406A09A-F158-4517-B6AC-AE33D8C1A139}" srcId="{60D90D10-BCE1-47BF-9720-035923983FDB}" destId="{51FC3064-22D7-4779-A3C3-D0DDEE387220}" srcOrd="1" destOrd="0" parTransId="{E38DB060-094A-4D1E-8595-C1769173EDD0}" sibTransId="{820BC9D3-8E59-43C4-BD77-578C04BB16E0}"/>
    <dgm:cxn modelId="{9F8E13A1-4242-4864-B7B2-5FBE04CE06D7}" srcId="{95C212D3-023E-4A9B-AF1B-807B093CC352}" destId="{60D90D10-BCE1-47BF-9720-035923983FDB}" srcOrd="2" destOrd="0" parTransId="{83F386DC-AB72-400F-A28F-C8AD0448E0DD}" sibTransId="{62F95589-BA45-49E1-8618-BEEDE0D7BF7F}"/>
    <dgm:cxn modelId="{9E43A5A3-46EF-4476-BA2C-B95D7223C85F}" srcId="{81422DD5-8A6C-4064-99FF-6E1B4EAC9107}" destId="{E45D6F62-D2C1-4592-A84F-AB0CCD020EBB}" srcOrd="1" destOrd="0" parTransId="{460BCD76-A5D3-48F0-8A03-4E2D2C94D71B}" sibTransId="{8A6FDE67-7DCD-49C6-BBF0-776021D3BE9F}"/>
    <dgm:cxn modelId="{D8AAC1A7-08DA-49AA-8A6C-74EF1328A4DF}" type="presOf" srcId="{95A9CB9C-1D27-4AEA-8B4E-FC66603C932B}" destId="{84FA20F2-943C-49C5-AFCE-8EFE3880A64A}" srcOrd="0" destOrd="1" presId="urn:microsoft.com/office/officeart/2018/5/layout/CenteredIconLabelDescriptionList"/>
    <dgm:cxn modelId="{2542B2BF-60D7-4267-92FC-34E0E715AB05}" type="presOf" srcId="{60D90D10-BCE1-47BF-9720-035923983FDB}" destId="{5D831D3A-0A04-42FF-ADF2-ACFCBC564615}" srcOrd="0" destOrd="0" presId="urn:microsoft.com/office/officeart/2018/5/layout/CenteredIconLabelDescriptionList"/>
    <dgm:cxn modelId="{8E1B83E4-03DE-49EC-9E20-C11986C515FA}" type="presOf" srcId="{E63BFB6F-6945-4F7F-AC8D-378B1A798F60}" destId="{019F599A-01F2-4472-B38B-5EA5CD6D3A27}" srcOrd="0" destOrd="0" presId="urn:microsoft.com/office/officeart/2018/5/layout/CenteredIconLabelDescriptionList"/>
    <dgm:cxn modelId="{3DE1A8E4-495A-4209-A119-B31A293C5639}" srcId="{60D90D10-BCE1-47BF-9720-035923983FDB}" destId="{1E52AF4C-6F74-498C-AF00-A47B1A284EE3}" srcOrd="0" destOrd="0" parTransId="{B5D328D3-62A4-413B-A2E9-E12BCF0BE187}" sibTransId="{75F1169C-5E7E-439B-852E-8517E21840B0}"/>
    <dgm:cxn modelId="{667C18F6-7B5F-4D0B-9B15-8995104686B9}" srcId="{81422DD5-8A6C-4064-99FF-6E1B4EAC9107}" destId="{F58402E4-7657-43E8-BD84-72C5F8F8B752}" srcOrd="0" destOrd="0" parTransId="{1564BEC4-7FBD-429D-8F65-431E3C9E22AB}" sibTransId="{8B006425-3ABA-4B7B-B98F-487C92D4A53C}"/>
    <dgm:cxn modelId="{7E1060F6-8A6D-4E87-BA3B-9B3DA3140499}" type="presOf" srcId="{95C212D3-023E-4A9B-AF1B-807B093CC352}" destId="{FE93E941-6D30-4EFE-864C-0EA0D566F2FD}" srcOrd="0" destOrd="0" presId="urn:microsoft.com/office/officeart/2018/5/layout/CenteredIconLabelDescriptionList"/>
    <dgm:cxn modelId="{1D5E3D37-6FCC-4D39-9695-89D76D96442E}" type="presParOf" srcId="{FE93E941-6D30-4EFE-864C-0EA0D566F2FD}" destId="{4938A7CD-1728-4B55-B804-B89056AD87B1}" srcOrd="0" destOrd="0" presId="urn:microsoft.com/office/officeart/2018/5/layout/CenteredIconLabelDescriptionList"/>
    <dgm:cxn modelId="{3EA87D2F-A757-4E3D-95C9-130543959558}" type="presParOf" srcId="{4938A7CD-1728-4B55-B804-B89056AD87B1}" destId="{1FA5C35E-C05B-4E02-BE09-05ABA7B6C634}" srcOrd="0" destOrd="0" presId="urn:microsoft.com/office/officeart/2018/5/layout/CenteredIconLabelDescriptionList"/>
    <dgm:cxn modelId="{BA3CA4F1-D25D-4B7C-B32D-25AAFE84F40F}" type="presParOf" srcId="{4938A7CD-1728-4B55-B804-B89056AD87B1}" destId="{BB53CE96-316A-4102-A6AF-DA186C204C9B}" srcOrd="1" destOrd="0" presId="urn:microsoft.com/office/officeart/2018/5/layout/CenteredIconLabelDescriptionList"/>
    <dgm:cxn modelId="{218A15AA-2324-4BD8-B908-27108A2D5C1D}" type="presParOf" srcId="{4938A7CD-1728-4B55-B804-B89056AD87B1}" destId="{EE6C9B53-AF1F-4BE8-B56D-842F833B07A5}" srcOrd="2" destOrd="0" presId="urn:microsoft.com/office/officeart/2018/5/layout/CenteredIconLabelDescriptionList"/>
    <dgm:cxn modelId="{EBB0495D-CAD6-4245-9DBC-5FE24A7CE764}" type="presParOf" srcId="{4938A7CD-1728-4B55-B804-B89056AD87B1}" destId="{481F7457-C3CA-459E-AF4A-D0BB81F34622}" srcOrd="3" destOrd="0" presId="urn:microsoft.com/office/officeart/2018/5/layout/CenteredIconLabelDescriptionList"/>
    <dgm:cxn modelId="{C4DBDF27-5425-4E58-8C98-CB8AB8D4E9DA}" type="presParOf" srcId="{4938A7CD-1728-4B55-B804-B89056AD87B1}" destId="{FA2E9843-74A7-49E2-A628-E53F7389D411}" srcOrd="4" destOrd="0" presId="urn:microsoft.com/office/officeart/2018/5/layout/CenteredIconLabelDescriptionList"/>
    <dgm:cxn modelId="{286AE886-993D-4341-A4E2-BC284C4744AB}" type="presParOf" srcId="{FE93E941-6D30-4EFE-864C-0EA0D566F2FD}" destId="{6630EC8C-B5C7-4B8C-B708-29387601E2E9}" srcOrd="1" destOrd="0" presId="urn:microsoft.com/office/officeart/2018/5/layout/CenteredIconLabelDescriptionList"/>
    <dgm:cxn modelId="{0632E4F0-A8B5-410C-BEF6-C42BC4E0A451}" type="presParOf" srcId="{FE93E941-6D30-4EFE-864C-0EA0D566F2FD}" destId="{9D27B640-294D-4B68-B365-D39D18347D79}" srcOrd="2" destOrd="0" presId="urn:microsoft.com/office/officeart/2018/5/layout/CenteredIconLabelDescriptionList"/>
    <dgm:cxn modelId="{5C984167-CD44-4916-9F4E-3D3989097C88}" type="presParOf" srcId="{9D27B640-294D-4B68-B365-D39D18347D79}" destId="{0DDD8DD6-EE07-4A4C-B9A8-1BE7E225DC92}" srcOrd="0" destOrd="0" presId="urn:microsoft.com/office/officeart/2018/5/layout/CenteredIconLabelDescriptionList"/>
    <dgm:cxn modelId="{BA70F895-B6D0-4711-AAEE-4C0EED117053}" type="presParOf" srcId="{9D27B640-294D-4B68-B365-D39D18347D79}" destId="{D40591CB-9BAF-41DA-A2C6-558AC5E24278}" srcOrd="1" destOrd="0" presId="urn:microsoft.com/office/officeart/2018/5/layout/CenteredIconLabelDescriptionList"/>
    <dgm:cxn modelId="{61C80265-6337-414C-9CE5-7DF6D3A72911}" type="presParOf" srcId="{9D27B640-294D-4B68-B365-D39D18347D79}" destId="{019F599A-01F2-4472-B38B-5EA5CD6D3A27}" srcOrd="2" destOrd="0" presId="urn:microsoft.com/office/officeart/2018/5/layout/CenteredIconLabelDescriptionList"/>
    <dgm:cxn modelId="{037B474E-27CC-46AC-A769-FF9C6C61F724}" type="presParOf" srcId="{9D27B640-294D-4B68-B365-D39D18347D79}" destId="{E8B5C50A-3B40-4D59-BED8-7D1C0D536F9E}" srcOrd="3" destOrd="0" presId="urn:microsoft.com/office/officeart/2018/5/layout/CenteredIconLabelDescriptionList"/>
    <dgm:cxn modelId="{DA6675F3-B469-41DB-AEA3-017142269609}" type="presParOf" srcId="{9D27B640-294D-4B68-B365-D39D18347D79}" destId="{84FA20F2-943C-49C5-AFCE-8EFE3880A64A}" srcOrd="4" destOrd="0" presId="urn:microsoft.com/office/officeart/2018/5/layout/CenteredIconLabelDescriptionList"/>
    <dgm:cxn modelId="{91AA4276-9CE2-4080-AE65-25536871B077}" type="presParOf" srcId="{FE93E941-6D30-4EFE-864C-0EA0D566F2FD}" destId="{9065D127-4E96-4EF5-808F-7BDCF672AD38}" srcOrd="3" destOrd="0" presId="urn:microsoft.com/office/officeart/2018/5/layout/CenteredIconLabelDescriptionList"/>
    <dgm:cxn modelId="{06C25EED-E079-421A-95BB-9FE153814096}" type="presParOf" srcId="{FE93E941-6D30-4EFE-864C-0EA0D566F2FD}" destId="{DDB8F07A-35F7-4099-9F01-F920057BEA0A}" srcOrd="4" destOrd="0" presId="urn:microsoft.com/office/officeart/2018/5/layout/CenteredIconLabelDescriptionList"/>
    <dgm:cxn modelId="{AC1FDDF8-F3D9-4B9F-977E-5A756F093720}" type="presParOf" srcId="{DDB8F07A-35F7-4099-9F01-F920057BEA0A}" destId="{4A703F7D-9E57-4CAC-A5B9-C27765F2355F}" srcOrd="0" destOrd="0" presId="urn:microsoft.com/office/officeart/2018/5/layout/CenteredIconLabelDescriptionList"/>
    <dgm:cxn modelId="{0669BA86-31AD-4EF4-BC18-DB14527961EB}" type="presParOf" srcId="{DDB8F07A-35F7-4099-9F01-F920057BEA0A}" destId="{700D2BC0-3387-423E-9727-17B86A26683F}" srcOrd="1" destOrd="0" presId="urn:microsoft.com/office/officeart/2018/5/layout/CenteredIconLabelDescriptionList"/>
    <dgm:cxn modelId="{C48EAF30-1DCD-4169-89DE-81FAA8611268}" type="presParOf" srcId="{DDB8F07A-35F7-4099-9F01-F920057BEA0A}" destId="{5D831D3A-0A04-42FF-ADF2-ACFCBC564615}" srcOrd="2" destOrd="0" presId="urn:microsoft.com/office/officeart/2018/5/layout/CenteredIconLabelDescriptionList"/>
    <dgm:cxn modelId="{C2472FE4-B01B-44C9-B8FC-B441A4B7F3E1}" type="presParOf" srcId="{DDB8F07A-35F7-4099-9F01-F920057BEA0A}" destId="{3DBAC35F-EF98-4928-8094-6C70EFCDCBA3}" srcOrd="3" destOrd="0" presId="urn:microsoft.com/office/officeart/2018/5/layout/CenteredIconLabelDescriptionList"/>
    <dgm:cxn modelId="{1BE7A49C-9A17-4BD7-9A7C-9BC08014F491}" type="presParOf" srcId="{DDB8F07A-35F7-4099-9F01-F920057BEA0A}" destId="{C5777F28-FAC0-4B31-B9D9-CBFAD9D59C1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8F4AF-4FB7-45C5-9CBF-B418C5A6D60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B1D92B-8DD2-4AFA-B753-F51132248C6E}">
      <dgm:prSet/>
      <dgm:spPr/>
      <dgm:t>
        <a:bodyPr/>
        <a:lstStyle/>
        <a:p>
          <a:r>
            <a:rPr lang="en-US" b="1"/>
            <a:t>Key EDA Insights</a:t>
          </a:r>
          <a:endParaRPr lang="en-US"/>
        </a:p>
      </dgm:t>
    </dgm:pt>
    <dgm:pt modelId="{04F6EBCF-118E-4F62-9380-02D896AA61BD}" type="parTrans" cxnId="{E160859A-277C-4A6D-8E81-C392130D3C19}">
      <dgm:prSet/>
      <dgm:spPr/>
      <dgm:t>
        <a:bodyPr/>
        <a:lstStyle/>
        <a:p>
          <a:endParaRPr lang="en-US"/>
        </a:p>
      </dgm:t>
    </dgm:pt>
    <dgm:pt modelId="{0DA8B446-BED2-4A5B-8F79-856688499981}" type="sibTrans" cxnId="{E160859A-277C-4A6D-8E81-C392130D3C19}">
      <dgm:prSet/>
      <dgm:spPr/>
      <dgm:t>
        <a:bodyPr/>
        <a:lstStyle/>
        <a:p>
          <a:endParaRPr lang="en-US"/>
        </a:p>
      </dgm:t>
    </dgm:pt>
    <dgm:pt modelId="{4465EC29-C08A-4110-B50A-88790FB8BFE7}">
      <dgm:prSet/>
      <dgm:spPr/>
      <dgm:t>
        <a:bodyPr/>
        <a:lstStyle/>
        <a:p>
          <a:r>
            <a:rPr lang="en-US"/>
            <a:t>Histogram showing the distribution of sales.</a:t>
          </a:r>
        </a:p>
      </dgm:t>
    </dgm:pt>
    <dgm:pt modelId="{6CF98A2A-AD65-4602-AE6B-27D6E52E26B2}" type="parTrans" cxnId="{1F045322-4A1E-4CF2-91C3-90A7B263C980}">
      <dgm:prSet/>
      <dgm:spPr/>
      <dgm:t>
        <a:bodyPr/>
        <a:lstStyle/>
        <a:p>
          <a:endParaRPr lang="en-US"/>
        </a:p>
      </dgm:t>
    </dgm:pt>
    <dgm:pt modelId="{B250AB9B-A277-42A4-A9A9-B84B01B967DF}" type="sibTrans" cxnId="{1F045322-4A1E-4CF2-91C3-90A7B263C980}">
      <dgm:prSet/>
      <dgm:spPr/>
      <dgm:t>
        <a:bodyPr/>
        <a:lstStyle/>
        <a:p>
          <a:endParaRPr lang="en-US"/>
        </a:p>
      </dgm:t>
    </dgm:pt>
    <dgm:pt modelId="{B976177F-639C-45A0-B27C-A3F2A988B24A}">
      <dgm:prSet/>
      <dgm:spPr/>
      <dgm:t>
        <a:bodyPr/>
        <a:lstStyle/>
        <a:p>
          <a:r>
            <a:rPr lang="en-US" b="1"/>
            <a:t>Correlation Analysis</a:t>
          </a:r>
          <a:r>
            <a:rPr lang="en-US"/>
            <a:t>:</a:t>
          </a:r>
        </a:p>
      </dgm:t>
    </dgm:pt>
    <dgm:pt modelId="{B1552498-C28F-4F3E-9A65-1782EC283303}" type="parTrans" cxnId="{65B1CE1E-D840-452B-9DF3-02736FAA3510}">
      <dgm:prSet/>
      <dgm:spPr/>
      <dgm:t>
        <a:bodyPr/>
        <a:lstStyle/>
        <a:p>
          <a:endParaRPr lang="en-US"/>
        </a:p>
      </dgm:t>
    </dgm:pt>
    <dgm:pt modelId="{46B0C406-9A12-4F7B-B1CE-49188002115C}" type="sibTrans" cxnId="{65B1CE1E-D840-452B-9DF3-02736FAA3510}">
      <dgm:prSet/>
      <dgm:spPr/>
      <dgm:t>
        <a:bodyPr/>
        <a:lstStyle/>
        <a:p>
          <a:endParaRPr lang="en-US"/>
        </a:p>
      </dgm:t>
    </dgm:pt>
    <dgm:pt modelId="{B90A5F2E-8B65-497E-AFF2-A667236B08EC}">
      <dgm:prSet/>
      <dgm:spPr/>
      <dgm:t>
        <a:bodyPr/>
        <a:lstStyle/>
        <a:p>
          <a:r>
            <a:rPr lang="en-US"/>
            <a:t>Heatmap highlighting correlations between features and sales.</a:t>
          </a:r>
        </a:p>
      </dgm:t>
    </dgm:pt>
    <dgm:pt modelId="{ABA7D405-B92A-4FC2-80D9-A3FC2BAD7506}" type="parTrans" cxnId="{09BB53FB-F87A-4025-B04B-9DC6076949FA}">
      <dgm:prSet/>
      <dgm:spPr/>
      <dgm:t>
        <a:bodyPr/>
        <a:lstStyle/>
        <a:p>
          <a:endParaRPr lang="en-US"/>
        </a:p>
      </dgm:t>
    </dgm:pt>
    <dgm:pt modelId="{E9DF0CD1-C6B9-4D84-A416-AB53E8DDAA2D}" type="sibTrans" cxnId="{09BB53FB-F87A-4025-B04B-9DC6076949FA}">
      <dgm:prSet/>
      <dgm:spPr/>
      <dgm:t>
        <a:bodyPr/>
        <a:lstStyle/>
        <a:p>
          <a:endParaRPr lang="en-US"/>
        </a:p>
      </dgm:t>
    </dgm:pt>
    <dgm:pt modelId="{C0CE63C1-F8F6-4781-9642-FA55E39C7FB5}">
      <dgm:prSet/>
      <dgm:spPr/>
      <dgm:t>
        <a:bodyPr/>
        <a:lstStyle/>
        <a:p>
          <a:r>
            <a:rPr lang="en-US" b="1"/>
            <a:t>Seasonality Patterns</a:t>
          </a:r>
          <a:r>
            <a:rPr lang="en-US"/>
            <a:t>:</a:t>
          </a:r>
        </a:p>
      </dgm:t>
    </dgm:pt>
    <dgm:pt modelId="{D6855260-FFE4-4ADA-8CE4-95537A94536C}" type="parTrans" cxnId="{0DC00173-0A3A-49DB-8278-5CFD852D81DE}">
      <dgm:prSet/>
      <dgm:spPr/>
      <dgm:t>
        <a:bodyPr/>
        <a:lstStyle/>
        <a:p>
          <a:endParaRPr lang="en-US"/>
        </a:p>
      </dgm:t>
    </dgm:pt>
    <dgm:pt modelId="{1C28F843-A9DA-46A9-A421-57A38E466924}" type="sibTrans" cxnId="{0DC00173-0A3A-49DB-8278-5CFD852D81DE}">
      <dgm:prSet/>
      <dgm:spPr/>
      <dgm:t>
        <a:bodyPr/>
        <a:lstStyle/>
        <a:p>
          <a:endParaRPr lang="en-US"/>
        </a:p>
      </dgm:t>
    </dgm:pt>
    <dgm:pt modelId="{CFCFAFAC-962B-491D-AD88-8096F894F251}">
      <dgm:prSet/>
      <dgm:spPr/>
      <dgm:t>
        <a:bodyPr/>
        <a:lstStyle/>
        <a:p>
          <a:r>
            <a:rPr lang="en-US"/>
            <a:t>Line chart showing monthly sales trends.</a:t>
          </a:r>
        </a:p>
      </dgm:t>
    </dgm:pt>
    <dgm:pt modelId="{E6B4E54F-6690-4121-85A9-05A2AA074F29}" type="parTrans" cxnId="{7BC9483D-3F13-4151-9F8D-DBA1461CD58C}">
      <dgm:prSet/>
      <dgm:spPr/>
      <dgm:t>
        <a:bodyPr/>
        <a:lstStyle/>
        <a:p>
          <a:endParaRPr lang="en-US"/>
        </a:p>
      </dgm:t>
    </dgm:pt>
    <dgm:pt modelId="{F2C89D37-67EF-48D9-88D9-8131B6EF13CD}" type="sibTrans" cxnId="{7BC9483D-3F13-4151-9F8D-DBA1461CD58C}">
      <dgm:prSet/>
      <dgm:spPr/>
      <dgm:t>
        <a:bodyPr/>
        <a:lstStyle/>
        <a:p>
          <a:endParaRPr lang="en-US"/>
        </a:p>
      </dgm:t>
    </dgm:pt>
    <dgm:pt modelId="{C846AC95-4CE2-42A2-B01E-1DB54630F1AA}">
      <dgm:prSet/>
      <dgm:spPr/>
      <dgm:t>
        <a:bodyPr/>
        <a:lstStyle/>
        <a:p>
          <a:r>
            <a:rPr lang="en-US" b="1"/>
            <a:t>Competition Impact</a:t>
          </a:r>
          <a:r>
            <a:rPr lang="en-US"/>
            <a:t>:</a:t>
          </a:r>
        </a:p>
      </dgm:t>
    </dgm:pt>
    <dgm:pt modelId="{5A589415-9561-498F-8DD9-C6088B2D1137}" type="parTrans" cxnId="{C54F9444-FB1B-4936-82C2-E18EA88DADE0}">
      <dgm:prSet/>
      <dgm:spPr/>
      <dgm:t>
        <a:bodyPr/>
        <a:lstStyle/>
        <a:p>
          <a:endParaRPr lang="en-US"/>
        </a:p>
      </dgm:t>
    </dgm:pt>
    <dgm:pt modelId="{C4D0DC22-7AA0-4EC1-800D-20A770E39F9C}" type="sibTrans" cxnId="{C54F9444-FB1B-4936-82C2-E18EA88DADE0}">
      <dgm:prSet/>
      <dgm:spPr/>
      <dgm:t>
        <a:bodyPr/>
        <a:lstStyle/>
        <a:p>
          <a:endParaRPr lang="en-US"/>
        </a:p>
      </dgm:t>
    </dgm:pt>
    <dgm:pt modelId="{356C840C-9C64-400A-AAA7-19FCBFD55BC4}">
      <dgm:prSet/>
      <dgm:spPr/>
      <dgm:t>
        <a:bodyPr/>
        <a:lstStyle/>
        <a:p>
          <a:r>
            <a:rPr lang="en-US"/>
            <a:t>Scatter plot of sales vs. competition distance.</a:t>
          </a:r>
        </a:p>
      </dgm:t>
    </dgm:pt>
    <dgm:pt modelId="{5DC7E176-45C2-4CDE-84FB-CA717DFB0BE5}" type="parTrans" cxnId="{06812537-D764-49C1-BC8C-36E0B3972233}">
      <dgm:prSet/>
      <dgm:spPr/>
      <dgm:t>
        <a:bodyPr/>
        <a:lstStyle/>
        <a:p>
          <a:endParaRPr lang="en-US"/>
        </a:p>
      </dgm:t>
    </dgm:pt>
    <dgm:pt modelId="{D140BA10-417B-44D7-9EE7-57662273BC12}" type="sibTrans" cxnId="{06812537-D764-49C1-BC8C-36E0B3972233}">
      <dgm:prSet/>
      <dgm:spPr/>
      <dgm:t>
        <a:bodyPr/>
        <a:lstStyle/>
        <a:p>
          <a:endParaRPr lang="en-US"/>
        </a:p>
      </dgm:t>
    </dgm:pt>
    <dgm:pt modelId="{52D361BB-7296-482E-A078-463ACA4A3FC4}" type="pres">
      <dgm:prSet presAssocID="{E7C8F4AF-4FB7-45C5-9CBF-B418C5A6D60C}" presName="linear" presStyleCnt="0">
        <dgm:presLayoutVars>
          <dgm:dir/>
          <dgm:animLvl val="lvl"/>
          <dgm:resizeHandles val="exact"/>
        </dgm:presLayoutVars>
      </dgm:prSet>
      <dgm:spPr/>
    </dgm:pt>
    <dgm:pt modelId="{2D144F52-5259-4F23-AC0D-9B887AFB90C9}" type="pres">
      <dgm:prSet presAssocID="{23B1D92B-8DD2-4AFA-B753-F51132248C6E}" presName="parentLin" presStyleCnt="0"/>
      <dgm:spPr/>
    </dgm:pt>
    <dgm:pt modelId="{0DFE14A2-3E4D-419C-A708-6F2A14E57274}" type="pres">
      <dgm:prSet presAssocID="{23B1D92B-8DD2-4AFA-B753-F51132248C6E}" presName="parentLeftMargin" presStyleLbl="node1" presStyleIdx="0" presStyleCnt="4"/>
      <dgm:spPr/>
    </dgm:pt>
    <dgm:pt modelId="{925FCD04-C9F6-42BD-8B66-903E785F3FE1}" type="pres">
      <dgm:prSet presAssocID="{23B1D92B-8DD2-4AFA-B753-F51132248C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8678D0-7C1B-4A17-8546-CA515D120A3C}" type="pres">
      <dgm:prSet presAssocID="{23B1D92B-8DD2-4AFA-B753-F51132248C6E}" presName="negativeSpace" presStyleCnt="0"/>
      <dgm:spPr/>
    </dgm:pt>
    <dgm:pt modelId="{F828EE36-3EF2-41A4-ADE6-F6424726BA5E}" type="pres">
      <dgm:prSet presAssocID="{23B1D92B-8DD2-4AFA-B753-F51132248C6E}" presName="childText" presStyleLbl="conFgAcc1" presStyleIdx="0" presStyleCnt="4">
        <dgm:presLayoutVars>
          <dgm:bulletEnabled val="1"/>
        </dgm:presLayoutVars>
      </dgm:prSet>
      <dgm:spPr/>
    </dgm:pt>
    <dgm:pt modelId="{ACBE37E1-F00D-4F1A-BDAB-4524568DBFC2}" type="pres">
      <dgm:prSet presAssocID="{0DA8B446-BED2-4A5B-8F79-856688499981}" presName="spaceBetweenRectangles" presStyleCnt="0"/>
      <dgm:spPr/>
    </dgm:pt>
    <dgm:pt modelId="{97E43164-A4EC-4D7B-AF25-2F6AF1E54FE7}" type="pres">
      <dgm:prSet presAssocID="{B976177F-639C-45A0-B27C-A3F2A988B24A}" presName="parentLin" presStyleCnt="0"/>
      <dgm:spPr/>
    </dgm:pt>
    <dgm:pt modelId="{CDB066D3-5EA9-4E38-AF8B-3F37E51DCC82}" type="pres">
      <dgm:prSet presAssocID="{B976177F-639C-45A0-B27C-A3F2A988B24A}" presName="parentLeftMargin" presStyleLbl="node1" presStyleIdx="0" presStyleCnt="4"/>
      <dgm:spPr/>
    </dgm:pt>
    <dgm:pt modelId="{F7C73E91-A778-410A-80C6-E870B65368A3}" type="pres">
      <dgm:prSet presAssocID="{B976177F-639C-45A0-B27C-A3F2A988B2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C0924C-0FBB-4CCE-85A1-203E7BFDD49F}" type="pres">
      <dgm:prSet presAssocID="{B976177F-639C-45A0-B27C-A3F2A988B24A}" presName="negativeSpace" presStyleCnt="0"/>
      <dgm:spPr/>
    </dgm:pt>
    <dgm:pt modelId="{33E4ABFC-8565-4FDF-A35F-5DBC669A807C}" type="pres">
      <dgm:prSet presAssocID="{B976177F-639C-45A0-B27C-A3F2A988B24A}" presName="childText" presStyleLbl="conFgAcc1" presStyleIdx="1" presStyleCnt="4">
        <dgm:presLayoutVars>
          <dgm:bulletEnabled val="1"/>
        </dgm:presLayoutVars>
      </dgm:prSet>
      <dgm:spPr/>
    </dgm:pt>
    <dgm:pt modelId="{A60169BE-83E3-4B6E-8475-886E6C7E87C9}" type="pres">
      <dgm:prSet presAssocID="{46B0C406-9A12-4F7B-B1CE-49188002115C}" presName="spaceBetweenRectangles" presStyleCnt="0"/>
      <dgm:spPr/>
    </dgm:pt>
    <dgm:pt modelId="{A75C0D2A-F7CC-4C2F-BFD6-647E752306BE}" type="pres">
      <dgm:prSet presAssocID="{C0CE63C1-F8F6-4781-9642-FA55E39C7FB5}" presName="parentLin" presStyleCnt="0"/>
      <dgm:spPr/>
    </dgm:pt>
    <dgm:pt modelId="{37EAC845-4531-4E97-B991-3E2FB9924DED}" type="pres">
      <dgm:prSet presAssocID="{C0CE63C1-F8F6-4781-9642-FA55E39C7FB5}" presName="parentLeftMargin" presStyleLbl="node1" presStyleIdx="1" presStyleCnt="4"/>
      <dgm:spPr/>
    </dgm:pt>
    <dgm:pt modelId="{65EF18A2-E3B9-4413-895A-47627B5EF801}" type="pres">
      <dgm:prSet presAssocID="{C0CE63C1-F8F6-4781-9642-FA55E39C7F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4F7B28-0929-48A5-A6A6-F299A5C2F3D5}" type="pres">
      <dgm:prSet presAssocID="{C0CE63C1-F8F6-4781-9642-FA55E39C7FB5}" presName="negativeSpace" presStyleCnt="0"/>
      <dgm:spPr/>
    </dgm:pt>
    <dgm:pt modelId="{58742450-E257-4895-8357-5126AEB65A36}" type="pres">
      <dgm:prSet presAssocID="{C0CE63C1-F8F6-4781-9642-FA55E39C7FB5}" presName="childText" presStyleLbl="conFgAcc1" presStyleIdx="2" presStyleCnt="4">
        <dgm:presLayoutVars>
          <dgm:bulletEnabled val="1"/>
        </dgm:presLayoutVars>
      </dgm:prSet>
      <dgm:spPr/>
    </dgm:pt>
    <dgm:pt modelId="{612C3C61-76EC-45C0-8579-700AD45B9D65}" type="pres">
      <dgm:prSet presAssocID="{1C28F843-A9DA-46A9-A421-57A38E466924}" presName="spaceBetweenRectangles" presStyleCnt="0"/>
      <dgm:spPr/>
    </dgm:pt>
    <dgm:pt modelId="{363ACE97-103F-48D7-B608-C16C6FA55340}" type="pres">
      <dgm:prSet presAssocID="{C846AC95-4CE2-42A2-B01E-1DB54630F1AA}" presName="parentLin" presStyleCnt="0"/>
      <dgm:spPr/>
    </dgm:pt>
    <dgm:pt modelId="{4574059D-CD4D-48BE-9CEA-8DA5975AF805}" type="pres">
      <dgm:prSet presAssocID="{C846AC95-4CE2-42A2-B01E-1DB54630F1AA}" presName="parentLeftMargin" presStyleLbl="node1" presStyleIdx="2" presStyleCnt="4"/>
      <dgm:spPr/>
    </dgm:pt>
    <dgm:pt modelId="{F877F2EE-9CE2-4945-9845-0712523FEED1}" type="pres">
      <dgm:prSet presAssocID="{C846AC95-4CE2-42A2-B01E-1DB54630F1A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1685AA5-72C9-464B-9351-17072F5796C9}" type="pres">
      <dgm:prSet presAssocID="{C846AC95-4CE2-42A2-B01E-1DB54630F1AA}" presName="negativeSpace" presStyleCnt="0"/>
      <dgm:spPr/>
    </dgm:pt>
    <dgm:pt modelId="{71063A76-1201-4CBC-A379-A8B976CF60D0}" type="pres">
      <dgm:prSet presAssocID="{C846AC95-4CE2-42A2-B01E-1DB54630F1A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5B1CE1E-D840-452B-9DF3-02736FAA3510}" srcId="{E7C8F4AF-4FB7-45C5-9CBF-B418C5A6D60C}" destId="{B976177F-639C-45A0-B27C-A3F2A988B24A}" srcOrd="1" destOrd="0" parTransId="{B1552498-C28F-4F3E-9A65-1782EC283303}" sibTransId="{46B0C406-9A12-4F7B-B1CE-49188002115C}"/>
    <dgm:cxn modelId="{1F045322-4A1E-4CF2-91C3-90A7B263C980}" srcId="{23B1D92B-8DD2-4AFA-B753-F51132248C6E}" destId="{4465EC29-C08A-4110-B50A-88790FB8BFE7}" srcOrd="0" destOrd="0" parTransId="{6CF98A2A-AD65-4602-AE6B-27D6E52E26B2}" sibTransId="{B250AB9B-A277-42A4-A9A9-B84B01B967DF}"/>
    <dgm:cxn modelId="{01F9002F-5897-4825-9D43-CC167C4B0737}" type="presOf" srcId="{4465EC29-C08A-4110-B50A-88790FB8BFE7}" destId="{F828EE36-3EF2-41A4-ADE6-F6424726BA5E}" srcOrd="0" destOrd="0" presId="urn:microsoft.com/office/officeart/2005/8/layout/list1"/>
    <dgm:cxn modelId="{06812537-D764-49C1-BC8C-36E0B3972233}" srcId="{C846AC95-4CE2-42A2-B01E-1DB54630F1AA}" destId="{356C840C-9C64-400A-AAA7-19FCBFD55BC4}" srcOrd="0" destOrd="0" parTransId="{5DC7E176-45C2-4CDE-84FB-CA717DFB0BE5}" sibTransId="{D140BA10-417B-44D7-9EE7-57662273BC12}"/>
    <dgm:cxn modelId="{7BC9483D-3F13-4151-9F8D-DBA1461CD58C}" srcId="{C0CE63C1-F8F6-4781-9642-FA55E39C7FB5}" destId="{CFCFAFAC-962B-491D-AD88-8096F894F251}" srcOrd="0" destOrd="0" parTransId="{E6B4E54F-6690-4121-85A9-05A2AA074F29}" sibTransId="{F2C89D37-67EF-48D9-88D9-8131B6EF13CD}"/>
    <dgm:cxn modelId="{7B4D8041-CFA0-4578-9CB6-C0ACEBDB2FCC}" type="presOf" srcId="{E7C8F4AF-4FB7-45C5-9CBF-B418C5A6D60C}" destId="{52D361BB-7296-482E-A078-463ACA4A3FC4}" srcOrd="0" destOrd="0" presId="urn:microsoft.com/office/officeart/2005/8/layout/list1"/>
    <dgm:cxn modelId="{25403F64-38D6-4D42-A009-B8142CEE6FB3}" type="presOf" srcId="{C846AC95-4CE2-42A2-B01E-1DB54630F1AA}" destId="{4574059D-CD4D-48BE-9CEA-8DA5975AF805}" srcOrd="0" destOrd="0" presId="urn:microsoft.com/office/officeart/2005/8/layout/list1"/>
    <dgm:cxn modelId="{C54F9444-FB1B-4936-82C2-E18EA88DADE0}" srcId="{E7C8F4AF-4FB7-45C5-9CBF-B418C5A6D60C}" destId="{C846AC95-4CE2-42A2-B01E-1DB54630F1AA}" srcOrd="3" destOrd="0" parTransId="{5A589415-9561-498F-8DD9-C6088B2D1137}" sibTransId="{C4D0DC22-7AA0-4EC1-800D-20A770E39F9C}"/>
    <dgm:cxn modelId="{1992634D-C3E9-433E-9863-EF33F34277A7}" type="presOf" srcId="{B90A5F2E-8B65-497E-AFF2-A667236B08EC}" destId="{33E4ABFC-8565-4FDF-A35F-5DBC669A807C}" srcOrd="0" destOrd="0" presId="urn:microsoft.com/office/officeart/2005/8/layout/list1"/>
    <dgm:cxn modelId="{0F9E6E4D-DBED-47A1-9B7D-6CECFD16D219}" type="presOf" srcId="{B976177F-639C-45A0-B27C-A3F2A988B24A}" destId="{F7C73E91-A778-410A-80C6-E870B65368A3}" srcOrd="1" destOrd="0" presId="urn:microsoft.com/office/officeart/2005/8/layout/list1"/>
    <dgm:cxn modelId="{0DC00173-0A3A-49DB-8278-5CFD852D81DE}" srcId="{E7C8F4AF-4FB7-45C5-9CBF-B418C5A6D60C}" destId="{C0CE63C1-F8F6-4781-9642-FA55E39C7FB5}" srcOrd="2" destOrd="0" parTransId="{D6855260-FFE4-4ADA-8CE4-95537A94536C}" sibTransId="{1C28F843-A9DA-46A9-A421-57A38E466924}"/>
    <dgm:cxn modelId="{6F2B3256-7BCB-4FE5-96A0-B6D76FA1A9FE}" type="presOf" srcId="{23B1D92B-8DD2-4AFA-B753-F51132248C6E}" destId="{0DFE14A2-3E4D-419C-A708-6F2A14E57274}" srcOrd="0" destOrd="0" presId="urn:microsoft.com/office/officeart/2005/8/layout/list1"/>
    <dgm:cxn modelId="{2D826B8D-03C4-4547-A629-0DC29D3903FD}" type="presOf" srcId="{B976177F-639C-45A0-B27C-A3F2A988B24A}" destId="{CDB066D3-5EA9-4E38-AF8B-3F37E51DCC82}" srcOrd="0" destOrd="0" presId="urn:microsoft.com/office/officeart/2005/8/layout/list1"/>
    <dgm:cxn modelId="{975D9797-F396-4204-AD07-F175FA3F593C}" type="presOf" srcId="{C0CE63C1-F8F6-4781-9642-FA55E39C7FB5}" destId="{65EF18A2-E3B9-4413-895A-47627B5EF801}" srcOrd="1" destOrd="0" presId="urn:microsoft.com/office/officeart/2005/8/layout/list1"/>
    <dgm:cxn modelId="{E160859A-277C-4A6D-8E81-C392130D3C19}" srcId="{E7C8F4AF-4FB7-45C5-9CBF-B418C5A6D60C}" destId="{23B1D92B-8DD2-4AFA-B753-F51132248C6E}" srcOrd="0" destOrd="0" parTransId="{04F6EBCF-118E-4F62-9380-02D896AA61BD}" sibTransId="{0DA8B446-BED2-4A5B-8F79-856688499981}"/>
    <dgm:cxn modelId="{B42B07A2-B7AA-4179-AA53-410342F15AC2}" type="presOf" srcId="{23B1D92B-8DD2-4AFA-B753-F51132248C6E}" destId="{925FCD04-C9F6-42BD-8B66-903E785F3FE1}" srcOrd="1" destOrd="0" presId="urn:microsoft.com/office/officeart/2005/8/layout/list1"/>
    <dgm:cxn modelId="{231538CE-FC5A-49C3-B0B1-12249EB35805}" type="presOf" srcId="{C0CE63C1-F8F6-4781-9642-FA55E39C7FB5}" destId="{37EAC845-4531-4E97-B991-3E2FB9924DED}" srcOrd="0" destOrd="0" presId="urn:microsoft.com/office/officeart/2005/8/layout/list1"/>
    <dgm:cxn modelId="{836A87EC-3DE3-4714-82EA-1B608AFEA3F6}" type="presOf" srcId="{C846AC95-4CE2-42A2-B01E-1DB54630F1AA}" destId="{F877F2EE-9CE2-4945-9845-0712523FEED1}" srcOrd="1" destOrd="0" presId="urn:microsoft.com/office/officeart/2005/8/layout/list1"/>
    <dgm:cxn modelId="{60F452F6-8B25-4948-B41B-A4BF6A368B3D}" type="presOf" srcId="{CFCFAFAC-962B-491D-AD88-8096F894F251}" destId="{58742450-E257-4895-8357-5126AEB65A36}" srcOrd="0" destOrd="0" presId="urn:microsoft.com/office/officeart/2005/8/layout/list1"/>
    <dgm:cxn modelId="{09BB53FB-F87A-4025-B04B-9DC6076949FA}" srcId="{B976177F-639C-45A0-B27C-A3F2A988B24A}" destId="{B90A5F2E-8B65-497E-AFF2-A667236B08EC}" srcOrd="0" destOrd="0" parTransId="{ABA7D405-B92A-4FC2-80D9-A3FC2BAD7506}" sibTransId="{E9DF0CD1-C6B9-4D84-A416-AB53E8DDAA2D}"/>
    <dgm:cxn modelId="{2AB9F7FB-0514-4370-8C2B-4E87BC2B159B}" type="presOf" srcId="{356C840C-9C64-400A-AAA7-19FCBFD55BC4}" destId="{71063A76-1201-4CBC-A379-A8B976CF60D0}" srcOrd="0" destOrd="0" presId="urn:microsoft.com/office/officeart/2005/8/layout/list1"/>
    <dgm:cxn modelId="{B1C07FA3-A168-40AD-A392-E24670221369}" type="presParOf" srcId="{52D361BB-7296-482E-A078-463ACA4A3FC4}" destId="{2D144F52-5259-4F23-AC0D-9B887AFB90C9}" srcOrd="0" destOrd="0" presId="urn:microsoft.com/office/officeart/2005/8/layout/list1"/>
    <dgm:cxn modelId="{3CBD0918-B948-4320-8E10-EB819CE0A182}" type="presParOf" srcId="{2D144F52-5259-4F23-AC0D-9B887AFB90C9}" destId="{0DFE14A2-3E4D-419C-A708-6F2A14E57274}" srcOrd="0" destOrd="0" presId="urn:microsoft.com/office/officeart/2005/8/layout/list1"/>
    <dgm:cxn modelId="{D5B1F6B9-B135-4EFB-A971-C7AC422B2D6A}" type="presParOf" srcId="{2D144F52-5259-4F23-AC0D-9B887AFB90C9}" destId="{925FCD04-C9F6-42BD-8B66-903E785F3FE1}" srcOrd="1" destOrd="0" presId="urn:microsoft.com/office/officeart/2005/8/layout/list1"/>
    <dgm:cxn modelId="{83BC8607-3FAC-4584-8032-31BA3ECFF299}" type="presParOf" srcId="{52D361BB-7296-482E-A078-463ACA4A3FC4}" destId="{2A8678D0-7C1B-4A17-8546-CA515D120A3C}" srcOrd="1" destOrd="0" presId="urn:microsoft.com/office/officeart/2005/8/layout/list1"/>
    <dgm:cxn modelId="{066659FF-4B99-4ACE-9663-A2CF440D80E6}" type="presParOf" srcId="{52D361BB-7296-482E-A078-463ACA4A3FC4}" destId="{F828EE36-3EF2-41A4-ADE6-F6424726BA5E}" srcOrd="2" destOrd="0" presId="urn:microsoft.com/office/officeart/2005/8/layout/list1"/>
    <dgm:cxn modelId="{ED7839E4-049E-4015-9B31-BDEDA6397D81}" type="presParOf" srcId="{52D361BB-7296-482E-A078-463ACA4A3FC4}" destId="{ACBE37E1-F00D-4F1A-BDAB-4524568DBFC2}" srcOrd="3" destOrd="0" presId="urn:microsoft.com/office/officeart/2005/8/layout/list1"/>
    <dgm:cxn modelId="{BC02DEC0-1561-4D54-B3F7-DBC138D44779}" type="presParOf" srcId="{52D361BB-7296-482E-A078-463ACA4A3FC4}" destId="{97E43164-A4EC-4D7B-AF25-2F6AF1E54FE7}" srcOrd="4" destOrd="0" presId="urn:microsoft.com/office/officeart/2005/8/layout/list1"/>
    <dgm:cxn modelId="{8465F6F0-830D-4BF7-B8C7-A042BBDA0185}" type="presParOf" srcId="{97E43164-A4EC-4D7B-AF25-2F6AF1E54FE7}" destId="{CDB066D3-5EA9-4E38-AF8B-3F37E51DCC82}" srcOrd="0" destOrd="0" presId="urn:microsoft.com/office/officeart/2005/8/layout/list1"/>
    <dgm:cxn modelId="{D3DC0FF2-0E49-48C4-8CFF-49631D3A9C56}" type="presParOf" srcId="{97E43164-A4EC-4D7B-AF25-2F6AF1E54FE7}" destId="{F7C73E91-A778-410A-80C6-E870B65368A3}" srcOrd="1" destOrd="0" presId="urn:microsoft.com/office/officeart/2005/8/layout/list1"/>
    <dgm:cxn modelId="{B632CD6D-B2B8-4008-8C18-EF00FDD0372F}" type="presParOf" srcId="{52D361BB-7296-482E-A078-463ACA4A3FC4}" destId="{51C0924C-0FBB-4CCE-85A1-203E7BFDD49F}" srcOrd="5" destOrd="0" presId="urn:microsoft.com/office/officeart/2005/8/layout/list1"/>
    <dgm:cxn modelId="{1D681DB7-58A3-4262-8456-F2CFE04FE103}" type="presParOf" srcId="{52D361BB-7296-482E-A078-463ACA4A3FC4}" destId="{33E4ABFC-8565-4FDF-A35F-5DBC669A807C}" srcOrd="6" destOrd="0" presId="urn:microsoft.com/office/officeart/2005/8/layout/list1"/>
    <dgm:cxn modelId="{D4352E05-F355-4837-AC77-F0E42E1BB750}" type="presParOf" srcId="{52D361BB-7296-482E-A078-463ACA4A3FC4}" destId="{A60169BE-83E3-4B6E-8475-886E6C7E87C9}" srcOrd="7" destOrd="0" presId="urn:microsoft.com/office/officeart/2005/8/layout/list1"/>
    <dgm:cxn modelId="{2A10DEDF-5B71-4579-B434-8F8AE96B41B9}" type="presParOf" srcId="{52D361BB-7296-482E-A078-463ACA4A3FC4}" destId="{A75C0D2A-F7CC-4C2F-BFD6-647E752306BE}" srcOrd="8" destOrd="0" presId="urn:microsoft.com/office/officeart/2005/8/layout/list1"/>
    <dgm:cxn modelId="{923FFB4C-CEBC-4DA8-AD31-978679A0FDD1}" type="presParOf" srcId="{A75C0D2A-F7CC-4C2F-BFD6-647E752306BE}" destId="{37EAC845-4531-4E97-B991-3E2FB9924DED}" srcOrd="0" destOrd="0" presId="urn:microsoft.com/office/officeart/2005/8/layout/list1"/>
    <dgm:cxn modelId="{3045F65E-C64D-4CF0-A5C8-06A88AFB76D2}" type="presParOf" srcId="{A75C0D2A-F7CC-4C2F-BFD6-647E752306BE}" destId="{65EF18A2-E3B9-4413-895A-47627B5EF801}" srcOrd="1" destOrd="0" presId="urn:microsoft.com/office/officeart/2005/8/layout/list1"/>
    <dgm:cxn modelId="{9FC5682B-7C8E-4904-9D5F-7E1EA414BC22}" type="presParOf" srcId="{52D361BB-7296-482E-A078-463ACA4A3FC4}" destId="{BB4F7B28-0929-48A5-A6A6-F299A5C2F3D5}" srcOrd="9" destOrd="0" presId="urn:microsoft.com/office/officeart/2005/8/layout/list1"/>
    <dgm:cxn modelId="{D0EC9AC3-E356-49BA-AE0F-8B8D75500087}" type="presParOf" srcId="{52D361BB-7296-482E-A078-463ACA4A3FC4}" destId="{58742450-E257-4895-8357-5126AEB65A36}" srcOrd="10" destOrd="0" presId="urn:microsoft.com/office/officeart/2005/8/layout/list1"/>
    <dgm:cxn modelId="{B2D1ADED-22E4-452F-994B-E45FAADD897D}" type="presParOf" srcId="{52D361BB-7296-482E-A078-463ACA4A3FC4}" destId="{612C3C61-76EC-45C0-8579-700AD45B9D65}" srcOrd="11" destOrd="0" presId="urn:microsoft.com/office/officeart/2005/8/layout/list1"/>
    <dgm:cxn modelId="{08BFA77C-238D-4D9B-95F4-1A30FA47E3C3}" type="presParOf" srcId="{52D361BB-7296-482E-A078-463ACA4A3FC4}" destId="{363ACE97-103F-48D7-B608-C16C6FA55340}" srcOrd="12" destOrd="0" presId="urn:microsoft.com/office/officeart/2005/8/layout/list1"/>
    <dgm:cxn modelId="{92C93F9D-D5B2-429A-ADC8-D83A41CB1989}" type="presParOf" srcId="{363ACE97-103F-48D7-B608-C16C6FA55340}" destId="{4574059D-CD4D-48BE-9CEA-8DA5975AF805}" srcOrd="0" destOrd="0" presId="urn:microsoft.com/office/officeart/2005/8/layout/list1"/>
    <dgm:cxn modelId="{94BBAAB3-CAF6-4548-B888-E972973274A5}" type="presParOf" srcId="{363ACE97-103F-48D7-B608-C16C6FA55340}" destId="{F877F2EE-9CE2-4945-9845-0712523FEED1}" srcOrd="1" destOrd="0" presId="urn:microsoft.com/office/officeart/2005/8/layout/list1"/>
    <dgm:cxn modelId="{1050CF6B-D621-48C9-AB7B-648C4C3754A8}" type="presParOf" srcId="{52D361BB-7296-482E-A078-463ACA4A3FC4}" destId="{81685AA5-72C9-464B-9351-17072F5796C9}" srcOrd="13" destOrd="0" presId="urn:microsoft.com/office/officeart/2005/8/layout/list1"/>
    <dgm:cxn modelId="{D5324907-86D3-454B-812D-8C9DE4D13266}" type="presParOf" srcId="{52D361BB-7296-482E-A078-463ACA4A3FC4}" destId="{71063A76-1201-4CBC-A379-A8B976CF60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D13A7-EB7E-45EF-9091-D8D31D4D9B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7988BF9-4ECE-4CE7-95DB-8227999285A2}">
      <dgm:prSet/>
      <dgm:spPr/>
      <dgm:t>
        <a:bodyPr/>
        <a:lstStyle/>
        <a:p>
          <a:pPr>
            <a:defRPr b="1"/>
          </a:pPr>
          <a:r>
            <a:rPr lang="en-US" b="1"/>
            <a:t>Model Used</a:t>
          </a:r>
          <a:r>
            <a:rPr lang="en-US"/>
            <a:t>: Long Short-Term Memory (LSTM) Neural Network.</a:t>
          </a:r>
        </a:p>
      </dgm:t>
    </dgm:pt>
    <dgm:pt modelId="{2660C4AD-B0AE-40CC-850B-0DEE15224202}" type="parTrans" cxnId="{BE66F0F8-E407-43FA-B0EC-E71E8BE1E7DD}">
      <dgm:prSet/>
      <dgm:spPr/>
      <dgm:t>
        <a:bodyPr/>
        <a:lstStyle/>
        <a:p>
          <a:endParaRPr lang="en-US"/>
        </a:p>
      </dgm:t>
    </dgm:pt>
    <dgm:pt modelId="{38E3F2C4-6E4B-4456-9B18-7D443733EC35}" type="sibTrans" cxnId="{BE66F0F8-E407-43FA-B0EC-E71E8BE1E7DD}">
      <dgm:prSet/>
      <dgm:spPr/>
      <dgm:t>
        <a:bodyPr/>
        <a:lstStyle/>
        <a:p>
          <a:endParaRPr lang="en-US"/>
        </a:p>
      </dgm:t>
    </dgm:pt>
    <dgm:pt modelId="{50F1C69F-EDB4-48AA-8182-69C16326B36A}">
      <dgm:prSet/>
      <dgm:spPr/>
      <dgm:t>
        <a:bodyPr/>
        <a:lstStyle/>
        <a:p>
          <a:pPr>
            <a:defRPr b="1"/>
          </a:pPr>
          <a:r>
            <a:rPr lang="en-US" b="1"/>
            <a:t>Steps</a:t>
          </a:r>
          <a:r>
            <a:rPr lang="en-US"/>
            <a:t>:</a:t>
          </a:r>
        </a:p>
      </dgm:t>
    </dgm:pt>
    <dgm:pt modelId="{2B806F1F-87D9-49D9-A097-022F181498B4}" type="parTrans" cxnId="{CD29EE94-53F1-49E0-8C25-041849CB7E1D}">
      <dgm:prSet/>
      <dgm:spPr/>
      <dgm:t>
        <a:bodyPr/>
        <a:lstStyle/>
        <a:p>
          <a:endParaRPr lang="en-US"/>
        </a:p>
      </dgm:t>
    </dgm:pt>
    <dgm:pt modelId="{89F83490-D134-46EE-9903-C34387B5120C}" type="sibTrans" cxnId="{CD29EE94-53F1-49E0-8C25-041849CB7E1D}">
      <dgm:prSet/>
      <dgm:spPr/>
      <dgm:t>
        <a:bodyPr/>
        <a:lstStyle/>
        <a:p>
          <a:endParaRPr lang="en-US"/>
        </a:p>
      </dgm:t>
    </dgm:pt>
    <dgm:pt modelId="{1F73629D-5A6C-44C4-92D8-448B0381CD8E}">
      <dgm:prSet/>
      <dgm:spPr/>
      <dgm:t>
        <a:bodyPr/>
        <a:lstStyle/>
        <a:p>
          <a:r>
            <a:rPr lang="en-US"/>
            <a:t>Data Preprocessing:</a:t>
          </a:r>
        </a:p>
      </dgm:t>
    </dgm:pt>
    <dgm:pt modelId="{6C510360-B906-4DE2-80E7-AF27F0CAAC8F}" type="parTrans" cxnId="{357B3DC6-BC23-4FE1-8233-4A7C69BCE677}">
      <dgm:prSet/>
      <dgm:spPr/>
      <dgm:t>
        <a:bodyPr/>
        <a:lstStyle/>
        <a:p>
          <a:endParaRPr lang="en-US"/>
        </a:p>
      </dgm:t>
    </dgm:pt>
    <dgm:pt modelId="{E0481B1E-CCFE-4BF4-AE34-F49D2FD923B6}" type="sibTrans" cxnId="{357B3DC6-BC23-4FE1-8233-4A7C69BCE677}">
      <dgm:prSet/>
      <dgm:spPr/>
      <dgm:t>
        <a:bodyPr/>
        <a:lstStyle/>
        <a:p>
          <a:endParaRPr lang="en-US"/>
        </a:p>
      </dgm:t>
    </dgm:pt>
    <dgm:pt modelId="{4223FDAB-C07F-4DF7-8250-961EFF02A76C}">
      <dgm:prSet/>
      <dgm:spPr/>
      <dgm:t>
        <a:bodyPr/>
        <a:lstStyle/>
        <a:p>
          <a:r>
            <a:rPr lang="en-US"/>
            <a:t>Handling missing values, feature scaling, and sliding window transformations.</a:t>
          </a:r>
        </a:p>
      </dgm:t>
    </dgm:pt>
    <dgm:pt modelId="{1FD61A57-5C2B-4C8A-BF3F-E5F19631AB64}" type="parTrans" cxnId="{D0860599-CA0A-4939-B2A9-3DB226982FCA}">
      <dgm:prSet/>
      <dgm:spPr/>
      <dgm:t>
        <a:bodyPr/>
        <a:lstStyle/>
        <a:p>
          <a:endParaRPr lang="en-US"/>
        </a:p>
      </dgm:t>
    </dgm:pt>
    <dgm:pt modelId="{27CF947D-94BD-4771-8C93-7EB24E9BFA1D}" type="sibTrans" cxnId="{D0860599-CA0A-4939-B2A9-3DB226982FCA}">
      <dgm:prSet/>
      <dgm:spPr/>
      <dgm:t>
        <a:bodyPr/>
        <a:lstStyle/>
        <a:p>
          <a:endParaRPr lang="en-US"/>
        </a:p>
      </dgm:t>
    </dgm:pt>
    <dgm:pt modelId="{8F1FB8A6-C588-49F2-9579-02EEF646CBA0}">
      <dgm:prSet/>
      <dgm:spPr/>
      <dgm:t>
        <a:bodyPr/>
        <a:lstStyle/>
        <a:p>
          <a:r>
            <a:rPr lang="en-US"/>
            <a:t>Model Architecture:</a:t>
          </a:r>
        </a:p>
      </dgm:t>
    </dgm:pt>
    <dgm:pt modelId="{839A4CF0-85E3-47E1-AA26-5BFB8DCB7637}" type="parTrans" cxnId="{20F04EE2-8C5F-4BC5-B9D4-FBFF00B58D6E}">
      <dgm:prSet/>
      <dgm:spPr/>
      <dgm:t>
        <a:bodyPr/>
        <a:lstStyle/>
        <a:p>
          <a:endParaRPr lang="en-US"/>
        </a:p>
      </dgm:t>
    </dgm:pt>
    <dgm:pt modelId="{0846974E-295A-43A9-8AF7-327D9DA221CD}" type="sibTrans" cxnId="{20F04EE2-8C5F-4BC5-B9D4-FBFF00B58D6E}">
      <dgm:prSet/>
      <dgm:spPr/>
      <dgm:t>
        <a:bodyPr/>
        <a:lstStyle/>
        <a:p>
          <a:endParaRPr lang="en-US"/>
        </a:p>
      </dgm:t>
    </dgm:pt>
    <dgm:pt modelId="{7F853A0A-32DB-45BF-BC18-DDBEA675745E}">
      <dgm:prSet/>
      <dgm:spPr/>
      <dgm:t>
        <a:bodyPr/>
        <a:lstStyle/>
        <a:p>
          <a:r>
            <a:rPr lang="en-US"/>
            <a:t>2 LSTM layers, dropout for regularization, dense output layer.</a:t>
          </a:r>
        </a:p>
      </dgm:t>
    </dgm:pt>
    <dgm:pt modelId="{7B95441D-E6EC-4D90-986F-A746D5EC9FE7}" type="parTrans" cxnId="{0656B771-CBEB-458F-BDAB-CC0B9E11267D}">
      <dgm:prSet/>
      <dgm:spPr/>
      <dgm:t>
        <a:bodyPr/>
        <a:lstStyle/>
        <a:p>
          <a:endParaRPr lang="en-US"/>
        </a:p>
      </dgm:t>
    </dgm:pt>
    <dgm:pt modelId="{BFF2F5E1-2081-4461-8305-EE3BD3375056}" type="sibTrans" cxnId="{0656B771-CBEB-458F-BDAB-CC0B9E11267D}">
      <dgm:prSet/>
      <dgm:spPr/>
      <dgm:t>
        <a:bodyPr/>
        <a:lstStyle/>
        <a:p>
          <a:endParaRPr lang="en-US"/>
        </a:p>
      </dgm:t>
    </dgm:pt>
    <dgm:pt modelId="{C0D7631C-73CF-4909-8984-FAABAA1FEB5E}">
      <dgm:prSet/>
      <dgm:spPr/>
      <dgm:t>
        <a:bodyPr/>
        <a:lstStyle/>
        <a:p>
          <a:r>
            <a:rPr lang="en-US"/>
            <a:t>Training:</a:t>
          </a:r>
        </a:p>
      </dgm:t>
    </dgm:pt>
    <dgm:pt modelId="{9408E28B-5F7A-4A21-A830-E4873BC04044}" type="parTrans" cxnId="{C6575560-BE21-4AD8-9071-5DB35EDB101C}">
      <dgm:prSet/>
      <dgm:spPr/>
      <dgm:t>
        <a:bodyPr/>
        <a:lstStyle/>
        <a:p>
          <a:endParaRPr lang="en-US"/>
        </a:p>
      </dgm:t>
    </dgm:pt>
    <dgm:pt modelId="{DF67D090-94A0-4382-8FA3-95DCA9AEC146}" type="sibTrans" cxnId="{C6575560-BE21-4AD8-9071-5DB35EDB101C}">
      <dgm:prSet/>
      <dgm:spPr/>
      <dgm:t>
        <a:bodyPr/>
        <a:lstStyle/>
        <a:p>
          <a:endParaRPr lang="en-US"/>
        </a:p>
      </dgm:t>
    </dgm:pt>
    <dgm:pt modelId="{2DCD0A25-A62B-4432-9442-00FBFFEF9A8B}">
      <dgm:prSet/>
      <dgm:spPr/>
      <dgm:t>
        <a:bodyPr/>
        <a:lstStyle/>
        <a:p>
          <a:r>
            <a:rPr lang="en-US"/>
            <a:t>Optimizer: Adam | Loss: Mean Squared Error (MSE).</a:t>
          </a:r>
        </a:p>
      </dgm:t>
    </dgm:pt>
    <dgm:pt modelId="{99FFE6BF-7329-431A-AC00-A2483B2E74FA}" type="parTrans" cxnId="{4A398293-9848-40E0-B4F2-907A27F7BD15}">
      <dgm:prSet/>
      <dgm:spPr/>
      <dgm:t>
        <a:bodyPr/>
        <a:lstStyle/>
        <a:p>
          <a:endParaRPr lang="en-US"/>
        </a:p>
      </dgm:t>
    </dgm:pt>
    <dgm:pt modelId="{F5E29A14-3A47-42BC-BF56-D12CCF7D35AC}" type="sibTrans" cxnId="{4A398293-9848-40E0-B4F2-907A27F7BD15}">
      <dgm:prSet/>
      <dgm:spPr/>
      <dgm:t>
        <a:bodyPr/>
        <a:lstStyle/>
        <a:p>
          <a:endParaRPr lang="en-US"/>
        </a:p>
      </dgm:t>
    </dgm:pt>
    <dgm:pt modelId="{F8463D77-0F2E-443A-965E-D6BA7314C26A}">
      <dgm:prSet/>
      <dgm:spPr/>
      <dgm:t>
        <a:bodyPr/>
        <a:lstStyle/>
        <a:p>
          <a:pPr>
            <a:defRPr b="1"/>
          </a:pPr>
          <a:r>
            <a:rPr lang="en-US" b="1"/>
            <a:t>Visualization</a:t>
          </a:r>
          <a:r>
            <a:rPr lang="en-US"/>
            <a:t>:</a:t>
          </a:r>
        </a:p>
      </dgm:t>
    </dgm:pt>
    <dgm:pt modelId="{BD95AFF5-1F2B-4351-9914-533D2CDD9BC0}" type="parTrans" cxnId="{1A041731-DE7C-44BA-B302-ADE662865C7F}">
      <dgm:prSet/>
      <dgm:spPr/>
      <dgm:t>
        <a:bodyPr/>
        <a:lstStyle/>
        <a:p>
          <a:endParaRPr lang="en-US"/>
        </a:p>
      </dgm:t>
    </dgm:pt>
    <dgm:pt modelId="{0A8C118E-3A73-4757-B22A-5A139B603681}" type="sibTrans" cxnId="{1A041731-DE7C-44BA-B302-ADE662865C7F}">
      <dgm:prSet/>
      <dgm:spPr/>
      <dgm:t>
        <a:bodyPr/>
        <a:lstStyle/>
        <a:p>
          <a:endParaRPr lang="en-US"/>
        </a:p>
      </dgm:t>
    </dgm:pt>
    <dgm:pt modelId="{3FA961C2-4F8E-4510-814F-374677BD0116}">
      <dgm:prSet/>
      <dgm:spPr/>
      <dgm:t>
        <a:bodyPr/>
        <a:lstStyle/>
        <a:p>
          <a:r>
            <a:rPr lang="en-US"/>
            <a:t>Architecture diagram of the LSTM model.</a:t>
          </a:r>
        </a:p>
      </dgm:t>
    </dgm:pt>
    <dgm:pt modelId="{401493CA-815B-4723-8408-0BC24FDAE6D2}" type="parTrans" cxnId="{AC684FA1-2104-46F4-A0F6-4F125A4ABCB2}">
      <dgm:prSet/>
      <dgm:spPr/>
      <dgm:t>
        <a:bodyPr/>
        <a:lstStyle/>
        <a:p>
          <a:endParaRPr lang="en-US"/>
        </a:p>
      </dgm:t>
    </dgm:pt>
    <dgm:pt modelId="{CA7F2076-CC15-45A8-9DF9-322B65A945D5}" type="sibTrans" cxnId="{AC684FA1-2104-46F4-A0F6-4F125A4ABCB2}">
      <dgm:prSet/>
      <dgm:spPr/>
      <dgm:t>
        <a:bodyPr/>
        <a:lstStyle/>
        <a:p>
          <a:endParaRPr lang="en-US"/>
        </a:p>
      </dgm:t>
    </dgm:pt>
    <dgm:pt modelId="{9D8F2703-3063-4CEB-9265-623980868DD4}" type="pres">
      <dgm:prSet presAssocID="{752D13A7-EB7E-45EF-9091-D8D31D4D9BB8}" presName="root" presStyleCnt="0">
        <dgm:presLayoutVars>
          <dgm:dir/>
          <dgm:resizeHandles val="exact"/>
        </dgm:presLayoutVars>
      </dgm:prSet>
      <dgm:spPr/>
    </dgm:pt>
    <dgm:pt modelId="{B4332A05-0F9C-4287-92DE-F9D73377F380}" type="pres">
      <dgm:prSet presAssocID="{77988BF9-4ECE-4CE7-95DB-8227999285A2}" presName="compNode" presStyleCnt="0"/>
      <dgm:spPr/>
    </dgm:pt>
    <dgm:pt modelId="{E112A717-EB19-4D07-B2FF-618BD1904506}" type="pres">
      <dgm:prSet presAssocID="{77988BF9-4ECE-4CE7-95DB-8227999285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153E1B5-7DF3-4875-9AED-37F97DB7CF70}" type="pres">
      <dgm:prSet presAssocID="{77988BF9-4ECE-4CE7-95DB-8227999285A2}" presName="iconSpace" presStyleCnt="0"/>
      <dgm:spPr/>
    </dgm:pt>
    <dgm:pt modelId="{BD92E82A-1F66-4E11-BBE8-2394B9B9D4FE}" type="pres">
      <dgm:prSet presAssocID="{77988BF9-4ECE-4CE7-95DB-8227999285A2}" presName="parTx" presStyleLbl="revTx" presStyleIdx="0" presStyleCnt="6">
        <dgm:presLayoutVars>
          <dgm:chMax val="0"/>
          <dgm:chPref val="0"/>
        </dgm:presLayoutVars>
      </dgm:prSet>
      <dgm:spPr/>
    </dgm:pt>
    <dgm:pt modelId="{72A3E125-3A2B-403D-8564-B041FBD3EB40}" type="pres">
      <dgm:prSet presAssocID="{77988BF9-4ECE-4CE7-95DB-8227999285A2}" presName="txSpace" presStyleCnt="0"/>
      <dgm:spPr/>
    </dgm:pt>
    <dgm:pt modelId="{F3E7A875-CA18-4797-A114-FDE44F0A9C50}" type="pres">
      <dgm:prSet presAssocID="{77988BF9-4ECE-4CE7-95DB-8227999285A2}" presName="desTx" presStyleLbl="revTx" presStyleIdx="1" presStyleCnt="6">
        <dgm:presLayoutVars/>
      </dgm:prSet>
      <dgm:spPr/>
    </dgm:pt>
    <dgm:pt modelId="{42A44FD2-63F6-456F-A99E-6A6A0A6882E3}" type="pres">
      <dgm:prSet presAssocID="{38E3F2C4-6E4B-4456-9B18-7D443733EC35}" presName="sibTrans" presStyleCnt="0"/>
      <dgm:spPr/>
    </dgm:pt>
    <dgm:pt modelId="{BC4354A1-F0D0-428E-8A4C-0D8C8A933CEA}" type="pres">
      <dgm:prSet presAssocID="{50F1C69F-EDB4-48AA-8182-69C16326B36A}" presName="compNode" presStyleCnt="0"/>
      <dgm:spPr/>
    </dgm:pt>
    <dgm:pt modelId="{7ACF4314-E674-43B6-B815-649E127C9FF9}" type="pres">
      <dgm:prSet presAssocID="{50F1C69F-EDB4-48AA-8182-69C16326B3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0DC2E1A-9E18-44C1-8222-555F35CA7628}" type="pres">
      <dgm:prSet presAssocID="{50F1C69F-EDB4-48AA-8182-69C16326B36A}" presName="iconSpace" presStyleCnt="0"/>
      <dgm:spPr/>
    </dgm:pt>
    <dgm:pt modelId="{B8A59B89-3B9E-4781-A28E-ADD3D5A40E8B}" type="pres">
      <dgm:prSet presAssocID="{50F1C69F-EDB4-48AA-8182-69C16326B36A}" presName="parTx" presStyleLbl="revTx" presStyleIdx="2" presStyleCnt="6">
        <dgm:presLayoutVars>
          <dgm:chMax val="0"/>
          <dgm:chPref val="0"/>
        </dgm:presLayoutVars>
      </dgm:prSet>
      <dgm:spPr/>
    </dgm:pt>
    <dgm:pt modelId="{E6EFD53C-5C2B-445D-8C7A-DF6A02419F1A}" type="pres">
      <dgm:prSet presAssocID="{50F1C69F-EDB4-48AA-8182-69C16326B36A}" presName="txSpace" presStyleCnt="0"/>
      <dgm:spPr/>
    </dgm:pt>
    <dgm:pt modelId="{8E0FBDDB-FE2A-46B8-9496-D4FD9F0B6CDE}" type="pres">
      <dgm:prSet presAssocID="{50F1C69F-EDB4-48AA-8182-69C16326B36A}" presName="desTx" presStyleLbl="revTx" presStyleIdx="3" presStyleCnt="6">
        <dgm:presLayoutVars/>
      </dgm:prSet>
      <dgm:spPr/>
    </dgm:pt>
    <dgm:pt modelId="{69567798-EDFB-4F41-A839-B15719003C08}" type="pres">
      <dgm:prSet presAssocID="{89F83490-D134-46EE-9903-C34387B5120C}" presName="sibTrans" presStyleCnt="0"/>
      <dgm:spPr/>
    </dgm:pt>
    <dgm:pt modelId="{709BAE65-43E7-45B0-86EE-5FBB3395E778}" type="pres">
      <dgm:prSet presAssocID="{F8463D77-0F2E-443A-965E-D6BA7314C26A}" presName="compNode" presStyleCnt="0"/>
      <dgm:spPr/>
    </dgm:pt>
    <dgm:pt modelId="{714DDCD4-AE98-421D-9F7F-DF89758AEB6D}" type="pres">
      <dgm:prSet presAssocID="{F8463D77-0F2E-443A-965E-D6BA7314C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2E65F6F-9AB0-4C2D-A0D9-001E2CA021D0}" type="pres">
      <dgm:prSet presAssocID="{F8463D77-0F2E-443A-965E-D6BA7314C26A}" presName="iconSpace" presStyleCnt="0"/>
      <dgm:spPr/>
    </dgm:pt>
    <dgm:pt modelId="{DB6DFD10-CE52-483F-BD3F-984EB36A1020}" type="pres">
      <dgm:prSet presAssocID="{F8463D77-0F2E-443A-965E-D6BA7314C26A}" presName="parTx" presStyleLbl="revTx" presStyleIdx="4" presStyleCnt="6">
        <dgm:presLayoutVars>
          <dgm:chMax val="0"/>
          <dgm:chPref val="0"/>
        </dgm:presLayoutVars>
      </dgm:prSet>
      <dgm:spPr/>
    </dgm:pt>
    <dgm:pt modelId="{99401221-5369-4814-836E-5D46AAB44794}" type="pres">
      <dgm:prSet presAssocID="{F8463D77-0F2E-443A-965E-D6BA7314C26A}" presName="txSpace" presStyleCnt="0"/>
      <dgm:spPr/>
    </dgm:pt>
    <dgm:pt modelId="{BBD9996A-89FC-4F71-B010-364C8F37E82A}" type="pres">
      <dgm:prSet presAssocID="{F8463D77-0F2E-443A-965E-D6BA7314C26A}" presName="desTx" presStyleLbl="revTx" presStyleIdx="5" presStyleCnt="6">
        <dgm:presLayoutVars/>
      </dgm:prSet>
      <dgm:spPr/>
    </dgm:pt>
  </dgm:ptLst>
  <dgm:cxnLst>
    <dgm:cxn modelId="{19F5510D-963D-4D3D-9CCF-A7AB2B17A7C7}" type="presOf" srcId="{C0D7631C-73CF-4909-8984-FAABAA1FEB5E}" destId="{8E0FBDDB-FE2A-46B8-9496-D4FD9F0B6CDE}" srcOrd="0" destOrd="4" presId="urn:microsoft.com/office/officeart/2018/5/layout/CenteredIconLabelDescriptionList"/>
    <dgm:cxn modelId="{1A041731-DE7C-44BA-B302-ADE662865C7F}" srcId="{752D13A7-EB7E-45EF-9091-D8D31D4D9BB8}" destId="{F8463D77-0F2E-443A-965E-D6BA7314C26A}" srcOrd="2" destOrd="0" parTransId="{BD95AFF5-1F2B-4351-9914-533D2CDD9BC0}" sibTransId="{0A8C118E-3A73-4757-B22A-5A139B603681}"/>
    <dgm:cxn modelId="{2F246C5F-DD3A-43D7-AEEB-C0065DA0A439}" type="presOf" srcId="{8F1FB8A6-C588-49F2-9579-02EEF646CBA0}" destId="{8E0FBDDB-FE2A-46B8-9496-D4FD9F0B6CDE}" srcOrd="0" destOrd="2" presId="urn:microsoft.com/office/officeart/2018/5/layout/CenteredIconLabelDescriptionList"/>
    <dgm:cxn modelId="{C6575560-BE21-4AD8-9071-5DB35EDB101C}" srcId="{50F1C69F-EDB4-48AA-8182-69C16326B36A}" destId="{C0D7631C-73CF-4909-8984-FAABAA1FEB5E}" srcOrd="2" destOrd="0" parTransId="{9408E28B-5F7A-4A21-A830-E4873BC04044}" sibTransId="{DF67D090-94A0-4382-8FA3-95DCA9AEC146}"/>
    <dgm:cxn modelId="{2DA57E63-DDD7-4EA4-B023-484973C42719}" type="presOf" srcId="{50F1C69F-EDB4-48AA-8182-69C16326B36A}" destId="{B8A59B89-3B9E-4781-A28E-ADD3D5A40E8B}" srcOrd="0" destOrd="0" presId="urn:microsoft.com/office/officeart/2018/5/layout/CenteredIconLabelDescriptionList"/>
    <dgm:cxn modelId="{39AA4266-07C8-4B62-849B-058EB8CEDAED}" type="presOf" srcId="{1F73629D-5A6C-44C4-92D8-448B0381CD8E}" destId="{8E0FBDDB-FE2A-46B8-9496-D4FD9F0B6CDE}" srcOrd="0" destOrd="0" presId="urn:microsoft.com/office/officeart/2018/5/layout/CenteredIconLabelDescriptionList"/>
    <dgm:cxn modelId="{0656B771-CBEB-458F-BDAB-CC0B9E11267D}" srcId="{8F1FB8A6-C588-49F2-9579-02EEF646CBA0}" destId="{7F853A0A-32DB-45BF-BC18-DDBEA675745E}" srcOrd="0" destOrd="0" parTransId="{7B95441D-E6EC-4D90-986F-A746D5EC9FE7}" sibTransId="{BFF2F5E1-2081-4461-8305-EE3BD3375056}"/>
    <dgm:cxn modelId="{080F6777-8345-469A-BDD8-1439E17FD7BE}" type="presOf" srcId="{3FA961C2-4F8E-4510-814F-374677BD0116}" destId="{BBD9996A-89FC-4F71-B010-364C8F37E82A}" srcOrd="0" destOrd="0" presId="urn:microsoft.com/office/officeart/2018/5/layout/CenteredIconLabelDescriptionList"/>
    <dgm:cxn modelId="{6C5CA08F-286D-4528-B657-CFDBC22D12FC}" type="presOf" srcId="{F8463D77-0F2E-443A-965E-D6BA7314C26A}" destId="{DB6DFD10-CE52-483F-BD3F-984EB36A1020}" srcOrd="0" destOrd="0" presId="urn:microsoft.com/office/officeart/2018/5/layout/CenteredIconLabelDescriptionList"/>
    <dgm:cxn modelId="{4A398293-9848-40E0-B4F2-907A27F7BD15}" srcId="{C0D7631C-73CF-4909-8984-FAABAA1FEB5E}" destId="{2DCD0A25-A62B-4432-9442-00FBFFEF9A8B}" srcOrd="0" destOrd="0" parTransId="{99FFE6BF-7329-431A-AC00-A2483B2E74FA}" sibTransId="{F5E29A14-3A47-42BC-BF56-D12CCF7D35AC}"/>
    <dgm:cxn modelId="{CD29EE94-53F1-49E0-8C25-041849CB7E1D}" srcId="{752D13A7-EB7E-45EF-9091-D8D31D4D9BB8}" destId="{50F1C69F-EDB4-48AA-8182-69C16326B36A}" srcOrd="1" destOrd="0" parTransId="{2B806F1F-87D9-49D9-A097-022F181498B4}" sibTransId="{89F83490-D134-46EE-9903-C34387B5120C}"/>
    <dgm:cxn modelId="{D0860599-CA0A-4939-B2A9-3DB226982FCA}" srcId="{1F73629D-5A6C-44C4-92D8-448B0381CD8E}" destId="{4223FDAB-C07F-4DF7-8250-961EFF02A76C}" srcOrd="0" destOrd="0" parTransId="{1FD61A57-5C2B-4C8A-BF3F-E5F19631AB64}" sibTransId="{27CF947D-94BD-4771-8C93-7EB24E9BFA1D}"/>
    <dgm:cxn modelId="{CA518C9E-27BA-43E9-B934-7447EDC8071A}" type="presOf" srcId="{77988BF9-4ECE-4CE7-95DB-8227999285A2}" destId="{BD92E82A-1F66-4E11-BBE8-2394B9B9D4FE}" srcOrd="0" destOrd="0" presId="urn:microsoft.com/office/officeart/2018/5/layout/CenteredIconLabelDescriptionList"/>
    <dgm:cxn modelId="{AC684FA1-2104-46F4-A0F6-4F125A4ABCB2}" srcId="{F8463D77-0F2E-443A-965E-D6BA7314C26A}" destId="{3FA961C2-4F8E-4510-814F-374677BD0116}" srcOrd="0" destOrd="0" parTransId="{401493CA-815B-4723-8408-0BC24FDAE6D2}" sibTransId="{CA7F2076-CC15-45A8-9DF9-322B65A945D5}"/>
    <dgm:cxn modelId="{037839C1-27C2-4597-93D4-8A28CE8270FE}" type="presOf" srcId="{752D13A7-EB7E-45EF-9091-D8D31D4D9BB8}" destId="{9D8F2703-3063-4CEB-9265-623980868DD4}" srcOrd="0" destOrd="0" presId="urn:microsoft.com/office/officeart/2018/5/layout/CenteredIconLabelDescriptionList"/>
    <dgm:cxn modelId="{357B3DC6-BC23-4FE1-8233-4A7C69BCE677}" srcId="{50F1C69F-EDB4-48AA-8182-69C16326B36A}" destId="{1F73629D-5A6C-44C4-92D8-448B0381CD8E}" srcOrd="0" destOrd="0" parTransId="{6C510360-B906-4DE2-80E7-AF27F0CAAC8F}" sibTransId="{E0481B1E-CCFE-4BF4-AE34-F49D2FD923B6}"/>
    <dgm:cxn modelId="{FC09A0CD-DF90-41F8-8A6B-9004131BED65}" type="presOf" srcId="{4223FDAB-C07F-4DF7-8250-961EFF02A76C}" destId="{8E0FBDDB-FE2A-46B8-9496-D4FD9F0B6CDE}" srcOrd="0" destOrd="1" presId="urn:microsoft.com/office/officeart/2018/5/layout/CenteredIconLabelDescriptionList"/>
    <dgm:cxn modelId="{20F04EE2-8C5F-4BC5-B9D4-FBFF00B58D6E}" srcId="{50F1C69F-EDB4-48AA-8182-69C16326B36A}" destId="{8F1FB8A6-C588-49F2-9579-02EEF646CBA0}" srcOrd="1" destOrd="0" parTransId="{839A4CF0-85E3-47E1-AA26-5BFB8DCB7637}" sibTransId="{0846974E-295A-43A9-8AF7-327D9DA221CD}"/>
    <dgm:cxn modelId="{7FB982E8-C617-49A4-B9C4-E39CCE619243}" type="presOf" srcId="{2DCD0A25-A62B-4432-9442-00FBFFEF9A8B}" destId="{8E0FBDDB-FE2A-46B8-9496-D4FD9F0B6CDE}" srcOrd="0" destOrd="5" presId="urn:microsoft.com/office/officeart/2018/5/layout/CenteredIconLabelDescriptionList"/>
    <dgm:cxn modelId="{BE66F0F8-E407-43FA-B0EC-E71E8BE1E7DD}" srcId="{752D13A7-EB7E-45EF-9091-D8D31D4D9BB8}" destId="{77988BF9-4ECE-4CE7-95DB-8227999285A2}" srcOrd="0" destOrd="0" parTransId="{2660C4AD-B0AE-40CC-850B-0DEE15224202}" sibTransId="{38E3F2C4-6E4B-4456-9B18-7D443733EC35}"/>
    <dgm:cxn modelId="{127A98FA-3494-4187-B521-A6BC40C1D236}" type="presOf" srcId="{7F853A0A-32DB-45BF-BC18-DDBEA675745E}" destId="{8E0FBDDB-FE2A-46B8-9496-D4FD9F0B6CDE}" srcOrd="0" destOrd="3" presId="urn:microsoft.com/office/officeart/2018/5/layout/CenteredIconLabelDescriptionList"/>
    <dgm:cxn modelId="{F2665BAB-4849-4BE8-87DD-DBC6B0DD94E0}" type="presParOf" srcId="{9D8F2703-3063-4CEB-9265-623980868DD4}" destId="{B4332A05-0F9C-4287-92DE-F9D73377F380}" srcOrd="0" destOrd="0" presId="urn:microsoft.com/office/officeart/2018/5/layout/CenteredIconLabelDescriptionList"/>
    <dgm:cxn modelId="{F1405063-2D82-4741-8395-6315C1439CF8}" type="presParOf" srcId="{B4332A05-0F9C-4287-92DE-F9D73377F380}" destId="{E112A717-EB19-4D07-B2FF-618BD1904506}" srcOrd="0" destOrd="0" presId="urn:microsoft.com/office/officeart/2018/5/layout/CenteredIconLabelDescriptionList"/>
    <dgm:cxn modelId="{9AE029A2-6201-4B12-A0EC-E12B3151A171}" type="presParOf" srcId="{B4332A05-0F9C-4287-92DE-F9D73377F380}" destId="{F153E1B5-7DF3-4875-9AED-37F97DB7CF70}" srcOrd="1" destOrd="0" presId="urn:microsoft.com/office/officeart/2018/5/layout/CenteredIconLabelDescriptionList"/>
    <dgm:cxn modelId="{CD3CC98E-5691-468D-AB76-9DC6A452E6DE}" type="presParOf" srcId="{B4332A05-0F9C-4287-92DE-F9D73377F380}" destId="{BD92E82A-1F66-4E11-BBE8-2394B9B9D4FE}" srcOrd="2" destOrd="0" presId="urn:microsoft.com/office/officeart/2018/5/layout/CenteredIconLabelDescriptionList"/>
    <dgm:cxn modelId="{EB07C52A-EB9A-4D81-9631-5294F9991EBF}" type="presParOf" srcId="{B4332A05-0F9C-4287-92DE-F9D73377F380}" destId="{72A3E125-3A2B-403D-8564-B041FBD3EB40}" srcOrd="3" destOrd="0" presId="urn:microsoft.com/office/officeart/2018/5/layout/CenteredIconLabelDescriptionList"/>
    <dgm:cxn modelId="{8D4CEBA5-0E40-45B3-8120-3F6CF7F62FF2}" type="presParOf" srcId="{B4332A05-0F9C-4287-92DE-F9D73377F380}" destId="{F3E7A875-CA18-4797-A114-FDE44F0A9C50}" srcOrd="4" destOrd="0" presId="urn:microsoft.com/office/officeart/2018/5/layout/CenteredIconLabelDescriptionList"/>
    <dgm:cxn modelId="{3F77E11B-1D85-403B-973D-B034BDD8C7DF}" type="presParOf" srcId="{9D8F2703-3063-4CEB-9265-623980868DD4}" destId="{42A44FD2-63F6-456F-A99E-6A6A0A6882E3}" srcOrd="1" destOrd="0" presId="urn:microsoft.com/office/officeart/2018/5/layout/CenteredIconLabelDescriptionList"/>
    <dgm:cxn modelId="{323243B9-4134-42C2-A88F-C05D2839BE72}" type="presParOf" srcId="{9D8F2703-3063-4CEB-9265-623980868DD4}" destId="{BC4354A1-F0D0-428E-8A4C-0D8C8A933CEA}" srcOrd="2" destOrd="0" presId="urn:microsoft.com/office/officeart/2018/5/layout/CenteredIconLabelDescriptionList"/>
    <dgm:cxn modelId="{6DA43464-72BC-4ABA-A51E-951FD27D6998}" type="presParOf" srcId="{BC4354A1-F0D0-428E-8A4C-0D8C8A933CEA}" destId="{7ACF4314-E674-43B6-B815-649E127C9FF9}" srcOrd="0" destOrd="0" presId="urn:microsoft.com/office/officeart/2018/5/layout/CenteredIconLabelDescriptionList"/>
    <dgm:cxn modelId="{5539E0D1-6555-4AC0-ADEC-D96628496878}" type="presParOf" srcId="{BC4354A1-F0D0-428E-8A4C-0D8C8A933CEA}" destId="{10DC2E1A-9E18-44C1-8222-555F35CA7628}" srcOrd="1" destOrd="0" presId="urn:microsoft.com/office/officeart/2018/5/layout/CenteredIconLabelDescriptionList"/>
    <dgm:cxn modelId="{67E2C22F-C0B3-45F8-A5F0-E4B8D8DFF481}" type="presParOf" srcId="{BC4354A1-F0D0-428E-8A4C-0D8C8A933CEA}" destId="{B8A59B89-3B9E-4781-A28E-ADD3D5A40E8B}" srcOrd="2" destOrd="0" presId="urn:microsoft.com/office/officeart/2018/5/layout/CenteredIconLabelDescriptionList"/>
    <dgm:cxn modelId="{ACC11885-F7FE-49B8-9460-54178DB05546}" type="presParOf" srcId="{BC4354A1-F0D0-428E-8A4C-0D8C8A933CEA}" destId="{E6EFD53C-5C2B-445D-8C7A-DF6A02419F1A}" srcOrd="3" destOrd="0" presId="urn:microsoft.com/office/officeart/2018/5/layout/CenteredIconLabelDescriptionList"/>
    <dgm:cxn modelId="{B6D0B28F-8B4E-422C-BA59-FEBB10B0C1C8}" type="presParOf" srcId="{BC4354A1-F0D0-428E-8A4C-0D8C8A933CEA}" destId="{8E0FBDDB-FE2A-46B8-9496-D4FD9F0B6CDE}" srcOrd="4" destOrd="0" presId="urn:microsoft.com/office/officeart/2018/5/layout/CenteredIconLabelDescriptionList"/>
    <dgm:cxn modelId="{162A451E-F88D-4B8A-B865-F1656295B7B8}" type="presParOf" srcId="{9D8F2703-3063-4CEB-9265-623980868DD4}" destId="{69567798-EDFB-4F41-A839-B15719003C08}" srcOrd="3" destOrd="0" presId="urn:microsoft.com/office/officeart/2018/5/layout/CenteredIconLabelDescriptionList"/>
    <dgm:cxn modelId="{801C5DB0-9D58-42EA-A6D4-3640065E528C}" type="presParOf" srcId="{9D8F2703-3063-4CEB-9265-623980868DD4}" destId="{709BAE65-43E7-45B0-86EE-5FBB3395E778}" srcOrd="4" destOrd="0" presId="urn:microsoft.com/office/officeart/2018/5/layout/CenteredIconLabelDescriptionList"/>
    <dgm:cxn modelId="{147820E9-459C-4EB9-A4BA-82F4D8079C0F}" type="presParOf" srcId="{709BAE65-43E7-45B0-86EE-5FBB3395E778}" destId="{714DDCD4-AE98-421D-9F7F-DF89758AEB6D}" srcOrd="0" destOrd="0" presId="urn:microsoft.com/office/officeart/2018/5/layout/CenteredIconLabelDescriptionList"/>
    <dgm:cxn modelId="{F0F7F68E-6A0B-42CF-9ED8-1F0F343E348C}" type="presParOf" srcId="{709BAE65-43E7-45B0-86EE-5FBB3395E778}" destId="{72E65F6F-9AB0-4C2D-A0D9-001E2CA021D0}" srcOrd="1" destOrd="0" presId="urn:microsoft.com/office/officeart/2018/5/layout/CenteredIconLabelDescriptionList"/>
    <dgm:cxn modelId="{974A2B55-16FF-4396-A55B-BA5D6C5E4BCF}" type="presParOf" srcId="{709BAE65-43E7-45B0-86EE-5FBB3395E778}" destId="{DB6DFD10-CE52-483F-BD3F-984EB36A1020}" srcOrd="2" destOrd="0" presId="urn:microsoft.com/office/officeart/2018/5/layout/CenteredIconLabelDescriptionList"/>
    <dgm:cxn modelId="{4C5CFEDF-3209-415C-9B05-16A56EC000DA}" type="presParOf" srcId="{709BAE65-43E7-45B0-86EE-5FBB3395E778}" destId="{99401221-5369-4814-836E-5D46AAB44794}" srcOrd="3" destOrd="0" presId="urn:microsoft.com/office/officeart/2018/5/layout/CenteredIconLabelDescriptionList"/>
    <dgm:cxn modelId="{BF3F96FA-A1CC-4EF0-9C62-DA2A1E50645D}" type="presParOf" srcId="{709BAE65-43E7-45B0-86EE-5FBB3395E778}" destId="{BBD9996A-89FC-4F71-B010-364C8F37E8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469C2-27DB-49D2-8242-A0B3BA7EDAA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CBA134-44C0-46FD-83E9-95D1AB6C7DEF}">
      <dgm:prSet/>
      <dgm:spPr/>
      <dgm:t>
        <a:bodyPr/>
        <a:lstStyle/>
        <a:p>
          <a:r>
            <a:rPr lang="en-US" b="1"/>
            <a:t>Metrics Achieved</a:t>
          </a:r>
          <a:r>
            <a:rPr lang="en-US"/>
            <a:t>:</a:t>
          </a:r>
        </a:p>
      </dgm:t>
    </dgm:pt>
    <dgm:pt modelId="{C8FF950D-B672-40E8-8964-B48C211C7C78}" type="parTrans" cxnId="{4C817939-462F-439A-A5FE-D2D04C236746}">
      <dgm:prSet/>
      <dgm:spPr/>
      <dgm:t>
        <a:bodyPr/>
        <a:lstStyle/>
        <a:p>
          <a:endParaRPr lang="en-US"/>
        </a:p>
      </dgm:t>
    </dgm:pt>
    <dgm:pt modelId="{5A3CACE2-11B2-4BF0-86D4-6EAC340ACEDC}" type="sibTrans" cxnId="{4C817939-462F-439A-A5FE-D2D04C236746}">
      <dgm:prSet/>
      <dgm:spPr/>
      <dgm:t>
        <a:bodyPr/>
        <a:lstStyle/>
        <a:p>
          <a:endParaRPr lang="en-US"/>
        </a:p>
      </dgm:t>
    </dgm:pt>
    <dgm:pt modelId="{39CF682D-70FC-4B25-BFFC-D8DBDE08CD61}">
      <dgm:prSet/>
      <dgm:spPr/>
      <dgm:t>
        <a:bodyPr/>
        <a:lstStyle/>
        <a:p>
          <a:r>
            <a:rPr lang="en-US" b="1"/>
            <a:t>Training RMSE:</a:t>
          </a:r>
          <a:r>
            <a:rPr lang="en-US"/>
            <a:t> 2472.95</a:t>
          </a:r>
        </a:p>
      </dgm:t>
    </dgm:pt>
    <dgm:pt modelId="{74BCF6E8-4296-4620-A812-1390E0B5E6B7}" type="parTrans" cxnId="{0A2D5F61-DED3-4C0F-8C6F-BA3D57FF4D42}">
      <dgm:prSet/>
      <dgm:spPr/>
      <dgm:t>
        <a:bodyPr/>
        <a:lstStyle/>
        <a:p>
          <a:endParaRPr lang="en-US"/>
        </a:p>
      </dgm:t>
    </dgm:pt>
    <dgm:pt modelId="{2615975C-E0DD-47C5-A764-4F7AE606DF52}" type="sibTrans" cxnId="{0A2D5F61-DED3-4C0F-8C6F-BA3D57FF4D42}">
      <dgm:prSet/>
      <dgm:spPr/>
      <dgm:t>
        <a:bodyPr/>
        <a:lstStyle/>
        <a:p>
          <a:endParaRPr lang="en-US"/>
        </a:p>
      </dgm:t>
    </dgm:pt>
    <dgm:pt modelId="{EC058A80-134B-43D0-A703-BD32C830EE51}">
      <dgm:prSet/>
      <dgm:spPr/>
      <dgm:t>
        <a:bodyPr/>
        <a:lstStyle/>
        <a:p>
          <a:r>
            <a:rPr lang="en-US" b="1"/>
            <a:t>Validation MSE:</a:t>
          </a:r>
          <a:r>
            <a:rPr lang="en-US"/>
            <a:t> 0.0513</a:t>
          </a:r>
        </a:p>
      </dgm:t>
    </dgm:pt>
    <dgm:pt modelId="{FB123E9B-68D3-4968-9CA8-6E2592B2A26C}" type="parTrans" cxnId="{9A470A51-6E61-4977-81BF-7C8A479B7CE1}">
      <dgm:prSet/>
      <dgm:spPr/>
      <dgm:t>
        <a:bodyPr/>
        <a:lstStyle/>
        <a:p>
          <a:endParaRPr lang="en-US"/>
        </a:p>
      </dgm:t>
    </dgm:pt>
    <dgm:pt modelId="{0ADC745A-9EB4-48E9-869F-73B07D3D4718}" type="sibTrans" cxnId="{9A470A51-6E61-4977-81BF-7C8A479B7CE1}">
      <dgm:prSet/>
      <dgm:spPr/>
      <dgm:t>
        <a:bodyPr/>
        <a:lstStyle/>
        <a:p>
          <a:endParaRPr lang="en-US"/>
        </a:p>
      </dgm:t>
    </dgm:pt>
    <dgm:pt modelId="{918356CB-FEA4-4B4A-BEFC-1D5B7D1783F1}">
      <dgm:prSet/>
      <dgm:spPr/>
      <dgm:t>
        <a:bodyPr/>
        <a:lstStyle/>
        <a:p>
          <a:r>
            <a:rPr lang="en-US" b="1"/>
            <a:t>Validation RMSE:</a:t>
          </a:r>
          <a:r>
            <a:rPr lang="en-US"/>
            <a:t> 0.0513</a:t>
          </a:r>
        </a:p>
      </dgm:t>
    </dgm:pt>
    <dgm:pt modelId="{B9BB38F1-11D6-44E4-BE86-D40F36F758B1}" type="parTrans" cxnId="{3371B899-ED19-4B50-834E-97348FEB95E7}">
      <dgm:prSet/>
      <dgm:spPr/>
      <dgm:t>
        <a:bodyPr/>
        <a:lstStyle/>
        <a:p>
          <a:endParaRPr lang="en-US"/>
        </a:p>
      </dgm:t>
    </dgm:pt>
    <dgm:pt modelId="{0BA625E9-37CD-42DF-9829-417B61C204E0}" type="sibTrans" cxnId="{3371B899-ED19-4B50-834E-97348FEB95E7}">
      <dgm:prSet/>
      <dgm:spPr/>
      <dgm:t>
        <a:bodyPr/>
        <a:lstStyle/>
        <a:p>
          <a:endParaRPr lang="en-US"/>
        </a:p>
      </dgm:t>
    </dgm:pt>
    <dgm:pt modelId="{42DF7F66-C9AA-43EC-8353-6FF295FA2F75}">
      <dgm:prSet/>
      <dgm:spPr/>
      <dgm:t>
        <a:bodyPr/>
        <a:lstStyle/>
        <a:p>
          <a:r>
            <a:rPr lang="en-US" b="1"/>
            <a:t>Validation R²:</a:t>
          </a:r>
          <a:r>
            <a:rPr lang="en-US"/>
            <a:t> 0.9485</a:t>
          </a:r>
        </a:p>
      </dgm:t>
    </dgm:pt>
    <dgm:pt modelId="{5B107FF2-4AEB-4707-B52D-CFE8194833E3}" type="parTrans" cxnId="{A2BDF498-92C0-433E-81A2-0991339941F9}">
      <dgm:prSet/>
      <dgm:spPr/>
      <dgm:t>
        <a:bodyPr/>
        <a:lstStyle/>
        <a:p>
          <a:endParaRPr lang="en-US"/>
        </a:p>
      </dgm:t>
    </dgm:pt>
    <dgm:pt modelId="{4F3AD154-AEA7-4ABE-B896-5C550B556580}" type="sibTrans" cxnId="{A2BDF498-92C0-433E-81A2-0991339941F9}">
      <dgm:prSet/>
      <dgm:spPr/>
      <dgm:t>
        <a:bodyPr/>
        <a:lstStyle/>
        <a:p>
          <a:endParaRPr lang="en-US"/>
        </a:p>
      </dgm:t>
    </dgm:pt>
    <dgm:pt modelId="{4BF4FE69-7998-47B6-AE16-ACCB7A90C1B3}">
      <dgm:prSet/>
      <dgm:spPr/>
      <dgm:t>
        <a:bodyPr/>
        <a:lstStyle/>
        <a:p>
          <a:r>
            <a:rPr lang="en-US" b="1"/>
            <a:t>Residual Analysis</a:t>
          </a:r>
          <a:r>
            <a:rPr lang="en-US"/>
            <a:t>:</a:t>
          </a:r>
        </a:p>
      </dgm:t>
    </dgm:pt>
    <dgm:pt modelId="{7B6ECE8E-E2F3-4EC9-9BB1-4037861361F1}" type="parTrans" cxnId="{24A904B1-C44F-4DE1-8A98-CD447D904639}">
      <dgm:prSet/>
      <dgm:spPr/>
      <dgm:t>
        <a:bodyPr/>
        <a:lstStyle/>
        <a:p>
          <a:endParaRPr lang="en-US"/>
        </a:p>
      </dgm:t>
    </dgm:pt>
    <dgm:pt modelId="{CA70AB72-0505-4DA7-A60F-F40A0055C1F3}" type="sibTrans" cxnId="{24A904B1-C44F-4DE1-8A98-CD447D904639}">
      <dgm:prSet/>
      <dgm:spPr/>
      <dgm:t>
        <a:bodyPr/>
        <a:lstStyle/>
        <a:p>
          <a:endParaRPr lang="en-US"/>
        </a:p>
      </dgm:t>
    </dgm:pt>
    <dgm:pt modelId="{BEF505AB-D290-4EEA-BC66-BC5631847984}">
      <dgm:prSet/>
      <dgm:spPr/>
      <dgm:t>
        <a:bodyPr/>
        <a:lstStyle/>
        <a:p>
          <a:r>
            <a:rPr lang="en-US"/>
            <a:t>Histogram of residuals showing minimal bias.</a:t>
          </a:r>
        </a:p>
      </dgm:t>
    </dgm:pt>
    <dgm:pt modelId="{14B2A2E3-2230-4A5C-B89D-99009A8A3888}" type="parTrans" cxnId="{0D90C285-5DA5-4A6E-8F47-B3DEE29B2D39}">
      <dgm:prSet/>
      <dgm:spPr/>
      <dgm:t>
        <a:bodyPr/>
        <a:lstStyle/>
        <a:p>
          <a:endParaRPr lang="en-US"/>
        </a:p>
      </dgm:t>
    </dgm:pt>
    <dgm:pt modelId="{582D6ECD-AB07-4CA3-976B-C09D39343A4C}" type="sibTrans" cxnId="{0D90C285-5DA5-4A6E-8F47-B3DEE29B2D39}">
      <dgm:prSet/>
      <dgm:spPr/>
      <dgm:t>
        <a:bodyPr/>
        <a:lstStyle/>
        <a:p>
          <a:endParaRPr lang="en-US"/>
        </a:p>
      </dgm:t>
    </dgm:pt>
    <dgm:pt modelId="{D5833045-A505-4BB9-808E-5280FC1003F2}">
      <dgm:prSet/>
      <dgm:spPr/>
      <dgm:t>
        <a:bodyPr/>
        <a:lstStyle/>
        <a:p>
          <a:r>
            <a:rPr lang="en-US" b="1"/>
            <a:t>Visualization</a:t>
          </a:r>
          <a:r>
            <a:rPr lang="en-US"/>
            <a:t>:</a:t>
          </a:r>
        </a:p>
      </dgm:t>
    </dgm:pt>
    <dgm:pt modelId="{79485217-8E00-42BB-B0CB-65636408463F}" type="parTrans" cxnId="{1760B8E8-6E5E-4F94-B05B-CAC3C27072C0}">
      <dgm:prSet/>
      <dgm:spPr/>
      <dgm:t>
        <a:bodyPr/>
        <a:lstStyle/>
        <a:p>
          <a:endParaRPr lang="en-US"/>
        </a:p>
      </dgm:t>
    </dgm:pt>
    <dgm:pt modelId="{3C3C6F1B-2AC8-41A4-9E5F-D92E206D4F30}" type="sibTrans" cxnId="{1760B8E8-6E5E-4F94-B05B-CAC3C27072C0}">
      <dgm:prSet/>
      <dgm:spPr/>
      <dgm:t>
        <a:bodyPr/>
        <a:lstStyle/>
        <a:p>
          <a:endParaRPr lang="en-US"/>
        </a:p>
      </dgm:t>
    </dgm:pt>
    <dgm:pt modelId="{A4651B23-DA87-4D03-82A3-3319FFF56795}">
      <dgm:prSet/>
      <dgm:spPr/>
      <dgm:t>
        <a:bodyPr/>
        <a:lstStyle/>
        <a:p>
          <a:r>
            <a:rPr lang="en-US"/>
            <a:t>Line plot comparing actual vs. predicted sales.</a:t>
          </a:r>
        </a:p>
      </dgm:t>
    </dgm:pt>
    <dgm:pt modelId="{A0E8D2D6-6ED7-4963-B221-674E2A5AD77E}" type="parTrans" cxnId="{9B83DF2E-DBA1-4222-8428-AB8AFC8A2E10}">
      <dgm:prSet/>
      <dgm:spPr/>
      <dgm:t>
        <a:bodyPr/>
        <a:lstStyle/>
        <a:p>
          <a:endParaRPr lang="en-US"/>
        </a:p>
      </dgm:t>
    </dgm:pt>
    <dgm:pt modelId="{2AC77FAC-5F25-4090-8E5A-315CFF718F34}" type="sibTrans" cxnId="{9B83DF2E-DBA1-4222-8428-AB8AFC8A2E10}">
      <dgm:prSet/>
      <dgm:spPr/>
      <dgm:t>
        <a:bodyPr/>
        <a:lstStyle/>
        <a:p>
          <a:endParaRPr lang="en-US"/>
        </a:p>
      </dgm:t>
    </dgm:pt>
    <dgm:pt modelId="{DB467A7C-A9BF-487C-95BE-1218091A8BFE}" type="pres">
      <dgm:prSet presAssocID="{7E6469C2-27DB-49D2-8242-A0B3BA7EDAA0}" presName="diagram" presStyleCnt="0">
        <dgm:presLayoutVars>
          <dgm:dir/>
          <dgm:resizeHandles val="exact"/>
        </dgm:presLayoutVars>
      </dgm:prSet>
      <dgm:spPr/>
    </dgm:pt>
    <dgm:pt modelId="{4EFA856A-3355-4AB1-9E97-416FBCB13836}" type="pres">
      <dgm:prSet presAssocID="{1FCBA134-44C0-46FD-83E9-95D1AB6C7DEF}" presName="node" presStyleLbl="node1" presStyleIdx="0" presStyleCnt="7">
        <dgm:presLayoutVars>
          <dgm:bulletEnabled val="1"/>
        </dgm:presLayoutVars>
      </dgm:prSet>
      <dgm:spPr/>
    </dgm:pt>
    <dgm:pt modelId="{AE7EA00B-C1E4-4008-8BFD-90B8995A7832}" type="pres">
      <dgm:prSet presAssocID="{5A3CACE2-11B2-4BF0-86D4-6EAC340ACEDC}" presName="sibTrans" presStyleCnt="0"/>
      <dgm:spPr/>
    </dgm:pt>
    <dgm:pt modelId="{83313AF2-936A-4941-84CB-4AEC9802854C}" type="pres">
      <dgm:prSet presAssocID="{39CF682D-70FC-4B25-BFFC-D8DBDE08CD61}" presName="node" presStyleLbl="node1" presStyleIdx="1" presStyleCnt="7">
        <dgm:presLayoutVars>
          <dgm:bulletEnabled val="1"/>
        </dgm:presLayoutVars>
      </dgm:prSet>
      <dgm:spPr/>
    </dgm:pt>
    <dgm:pt modelId="{CA168C85-AE22-4609-B39D-1B4794C273A0}" type="pres">
      <dgm:prSet presAssocID="{2615975C-E0DD-47C5-A764-4F7AE606DF52}" presName="sibTrans" presStyleCnt="0"/>
      <dgm:spPr/>
    </dgm:pt>
    <dgm:pt modelId="{F1A3B257-D5AA-4E51-B5B1-1991550F68C3}" type="pres">
      <dgm:prSet presAssocID="{EC058A80-134B-43D0-A703-BD32C830EE51}" presName="node" presStyleLbl="node1" presStyleIdx="2" presStyleCnt="7">
        <dgm:presLayoutVars>
          <dgm:bulletEnabled val="1"/>
        </dgm:presLayoutVars>
      </dgm:prSet>
      <dgm:spPr/>
    </dgm:pt>
    <dgm:pt modelId="{270CB839-9880-4338-9A83-A50F6A27192F}" type="pres">
      <dgm:prSet presAssocID="{0ADC745A-9EB4-48E9-869F-73B07D3D4718}" presName="sibTrans" presStyleCnt="0"/>
      <dgm:spPr/>
    </dgm:pt>
    <dgm:pt modelId="{69AF041B-9A75-4CB4-A670-8EAAF5529665}" type="pres">
      <dgm:prSet presAssocID="{918356CB-FEA4-4B4A-BEFC-1D5B7D1783F1}" presName="node" presStyleLbl="node1" presStyleIdx="3" presStyleCnt="7">
        <dgm:presLayoutVars>
          <dgm:bulletEnabled val="1"/>
        </dgm:presLayoutVars>
      </dgm:prSet>
      <dgm:spPr/>
    </dgm:pt>
    <dgm:pt modelId="{577FD6D6-52D6-4149-8A94-250B112C0EA7}" type="pres">
      <dgm:prSet presAssocID="{0BA625E9-37CD-42DF-9829-417B61C204E0}" presName="sibTrans" presStyleCnt="0"/>
      <dgm:spPr/>
    </dgm:pt>
    <dgm:pt modelId="{E0EA23C2-3E60-4DEB-B7AE-6B5F429BD98F}" type="pres">
      <dgm:prSet presAssocID="{42DF7F66-C9AA-43EC-8353-6FF295FA2F75}" presName="node" presStyleLbl="node1" presStyleIdx="4" presStyleCnt="7">
        <dgm:presLayoutVars>
          <dgm:bulletEnabled val="1"/>
        </dgm:presLayoutVars>
      </dgm:prSet>
      <dgm:spPr/>
    </dgm:pt>
    <dgm:pt modelId="{9A56AB67-39B7-45E4-AB62-55441720C7B3}" type="pres">
      <dgm:prSet presAssocID="{4F3AD154-AEA7-4ABE-B896-5C550B556580}" presName="sibTrans" presStyleCnt="0"/>
      <dgm:spPr/>
    </dgm:pt>
    <dgm:pt modelId="{94A6DF01-55A2-46D9-802A-CE2ED711AF0D}" type="pres">
      <dgm:prSet presAssocID="{4BF4FE69-7998-47B6-AE16-ACCB7A90C1B3}" presName="node" presStyleLbl="node1" presStyleIdx="5" presStyleCnt="7">
        <dgm:presLayoutVars>
          <dgm:bulletEnabled val="1"/>
        </dgm:presLayoutVars>
      </dgm:prSet>
      <dgm:spPr/>
    </dgm:pt>
    <dgm:pt modelId="{5CE97505-CA54-4E1F-A44B-F064E2AD0F7C}" type="pres">
      <dgm:prSet presAssocID="{CA70AB72-0505-4DA7-A60F-F40A0055C1F3}" presName="sibTrans" presStyleCnt="0"/>
      <dgm:spPr/>
    </dgm:pt>
    <dgm:pt modelId="{DF800808-F2FC-4469-8953-465577BAD025}" type="pres">
      <dgm:prSet presAssocID="{D5833045-A505-4BB9-808E-5280FC1003F2}" presName="node" presStyleLbl="node1" presStyleIdx="6" presStyleCnt="7">
        <dgm:presLayoutVars>
          <dgm:bulletEnabled val="1"/>
        </dgm:presLayoutVars>
      </dgm:prSet>
      <dgm:spPr/>
    </dgm:pt>
  </dgm:ptLst>
  <dgm:cxnLst>
    <dgm:cxn modelId="{9B83DF2E-DBA1-4222-8428-AB8AFC8A2E10}" srcId="{D5833045-A505-4BB9-808E-5280FC1003F2}" destId="{A4651B23-DA87-4D03-82A3-3319FFF56795}" srcOrd="0" destOrd="0" parTransId="{A0E8D2D6-6ED7-4963-B221-674E2A5AD77E}" sibTransId="{2AC77FAC-5F25-4090-8E5A-315CFF718F34}"/>
    <dgm:cxn modelId="{4C817939-462F-439A-A5FE-D2D04C236746}" srcId="{7E6469C2-27DB-49D2-8242-A0B3BA7EDAA0}" destId="{1FCBA134-44C0-46FD-83E9-95D1AB6C7DEF}" srcOrd="0" destOrd="0" parTransId="{C8FF950D-B672-40E8-8964-B48C211C7C78}" sibTransId="{5A3CACE2-11B2-4BF0-86D4-6EAC340ACEDC}"/>
    <dgm:cxn modelId="{0A2D5F61-DED3-4C0F-8C6F-BA3D57FF4D42}" srcId="{7E6469C2-27DB-49D2-8242-A0B3BA7EDAA0}" destId="{39CF682D-70FC-4B25-BFFC-D8DBDE08CD61}" srcOrd="1" destOrd="0" parTransId="{74BCF6E8-4296-4620-A812-1390E0B5E6B7}" sibTransId="{2615975C-E0DD-47C5-A764-4F7AE606DF52}"/>
    <dgm:cxn modelId="{9A470A51-6E61-4977-81BF-7C8A479B7CE1}" srcId="{7E6469C2-27DB-49D2-8242-A0B3BA7EDAA0}" destId="{EC058A80-134B-43D0-A703-BD32C830EE51}" srcOrd="2" destOrd="0" parTransId="{FB123E9B-68D3-4968-9CA8-6E2592B2A26C}" sibTransId="{0ADC745A-9EB4-48E9-869F-73B07D3D4718}"/>
    <dgm:cxn modelId="{0D90C285-5DA5-4A6E-8F47-B3DEE29B2D39}" srcId="{4BF4FE69-7998-47B6-AE16-ACCB7A90C1B3}" destId="{BEF505AB-D290-4EEA-BC66-BC5631847984}" srcOrd="0" destOrd="0" parTransId="{14B2A2E3-2230-4A5C-B89D-99009A8A3888}" sibTransId="{582D6ECD-AB07-4CA3-976B-C09D39343A4C}"/>
    <dgm:cxn modelId="{AE94568F-2104-414E-B11B-41D8E828FAFF}" type="presOf" srcId="{4BF4FE69-7998-47B6-AE16-ACCB7A90C1B3}" destId="{94A6DF01-55A2-46D9-802A-CE2ED711AF0D}" srcOrd="0" destOrd="0" presId="urn:microsoft.com/office/officeart/2005/8/layout/default"/>
    <dgm:cxn modelId="{0FB4F198-DC02-42A9-808B-623D2FD0A277}" type="presOf" srcId="{918356CB-FEA4-4B4A-BEFC-1D5B7D1783F1}" destId="{69AF041B-9A75-4CB4-A670-8EAAF5529665}" srcOrd="0" destOrd="0" presId="urn:microsoft.com/office/officeart/2005/8/layout/default"/>
    <dgm:cxn modelId="{A2BDF498-92C0-433E-81A2-0991339941F9}" srcId="{7E6469C2-27DB-49D2-8242-A0B3BA7EDAA0}" destId="{42DF7F66-C9AA-43EC-8353-6FF295FA2F75}" srcOrd="4" destOrd="0" parTransId="{5B107FF2-4AEB-4707-B52D-CFE8194833E3}" sibTransId="{4F3AD154-AEA7-4ABE-B896-5C550B556580}"/>
    <dgm:cxn modelId="{3371B899-ED19-4B50-834E-97348FEB95E7}" srcId="{7E6469C2-27DB-49D2-8242-A0B3BA7EDAA0}" destId="{918356CB-FEA4-4B4A-BEFC-1D5B7D1783F1}" srcOrd="3" destOrd="0" parTransId="{B9BB38F1-11D6-44E4-BE86-D40F36F758B1}" sibTransId="{0BA625E9-37CD-42DF-9829-417B61C204E0}"/>
    <dgm:cxn modelId="{15C9FF99-42A1-4126-A9D0-C3AAA5C993BE}" type="presOf" srcId="{1FCBA134-44C0-46FD-83E9-95D1AB6C7DEF}" destId="{4EFA856A-3355-4AB1-9E97-416FBCB13836}" srcOrd="0" destOrd="0" presId="urn:microsoft.com/office/officeart/2005/8/layout/default"/>
    <dgm:cxn modelId="{9A1D489B-F4CD-4873-85B4-46C0BA8A7F8E}" type="presOf" srcId="{A4651B23-DA87-4D03-82A3-3319FFF56795}" destId="{DF800808-F2FC-4469-8953-465577BAD025}" srcOrd="0" destOrd="1" presId="urn:microsoft.com/office/officeart/2005/8/layout/default"/>
    <dgm:cxn modelId="{DAC7C89F-586B-417A-904B-66B8DD82497D}" type="presOf" srcId="{D5833045-A505-4BB9-808E-5280FC1003F2}" destId="{DF800808-F2FC-4469-8953-465577BAD025}" srcOrd="0" destOrd="0" presId="urn:microsoft.com/office/officeart/2005/8/layout/default"/>
    <dgm:cxn modelId="{24A904B1-C44F-4DE1-8A98-CD447D904639}" srcId="{7E6469C2-27DB-49D2-8242-A0B3BA7EDAA0}" destId="{4BF4FE69-7998-47B6-AE16-ACCB7A90C1B3}" srcOrd="5" destOrd="0" parTransId="{7B6ECE8E-E2F3-4EC9-9BB1-4037861361F1}" sibTransId="{CA70AB72-0505-4DA7-A60F-F40A0055C1F3}"/>
    <dgm:cxn modelId="{5BA9D7B2-0557-4B69-B700-10C4C0718E7B}" type="presOf" srcId="{BEF505AB-D290-4EEA-BC66-BC5631847984}" destId="{94A6DF01-55A2-46D9-802A-CE2ED711AF0D}" srcOrd="0" destOrd="1" presId="urn:microsoft.com/office/officeart/2005/8/layout/default"/>
    <dgm:cxn modelId="{C65FFBC8-0C4D-4C30-9B78-7AC154BF9779}" type="presOf" srcId="{7E6469C2-27DB-49D2-8242-A0B3BA7EDAA0}" destId="{DB467A7C-A9BF-487C-95BE-1218091A8BFE}" srcOrd="0" destOrd="0" presId="urn:microsoft.com/office/officeart/2005/8/layout/default"/>
    <dgm:cxn modelId="{704367CD-6663-4017-8C16-33FDB0B5248A}" type="presOf" srcId="{39CF682D-70FC-4B25-BFFC-D8DBDE08CD61}" destId="{83313AF2-936A-4941-84CB-4AEC9802854C}" srcOrd="0" destOrd="0" presId="urn:microsoft.com/office/officeart/2005/8/layout/default"/>
    <dgm:cxn modelId="{C7F812E6-A0DC-4C13-99F5-7C2EECCAD8BC}" type="presOf" srcId="{EC058A80-134B-43D0-A703-BD32C830EE51}" destId="{F1A3B257-D5AA-4E51-B5B1-1991550F68C3}" srcOrd="0" destOrd="0" presId="urn:microsoft.com/office/officeart/2005/8/layout/default"/>
    <dgm:cxn modelId="{1760B8E8-6E5E-4F94-B05B-CAC3C27072C0}" srcId="{7E6469C2-27DB-49D2-8242-A0B3BA7EDAA0}" destId="{D5833045-A505-4BB9-808E-5280FC1003F2}" srcOrd="6" destOrd="0" parTransId="{79485217-8E00-42BB-B0CB-65636408463F}" sibTransId="{3C3C6F1B-2AC8-41A4-9E5F-D92E206D4F30}"/>
    <dgm:cxn modelId="{B5E4C0F6-0094-4110-A7F0-9C55932442FA}" type="presOf" srcId="{42DF7F66-C9AA-43EC-8353-6FF295FA2F75}" destId="{E0EA23C2-3E60-4DEB-B7AE-6B5F429BD98F}" srcOrd="0" destOrd="0" presId="urn:microsoft.com/office/officeart/2005/8/layout/default"/>
    <dgm:cxn modelId="{72AB2AEF-24E2-4635-952F-E8C905F24E8F}" type="presParOf" srcId="{DB467A7C-A9BF-487C-95BE-1218091A8BFE}" destId="{4EFA856A-3355-4AB1-9E97-416FBCB13836}" srcOrd="0" destOrd="0" presId="urn:microsoft.com/office/officeart/2005/8/layout/default"/>
    <dgm:cxn modelId="{95462A15-FD95-4AB7-AAD8-4BB36B582A65}" type="presParOf" srcId="{DB467A7C-A9BF-487C-95BE-1218091A8BFE}" destId="{AE7EA00B-C1E4-4008-8BFD-90B8995A7832}" srcOrd="1" destOrd="0" presId="urn:microsoft.com/office/officeart/2005/8/layout/default"/>
    <dgm:cxn modelId="{48184BA8-4181-4A61-BA41-CFCFCF5B5370}" type="presParOf" srcId="{DB467A7C-A9BF-487C-95BE-1218091A8BFE}" destId="{83313AF2-936A-4941-84CB-4AEC9802854C}" srcOrd="2" destOrd="0" presId="urn:microsoft.com/office/officeart/2005/8/layout/default"/>
    <dgm:cxn modelId="{E8DA0971-F4D0-4837-8197-CF9BA9440692}" type="presParOf" srcId="{DB467A7C-A9BF-487C-95BE-1218091A8BFE}" destId="{CA168C85-AE22-4609-B39D-1B4794C273A0}" srcOrd="3" destOrd="0" presId="urn:microsoft.com/office/officeart/2005/8/layout/default"/>
    <dgm:cxn modelId="{F7F9AD28-24C1-44D9-AAC8-94616858658C}" type="presParOf" srcId="{DB467A7C-A9BF-487C-95BE-1218091A8BFE}" destId="{F1A3B257-D5AA-4E51-B5B1-1991550F68C3}" srcOrd="4" destOrd="0" presId="urn:microsoft.com/office/officeart/2005/8/layout/default"/>
    <dgm:cxn modelId="{BC059624-69D7-4E8F-905F-32B0226B1F76}" type="presParOf" srcId="{DB467A7C-A9BF-487C-95BE-1218091A8BFE}" destId="{270CB839-9880-4338-9A83-A50F6A27192F}" srcOrd="5" destOrd="0" presId="urn:microsoft.com/office/officeart/2005/8/layout/default"/>
    <dgm:cxn modelId="{10AEB55F-E221-4CEC-8946-519712F54C52}" type="presParOf" srcId="{DB467A7C-A9BF-487C-95BE-1218091A8BFE}" destId="{69AF041B-9A75-4CB4-A670-8EAAF5529665}" srcOrd="6" destOrd="0" presId="urn:microsoft.com/office/officeart/2005/8/layout/default"/>
    <dgm:cxn modelId="{20AF9E44-81BF-4D0A-A883-DA6D98C0472D}" type="presParOf" srcId="{DB467A7C-A9BF-487C-95BE-1218091A8BFE}" destId="{577FD6D6-52D6-4149-8A94-250B112C0EA7}" srcOrd="7" destOrd="0" presId="urn:microsoft.com/office/officeart/2005/8/layout/default"/>
    <dgm:cxn modelId="{3507BC6C-AA61-4DD1-9F0D-0DD0CADDB933}" type="presParOf" srcId="{DB467A7C-A9BF-487C-95BE-1218091A8BFE}" destId="{E0EA23C2-3E60-4DEB-B7AE-6B5F429BD98F}" srcOrd="8" destOrd="0" presId="urn:microsoft.com/office/officeart/2005/8/layout/default"/>
    <dgm:cxn modelId="{3E7CF8AF-A887-41A4-AEE0-D647CA49C186}" type="presParOf" srcId="{DB467A7C-A9BF-487C-95BE-1218091A8BFE}" destId="{9A56AB67-39B7-45E4-AB62-55441720C7B3}" srcOrd="9" destOrd="0" presId="urn:microsoft.com/office/officeart/2005/8/layout/default"/>
    <dgm:cxn modelId="{D484375F-A84C-4F59-B7CE-646E375CD735}" type="presParOf" srcId="{DB467A7C-A9BF-487C-95BE-1218091A8BFE}" destId="{94A6DF01-55A2-46D9-802A-CE2ED711AF0D}" srcOrd="10" destOrd="0" presId="urn:microsoft.com/office/officeart/2005/8/layout/default"/>
    <dgm:cxn modelId="{6FA3FA61-23EA-4A33-B838-BF7E74A78236}" type="presParOf" srcId="{DB467A7C-A9BF-487C-95BE-1218091A8BFE}" destId="{5CE97505-CA54-4E1F-A44B-F064E2AD0F7C}" srcOrd="11" destOrd="0" presId="urn:microsoft.com/office/officeart/2005/8/layout/default"/>
    <dgm:cxn modelId="{01447388-A3BF-4563-9528-0E1BEB41712F}" type="presParOf" srcId="{DB467A7C-A9BF-487C-95BE-1218091A8BFE}" destId="{DF800808-F2FC-4469-8953-465577BAD02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B8906-ABAE-4E6F-9258-E869BBC7D86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E79CE2-0793-4298-8255-76C8973A220A}">
      <dgm:prSet/>
      <dgm:spPr/>
      <dgm:t>
        <a:bodyPr/>
        <a:lstStyle/>
        <a:p>
          <a:r>
            <a:rPr lang="en-US" b="1"/>
            <a:t>Flask Web App:</a:t>
          </a:r>
          <a:endParaRPr lang="en-US"/>
        </a:p>
      </dgm:t>
    </dgm:pt>
    <dgm:pt modelId="{48E363ED-AAA8-4022-98FB-7E78871DD37F}" type="parTrans" cxnId="{6530E5B4-EA73-4891-A583-B80EB2D2E171}">
      <dgm:prSet/>
      <dgm:spPr/>
      <dgm:t>
        <a:bodyPr/>
        <a:lstStyle/>
        <a:p>
          <a:endParaRPr lang="en-US"/>
        </a:p>
      </dgm:t>
    </dgm:pt>
    <dgm:pt modelId="{4F0DF5D1-8206-4600-8C7F-90C57A59F1A2}" type="sibTrans" cxnId="{6530E5B4-EA73-4891-A583-B80EB2D2E171}">
      <dgm:prSet/>
      <dgm:spPr/>
      <dgm:t>
        <a:bodyPr/>
        <a:lstStyle/>
        <a:p>
          <a:endParaRPr lang="en-US"/>
        </a:p>
      </dgm:t>
    </dgm:pt>
    <dgm:pt modelId="{936504F2-9716-4B46-9EEF-3A327A0CB031}">
      <dgm:prSet/>
      <dgm:spPr/>
      <dgm:t>
        <a:bodyPr/>
        <a:lstStyle/>
        <a:p>
          <a:r>
            <a:rPr lang="en-US"/>
            <a:t>Input Fields: Store ID, Date, Promo details.</a:t>
          </a:r>
        </a:p>
      </dgm:t>
    </dgm:pt>
    <dgm:pt modelId="{33A729FA-80CB-4CB4-8D70-AA37DA298B2C}" type="parTrans" cxnId="{40BE0222-D3F0-4503-9A27-3144BC21ECC0}">
      <dgm:prSet/>
      <dgm:spPr/>
      <dgm:t>
        <a:bodyPr/>
        <a:lstStyle/>
        <a:p>
          <a:endParaRPr lang="en-US"/>
        </a:p>
      </dgm:t>
    </dgm:pt>
    <dgm:pt modelId="{8D092B99-7664-49FC-9F61-8904BB1CCDA3}" type="sibTrans" cxnId="{40BE0222-D3F0-4503-9A27-3144BC21ECC0}">
      <dgm:prSet/>
      <dgm:spPr/>
      <dgm:t>
        <a:bodyPr/>
        <a:lstStyle/>
        <a:p>
          <a:endParaRPr lang="en-US"/>
        </a:p>
      </dgm:t>
    </dgm:pt>
    <dgm:pt modelId="{0A192753-CE43-4038-A903-8E39F1D30CD8}">
      <dgm:prSet/>
      <dgm:spPr/>
      <dgm:t>
        <a:bodyPr/>
        <a:lstStyle/>
        <a:p>
          <a:r>
            <a:rPr lang="en-US"/>
            <a:t>Batch Predictions: CSV upload feature.</a:t>
          </a:r>
        </a:p>
      </dgm:t>
    </dgm:pt>
    <dgm:pt modelId="{0DD5060F-FEFE-42A2-83C6-2F62D5E514A0}" type="parTrans" cxnId="{FE0E8AAF-9A6A-41AD-AC38-3368C33F0269}">
      <dgm:prSet/>
      <dgm:spPr/>
      <dgm:t>
        <a:bodyPr/>
        <a:lstStyle/>
        <a:p>
          <a:endParaRPr lang="en-US"/>
        </a:p>
      </dgm:t>
    </dgm:pt>
    <dgm:pt modelId="{CE0B064E-6480-4B38-B8D3-E6E77F4EECC5}" type="sibTrans" cxnId="{FE0E8AAF-9A6A-41AD-AC38-3368C33F0269}">
      <dgm:prSet/>
      <dgm:spPr/>
      <dgm:t>
        <a:bodyPr/>
        <a:lstStyle/>
        <a:p>
          <a:endParaRPr lang="en-US"/>
        </a:p>
      </dgm:t>
    </dgm:pt>
    <dgm:pt modelId="{CAB7DA0C-2F33-4972-8AE1-809860140899}">
      <dgm:prSet/>
      <dgm:spPr/>
      <dgm:t>
        <a:bodyPr/>
        <a:lstStyle/>
        <a:p>
          <a:r>
            <a:rPr lang="en-US" b="1"/>
            <a:t>Visualizations:</a:t>
          </a:r>
          <a:endParaRPr lang="en-US"/>
        </a:p>
      </dgm:t>
    </dgm:pt>
    <dgm:pt modelId="{BF84A5DA-4AB8-4DC6-A557-360B6399299D}" type="parTrans" cxnId="{D4472AE3-C866-4FA1-8E00-3D5790163F1E}">
      <dgm:prSet/>
      <dgm:spPr/>
      <dgm:t>
        <a:bodyPr/>
        <a:lstStyle/>
        <a:p>
          <a:endParaRPr lang="en-US"/>
        </a:p>
      </dgm:t>
    </dgm:pt>
    <dgm:pt modelId="{BC7F6A31-E671-4988-9EDD-233599C7E41E}" type="sibTrans" cxnId="{D4472AE3-C866-4FA1-8E00-3D5790163F1E}">
      <dgm:prSet/>
      <dgm:spPr/>
      <dgm:t>
        <a:bodyPr/>
        <a:lstStyle/>
        <a:p>
          <a:endParaRPr lang="en-US"/>
        </a:p>
      </dgm:t>
    </dgm:pt>
    <dgm:pt modelId="{2ADCF453-AFBD-4ADA-8511-C5140709274F}">
      <dgm:prSet/>
      <dgm:spPr/>
      <dgm:t>
        <a:bodyPr/>
        <a:lstStyle/>
        <a:p>
          <a:r>
            <a:rPr lang="en-US"/>
            <a:t>Predicted vs. Actual Sales.</a:t>
          </a:r>
        </a:p>
      </dgm:t>
    </dgm:pt>
    <dgm:pt modelId="{36EFECD6-7747-4C90-BEB3-DAAC433C945E}" type="parTrans" cxnId="{FC6DC7C4-F76E-4102-85C4-CCC35B1E3839}">
      <dgm:prSet/>
      <dgm:spPr/>
      <dgm:t>
        <a:bodyPr/>
        <a:lstStyle/>
        <a:p>
          <a:endParaRPr lang="en-US"/>
        </a:p>
      </dgm:t>
    </dgm:pt>
    <dgm:pt modelId="{3A2B7737-DF3B-4918-A643-61CE4E274D93}" type="sibTrans" cxnId="{FC6DC7C4-F76E-4102-85C4-CCC35B1E3839}">
      <dgm:prSet/>
      <dgm:spPr/>
      <dgm:t>
        <a:bodyPr/>
        <a:lstStyle/>
        <a:p>
          <a:endParaRPr lang="en-US"/>
        </a:p>
      </dgm:t>
    </dgm:pt>
    <dgm:pt modelId="{C069E0AF-FABC-4ACC-9491-E0F1E160671B}">
      <dgm:prSet/>
      <dgm:spPr/>
      <dgm:t>
        <a:bodyPr/>
        <a:lstStyle/>
        <a:p>
          <a:r>
            <a:rPr lang="en-US"/>
            <a:t>Time-series sales trends.</a:t>
          </a:r>
        </a:p>
      </dgm:t>
    </dgm:pt>
    <dgm:pt modelId="{27A6779C-B015-4653-9870-8FFEDBD77195}" type="parTrans" cxnId="{BE4E4AD5-1F29-4178-A9A3-42F47E292CF0}">
      <dgm:prSet/>
      <dgm:spPr/>
      <dgm:t>
        <a:bodyPr/>
        <a:lstStyle/>
        <a:p>
          <a:endParaRPr lang="en-US"/>
        </a:p>
      </dgm:t>
    </dgm:pt>
    <dgm:pt modelId="{2B39BDD9-7C8C-4CFA-B3D1-CDEE3AD311B7}" type="sibTrans" cxnId="{BE4E4AD5-1F29-4178-A9A3-42F47E292CF0}">
      <dgm:prSet/>
      <dgm:spPr/>
      <dgm:t>
        <a:bodyPr/>
        <a:lstStyle/>
        <a:p>
          <a:endParaRPr lang="en-US"/>
        </a:p>
      </dgm:t>
    </dgm:pt>
    <dgm:pt modelId="{2F0EC5E0-3C8E-43FD-9612-5916B3A9FF06}">
      <dgm:prSet/>
      <dgm:spPr/>
      <dgm:t>
        <a:bodyPr/>
        <a:lstStyle/>
        <a:p>
          <a:r>
            <a:rPr lang="en-US" b="1"/>
            <a:t>Deployment Status:</a:t>
          </a:r>
          <a:endParaRPr lang="en-US"/>
        </a:p>
      </dgm:t>
    </dgm:pt>
    <dgm:pt modelId="{195602CA-B704-405C-9780-EE540959AFCE}" type="parTrans" cxnId="{5502535A-65B9-4A56-9DD4-53B79C77E2A4}">
      <dgm:prSet/>
      <dgm:spPr/>
      <dgm:t>
        <a:bodyPr/>
        <a:lstStyle/>
        <a:p>
          <a:endParaRPr lang="en-US"/>
        </a:p>
      </dgm:t>
    </dgm:pt>
    <dgm:pt modelId="{2CCB36AE-991F-4D24-A46C-2C72427BE7CC}" type="sibTrans" cxnId="{5502535A-65B9-4A56-9DD4-53B79C77E2A4}">
      <dgm:prSet/>
      <dgm:spPr/>
      <dgm:t>
        <a:bodyPr/>
        <a:lstStyle/>
        <a:p>
          <a:endParaRPr lang="en-US"/>
        </a:p>
      </dgm:t>
    </dgm:pt>
    <dgm:pt modelId="{BACDB0A2-33CD-4B7A-AAE1-E3EED2341448}">
      <dgm:prSet/>
      <dgm:spPr/>
      <dgm:t>
        <a:bodyPr/>
        <a:lstStyle/>
        <a:p>
          <a:r>
            <a:rPr lang="en-US"/>
            <a:t>Hosted locally. Preparing for Heroku deployment.</a:t>
          </a:r>
        </a:p>
      </dgm:t>
    </dgm:pt>
    <dgm:pt modelId="{6F0F5BAC-A07A-4266-89EC-4FF9DF5D8B5E}" type="parTrans" cxnId="{D188670C-9937-42C3-84A5-0D5C9D89D91F}">
      <dgm:prSet/>
      <dgm:spPr/>
      <dgm:t>
        <a:bodyPr/>
        <a:lstStyle/>
        <a:p>
          <a:endParaRPr lang="en-US"/>
        </a:p>
      </dgm:t>
    </dgm:pt>
    <dgm:pt modelId="{4277F90A-4537-4890-AA92-A7D83BBBA447}" type="sibTrans" cxnId="{D188670C-9937-42C3-84A5-0D5C9D89D91F}">
      <dgm:prSet/>
      <dgm:spPr/>
      <dgm:t>
        <a:bodyPr/>
        <a:lstStyle/>
        <a:p>
          <a:endParaRPr lang="en-US"/>
        </a:p>
      </dgm:t>
    </dgm:pt>
    <dgm:pt modelId="{F0992955-8C89-45DB-B7B9-3D962C9ABB6A}" type="pres">
      <dgm:prSet presAssocID="{66EB8906-ABAE-4E6F-9258-E869BBC7D867}" presName="Name0" presStyleCnt="0">
        <dgm:presLayoutVars>
          <dgm:dir/>
          <dgm:animLvl val="lvl"/>
          <dgm:resizeHandles val="exact"/>
        </dgm:presLayoutVars>
      </dgm:prSet>
      <dgm:spPr/>
    </dgm:pt>
    <dgm:pt modelId="{731A92AD-C8C0-44BC-B648-F98822872FE2}" type="pres">
      <dgm:prSet presAssocID="{F5E79CE2-0793-4298-8255-76C8973A220A}" presName="linNode" presStyleCnt="0"/>
      <dgm:spPr/>
    </dgm:pt>
    <dgm:pt modelId="{A8146043-EF47-402F-AF4D-E2AC3EA7E55F}" type="pres">
      <dgm:prSet presAssocID="{F5E79CE2-0793-4298-8255-76C8973A220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5CB24DC-C805-4F3E-B17E-9E8F808692B8}" type="pres">
      <dgm:prSet presAssocID="{F5E79CE2-0793-4298-8255-76C8973A220A}" presName="descendantText" presStyleLbl="alignAccFollowNode1" presStyleIdx="0" presStyleCnt="3">
        <dgm:presLayoutVars>
          <dgm:bulletEnabled val="1"/>
        </dgm:presLayoutVars>
      </dgm:prSet>
      <dgm:spPr/>
    </dgm:pt>
    <dgm:pt modelId="{F55F0D08-E090-4D89-9457-E7ADEE4FDC4B}" type="pres">
      <dgm:prSet presAssocID="{4F0DF5D1-8206-4600-8C7F-90C57A59F1A2}" presName="sp" presStyleCnt="0"/>
      <dgm:spPr/>
    </dgm:pt>
    <dgm:pt modelId="{F2C73DB1-2162-4671-B348-2205F5591F9B}" type="pres">
      <dgm:prSet presAssocID="{CAB7DA0C-2F33-4972-8AE1-809860140899}" presName="linNode" presStyleCnt="0"/>
      <dgm:spPr/>
    </dgm:pt>
    <dgm:pt modelId="{30984D61-E1A0-4911-90D0-54AC36357CB5}" type="pres">
      <dgm:prSet presAssocID="{CAB7DA0C-2F33-4972-8AE1-80986014089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22D40B7-6839-44F6-9766-67C90D3B46CC}" type="pres">
      <dgm:prSet presAssocID="{CAB7DA0C-2F33-4972-8AE1-809860140899}" presName="descendantText" presStyleLbl="alignAccFollowNode1" presStyleIdx="1" presStyleCnt="3">
        <dgm:presLayoutVars>
          <dgm:bulletEnabled val="1"/>
        </dgm:presLayoutVars>
      </dgm:prSet>
      <dgm:spPr/>
    </dgm:pt>
    <dgm:pt modelId="{AC020436-EB06-4A16-B2FF-CC8DAF08CDD5}" type="pres">
      <dgm:prSet presAssocID="{BC7F6A31-E671-4988-9EDD-233599C7E41E}" presName="sp" presStyleCnt="0"/>
      <dgm:spPr/>
    </dgm:pt>
    <dgm:pt modelId="{3D56F220-A7CA-4966-807D-6133C9004702}" type="pres">
      <dgm:prSet presAssocID="{2F0EC5E0-3C8E-43FD-9612-5916B3A9FF06}" presName="linNode" presStyleCnt="0"/>
      <dgm:spPr/>
    </dgm:pt>
    <dgm:pt modelId="{DE396AAA-0322-4403-8BB9-1A95A9AA3381}" type="pres">
      <dgm:prSet presAssocID="{2F0EC5E0-3C8E-43FD-9612-5916B3A9FF0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D838854-3387-4157-9B8A-18318B656455}" type="pres">
      <dgm:prSet presAssocID="{2F0EC5E0-3C8E-43FD-9612-5916B3A9FF0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88670C-9937-42C3-84A5-0D5C9D89D91F}" srcId="{2F0EC5E0-3C8E-43FD-9612-5916B3A9FF06}" destId="{BACDB0A2-33CD-4B7A-AAE1-E3EED2341448}" srcOrd="0" destOrd="0" parTransId="{6F0F5BAC-A07A-4266-89EC-4FF9DF5D8B5E}" sibTransId="{4277F90A-4537-4890-AA92-A7D83BBBA447}"/>
    <dgm:cxn modelId="{40BE0222-D3F0-4503-9A27-3144BC21ECC0}" srcId="{F5E79CE2-0793-4298-8255-76C8973A220A}" destId="{936504F2-9716-4B46-9EEF-3A327A0CB031}" srcOrd="0" destOrd="0" parTransId="{33A729FA-80CB-4CB4-8D70-AA37DA298B2C}" sibTransId="{8D092B99-7664-49FC-9F61-8904BB1CCDA3}"/>
    <dgm:cxn modelId="{D0D2EB48-8DBA-49A9-8680-397E14914D9B}" type="presOf" srcId="{2ADCF453-AFBD-4ADA-8511-C5140709274F}" destId="{022D40B7-6839-44F6-9766-67C90D3B46CC}" srcOrd="0" destOrd="0" presId="urn:microsoft.com/office/officeart/2005/8/layout/vList5"/>
    <dgm:cxn modelId="{5502535A-65B9-4A56-9DD4-53B79C77E2A4}" srcId="{66EB8906-ABAE-4E6F-9258-E869BBC7D867}" destId="{2F0EC5E0-3C8E-43FD-9612-5916B3A9FF06}" srcOrd="2" destOrd="0" parTransId="{195602CA-B704-405C-9780-EE540959AFCE}" sibTransId="{2CCB36AE-991F-4D24-A46C-2C72427BE7CC}"/>
    <dgm:cxn modelId="{6AE30D87-112D-4DC5-B351-0BFD7FCBEA3B}" type="presOf" srcId="{F5E79CE2-0793-4298-8255-76C8973A220A}" destId="{A8146043-EF47-402F-AF4D-E2AC3EA7E55F}" srcOrd="0" destOrd="0" presId="urn:microsoft.com/office/officeart/2005/8/layout/vList5"/>
    <dgm:cxn modelId="{3539A38F-1ABD-4969-B21B-7780951AEEAE}" type="presOf" srcId="{936504F2-9716-4B46-9EEF-3A327A0CB031}" destId="{45CB24DC-C805-4F3E-B17E-9E8F808692B8}" srcOrd="0" destOrd="0" presId="urn:microsoft.com/office/officeart/2005/8/layout/vList5"/>
    <dgm:cxn modelId="{35460E9B-FD72-4927-8F94-1DA174FAB65C}" type="presOf" srcId="{CAB7DA0C-2F33-4972-8AE1-809860140899}" destId="{30984D61-E1A0-4911-90D0-54AC36357CB5}" srcOrd="0" destOrd="0" presId="urn:microsoft.com/office/officeart/2005/8/layout/vList5"/>
    <dgm:cxn modelId="{FE0E8AAF-9A6A-41AD-AC38-3368C33F0269}" srcId="{F5E79CE2-0793-4298-8255-76C8973A220A}" destId="{0A192753-CE43-4038-A903-8E39F1D30CD8}" srcOrd="1" destOrd="0" parTransId="{0DD5060F-FEFE-42A2-83C6-2F62D5E514A0}" sibTransId="{CE0B064E-6480-4B38-B8D3-E6E77F4EECC5}"/>
    <dgm:cxn modelId="{6530E5B4-EA73-4891-A583-B80EB2D2E171}" srcId="{66EB8906-ABAE-4E6F-9258-E869BBC7D867}" destId="{F5E79CE2-0793-4298-8255-76C8973A220A}" srcOrd="0" destOrd="0" parTransId="{48E363ED-AAA8-4022-98FB-7E78871DD37F}" sibTransId="{4F0DF5D1-8206-4600-8C7F-90C57A59F1A2}"/>
    <dgm:cxn modelId="{041F9CBD-C9F7-4826-9DE4-E3C53EBE6A3B}" type="presOf" srcId="{2F0EC5E0-3C8E-43FD-9612-5916B3A9FF06}" destId="{DE396AAA-0322-4403-8BB9-1A95A9AA3381}" srcOrd="0" destOrd="0" presId="urn:microsoft.com/office/officeart/2005/8/layout/vList5"/>
    <dgm:cxn modelId="{17F3C5C0-AFFB-4FAF-99FD-55A7BF3E0D7E}" type="presOf" srcId="{C069E0AF-FABC-4ACC-9491-E0F1E160671B}" destId="{022D40B7-6839-44F6-9766-67C90D3B46CC}" srcOrd="0" destOrd="1" presId="urn:microsoft.com/office/officeart/2005/8/layout/vList5"/>
    <dgm:cxn modelId="{FC6DC7C4-F76E-4102-85C4-CCC35B1E3839}" srcId="{CAB7DA0C-2F33-4972-8AE1-809860140899}" destId="{2ADCF453-AFBD-4ADA-8511-C5140709274F}" srcOrd="0" destOrd="0" parTransId="{36EFECD6-7747-4C90-BEB3-DAAC433C945E}" sibTransId="{3A2B7737-DF3B-4918-A643-61CE4E274D93}"/>
    <dgm:cxn modelId="{BE4E4AD5-1F29-4178-A9A3-42F47E292CF0}" srcId="{CAB7DA0C-2F33-4972-8AE1-809860140899}" destId="{C069E0AF-FABC-4ACC-9491-E0F1E160671B}" srcOrd="1" destOrd="0" parTransId="{27A6779C-B015-4653-9870-8FFEDBD77195}" sibTransId="{2B39BDD9-7C8C-4CFA-B3D1-CDEE3AD311B7}"/>
    <dgm:cxn modelId="{4DA057D9-9A4D-445D-9DDA-E9AC35028D3F}" type="presOf" srcId="{BACDB0A2-33CD-4B7A-AAE1-E3EED2341448}" destId="{AD838854-3387-4157-9B8A-18318B656455}" srcOrd="0" destOrd="0" presId="urn:microsoft.com/office/officeart/2005/8/layout/vList5"/>
    <dgm:cxn modelId="{13BEC8DD-4FCC-4FCF-942A-282042F17501}" type="presOf" srcId="{66EB8906-ABAE-4E6F-9258-E869BBC7D867}" destId="{F0992955-8C89-45DB-B7B9-3D962C9ABB6A}" srcOrd="0" destOrd="0" presId="urn:microsoft.com/office/officeart/2005/8/layout/vList5"/>
    <dgm:cxn modelId="{D4472AE3-C866-4FA1-8E00-3D5790163F1E}" srcId="{66EB8906-ABAE-4E6F-9258-E869BBC7D867}" destId="{CAB7DA0C-2F33-4972-8AE1-809860140899}" srcOrd="1" destOrd="0" parTransId="{BF84A5DA-4AB8-4DC6-A557-360B6399299D}" sibTransId="{BC7F6A31-E671-4988-9EDD-233599C7E41E}"/>
    <dgm:cxn modelId="{AB3536ED-184A-482C-881A-DB8EB02BBEFC}" type="presOf" srcId="{0A192753-CE43-4038-A903-8E39F1D30CD8}" destId="{45CB24DC-C805-4F3E-B17E-9E8F808692B8}" srcOrd="0" destOrd="1" presId="urn:microsoft.com/office/officeart/2005/8/layout/vList5"/>
    <dgm:cxn modelId="{803390A2-5F0C-494A-8730-3BAF17CA29CE}" type="presParOf" srcId="{F0992955-8C89-45DB-B7B9-3D962C9ABB6A}" destId="{731A92AD-C8C0-44BC-B648-F98822872FE2}" srcOrd="0" destOrd="0" presId="urn:microsoft.com/office/officeart/2005/8/layout/vList5"/>
    <dgm:cxn modelId="{225BDF48-8B63-4E2E-9D1E-D4078B4B8FB9}" type="presParOf" srcId="{731A92AD-C8C0-44BC-B648-F98822872FE2}" destId="{A8146043-EF47-402F-AF4D-E2AC3EA7E55F}" srcOrd="0" destOrd="0" presId="urn:microsoft.com/office/officeart/2005/8/layout/vList5"/>
    <dgm:cxn modelId="{9D292A8F-3D9B-441C-B54E-FEE92518F310}" type="presParOf" srcId="{731A92AD-C8C0-44BC-B648-F98822872FE2}" destId="{45CB24DC-C805-4F3E-B17E-9E8F808692B8}" srcOrd="1" destOrd="0" presId="urn:microsoft.com/office/officeart/2005/8/layout/vList5"/>
    <dgm:cxn modelId="{B8147523-4F2B-483E-9A6C-E803D5733530}" type="presParOf" srcId="{F0992955-8C89-45DB-B7B9-3D962C9ABB6A}" destId="{F55F0D08-E090-4D89-9457-E7ADEE4FDC4B}" srcOrd="1" destOrd="0" presId="urn:microsoft.com/office/officeart/2005/8/layout/vList5"/>
    <dgm:cxn modelId="{F2910AC8-5C3C-4EA1-80BB-A51A8AAE5C6B}" type="presParOf" srcId="{F0992955-8C89-45DB-B7B9-3D962C9ABB6A}" destId="{F2C73DB1-2162-4671-B348-2205F5591F9B}" srcOrd="2" destOrd="0" presId="urn:microsoft.com/office/officeart/2005/8/layout/vList5"/>
    <dgm:cxn modelId="{37932660-4572-4901-8F40-1D787A33FA44}" type="presParOf" srcId="{F2C73DB1-2162-4671-B348-2205F5591F9B}" destId="{30984D61-E1A0-4911-90D0-54AC36357CB5}" srcOrd="0" destOrd="0" presId="urn:microsoft.com/office/officeart/2005/8/layout/vList5"/>
    <dgm:cxn modelId="{765C2D4F-DE6E-4195-B496-47537E5121A9}" type="presParOf" srcId="{F2C73DB1-2162-4671-B348-2205F5591F9B}" destId="{022D40B7-6839-44F6-9766-67C90D3B46CC}" srcOrd="1" destOrd="0" presId="urn:microsoft.com/office/officeart/2005/8/layout/vList5"/>
    <dgm:cxn modelId="{0D3BB9F8-D2CF-42B8-98B6-6244B3C75B93}" type="presParOf" srcId="{F0992955-8C89-45DB-B7B9-3D962C9ABB6A}" destId="{AC020436-EB06-4A16-B2FF-CC8DAF08CDD5}" srcOrd="3" destOrd="0" presId="urn:microsoft.com/office/officeart/2005/8/layout/vList5"/>
    <dgm:cxn modelId="{B3B24B89-0CC8-40C4-990F-2F4D0B3F073D}" type="presParOf" srcId="{F0992955-8C89-45DB-B7B9-3D962C9ABB6A}" destId="{3D56F220-A7CA-4966-807D-6133C9004702}" srcOrd="4" destOrd="0" presId="urn:microsoft.com/office/officeart/2005/8/layout/vList5"/>
    <dgm:cxn modelId="{BDC1A527-DAC6-42C7-90D1-FDAD3A3D57C0}" type="presParOf" srcId="{3D56F220-A7CA-4966-807D-6133C9004702}" destId="{DE396AAA-0322-4403-8BB9-1A95A9AA3381}" srcOrd="0" destOrd="0" presId="urn:microsoft.com/office/officeart/2005/8/layout/vList5"/>
    <dgm:cxn modelId="{A747D01E-FE5D-418F-A7D0-FE1A8CE5CA0B}" type="presParOf" srcId="{3D56F220-A7CA-4966-807D-6133C9004702}" destId="{AD838854-3387-4157-9B8A-18318B6564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43DA2C-AE52-4EAA-A62B-8D4C6FE204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212D3F-9CB4-4920-BE74-EB78AB849D99}">
      <dgm:prSet/>
      <dgm:spPr/>
      <dgm:t>
        <a:bodyPr/>
        <a:lstStyle/>
        <a:p>
          <a:r>
            <a:rPr lang="en-US" b="1"/>
            <a:t>Graphs:</a:t>
          </a:r>
          <a:endParaRPr lang="en-US"/>
        </a:p>
      </dgm:t>
    </dgm:pt>
    <dgm:pt modelId="{CD7143A8-2C92-4C87-9EFC-3A1CFF215DF8}" type="parTrans" cxnId="{A1CC003D-BACF-4F17-A33B-357266AA9CD9}">
      <dgm:prSet/>
      <dgm:spPr/>
      <dgm:t>
        <a:bodyPr/>
        <a:lstStyle/>
        <a:p>
          <a:endParaRPr lang="en-US"/>
        </a:p>
      </dgm:t>
    </dgm:pt>
    <dgm:pt modelId="{01A961AB-E367-4AA1-8F02-3C96EAB68EB1}" type="sibTrans" cxnId="{A1CC003D-BACF-4F17-A33B-357266AA9CD9}">
      <dgm:prSet/>
      <dgm:spPr/>
      <dgm:t>
        <a:bodyPr/>
        <a:lstStyle/>
        <a:p>
          <a:endParaRPr lang="en-US"/>
        </a:p>
      </dgm:t>
    </dgm:pt>
    <dgm:pt modelId="{81B8C877-F5A1-4BDC-841B-2BFBF7629CF8}">
      <dgm:prSet/>
      <dgm:spPr/>
      <dgm:t>
        <a:bodyPr/>
        <a:lstStyle/>
        <a:p>
          <a:r>
            <a:rPr lang="en-US" b="1"/>
            <a:t>Sales Trends:</a:t>
          </a:r>
          <a:r>
            <a:rPr lang="en-US"/>
            <a:t> Line plot showing sales over time.</a:t>
          </a:r>
        </a:p>
      </dgm:t>
    </dgm:pt>
    <dgm:pt modelId="{D514EA3F-AD36-44B4-910A-45D78A33A66B}" type="parTrans" cxnId="{B7F5D1E1-3909-4AB4-A253-F9CD5B646C75}">
      <dgm:prSet/>
      <dgm:spPr/>
      <dgm:t>
        <a:bodyPr/>
        <a:lstStyle/>
        <a:p>
          <a:endParaRPr lang="en-US"/>
        </a:p>
      </dgm:t>
    </dgm:pt>
    <dgm:pt modelId="{96CFC8AC-9ABC-47EF-80EC-29199EDBAAE2}" type="sibTrans" cxnId="{B7F5D1E1-3909-4AB4-A253-F9CD5B646C75}">
      <dgm:prSet/>
      <dgm:spPr/>
      <dgm:t>
        <a:bodyPr/>
        <a:lstStyle/>
        <a:p>
          <a:endParaRPr lang="en-US"/>
        </a:p>
      </dgm:t>
    </dgm:pt>
    <dgm:pt modelId="{07B7EDF9-F6DF-42A6-B32D-4BE7DB66CCD2}">
      <dgm:prSet/>
      <dgm:spPr/>
      <dgm:t>
        <a:bodyPr/>
        <a:lstStyle/>
        <a:p>
          <a:r>
            <a:rPr lang="en-US" b="1"/>
            <a:t>Predicted vs. Actual Sales:</a:t>
          </a:r>
          <a:r>
            <a:rPr lang="en-US"/>
            <a:t> Scatter plot with a diagonal line for perfect predictions.</a:t>
          </a:r>
        </a:p>
      </dgm:t>
    </dgm:pt>
    <dgm:pt modelId="{5BEC39E3-1B79-4FAB-90FB-6B0DC8CFB81D}" type="parTrans" cxnId="{7E384490-83BE-4398-91C4-64186F861D71}">
      <dgm:prSet/>
      <dgm:spPr/>
      <dgm:t>
        <a:bodyPr/>
        <a:lstStyle/>
        <a:p>
          <a:endParaRPr lang="en-US"/>
        </a:p>
      </dgm:t>
    </dgm:pt>
    <dgm:pt modelId="{FEF643BB-04F4-445D-9048-76A6897B4F9A}" type="sibTrans" cxnId="{7E384490-83BE-4398-91C4-64186F861D71}">
      <dgm:prSet/>
      <dgm:spPr/>
      <dgm:t>
        <a:bodyPr/>
        <a:lstStyle/>
        <a:p>
          <a:endParaRPr lang="en-US"/>
        </a:p>
      </dgm:t>
    </dgm:pt>
    <dgm:pt modelId="{0B18C8E4-12B9-4407-8FE2-8B4482750BE7}" type="pres">
      <dgm:prSet presAssocID="{1F43DA2C-AE52-4EAA-A62B-8D4C6FE2046C}" presName="vert0" presStyleCnt="0">
        <dgm:presLayoutVars>
          <dgm:dir/>
          <dgm:animOne val="branch"/>
          <dgm:animLvl val="lvl"/>
        </dgm:presLayoutVars>
      </dgm:prSet>
      <dgm:spPr/>
    </dgm:pt>
    <dgm:pt modelId="{6079DEA0-52B4-4101-A01C-30D2CAFB0CFF}" type="pres">
      <dgm:prSet presAssocID="{F5212D3F-9CB4-4920-BE74-EB78AB849D99}" presName="thickLine" presStyleLbl="alignNode1" presStyleIdx="0" presStyleCnt="3"/>
      <dgm:spPr/>
    </dgm:pt>
    <dgm:pt modelId="{A9191233-19D1-47BE-949A-A9F3EDFD02A8}" type="pres">
      <dgm:prSet presAssocID="{F5212D3F-9CB4-4920-BE74-EB78AB849D99}" presName="horz1" presStyleCnt="0"/>
      <dgm:spPr/>
    </dgm:pt>
    <dgm:pt modelId="{D9737AE6-0FDF-41FE-BA9F-0288BA38AA8E}" type="pres">
      <dgm:prSet presAssocID="{F5212D3F-9CB4-4920-BE74-EB78AB849D99}" presName="tx1" presStyleLbl="revTx" presStyleIdx="0" presStyleCnt="3"/>
      <dgm:spPr/>
    </dgm:pt>
    <dgm:pt modelId="{E0EF1334-A7A0-488E-B86C-E5FB7E119963}" type="pres">
      <dgm:prSet presAssocID="{F5212D3F-9CB4-4920-BE74-EB78AB849D99}" presName="vert1" presStyleCnt="0"/>
      <dgm:spPr/>
    </dgm:pt>
    <dgm:pt modelId="{C9F7122E-4763-426C-B6FD-C374696ADD0C}" type="pres">
      <dgm:prSet presAssocID="{81B8C877-F5A1-4BDC-841B-2BFBF7629CF8}" presName="thickLine" presStyleLbl="alignNode1" presStyleIdx="1" presStyleCnt="3"/>
      <dgm:spPr/>
    </dgm:pt>
    <dgm:pt modelId="{C33791F5-0632-4137-BCEA-A2DA09F4CCF4}" type="pres">
      <dgm:prSet presAssocID="{81B8C877-F5A1-4BDC-841B-2BFBF7629CF8}" presName="horz1" presStyleCnt="0"/>
      <dgm:spPr/>
    </dgm:pt>
    <dgm:pt modelId="{11182DE8-F6CD-46FC-A18D-40B71B28C527}" type="pres">
      <dgm:prSet presAssocID="{81B8C877-F5A1-4BDC-841B-2BFBF7629CF8}" presName="tx1" presStyleLbl="revTx" presStyleIdx="1" presStyleCnt="3"/>
      <dgm:spPr/>
    </dgm:pt>
    <dgm:pt modelId="{2B88285E-A67F-4844-88F9-B56D9DF0C74E}" type="pres">
      <dgm:prSet presAssocID="{81B8C877-F5A1-4BDC-841B-2BFBF7629CF8}" presName="vert1" presStyleCnt="0"/>
      <dgm:spPr/>
    </dgm:pt>
    <dgm:pt modelId="{279D5DA2-5AD8-4291-A830-134C73DEF93A}" type="pres">
      <dgm:prSet presAssocID="{07B7EDF9-F6DF-42A6-B32D-4BE7DB66CCD2}" presName="thickLine" presStyleLbl="alignNode1" presStyleIdx="2" presStyleCnt="3"/>
      <dgm:spPr/>
    </dgm:pt>
    <dgm:pt modelId="{3D514211-F707-4229-BE6E-CD29C0431573}" type="pres">
      <dgm:prSet presAssocID="{07B7EDF9-F6DF-42A6-B32D-4BE7DB66CCD2}" presName="horz1" presStyleCnt="0"/>
      <dgm:spPr/>
    </dgm:pt>
    <dgm:pt modelId="{9140A117-DBAE-47B0-A42E-7864568DC4DF}" type="pres">
      <dgm:prSet presAssocID="{07B7EDF9-F6DF-42A6-B32D-4BE7DB66CCD2}" presName="tx1" presStyleLbl="revTx" presStyleIdx="2" presStyleCnt="3"/>
      <dgm:spPr/>
    </dgm:pt>
    <dgm:pt modelId="{B5825876-FF8F-4FF3-B057-8E77F6C03DD4}" type="pres">
      <dgm:prSet presAssocID="{07B7EDF9-F6DF-42A6-B32D-4BE7DB66CCD2}" presName="vert1" presStyleCnt="0"/>
      <dgm:spPr/>
    </dgm:pt>
  </dgm:ptLst>
  <dgm:cxnLst>
    <dgm:cxn modelId="{A1CC003D-BACF-4F17-A33B-357266AA9CD9}" srcId="{1F43DA2C-AE52-4EAA-A62B-8D4C6FE2046C}" destId="{F5212D3F-9CB4-4920-BE74-EB78AB849D99}" srcOrd="0" destOrd="0" parTransId="{CD7143A8-2C92-4C87-9EFC-3A1CFF215DF8}" sibTransId="{01A961AB-E367-4AA1-8F02-3C96EAB68EB1}"/>
    <dgm:cxn modelId="{2541CD63-5FCF-4B48-90F7-8FCBC1A1E8CD}" type="presOf" srcId="{07B7EDF9-F6DF-42A6-B32D-4BE7DB66CCD2}" destId="{9140A117-DBAE-47B0-A42E-7864568DC4DF}" srcOrd="0" destOrd="0" presId="urn:microsoft.com/office/officeart/2008/layout/LinedList"/>
    <dgm:cxn modelId="{A5B4A96F-9BC1-4458-8132-803F66F2551F}" type="presOf" srcId="{81B8C877-F5A1-4BDC-841B-2BFBF7629CF8}" destId="{11182DE8-F6CD-46FC-A18D-40B71B28C527}" srcOrd="0" destOrd="0" presId="urn:microsoft.com/office/officeart/2008/layout/LinedList"/>
    <dgm:cxn modelId="{9A40B288-9D7E-4642-A4EC-5D1AFCF041D7}" type="presOf" srcId="{1F43DA2C-AE52-4EAA-A62B-8D4C6FE2046C}" destId="{0B18C8E4-12B9-4407-8FE2-8B4482750BE7}" srcOrd="0" destOrd="0" presId="urn:microsoft.com/office/officeart/2008/layout/LinedList"/>
    <dgm:cxn modelId="{7E384490-83BE-4398-91C4-64186F861D71}" srcId="{1F43DA2C-AE52-4EAA-A62B-8D4C6FE2046C}" destId="{07B7EDF9-F6DF-42A6-B32D-4BE7DB66CCD2}" srcOrd="2" destOrd="0" parTransId="{5BEC39E3-1B79-4FAB-90FB-6B0DC8CFB81D}" sibTransId="{FEF643BB-04F4-445D-9048-76A6897B4F9A}"/>
    <dgm:cxn modelId="{52429EB6-01FC-4E73-AA01-2D6BDBF60AE9}" type="presOf" srcId="{F5212D3F-9CB4-4920-BE74-EB78AB849D99}" destId="{D9737AE6-0FDF-41FE-BA9F-0288BA38AA8E}" srcOrd="0" destOrd="0" presId="urn:microsoft.com/office/officeart/2008/layout/LinedList"/>
    <dgm:cxn modelId="{B7F5D1E1-3909-4AB4-A253-F9CD5B646C75}" srcId="{1F43DA2C-AE52-4EAA-A62B-8D4C6FE2046C}" destId="{81B8C877-F5A1-4BDC-841B-2BFBF7629CF8}" srcOrd="1" destOrd="0" parTransId="{D514EA3F-AD36-44B4-910A-45D78A33A66B}" sibTransId="{96CFC8AC-9ABC-47EF-80EC-29199EDBAAE2}"/>
    <dgm:cxn modelId="{D0F2D812-F1F5-4735-AB75-AD859C7F2006}" type="presParOf" srcId="{0B18C8E4-12B9-4407-8FE2-8B4482750BE7}" destId="{6079DEA0-52B4-4101-A01C-30D2CAFB0CFF}" srcOrd="0" destOrd="0" presId="urn:microsoft.com/office/officeart/2008/layout/LinedList"/>
    <dgm:cxn modelId="{DB69DE88-967E-4AEC-B184-ACDBF1AF0B2E}" type="presParOf" srcId="{0B18C8E4-12B9-4407-8FE2-8B4482750BE7}" destId="{A9191233-19D1-47BE-949A-A9F3EDFD02A8}" srcOrd="1" destOrd="0" presId="urn:microsoft.com/office/officeart/2008/layout/LinedList"/>
    <dgm:cxn modelId="{72DA4C2D-2F8B-4269-9BB2-C1DCF54EE335}" type="presParOf" srcId="{A9191233-19D1-47BE-949A-A9F3EDFD02A8}" destId="{D9737AE6-0FDF-41FE-BA9F-0288BA38AA8E}" srcOrd="0" destOrd="0" presId="urn:microsoft.com/office/officeart/2008/layout/LinedList"/>
    <dgm:cxn modelId="{A9E427AA-C004-46E3-A967-7DE778994AB8}" type="presParOf" srcId="{A9191233-19D1-47BE-949A-A9F3EDFD02A8}" destId="{E0EF1334-A7A0-488E-B86C-E5FB7E119963}" srcOrd="1" destOrd="0" presId="urn:microsoft.com/office/officeart/2008/layout/LinedList"/>
    <dgm:cxn modelId="{EAB53C01-5CA5-4D40-A6FD-EF95CB5B8DE9}" type="presParOf" srcId="{0B18C8E4-12B9-4407-8FE2-8B4482750BE7}" destId="{C9F7122E-4763-426C-B6FD-C374696ADD0C}" srcOrd="2" destOrd="0" presId="urn:microsoft.com/office/officeart/2008/layout/LinedList"/>
    <dgm:cxn modelId="{A5EA45FE-8A71-4F6B-878A-4283DF10BCAC}" type="presParOf" srcId="{0B18C8E4-12B9-4407-8FE2-8B4482750BE7}" destId="{C33791F5-0632-4137-BCEA-A2DA09F4CCF4}" srcOrd="3" destOrd="0" presId="urn:microsoft.com/office/officeart/2008/layout/LinedList"/>
    <dgm:cxn modelId="{B59474F1-AC20-437F-B011-CBEE4FC412A1}" type="presParOf" srcId="{C33791F5-0632-4137-BCEA-A2DA09F4CCF4}" destId="{11182DE8-F6CD-46FC-A18D-40B71B28C527}" srcOrd="0" destOrd="0" presId="urn:microsoft.com/office/officeart/2008/layout/LinedList"/>
    <dgm:cxn modelId="{3392DF74-1236-4498-8CA9-35BF9E82F44B}" type="presParOf" srcId="{C33791F5-0632-4137-BCEA-A2DA09F4CCF4}" destId="{2B88285E-A67F-4844-88F9-B56D9DF0C74E}" srcOrd="1" destOrd="0" presId="urn:microsoft.com/office/officeart/2008/layout/LinedList"/>
    <dgm:cxn modelId="{FE4C7FD5-3405-44E8-B5A4-7F92DE3402A8}" type="presParOf" srcId="{0B18C8E4-12B9-4407-8FE2-8B4482750BE7}" destId="{279D5DA2-5AD8-4291-A830-134C73DEF93A}" srcOrd="4" destOrd="0" presId="urn:microsoft.com/office/officeart/2008/layout/LinedList"/>
    <dgm:cxn modelId="{79C57B39-93EC-4820-A0C3-1CF2E1588ACF}" type="presParOf" srcId="{0B18C8E4-12B9-4407-8FE2-8B4482750BE7}" destId="{3D514211-F707-4229-BE6E-CD29C0431573}" srcOrd="5" destOrd="0" presId="urn:microsoft.com/office/officeart/2008/layout/LinedList"/>
    <dgm:cxn modelId="{F80A7994-A713-4ED0-A225-09F73D76A846}" type="presParOf" srcId="{3D514211-F707-4229-BE6E-CD29C0431573}" destId="{9140A117-DBAE-47B0-A42E-7864568DC4DF}" srcOrd="0" destOrd="0" presId="urn:microsoft.com/office/officeart/2008/layout/LinedList"/>
    <dgm:cxn modelId="{3ADF5BE3-C68A-4403-AA3D-34B04C5D24F8}" type="presParOf" srcId="{3D514211-F707-4229-BE6E-CD29C0431573}" destId="{B5825876-FF8F-4FF3-B057-8E77F6C03D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D65008-A48F-495B-847A-DACA6E7D8AD3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8220E-86F1-46BC-A9BB-A48E0DB19C5C}">
      <dgm:prSet/>
      <dgm:spPr/>
      <dgm:t>
        <a:bodyPr/>
        <a:lstStyle/>
        <a:p>
          <a:r>
            <a:rPr lang="en-US" b="1"/>
            <a:t>Model Optimization:</a:t>
          </a:r>
          <a:endParaRPr lang="en-US"/>
        </a:p>
      </dgm:t>
    </dgm:pt>
    <dgm:pt modelId="{4AEBFF22-E8B5-46B9-9F93-3B156A8CEAD0}" type="parTrans" cxnId="{53FEF6F2-A0F0-4364-B5D3-2C440F49C7AF}">
      <dgm:prSet/>
      <dgm:spPr/>
      <dgm:t>
        <a:bodyPr/>
        <a:lstStyle/>
        <a:p>
          <a:endParaRPr lang="en-US"/>
        </a:p>
      </dgm:t>
    </dgm:pt>
    <dgm:pt modelId="{5F00B823-CAC1-4E53-AF88-1C2E148C642B}" type="sibTrans" cxnId="{53FEF6F2-A0F0-4364-B5D3-2C440F49C7AF}">
      <dgm:prSet/>
      <dgm:spPr/>
      <dgm:t>
        <a:bodyPr/>
        <a:lstStyle/>
        <a:p>
          <a:endParaRPr lang="en-US"/>
        </a:p>
      </dgm:t>
    </dgm:pt>
    <dgm:pt modelId="{F37711CB-07CB-41E0-90DD-B2119F7CA36E}">
      <dgm:prSet/>
      <dgm:spPr/>
      <dgm:t>
        <a:bodyPr/>
        <a:lstStyle/>
        <a:p>
          <a:r>
            <a:rPr lang="en-US"/>
            <a:t>Experiment with advanced architectures and hyperparameters.</a:t>
          </a:r>
        </a:p>
      </dgm:t>
    </dgm:pt>
    <dgm:pt modelId="{26E236B2-E86D-48F5-B2B8-A65283BF0DF5}" type="parTrans" cxnId="{3EA9E924-D6B9-4154-A672-A846271FE8FD}">
      <dgm:prSet/>
      <dgm:spPr/>
      <dgm:t>
        <a:bodyPr/>
        <a:lstStyle/>
        <a:p>
          <a:endParaRPr lang="en-US"/>
        </a:p>
      </dgm:t>
    </dgm:pt>
    <dgm:pt modelId="{412EA85A-E312-4DEF-99F9-DF1AB43D579C}" type="sibTrans" cxnId="{3EA9E924-D6B9-4154-A672-A846271FE8FD}">
      <dgm:prSet/>
      <dgm:spPr/>
      <dgm:t>
        <a:bodyPr/>
        <a:lstStyle/>
        <a:p>
          <a:endParaRPr lang="en-US"/>
        </a:p>
      </dgm:t>
    </dgm:pt>
    <dgm:pt modelId="{0C9A95CD-E964-4595-92EE-00B4FBCD9F84}">
      <dgm:prSet/>
      <dgm:spPr/>
      <dgm:t>
        <a:bodyPr/>
        <a:lstStyle/>
        <a:p>
          <a:r>
            <a:rPr lang="en-US" b="1"/>
            <a:t>Additional Features:</a:t>
          </a:r>
          <a:endParaRPr lang="en-US"/>
        </a:p>
      </dgm:t>
    </dgm:pt>
    <dgm:pt modelId="{DE6EC747-4E61-4877-800F-8B25DD7B5E2E}" type="parTrans" cxnId="{7DB187F2-9D31-4256-9324-7E3D3EE16508}">
      <dgm:prSet/>
      <dgm:spPr/>
      <dgm:t>
        <a:bodyPr/>
        <a:lstStyle/>
        <a:p>
          <a:endParaRPr lang="en-US"/>
        </a:p>
      </dgm:t>
    </dgm:pt>
    <dgm:pt modelId="{DD62A447-A9F0-439B-8717-DD09F2FC4E43}" type="sibTrans" cxnId="{7DB187F2-9D31-4256-9324-7E3D3EE16508}">
      <dgm:prSet/>
      <dgm:spPr/>
      <dgm:t>
        <a:bodyPr/>
        <a:lstStyle/>
        <a:p>
          <a:endParaRPr lang="en-US"/>
        </a:p>
      </dgm:t>
    </dgm:pt>
    <dgm:pt modelId="{F403A58A-EBC0-456F-B2D7-94144E94EC7D}">
      <dgm:prSet/>
      <dgm:spPr/>
      <dgm:t>
        <a:bodyPr/>
        <a:lstStyle/>
        <a:p>
          <a:r>
            <a:rPr lang="en-US"/>
            <a:t>Include weather data, economic indicators, and regional events.</a:t>
          </a:r>
        </a:p>
      </dgm:t>
    </dgm:pt>
    <dgm:pt modelId="{0ACB47EE-9DCB-4654-8E22-FFF999AEEEE5}" type="parTrans" cxnId="{DD6C62D6-4244-4071-ADFC-0C075D9B3202}">
      <dgm:prSet/>
      <dgm:spPr/>
      <dgm:t>
        <a:bodyPr/>
        <a:lstStyle/>
        <a:p>
          <a:endParaRPr lang="en-US"/>
        </a:p>
      </dgm:t>
    </dgm:pt>
    <dgm:pt modelId="{141F6D2E-9386-4605-BDAB-C28B4B7BEF6A}" type="sibTrans" cxnId="{DD6C62D6-4244-4071-ADFC-0C075D9B3202}">
      <dgm:prSet/>
      <dgm:spPr/>
      <dgm:t>
        <a:bodyPr/>
        <a:lstStyle/>
        <a:p>
          <a:endParaRPr lang="en-US"/>
        </a:p>
      </dgm:t>
    </dgm:pt>
    <dgm:pt modelId="{D990ABA1-266A-43EA-92DF-5BB4A3C128E3}">
      <dgm:prSet/>
      <dgm:spPr/>
      <dgm:t>
        <a:bodyPr/>
        <a:lstStyle/>
        <a:p>
          <a:r>
            <a:rPr lang="en-US" b="1"/>
            <a:t>Deployment Enhancements:</a:t>
          </a:r>
          <a:endParaRPr lang="en-US"/>
        </a:p>
      </dgm:t>
    </dgm:pt>
    <dgm:pt modelId="{4282050C-D620-410A-9E58-7EF60F6C728D}" type="parTrans" cxnId="{0EC0B000-5DD8-4F3D-8A8F-278F01A362C8}">
      <dgm:prSet/>
      <dgm:spPr/>
      <dgm:t>
        <a:bodyPr/>
        <a:lstStyle/>
        <a:p>
          <a:endParaRPr lang="en-US"/>
        </a:p>
      </dgm:t>
    </dgm:pt>
    <dgm:pt modelId="{80894623-B54E-4ED7-9179-E2A84939326F}" type="sibTrans" cxnId="{0EC0B000-5DD8-4F3D-8A8F-278F01A362C8}">
      <dgm:prSet/>
      <dgm:spPr/>
      <dgm:t>
        <a:bodyPr/>
        <a:lstStyle/>
        <a:p>
          <a:endParaRPr lang="en-US"/>
        </a:p>
      </dgm:t>
    </dgm:pt>
    <dgm:pt modelId="{EFF28087-3549-4B9D-8014-E68AB1EC87FE}">
      <dgm:prSet/>
      <dgm:spPr/>
      <dgm:t>
        <a:bodyPr/>
        <a:lstStyle/>
        <a:p>
          <a:r>
            <a:rPr lang="en-US"/>
            <a:t>Migrate app to Heroku or AWS.</a:t>
          </a:r>
        </a:p>
      </dgm:t>
    </dgm:pt>
    <dgm:pt modelId="{66D79084-041B-4ACE-877D-C57A1BBD2075}" type="parTrans" cxnId="{11537DE3-9BAF-4F99-916F-A0C44EC328A1}">
      <dgm:prSet/>
      <dgm:spPr/>
      <dgm:t>
        <a:bodyPr/>
        <a:lstStyle/>
        <a:p>
          <a:endParaRPr lang="en-US"/>
        </a:p>
      </dgm:t>
    </dgm:pt>
    <dgm:pt modelId="{EEBCB212-0D02-42E3-891F-B0997B0FFC4B}" type="sibTrans" cxnId="{11537DE3-9BAF-4F99-916F-A0C44EC328A1}">
      <dgm:prSet/>
      <dgm:spPr/>
      <dgm:t>
        <a:bodyPr/>
        <a:lstStyle/>
        <a:p>
          <a:endParaRPr lang="en-US"/>
        </a:p>
      </dgm:t>
    </dgm:pt>
    <dgm:pt modelId="{2B73A5D3-946D-43F0-A4FD-888B015CA837}">
      <dgm:prSet/>
      <dgm:spPr/>
      <dgm:t>
        <a:bodyPr/>
        <a:lstStyle/>
        <a:p>
          <a:r>
            <a:rPr lang="en-US"/>
            <a:t>Scale for real-time predictions.</a:t>
          </a:r>
        </a:p>
      </dgm:t>
    </dgm:pt>
    <dgm:pt modelId="{F1DB18DD-4B01-42E9-AA3B-06291F92F010}" type="parTrans" cxnId="{97EECF64-6041-4C27-95EE-10BF0D69A54D}">
      <dgm:prSet/>
      <dgm:spPr/>
      <dgm:t>
        <a:bodyPr/>
        <a:lstStyle/>
        <a:p>
          <a:endParaRPr lang="en-US"/>
        </a:p>
      </dgm:t>
    </dgm:pt>
    <dgm:pt modelId="{12DCAD42-8232-4808-AA91-787A7ADB9C87}" type="sibTrans" cxnId="{97EECF64-6041-4C27-95EE-10BF0D69A54D}">
      <dgm:prSet/>
      <dgm:spPr/>
      <dgm:t>
        <a:bodyPr/>
        <a:lstStyle/>
        <a:p>
          <a:endParaRPr lang="en-US"/>
        </a:p>
      </dgm:t>
    </dgm:pt>
    <dgm:pt modelId="{2F20B447-2140-43E5-BDA6-3640096E6E10}" type="pres">
      <dgm:prSet presAssocID="{90D65008-A48F-495B-847A-DACA6E7D8AD3}" presName="Name0" presStyleCnt="0">
        <dgm:presLayoutVars>
          <dgm:dir/>
          <dgm:animLvl val="lvl"/>
          <dgm:resizeHandles val="exact"/>
        </dgm:presLayoutVars>
      </dgm:prSet>
      <dgm:spPr/>
    </dgm:pt>
    <dgm:pt modelId="{27C68324-18F6-431E-9856-09899CE0059F}" type="pres">
      <dgm:prSet presAssocID="{E288220E-86F1-46BC-A9BB-A48E0DB19C5C}" presName="composite" presStyleCnt="0"/>
      <dgm:spPr/>
    </dgm:pt>
    <dgm:pt modelId="{9AE192CB-DD38-49B9-B6EC-51E7A798F4CD}" type="pres">
      <dgm:prSet presAssocID="{E288220E-86F1-46BC-A9BB-A48E0DB19C5C}" presName="parTx" presStyleLbl="alignNode1" presStyleIdx="0" presStyleCnt="3">
        <dgm:presLayoutVars>
          <dgm:chMax val="0"/>
          <dgm:chPref val="0"/>
        </dgm:presLayoutVars>
      </dgm:prSet>
      <dgm:spPr/>
    </dgm:pt>
    <dgm:pt modelId="{52FF366D-756E-40D3-A505-F9B5B11A6A6F}" type="pres">
      <dgm:prSet presAssocID="{E288220E-86F1-46BC-A9BB-A48E0DB19C5C}" presName="desTx" presStyleLbl="alignAccFollowNode1" presStyleIdx="0" presStyleCnt="3">
        <dgm:presLayoutVars/>
      </dgm:prSet>
      <dgm:spPr/>
    </dgm:pt>
    <dgm:pt modelId="{6B7A7D8C-D10C-46D4-8DB4-9F866CE45968}" type="pres">
      <dgm:prSet presAssocID="{5F00B823-CAC1-4E53-AF88-1C2E148C642B}" presName="space" presStyleCnt="0"/>
      <dgm:spPr/>
    </dgm:pt>
    <dgm:pt modelId="{49622236-FE41-4074-B6C4-56C7B272B6B6}" type="pres">
      <dgm:prSet presAssocID="{0C9A95CD-E964-4595-92EE-00B4FBCD9F84}" presName="composite" presStyleCnt="0"/>
      <dgm:spPr/>
    </dgm:pt>
    <dgm:pt modelId="{74A195B3-CA83-4CAB-9744-5F749815D9F9}" type="pres">
      <dgm:prSet presAssocID="{0C9A95CD-E964-4595-92EE-00B4FBCD9F84}" presName="parTx" presStyleLbl="alignNode1" presStyleIdx="1" presStyleCnt="3">
        <dgm:presLayoutVars>
          <dgm:chMax val="0"/>
          <dgm:chPref val="0"/>
        </dgm:presLayoutVars>
      </dgm:prSet>
      <dgm:spPr/>
    </dgm:pt>
    <dgm:pt modelId="{49BD1DF7-4C43-4C80-AC63-649AC226AC45}" type="pres">
      <dgm:prSet presAssocID="{0C9A95CD-E964-4595-92EE-00B4FBCD9F84}" presName="desTx" presStyleLbl="alignAccFollowNode1" presStyleIdx="1" presStyleCnt="3">
        <dgm:presLayoutVars/>
      </dgm:prSet>
      <dgm:spPr/>
    </dgm:pt>
    <dgm:pt modelId="{5E485441-ADA6-4C39-8CD8-728BFBA6CF75}" type="pres">
      <dgm:prSet presAssocID="{DD62A447-A9F0-439B-8717-DD09F2FC4E43}" presName="space" presStyleCnt="0"/>
      <dgm:spPr/>
    </dgm:pt>
    <dgm:pt modelId="{33765972-75E4-4A29-A6B2-EB0930ECC5AB}" type="pres">
      <dgm:prSet presAssocID="{D990ABA1-266A-43EA-92DF-5BB4A3C128E3}" presName="composite" presStyleCnt="0"/>
      <dgm:spPr/>
    </dgm:pt>
    <dgm:pt modelId="{B4B8DEBA-AA96-473F-AF38-88387895B2F4}" type="pres">
      <dgm:prSet presAssocID="{D990ABA1-266A-43EA-92DF-5BB4A3C128E3}" presName="parTx" presStyleLbl="alignNode1" presStyleIdx="2" presStyleCnt="3">
        <dgm:presLayoutVars>
          <dgm:chMax val="0"/>
          <dgm:chPref val="0"/>
        </dgm:presLayoutVars>
      </dgm:prSet>
      <dgm:spPr/>
    </dgm:pt>
    <dgm:pt modelId="{FDC05795-BAC0-4598-A69B-968830221A13}" type="pres">
      <dgm:prSet presAssocID="{D990ABA1-266A-43EA-92DF-5BB4A3C128E3}" presName="desTx" presStyleLbl="alignAccFollowNode1" presStyleIdx="2" presStyleCnt="3">
        <dgm:presLayoutVars/>
      </dgm:prSet>
      <dgm:spPr/>
    </dgm:pt>
  </dgm:ptLst>
  <dgm:cxnLst>
    <dgm:cxn modelId="{0EC0B000-5DD8-4F3D-8A8F-278F01A362C8}" srcId="{90D65008-A48F-495B-847A-DACA6E7D8AD3}" destId="{D990ABA1-266A-43EA-92DF-5BB4A3C128E3}" srcOrd="2" destOrd="0" parTransId="{4282050C-D620-410A-9E58-7EF60F6C728D}" sibTransId="{80894623-B54E-4ED7-9179-E2A84939326F}"/>
    <dgm:cxn modelId="{D0F27301-9779-46CE-849A-751B01C1018E}" type="presOf" srcId="{EFF28087-3549-4B9D-8014-E68AB1EC87FE}" destId="{FDC05795-BAC0-4598-A69B-968830221A13}" srcOrd="0" destOrd="0" presId="urn:microsoft.com/office/officeart/2016/7/layout/ChevronBlockProcess"/>
    <dgm:cxn modelId="{3EA9E924-D6B9-4154-A672-A846271FE8FD}" srcId="{E288220E-86F1-46BC-A9BB-A48E0DB19C5C}" destId="{F37711CB-07CB-41E0-90DD-B2119F7CA36E}" srcOrd="0" destOrd="0" parTransId="{26E236B2-E86D-48F5-B2B8-A65283BF0DF5}" sibTransId="{412EA85A-E312-4DEF-99F9-DF1AB43D579C}"/>
    <dgm:cxn modelId="{81E8A235-C238-45B2-984C-0C1FBD54F5E6}" type="presOf" srcId="{0C9A95CD-E964-4595-92EE-00B4FBCD9F84}" destId="{74A195B3-CA83-4CAB-9744-5F749815D9F9}" srcOrd="0" destOrd="0" presId="urn:microsoft.com/office/officeart/2016/7/layout/ChevronBlockProcess"/>
    <dgm:cxn modelId="{BD211C5F-4D9B-47CC-9030-0A65FBD6E0BE}" type="presOf" srcId="{F403A58A-EBC0-456F-B2D7-94144E94EC7D}" destId="{49BD1DF7-4C43-4C80-AC63-649AC226AC45}" srcOrd="0" destOrd="0" presId="urn:microsoft.com/office/officeart/2016/7/layout/ChevronBlockProcess"/>
    <dgm:cxn modelId="{97EECF64-6041-4C27-95EE-10BF0D69A54D}" srcId="{D990ABA1-266A-43EA-92DF-5BB4A3C128E3}" destId="{2B73A5D3-946D-43F0-A4FD-888B015CA837}" srcOrd="1" destOrd="0" parTransId="{F1DB18DD-4B01-42E9-AA3B-06291F92F010}" sibTransId="{12DCAD42-8232-4808-AA91-787A7ADB9C87}"/>
    <dgm:cxn modelId="{0D1B3487-56D8-4B33-8997-135D4874C8B9}" type="presOf" srcId="{E288220E-86F1-46BC-A9BB-A48E0DB19C5C}" destId="{9AE192CB-DD38-49B9-B6EC-51E7A798F4CD}" srcOrd="0" destOrd="0" presId="urn:microsoft.com/office/officeart/2016/7/layout/ChevronBlockProcess"/>
    <dgm:cxn modelId="{7BFE3787-2D52-4FCA-B97B-2C2F2AC4AA3D}" type="presOf" srcId="{90D65008-A48F-495B-847A-DACA6E7D8AD3}" destId="{2F20B447-2140-43E5-BDA6-3640096E6E10}" srcOrd="0" destOrd="0" presId="urn:microsoft.com/office/officeart/2016/7/layout/ChevronBlockProcess"/>
    <dgm:cxn modelId="{0AB5D2B5-19A5-4630-BB79-8DB792D06AE9}" type="presOf" srcId="{D990ABA1-266A-43EA-92DF-5BB4A3C128E3}" destId="{B4B8DEBA-AA96-473F-AF38-88387895B2F4}" srcOrd="0" destOrd="0" presId="urn:microsoft.com/office/officeart/2016/7/layout/ChevronBlockProcess"/>
    <dgm:cxn modelId="{E8B67BCE-F3C5-4187-B306-F536ADBC9F6D}" type="presOf" srcId="{F37711CB-07CB-41E0-90DD-B2119F7CA36E}" destId="{52FF366D-756E-40D3-A505-F9B5B11A6A6F}" srcOrd="0" destOrd="0" presId="urn:microsoft.com/office/officeart/2016/7/layout/ChevronBlockProcess"/>
    <dgm:cxn modelId="{DD6C62D6-4244-4071-ADFC-0C075D9B3202}" srcId="{0C9A95CD-E964-4595-92EE-00B4FBCD9F84}" destId="{F403A58A-EBC0-456F-B2D7-94144E94EC7D}" srcOrd="0" destOrd="0" parTransId="{0ACB47EE-9DCB-4654-8E22-FFF999AEEEE5}" sibTransId="{141F6D2E-9386-4605-BDAB-C28B4B7BEF6A}"/>
    <dgm:cxn modelId="{50436ADC-0A9C-46EF-91F2-1A548A705989}" type="presOf" srcId="{2B73A5D3-946D-43F0-A4FD-888B015CA837}" destId="{FDC05795-BAC0-4598-A69B-968830221A13}" srcOrd="0" destOrd="1" presId="urn:microsoft.com/office/officeart/2016/7/layout/ChevronBlockProcess"/>
    <dgm:cxn modelId="{11537DE3-9BAF-4F99-916F-A0C44EC328A1}" srcId="{D990ABA1-266A-43EA-92DF-5BB4A3C128E3}" destId="{EFF28087-3549-4B9D-8014-E68AB1EC87FE}" srcOrd="0" destOrd="0" parTransId="{66D79084-041B-4ACE-877D-C57A1BBD2075}" sibTransId="{EEBCB212-0D02-42E3-891F-B0997B0FFC4B}"/>
    <dgm:cxn modelId="{7DB187F2-9D31-4256-9324-7E3D3EE16508}" srcId="{90D65008-A48F-495B-847A-DACA6E7D8AD3}" destId="{0C9A95CD-E964-4595-92EE-00B4FBCD9F84}" srcOrd="1" destOrd="0" parTransId="{DE6EC747-4E61-4877-800F-8B25DD7B5E2E}" sibTransId="{DD62A447-A9F0-439B-8717-DD09F2FC4E43}"/>
    <dgm:cxn modelId="{53FEF6F2-A0F0-4364-B5D3-2C440F49C7AF}" srcId="{90D65008-A48F-495B-847A-DACA6E7D8AD3}" destId="{E288220E-86F1-46BC-A9BB-A48E0DB19C5C}" srcOrd="0" destOrd="0" parTransId="{4AEBFF22-E8B5-46B9-9F93-3B156A8CEAD0}" sibTransId="{5F00B823-CAC1-4E53-AF88-1C2E148C642B}"/>
    <dgm:cxn modelId="{257D9A5B-AA08-4208-840A-41B1FA46CC58}" type="presParOf" srcId="{2F20B447-2140-43E5-BDA6-3640096E6E10}" destId="{27C68324-18F6-431E-9856-09899CE0059F}" srcOrd="0" destOrd="0" presId="urn:microsoft.com/office/officeart/2016/7/layout/ChevronBlockProcess"/>
    <dgm:cxn modelId="{638B7136-AC1F-4898-BB3A-8C0E7E4F4226}" type="presParOf" srcId="{27C68324-18F6-431E-9856-09899CE0059F}" destId="{9AE192CB-DD38-49B9-B6EC-51E7A798F4CD}" srcOrd="0" destOrd="0" presId="urn:microsoft.com/office/officeart/2016/7/layout/ChevronBlockProcess"/>
    <dgm:cxn modelId="{A53E19F2-0DBD-4968-B936-B96F6ADDC29C}" type="presParOf" srcId="{27C68324-18F6-431E-9856-09899CE0059F}" destId="{52FF366D-756E-40D3-A505-F9B5B11A6A6F}" srcOrd="1" destOrd="0" presId="urn:microsoft.com/office/officeart/2016/7/layout/ChevronBlockProcess"/>
    <dgm:cxn modelId="{0D038BDB-9C08-4547-9059-E067FD9C0208}" type="presParOf" srcId="{2F20B447-2140-43E5-BDA6-3640096E6E10}" destId="{6B7A7D8C-D10C-46D4-8DB4-9F866CE45968}" srcOrd="1" destOrd="0" presId="urn:microsoft.com/office/officeart/2016/7/layout/ChevronBlockProcess"/>
    <dgm:cxn modelId="{EBAF9685-2B14-4E5E-8C07-D1C720D5C5EA}" type="presParOf" srcId="{2F20B447-2140-43E5-BDA6-3640096E6E10}" destId="{49622236-FE41-4074-B6C4-56C7B272B6B6}" srcOrd="2" destOrd="0" presId="urn:microsoft.com/office/officeart/2016/7/layout/ChevronBlockProcess"/>
    <dgm:cxn modelId="{7B123B42-5786-4BAE-AB7A-409EEDDBDF6C}" type="presParOf" srcId="{49622236-FE41-4074-B6C4-56C7B272B6B6}" destId="{74A195B3-CA83-4CAB-9744-5F749815D9F9}" srcOrd="0" destOrd="0" presId="urn:microsoft.com/office/officeart/2016/7/layout/ChevronBlockProcess"/>
    <dgm:cxn modelId="{22ABCA21-65F5-4877-BEBE-0E36A4779625}" type="presParOf" srcId="{49622236-FE41-4074-B6C4-56C7B272B6B6}" destId="{49BD1DF7-4C43-4C80-AC63-649AC226AC45}" srcOrd="1" destOrd="0" presId="urn:microsoft.com/office/officeart/2016/7/layout/ChevronBlockProcess"/>
    <dgm:cxn modelId="{C821F0C7-DF9F-4E3D-8438-82DF3D85D923}" type="presParOf" srcId="{2F20B447-2140-43E5-BDA6-3640096E6E10}" destId="{5E485441-ADA6-4C39-8CD8-728BFBA6CF75}" srcOrd="3" destOrd="0" presId="urn:microsoft.com/office/officeart/2016/7/layout/ChevronBlockProcess"/>
    <dgm:cxn modelId="{AEBC94B6-B781-4012-B096-27E41C64225F}" type="presParOf" srcId="{2F20B447-2140-43E5-BDA6-3640096E6E10}" destId="{33765972-75E4-4A29-A6B2-EB0930ECC5AB}" srcOrd="4" destOrd="0" presId="urn:microsoft.com/office/officeart/2016/7/layout/ChevronBlockProcess"/>
    <dgm:cxn modelId="{7D45E450-0E2E-460B-9E94-01068434CE30}" type="presParOf" srcId="{33765972-75E4-4A29-A6B2-EB0930ECC5AB}" destId="{B4B8DEBA-AA96-473F-AF38-88387895B2F4}" srcOrd="0" destOrd="0" presId="urn:microsoft.com/office/officeart/2016/7/layout/ChevronBlockProcess"/>
    <dgm:cxn modelId="{CBD501CB-37EF-48BA-95A5-8FDD168DE94F}" type="presParOf" srcId="{33765972-75E4-4A29-A6B2-EB0930ECC5AB}" destId="{FDC05795-BAC0-4598-A69B-968830221A1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A2DBA9-6D63-4115-B30D-1DA86BF26D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863000-6746-48AB-9D74-21A0E4D2C842}">
      <dgm:prSet/>
      <dgm:spPr/>
      <dgm:t>
        <a:bodyPr/>
        <a:lstStyle/>
        <a:p>
          <a:r>
            <a:rPr lang="en-US"/>
            <a:t>Thank you for your attention.</a:t>
          </a:r>
        </a:p>
      </dgm:t>
    </dgm:pt>
    <dgm:pt modelId="{67051FCF-4A97-4384-B288-88D6BD0DB9A7}" type="parTrans" cxnId="{1046D16C-335F-4CFF-852D-CBBDAFACC3B2}">
      <dgm:prSet/>
      <dgm:spPr/>
      <dgm:t>
        <a:bodyPr/>
        <a:lstStyle/>
        <a:p>
          <a:endParaRPr lang="en-US"/>
        </a:p>
      </dgm:t>
    </dgm:pt>
    <dgm:pt modelId="{E41606E7-3F9A-4C64-945B-FDCC4C705E7A}" type="sibTrans" cxnId="{1046D16C-335F-4CFF-852D-CBBDAFACC3B2}">
      <dgm:prSet/>
      <dgm:spPr/>
      <dgm:t>
        <a:bodyPr/>
        <a:lstStyle/>
        <a:p>
          <a:endParaRPr lang="en-US"/>
        </a:p>
      </dgm:t>
    </dgm:pt>
    <dgm:pt modelId="{1A45D298-BC4D-416F-8ECF-E562E9DB1401}">
      <dgm:prSet/>
      <dgm:spPr/>
      <dgm:t>
        <a:bodyPr/>
        <a:lstStyle/>
        <a:p>
          <a:r>
            <a:rPr lang="en-US"/>
            <a:t>Looking forward to your questions and feedback.</a:t>
          </a:r>
        </a:p>
      </dgm:t>
    </dgm:pt>
    <dgm:pt modelId="{80EB1555-5D2C-4B4B-9FF9-4D208F3518FD}" type="parTrans" cxnId="{5860D2BD-D08F-4E16-9D9D-0D20CD024038}">
      <dgm:prSet/>
      <dgm:spPr/>
      <dgm:t>
        <a:bodyPr/>
        <a:lstStyle/>
        <a:p>
          <a:endParaRPr lang="en-US"/>
        </a:p>
      </dgm:t>
    </dgm:pt>
    <dgm:pt modelId="{05403DC2-5378-4395-8F58-A2D399A2E5AB}" type="sibTrans" cxnId="{5860D2BD-D08F-4E16-9D9D-0D20CD024038}">
      <dgm:prSet/>
      <dgm:spPr/>
      <dgm:t>
        <a:bodyPr/>
        <a:lstStyle/>
        <a:p>
          <a:endParaRPr lang="en-US"/>
        </a:p>
      </dgm:t>
    </dgm:pt>
    <dgm:pt modelId="{BB187601-8CED-4FA8-A735-1C593BE23B48}" type="pres">
      <dgm:prSet presAssocID="{61A2DBA9-6D63-4115-B30D-1DA86BF26D07}" presName="root" presStyleCnt="0">
        <dgm:presLayoutVars>
          <dgm:dir/>
          <dgm:resizeHandles val="exact"/>
        </dgm:presLayoutVars>
      </dgm:prSet>
      <dgm:spPr/>
    </dgm:pt>
    <dgm:pt modelId="{CE402EFC-3951-4330-A0F8-70E0E49BDC30}" type="pres">
      <dgm:prSet presAssocID="{09863000-6746-48AB-9D74-21A0E4D2C842}" presName="compNode" presStyleCnt="0"/>
      <dgm:spPr/>
    </dgm:pt>
    <dgm:pt modelId="{1513EE1E-AD71-4BE8-B263-E1AEF7107E39}" type="pres">
      <dgm:prSet presAssocID="{09863000-6746-48AB-9D74-21A0E4D2C8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6EFBEE22-2AC3-4FD3-A5FA-102B8809FF86}" type="pres">
      <dgm:prSet presAssocID="{09863000-6746-48AB-9D74-21A0E4D2C842}" presName="spaceRect" presStyleCnt="0"/>
      <dgm:spPr/>
    </dgm:pt>
    <dgm:pt modelId="{2944C881-8B5C-4C3E-A80A-7838850CD90E}" type="pres">
      <dgm:prSet presAssocID="{09863000-6746-48AB-9D74-21A0E4D2C842}" presName="textRect" presStyleLbl="revTx" presStyleIdx="0" presStyleCnt="2">
        <dgm:presLayoutVars>
          <dgm:chMax val="1"/>
          <dgm:chPref val="1"/>
        </dgm:presLayoutVars>
      </dgm:prSet>
      <dgm:spPr/>
    </dgm:pt>
    <dgm:pt modelId="{CE7E979D-FF0C-4216-B6BF-7F544A7921C5}" type="pres">
      <dgm:prSet presAssocID="{E41606E7-3F9A-4C64-945B-FDCC4C705E7A}" presName="sibTrans" presStyleCnt="0"/>
      <dgm:spPr/>
    </dgm:pt>
    <dgm:pt modelId="{8575BDF3-0A36-437C-B4AF-C0A96D38E01C}" type="pres">
      <dgm:prSet presAssocID="{1A45D298-BC4D-416F-8ECF-E562E9DB1401}" presName="compNode" presStyleCnt="0"/>
      <dgm:spPr/>
    </dgm:pt>
    <dgm:pt modelId="{417C0E9A-0465-4A0C-82C2-53A57D2B3298}" type="pres">
      <dgm:prSet presAssocID="{1A45D298-BC4D-416F-8ECF-E562E9DB14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BFB92CE-BB40-40E4-BE58-7A409D837C21}" type="pres">
      <dgm:prSet presAssocID="{1A45D298-BC4D-416F-8ECF-E562E9DB1401}" presName="spaceRect" presStyleCnt="0"/>
      <dgm:spPr/>
    </dgm:pt>
    <dgm:pt modelId="{5CAF92EA-1C40-46C4-8F28-5BD56C7215A4}" type="pres">
      <dgm:prSet presAssocID="{1A45D298-BC4D-416F-8ECF-E562E9DB14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46D16C-335F-4CFF-852D-CBBDAFACC3B2}" srcId="{61A2DBA9-6D63-4115-B30D-1DA86BF26D07}" destId="{09863000-6746-48AB-9D74-21A0E4D2C842}" srcOrd="0" destOrd="0" parTransId="{67051FCF-4A97-4384-B288-88D6BD0DB9A7}" sibTransId="{E41606E7-3F9A-4C64-945B-FDCC4C705E7A}"/>
    <dgm:cxn modelId="{59231AB8-CDA0-43CA-A8BE-EEF55F0A0B90}" type="presOf" srcId="{09863000-6746-48AB-9D74-21A0E4D2C842}" destId="{2944C881-8B5C-4C3E-A80A-7838850CD90E}" srcOrd="0" destOrd="0" presId="urn:microsoft.com/office/officeart/2018/2/layout/IconLabelList"/>
    <dgm:cxn modelId="{5860D2BD-D08F-4E16-9D9D-0D20CD024038}" srcId="{61A2DBA9-6D63-4115-B30D-1DA86BF26D07}" destId="{1A45D298-BC4D-416F-8ECF-E562E9DB1401}" srcOrd="1" destOrd="0" parTransId="{80EB1555-5D2C-4B4B-9FF9-4D208F3518FD}" sibTransId="{05403DC2-5378-4395-8F58-A2D399A2E5AB}"/>
    <dgm:cxn modelId="{160756E6-AE45-4A8B-ABD8-B4D816DD6A14}" type="presOf" srcId="{1A45D298-BC4D-416F-8ECF-E562E9DB1401}" destId="{5CAF92EA-1C40-46C4-8F28-5BD56C7215A4}" srcOrd="0" destOrd="0" presId="urn:microsoft.com/office/officeart/2018/2/layout/IconLabelList"/>
    <dgm:cxn modelId="{6FA2BBF2-8DA4-436A-BCE2-ACD31EA56A75}" type="presOf" srcId="{61A2DBA9-6D63-4115-B30D-1DA86BF26D07}" destId="{BB187601-8CED-4FA8-A735-1C593BE23B48}" srcOrd="0" destOrd="0" presId="urn:microsoft.com/office/officeart/2018/2/layout/IconLabelList"/>
    <dgm:cxn modelId="{3B3CF0ED-E059-4211-8088-ECE10A7C831C}" type="presParOf" srcId="{BB187601-8CED-4FA8-A735-1C593BE23B48}" destId="{CE402EFC-3951-4330-A0F8-70E0E49BDC30}" srcOrd="0" destOrd="0" presId="urn:microsoft.com/office/officeart/2018/2/layout/IconLabelList"/>
    <dgm:cxn modelId="{FBB5D3A2-1963-4071-AF6A-4D3BCAF21FB8}" type="presParOf" srcId="{CE402EFC-3951-4330-A0F8-70E0E49BDC30}" destId="{1513EE1E-AD71-4BE8-B263-E1AEF7107E39}" srcOrd="0" destOrd="0" presId="urn:microsoft.com/office/officeart/2018/2/layout/IconLabelList"/>
    <dgm:cxn modelId="{EA641135-82C8-484C-9853-09D6184B49DE}" type="presParOf" srcId="{CE402EFC-3951-4330-A0F8-70E0E49BDC30}" destId="{6EFBEE22-2AC3-4FD3-A5FA-102B8809FF86}" srcOrd="1" destOrd="0" presId="urn:microsoft.com/office/officeart/2018/2/layout/IconLabelList"/>
    <dgm:cxn modelId="{C29EBC9A-684E-4D42-97DD-E68F73523111}" type="presParOf" srcId="{CE402EFC-3951-4330-A0F8-70E0E49BDC30}" destId="{2944C881-8B5C-4C3E-A80A-7838850CD90E}" srcOrd="2" destOrd="0" presId="urn:microsoft.com/office/officeart/2018/2/layout/IconLabelList"/>
    <dgm:cxn modelId="{CDA6AC74-929D-4559-8A94-903C8992CCDC}" type="presParOf" srcId="{BB187601-8CED-4FA8-A735-1C593BE23B48}" destId="{CE7E979D-FF0C-4216-B6BF-7F544A7921C5}" srcOrd="1" destOrd="0" presId="urn:microsoft.com/office/officeart/2018/2/layout/IconLabelList"/>
    <dgm:cxn modelId="{23705A8D-E5F5-49E9-BC2C-E19C9D5FB418}" type="presParOf" srcId="{BB187601-8CED-4FA8-A735-1C593BE23B48}" destId="{8575BDF3-0A36-437C-B4AF-C0A96D38E01C}" srcOrd="2" destOrd="0" presId="urn:microsoft.com/office/officeart/2018/2/layout/IconLabelList"/>
    <dgm:cxn modelId="{593A8A18-530A-48A2-BAEF-FF3A91E8E9D2}" type="presParOf" srcId="{8575BDF3-0A36-437C-B4AF-C0A96D38E01C}" destId="{417C0E9A-0465-4A0C-82C2-53A57D2B3298}" srcOrd="0" destOrd="0" presId="urn:microsoft.com/office/officeart/2018/2/layout/IconLabelList"/>
    <dgm:cxn modelId="{2E14ECDB-F5CC-431A-BF54-D0D7308AE93D}" type="presParOf" srcId="{8575BDF3-0A36-437C-B4AF-C0A96D38E01C}" destId="{9BFB92CE-BB40-40E4-BE58-7A409D837C21}" srcOrd="1" destOrd="0" presId="urn:microsoft.com/office/officeart/2018/2/layout/IconLabelList"/>
    <dgm:cxn modelId="{AC79154E-693F-4562-AA44-DBF6863F025F}" type="presParOf" srcId="{8575BDF3-0A36-437C-B4AF-C0A96D38E01C}" destId="{5CAF92EA-1C40-46C4-8F28-5BD56C7215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1320-3A7D-46BF-83B9-459F08ED5059}">
      <dsp:nvSpPr>
        <dsp:cNvPr id="0" name=""/>
        <dsp:cNvSpPr/>
      </dsp:nvSpPr>
      <dsp:spPr>
        <a:xfrm>
          <a:off x="765914" y="47140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CAA15-30EC-45B0-9A8D-C80FBCED1BEA}">
      <dsp:nvSpPr>
        <dsp:cNvPr id="0" name=""/>
        <dsp:cNvSpPr/>
      </dsp:nvSpPr>
      <dsp:spPr>
        <a:xfrm>
          <a:off x="765914" y="21231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Goal</a:t>
          </a:r>
          <a:r>
            <a:rPr lang="en-US" sz="1500" kern="1200" dirty="0"/>
            <a:t>: To predict sales using historical data and provide an interactive web-based prediction service.</a:t>
          </a:r>
        </a:p>
      </dsp:txBody>
      <dsp:txXfrm>
        <a:off x="765914" y="2123158"/>
        <a:ext cx="4320000" cy="648000"/>
      </dsp:txXfrm>
    </dsp:sp>
    <dsp:sp modelId="{278546B6-31C7-453C-9D7B-BCC98DC17C5B}">
      <dsp:nvSpPr>
        <dsp:cNvPr id="0" name=""/>
        <dsp:cNvSpPr/>
      </dsp:nvSpPr>
      <dsp:spPr>
        <a:xfrm>
          <a:off x="765914" y="2836157"/>
          <a:ext cx="4320000" cy="88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7D4E6-C9B2-4437-8964-FB725357364A}">
      <dsp:nvSpPr>
        <dsp:cNvPr id="0" name=""/>
        <dsp:cNvSpPr/>
      </dsp:nvSpPr>
      <dsp:spPr>
        <a:xfrm>
          <a:off x="5841914" y="47140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16423-4568-4ADA-A3C3-AC77F118615A}">
      <dsp:nvSpPr>
        <dsp:cNvPr id="0" name=""/>
        <dsp:cNvSpPr/>
      </dsp:nvSpPr>
      <dsp:spPr>
        <a:xfrm>
          <a:off x="5841914" y="21231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Key Deliverables</a:t>
          </a:r>
          <a:r>
            <a:rPr lang="en-US" sz="1500" kern="1200"/>
            <a:t>:</a:t>
          </a:r>
        </a:p>
      </dsp:txBody>
      <dsp:txXfrm>
        <a:off x="5841914" y="2123158"/>
        <a:ext cx="4320000" cy="648000"/>
      </dsp:txXfrm>
    </dsp:sp>
    <dsp:sp modelId="{D2BB39E7-F80E-4293-9A06-E7290CF17046}">
      <dsp:nvSpPr>
        <dsp:cNvPr id="0" name=""/>
        <dsp:cNvSpPr/>
      </dsp:nvSpPr>
      <dsp:spPr>
        <a:xfrm>
          <a:off x="5841914" y="2836157"/>
          <a:ext cx="4320000" cy="88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Exploratory Data Analysis (EDA) for insights.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LSTM-based regression model for time series sales prediction.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Interactive web application for real-time and batch predictions.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Deployment of the application for end-user accessibility.</a:t>
          </a:r>
        </a:p>
      </dsp:txBody>
      <dsp:txXfrm>
        <a:off x="5841914" y="2836157"/>
        <a:ext cx="4320000" cy="885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5C35E-C05B-4E02-BE09-05ABA7B6C634}">
      <dsp:nvSpPr>
        <dsp:cNvPr id="0" name=""/>
        <dsp:cNvSpPr/>
      </dsp:nvSpPr>
      <dsp:spPr>
        <a:xfrm>
          <a:off x="1061437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9B53-AF1F-4BE8-B56D-842F833B07A5}">
      <dsp:nvSpPr>
        <dsp:cNvPr id="0" name=""/>
        <dsp:cNvSpPr/>
      </dsp:nvSpPr>
      <dsp:spPr>
        <a:xfrm>
          <a:off x="1582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Datasets Used</a:t>
          </a:r>
          <a:r>
            <a:rPr lang="en-US" sz="3400" b="0" i="0" kern="1200" baseline="0"/>
            <a:t>:</a:t>
          </a:r>
          <a:endParaRPr lang="en-US" sz="3400" kern="1200"/>
        </a:p>
      </dsp:txBody>
      <dsp:txXfrm>
        <a:off x="1582" y="1654747"/>
        <a:ext cx="3261093" cy="489164"/>
      </dsp:txXfrm>
    </dsp:sp>
    <dsp:sp modelId="{FA2E9843-74A7-49E2-A628-E53F7389D411}">
      <dsp:nvSpPr>
        <dsp:cNvPr id="0" name=""/>
        <dsp:cNvSpPr/>
      </dsp:nvSpPr>
      <dsp:spPr>
        <a:xfrm>
          <a:off x="1582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Store Data</a:t>
          </a:r>
          <a:r>
            <a:rPr lang="en-US" sz="1700" b="0" i="0" kern="1200" baseline="0"/>
            <a:t>: Information about stores (e.g., type, location, competition).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Train Data</a:t>
          </a:r>
          <a:r>
            <a:rPr lang="en-US" sz="1700" b="0" i="0" kern="1200" baseline="0"/>
            <a:t>: Historical sales data.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Test Data</a:t>
          </a:r>
          <a:r>
            <a:rPr lang="en-US" sz="1700" b="0" i="0" kern="1200" baseline="0"/>
            <a:t>: Features without sales values.</a:t>
          </a:r>
          <a:endParaRPr lang="en-US" sz="1700" kern="1200"/>
        </a:p>
      </dsp:txBody>
      <dsp:txXfrm>
        <a:off x="1582" y="2213191"/>
        <a:ext cx="3261093" cy="1615200"/>
      </dsp:txXfrm>
    </dsp:sp>
    <dsp:sp modelId="{0DDD8DD6-EE07-4A4C-B9A8-1BE7E225DC92}">
      <dsp:nvSpPr>
        <dsp:cNvPr id="0" name=""/>
        <dsp:cNvSpPr/>
      </dsp:nvSpPr>
      <dsp:spPr>
        <a:xfrm>
          <a:off x="4893223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F599A-01F2-4472-B38B-5EA5CD6D3A27}">
      <dsp:nvSpPr>
        <dsp:cNvPr id="0" name=""/>
        <dsp:cNvSpPr/>
      </dsp:nvSpPr>
      <dsp:spPr>
        <a:xfrm>
          <a:off x="3833367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Key Features</a:t>
          </a:r>
          <a:r>
            <a:rPr lang="en-US" sz="3400" b="0" i="0" kern="1200" baseline="0"/>
            <a:t>:</a:t>
          </a:r>
          <a:endParaRPr lang="en-US" sz="3400" kern="1200"/>
        </a:p>
      </dsp:txBody>
      <dsp:txXfrm>
        <a:off x="3833367" y="1654747"/>
        <a:ext cx="3261093" cy="489164"/>
      </dsp:txXfrm>
    </dsp:sp>
    <dsp:sp modelId="{84FA20F2-943C-49C5-AFCE-8EFE3880A64A}">
      <dsp:nvSpPr>
        <dsp:cNvPr id="0" name=""/>
        <dsp:cNvSpPr/>
      </dsp:nvSpPr>
      <dsp:spPr>
        <a:xfrm>
          <a:off x="3833367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DayOfWeek, Promo, StateHoliday, SchoolHoliday, CompetitionDistance.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Target Variable</a:t>
          </a:r>
          <a:r>
            <a:rPr lang="en-US" sz="1700" b="0" i="0" kern="1200" baseline="0"/>
            <a:t>: Sales (in the train dataset).</a:t>
          </a:r>
          <a:endParaRPr lang="en-US" sz="1700" kern="1200"/>
        </a:p>
      </dsp:txBody>
      <dsp:txXfrm>
        <a:off x="3833367" y="2213191"/>
        <a:ext cx="3261093" cy="1615200"/>
      </dsp:txXfrm>
    </dsp:sp>
    <dsp:sp modelId="{4A703F7D-9E57-4CAC-A5B9-C27765F2355F}">
      <dsp:nvSpPr>
        <dsp:cNvPr id="0" name=""/>
        <dsp:cNvSpPr/>
      </dsp:nvSpPr>
      <dsp:spPr>
        <a:xfrm>
          <a:off x="8725008" y="364413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31D3A-0A04-42FF-ADF2-ACFCBC564615}">
      <dsp:nvSpPr>
        <dsp:cNvPr id="0" name=""/>
        <dsp:cNvSpPr/>
      </dsp:nvSpPr>
      <dsp:spPr>
        <a:xfrm>
          <a:off x="7665152" y="165474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Visualization</a:t>
          </a:r>
          <a:r>
            <a:rPr lang="en-US" sz="3400" b="0" i="0" kern="1200" baseline="0"/>
            <a:t>:</a:t>
          </a:r>
          <a:endParaRPr lang="en-US" sz="3400" kern="1200"/>
        </a:p>
      </dsp:txBody>
      <dsp:txXfrm>
        <a:off x="7665152" y="1654747"/>
        <a:ext cx="3261093" cy="489164"/>
      </dsp:txXfrm>
    </dsp:sp>
    <dsp:sp modelId="{C5777F28-FAC0-4B31-B9D9-CBFAD9D59C13}">
      <dsp:nvSpPr>
        <dsp:cNvPr id="0" name=""/>
        <dsp:cNvSpPr/>
      </dsp:nvSpPr>
      <dsp:spPr>
        <a:xfrm>
          <a:off x="7665152" y="2213191"/>
          <a:ext cx="3261093" cy="16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Pie chart showing data distribution by store type.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Bar plot of average sales by day of the week.</a:t>
          </a:r>
          <a:endParaRPr lang="en-US" sz="1700" kern="1200"/>
        </a:p>
      </dsp:txBody>
      <dsp:txXfrm>
        <a:off x="7665152" y="2213191"/>
        <a:ext cx="3261093" cy="161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8EE36-3EF2-41A4-ADE6-F6424726BA5E}">
      <dsp:nvSpPr>
        <dsp:cNvPr id="0" name=""/>
        <dsp:cNvSpPr/>
      </dsp:nvSpPr>
      <dsp:spPr>
        <a:xfrm>
          <a:off x="0" y="261932"/>
          <a:ext cx="1092782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Histogram showing the distribution of sales.</a:t>
          </a:r>
        </a:p>
      </dsp:txBody>
      <dsp:txXfrm>
        <a:off x="0" y="261932"/>
        <a:ext cx="10927829" cy="722925"/>
      </dsp:txXfrm>
    </dsp:sp>
    <dsp:sp modelId="{925FCD04-C9F6-42BD-8B66-903E785F3FE1}">
      <dsp:nvSpPr>
        <dsp:cNvPr id="0" name=""/>
        <dsp:cNvSpPr/>
      </dsp:nvSpPr>
      <dsp:spPr>
        <a:xfrm>
          <a:off x="546391" y="11012"/>
          <a:ext cx="76494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EDA Insights</a:t>
          </a:r>
          <a:endParaRPr lang="en-US" sz="1700" kern="1200"/>
        </a:p>
      </dsp:txBody>
      <dsp:txXfrm>
        <a:off x="570889" y="35510"/>
        <a:ext cx="7600484" cy="452844"/>
      </dsp:txXfrm>
    </dsp:sp>
    <dsp:sp modelId="{33E4ABFC-8565-4FDF-A35F-5DBC669A807C}">
      <dsp:nvSpPr>
        <dsp:cNvPr id="0" name=""/>
        <dsp:cNvSpPr/>
      </dsp:nvSpPr>
      <dsp:spPr>
        <a:xfrm>
          <a:off x="0" y="1327577"/>
          <a:ext cx="1092782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Heatmap highlighting correlations between features and sales.</a:t>
          </a:r>
        </a:p>
      </dsp:txBody>
      <dsp:txXfrm>
        <a:off x="0" y="1327577"/>
        <a:ext cx="10927829" cy="722925"/>
      </dsp:txXfrm>
    </dsp:sp>
    <dsp:sp modelId="{F7C73E91-A778-410A-80C6-E870B65368A3}">
      <dsp:nvSpPr>
        <dsp:cNvPr id="0" name=""/>
        <dsp:cNvSpPr/>
      </dsp:nvSpPr>
      <dsp:spPr>
        <a:xfrm>
          <a:off x="546391" y="1076657"/>
          <a:ext cx="7649480" cy="5018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Correlation Analysis</a:t>
          </a:r>
          <a:r>
            <a:rPr lang="en-US" sz="1700" kern="1200"/>
            <a:t>:</a:t>
          </a:r>
        </a:p>
      </dsp:txBody>
      <dsp:txXfrm>
        <a:off x="570889" y="1101155"/>
        <a:ext cx="7600484" cy="452844"/>
      </dsp:txXfrm>
    </dsp:sp>
    <dsp:sp modelId="{58742450-E257-4895-8357-5126AEB65A36}">
      <dsp:nvSpPr>
        <dsp:cNvPr id="0" name=""/>
        <dsp:cNvSpPr/>
      </dsp:nvSpPr>
      <dsp:spPr>
        <a:xfrm>
          <a:off x="0" y="2393222"/>
          <a:ext cx="1092782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Line chart showing monthly sales trends.</a:t>
          </a:r>
        </a:p>
      </dsp:txBody>
      <dsp:txXfrm>
        <a:off x="0" y="2393222"/>
        <a:ext cx="10927829" cy="722925"/>
      </dsp:txXfrm>
    </dsp:sp>
    <dsp:sp modelId="{65EF18A2-E3B9-4413-895A-47627B5EF801}">
      <dsp:nvSpPr>
        <dsp:cNvPr id="0" name=""/>
        <dsp:cNvSpPr/>
      </dsp:nvSpPr>
      <dsp:spPr>
        <a:xfrm>
          <a:off x="546391" y="2142302"/>
          <a:ext cx="7649480" cy="5018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Seasonality Patterns</a:t>
          </a:r>
          <a:r>
            <a:rPr lang="en-US" sz="1700" kern="1200"/>
            <a:t>:</a:t>
          </a:r>
        </a:p>
      </dsp:txBody>
      <dsp:txXfrm>
        <a:off x="570889" y="2166800"/>
        <a:ext cx="7600484" cy="452844"/>
      </dsp:txXfrm>
    </dsp:sp>
    <dsp:sp modelId="{71063A76-1201-4CBC-A379-A8B976CF60D0}">
      <dsp:nvSpPr>
        <dsp:cNvPr id="0" name=""/>
        <dsp:cNvSpPr/>
      </dsp:nvSpPr>
      <dsp:spPr>
        <a:xfrm>
          <a:off x="0" y="3458867"/>
          <a:ext cx="1092782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Scatter plot of sales vs. competition distance.</a:t>
          </a:r>
        </a:p>
      </dsp:txBody>
      <dsp:txXfrm>
        <a:off x="0" y="3458867"/>
        <a:ext cx="10927829" cy="722925"/>
      </dsp:txXfrm>
    </dsp:sp>
    <dsp:sp modelId="{F877F2EE-9CE2-4945-9845-0712523FEED1}">
      <dsp:nvSpPr>
        <dsp:cNvPr id="0" name=""/>
        <dsp:cNvSpPr/>
      </dsp:nvSpPr>
      <dsp:spPr>
        <a:xfrm>
          <a:off x="546391" y="3207947"/>
          <a:ext cx="7649480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Competition Impact</a:t>
          </a:r>
          <a:r>
            <a:rPr lang="en-US" sz="1700" kern="1200"/>
            <a:t>:</a:t>
          </a:r>
        </a:p>
      </dsp:txBody>
      <dsp:txXfrm>
        <a:off x="570889" y="3232445"/>
        <a:ext cx="76004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2A717-EB19-4D07-B2FF-618BD1904506}">
      <dsp:nvSpPr>
        <dsp:cNvPr id="0" name=""/>
        <dsp:cNvSpPr/>
      </dsp:nvSpPr>
      <dsp:spPr>
        <a:xfrm>
          <a:off x="1065737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2E82A-1F66-4E11-BBE8-2394B9B9D4FE}">
      <dsp:nvSpPr>
        <dsp:cNvPr id="0" name=""/>
        <dsp:cNvSpPr/>
      </dsp:nvSpPr>
      <dsp:spPr>
        <a:xfrm>
          <a:off x="6916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Model Used</a:t>
          </a:r>
          <a:r>
            <a:rPr lang="en-US" sz="1700" kern="1200"/>
            <a:t>: Long Short-Term Memory (LSTM) Neural Network.</a:t>
          </a:r>
        </a:p>
      </dsp:txBody>
      <dsp:txXfrm>
        <a:off x="6916" y="1508801"/>
        <a:ext cx="3257909" cy="488686"/>
      </dsp:txXfrm>
    </dsp:sp>
    <dsp:sp modelId="{F3E7A875-CA18-4797-A114-FDE44F0A9C50}">
      <dsp:nvSpPr>
        <dsp:cNvPr id="0" name=""/>
        <dsp:cNvSpPr/>
      </dsp:nvSpPr>
      <dsp:spPr>
        <a:xfrm>
          <a:off x="6916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F4314-E674-43B6-B815-649E127C9FF9}">
      <dsp:nvSpPr>
        <dsp:cNvPr id="0" name=""/>
        <dsp:cNvSpPr/>
      </dsp:nvSpPr>
      <dsp:spPr>
        <a:xfrm>
          <a:off x="4893780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59B89-3B9E-4781-A28E-ADD3D5A40E8B}">
      <dsp:nvSpPr>
        <dsp:cNvPr id="0" name=""/>
        <dsp:cNvSpPr/>
      </dsp:nvSpPr>
      <dsp:spPr>
        <a:xfrm>
          <a:off x="3834959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Steps</a:t>
          </a:r>
          <a:r>
            <a:rPr lang="en-US" sz="1700" kern="1200"/>
            <a:t>:</a:t>
          </a:r>
        </a:p>
      </dsp:txBody>
      <dsp:txXfrm>
        <a:off x="3834959" y="1508801"/>
        <a:ext cx="3257909" cy="488686"/>
      </dsp:txXfrm>
    </dsp:sp>
    <dsp:sp modelId="{8E0FBDDB-FE2A-46B8-9496-D4FD9F0B6CDE}">
      <dsp:nvSpPr>
        <dsp:cNvPr id="0" name=""/>
        <dsp:cNvSpPr/>
      </dsp:nvSpPr>
      <dsp:spPr>
        <a:xfrm>
          <a:off x="3834959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Preprocessing: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Handling missing values, feature scaling, and sliding window transformations.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Architecture: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2 LSTM layers, dropout for regularization, dense output layer.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Training: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Optimizer: Adam | Loss: Mean Squared Error (MSE).</a:t>
          </a:r>
        </a:p>
      </dsp:txBody>
      <dsp:txXfrm>
        <a:off x="3834959" y="2073106"/>
        <a:ext cx="3257909" cy="1913743"/>
      </dsp:txXfrm>
    </dsp:sp>
    <dsp:sp modelId="{714DDCD4-AE98-421D-9F7F-DF89758AEB6D}">
      <dsp:nvSpPr>
        <dsp:cNvPr id="0" name=""/>
        <dsp:cNvSpPr/>
      </dsp:nvSpPr>
      <dsp:spPr>
        <a:xfrm>
          <a:off x="8721823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DFD10-CE52-483F-BD3F-984EB36A1020}">
      <dsp:nvSpPr>
        <dsp:cNvPr id="0" name=""/>
        <dsp:cNvSpPr/>
      </dsp:nvSpPr>
      <dsp:spPr>
        <a:xfrm>
          <a:off x="7663003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Visualization</a:t>
          </a:r>
          <a:r>
            <a:rPr lang="en-US" sz="1700" kern="1200"/>
            <a:t>:</a:t>
          </a:r>
        </a:p>
      </dsp:txBody>
      <dsp:txXfrm>
        <a:off x="7663003" y="1508801"/>
        <a:ext cx="3257909" cy="488686"/>
      </dsp:txXfrm>
    </dsp:sp>
    <dsp:sp modelId="{BBD9996A-89FC-4F71-B010-364C8F37E82A}">
      <dsp:nvSpPr>
        <dsp:cNvPr id="0" name=""/>
        <dsp:cNvSpPr/>
      </dsp:nvSpPr>
      <dsp:spPr>
        <a:xfrm>
          <a:off x="7663003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Architecture diagram of the LSTM model.</a:t>
          </a:r>
        </a:p>
      </dsp:txBody>
      <dsp:txXfrm>
        <a:off x="7663003" y="2073106"/>
        <a:ext cx="3257909" cy="1913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A856A-3355-4AB1-9E97-416FBCB13836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Metrics Achieved</a:t>
          </a:r>
          <a:r>
            <a:rPr lang="en-US" sz="2200" kern="1200"/>
            <a:t>:</a:t>
          </a:r>
        </a:p>
      </dsp:txBody>
      <dsp:txXfrm>
        <a:off x="3201" y="445489"/>
        <a:ext cx="2539866" cy="1523919"/>
      </dsp:txXfrm>
    </dsp:sp>
    <dsp:sp modelId="{83313AF2-936A-4941-84CB-4AEC9802854C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Training RMSE:</a:t>
          </a:r>
          <a:r>
            <a:rPr lang="en-US" sz="2200" kern="1200"/>
            <a:t> 2472.95</a:t>
          </a:r>
        </a:p>
      </dsp:txBody>
      <dsp:txXfrm>
        <a:off x="2797054" y="445489"/>
        <a:ext cx="2539866" cy="1523919"/>
      </dsp:txXfrm>
    </dsp:sp>
    <dsp:sp modelId="{F1A3B257-D5AA-4E51-B5B1-1991550F68C3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Validation MSE:</a:t>
          </a:r>
          <a:r>
            <a:rPr lang="en-US" sz="2200" kern="1200"/>
            <a:t> 0.0513</a:t>
          </a:r>
        </a:p>
      </dsp:txBody>
      <dsp:txXfrm>
        <a:off x="5590907" y="445489"/>
        <a:ext cx="2539866" cy="1523919"/>
      </dsp:txXfrm>
    </dsp:sp>
    <dsp:sp modelId="{69AF041B-9A75-4CB4-A670-8EAAF5529665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Validation RMSE:</a:t>
          </a:r>
          <a:r>
            <a:rPr lang="en-US" sz="2200" kern="1200"/>
            <a:t> 0.0513</a:t>
          </a:r>
        </a:p>
      </dsp:txBody>
      <dsp:txXfrm>
        <a:off x="8384760" y="445489"/>
        <a:ext cx="2539866" cy="1523919"/>
      </dsp:txXfrm>
    </dsp:sp>
    <dsp:sp modelId="{E0EA23C2-3E60-4DEB-B7AE-6B5F429BD98F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Validation R²:</a:t>
          </a:r>
          <a:r>
            <a:rPr lang="en-US" sz="2200" kern="1200"/>
            <a:t> 0.9485</a:t>
          </a:r>
        </a:p>
      </dsp:txBody>
      <dsp:txXfrm>
        <a:off x="1400128" y="2223395"/>
        <a:ext cx="2539866" cy="1523919"/>
      </dsp:txXfrm>
    </dsp:sp>
    <dsp:sp modelId="{94A6DF01-55A2-46D9-802A-CE2ED711AF0D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Residual Analysis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Histogram of residuals showing minimal bias.</a:t>
          </a:r>
        </a:p>
      </dsp:txBody>
      <dsp:txXfrm>
        <a:off x="4193981" y="2223395"/>
        <a:ext cx="2539866" cy="1523919"/>
      </dsp:txXfrm>
    </dsp:sp>
    <dsp:sp modelId="{DF800808-F2FC-4469-8953-465577BAD025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Visualization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Line plot comparing actual vs. predicted sales.</a:t>
          </a:r>
        </a:p>
      </dsp:txBody>
      <dsp:txXfrm>
        <a:off x="6987834" y="2223395"/>
        <a:ext cx="2539866" cy="1523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24DC-C805-4F3E-B17E-9E8F808692B8}">
      <dsp:nvSpPr>
        <dsp:cNvPr id="0" name=""/>
        <dsp:cNvSpPr/>
      </dsp:nvSpPr>
      <dsp:spPr>
        <a:xfrm rot="5400000">
          <a:off x="6890444" y="-2819259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Input Fields: Store ID, Date, Promo details.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Batch Predictions: CSV upload feature.</a:t>
          </a:r>
        </a:p>
      </dsp:txBody>
      <dsp:txXfrm rot="-5400000">
        <a:off x="3934018" y="189935"/>
        <a:ext cx="6941042" cy="975421"/>
      </dsp:txXfrm>
    </dsp:sp>
    <dsp:sp modelId="{A8146043-EF47-402F-AF4D-E2AC3EA7E55F}">
      <dsp:nvSpPr>
        <dsp:cNvPr id="0" name=""/>
        <dsp:cNvSpPr/>
      </dsp:nvSpPr>
      <dsp:spPr>
        <a:xfrm>
          <a:off x="0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Flask Web App:</a:t>
          </a:r>
          <a:endParaRPr lang="en-US" sz="3800" kern="1200"/>
        </a:p>
      </dsp:txBody>
      <dsp:txXfrm>
        <a:off x="65960" y="68007"/>
        <a:ext cx="3802098" cy="1219276"/>
      </dsp:txXfrm>
    </dsp:sp>
    <dsp:sp modelId="{022D40B7-6839-44F6-9766-67C90D3B46CC}">
      <dsp:nvSpPr>
        <dsp:cNvPr id="0" name=""/>
        <dsp:cNvSpPr/>
      </dsp:nvSpPr>
      <dsp:spPr>
        <a:xfrm rot="5400000">
          <a:off x="6890444" y="-1400502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Predicted vs. Actual Sales.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Time-series sales trends.</a:t>
          </a:r>
        </a:p>
      </dsp:txBody>
      <dsp:txXfrm rot="-5400000">
        <a:off x="3934018" y="1608692"/>
        <a:ext cx="6941042" cy="975421"/>
      </dsp:txXfrm>
    </dsp:sp>
    <dsp:sp modelId="{30984D61-E1A0-4911-90D0-54AC36357CB5}">
      <dsp:nvSpPr>
        <dsp:cNvPr id="0" name=""/>
        <dsp:cNvSpPr/>
      </dsp:nvSpPr>
      <dsp:spPr>
        <a:xfrm>
          <a:off x="0" y="1420804"/>
          <a:ext cx="3934018" cy="1351196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Visualizations:</a:t>
          </a:r>
          <a:endParaRPr lang="en-US" sz="3800" kern="1200"/>
        </a:p>
      </dsp:txBody>
      <dsp:txXfrm>
        <a:off x="65960" y="1486764"/>
        <a:ext cx="3802098" cy="1219276"/>
      </dsp:txXfrm>
    </dsp:sp>
    <dsp:sp modelId="{AD838854-3387-4157-9B8A-18318B656455}">
      <dsp:nvSpPr>
        <dsp:cNvPr id="0" name=""/>
        <dsp:cNvSpPr/>
      </dsp:nvSpPr>
      <dsp:spPr>
        <a:xfrm rot="5400000">
          <a:off x="6890444" y="18253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Hosted locally. Preparing for Heroku deployment.</a:t>
          </a:r>
        </a:p>
      </dsp:txBody>
      <dsp:txXfrm rot="-5400000">
        <a:off x="3934018" y="3027447"/>
        <a:ext cx="6941042" cy="975421"/>
      </dsp:txXfrm>
    </dsp:sp>
    <dsp:sp modelId="{DE396AAA-0322-4403-8BB9-1A95A9AA3381}">
      <dsp:nvSpPr>
        <dsp:cNvPr id="0" name=""/>
        <dsp:cNvSpPr/>
      </dsp:nvSpPr>
      <dsp:spPr>
        <a:xfrm>
          <a:off x="0" y="2839560"/>
          <a:ext cx="3934018" cy="135119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Deployment Status:</a:t>
          </a:r>
          <a:endParaRPr lang="en-US" sz="3800" kern="1200"/>
        </a:p>
      </dsp:txBody>
      <dsp:txXfrm>
        <a:off x="65960" y="2905520"/>
        <a:ext cx="3802098" cy="1219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DEA0-52B4-4101-A01C-30D2CAFB0CF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37AE6-0FDF-41FE-BA9F-0288BA38AA8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Graphs:</a:t>
          </a:r>
          <a:endParaRPr lang="en-US" sz="3700" kern="1200"/>
        </a:p>
      </dsp:txBody>
      <dsp:txXfrm>
        <a:off x="0" y="2703"/>
        <a:ext cx="6900512" cy="1843578"/>
      </dsp:txXfrm>
    </dsp:sp>
    <dsp:sp modelId="{C9F7122E-4763-426C-B6FD-C374696ADD0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82DE8-F6CD-46FC-A18D-40B71B28C52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Sales Trends:</a:t>
          </a:r>
          <a:r>
            <a:rPr lang="en-US" sz="3700" kern="1200"/>
            <a:t> Line plot showing sales over time.</a:t>
          </a:r>
        </a:p>
      </dsp:txBody>
      <dsp:txXfrm>
        <a:off x="0" y="1846281"/>
        <a:ext cx="6900512" cy="1843578"/>
      </dsp:txXfrm>
    </dsp:sp>
    <dsp:sp modelId="{279D5DA2-5AD8-4291-A830-134C73DEF93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A117-DBAE-47B0-A42E-7864568DC4D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Predicted vs. Actual Sales:</a:t>
          </a:r>
          <a:r>
            <a:rPr lang="en-US" sz="3700" kern="1200"/>
            <a:t> Scatter plot with a diagonal line for perfect predictions.</a:t>
          </a:r>
        </a:p>
      </dsp:txBody>
      <dsp:txXfrm>
        <a:off x="0" y="3689859"/>
        <a:ext cx="6900512" cy="18435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192CB-DD38-49B9-B6EC-51E7A798F4CD}">
      <dsp:nvSpPr>
        <dsp:cNvPr id="0" name=""/>
        <dsp:cNvSpPr/>
      </dsp:nvSpPr>
      <dsp:spPr>
        <a:xfrm>
          <a:off x="8930" y="642041"/>
          <a:ext cx="3534264" cy="106027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Model Optimization:</a:t>
          </a:r>
          <a:endParaRPr lang="en-US" sz="2800" kern="1200"/>
        </a:p>
      </dsp:txBody>
      <dsp:txXfrm>
        <a:off x="327014" y="642041"/>
        <a:ext cx="2898096" cy="1060279"/>
      </dsp:txXfrm>
    </dsp:sp>
    <dsp:sp modelId="{52FF366D-756E-40D3-A505-F9B5B11A6A6F}">
      <dsp:nvSpPr>
        <dsp:cNvPr id="0" name=""/>
        <dsp:cNvSpPr/>
      </dsp:nvSpPr>
      <dsp:spPr>
        <a:xfrm>
          <a:off x="8930" y="1702321"/>
          <a:ext cx="3216180" cy="2006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Experiment with advanced architectures and hyperparameters.</a:t>
          </a:r>
        </a:p>
      </dsp:txBody>
      <dsp:txXfrm>
        <a:off x="8930" y="1702321"/>
        <a:ext cx="3216180" cy="2006974"/>
      </dsp:txXfrm>
    </dsp:sp>
    <dsp:sp modelId="{74A195B3-CA83-4CAB-9744-5F749815D9F9}">
      <dsp:nvSpPr>
        <dsp:cNvPr id="0" name=""/>
        <dsp:cNvSpPr/>
      </dsp:nvSpPr>
      <dsp:spPr>
        <a:xfrm>
          <a:off x="3490667" y="642041"/>
          <a:ext cx="3534264" cy="106027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Additional Features:</a:t>
          </a:r>
          <a:endParaRPr lang="en-US" sz="2800" kern="1200"/>
        </a:p>
      </dsp:txBody>
      <dsp:txXfrm>
        <a:off x="3808751" y="642041"/>
        <a:ext cx="2898096" cy="1060279"/>
      </dsp:txXfrm>
    </dsp:sp>
    <dsp:sp modelId="{49BD1DF7-4C43-4C80-AC63-649AC226AC45}">
      <dsp:nvSpPr>
        <dsp:cNvPr id="0" name=""/>
        <dsp:cNvSpPr/>
      </dsp:nvSpPr>
      <dsp:spPr>
        <a:xfrm>
          <a:off x="3490667" y="1702321"/>
          <a:ext cx="3216180" cy="2006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Include weather data, economic indicators, and regional events.</a:t>
          </a:r>
        </a:p>
      </dsp:txBody>
      <dsp:txXfrm>
        <a:off x="3490667" y="1702321"/>
        <a:ext cx="3216180" cy="2006974"/>
      </dsp:txXfrm>
    </dsp:sp>
    <dsp:sp modelId="{B4B8DEBA-AA96-473F-AF38-88387895B2F4}">
      <dsp:nvSpPr>
        <dsp:cNvPr id="0" name=""/>
        <dsp:cNvSpPr/>
      </dsp:nvSpPr>
      <dsp:spPr>
        <a:xfrm>
          <a:off x="6972405" y="642041"/>
          <a:ext cx="3534264" cy="106027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Deployment Enhancements:</a:t>
          </a:r>
          <a:endParaRPr lang="en-US" sz="2800" kern="1200"/>
        </a:p>
      </dsp:txBody>
      <dsp:txXfrm>
        <a:off x="7290489" y="642041"/>
        <a:ext cx="2898096" cy="1060279"/>
      </dsp:txXfrm>
    </dsp:sp>
    <dsp:sp modelId="{FDC05795-BAC0-4598-A69B-968830221A13}">
      <dsp:nvSpPr>
        <dsp:cNvPr id="0" name=""/>
        <dsp:cNvSpPr/>
      </dsp:nvSpPr>
      <dsp:spPr>
        <a:xfrm>
          <a:off x="6972405" y="1702321"/>
          <a:ext cx="3216180" cy="2006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Migrate app to Heroku or AWS.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Scale for real-time predictions.</a:t>
          </a:r>
        </a:p>
      </dsp:txBody>
      <dsp:txXfrm>
        <a:off x="6972405" y="1702321"/>
        <a:ext cx="3216180" cy="20069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3EE1E-AD71-4BE8-B263-E1AEF7107E3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C881-8B5C-4C3E-A80A-7838850CD90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 you for your attention.</a:t>
          </a:r>
        </a:p>
      </dsp:txBody>
      <dsp:txXfrm>
        <a:off x="559800" y="3022743"/>
        <a:ext cx="4320000" cy="720000"/>
      </dsp:txXfrm>
    </dsp:sp>
    <dsp:sp modelId="{417C0E9A-0465-4A0C-82C2-53A57D2B329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F92EA-1C40-46C4-8F28-5BD56C7215A4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Looking forward to your questions and feedback.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1F8-60C1-1959-ADFC-88E37FB5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DBA7-D001-F6B9-D1C7-E2BA57FD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E184-B626-F89E-500E-812C5B44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1E55-CFC7-CBCA-1801-82EE3B3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D1AA-D205-D604-7560-527CBCF3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4093-1A4B-AD22-8B40-D288D808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1F22D-2C3C-2556-F9CD-875DABBD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C4CE-DEDE-708C-AFE5-374AA07A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D026-5218-D801-D5AC-A4217496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AAA3-2F05-FCEE-3660-CE42CE0F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D1469-A530-1B87-2281-6EB6CF5D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027B-97F7-09BA-0697-CDF2F4ED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2F52-31E7-2384-2E34-FFE5EDD2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C770-2A16-687B-9493-BEDD26E1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37F3-5959-4788-5F02-0F23DA47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6FD7-E64A-577A-BE4B-14DFB556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05FD-311F-E481-6E1A-A75C371B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7192-7CC1-6DB1-E40B-D56D67A1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5CEB-8FE8-0778-42C5-4DAA3830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7D78-9173-AA39-3E89-E4FB9DC4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D1DE-213E-9FB9-88F2-C474C794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CFDB-E249-AF81-233B-D691AB85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AEFE-B833-C8CA-73C1-E9673BAE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2F7D-EE05-2404-5381-C6C52CD1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8F08-46AB-7766-6A42-D5D6B4E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F02B-FC15-E4FE-535E-9546737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8B4-64FB-BF8D-CA31-33815172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74B5C-D89A-2AC3-2D09-5A50E5D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A6F57-7573-4BAD-D532-9DD48827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D585-988C-4125-5B42-CD8DDB52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559F-06ED-9563-A58B-063CCA8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57BB-4006-A7AE-E024-B0CB1BE4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D86D-81C2-5BBB-E5F7-C49BA439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798D-092A-9600-0BCB-D93A224B5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7767F-9F7C-7F1E-50E7-9ADCC337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32060-4562-3190-6D8E-8CDAFE4B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76EDC-CC5B-BC9E-08CF-087889F8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9E4B1-262D-79C7-58D4-91A78423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B9A50-6363-5A7E-DAF1-318227D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14F6-3BD0-C9C6-3B36-87D06D85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FC22B-167B-5D7E-AA51-439CF69E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AE4C4-6B66-F8AB-77D5-A7605A9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2E992-D695-BF48-8283-20ACDC8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4DDD2-4B85-E281-BD73-E16237BD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46AC0-282C-CDB7-AC5E-EFA4E922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70F4-C188-2291-28AD-E5C662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6DDF-CC95-5A02-789E-CB2DB0ED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F66D-EDEF-2B18-BD49-5216EC3B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D3242-FCF9-FF13-BB40-AB08127C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F4034-4CB3-3249-3CAB-9AB6B211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A9BD-110B-33EB-338D-488A27D4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92CF-4A2B-909B-D094-F3223EA7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587A-4933-F9AB-EBE5-CA7F73CB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672F5-B72C-E231-2896-7FD8AC587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D71A-0865-72B3-D58A-576CF159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0D96-FB16-7424-87F4-0D098298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5218-605A-039C-FDF8-BB65DF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0A61-CB98-D338-BE98-03E5B86A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5A28C-E1B1-8DD1-0A83-021DF788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4B76-E578-9F98-0B0D-7AA1BA93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0E32-C14C-68CA-9C23-6D2C5726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42F1C-A1DD-400F-9130-FD2902CA424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544A-36F7-B47F-AD39-A6CC5D7D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3644-4BED-F276-AF0D-1236D6BE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77618-7BB3-433B-A50C-71C42C8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1C53E-FC64-F7C1-F472-57BCD37E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Sales Prediction Using LSTM and Web-Based Deployment</a:t>
            </a: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293F0-B782-FA1D-DDF5-42557FD4A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An End-to-End Machine Learning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Presented By</a:t>
            </a:r>
            <a:r>
              <a:rPr lang="en-US"/>
              <a:t>: [HAMMAD UR RAHMAN]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Date</a:t>
            </a:r>
            <a:r>
              <a:rPr lang="en-US"/>
              <a:t>: [02-01-2025]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16" name="Picture 15" descr="3D Hologram from iPad">
            <a:extLst>
              <a:ext uri="{FF2B5EF4-FFF2-40B4-BE49-F238E27FC236}">
                <a16:creationId xmlns:a16="http://schemas.microsoft.com/office/drawing/2014/main" id="{25313C15-D714-564D-A569-481608F0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82" r="3598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green wavy surface&#10;&#10;Description automatically generated">
            <a:extLst>
              <a:ext uri="{FF2B5EF4-FFF2-40B4-BE49-F238E27FC236}">
                <a16:creationId xmlns:a16="http://schemas.microsoft.com/office/drawing/2014/main" id="{2A59B66C-E88F-2A7E-BE84-B8D4ABC5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53" b="36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B953-02B9-80FB-C2BE-57FA1E9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Questions &amp; Feedback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3FD61-175E-4628-670C-88D8D6467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282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4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24B14-2606-E27E-EAD8-D7E3E6C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Project Objective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53FB1-1CE8-4C5E-624F-B91336CB8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54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00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741BE-6E0C-BC41-A08F-0129298D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Dataset Overview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0EEEF76-D79C-139C-4EC9-9BC688F20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2057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29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7C44E-11C7-C6D3-A769-4A386217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1300" b="1">
                <a:solidFill>
                  <a:srgbClr val="FFFFFF"/>
                </a:solidFill>
              </a:rPr>
              <a:t>    </a:t>
            </a:r>
            <a:br>
              <a:rPr lang="en-US" sz="1300" b="1">
                <a:solidFill>
                  <a:srgbClr val="FFFFFF"/>
                </a:solidFill>
              </a:rPr>
            </a:br>
            <a:r>
              <a:rPr lang="en-US" sz="1300" b="1">
                <a:solidFill>
                  <a:srgbClr val="FFFFFF"/>
                </a:solidFill>
              </a:rPr>
              <a:t>Sales Distribution</a:t>
            </a:r>
            <a:br>
              <a:rPr lang="en-US" sz="1300" b="1">
                <a:solidFill>
                  <a:srgbClr val="FFFFFF"/>
                </a:solidFill>
              </a:rPr>
            </a:br>
            <a:br>
              <a:rPr lang="en-US" sz="1300" b="1">
                <a:solidFill>
                  <a:srgbClr val="FFFFFF"/>
                </a:solidFill>
              </a:rPr>
            </a:br>
            <a:endParaRPr lang="en-US" sz="13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4E265-648E-4F3B-6439-58DE345B8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004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5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BB543-A9FF-2366-7E79-23B06CE6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</a:rPr>
              <a:t>Model Development</a:t>
            </a:r>
            <a:br>
              <a:rPr lang="en-US" sz="1900" b="1">
                <a:solidFill>
                  <a:srgbClr val="FFFFFF"/>
                </a:solidFill>
              </a:rPr>
            </a:br>
            <a:br>
              <a:rPr lang="en-US" sz="1900" b="1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08C13-7F01-041E-8F46-70CECE08D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35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21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E36C-E9DF-D164-5EC9-6306AA52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Model Performance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42606-74CE-6A58-7DFD-F4A302B73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205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44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3E60-2638-966F-7824-8F87D601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Predictions &amp; Deployment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F4EC6-0A93-1D9A-96BE-69990F72C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6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7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2A15-53B5-9A33-8D77-A0910A84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b="1"/>
              <a:t>Visualizations</a:t>
            </a:r>
            <a:br>
              <a:rPr lang="en-US" sz="4200" b="1"/>
            </a:br>
            <a:endParaRPr lang="en-US" sz="42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6548148-268E-38BD-77C3-763DAB9B0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190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51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B0F620-412E-8457-1F8A-B3DF813689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890BE-CE1D-B143-73A1-8630C048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Future Work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23B67-4D08-89AA-CD3C-8A7F66996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40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987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Sales Prediction Using LSTM and Web-Based Deployment </vt:lpstr>
      <vt:lpstr>Project Objective </vt:lpstr>
      <vt:lpstr>Dataset Overview </vt:lpstr>
      <vt:lpstr>     Sales Distribution  </vt:lpstr>
      <vt:lpstr>Model Development  </vt:lpstr>
      <vt:lpstr>Model Performance </vt:lpstr>
      <vt:lpstr>Predictions &amp; Deployment </vt:lpstr>
      <vt:lpstr>Visualizations </vt:lpstr>
      <vt:lpstr>Future Work </vt:lpstr>
      <vt:lpstr>Questions &amp;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e21051</dc:creator>
  <cp:lastModifiedBy>e21051</cp:lastModifiedBy>
  <cp:revision>5</cp:revision>
  <dcterms:created xsi:type="dcterms:W3CDTF">2025-01-03T12:39:15Z</dcterms:created>
  <dcterms:modified xsi:type="dcterms:W3CDTF">2025-01-05T06:47:54Z</dcterms:modified>
</cp:coreProperties>
</file>