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766" y="3071183"/>
            <a:ext cx="7432722" cy="2590027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/>
              <a:t>Architecture of an Application: MVC, MVP, MVVM, and MVVM with Flutter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766" y="1553518"/>
            <a:ext cx="7432721" cy="1281733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A Comprehensive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 dirty="0"/>
              <a:t>Advantages of Each Pattern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MVC: Simple, widely used.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MVP: Better separation of concerns.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MVVM: Easier to test, good for complex UIs.</a:t>
            </a:r>
          </a:p>
          <a:p>
            <a:pPr>
              <a:lnSpc>
                <a:spcPct val="90000"/>
              </a:lnSpc>
            </a:pPr>
            <a:r>
              <a:rPr lang="en-US" sz="1900" b="1" dirty="0"/>
              <a:t>Disadvantages of Each Pattern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MVC: Can become complex with large applications.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MVP: Presenter can become bloated.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MVVM: Higher learning curve, more boilerplate.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Introduction to Application Architecture</a:t>
            </a:r>
            <a:endParaRPr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7209026" cy="2800395"/>
          </a:xfrm>
        </p:spPr>
        <p:txBody>
          <a:bodyPr anchor="t">
            <a:normAutofit/>
          </a:bodyPr>
          <a:lstStyle/>
          <a:p>
            <a:r>
              <a:rPr lang="en-US" sz="2800" dirty="0"/>
              <a:t>What is Application Architecture?</a:t>
            </a:r>
          </a:p>
          <a:p>
            <a:pPr lvl="1"/>
            <a:r>
              <a:rPr lang="en-US" sz="2000" dirty="0"/>
              <a:t>Structure and design of an application.</a:t>
            </a:r>
          </a:p>
          <a:p>
            <a:pPr lvl="1"/>
            <a:r>
              <a:rPr lang="en-US" sz="2000" dirty="0"/>
              <a:t>Facilitates scalability, maintainability, and separation of concerns.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MVC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b="1" dirty="0"/>
              <a:t>MVC (Model-View-Controller) Overview</a:t>
            </a:r>
          </a:p>
          <a:p>
            <a:pPr lvl="1"/>
            <a:r>
              <a:rPr lang="en-US" sz="2100" dirty="0"/>
              <a:t> </a:t>
            </a:r>
            <a:r>
              <a:rPr lang="en-US" sz="2100" b="1" dirty="0"/>
              <a:t>Model:</a:t>
            </a:r>
            <a:r>
              <a:rPr lang="en-US" sz="2100" dirty="0"/>
              <a:t> Handles data and business logic.</a:t>
            </a:r>
          </a:p>
          <a:p>
            <a:pPr lvl="1"/>
            <a:r>
              <a:rPr lang="en-US" sz="2100" dirty="0"/>
              <a:t> </a:t>
            </a:r>
            <a:r>
              <a:rPr lang="en-US" sz="2100" b="1" dirty="0"/>
              <a:t>View: </a:t>
            </a:r>
            <a:r>
              <a:rPr lang="en-US" sz="2100" dirty="0"/>
              <a:t>Displays data to the user.</a:t>
            </a:r>
          </a:p>
          <a:p>
            <a:pPr lvl="1"/>
            <a:r>
              <a:rPr lang="en-US" sz="2100" b="1" dirty="0"/>
              <a:t> Controller: </a:t>
            </a:r>
            <a:r>
              <a:rPr lang="en-US" sz="2100" dirty="0"/>
              <a:t>Manages user input and updates the Model and View.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MVC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958173" cy="2800395"/>
          </a:xfrm>
        </p:spPr>
        <p:txBody>
          <a:bodyPr anchor="t">
            <a:normAutofit/>
          </a:bodyPr>
          <a:lstStyle/>
          <a:p>
            <a:r>
              <a:rPr lang="en-US" sz="2100" b="1" dirty="0"/>
              <a:t>Example Workflow</a:t>
            </a:r>
          </a:p>
          <a:p>
            <a:pPr lvl="1"/>
            <a:r>
              <a:rPr lang="en-US" sz="2100" dirty="0"/>
              <a:t>User interacts with the View.</a:t>
            </a:r>
          </a:p>
          <a:p>
            <a:pPr lvl="1"/>
            <a:r>
              <a:rPr lang="en-US" sz="2100" dirty="0"/>
              <a:t> Controller processes the input and updates the Model.</a:t>
            </a:r>
          </a:p>
          <a:p>
            <a:pPr lvl="1"/>
            <a:r>
              <a:rPr lang="en-US" sz="2100" dirty="0"/>
              <a:t> Model updates the View.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MVP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b="1" dirty="0"/>
              <a:t>MVP (Model-View-Presenter) Overview</a:t>
            </a:r>
          </a:p>
          <a:p>
            <a:pPr lvl="1"/>
            <a:r>
              <a:rPr lang="en-US" sz="2100" b="1" dirty="0"/>
              <a:t>Model:</a:t>
            </a:r>
            <a:r>
              <a:rPr lang="en-US" sz="2100" dirty="0"/>
              <a:t> Manages data and logic.</a:t>
            </a:r>
          </a:p>
          <a:p>
            <a:pPr lvl="1"/>
            <a:r>
              <a:rPr lang="en-US" sz="2100" dirty="0"/>
              <a:t> </a:t>
            </a:r>
            <a:r>
              <a:rPr lang="en-US" sz="2100" b="1" dirty="0"/>
              <a:t>View:</a:t>
            </a:r>
            <a:r>
              <a:rPr lang="en-US" sz="2100" dirty="0"/>
              <a:t> Displays UI and delegates user interactions to the Presenter.</a:t>
            </a:r>
          </a:p>
          <a:p>
            <a:pPr lvl="1"/>
            <a:r>
              <a:rPr lang="en-US" sz="2100" b="1" dirty="0"/>
              <a:t> Presenter: </a:t>
            </a:r>
            <a:r>
              <a:rPr lang="en-US" sz="2100" dirty="0"/>
              <a:t>Handles UI logic and updates the View.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MVP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b="1" dirty="0"/>
              <a:t>Example Workflow</a:t>
            </a:r>
          </a:p>
          <a:p>
            <a:pPr lvl="1"/>
            <a:r>
              <a:rPr lang="en-US" sz="2100" dirty="0"/>
              <a:t>View sends user actions to the Presenter.</a:t>
            </a:r>
          </a:p>
          <a:p>
            <a:pPr lvl="1"/>
            <a:r>
              <a:rPr lang="en-US" sz="2100" dirty="0"/>
              <a:t> Presenter updates the Model.</a:t>
            </a:r>
          </a:p>
          <a:p>
            <a:pPr lvl="1"/>
            <a:r>
              <a:rPr lang="en-US" sz="2100" dirty="0"/>
              <a:t> Presenter updates the View with new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MVVM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b="1" dirty="0"/>
              <a:t>MVVM (Model-View-</a:t>
            </a:r>
            <a:r>
              <a:rPr lang="en-US" sz="2100" b="1" dirty="0" err="1"/>
              <a:t>ViewModel</a:t>
            </a:r>
            <a:r>
              <a:rPr lang="en-US" sz="2100" b="1" dirty="0"/>
              <a:t>) Overview</a:t>
            </a:r>
          </a:p>
          <a:p>
            <a:pPr lvl="1"/>
            <a:r>
              <a:rPr lang="en-US" sz="2100" b="1" dirty="0"/>
              <a:t>Model:</a:t>
            </a:r>
            <a:r>
              <a:rPr lang="en-US" sz="2100" dirty="0"/>
              <a:t> Holds application data and business logic.</a:t>
            </a:r>
          </a:p>
          <a:p>
            <a:pPr lvl="1"/>
            <a:r>
              <a:rPr lang="en-US" sz="2100" b="1" dirty="0"/>
              <a:t>View: </a:t>
            </a:r>
            <a:r>
              <a:rPr lang="en-US" sz="2100" dirty="0"/>
              <a:t>Displays data and captures user input.</a:t>
            </a:r>
          </a:p>
          <a:p>
            <a:pPr lvl="1"/>
            <a:r>
              <a:rPr lang="en-US" sz="2100" b="1" dirty="0" err="1"/>
              <a:t>ViewModel</a:t>
            </a:r>
            <a:r>
              <a:rPr lang="en-US" sz="2100" b="1" dirty="0"/>
              <a:t>:</a:t>
            </a:r>
            <a:r>
              <a:rPr lang="en-US" sz="2100" dirty="0"/>
              <a:t> Mediator between Model and View, contains UI-related logic.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MVVM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b="1" dirty="0"/>
              <a:t>Example Workflow</a:t>
            </a:r>
          </a:p>
          <a:p>
            <a:pPr lvl="1"/>
            <a:r>
              <a:rPr lang="en-US" sz="2100" dirty="0"/>
              <a:t> </a:t>
            </a:r>
            <a:r>
              <a:rPr lang="en-US" sz="2100" dirty="0" err="1"/>
              <a:t>ViewModel</a:t>
            </a:r>
            <a:r>
              <a:rPr lang="en-US" sz="2100" dirty="0"/>
              <a:t> observes the Model.</a:t>
            </a:r>
          </a:p>
          <a:p>
            <a:pPr lvl="1"/>
            <a:r>
              <a:rPr lang="en-US" sz="2100" dirty="0"/>
              <a:t> </a:t>
            </a:r>
            <a:r>
              <a:rPr lang="en-US" sz="2100" dirty="0" err="1"/>
              <a:t>ViewModel</a:t>
            </a:r>
            <a:r>
              <a:rPr lang="en-US" sz="2100" dirty="0"/>
              <a:t> updates View when Model changes.</a:t>
            </a:r>
          </a:p>
          <a:p>
            <a:pPr lvl="1"/>
            <a:r>
              <a:rPr lang="en-US" sz="2100" dirty="0"/>
              <a:t> View binds to </a:t>
            </a:r>
            <a:r>
              <a:rPr lang="en-US" sz="2100" dirty="0" err="1"/>
              <a:t>ViewModel</a:t>
            </a:r>
            <a:r>
              <a:rPr lang="en-US" sz="2100" dirty="0"/>
              <a:t>, reducing the need for manual updates.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MVVM in Flutter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b="1" dirty="0"/>
              <a:t>How MVVM is Implemented in Flutter</a:t>
            </a:r>
          </a:p>
          <a:p>
            <a:pPr lvl="1"/>
            <a:r>
              <a:rPr lang="en-US" sz="2100" dirty="0"/>
              <a:t>Flutter widgets as Views.</a:t>
            </a:r>
          </a:p>
          <a:p>
            <a:pPr lvl="1"/>
            <a:r>
              <a:rPr lang="en-US" sz="2100" dirty="0" err="1"/>
              <a:t>ChangeNotifier</a:t>
            </a:r>
            <a:r>
              <a:rPr lang="en-US" sz="2100" dirty="0"/>
              <a:t> as </a:t>
            </a:r>
            <a:r>
              <a:rPr lang="en-US" sz="2100" dirty="0" err="1"/>
              <a:t>ViewModel</a:t>
            </a:r>
            <a:r>
              <a:rPr lang="en-US" sz="2100" dirty="0"/>
              <a:t>.</a:t>
            </a:r>
          </a:p>
          <a:p>
            <a:pPr lvl="1"/>
            <a:r>
              <a:rPr lang="en-US" sz="2100" dirty="0"/>
              <a:t>Provider or </a:t>
            </a:r>
            <a:r>
              <a:rPr lang="en-US" sz="2100" dirty="0" err="1"/>
              <a:t>Riverpod</a:t>
            </a:r>
            <a:r>
              <a:rPr lang="en-US" sz="2100" dirty="0"/>
              <a:t> for state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Architecture of an Application: MVC, MVP, MVVM, and MVVM with Flutter</vt:lpstr>
      <vt:lpstr>Introduction to Application Architecture</vt:lpstr>
      <vt:lpstr>MVC Architecture</vt:lpstr>
      <vt:lpstr>MVC Example</vt:lpstr>
      <vt:lpstr>MVP Architecture</vt:lpstr>
      <vt:lpstr>MVP Example</vt:lpstr>
      <vt:lpstr>MVVM Architecture</vt:lpstr>
      <vt:lpstr>MVVM Example</vt:lpstr>
      <vt:lpstr>MVVM in Flutter</vt:lpstr>
      <vt:lpstr>Advantages and Disadvantages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21CS004</cp:lastModifiedBy>
  <cp:revision>6</cp:revision>
  <dcterms:created xsi:type="dcterms:W3CDTF">2013-01-27T09:14:16Z</dcterms:created>
  <dcterms:modified xsi:type="dcterms:W3CDTF">2024-08-17T10:13:11Z</dcterms:modified>
  <cp:category/>
</cp:coreProperties>
</file>