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800"/>
              <a:t>Understanding Widgets in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dirty="0"/>
              <a:t>Stateless vs. Stateful Widgets</a:t>
            </a:r>
            <a:endParaRPr lang="en-PK"/>
          </a:p>
          <a:p>
            <a:pPr algn="l"/>
            <a:r>
              <a:rPr lang="en-US" dirty="0"/>
              <a:t>Week 01 – Day 06</a:t>
            </a:r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Introduction to Flutter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Flutter is a UI toolkit for building natively compiled applications for mobile, web, and desktop from a single codebase.</a:t>
            </a:r>
          </a:p>
          <a:p>
            <a:r>
              <a:rPr lang="en-US" sz="2100"/>
              <a:t>In Flutter, everything is a widget, which are the building blocks of a Flutter app’s user interface.</a:t>
            </a:r>
          </a:p>
          <a:p>
            <a:r>
              <a:rPr lang="en-US" sz="2100"/>
              <a:t>There are two types of widgets: Stateless and Stateful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Stateless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Stateless widgets are immutable, meaning their properties cannot change—all values are final.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They are ideal for static content that does not require updates once rendered.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/>
              <a:t>Example</a:t>
            </a:r>
            <a:r>
              <a:rPr lang="en-US" sz="2100" dirty="0"/>
              <a:t>: A text label or an icon.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6639"/>
            <a:ext cx="8317705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/>
              <a:t>Stateless Widget Code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9D581-5F0C-9F09-08FA-7BBE59D1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6" y="2181586"/>
            <a:ext cx="5670947" cy="412561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6B452-4622-6FA1-8B12-DD2A673C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67" y="857857"/>
            <a:ext cx="2511759" cy="558168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Stateful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Stateful widgets maintain a state that might change during the lifetime of the widget.</a:t>
            </a:r>
          </a:p>
          <a:p>
            <a:r>
              <a:rPr lang="en-US" sz="2100" dirty="0"/>
              <a:t>They are ideal for dynamic content that can update in response to user interactions or other events.</a:t>
            </a:r>
          </a:p>
          <a:p>
            <a:r>
              <a:rPr lang="en-US" sz="2100" b="1" dirty="0"/>
              <a:t>Example</a:t>
            </a:r>
            <a:r>
              <a:rPr lang="en-US" sz="2100" dirty="0"/>
              <a:t>: A counter that increments when a button is pressed.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6639"/>
            <a:ext cx="8317705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/>
              <a:t>Stateful Widget Code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8A54B-6713-A65D-EB36-F0513A28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5" y="1238081"/>
            <a:ext cx="4984693" cy="525328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7B9F3-0290-0FFA-C89B-4728B09C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198" y="975522"/>
            <a:ext cx="2578654" cy="551583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 Cycle of Stateful Widgets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F40402-55E5-FCFB-6622-8833A8FF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42" y="2798846"/>
            <a:ext cx="7696190" cy="34323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 err="1">
                <a:ln>
                  <a:noFill/>
                </a:ln>
                <a:effectLst/>
              </a:rPr>
              <a:t>createState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Called when the framework creates a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StatefulWidget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 err="1">
                <a:ln>
                  <a:noFill/>
                </a:ln>
                <a:effectLst/>
              </a:rPr>
              <a:t>initState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Called once when the state is created.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 err="1">
                <a:ln>
                  <a:noFill/>
                </a:ln>
                <a:effectLst/>
              </a:rPr>
              <a:t>didChangeDependencies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Called when a dependency of the State object changes.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build():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Describes the part of the user interface represented by the widget.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 err="1">
                <a:ln>
                  <a:noFill/>
                </a:ln>
                <a:effectLst/>
              </a:rPr>
              <a:t>setState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Notifies the framework that the state has changed, triggering a rebuild.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deactivate():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Called when the state is removed from the tree temporarily.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dispose():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Called when the state is permanently removed from the tree.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 Reload vs. Restart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BEB92C-4129-6C63-346B-5E93F5F3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69" y="2669084"/>
            <a:ext cx="7246618" cy="35620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Hot Reload: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Quickly compiles code changes and injects them into the running Dart VM.</a:t>
            </a: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Preserves the state of the app.</a:t>
            </a: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Ideal for rapid iteration.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Hot Restart: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Completely restarts the app.</a:t>
            </a: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All state is lost.</a:t>
            </a:r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Useful for deep changes like altering the main function or state initialization</a:t>
            </a:r>
            <a:r>
              <a:rPr kumimoji="0" lang="en-US" altLang="en-PK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Understanding Widgets in Flutter</vt:lpstr>
      <vt:lpstr>Introduction to Flutter Widgets</vt:lpstr>
      <vt:lpstr>Stateless Widgets</vt:lpstr>
      <vt:lpstr>Stateless Widget Code Example</vt:lpstr>
      <vt:lpstr>Stateful Widgets</vt:lpstr>
      <vt:lpstr>Stateful Widget Code Example</vt:lpstr>
      <vt:lpstr>Life Cycle of Stateful Widgets</vt:lpstr>
      <vt:lpstr>Hot Reload vs. Restart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21CS004</cp:lastModifiedBy>
  <cp:revision>4</cp:revision>
  <dcterms:created xsi:type="dcterms:W3CDTF">2013-01-27T09:14:16Z</dcterms:created>
  <dcterms:modified xsi:type="dcterms:W3CDTF">2024-06-21T15:32:43Z</dcterms:modified>
  <cp:category/>
</cp:coreProperties>
</file>