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4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8493-FCD2-4C54-8447-59F6C0C66719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139A-3A48-45B0-A394-6D44B13EC16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55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8493-FCD2-4C54-8447-59F6C0C66719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139A-3A48-45B0-A394-6D44B13EC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25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8493-FCD2-4C54-8447-59F6C0C66719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139A-3A48-45B0-A394-6D44B13EC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5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8493-FCD2-4C54-8447-59F6C0C66719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139A-3A48-45B0-A394-6D44B13EC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49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8493-FCD2-4C54-8447-59F6C0C66719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139A-3A48-45B0-A394-6D44B13EC16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8493-FCD2-4C54-8447-59F6C0C66719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139A-3A48-45B0-A394-6D44B13EC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9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8493-FCD2-4C54-8447-59F6C0C66719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139A-3A48-45B0-A394-6D44B13EC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7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8493-FCD2-4C54-8447-59F6C0C66719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139A-3A48-45B0-A394-6D44B13EC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03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8493-FCD2-4C54-8447-59F6C0C66719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139A-3A48-45B0-A394-6D44B13EC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79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CA8493-FCD2-4C54-8447-59F6C0C66719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30139A-3A48-45B0-A394-6D44B13EC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68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8493-FCD2-4C54-8447-59F6C0C66719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139A-3A48-45B0-A394-6D44B13EC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39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CA8493-FCD2-4C54-8447-59F6C0C66719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30139A-3A48-45B0-A394-6D44B13EC16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6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ira.sami@szabist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1143000"/>
            <a:ext cx="5829300" cy="30289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Data Structures and Algorithms</a:t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Instructor: Maira Sami</a:t>
            </a:r>
            <a:br>
              <a:rPr lang="en-US" sz="3000" dirty="0"/>
            </a:br>
            <a:endParaRPr lang="en-US" sz="9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81450" y="4457700"/>
            <a:ext cx="4629150" cy="10287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cap="none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maira.sami@szabist.edu.pk</a:t>
            </a:r>
            <a:endParaRPr lang="en-US" cap="none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cap="none" dirty="0" smtClean="0"/>
              <a:t>Campus 100</a:t>
            </a:r>
          </a:p>
          <a:p>
            <a:pPr algn="ctr"/>
            <a:r>
              <a:rPr lang="en-US" dirty="0" smtClean="0"/>
              <a:t>Room </a:t>
            </a:r>
            <a:r>
              <a:rPr lang="en-US" dirty="0"/>
              <a:t>No. 101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857250"/>
            <a:ext cx="1771650" cy="13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030" y="174217"/>
            <a:ext cx="9726896" cy="63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61" y="224926"/>
            <a:ext cx="10746921" cy="54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9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5" y="0"/>
            <a:ext cx="11051576" cy="44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9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0" y="263979"/>
            <a:ext cx="10917199" cy="54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6" y="355826"/>
            <a:ext cx="11135678" cy="50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1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33" y="400457"/>
            <a:ext cx="11041924" cy="55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4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10" y="411479"/>
            <a:ext cx="11433631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64" y="176757"/>
            <a:ext cx="11109688" cy="60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6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85" y="0"/>
            <a:ext cx="10534923" cy="64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22" y="91440"/>
            <a:ext cx="11479237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TOWER OF HANOI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489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0"/>
            <a:ext cx="11234057" cy="61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1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84" y="173490"/>
            <a:ext cx="10918995" cy="56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59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19" y="151175"/>
            <a:ext cx="11663228" cy="583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8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1" y="377461"/>
            <a:ext cx="10917420" cy="58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42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72" y="541700"/>
            <a:ext cx="11499542" cy="58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15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158" y="388484"/>
            <a:ext cx="10796437" cy="54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52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92" y="417058"/>
            <a:ext cx="10951354" cy="56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36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2" y="0"/>
            <a:ext cx="10685416" cy="684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44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49" y="438558"/>
            <a:ext cx="10572961" cy="55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5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26" y="483461"/>
            <a:ext cx="11135134" cy="56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8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82" y="503872"/>
            <a:ext cx="10076498" cy="577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2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14" y="0"/>
            <a:ext cx="10456545" cy="636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83" y="168592"/>
            <a:ext cx="10213386" cy="59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8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68" y="0"/>
            <a:ext cx="10452192" cy="61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0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435" y="355556"/>
            <a:ext cx="10650628" cy="577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5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solve this game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72" y="1737360"/>
            <a:ext cx="75723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162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20</Words>
  <Application>Microsoft Office PowerPoint</Application>
  <PresentationFormat>Widescreen</PresentationFormat>
  <Paragraphs>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Calibri Light</vt:lpstr>
      <vt:lpstr>Wingdings</vt:lpstr>
      <vt:lpstr>Retrospect</vt:lpstr>
      <vt:lpstr>Data Structures and Algorithms   Instructor: Maira Sami </vt:lpstr>
      <vt:lpstr>TOWER OF HANOI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Lets solve this game 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OF HANOI</dc:title>
  <dc:creator>admin</dc:creator>
  <cp:lastModifiedBy>Maira Sami</cp:lastModifiedBy>
  <cp:revision>4</cp:revision>
  <dcterms:created xsi:type="dcterms:W3CDTF">2018-10-15T05:07:22Z</dcterms:created>
  <dcterms:modified xsi:type="dcterms:W3CDTF">2019-10-04T07:25:24Z</dcterms:modified>
</cp:coreProperties>
</file>