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5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6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68D28D-EDB3-4006-836E-4A6EED242E8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90DFC4-57C3-4EFF-876C-E55263559B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0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Binary Tree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03357"/>
            <a:ext cx="8905875" cy="596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381000" y="152397"/>
            <a:ext cx="8382000" cy="647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152400" y="228599"/>
            <a:ext cx="8881428" cy="38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419600"/>
            <a:ext cx="9156347" cy="189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07751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152400" y="228600"/>
            <a:ext cx="886572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152400" y="228600"/>
            <a:ext cx="8823886" cy="573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60709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535</TotalTime>
  <Words>5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Binary 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Types of Linked Lists</dc:title>
  <dc:creator>asdf</dc:creator>
  <cp:lastModifiedBy>Maira Sami</cp:lastModifiedBy>
  <cp:revision>136</cp:revision>
  <dcterms:created xsi:type="dcterms:W3CDTF">2015-09-04T14:06:45Z</dcterms:created>
  <dcterms:modified xsi:type="dcterms:W3CDTF">2019-11-05T04:43:39Z</dcterms:modified>
</cp:coreProperties>
</file>