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1AF6-475E-4215-9B42-A74C6AB1BB96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1EA-57BF-4DB7-B1FA-23CC6206E88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2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1AF6-475E-4215-9B42-A74C6AB1BB96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1EA-57BF-4DB7-B1FA-23CC6206E8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9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1AF6-475E-4215-9B42-A74C6AB1BB96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1EA-57BF-4DB7-B1FA-23CC6206E8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99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1AF6-475E-4215-9B42-A74C6AB1BB96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1EA-57BF-4DB7-B1FA-23CC6206E8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17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1AF6-475E-4215-9B42-A74C6AB1BB96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1EA-57BF-4DB7-B1FA-23CC6206E88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98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1AF6-475E-4215-9B42-A74C6AB1BB96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1EA-57BF-4DB7-B1FA-23CC6206E8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56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1AF6-475E-4215-9B42-A74C6AB1BB96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1EA-57BF-4DB7-B1FA-23CC6206E8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174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1AF6-475E-4215-9B42-A74C6AB1BB96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1EA-57BF-4DB7-B1FA-23CC6206E8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06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1AF6-475E-4215-9B42-A74C6AB1BB96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1EA-57BF-4DB7-B1FA-23CC6206E8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39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E511AF6-475E-4215-9B42-A74C6AB1BB96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F671EA-57BF-4DB7-B1FA-23CC6206E8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81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1AF6-475E-4215-9B42-A74C6AB1BB96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1EA-57BF-4DB7-B1FA-23CC6206E8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04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E511AF6-475E-4215-9B42-A74C6AB1BB96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5F671EA-57BF-4DB7-B1FA-23CC6206E88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44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aira.sami@szabist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4200" y="1143000"/>
            <a:ext cx="5829300" cy="3028950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Data Structures and Algorithms</a:t>
            </a:r>
            <a:br>
              <a:rPr lang="en-US" sz="3000" dirty="0"/>
            </a:b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>Instructor: Maira Sami</a:t>
            </a:r>
            <a:br>
              <a:rPr lang="en-US" sz="3000" dirty="0"/>
            </a:br>
            <a:endParaRPr lang="en-US" sz="9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981450" y="4457700"/>
            <a:ext cx="4629150" cy="102870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cap="none" dirty="0" smtClean="0">
                <a:solidFill>
                  <a:schemeClr val="accent2">
                    <a:lumMod val="50000"/>
                  </a:schemeClr>
                </a:solidFill>
                <a:hlinkClick r:id="rId2"/>
              </a:rPr>
              <a:t>maira.sami@szabist.edu.pk</a:t>
            </a:r>
            <a:endParaRPr lang="en-US" cap="none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cap="none" dirty="0" smtClean="0"/>
              <a:t>Campus 100</a:t>
            </a:r>
          </a:p>
          <a:p>
            <a:pPr algn="ctr"/>
            <a:r>
              <a:rPr lang="en-US" dirty="0" smtClean="0"/>
              <a:t>Room </a:t>
            </a:r>
            <a:r>
              <a:rPr lang="en-US" dirty="0"/>
              <a:t>No. 101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1" y="857250"/>
            <a:ext cx="1771650" cy="135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852487"/>
            <a:ext cx="989647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01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904875"/>
            <a:ext cx="100203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00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047750"/>
            <a:ext cx="99631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624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1662112"/>
            <a:ext cx="97250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25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576262"/>
            <a:ext cx="971550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05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1009650"/>
            <a:ext cx="905827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91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942975"/>
            <a:ext cx="97155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22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962025"/>
            <a:ext cx="96297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54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29" y="365126"/>
            <a:ext cx="10768846" cy="593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325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542925"/>
            <a:ext cx="1050607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1800" y="829733"/>
            <a:ext cx="3547533" cy="1134534"/>
          </a:xfrm>
        </p:spPr>
        <p:txBody>
          <a:bodyPr>
            <a:normAutofit/>
          </a:bodyPr>
          <a:lstStyle/>
          <a:p>
            <a:pPr algn="ctr"/>
            <a:r>
              <a:rPr lang="en-GB" sz="6000" b="1" dirty="0" smtClean="0"/>
              <a:t>Recursion</a:t>
            </a:r>
            <a:r>
              <a:rPr lang="en-GB" b="1" dirty="0" smtClean="0"/>
              <a:t> 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466" y="2960158"/>
            <a:ext cx="10303933" cy="2475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 smtClean="0"/>
              <a:t>The program calls it self or it involves a series of other sub programs that eventually invoke the first one again is called recursion</a:t>
            </a:r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797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Factorial 5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12" y="1009650"/>
            <a:ext cx="490537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096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62" y="1000125"/>
            <a:ext cx="578167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587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619125"/>
            <a:ext cx="90678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60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728662"/>
            <a:ext cx="97059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94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490537"/>
            <a:ext cx="979170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71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4331" y="1846263"/>
            <a:ext cx="530366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0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22" y="365125"/>
            <a:ext cx="11674356" cy="528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819150"/>
            <a:ext cx="947737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7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871537"/>
            <a:ext cx="93535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35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928687"/>
            <a:ext cx="957262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86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814387"/>
            <a:ext cx="100584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96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976312"/>
            <a:ext cx="101346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79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620" y="655193"/>
            <a:ext cx="85658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879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</TotalTime>
  <Words>40</Words>
  <Application>Microsoft Office PowerPoint</Application>
  <PresentationFormat>Widescreen</PresentationFormat>
  <Paragraphs>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Calibri</vt:lpstr>
      <vt:lpstr>Calibri Light</vt:lpstr>
      <vt:lpstr>Retrospect</vt:lpstr>
      <vt:lpstr>Data Structures and Algorithms   Instructor: Maira Sami </vt:lpstr>
      <vt:lpstr>Recursion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Factorial 5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Maira Sami</cp:lastModifiedBy>
  <cp:revision>5</cp:revision>
  <dcterms:created xsi:type="dcterms:W3CDTF">2018-10-14T14:54:47Z</dcterms:created>
  <dcterms:modified xsi:type="dcterms:W3CDTF">2019-10-04T07:07:10Z</dcterms:modified>
</cp:coreProperties>
</file>