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and safety at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Benefits and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s Of An Unsafe And&#10;           Unhealthy Workplace&#10;         There are lots of results of an unsafe and unhealthy work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04131"/>
            <a:ext cx="11541211" cy="55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6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omoting Safety And Health&#10;Within An Integrated HRM System&#10;  There are lots of things that can be used for workplace saf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" y="178271"/>
            <a:ext cx="11405285" cy="54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Organizational Environment&#10;• Internal environment factors: are important for workplace safety and&#10;   health, include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91775"/>
            <a:ext cx="11565924" cy="54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afety And Health Hazards&#10;           In The Workplace&#10;2-Individual qualities&#10;Accidents result from the behaviors of peo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88"/>
            <a:ext cx="11689492" cy="5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afety And Health Hazards&#10;    In The Workplace&#10;&#10;   3-Violent employees&#10;    Workplace homicides are primarily robbery rela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2" y="141201"/>
            <a:ext cx="11318789" cy="54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7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orkplace Stressors&#10;&#10;1-Organizational change : Often when changes are made, there is too little&#10;communication about the 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" y="111211"/>
            <a:ext cx="11622578" cy="54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9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trategies For Improving&#10;    Workplace Safety And Health&#10;Accident Prevention: Designing the work environment to make acci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" y="185352"/>
            <a:ext cx="11442356" cy="538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8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854" y="172995"/>
            <a:ext cx="11504141" cy="54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lth and safety 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9" y="188139"/>
            <a:ext cx="11507928" cy="5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1.slideserve.com/2856117/health-and-safety1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113999"/>
            <a:ext cx="11219936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1.slideserve.com/2856117/health-and-safety2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7" y="197708"/>
            <a:ext cx="11524051" cy="53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1.slideserve.com/2856117/health-and-safety3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" y="163426"/>
            <a:ext cx="11380573" cy="54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1.slideserve.com/2856117/health-and-safety4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" y="123568"/>
            <a:ext cx="11545862" cy="54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1.slideserve.com/2856117/employee-benefits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" y="126356"/>
            <a:ext cx="11442357" cy="53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5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enefits Of A Safe&#10;     And Healthy Workplace&#10;    Organizations can become more effective if they have&#10;    safer and heal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" y="141201"/>
            <a:ext cx="11491784" cy="54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9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</TotalTime>
  <Words>8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Impact</vt:lpstr>
      <vt:lpstr>Main Event</vt:lpstr>
      <vt:lpstr>Health and safety at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safety at work</dc:title>
  <dc:creator>Microsoft account</dc:creator>
  <cp:lastModifiedBy>Microsoft account</cp:lastModifiedBy>
  <cp:revision>4</cp:revision>
  <dcterms:created xsi:type="dcterms:W3CDTF">2021-12-14T07:26:03Z</dcterms:created>
  <dcterms:modified xsi:type="dcterms:W3CDTF">2021-12-14T07:59:29Z</dcterms:modified>
</cp:coreProperties>
</file>