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22"/>
  </p:notesMasterIdLst>
  <p:sldIdLst>
    <p:sldId id="256" r:id="rId2"/>
    <p:sldId id="257" r:id="rId3"/>
    <p:sldId id="259" r:id="rId4"/>
    <p:sldId id="260" r:id="rId5"/>
    <p:sldId id="262" r:id="rId6"/>
    <p:sldId id="304" r:id="rId7"/>
    <p:sldId id="299" r:id="rId8"/>
    <p:sldId id="300" r:id="rId9"/>
    <p:sldId id="301" r:id="rId10"/>
    <p:sldId id="288" r:id="rId11"/>
    <p:sldId id="263" r:id="rId12"/>
    <p:sldId id="296" r:id="rId13"/>
    <p:sldId id="297" r:id="rId14"/>
    <p:sldId id="306" r:id="rId15"/>
    <p:sldId id="303" r:id="rId16"/>
    <p:sldId id="298" r:id="rId17"/>
    <p:sldId id="307" r:id="rId18"/>
    <p:sldId id="305" r:id="rId19"/>
    <p:sldId id="302" r:id="rId20"/>
    <p:sldId id="287" r:id="rId21"/>
  </p:sldIdLst>
  <p:sldSz cx="9144000" cy="5143500" type="screen16x9"/>
  <p:notesSz cx="6858000" cy="9144000"/>
  <p:embeddedFontLst>
    <p:embeddedFont>
      <p:font typeface="Barlow Semi Condensed" panose="00000506000000000000" pitchFamily="2" charset="0"/>
      <p:regular r:id="rId23"/>
      <p:bold r:id="rId24"/>
      <p:italic r:id="rId25"/>
      <p:boldItalic r:id="rId26"/>
    </p:embeddedFont>
    <p:embeddedFont>
      <p:font typeface="SimSun-ExtB" panose="02010609060101010101" pitchFamily="49" charset="-122"/>
      <p:regular r:id="rId27"/>
    </p:embeddedFont>
    <p:embeddedFont>
      <p:font typeface="Titillium Web" panose="00000500000000000000" pitchFamily="2" charset="0"/>
      <p:regular r:id="rId28"/>
      <p:bold r:id="rId29"/>
      <p:italic r:id="rId30"/>
      <p:boldItalic r:id="rId31"/>
    </p:embeddedFont>
    <p:embeddedFont>
      <p:font typeface="Titillium Web Light" panose="00000400000000000000" pitchFamily="2" charset="0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4B06D4BA-34DA-4653-8825-F56728EEC90B}">
          <p14:sldIdLst>
            <p14:sldId id="256"/>
            <p14:sldId id="257"/>
            <p14:sldId id="259"/>
            <p14:sldId id="260"/>
            <p14:sldId id="262"/>
            <p14:sldId id="304"/>
            <p14:sldId id="299"/>
            <p14:sldId id="300"/>
            <p14:sldId id="301"/>
            <p14:sldId id="288"/>
            <p14:sldId id="263"/>
            <p14:sldId id="296"/>
            <p14:sldId id="297"/>
            <p14:sldId id="306"/>
            <p14:sldId id="303"/>
            <p14:sldId id="298"/>
            <p14:sldId id="307"/>
            <p14:sldId id="305"/>
            <p14:sldId id="302"/>
            <p14:sldId id="28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46D3A4-DC24-4A5D-AA87-FFA134D373E9}" v="8" dt="2022-12-21T18:07:30.280"/>
  </p1510:revLst>
</p1510:revInfo>
</file>

<file path=ppt/tableStyles.xml><?xml version="1.0" encoding="utf-8"?>
<a:tblStyleLst xmlns:a="http://schemas.openxmlformats.org/drawingml/2006/main" def="{EBDED31F-4C28-4180-97D3-87A74C8CC402}">
  <a:tblStyle styleId="{EBDED31F-4C28-4180-97D3-87A74C8CC40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D93F4AB4-FE6C-4C75-8DE0-3188A609124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63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93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font" Target="fonts/font12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font" Target="fonts/font13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MMAD HUSSAIN" userId="47c88dba-cd3f-4e77-b9cd-79979ccf8f91" providerId="ADAL" clId="{E4293EE3-497C-415C-84E5-BDB95B450C9E}"/>
    <pc:docChg chg="custSel addSld delSld modSld sldOrd modSection">
      <pc:chgData name="HAMMAD HUSSAIN" userId="47c88dba-cd3f-4e77-b9cd-79979ccf8f91" providerId="ADAL" clId="{E4293EE3-497C-415C-84E5-BDB95B450C9E}" dt="2022-06-24T20:21:48.923" v="254" actId="1076"/>
      <pc:docMkLst>
        <pc:docMk/>
      </pc:docMkLst>
      <pc:sldChg chg="addSp modSp mod">
        <pc:chgData name="HAMMAD HUSSAIN" userId="47c88dba-cd3f-4e77-b9cd-79979ccf8f91" providerId="ADAL" clId="{E4293EE3-497C-415C-84E5-BDB95B450C9E}" dt="2022-06-24T20:21:06.727" v="250" actId="1076"/>
        <pc:sldMkLst>
          <pc:docMk/>
          <pc:sldMk cId="0" sldId="256"/>
        </pc:sldMkLst>
        <pc:spChg chg="add mod">
          <ac:chgData name="HAMMAD HUSSAIN" userId="47c88dba-cd3f-4e77-b9cd-79979ccf8f91" providerId="ADAL" clId="{E4293EE3-497C-415C-84E5-BDB95B450C9E}" dt="2022-06-24T20:21:06.727" v="250" actId="1076"/>
          <ac:spMkLst>
            <pc:docMk/>
            <pc:sldMk cId="0" sldId="256"/>
            <ac:spMk id="2" creationId="{F84261A5-026C-01D6-6B5A-BB0B1BB9FA7C}"/>
          </ac:spMkLst>
        </pc:spChg>
      </pc:sldChg>
      <pc:sldChg chg="delSp modSp mod">
        <pc:chgData name="HAMMAD HUSSAIN" userId="47c88dba-cd3f-4e77-b9cd-79979ccf8f91" providerId="ADAL" clId="{E4293EE3-497C-415C-84E5-BDB95B450C9E}" dt="2022-06-24T20:21:48.923" v="254" actId="1076"/>
        <pc:sldMkLst>
          <pc:docMk/>
          <pc:sldMk cId="784128438" sldId="287"/>
        </pc:sldMkLst>
        <pc:spChg chg="mod">
          <ac:chgData name="HAMMAD HUSSAIN" userId="47c88dba-cd3f-4e77-b9cd-79979ccf8f91" providerId="ADAL" clId="{E4293EE3-497C-415C-84E5-BDB95B450C9E}" dt="2022-06-24T20:21:48.923" v="254" actId="1076"/>
          <ac:spMkLst>
            <pc:docMk/>
            <pc:sldMk cId="784128438" sldId="287"/>
            <ac:spMk id="3" creationId="{0CB35593-9B92-3989-BB6B-802E06F1FBCE}"/>
          </ac:spMkLst>
        </pc:spChg>
        <pc:spChg chg="mod">
          <ac:chgData name="HAMMAD HUSSAIN" userId="47c88dba-cd3f-4e77-b9cd-79979ccf8f91" providerId="ADAL" clId="{E4293EE3-497C-415C-84E5-BDB95B450C9E}" dt="2022-06-24T20:21:43.643" v="253" actId="1076"/>
          <ac:spMkLst>
            <pc:docMk/>
            <pc:sldMk cId="784128438" sldId="287"/>
            <ac:spMk id="4" creationId="{BDD8A5EE-B934-3872-35AA-B72148C1AC34}"/>
          </ac:spMkLst>
        </pc:spChg>
        <pc:spChg chg="del">
          <ac:chgData name="HAMMAD HUSSAIN" userId="47c88dba-cd3f-4e77-b9cd-79979ccf8f91" providerId="ADAL" clId="{E4293EE3-497C-415C-84E5-BDB95B450C9E}" dt="2022-06-24T20:21:31.930" v="251" actId="478"/>
          <ac:spMkLst>
            <pc:docMk/>
            <pc:sldMk cId="784128438" sldId="287"/>
            <ac:spMk id="5" creationId="{C81C33F1-0D81-21CE-A4F5-E13E510CB4F1}"/>
          </ac:spMkLst>
        </pc:spChg>
        <pc:grpChg chg="del">
          <ac:chgData name="HAMMAD HUSSAIN" userId="47c88dba-cd3f-4e77-b9cd-79979ccf8f91" providerId="ADAL" clId="{E4293EE3-497C-415C-84E5-BDB95B450C9E}" dt="2022-06-24T20:21:34.559" v="252" actId="478"/>
          <ac:grpSpMkLst>
            <pc:docMk/>
            <pc:sldMk cId="784128438" sldId="287"/>
            <ac:grpSpMk id="6" creationId="{D7F1E345-0542-7205-BC25-CC62F3CED97A}"/>
          </ac:grpSpMkLst>
        </pc:grpChg>
      </pc:sldChg>
      <pc:sldChg chg="modSp add mod ord">
        <pc:chgData name="HAMMAD HUSSAIN" userId="47c88dba-cd3f-4e77-b9cd-79979ccf8f91" providerId="ADAL" clId="{E4293EE3-497C-415C-84E5-BDB95B450C9E}" dt="2022-06-24T20:05:50.555" v="36" actId="20577"/>
        <pc:sldMkLst>
          <pc:docMk/>
          <pc:sldMk cId="2803273203" sldId="288"/>
        </pc:sldMkLst>
        <pc:spChg chg="mod">
          <ac:chgData name="HAMMAD HUSSAIN" userId="47c88dba-cd3f-4e77-b9cd-79979ccf8f91" providerId="ADAL" clId="{E4293EE3-497C-415C-84E5-BDB95B450C9E}" dt="2022-06-24T20:05:44.199" v="25" actId="20577"/>
          <ac:spMkLst>
            <pc:docMk/>
            <pc:sldMk cId="2803273203" sldId="288"/>
            <ac:spMk id="75" creationId="{00000000-0000-0000-0000-000000000000}"/>
          </ac:spMkLst>
        </pc:spChg>
        <pc:spChg chg="mod">
          <ac:chgData name="HAMMAD HUSSAIN" userId="47c88dba-cd3f-4e77-b9cd-79979ccf8f91" providerId="ADAL" clId="{E4293EE3-497C-415C-84E5-BDB95B450C9E}" dt="2022-06-24T20:05:50.555" v="36" actId="20577"/>
          <ac:spMkLst>
            <pc:docMk/>
            <pc:sldMk cId="2803273203" sldId="288"/>
            <ac:spMk id="76" creationId="{00000000-0000-0000-0000-000000000000}"/>
          </ac:spMkLst>
        </pc:spChg>
      </pc:sldChg>
      <pc:sldChg chg="addSp modSp new mod">
        <pc:chgData name="HAMMAD HUSSAIN" userId="47c88dba-cd3f-4e77-b9cd-79979ccf8f91" providerId="ADAL" clId="{E4293EE3-497C-415C-84E5-BDB95B450C9E}" dt="2022-06-24T20:07:48.812" v="43" actId="14100"/>
        <pc:sldMkLst>
          <pc:docMk/>
          <pc:sldMk cId="2283893956" sldId="289"/>
        </pc:sldMkLst>
        <pc:spChg chg="mod">
          <ac:chgData name="HAMMAD HUSSAIN" userId="47c88dba-cd3f-4e77-b9cd-79979ccf8f91" providerId="ADAL" clId="{E4293EE3-497C-415C-84E5-BDB95B450C9E}" dt="2022-06-24T20:07:38.541" v="41" actId="14100"/>
          <ac:spMkLst>
            <pc:docMk/>
            <pc:sldMk cId="2283893956" sldId="289"/>
            <ac:spMk id="3" creationId="{8B62F46D-5727-B128-499F-C2570164E896}"/>
          </ac:spMkLst>
        </pc:spChg>
        <pc:picChg chg="add mod">
          <ac:chgData name="HAMMAD HUSSAIN" userId="47c88dba-cd3f-4e77-b9cd-79979ccf8f91" providerId="ADAL" clId="{E4293EE3-497C-415C-84E5-BDB95B450C9E}" dt="2022-06-24T20:07:48.812" v="43" actId="14100"/>
          <ac:picMkLst>
            <pc:docMk/>
            <pc:sldMk cId="2283893956" sldId="289"/>
            <ac:picMk id="6" creationId="{4E05F451-E8BD-052C-9F1F-26931B0A4176}"/>
          </ac:picMkLst>
        </pc:picChg>
      </pc:sldChg>
      <pc:sldChg chg="addSp delSp modSp add mod">
        <pc:chgData name="HAMMAD HUSSAIN" userId="47c88dba-cd3f-4e77-b9cd-79979ccf8f91" providerId="ADAL" clId="{E4293EE3-497C-415C-84E5-BDB95B450C9E}" dt="2022-06-24T20:08:18.541" v="50" actId="14100"/>
        <pc:sldMkLst>
          <pc:docMk/>
          <pc:sldMk cId="924528744" sldId="290"/>
        </pc:sldMkLst>
        <pc:picChg chg="del">
          <ac:chgData name="HAMMAD HUSSAIN" userId="47c88dba-cd3f-4e77-b9cd-79979ccf8f91" providerId="ADAL" clId="{E4293EE3-497C-415C-84E5-BDB95B450C9E}" dt="2022-06-24T20:08:01.630" v="45" actId="478"/>
          <ac:picMkLst>
            <pc:docMk/>
            <pc:sldMk cId="924528744" sldId="290"/>
            <ac:picMk id="6" creationId="{4E05F451-E8BD-052C-9F1F-26931B0A4176}"/>
          </ac:picMkLst>
        </pc:picChg>
        <pc:picChg chg="add mod">
          <ac:chgData name="HAMMAD HUSSAIN" userId="47c88dba-cd3f-4e77-b9cd-79979ccf8f91" providerId="ADAL" clId="{E4293EE3-497C-415C-84E5-BDB95B450C9E}" dt="2022-06-24T20:08:18.541" v="50" actId="14100"/>
          <ac:picMkLst>
            <pc:docMk/>
            <pc:sldMk cId="924528744" sldId="290"/>
            <ac:picMk id="7" creationId="{8905451F-F8FD-B099-D0E3-D62BC2DDA5C7}"/>
          </ac:picMkLst>
        </pc:picChg>
      </pc:sldChg>
      <pc:sldChg chg="modSp add mod ord">
        <pc:chgData name="HAMMAD HUSSAIN" userId="47c88dba-cd3f-4e77-b9cd-79979ccf8f91" providerId="ADAL" clId="{E4293EE3-497C-415C-84E5-BDB95B450C9E}" dt="2022-06-24T20:09:07.939" v="70" actId="20577"/>
        <pc:sldMkLst>
          <pc:docMk/>
          <pc:sldMk cId="4210100075" sldId="291"/>
        </pc:sldMkLst>
        <pc:spChg chg="mod">
          <ac:chgData name="HAMMAD HUSSAIN" userId="47c88dba-cd3f-4e77-b9cd-79979ccf8f91" providerId="ADAL" clId="{E4293EE3-497C-415C-84E5-BDB95B450C9E}" dt="2022-06-24T20:09:01.384" v="65" actId="20577"/>
          <ac:spMkLst>
            <pc:docMk/>
            <pc:sldMk cId="4210100075" sldId="291"/>
            <ac:spMk id="75" creationId="{00000000-0000-0000-0000-000000000000}"/>
          </ac:spMkLst>
        </pc:spChg>
        <pc:spChg chg="mod">
          <ac:chgData name="HAMMAD HUSSAIN" userId="47c88dba-cd3f-4e77-b9cd-79979ccf8f91" providerId="ADAL" clId="{E4293EE3-497C-415C-84E5-BDB95B450C9E}" dt="2022-06-24T20:09:07.939" v="70" actId="20577"/>
          <ac:spMkLst>
            <pc:docMk/>
            <pc:sldMk cId="4210100075" sldId="291"/>
            <ac:spMk id="76" creationId="{00000000-0000-0000-0000-000000000000}"/>
          </ac:spMkLst>
        </pc:spChg>
      </pc:sldChg>
      <pc:sldChg chg="addSp modSp new mod">
        <pc:chgData name="HAMMAD HUSSAIN" userId="47c88dba-cd3f-4e77-b9cd-79979ccf8f91" providerId="ADAL" clId="{E4293EE3-497C-415C-84E5-BDB95B450C9E}" dt="2022-06-24T20:14:53.972" v="133" actId="14100"/>
        <pc:sldMkLst>
          <pc:docMk/>
          <pc:sldMk cId="2886826513" sldId="292"/>
        </pc:sldMkLst>
        <pc:spChg chg="mod">
          <ac:chgData name="HAMMAD HUSSAIN" userId="47c88dba-cd3f-4e77-b9cd-79979ccf8f91" providerId="ADAL" clId="{E4293EE3-497C-415C-84E5-BDB95B450C9E}" dt="2022-06-24T20:14:32.803" v="128" actId="20577"/>
          <ac:spMkLst>
            <pc:docMk/>
            <pc:sldMk cId="2886826513" sldId="292"/>
            <ac:spMk id="2" creationId="{B3055658-E070-ADDD-D056-4DAE3D4985B8}"/>
          </ac:spMkLst>
        </pc:spChg>
        <pc:picChg chg="add mod">
          <ac:chgData name="HAMMAD HUSSAIN" userId="47c88dba-cd3f-4e77-b9cd-79979ccf8f91" providerId="ADAL" clId="{E4293EE3-497C-415C-84E5-BDB95B450C9E}" dt="2022-06-24T20:14:53.972" v="133" actId="14100"/>
          <ac:picMkLst>
            <pc:docMk/>
            <pc:sldMk cId="2886826513" sldId="292"/>
            <ac:picMk id="5" creationId="{AF6454EE-1351-A450-1962-088EE3F5DA80}"/>
          </ac:picMkLst>
        </pc:picChg>
      </pc:sldChg>
      <pc:sldChg chg="addSp modSp add mod ord">
        <pc:chgData name="HAMMAD HUSSAIN" userId="47c88dba-cd3f-4e77-b9cd-79979ccf8f91" providerId="ADAL" clId="{E4293EE3-497C-415C-84E5-BDB95B450C9E}" dt="2022-06-24T20:15:01.973" v="135" actId="14100"/>
        <pc:sldMkLst>
          <pc:docMk/>
          <pc:sldMk cId="695635158" sldId="293"/>
        </pc:sldMkLst>
        <pc:picChg chg="add mod">
          <ac:chgData name="HAMMAD HUSSAIN" userId="47c88dba-cd3f-4e77-b9cd-79979ccf8f91" providerId="ADAL" clId="{E4293EE3-497C-415C-84E5-BDB95B450C9E}" dt="2022-06-24T20:15:01.973" v="135" actId="14100"/>
          <ac:picMkLst>
            <pc:docMk/>
            <pc:sldMk cId="695635158" sldId="293"/>
            <ac:picMk id="5" creationId="{1BE0FE76-EB63-B343-1DE0-F0F55A4E07BB}"/>
          </ac:picMkLst>
        </pc:picChg>
      </pc:sldChg>
      <pc:sldChg chg="addSp modSp add mod ord">
        <pc:chgData name="HAMMAD HUSSAIN" userId="47c88dba-cd3f-4e77-b9cd-79979ccf8f91" providerId="ADAL" clId="{E4293EE3-497C-415C-84E5-BDB95B450C9E}" dt="2022-06-24T20:14:27.954" v="117"/>
        <pc:sldMkLst>
          <pc:docMk/>
          <pc:sldMk cId="2119965363" sldId="294"/>
        </pc:sldMkLst>
        <pc:spChg chg="mod">
          <ac:chgData name="HAMMAD HUSSAIN" userId="47c88dba-cd3f-4e77-b9cd-79979ccf8f91" providerId="ADAL" clId="{E4293EE3-497C-415C-84E5-BDB95B450C9E}" dt="2022-06-24T20:13:41.970" v="107" actId="20577"/>
          <ac:spMkLst>
            <pc:docMk/>
            <pc:sldMk cId="2119965363" sldId="294"/>
            <ac:spMk id="2" creationId="{B3055658-E070-ADDD-D056-4DAE3D4985B8}"/>
          </ac:spMkLst>
        </pc:spChg>
        <pc:picChg chg="add mod">
          <ac:chgData name="HAMMAD HUSSAIN" userId="47c88dba-cd3f-4e77-b9cd-79979ccf8f91" providerId="ADAL" clId="{E4293EE3-497C-415C-84E5-BDB95B450C9E}" dt="2022-06-24T20:14:09.025" v="111" actId="962"/>
          <ac:picMkLst>
            <pc:docMk/>
            <pc:sldMk cId="2119965363" sldId="294"/>
            <ac:picMk id="5" creationId="{C9D972A6-5B77-C6D7-2F02-902AEB1D0FB0}"/>
          </ac:picMkLst>
        </pc:picChg>
      </pc:sldChg>
      <pc:sldChg chg="add del">
        <pc:chgData name="HAMMAD HUSSAIN" userId="47c88dba-cd3f-4e77-b9cd-79979ccf8f91" providerId="ADAL" clId="{E4293EE3-497C-415C-84E5-BDB95B450C9E}" dt="2022-06-24T20:14:25.737" v="115" actId="47"/>
        <pc:sldMkLst>
          <pc:docMk/>
          <pc:sldMk cId="4022640067" sldId="295"/>
        </pc:sldMkLst>
      </pc:sldChg>
    </pc:docChg>
  </pc:docChgLst>
  <pc:docChgLst>
    <pc:chgData name="HAMMAD HUSSAIN" userId="47c88dba-cd3f-4e77-b9cd-79979ccf8f91" providerId="ADAL" clId="{0746D3A4-DC24-4A5D-AA87-FFA134D373E9}"/>
    <pc:docChg chg="undo custSel addSld delSld modSld sldOrd modSection">
      <pc:chgData name="HAMMAD HUSSAIN" userId="47c88dba-cd3f-4e77-b9cd-79979ccf8f91" providerId="ADAL" clId="{0746D3A4-DC24-4A5D-AA87-FFA134D373E9}" dt="2022-12-22T16:11:44.681" v="1964" actId="20577"/>
      <pc:docMkLst>
        <pc:docMk/>
      </pc:docMkLst>
      <pc:sldChg chg="modSp mod">
        <pc:chgData name="HAMMAD HUSSAIN" userId="47c88dba-cd3f-4e77-b9cd-79979ccf8f91" providerId="ADAL" clId="{0746D3A4-DC24-4A5D-AA87-FFA134D373E9}" dt="2022-12-22T14:13:12.904" v="1846" actId="14100"/>
        <pc:sldMkLst>
          <pc:docMk/>
          <pc:sldMk cId="0" sldId="257"/>
        </pc:sldMkLst>
        <pc:spChg chg="mod">
          <ac:chgData name="HAMMAD HUSSAIN" userId="47c88dba-cd3f-4e77-b9cd-79979ccf8f91" providerId="ADAL" clId="{0746D3A4-DC24-4A5D-AA87-FFA134D373E9}" dt="2022-12-20T15:32:07.527" v="28" actId="20577"/>
          <ac:spMkLst>
            <pc:docMk/>
            <pc:sldMk cId="0" sldId="257"/>
            <ac:spMk id="59" creationId="{00000000-0000-0000-0000-000000000000}"/>
          </ac:spMkLst>
        </pc:spChg>
        <pc:spChg chg="mod">
          <ac:chgData name="HAMMAD HUSSAIN" userId="47c88dba-cd3f-4e77-b9cd-79979ccf8f91" providerId="ADAL" clId="{0746D3A4-DC24-4A5D-AA87-FFA134D373E9}" dt="2022-12-22T14:13:12.904" v="1846" actId="14100"/>
          <ac:spMkLst>
            <pc:docMk/>
            <pc:sldMk cId="0" sldId="257"/>
            <ac:spMk id="60" creationId="{00000000-0000-0000-0000-000000000000}"/>
          </ac:spMkLst>
        </pc:spChg>
      </pc:sldChg>
      <pc:sldChg chg="addSp delSp modSp mod">
        <pc:chgData name="HAMMAD HUSSAIN" userId="47c88dba-cd3f-4e77-b9cd-79979ccf8f91" providerId="ADAL" clId="{0746D3A4-DC24-4A5D-AA87-FFA134D373E9}" dt="2022-12-20T15:36:29.976" v="320" actId="478"/>
        <pc:sldMkLst>
          <pc:docMk/>
          <pc:sldMk cId="0" sldId="259"/>
        </pc:sldMkLst>
        <pc:spChg chg="add del mod">
          <ac:chgData name="HAMMAD HUSSAIN" userId="47c88dba-cd3f-4e77-b9cd-79979ccf8f91" providerId="ADAL" clId="{0746D3A4-DC24-4A5D-AA87-FFA134D373E9}" dt="2022-12-20T15:36:29.976" v="320" actId="478"/>
          <ac:spMkLst>
            <pc:docMk/>
            <pc:sldMk cId="0" sldId="259"/>
            <ac:spMk id="3" creationId="{23DD221C-D699-13D6-FEB0-9D999C87DEFC}"/>
          </ac:spMkLst>
        </pc:spChg>
        <pc:spChg chg="del">
          <ac:chgData name="HAMMAD HUSSAIN" userId="47c88dba-cd3f-4e77-b9cd-79979ccf8f91" providerId="ADAL" clId="{0746D3A4-DC24-4A5D-AA87-FFA134D373E9}" dt="2022-12-20T15:36:20.785" v="318" actId="478"/>
          <ac:spMkLst>
            <pc:docMk/>
            <pc:sldMk cId="0" sldId="259"/>
            <ac:spMk id="76" creationId="{00000000-0000-0000-0000-000000000000}"/>
          </ac:spMkLst>
        </pc:spChg>
      </pc:sldChg>
      <pc:sldChg chg="modSp mod">
        <pc:chgData name="HAMMAD HUSSAIN" userId="47c88dba-cd3f-4e77-b9cd-79979ccf8f91" providerId="ADAL" clId="{0746D3A4-DC24-4A5D-AA87-FFA134D373E9}" dt="2022-12-21T18:09:38.329" v="1800" actId="123"/>
        <pc:sldMkLst>
          <pc:docMk/>
          <pc:sldMk cId="0" sldId="260"/>
        </pc:sldMkLst>
        <pc:spChg chg="mod">
          <ac:chgData name="HAMMAD HUSSAIN" userId="47c88dba-cd3f-4e77-b9cd-79979ccf8f91" providerId="ADAL" clId="{0746D3A4-DC24-4A5D-AA87-FFA134D373E9}" dt="2022-12-21T18:09:38.329" v="1800" actId="123"/>
          <ac:spMkLst>
            <pc:docMk/>
            <pc:sldMk cId="0" sldId="260"/>
            <ac:spMk id="82" creationId="{00000000-0000-0000-0000-000000000000}"/>
          </ac:spMkLst>
        </pc:spChg>
      </pc:sldChg>
      <pc:sldChg chg="addSp delSp modSp mod">
        <pc:chgData name="HAMMAD HUSSAIN" userId="47c88dba-cd3f-4e77-b9cd-79979ccf8f91" providerId="ADAL" clId="{0746D3A4-DC24-4A5D-AA87-FFA134D373E9}" dt="2022-12-20T16:05:23.400" v="478" actId="14100"/>
        <pc:sldMkLst>
          <pc:docMk/>
          <pc:sldMk cId="0" sldId="263"/>
        </pc:sldMkLst>
        <pc:spChg chg="del mod">
          <ac:chgData name="HAMMAD HUSSAIN" userId="47c88dba-cd3f-4e77-b9cd-79979ccf8f91" providerId="ADAL" clId="{0746D3A4-DC24-4A5D-AA87-FFA134D373E9}" dt="2022-12-20T16:04:24.699" v="466" actId="478"/>
          <ac:spMkLst>
            <pc:docMk/>
            <pc:sldMk cId="0" sldId="263"/>
            <ac:spMk id="113" creationId="{00000000-0000-0000-0000-000000000000}"/>
          </ac:spMkLst>
        </pc:spChg>
        <pc:spChg chg="mod">
          <ac:chgData name="HAMMAD HUSSAIN" userId="47c88dba-cd3f-4e77-b9cd-79979ccf8f91" providerId="ADAL" clId="{0746D3A4-DC24-4A5D-AA87-FFA134D373E9}" dt="2022-12-20T15:42:01.935" v="459" actId="20577"/>
          <ac:spMkLst>
            <pc:docMk/>
            <pc:sldMk cId="0" sldId="263"/>
            <ac:spMk id="114" creationId="{00000000-0000-0000-0000-000000000000}"/>
          </ac:spMkLst>
        </pc:spChg>
        <pc:picChg chg="add mod modCrop">
          <ac:chgData name="HAMMAD HUSSAIN" userId="47c88dba-cd3f-4e77-b9cd-79979ccf8f91" providerId="ADAL" clId="{0746D3A4-DC24-4A5D-AA87-FFA134D373E9}" dt="2022-12-20T16:05:23.400" v="478" actId="14100"/>
          <ac:picMkLst>
            <pc:docMk/>
            <pc:sldMk cId="0" sldId="263"/>
            <ac:picMk id="3" creationId="{BD5B6A3C-CE43-1808-8D07-DC5994EFFC74}"/>
          </ac:picMkLst>
        </pc:picChg>
      </pc:sldChg>
      <pc:sldChg chg="del">
        <pc:chgData name="HAMMAD HUSSAIN" userId="47c88dba-cd3f-4e77-b9cd-79979ccf8f91" providerId="ADAL" clId="{0746D3A4-DC24-4A5D-AA87-FFA134D373E9}" dt="2022-12-20T16:25:55.926" v="608" actId="47"/>
        <pc:sldMkLst>
          <pc:docMk/>
          <pc:sldMk cId="0" sldId="264"/>
        </pc:sldMkLst>
      </pc:sldChg>
      <pc:sldChg chg="addSp delSp modSp del mod ord">
        <pc:chgData name="HAMMAD HUSSAIN" userId="47c88dba-cd3f-4e77-b9cd-79979ccf8f91" providerId="ADAL" clId="{0746D3A4-DC24-4A5D-AA87-FFA134D373E9}" dt="2022-12-22T16:01:14.796" v="1893" actId="47"/>
        <pc:sldMkLst>
          <pc:docMk/>
          <pc:sldMk cId="0" sldId="267"/>
        </pc:sldMkLst>
        <pc:spChg chg="del mod">
          <ac:chgData name="HAMMAD HUSSAIN" userId="47c88dba-cd3f-4e77-b9cd-79979ccf8f91" providerId="ADAL" clId="{0746D3A4-DC24-4A5D-AA87-FFA134D373E9}" dt="2022-12-20T16:27:13.073" v="669"/>
          <ac:spMkLst>
            <pc:docMk/>
            <pc:sldMk cId="0" sldId="267"/>
            <ac:spMk id="3" creationId="{00000000-0000-0000-0000-000000000000}"/>
          </ac:spMkLst>
        </pc:spChg>
        <pc:spChg chg="add del mod">
          <ac:chgData name="HAMMAD HUSSAIN" userId="47c88dba-cd3f-4e77-b9cd-79979ccf8f91" providerId="ADAL" clId="{0746D3A4-DC24-4A5D-AA87-FFA134D373E9}" dt="2022-12-20T16:27:38.901" v="679" actId="478"/>
          <ac:spMkLst>
            <pc:docMk/>
            <pc:sldMk cId="0" sldId="267"/>
            <ac:spMk id="5" creationId="{00000000-0000-0000-0000-000000000000}"/>
          </ac:spMkLst>
        </pc:spChg>
        <pc:spChg chg="del mod">
          <ac:chgData name="HAMMAD HUSSAIN" userId="47c88dba-cd3f-4e77-b9cd-79979ccf8f91" providerId="ADAL" clId="{0746D3A4-DC24-4A5D-AA87-FFA134D373E9}" dt="2022-12-20T16:27:13.071" v="667" actId="478"/>
          <ac:spMkLst>
            <pc:docMk/>
            <pc:sldMk cId="0" sldId="267"/>
            <ac:spMk id="146" creationId="{00000000-0000-0000-0000-000000000000}"/>
          </ac:spMkLst>
        </pc:spChg>
        <pc:spChg chg="mod">
          <ac:chgData name="HAMMAD HUSSAIN" userId="47c88dba-cd3f-4e77-b9cd-79979ccf8f91" providerId="ADAL" clId="{0746D3A4-DC24-4A5D-AA87-FFA134D373E9}" dt="2022-12-21T18:11:21.460" v="1830" actId="14100"/>
          <ac:spMkLst>
            <pc:docMk/>
            <pc:sldMk cId="0" sldId="267"/>
            <ac:spMk id="148" creationId="{00000000-0000-0000-0000-000000000000}"/>
          </ac:spMkLst>
        </pc:spChg>
        <pc:spChg chg="mod">
          <ac:chgData name="HAMMAD HUSSAIN" userId="47c88dba-cd3f-4e77-b9cd-79979ccf8f91" providerId="ADAL" clId="{0746D3A4-DC24-4A5D-AA87-FFA134D373E9}" dt="2022-12-21T18:11:19.630" v="1826" actId="1076"/>
          <ac:spMkLst>
            <pc:docMk/>
            <pc:sldMk cId="0" sldId="267"/>
            <ac:spMk id="149" creationId="{00000000-0000-0000-0000-000000000000}"/>
          </ac:spMkLst>
        </pc:spChg>
        <pc:spChg chg="mod">
          <ac:chgData name="HAMMAD HUSSAIN" userId="47c88dba-cd3f-4e77-b9cd-79979ccf8f91" providerId="ADAL" clId="{0746D3A4-DC24-4A5D-AA87-FFA134D373E9}" dt="2022-12-22T14:51:09.365" v="1891" actId="20577"/>
          <ac:spMkLst>
            <pc:docMk/>
            <pc:sldMk cId="0" sldId="267"/>
            <ac:spMk id="151" creationId="{00000000-0000-0000-0000-000000000000}"/>
          </ac:spMkLst>
        </pc:spChg>
        <pc:spChg chg="mod">
          <ac:chgData name="HAMMAD HUSSAIN" userId="47c88dba-cd3f-4e77-b9cd-79979ccf8f91" providerId="ADAL" clId="{0746D3A4-DC24-4A5D-AA87-FFA134D373E9}" dt="2022-12-21T18:11:18.805" v="1824" actId="1076"/>
          <ac:spMkLst>
            <pc:docMk/>
            <pc:sldMk cId="0" sldId="267"/>
            <ac:spMk id="152" creationId="{00000000-0000-0000-0000-000000000000}"/>
          </ac:spMkLst>
        </pc:spChg>
        <pc:spChg chg="mod">
          <ac:chgData name="HAMMAD HUSSAIN" userId="47c88dba-cd3f-4e77-b9cd-79979ccf8f91" providerId="ADAL" clId="{0746D3A4-DC24-4A5D-AA87-FFA134D373E9}" dt="2022-12-21T18:11:04.966" v="1822" actId="14100"/>
          <ac:spMkLst>
            <pc:docMk/>
            <pc:sldMk cId="0" sldId="267"/>
            <ac:spMk id="153" creationId="{00000000-0000-0000-0000-000000000000}"/>
          </ac:spMkLst>
        </pc:spChg>
        <pc:spChg chg="mod">
          <ac:chgData name="HAMMAD HUSSAIN" userId="47c88dba-cd3f-4e77-b9cd-79979ccf8f91" providerId="ADAL" clId="{0746D3A4-DC24-4A5D-AA87-FFA134D373E9}" dt="2022-12-21T18:11:27.919" v="1842" actId="403"/>
          <ac:spMkLst>
            <pc:docMk/>
            <pc:sldMk cId="0" sldId="267"/>
            <ac:spMk id="162" creationId="{00000000-0000-0000-0000-000000000000}"/>
          </ac:spMkLst>
        </pc:spChg>
        <pc:grpChg chg="add del mod">
          <ac:chgData name="HAMMAD HUSSAIN" userId="47c88dba-cd3f-4e77-b9cd-79979ccf8f91" providerId="ADAL" clId="{0746D3A4-DC24-4A5D-AA87-FFA134D373E9}" dt="2022-12-21T18:11:21.851" v="1831" actId="14100"/>
          <ac:grpSpMkLst>
            <pc:docMk/>
            <pc:sldMk cId="0" sldId="267"/>
            <ac:grpSpMk id="150" creationId="{00000000-0000-0000-0000-000000000000}"/>
          </ac:grpSpMkLst>
        </pc:grpChg>
        <pc:grpChg chg="mod">
          <ac:chgData name="HAMMAD HUSSAIN" userId="47c88dba-cd3f-4e77-b9cd-79979ccf8f91" providerId="ADAL" clId="{0746D3A4-DC24-4A5D-AA87-FFA134D373E9}" dt="2022-12-21T18:11:20.425" v="1828" actId="14100"/>
          <ac:grpSpMkLst>
            <pc:docMk/>
            <pc:sldMk cId="0" sldId="267"/>
            <ac:grpSpMk id="161" creationId="{00000000-0000-0000-0000-000000000000}"/>
          </ac:grpSpMkLst>
        </pc:grpChg>
      </pc:sldChg>
      <pc:sldChg chg="del">
        <pc:chgData name="HAMMAD HUSSAIN" userId="47c88dba-cd3f-4e77-b9cd-79979ccf8f91" providerId="ADAL" clId="{0746D3A4-DC24-4A5D-AA87-FFA134D373E9}" dt="2022-12-20T16:26:19.559" v="611" actId="47"/>
        <pc:sldMkLst>
          <pc:docMk/>
          <pc:sldMk cId="721251193" sldId="269"/>
        </pc:sldMkLst>
      </pc:sldChg>
      <pc:sldChg chg="del">
        <pc:chgData name="HAMMAD HUSSAIN" userId="47c88dba-cd3f-4e77-b9cd-79979ccf8f91" providerId="ADAL" clId="{0746D3A4-DC24-4A5D-AA87-FFA134D373E9}" dt="2022-12-20T16:26:19.559" v="611" actId="47"/>
        <pc:sldMkLst>
          <pc:docMk/>
          <pc:sldMk cId="3995365855" sldId="270"/>
        </pc:sldMkLst>
      </pc:sldChg>
      <pc:sldChg chg="del">
        <pc:chgData name="HAMMAD HUSSAIN" userId="47c88dba-cd3f-4e77-b9cd-79979ccf8f91" providerId="ADAL" clId="{0746D3A4-DC24-4A5D-AA87-FFA134D373E9}" dt="2022-12-20T16:26:12.424" v="610" actId="47"/>
        <pc:sldMkLst>
          <pc:docMk/>
          <pc:sldMk cId="1028202537" sldId="271"/>
        </pc:sldMkLst>
      </pc:sldChg>
      <pc:sldChg chg="del">
        <pc:chgData name="HAMMAD HUSSAIN" userId="47c88dba-cd3f-4e77-b9cd-79979ccf8f91" providerId="ADAL" clId="{0746D3A4-DC24-4A5D-AA87-FFA134D373E9}" dt="2022-12-20T16:26:12.424" v="610" actId="47"/>
        <pc:sldMkLst>
          <pc:docMk/>
          <pc:sldMk cId="3270435652" sldId="272"/>
        </pc:sldMkLst>
      </pc:sldChg>
      <pc:sldChg chg="del">
        <pc:chgData name="HAMMAD HUSSAIN" userId="47c88dba-cd3f-4e77-b9cd-79979ccf8f91" providerId="ADAL" clId="{0746D3A4-DC24-4A5D-AA87-FFA134D373E9}" dt="2022-12-20T16:26:12.424" v="610" actId="47"/>
        <pc:sldMkLst>
          <pc:docMk/>
          <pc:sldMk cId="2357038391" sldId="273"/>
        </pc:sldMkLst>
      </pc:sldChg>
      <pc:sldChg chg="del">
        <pc:chgData name="HAMMAD HUSSAIN" userId="47c88dba-cd3f-4e77-b9cd-79979ccf8f91" providerId="ADAL" clId="{0746D3A4-DC24-4A5D-AA87-FFA134D373E9}" dt="2022-12-20T16:26:12.424" v="610" actId="47"/>
        <pc:sldMkLst>
          <pc:docMk/>
          <pc:sldMk cId="1847627640" sldId="274"/>
        </pc:sldMkLst>
      </pc:sldChg>
      <pc:sldChg chg="del">
        <pc:chgData name="HAMMAD HUSSAIN" userId="47c88dba-cd3f-4e77-b9cd-79979ccf8f91" providerId="ADAL" clId="{0746D3A4-DC24-4A5D-AA87-FFA134D373E9}" dt="2022-12-20T16:26:12.424" v="610" actId="47"/>
        <pc:sldMkLst>
          <pc:docMk/>
          <pc:sldMk cId="2121869146" sldId="275"/>
        </pc:sldMkLst>
      </pc:sldChg>
      <pc:sldChg chg="del">
        <pc:chgData name="HAMMAD HUSSAIN" userId="47c88dba-cd3f-4e77-b9cd-79979ccf8f91" providerId="ADAL" clId="{0746D3A4-DC24-4A5D-AA87-FFA134D373E9}" dt="2022-12-20T16:26:12.424" v="610" actId="47"/>
        <pc:sldMkLst>
          <pc:docMk/>
          <pc:sldMk cId="1049281208" sldId="276"/>
        </pc:sldMkLst>
      </pc:sldChg>
      <pc:sldChg chg="del">
        <pc:chgData name="HAMMAD HUSSAIN" userId="47c88dba-cd3f-4e77-b9cd-79979ccf8f91" providerId="ADAL" clId="{0746D3A4-DC24-4A5D-AA87-FFA134D373E9}" dt="2022-12-20T16:26:12.424" v="610" actId="47"/>
        <pc:sldMkLst>
          <pc:docMk/>
          <pc:sldMk cId="833302493" sldId="277"/>
        </pc:sldMkLst>
      </pc:sldChg>
      <pc:sldChg chg="del">
        <pc:chgData name="HAMMAD HUSSAIN" userId="47c88dba-cd3f-4e77-b9cd-79979ccf8f91" providerId="ADAL" clId="{0746D3A4-DC24-4A5D-AA87-FFA134D373E9}" dt="2022-12-20T16:26:06.518" v="609" actId="2696"/>
        <pc:sldMkLst>
          <pc:docMk/>
          <pc:sldMk cId="1774256935" sldId="278"/>
        </pc:sldMkLst>
      </pc:sldChg>
      <pc:sldChg chg="del">
        <pc:chgData name="HAMMAD HUSSAIN" userId="47c88dba-cd3f-4e77-b9cd-79979ccf8f91" providerId="ADAL" clId="{0746D3A4-DC24-4A5D-AA87-FFA134D373E9}" dt="2022-12-20T16:26:06.518" v="609" actId="2696"/>
        <pc:sldMkLst>
          <pc:docMk/>
          <pc:sldMk cId="3461395883" sldId="279"/>
        </pc:sldMkLst>
      </pc:sldChg>
      <pc:sldChg chg="del">
        <pc:chgData name="HAMMAD HUSSAIN" userId="47c88dba-cd3f-4e77-b9cd-79979ccf8f91" providerId="ADAL" clId="{0746D3A4-DC24-4A5D-AA87-FFA134D373E9}" dt="2022-12-20T16:26:06.518" v="609" actId="2696"/>
        <pc:sldMkLst>
          <pc:docMk/>
          <pc:sldMk cId="525154878" sldId="280"/>
        </pc:sldMkLst>
      </pc:sldChg>
      <pc:sldChg chg="del">
        <pc:chgData name="HAMMAD HUSSAIN" userId="47c88dba-cd3f-4e77-b9cd-79979ccf8f91" providerId="ADAL" clId="{0746D3A4-DC24-4A5D-AA87-FFA134D373E9}" dt="2022-12-20T16:26:06.518" v="609" actId="2696"/>
        <pc:sldMkLst>
          <pc:docMk/>
          <pc:sldMk cId="1689841120" sldId="281"/>
        </pc:sldMkLst>
      </pc:sldChg>
      <pc:sldChg chg="del">
        <pc:chgData name="HAMMAD HUSSAIN" userId="47c88dba-cd3f-4e77-b9cd-79979ccf8f91" providerId="ADAL" clId="{0746D3A4-DC24-4A5D-AA87-FFA134D373E9}" dt="2022-12-20T16:26:06.518" v="609" actId="2696"/>
        <pc:sldMkLst>
          <pc:docMk/>
          <pc:sldMk cId="3338367689" sldId="282"/>
        </pc:sldMkLst>
      </pc:sldChg>
      <pc:sldChg chg="del">
        <pc:chgData name="HAMMAD HUSSAIN" userId="47c88dba-cd3f-4e77-b9cd-79979ccf8f91" providerId="ADAL" clId="{0746D3A4-DC24-4A5D-AA87-FFA134D373E9}" dt="2022-12-20T16:26:06.518" v="609" actId="2696"/>
        <pc:sldMkLst>
          <pc:docMk/>
          <pc:sldMk cId="203186870" sldId="283"/>
        </pc:sldMkLst>
      </pc:sldChg>
      <pc:sldChg chg="del">
        <pc:chgData name="HAMMAD HUSSAIN" userId="47c88dba-cd3f-4e77-b9cd-79979ccf8f91" providerId="ADAL" clId="{0746D3A4-DC24-4A5D-AA87-FFA134D373E9}" dt="2022-12-20T16:26:06.518" v="609" actId="2696"/>
        <pc:sldMkLst>
          <pc:docMk/>
          <pc:sldMk cId="261012891" sldId="284"/>
        </pc:sldMkLst>
      </pc:sldChg>
      <pc:sldChg chg="del">
        <pc:chgData name="HAMMAD HUSSAIN" userId="47c88dba-cd3f-4e77-b9cd-79979ccf8f91" providerId="ADAL" clId="{0746D3A4-DC24-4A5D-AA87-FFA134D373E9}" dt="2022-12-20T16:26:06.518" v="609" actId="2696"/>
        <pc:sldMkLst>
          <pc:docMk/>
          <pc:sldMk cId="2541488132" sldId="285"/>
        </pc:sldMkLst>
      </pc:sldChg>
      <pc:sldChg chg="del">
        <pc:chgData name="HAMMAD HUSSAIN" userId="47c88dba-cd3f-4e77-b9cd-79979ccf8f91" providerId="ADAL" clId="{0746D3A4-DC24-4A5D-AA87-FFA134D373E9}" dt="2022-12-20T16:26:06.518" v="609" actId="2696"/>
        <pc:sldMkLst>
          <pc:docMk/>
          <pc:sldMk cId="3439421501" sldId="286"/>
        </pc:sldMkLst>
      </pc:sldChg>
      <pc:sldChg chg="modSp mod ord">
        <pc:chgData name="HAMMAD HUSSAIN" userId="47c88dba-cd3f-4e77-b9cd-79979ccf8f91" providerId="ADAL" clId="{0746D3A4-DC24-4A5D-AA87-FFA134D373E9}" dt="2022-12-20T16:47:07.135" v="1327" actId="20577"/>
        <pc:sldMkLst>
          <pc:docMk/>
          <pc:sldMk cId="2803273203" sldId="288"/>
        </pc:sldMkLst>
        <pc:spChg chg="mod">
          <ac:chgData name="HAMMAD HUSSAIN" userId="47c88dba-cd3f-4e77-b9cd-79979ccf8f91" providerId="ADAL" clId="{0746D3A4-DC24-4A5D-AA87-FFA134D373E9}" dt="2022-12-20T16:47:03.491" v="1322" actId="20577"/>
          <ac:spMkLst>
            <pc:docMk/>
            <pc:sldMk cId="2803273203" sldId="288"/>
            <ac:spMk id="75" creationId="{00000000-0000-0000-0000-000000000000}"/>
          </ac:spMkLst>
        </pc:spChg>
        <pc:spChg chg="mod">
          <ac:chgData name="HAMMAD HUSSAIN" userId="47c88dba-cd3f-4e77-b9cd-79979ccf8f91" providerId="ADAL" clId="{0746D3A4-DC24-4A5D-AA87-FFA134D373E9}" dt="2022-12-20T16:47:07.135" v="1327" actId="20577"/>
          <ac:spMkLst>
            <pc:docMk/>
            <pc:sldMk cId="2803273203" sldId="288"/>
            <ac:spMk id="76" creationId="{00000000-0000-0000-0000-000000000000}"/>
          </ac:spMkLst>
        </pc:spChg>
      </pc:sldChg>
      <pc:sldChg chg="del">
        <pc:chgData name="HAMMAD HUSSAIN" userId="47c88dba-cd3f-4e77-b9cd-79979ccf8f91" providerId="ADAL" clId="{0746D3A4-DC24-4A5D-AA87-FFA134D373E9}" dt="2022-12-20T16:26:23.734" v="613" actId="47"/>
        <pc:sldMkLst>
          <pc:docMk/>
          <pc:sldMk cId="2283893956" sldId="289"/>
        </pc:sldMkLst>
      </pc:sldChg>
      <pc:sldChg chg="del">
        <pc:chgData name="HAMMAD HUSSAIN" userId="47c88dba-cd3f-4e77-b9cd-79979ccf8f91" providerId="ADAL" clId="{0746D3A4-DC24-4A5D-AA87-FFA134D373E9}" dt="2022-12-20T16:26:22.478" v="612" actId="47"/>
        <pc:sldMkLst>
          <pc:docMk/>
          <pc:sldMk cId="924528744" sldId="290"/>
        </pc:sldMkLst>
      </pc:sldChg>
      <pc:sldChg chg="del">
        <pc:chgData name="HAMMAD HUSSAIN" userId="47c88dba-cd3f-4e77-b9cd-79979ccf8f91" providerId="ADAL" clId="{0746D3A4-DC24-4A5D-AA87-FFA134D373E9}" dt="2022-12-20T16:26:19.559" v="611" actId="47"/>
        <pc:sldMkLst>
          <pc:docMk/>
          <pc:sldMk cId="4210100075" sldId="291"/>
        </pc:sldMkLst>
      </pc:sldChg>
      <pc:sldChg chg="del">
        <pc:chgData name="HAMMAD HUSSAIN" userId="47c88dba-cd3f-4e77-b9cd-79979ccf8f91" providerId="ADAL" clId="{0746D3A4-DC24-4A5D-AA87-FFA134D373E9}" dt="2022-12-20T16:26:19.559" v="611" actId="47"/>
        <pc:sldMkLst>
          <pc:docMk/>
          <pc:sldMk cId="2886826513" sldId="292"/>
        </pc:sldMkLst>
      </pc:sldChg>
      <pc:sldChg chg="del">
        <pc:chgData name="HAMMAD HUSSAIN" userId="47c88dba-cd3f-4e77-b9cd-79979ccf8f91" providerId="ADAL" clId="{0746D3A4-DC24-4A5D-AA87-FFA134D373E9}" dt="2022-12-20T16:26:19.559" v="611" actId="47"/>
        <pc:sldMkLst>
          <pc:docMk/>
          <pc:sldMk cId="695635158" sldId="293"/>
        </pc:sldMkLst>
      </pc:sldChg>
      <pc:sldChg chg="del">
        <pc:chgData name="HAMMAD HUSSAIN" userId="47c88dba-cd3f-4e77-b9cd-79979ccf8f91" providerId="ADAL" clId="{0746D3A4-DC24-4A5D-AA87-FFA134D373E9}" dt="2022-12-20T16:26:19.559" v="611" actId="47"/>
        <pc:sldMkLst>
          <pc:docMk/>
          <pc:sldMk cId="2119965363" sldId="294"/>
        </pc:sldMkLst>
      </pc:sldChg>
      <pc:sldChg chg="modSp add del mod ord">
        <pc:chgData name="HAMMAD HUSSAIN" userId="47c88dba-cd3f-4e77-b9cd-79979ccf8f91" providerId="ADAL" clId="{0746D3A4-DC24-4A5D-AA87-FFA134D373E9}" dt="2022-12-22T14:52:20.925" v="1892" actId="47"/>
        <pc:sldMkLst>
          <pc:docMk/>
          <pc:sldMk cId="3872533751" sldId="295"/>
        </pc:sldMkLst>
        <pc:spChg chg="mod">
          <ac:chgData name="HAMMAD HUSSAIN" userId="47c88dba-cd3f-4e77-b9cd-79979ccf8f91" providerId="ADAL" clId="{0746D3A4-DC24-4A5D-AA87-FFA134D373E9}" dt="2022-12-22T14:50:34.601" v="1870" actId="20577"/>
          <ac:spMkLst>
            <pc:docMk/>
            <pc:sldMk cId="3872533751" sldId="295"/>
            <ac:spMk id="113" creationId="{00000000-0000-0000-0000-000000000000}"/>
          </ac:spMkLst>
        </pc:spChg>
        <pc:spChg chg="mod">
          <ac:chgData name="HAMMAD HUSSAIN" userId="47c88dba-cd3f-4e77-b9cd-79979ccf8f91" providerId="ADAL" clId="{0746D3A4-DC24-4A5D-AA87-FFA134D373E9}" dt="2022-12-20T15:41:54.919" v="445" actId="20577"/>
          <ac:spMkLst>
            <pc:docMk/>
            <pc:sldMk cId="3872533751" sldId="295"/>
            <ac:spMk id="114" creationId="{00000000-0000-0000-0000-000000000000}"/>
          </ac:spMkLst>
        </pc:spChg>
      </pc:sldChg>
      <pc:sldChg chg="addSp delSp modSp add mod">
        <pc:chgData name="HAMMAD HUSSAIN" userId="47c88dba-cd3f-4e77-b9cd-79979ccf8f91" providerId="ADAL" clId="{0746D3A4-DC24-4A5D-AA87-FFA134D373E9}" dt="2022-12-20T16:08:55.340" v="506" actId="1076"/>
        <pc:sldMkLst>
          <pc:docMk/>
          <pc:sldMk cId="1934273040" sldId="296"/>
        </pc:sldMkLst>
        <pc:spChg chg="mod">
          <ac:chgData name="HAMMAD HUSSAIN" userId="47c88dba-cd3f-4e77-b9cd-79979ccf8f91" providerId="ADAL" clId="{0746D3A4-DC24-4A5D-AA87-FFA134D373E9}" dt="2022-12-20T16:08:18.160" v="496" actId="20577"/>
          <ac:spMkLst>
            <pc:docMk/>
            <pc:sldMk cId="1934273040" sldId="296"/>
            <ac:spMk id="114" creationId="{00000000-0000-0000-0000-000000000000}"/>
          </ac:spMkLst>
        </pc:spChg>
        <pc:picChg chg="del">
          <ac:chgData name="HAMMAD HUSSAIN" userId="47c88dba-cd3f-4e77-b9cd-79979ccf8f91" providerId="ADAL" clId="{0746D3A4-DC24-4A5D-AA87-FFA134D373E9}" dt="2022-12-20T16:08:10.855" v="480" actId="478"/>
          <ac:picMkLst>
            <pc:docMk/>
            <pc:sldMk cId="1934273040" sldId="296"/>
            <ac:picMk id="3" creationId="{BD5B6A3C-CE43-1808-8D07-DC5994EFFC74}"/>
          </ac:picMkLst>
        </pc:picChg>
        <pc:picChg chg="add mod modCrop">
          <ac:chgData name="HAMMAD HUSSAIN" userId="47c88dba-cd3f-4e77-b9cd-79979ccf8f91" providerId="ADAL" clId="{0746D3A4-DC24-4A5D-AA87-FFA134D373E9}" dt="2022-12-20T16:08:55.340" v="506" actId="1076"/>
          <ac:picMkLst>
            <pc:docMk/>
            <pc:sldMk cId="1934273040" sldId="296"/>
            <ac:picMk id="4" creationId="{04B8A923-DDED-71FC-E3E2-27334EFA0040}"/>
          </ac:picMkLst>
        </pc:picChg>
      </pc:sldChg>
      <pc:sldChg chg="addSp delSp modSp add mod">
        <pc:chgData name="HAMMAD HUSSAIN" userId="47c88dba-cd3f-4e77-b9cd-79979ccf8f91" providerId="ADAL" clId="{0746D3A4-DC24-4A5D-AA87-FFA134D373E9}" dt="2022-12-20T16:13:30.563" v="525" actId="1076"/>
        <pc:sldMkLst>
          <pc:docMk/>
          <pc:sldMk cId="1809420835" sldId="297"/>
        </pc:sldMkLst>
        <pc:spChg chg="mod">
          <ac:chgData name="HAMMAD HUSSAIN" userId="47c88dba-cd3f-4e77-b9cd-79979ccf8f91" providerId="ADAL" clId="{0746D3A4-DC24-4A5D-AA87-FFA134D373E9}" dt="2022-12-20T16:13:17.094" v="521" actId="20577"/>
          <ac:spMkLst>
            <pc:docMk/>
            <pc:sldMk cId="1809420835" sldId="297"/>
            <ac:spMk id="114" creationId="{00000000-0000-0000-0000-000000000000}"/>
          </ac:spMkLst>
        </pc:spChg>
        <pc:picChg chg="add mod">
          <ac:chgData name="HAMMAD HUSSAIN" userId="47c88dba-cd3f-4e77-b9cd-79979ccf8f91" providerId="ADAL" clId="{0746D3A4-DC24-4A5D-AA87-FFA134D373E9}" dt="2022-12-20T16:13:30.563" v="525" actId="1076"/>
          <ac:picMkLst>
            <pc:docMk/>
            <pc:sldMk cId="1809420835" sldId="297"/>
            <ac:picMk id="3" creationId="{8207147D-AA72-3946-5E8C-06EA5FE5333B}"/>
          </ac:picMkLst>
        </pc:picChg>
        <pc:picChg chg="del">
          <ac:chgData name="HAMMAD HUSSAIN" userId="47c88dba-cd3f-4e77-b9cd-79979ccf8f91" providerId="ADAL" clId="{0746D3A4-DC24-4A5D-AA87-FFA134D373E9}" dt="2022-12-20T16:13:10.674" v="508" actId="478"/>
          <ac:picMkLst>
            <pc:docMk/>
            <pc:sldMk cId="1809420835" sldId="297"/>
            <ac:picMk id="4" creationId="{04B8A923-DDED-71FC-E3E2-27334EFA0040}"/>
          </ac:picMkLst>
        </pc:picChg>
      </pc:sldChg>
      <pc:sldChg chg="addSp delSp modSp add mod ord">
        <pc:chgData name="HAMMAD HUSSAIN" userId="47c88dba-cd3f-4e77-b9cd-79979ccf8f91" providerId="ADAL" clId="{0746D3A4-DC24-4A5D-AA87-FFA134D373E9}" dt="2022-12-21T18:05:37.868" v="1770" actId="14100"/>
        <pc:sldMkLst>
          <pc:docMk/>
          <pc:sldMk cId="2033076382" sldId="298"/>
        </pc:sldMkLst>
        <pc:spChg chg="add del mod">
          <ac:chgData name="HAMMAD HUSSAIN" userId="47c88dba-cd3f-4e77-b9cd-79979ccf8f91" providerId="ADAL" clId="{0746D3A4-DC24-4A5D-AA87-FFA134D373E9}" dt="2022-12-21T18:03:40.120" v="1713" actId="478"/>
          <ac:spMkLst>
            <pc:docMk/>
            <pc:sldMk cId="2033076382" sldId="298"/>
            <ac:spMk id="3" creationId="{C1CD99F0-0DA6-BF82-B310-95BA43DEC336}"/>
          </ac:spMkLst>
        </pc:spChg>
        <pc:spChg chg="add del mod">
          <ac:chgData name="HAMMAD HUSSAIN" userId="47c88dba-cd3f-4e77-b9cd-79979ccf8f91" providerId="ADAL" clId="{0746D3A4-DC24-4A5D-AA87-FFA134D373E9}" dt="2022-12-21T18:05:27.135" v="1767" actId="1076"/>
          <ac:spMkLst>
            <pc:docMk/>
            <pc:sldMk cId="2033076382" sldId="298"/>
            <ac:spMk id="5" creationId="{598D0A34-464B-3165-C94F-1C6CA1A59FA4}"/>
          </ac:spMkLst>
        </pc:spChg>
        <pc:spChg chg="mod">
          <ac:chgData name="HAMMAD HUSSAIN" userId="47c88dba-cd3f-4e77-b9cd-79979ccf8f91" providerId="ADAL" clId="{0746D3A4-DC24-4A5D-AA87-FFA134D373E9}" dt="2022-12-21T18:04:40.806" v="1737" actId="1076"/>
          <ac:spMkLst>
            <pc:docMk/>
            <pc:sldMk cId="2033076382" sldId="298"/>
            <ac:spMk id="121" creationId="{00000000-0000-0000-0000-000000000000}"/>
          </ac:spMkLst>
        </pc:spChg>
        <pc:spChg chg="del mod">
          <ac:chgData name="HAMMAD HUSSAIN" userId="47c88dba-cd3f-4e77-b9cd-79979ccf8f91" providerId="ADAL" clId="{0746D3A4-DC24-4A5D-AA87-FFA134D373E9}" dt="2022-12-21T18:01:03.297" v="1704" actId="478"/>
          <ac:spMkLst>
            <pc:docMk/>
            <pc:sldMk cId="2033076382" sldId="298"/>
            <ac:spMk id="122" creationId="{00000000-0000-0000-0000-000000000000}"/>
          </ac:spMkLst>
        </pc:spChg>
        <pc:spChg chg="del mod">
          <ac:chgData name="HAMMAD HUSSAIN" userId="47c88dba-cd3f-4e77-b9cd-79979ccf8f91" providerId="ADAL" clId="{0746D3A4-DC24-4A5D-AA87-FFA134D373E9}" dt="2022-12-21T18:01:07.526" v="1705" actId="478"/>
          <ac:spMkLst>
            <pc:docMk/>
            <pc:sldMk cId="2033076382" sldId="298"/>
            <ac:spMk id="123" creationId="{00000000-0000-0000-0000-000000000000}"/>
          </ac:spMkLst>
        </pc:spChg>
        <pc:picChg chg="add mod">
          <ac:chgData name="HAMMAD HUSSAIN" userId="47c88dba-cd3f-4e77-b9cd-79979ccf8f91" providerId="ADAL" clId="{0746D3A4-DC24-4A5D-AA87-FFA134D373E9}" dt="2022-12-21T18:05:37.868" v="1770" actId="14100"/>
          <ac:picMkLst>
            <pc:docMk/>
            <pc:sldMk cId="2033076382" sldId="298"/>
            <ac:picMk id="7" creationId="{7E2423E9-44EB-CA66-47BD-AAAA3029CB23}"/>
          </ac:picMkLst>
        </pc:picChg>
      </pc:sldChg>
      <pc:sldChg chg="add del">
        <pc:chgData name="HAMMAD HUSSAIN" userId="47c88dba-cd3f-4e77-b9cd-79979ccf8f91" providerId="ADAL" clId="{0746D3A4-DC24-4A5D-AA87-FFA134D373E9}" dt="2022-12-20T16:14:04.527" v="527" actId="47"/>
        <pc:sldMkLst>
          <pc:docMk/>
          <pc:sldMk cId="3125496275" sldId="298"/>
        </pc:sldMkLst>
      </pc:sldChg>
      <pc:sldChg chg="modSp add mod ord">
        <pc:chgData name="HAMMAD HUSSAIN" userId="47c88dba-cd3f-4e77-b9cd-79979ccf8f91" providerId="ADAL" clId="{0746D3A4-DC24-4A5D-AA87-FFA134D373E9}" dt="2022-12-21T18:00:46.469" v="1703" actId="20577"/>
        <pc:sldMkLst>
          <pc:docMk/>
          <pc:sldMk cId="3258913771" sldId="299"/>
        </pc:sldMkLst>
        <pc:spChg chg="mod">
          <ac:chgData name="HAMMAD HUSSAIN" userId="47c88dba-cd3f-4e77-b9cd-79979ccf8f91" providerId="ADAL" clId="{0746D3A4-DC24-4A5D-AA87-FFA134D373E9}" dt="2022-12-21T18:00:46.469" v="1703" actId="20577"/>
          <ac:spMkLst>
            <pc:docMk/>
            <pc:sldMk cId="3258913771" sldId="299"/>
            <ac:spMk id="113" creationId="{00000000-0000-0000-0000-000000000000}"/>
          </ac:spMkLst>
        </pc:spChg>
        <pc:spChg chg="mod">
          <ac:chgData name="HAMMAD HUSSAIN" userId="47c88dba-cd3f-4e77-b9cd-79979ccf8f91" providerId="ADAL" clId="{0746D3A4-DC24-4A5D-AA87-FFA134D373E9}" dt="2022-12-20T16:34:57.874" v="731" actId="20577"/>
          <ac:spMkLst>
            <pc:docMk/>
            <pc:sldMk cId="3258913771" sldId="299"/>
            <ac:spMk id="114" creationId="{00000000-0000-0000-0000-000000000000}"/>
          </ac:spMkLst>
        </pc:spChg>
      </pc:sldChg>
      <pc:sldChg chg="modSp add mod ord">
        <pc:chgData name="HAMMAD HUSSAIN" userId="47c88dba-cd3f-4e77-b9cd-79979ccf8f91" providerId="ADAL" clId="{0746D3A4-DC24-4A5D-AA87-FFA134D373E9}" dt="2022-12-20T17:54:18.714" v="1569" actId="20577"/>
        <pc:sldMkLst>
          <pc:docMk/>
          <pc:sldMk cId="1389223612" sldId="300"/>
        </pc:sldMkLst>
        <pc:spChg chg="mod">
          <ac:chgData name="HAMMAD HUSSAIN" userId="47c88dba-cd3f-4e77-b9cd-79979ccf8f91" providerId="ADAL" clId="{0746D3A4-DC24-4A5D-AA87-FFA134D373E9}" dt="2022-12-20T17:54:18.714" v="1569" actId="20577"/>
          <ac:spMkLst>
            <pc:docMk/>
            <pc:sldMk cId="1389223612" sldId="300"/>
            <ac:spMk id="113" creationId="{00000000-0000-0000-0000-000000000000}"/>
          </ac:spMkLst>
        </pc:spChg>
        <pc:spChg chg="mod">
          <ac:chgData name="HAMMAD HUSSAIN" userId="47c88dba-cd3f-4e77-b9cd-79979ccf8f91" providerId="ADAL" clId="{0746D3A4-DC24-4A5D-AA87-FFA134D373E9}" dt="2022-12-20T16:36:59.219" v="935" actId="20577"/>
          <ac:spMkLst>
            <pc:docMk/>
            <pc:sldMk cId="1389223612" sldId="300"/>
            <ac:spMk id="114" creationId="{00000000-0000-0000-0000-000000000000}"/>
          </ac:spMkLst>
        </pc:spChg>
      </pc:sldChg>
      <pc:sldChg chg="modSp add mod ord">
        <pc:chgData name="HAMMAD HUSSAIN" userId="47c88dba-cd3f-4e77-b9cd-79979ccf8f91" providerId="ADAL" clId="{0746D3A4-DC24-4A5D-AA87-FFA134D373E9}" dt="2022-12-22T16:11:44.681" v="1964" actId="20577"/>
        <pc:sldMkLst>
          <pc:docMk/>
          <pc:sldMk cId="1387798934" sldId="301"/>
        </pc:sldMkLst>
        <pc:spChg chg="mod">
          <ac:chgData name="HAMMAD HUSSAIN" userId="47c88dba-cd3f-4e77-b9cd-79979ccf8f91" providerId="ADAL" clId="{0746D3A4-DC24-4A5D-AA87-FFA134D373E9}" dt="2022-12-22T16:11:44.681" v="1964" actId="20577"/>
          <ac:spMkLst>
            <pc:docMk/>
            <pc:sldMk cId="1387798934" sldId="301"/>
            <ac:spMk id="113" creationId="{00000000-0000-0000-0000-000000000000}"/>
          </ac:spMkLst>
        </pc:spChg>
        <pc:spChg chg="mod">
          <ac:chgData name="HAMMAD HUSSAIN" userId="47c88dba-cd3f-4e77-b9cd-79979ccf8f91" providerId="ADAL" clId="{0746D3A4-DC24-4A5D-AA87-FFA134D373E9}" dt="2022-12-20T16:38:12.615" v="1027" actId="20577"/>
          <ac:spMkLst>
            <pc:docMk/>
            <pc:sldMk cId="1387798934" sldId="301"/>
            <ac:spMk id="114" creationId="{00000000-0000-0000-0000-000000000000}"/>
          </ac:spMkLst>
        </pc:spChg>
      </pc:sldChg>
      <pc:sldChg chg="addSp modSp add mod">
        <pc:chgData name="HAMMAD HUSSAIN" userId="47c88dba-cd3f-4e77-b9cd-79979ccf8f91" providerId="ADAL" clId="{0746D3A4-DC24-4A5D-AA87-FFA134D373E9}" dt="2022-12-20T16:43:52.882" v="1291" actId="14100"/>
        <pc:sldMkLst>
          <pc:docMk/>
          <pc:sldMk cId="2054799489" sldId="302"/>
        </pc:sldMkLst>
        <pc:spChg chg="mod">
          <ac:chgData name="HAMMAD HUSSAIN" userId="47c88dba-cd3f-4e77-b9cd-79979ccf8f91" providerId="ADAL" clId="{0746D3A4-DC24-4A5D-AA87-FFA134D373E9}" dt="2022-12-20T16:42:19.182" v="1282" actId="5793"/>
          <ac:spMkLst>
            <pc:docMk/>
            <pc:sldMk cId="2054799489" sldId="302"/>
            <ac:spMk id="113" creationId="{00000000-0000-0000-0000-000000000000}"/>
          </ac:spMkLst>
        </pc:spChg>
        <pc:spChg chg="mod">
          <ac:chgData name="HAMMAD HUSSAIN" userId="47c88dba-cd3f-4e77-b9cd-79979ccf8f91" providerId="ADAL" clId="{0746D3A4-DC24-4A5D-AA87-FFA134D373E9}" dt="2022-12-20T16:43:46.454" v="1289" actId="14100"/>
          <ac:spMkLst>
            <pc:docMk/>
            <pc:sldMk cId="2054799489" sldId="302"/>
            <ac:spMk id="114" creationId="{00000000-0000-0000-0000-000000000000}"/>
          </ac:spMkLst>
        </pc:spChg>
        <pc:picChg chg="add mod">
          <ac:chgData name="HAMMAD HUSSAIN" userId="47c88dba-cd3f-4e77-b9cd-79979ccf8f91" providerId="ADAL" clId="{0746D3A4-DC24-4A5D-AA87-FFA134D373E9}" dt="2022-12-20T16:43:52.882" v="1291" actId="14100"/>
          <ac:picMkLst>
            <pc:docMk/>
            <pc:sldMk cId="2054799489" sldId="302"/>
            <ac:picMk id="3" creationId="{8A6C740D-98A2-E7A0-AB50-0AA8C8734E85}"/>
          </ac:picMkLst>
        </pc:picChg>
      </pc:sldChg>
      <pc:sldChg chg="addSp delSp modSp add mod ord">
        <pc:chgData name="HAMMAD HUSSAIN" userId="47c88dba-cd3f-4e77-b9cd-79979ccf8f91" providerId="ADAL" clId="{0746D3A4-DC24-4A5D-AA87-FFA134D373E9}" dt="2022-12-20T16:47:16.888" v="1329"/>
        <pc:sldMkLst>
          <pc:docMk/>
          <pc:sldMk cId="3811590027" sldId="303"/>
        </pc:sldMkLst>
        <pc:spChg chg="del mod">
          <ac:chgData name="HAMMAD HUSSAIN" userId="47c88dba-cd3f-4e77-b9cd-79979ccf8f91" providerId="ADAL" clId="{0746D3A4-DC24-4A5D-AA87-FFA134D373E9}" dt="2022-12-20T16:45:46.402" v="1297" actId="478"/>
          <ac:spMkLst>
            <pc:docMk/>
            <pc:sldMk cId="3811590027" sldId="303"/>
            <ac:spMk id="113" creationId="{00000000-0000-0000-0000-000000000000}"/>
          </ac:spMkLst>
        </pc:spChg>
        <pc:spChg chg="mod">
          <ac:chgData name="HAMMAD HUSSAIN" userId="47c88dba-cd3f-4e77-b9cd-79979ccf8f91" providerId="ADAL" clId="{0746D3A4-DC24-4A5D-AA87-FFA134D373E9}" dt="2022-12-20T16:44:08.867" v="1295" actId="1076"/>
          <ac:spMkLst>
            <pc:docMk/>
            <pc:sldMk cId="3811590027" sldId="303"/>
            <ac:spMk id="114" creationId="{00000000-0000-0000-0000-000000000000}"/>
          </ac:spMkLst>
        </pc:spChg>
        <pc:picChg chg="add mod">
          <ac:chgData name="HAMMAD HUSSAIN" userId="47c88dba-cd3f-4e77-b9cd-79979ccf8f91" providerId="ADAL" clId="{0746D3A4-DC24-4A5D-AA87-FFA134D373E9}" dt="2022-12-20T16:45:53.953" v="1300" actId="1076"/>
          <ac:picMkLst>
            <pc:docMk/>
            <pc:sldMk cId="3811590027" sldId="303"/>
            <ac:picMk id="3" creationId="{B7856840-8AE9-C49E-C7BA-00033677831E}"/>
          </ac:picMkLst>
        </pc:picChg>
      </pc:sldChg>
      <pc:sldChg chg="modSp add mod ord">
        <pc:chgData name="HAMMAD HUSSAIN" userId="47c88dba-cd3f-4e77-b9cd-79979ccf8f91" providerId="ADAL" clId="{0746D3A4-DC24-4A5D-AA87-FFA134D373E9}" dt="2022-12-20T16:46:53.816" v="1318" actId="20577"/>
        <pc:sldMkLst>
          <pc:docMk/>
          <pc:sldMk cId="3703882544" sldId="304"/>
        </pc:sldMkLst>
        <pc:spChg chg="mod">
          <ac:chgData name="HAMMAD HUSSAIN" userId="47c88dba-cd3f-4e77-b9cd-79979ccf8f91" providerId="ADAL" clId="{0746D3A4-DC24-4A5D-AA87-FFA134D373E9}" dt="2022-12-20T16:46:53.816" v="1318" actId="20577"/>
          <ac:spMkLst>
            <pc:docMk/>
            <pc:sldMk cId="3703882544" sldId="304"/>
            <ac:spMk id="75" creationId="{00000000-0000-0000-0000-000000000000}"/>
          </ac:spMkLst>
        </pc:spChg>
      </pc:sldChg>
      <pc:sldChg chg="modSp add mod ord">
        <pc:chgData name="HAMMAD HUSSAIN" userId="47c88dba-cd3f-4e77-b9cd-79979ccf8f91" providerId="ADAL" clId="{0746D3A4-DC24-4A5D-AA87-FFA134D373E9}" dt="2022-12-20T16:47:43.333" v="1362" actId="20577"/>
        <pc:sldMkLst>
          <pc:docMk/>
          <pc:sldMk cId="131862602" sldId="305"/>
        </pc:sldMkLst>
        <pc:spChg chg="mod">
          <ac:chgData name="HAMMAD HUSSAIN" userId="47c88dba-cd3f-4e77-b9cd-79979ccf8f91" providerId="ADAL" clId="{0746D3A4-DC24-4A5D-AA87-FFA134D373E9}" dt="2022-12-20T16:47:38.042" v="1358" actId="20577"/>
          <ac:spMkLst>
            <pc:docMk/>
            <pc:sldMk cId="131862602" sldId="305"/>
            <ac:spMk id="75" creationId="{00000000-0000-0000-0000-000000000000}"/>
          </ac:spMkLst>
        </pc:spChg>
        <pc:spChg chg="mod">
          <ac:chgData name="HAMMAD HUSSAIN" userId="47c88dba-cd3f-4e77-b9cd-79979ccf8f91" providerId="ADAL" clId="{0746D3A4-DC24-4A5D-AA87-FFA134D373E9}" dt="2022-12-20T16:47:43.333" v="1362" actId="20577"/>
          <ac:spMkLst>
            <pc:docMk/>
            <pc:sldMk cId="131862602" sldId="305"/>
            <ac:spMk id="76" creationId="{00000000-0000-0000-0000-000000000000}"/>
          </ac:spMkLst>
        </pc:spChg>
      </pc:sldChg>
      <pc:sldChg chg="addSp delSp modSp add mod ord">
        <pc:chgData name="HAMMAD HUSSAIN" userId="47c88dba-cd3f-4e77-b9cd-79979ccf8f91" providerId="ADAL" clId="{0746D3A4-DC24-4A5D-AA87-FFA134D373E9}" dt="2022-12-20T18:36:17.001" v="1594" actId="20577"/>
        <pc:sldMkLst>
          <pc:docMk/>
          <pc:sldMk cId="3889218334" sldId="306"/>
        </pc:sldMkLst>
        <pc:spChg chg="mod">
          <ac:chgData name="HAMMAD HUSSAIN" userId="47c88dba-cd3f-4e77-b9cd-79979ccf8f91" providerId="ADAL" clId="{0746D3A4-DC24-4A5D-AA87-FFA134D373E9}" dt="2022-12-20T18:36:17.001" v="1594" actId="20577"/>
          <ac:spMkLst>
            <pc:docMk/>
            <pc:sldMk cId="3889218334" sldId="306"/>
            <ac:spMk id="114" creationId="{00000000-0000-0000-0000-000000000000}"/>
          </ac:spMkLst>
        </pc:spChg>
        <pc:picChg chg="del">
          <ac:chgData name="HAMMAD HUSSAIN" userId="47c88dba-cd3f-4e77-b9cd-79979ccf8f91" providerId="ADAL" clId="{0746D3A4-DC24-4A5D-AA87-FFA134D373E9}" dt="2022-12-20T18:35:23.488" v="1573" actId="478"/>
          <ac:picMkLst>
            <pc:docMk/>
            <pc:sldMk cId="3889218334" sldId="306"/>
            <ac:picMk id="3" creationId="{BD5B6A3C-CE43-1808-8D07-DC5994EFFC74}"/>
          </ac:picMkLst>
        </pc:picChg>
        <pc:picChg chg="add mod">
          <ac:chgData name="HAMMAD HUSSAIN" userId="47c88dba-cd3f-4e77-b9cd-79979ccf8f91" providerId="ADAL" clId="{0746D3A4-DC24-4A5D-AA87-FFA134D373E9}" dt="2022-12-20T18:36:06.285" v="1584" actId="14100"/>
          <ac:picMkLst>
            <pc:docMk/>
            <pc:sldMk cId="3889218334" sldId="306"/>
            <ac:picMk id="4" creationId="{05D22879-0E9B-F6E1-3907-672858A294AF}"/>
          </ac:picMkLst>
        </pc:picChg>
      </pc:sldChg>
      <pc:sldChg chg="addSp delSp modSp add mod">
        <pc:chgData name="HAMMAD HUSSAIN" userId="47c88dba-cd3f-4e77-b9cd-79979ccf8f91" providerId="ADAL" clId="{0746D3A4-DC24-4A5D-AA87-FFA134D373E9}" dt="2022-12-22T14:17:19.083" v="1847" actId="20577"/>
        <pc:sldMkLst>
          <pc:docMk/>
          <pc:sldMk cId="3940246443" sldId="307"/>
        </pc:sldMkLst>
        <pc:spChg chg="mod">
          <ac:chgData name="HAMMAD HUSSAIN" userId="47c88dba-cd3f-4e77-b9cd-79979ccf8f91" providerId="ADAL" clId="{0746D3A4-DC24-4A5D-AA87-FFA134D373E9}" dt="2022-12-22T14:17:19.083" v="1847" actId="20577"/>
          <ac:spMkLst>
            <pc:docMk/>
            <pc:sldMk cId="3940246443" sldId="307"/>
            <ac:spMk id="5" creationId="{598D0A34-464B-3165-C94F-1C6CA1A59FA4}"/>
          </ac:spMkLst>
        </pc:spChg>
        <pc:picChg chg="add mod">
          <ac:chgData name="HAMMAD HUSSAIN" userId="47c88dba-cd3f-4e77-b9cd-79979ccf8f91" providerId="ADAL" clId="{0746D3A4-DC24-4A5D-AA87-FFA134D373E9}" dt="2022-12-21T18:07:36.887" v="1786" actId="962"/>
          <ac:picMkLst>
            <pc:docMk/>
            <pc:sldMk cId="3940246443" sldId="307"/>
            <ac:picMk id="3" creationId="{D59F5ED4-7EA1-ACE9-A4AF-B019972FE469}"/>
          </ac:picMkLst>
        </pc:picChg>
        <pc:picChg chg="del">
          <ac:chgData name="HAMMAD HUSSAIN" userId="47c88dba-cd3f-4e77-b9cd-79979ccf8f91" providerId="ADAL" clId="{0746D3A4-DC24-4A5D-AA87-FFA134D373E9}" dt="2022-12-21T18:05:55.150" v="1772" actId="478"/>
          <ac:picMkLst>
            <pc:docMk/>
            <pc:sldMk cId="3940246443" sldId="307"/>
            <ac:picMk id="7" creationId="{7E2423E9-44EB-CA66-47BD-AAAA3029CB23}"/>
          </ac:picMkLst>
        </pc:picChg>
      </pc:sldChg>
      <pc:sldMasterChg chg="delSldLayout">
        <pc:chgData name="HAMMAD HUSSAIN" userId="47c88dba-cd3f-4e77-b9cd-79979ccf8f91" providerId="ADAL" clId="{0746D3A4-DC24-4A5D-AA87-FFA134D373E9}" dt="2022-12-22T16:01:14.796" v="1893" actId="47"/>
        <pc:sldMasterMkLst>
          <pc:docMk/>
          <pc:sldMasterMk cId="0" sldId="2147483657"/>
        </pc:sldMasterMkLst>
        <pc:sldLayoutChg chg="del">
          <pc:chgData name="HAMMAD HUSSAIN" userId="47c88dba-cd3f-4e77-b9cd-79979ccf8f91" providerId="ADAL" clId="{0746D3A4-DC24-4A5D-AA87-FFA134D373E9}" dt="2022-12-22T16:01:14.796" v="1893" actId="47"/>
          <pc:sldLayoutMkLst>
            <pc:docMk/>
            <pc:sldMasterMk cId="0" sldId="2147483657"/>
            <pc:sldLayoutMk cId="0" sldId="2147483654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97290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99945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02435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49834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08382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58409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518569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31318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35516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60153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89589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70859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32379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685800" y="743850"/>
            <a:ext cx="5796900" cy="115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685800" y="973750"/>
            <a:ext cx="57969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685800" y="2230450"/>
            <a:ext cx="5796900" cy="465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457200" y="1428748"/>
            <a:ext cx="6025500" cy="3148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457200" y="1428750"/>
            <a:ext cx="2924700" cy="315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2"/>
          </p:nvPr>
        </p:nvSpPr>
        <p:spPr>
          <a:xfrm>
            <a:off x="3558095" y="1428750"/>
            <a:ext cx="2924700" cy="315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oogle Shape;33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457200" y="1428750"/>
            <a:ext cx="1851600" cy="3321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▰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2"/>
          </p:nvPr>
        </p:nvSpPr>
        <p:spPr>
          <a:xfrm>
            <a:off x="2544155" y="1428750"/>
            <a:ext cx="1851600" cy="3321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▰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3"/>
          </p:nvPr>
        </p:nvSpPr>
        <p:spPr>
          <a:xfrm>
            <a:off x="4631111" y="1428750"/>
            <a:ext cx="1851600" cy="3321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▰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Google Shape;48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1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rgbClr val="7DFFB1"/>
            </a:gs>
            <a:gs pos="12000">
              <a:srgbClr val="00AAC6"/>
            </a:gs>
            <a:gs pos="51000">
              <a:srgbClr val="0037B3"/>
            </a:gs>
            <a:gs pos="100000">
              <a:srgbClr val="00001A"/>
            </a:gs>
          </a:gsLst>
          <a:lin ang="1350003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428748"/>
            <a:ext cx="6025500" cy="31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7DFFB1"/>
              </a:buClr>
              <a:buSzPts val="2400"/>
              <a:buFont typeface="Titillium Web Light"/>
              <a:buChar char="▰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○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■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●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○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■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●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○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■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lvl="1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lvl="2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lvl="3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lvl="4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lvl="5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lvl="6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lvl="7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lvl="8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6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>
            <a:spLocks noGrp="1"/>
          </p:cNvSpPr>
          <p:nvPr>
            <p:ph type="ctrTitle"/>
          </p:nvPr>
        </p:nvSpPr>
        <p:spPr>
          <a:xfrm>
            <a:off x="1497254" y="1967088"/>
            <a:ext cx="5796900" cy="115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 algn="ctr"/>
            <a:r>
              <a:rPr lang="en-US" i="1" dirty="0">
                <a:latin typeface="SimSun-ExtB" panose="02010609060101010101" pitchFamily="49" charset="-122"/>
                <a:ea typeface="SimSun-ExtB" panose="02010609060101010101" pitchFamily="49" charset="-122"/>
              </a:rPr>
              <a:t> </a:t>
            </a:r>
            <a:r>
              <a:rPr lang="en-US" dirty="0">
                <a:latin typeface="SimSun-ExtB" panose="02010609060101010101" pitchFamily="49" charset="-122"/>
                <a:ea typeface="SimSun-ExtB" panose="02010609060101010101" pitchFamily="49" charset="-122"/>
              </a:rPr>
              <a:t>Job Portal</a:t>
            </a:r>
            <a:endParaRPr dirty="0">
              <a:latin typeface="SimSun-ExtB" panose="02010609060101010101" pitchFamily="49" charset="-122"/>
              <a:ea typeface="SimSun-ExtB" panose="02010609060101010101" pitchFamily="49" charset="-12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84261A5-026C-01D6-6B5A-BB0B1BB9FA7C}"/>
              </a:ext>
            </a:extLst>
          </p:cNvPr>
          <p:cNvSpPr txBox="1"/>
          <p:nvPr/>
        </p:nvSpPr>
        <p:spPr>
          <a:xfrm>
            <a:off x="6148039" y="4189393"/>
            <a:ext cx="299596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Presented By:</a:t>
            </a:r>
          </a:p>
          <a:p>
            <a:r>
              <a:rPr lang="en-US" dirty="0"/>
              <a:t>Hammad Hussain    FA20-BSE-057</a:t>
            </a:r>
          </a:p>
          <a:p>
            <a:r>
              <a:rPr lang="en-US" dirty="0" err="1"/>
              <a:t>Arham</a:t>
            </a:r>
            <a:r>
              <a:rPr lang="en-US" dirty="0"/>
              <a:t> Mazhar         FA20-BSE-064</a:t>
            </a:r>
          </a:p>
          <a:p>
            <a:r>
              <a:rPr lang="en-US" dirty="0"/>
              <a:t>Muhammad Farhan FA20-BSE-066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>
            <a:spLocks noGrp="1"/>
          </p:cNvSpPr>
          <p:nvPr>
            <p:ph type="ctrTitle"/>
          </p:nvPr>
        </p:nvSpPr>
        <p:spPr>
          <a:xfrm>
            <a:off x="685800" y="1583350"/>
            <a:ext cx="57969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3.</a:t>
            </a:r>
            <a:endParaRPr dirty="0"/>
          </a:p>
          <a:p>
            <a:pPr lvl="0"/>
            <a:r>
              <a:rPr lang="en-US" dirty="0"/>
              <a:t>Design Phase:</a:t>
            </a:r>
            <a:endParaRPr dirty="0"/>
          </a:p>
        </p:txBody>
      </p:sp>
      <p:sp>
        <p:nvSpPr>
          <p:cNvPr id="76" name="Google Shape;76;p14"/>
          <p:cNvSpPr txBox="1">
            <a:spLocks noGrp="1"/>
          </p:cNvSpPr>
          <p:nvPr>
            <p:ph type="subTitle" idx="1"/>
          </p:nvPr>
        </p:nvSpPr>
        <p:spPr>
          <a:xfrm>
            <a:off x="685800" y="2840050"/>
            <a:ext cx="5796900" cy="465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Let’s start with the third set of slides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032732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>
            <a:spLocks noGrp="1"/>
          </p:cNvSpPr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US" sz="2800" dirty="0"/>
              <a:t>Block Diagram</a:t>
            </a:r>
            <a:endParaRPr sz="2800" dirty="0"/>
          </a:p>
        </p:txBody>
      </p:sp>
      <p:sp>
        <p:nvSpPr>
          <p:cNvPr id="116" name="Google Shape;116;p1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pic>
        <p:nvPicPr>
          <p:cNvPr id="3" name="Picture 2" descr="Chart, box and whisker chart&#10;&#10;Description automatically generated">
            <a:extLst>
              <a:ext uri="{FF2B5EF4-FFF2-40B4-BE49-F238E27FC236}">
                <a16:creationId xmlns:a16="http://schemas.microsoft.com/office/drawing/2014/main" id="{BD5B6A3C-CE43-1808-8D07-DC5994EFFC7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189" t="5164" r="17172" b="25092"/>
          <a:stretch/>
        </p:blipFill>
        <p:spPr>
          <a:xfrm>
            <a:off x="1460685" y="1545686"/>
            <a:ext cx="6025499" cy="340096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>
            <a:spLocks noGrp="1"/>
          </p:cNvSpPr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US" sz="2800" dirty="0"/>
              <a:t>FSM</a:t>
            </a:r>
            <a:endParaRPr sz="2800" dirty="0"/>
          </a:p>
        </p:txBody>
      </p:sp>
      <p:sp>
        <p:nvSpPr>
          <p:cNvPr id="116" name="Google Shape;116;p1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04B8A923-DDED-71FC-E3E2-27334EFA004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23" t="-11938" r="17555" b="32843"/>
          <a:stretch/>
        </p:blipFill>
        <p:spPr>
          <a:xfrm>
            <a:off x="981306" y="921826"/>
            <a:ext cx="7181387" cy="3299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2730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>
            <a:spLocks noGrp="1"/>
          </p:cNvSpPr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US" sz="2800" dirty="0"/>
              <a:t>Decision Tree</a:t>
            </a:r>
            <a:endParaRPr sz="2800" dirty="0"/>
          </a:p>
        </p:txBody>
      </p:sp>
      <p:sp>
        <p:nvSpPr>
          <p:cNvPr id="116" name="Google Shape;116;p1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pic>
        <p:nvPicPr>
          <p:cNvPr id="3" name="Picture 2" descr="A picture containing diagram&#10;&#10;Description automatically generated">
            <a:extLst>
              <a:ext uri="{FF2B5EF4-FFF2-40B4-BE49-F238E27FC236}">
                <a16:creationId xmlns:a16="http://schemas.microsoft.com/office/drawing/2014/main" id="{8207147D-AA72-3946-5E8C-06EA5FE533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9925" y="1498284"/>
            <a:ext cx="6124150" cy="2816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4208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>
            <a:spLocks noGrp="1"/>
          </p:cNvSpPr>
          <p:nvPr>
            <p:ph type="title"/>
          </p:nvPr>
        </p:nvSpPr>
        <p:spPr>
          <a:xfrm>
            <a:off x="0" y="0"/>
            <a:ext cx="2382644" cy="414746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US" sz="2800"/>
              <a:t>EER </a:t>
            </a:r>
            <a:r>
              <a:rPr lang="en-US" sz="2800" dirty="0"/>
              <a:t>Diagram</a:t>
            </a:r>
            <a:endParaRPr sz="2800" dirty="0"/>
          </a:p>
        </p:txBody>
      </p:sp>
      <p:sp>
        <p:nvSpPr>
          <p:cNvPr id="116" name="Google Shape;116;p1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pic>
        <p:nvPicPr>
          <p:cNvPr id="4" name="Picture 3" descr="Graphical user interface&#10;&#10;Description automatically generated">
            <a:extLst>
              <a:ext uri="{FF2B5EF4-FFF2-40B4-BE49-F238E27FC236}">
                <a16:creationId xmlns:a16="http://schemas.microsoft.com/office/drawing/2014/main" id="{05D22879-0E9B-F6E1-3907-672858A294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14746"/>
            <a:ext cx="9144000" cy="4728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2183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>
            <a:spLocks noGrp="1"/>
          </p:cNvSpPr>
          <p:nvPr>
            <p:ph type="title"/>
          </p:nvPr>
        </p:nvSpPr>
        <p:spPr>
          <a:xfrm>
            <a:off x="0" y="0"/>
            <a:ext cx="3847171" cy="437048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US" sz="2800" dirty="0"/>
              <a:t>Fully Dressed USE CASE</a:t>
            </a:r>
            <a:endParaRPr sz="2800" dirty="0"/>
          </a:p>
        </p:txBody>
      </p:sp>
      <p:sp>
        <p:nvSpPr>
          <p:cNvPr id="116" name="Google Shape;116;p1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pic>
        <p:nvPicPr>
          <p:cNvPr id="3" name="Picture 2" descr="Table&#10;&#10;Description automatically generated">
            <a:extLst>
              <a:ext uri="{FF2B5EF4-FFF2-40B4-BE49-F238E27FC236}">
                <a16:creationId xmlns:a16="http://schemas.microsoft.com/office/drawing/2014/main" id="{B7856840-8AE9-C49E-C7BA-0003367783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6390" y="505511"/>
            <a:ext cx="5951220" cy="4244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5900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>
            <a:spLocks noGrp="1"/>
          </p:cNvSpPr>
          <p:nvPr>
            <p:ph type="title"/>
          </p:nvPr>
        </p:nvSpPr>
        <p:spPr>
          <a:xfrm>
            <a:off x="35131" y="141772"/>
            <a:ext cx="2509024" cy="503955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US" dirty="0"/>
              <a:t>Pseudocode </a:t>
            </a:r>
            <a:endParaRPr dirty="0"/>
          </a:p>
        </p:txBody>
      </p:sp>
      <p:sp>
        <p:nvSpPr>
          <p:cNvPr id="125" name="Google Shape;125;p1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8D0A34-464B-3165-C94F-1C6CA1A59FA4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3646200" y="260544"/>
            <a:ext cx="1851600" cy="385183"/>
          </a:xfrm>
        </p:spPr>
        <p:txBody>
          <a:bodyPr/>
          <a:lstStyle/>
          <a:p>
            <a:r>
              <a:rPr lang="en-US" dirty="0"/>
              <a:t>Edit Module</a:t>
            </a:r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7E2423E9-44EB-CA66-47BD-AAAA3029CB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233" y="645727"/>
            <a:ext cx="3943350" cy="4497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0763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>
            <a:spLocks noGrp="1"/>
          </p:cNvSpPr>
          <p:nvPr>
            <p:ph type="title"/>
          </p:nvPr>
        </p:nvSpPr>
        <p:spPr>
          <a:xfrm>
            <a:off x="35131" y="141772"/>
            <a:ext cx="2509024" cy="503955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US" dirty="0"/>
              <a:t>Pseudocode </a:t>
            </a:r>
            <a:endParaRPr dirty="0"/>
          </a:p>
        </p:txBody>
      </p:sp>
      <p:sp>
        <p:nvSpPr>
          <p:cNvPr id="125" name="Google Shape;125;p1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8D0A34-464B-3165-C94F-1C6CA1A59FA4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3646200" y="260544"/>
            <a:ext cx="1851600" cy="385183"/>
          </a:xfrm>
        </p:spPr>
        <p:txBody>
          <a:bodyPr/>
          <a:lstStyle/>
          <a:p>
            <a:r>
              <a:rPr lang="en-US" dirty="0"/>
              <a:t>Sign Up Module</a:t>
            </a:r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D59F5ED4-7EA1-ACE9-A4AF-B019972FE4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1770" y="762000"/>
            <a:ext cx="368046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2464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>
            <a:spLocks noGrp="1"/>
          </p:cNvSpPr>
          <p:nvPr>
            <p:ph type="ctrTitle"/>
          </p:nvPr>
        </p:nvSpPr>
        <p:spPr>
          <a:xfrm>
            <a:off x="685800" y="1583350"/>
            <a:ext cx="57969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4.</a:t>
            </a:r>
            <a:endParaRPr dirty="0"/>
          </a:p>
          <a:p>
            <a:pPr lvl="0"/>
            <a:r>
              <a:rPr lang="en-US" dirty="0"/>
              <a:t>Helix Report:</a:t>
            </a:r>
            <a:endParaRPr dirty="0"/>
          </a:p>
        </p:txBody>
      </p:sp>
      <p:sp>
        <p:nvSpPr>
          <p:cNvPr id="76" name="Google Shape;76;p14"/>
          <p:cNvSpPr txBox="1">
            <a:spLocks noGrp="1"/>
          </p:cNvSpPr>
          <p:nvPr>
            <p:ph type="subTitle" idx="1"/>
          </p:nvPr>
        </p:nvSpPr>
        <p:spPr>
          <a:xfrm>
            <a:off x="685800" y="2840050"/>
            <a:ext cx="5796900" cy="465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Let’s start with the last set of slides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18626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 txBox="1">
            <a:spLocks noGrp="1"/>
          </p:cNvSpPr>
          <p:nvPr>
            <p:ph type="body" idx="1"/>
          </p:nvPr>
        </p:nvSpPr>
        <p:spPr>
          <a:xfrm>
            <a:off x="457199" y="1428750"/>
            <a:ext cx="4200939" cy="315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01600" indent="0">
              <a:buNone/>
            </a:pPr>
            <a:endParaRPr lang="en-US" dirty="0"/>
          </a:p>
        </p:txBody>
      </p:sp>
      <p:sp>
        <p:nvSpPr>
          <p:cNvPr id="114" name="Google Shape;114;p18"/>
          <p:cNvSpPr txBox="1">
            <a:spLocks noGrp="1"/>
          </p:cNvSpPr>
          <p:nvPr>
            <p:ph type="title"/>
          </p:nvPr>
        </p:nvSpPr>
        <p:spPr>
          <a:xfrm>
            <a:off x="0" y="0"/>
            <a:ext cx="3040566" cy="466785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US" sz="2800" dirty="0"/>
              <a:t>Traceability Matrix</a:t>
            </a:r>
            <a:endParaRPr sz="2800" dirty="0"/>
          </a:p>
        </p:txBody>
      </p:sp>
      <p:sp>
        <p:nvSpPr>
          <p:cNvPr id="116" name="Google Shape;116;p1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pic>
        <p:nvPicPr>
          <p:cNvPr id="3" name="Picture 2" descr="Table&#10;&#10;Description automatically generated">
            <a:extLst>
              <a:ext uri="{FF2B5EF4-FFF2-40B4-BE49-F238E27FC236}">
                <a16:creationId xmlns:a16="http://schemas.microsoft.com/office/drawing/2014/main" id="{8A6C740D-98A2-E7A0-AB50-0AA8C8734E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66786"/>
            <a:ext cx="9144000" cy="4676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799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>
            <a:spLocks noGrp="1"/>
          </p:cNvSpPr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US" dirty="0"/>
              <a:t>Introduction:</a:t>
            </a:r>
            <a:endParaRPr dirty="0"/>
          </a:p>
        </p:txBody>
      </p:sp>
      <p:sp>
        <p:nvSpPr>
          <p:cNvPr id="60" name="Google Shape;60;p12"/>
          <p:cNvSpPr txBox="1">
            <a:spLocks noGrp="1"/>
          </p:cNvSpPr>
          <p:nvPr>
            <p:ph type="body" idx="2"/>
          </p:nvPr>
        </p:nvSpPr>
        <p:spPr>
          <a:xfrm>
            <a:off x="3558094" y="1428750"/>
            <a:ext cx="3229281" cy="315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US" sz="1800" dirty="0"/>
              <a:t>Job Search</a:t>
            </a:r>
          </a:p>
          <a:p>
            <a:pPr lvl="0"/>
            <a:r>
              <a:rPr lang="en-US" sz="1800" dirty="0"/>
              <a:t>Specific Logins/Dashboard</a:t>
            </a:r>
          </a:p>
          <a:p>
            <a:pPr lvl="0"/>
            <a:r>
              <a:rPr lang="en-US" sz="1800" dirty="0"/>
              <a:t>Quick Job application</a:t>
            </a:r>
          </a:p>
          <a:p>
            <a:pPr lvl="0"/>
            <a:r>
              <a:rPr lang="en-US" sz="1800" dirty="0"/>
              <a:t>Built In CV Options </a:t>
            </a:r>
          </a:p>
          <a:p>
            <a:pPr lvl="0"/>
            <a:r>
              <a:rPr lang="en-US" sz="1800" dirty="0"/>
              <a:t>Job related Options</a:t>
            </a:r>
          </a:p>
          <a:p>
            <a:pPr lvl="0"/>
            <a:endParaRPr lang="en-US"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1" dirty="0"/>
          </a:p>
        </p:txBody>
      </p:sp>
      <p:sp>
        <p:nvSpPr>
          <p:cNvPr id="61" name="Google Shape;61;p12"/>
          <p:cNvSpPr txBox="1">
            <a:spLocks noGrp="1"/>
          </p:cNvSpPr>
          <p:nvPr>
            <p:ph type="body" idx="1"/>
          </p:nvPr>
        </p:nvSpPr>
        <p:spPr>
          <a:xfrm>
            <a:off x="457200" y="1428750"/>
            <a:ext cx="2924700" cy="315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indent="-342900">
              <a:buClr>
                <a:schemeClr val="dk1"/>
              </a:buClr>
              <a:buSzPts val="1100"/>
            </a:pPr>
            <a:r>
              <a:rPr lang="en-US" sz="1800" dirty="0"/>
              <a:t>The purpose of project is to provide fresh graduate a platform where they can apply in multiple organizations which will increase their recruiting chances. User can access the portal and can apply with some simple steps.</a:t>
            </a:r>
            <a:endParaRPr sz="1800" dirty="0"/>
          </a:p>
        </p:txBody>
      </p:sp>
      <p:sp>
        <p:nvSpPr>
          <p:cNvPr id="63" name="Google Shape;63;p1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5F32FFF-1276-3087-59B0-A39F09AE6746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noFill/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20</a:t>
            </a:fld>
            <a:endParaRPr lang="en"/>
          </a:p>
        </p:txBody>
      </p:sp>
      <p:sp>
        <p:nvSpPr>
          <p:cNvPr id="3" name="Google Shape;3605;p63">
            <a:extLst>
              <a:ext uri="{FF2B5EF4-FFF2-40B4-BE49-F238E27FC236}">
                <a16:creationId xmlns:a16="http://schemas.microsoft.com/office/drawing/2014/main" id="{0CB35593-9B92-3989-BB6B-802E06F1FBCE}"/>
              </a:ext>
            </a:extLst>
          </p:cNvPr>
          <p:cNvSpPr txBox="1">
            <a:spLocks/>
          </p:cNvSpPr>
          <p:nvPr/>
        </p:nvSpPr>
        <p:spPr>
          <a:xfrm>
            <a:off x="2103150" y="1937784"/>
            <a:ext cx="4937700" cy="1079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7200" dirty="0">
                <a:solidFill>
                  <a:schemeClr val="bg1"/>
                </a:solidFill>
              </a:rPr>
              <a:t>Thanks!</a:t>
            </a:r>
          </a:p>
        </p:txBody>
      </p:sp>
      <p:sp>
        <p:nvSpPr>
          <p:cNvPr id="4" name="Google Shape;3606;p63">
            <a:extLst>
              <a:ext uri="{FF2B5EF4-FFF2-40B4-BE49-F238E27FC236}">
                <a16:creationId xmlns:a16="http://schemas.microsoft.com/office/drawing/2014/main" id="{BDD8A5EE-B934-3872-35AA-B72148C1AC34}"/>
              </a:ext>
            </a:extLst>
          </p:cNvPr>
          <p:cNvSpPr txBox="1">
            <a:spLocks/>
          </p:cNvSpPr>
          <p:nvPr/>
        </p:nvSpPr>
        <p:spPr>
          <a:xfrm>
            <a:off x="3022050" y="3314351"/>
            <a:ext cx="3099900" cy="1435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dk1"/>
              </a:buClr>
              <a:buSzPts val="1100"/>
            </a:pPr>
            <a:r>
              <a:rPr lang="en-US" dirty="0">
                <a:solidFill>
                  <a:schemeClr val="bg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Do you have any questions?</a:t>
            </a:r>
          </a:p>
        </p:txBody>
      </p:sp>
    </p:spTree>
    <p:extLst>
      <p:ext uri="{BB962C8B-B14F-4D97-AF65-F5344CB8AC3E}">
        <p14:creationId xmlns:p14="http://schemas.microsoft.com/office/powerpoint/2010/main" val="784128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>
            <a:spLocks noGrp="1"/>
          </p:cNvSpPr>
          <p:nvPr>
            <p:ph type="ctrTitle"/>
          </p:nvPr>
        </p:nvSpPr>
        <p:spPr>
          <a:xfrm>
            <a:off x="685800" y="1583350"/>
            <a:ext cx="57969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1.</a:t>
            </a:r>
            <a:endParaRPr dirty="0"/>
          </a:p>
          <a:p>
            <a:pPr lvl="0"/>
            <a:r>
              <a:rPr lang="en-US" dirty="0"/>
              <a:t>Problem statement: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>
            <a:spLocks noGrp="1"/>
          </p:cNvSpPr>
          <p:nvPr>
            <p:ph type="body" idx="1"/>
          </p:nvPr>
        </p:nvSpPr>
        <p:spPr>
          <a:xfrm>
            <a:off x="463826" y="938417"/>
            <a:ext cx="7267686" cy="3148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algn="just">
              <a:spcBef>
                <a:spcPts val="2400"/>
              </a:spcBef>
            </a:pPr>
            <a:r>
              <a:rPr lang="en-US" sz="2000" dirty="0"/>
              <a:t>Painful process of organizing job applications/</a:t>
            </a:r>
            <a:r>
              <a:rPr lang="en-US" sz="2000" dirty="0" err="1"/>
              <a:t>cv’s</a:t>
            </a:r>
            <a:endParaRPr lang="en-US" sz="2000" dirty="0"/>
          </a:p>
          <a:p>
            <a:pPr algn="just">
              <a:spcBef>
                <a:spcPts val="2400"/>
              </a:spcBef>
            </a:pPr>
            <a:r>
              <a:rPr lang="en-US" sz="2000" dirty="0"/>
              <a:t>Multiple Candidates applying for one post/job</a:t>
            </a:r>
          </a:p>
          <a:p>
            <a:pPr algn="just">
              <a:spcBef>
                <a:spcPts val="2400"/>
              </a:spcBef>
            </a:pPr>
            <a:r>
              <a:rPr lang="en-US" sz="2000" dirty="0"/>
              <a:t>Skilled people are skipped in the process due to number of applications</a:t>
            </a:r>
          </a:p>
          <a:p>
            <a:pPr algn="just">
              <a:spcBef>
                <a:spcPts val="2400"/>
              </a:spcBef>
            </a:pPr>
            <a:r>
              <a:rPr lang="en-US" sz="2000" dirty="0"/>
              <a:t>Most feasible solution is to create a centralized system and put jobs their, This will ensure transparency among candidates and also they will be able to apply for various jobs using a single portal.</a:t>
            </a:r>
          </a:p>
        </p:txBody>
      </p:sp>
      <p:sp>
        <p:nvSpPr>
          <p:cNvPr id="83" name="Google Shape;83;p1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>
            <a:spLocks noGrp="1"/>
          </p:cNvSpPr>
          <p:nvPr>
            <p:ph type="ctrTitle" idx="4294967295"/>
          </p:nvPr>
        </p:nvSpPr>
        <p:spPr>
          <a:xfrm>
            <a:off x="685800" y="2573950"/>
            <a:ext cx="52788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BIG CONCEPT</a:t>
            </a:r>
            <a:endParaRPr sz="6000" dirty="0"/>
          </a:p>
        </p:txBody>
      </p:sp>
      <p:sp>
        <p:nvSpPr>
          <p:cNvPr id="95" name="Google Shape;95;p17"/>
          <p:cNvSpPr txBox="1">
            <a:spLocks noGrp="1"/>
          </p:cNvSpPr>
          <p:nvPr>
            <p:ph type="subTitle" idx="4294967295"/>
          </p:nvPr>
        </p:nvSpPr>
        <p:spPr>
          <a:xfrm>
            <a:off x="685800" y="3716352"/>
            <a:ext cx="52788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Platform to provide opportunity for job seekers.</a:t>
            </a:r>
            <a:endParaRPr dirty="0"/>
          </a:p>
        </p:txBody>
      </p:sp>
      <p:grpSp>
        <p:nvGrpSpPr>
          <p:cNvPr id="96" name="Google Shape;96;p17"/>
          <p:cNvGrpSpPr/>
          <p:nvPr/>
        </p:nvGrpSpPr>
        <p:grpSpPr>
          <a:xfrm>
            <a:off x="1745961" y="352459"/>
            <a:ext cx="1675491" cy="1675513"/>
            <a:chOff x="6643075" y="3664250"/>
            <a:chExt cx="407950" cy="407975"/>
          </a:xfrm>
        </p:grpSpPr>
        <p:sp>
          <p:nvSpPr>
            <p:cNvPr id="97" name="Google Shape;97;p17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rgbClr val="7DFFB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7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rgbClr val="7DFFB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" name="Google Shape;99;p17"/>
          <p:cNvGrpSpPr/>
          <p:nvPr/>
        </p:nvGrpSpPr>
        <p:grpSpPr>
          <a:xfrm rot="727535">
            <a:off x="750467" y="1987952"/>
            <a:ext cx="688825" cy="688786"/>
            <a:chOff x="576250" y="4319400"/>
            <a:chExt cx="442075" cy="442050"/>
          </a:xfrm>
        </p:grpSpPr>
        <p:sp>
          <p:nvSpPr>
            <p:cNvPr id="100" name="Google Shape;100;p17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rgbClr val="7DFFB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7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rgbClr val="7DFFB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7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rgbClr val="7DFFB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7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rgbClr val="7DFFB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" name="Google Shape;104;p17"/>
          <p:cNvSpPr/>
          <p:nvPr/>
        </p:nvSpPr>
        <p:spPr>
          <a:xfrm>
            <a:off x="1344744" y="738932"/>
            <a:ext cx="261927" cy="250098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7DFFB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7"/>
          <p:cNvSpPr/>
          <p:nvPr/>
        </p:nvSpPr>
        <p:spPr>
          <a:xfrm rot="2697461">
            <a:off x="3070537" y="2019141"/>
            <a:ext cx="397516" cy="379563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7DFFB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7"/>
          <p:cNvSpPr/>
          <p:nvPr/>
        </p:nvSpPr>
        <p:spPr>
          <a:xfrm>
            <a:off x="3385024" y="1802439"/>
            <a:ext cx="159240" cy="152120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7DFFB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7"/>
          <p:cNvSpPr/>
          <p:nvPr/>
        </p:nvSpPr>
        <p:spPr>
          <a:xfrm rot="1280389">
            <a:off x="1163299" y="1493211"/>
            <a:ext cx="159248" cy="152102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7DFFB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1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>
            <a:spLocks noGrp="1"/>
          </p:cNvSpPr>
          <p:nvPr>
            <p:ph type="ctrTitle"/>
          </p:nvPr>
        </p:nvSpPr>
        <p:spPr>
          <a:xfrm>
            <a:off x="685800" y="1583350"/>
            <a:ext cx="57969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2.</a:t>
            </a:r>
            <a:endParaRPr dirty="0"/>
          </a:p>
          <a:p>
            <a:pPr lvl="0"/>
            <a:r>
              <a:rPr lang="en-US" dirty="0"/>
              <a:t>Req Phase:</a:t>
            </a:r>
            <a:endParaRPr dirty="0"/>
          </a:p>
        </p:txBody>
      </p:sp>
      <p:sp>
        <p:nvSpPr>
          <p:cNvPr id="76" name="Google Shape;76;p14"/>
          <p:cNvSpPr txBox="1">
            <a:spLocks noGrp="1"/>
          </p:cNvSpPr>
          <p:nvPr>
            <p:ph type="subTitle" idx="1"/>
          </p:nvPr>
        </p:nvSpPr>
        <p:spPr>
          <a:xfrm>
            <a:off x="685800" y="2840050"/>
            <a:ext cx="5796900" cy="465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Let’s start with the Second set of slides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038825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 txBox="1">
            <a:spLocks noGrp="1"/>
          </p:cNvSpPr>
          <p:nvPr>
            <p:ph type="body" idx="1"/>
          </p:nvPr>
        </p:nvSpPr>
        <p:spPr>
          <a:xfrm>
            <a:off x="457199" y="1428750"/>
            <a:ext cx="4200939" cy="315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dirty="0"/>
              <a:t>Development of Project </a:t>
            </a:r>
          </a:p>
          <a:p>
            <a:pPr lvl="1"/>
            <a:r>
              <a:rPr lang="en-US" dirty="0"/>
              <a:t>In LARAVEL 9</a:t>
            </a:r>
          </a:p>
          <a:p>
            <a:pPr lvl="1"/>
            <a:r>
              <a:rPr lang="en-US" dirty="0"/>
              <a:t>Comply to modern Web Architecture</a:t>
            </a:r>
          </a:p>
          <a:p>
            <a:pPr lvl="2"/>
            <a:r>
              <a:rPr lang="en-US" dirty="0"/>
              <a:t>Hosted on Free Webservice</a:t>
            </a:r>
          </a:p>
          <a:p>
            <a:pPr lvl="2"/>
            <a:r>
              <a:rPr lang="en-US" dirty="0"/>
              <a:t>Company will pay fee to use the system.</a:t>
            </a:r>
          </a:p>
        </p:txBody>
      </p:sp>
      <p:sp>
        <p:nvSpPr>
          <p:cNvPr id="114" name="Google Shape;114;p18"/>
          <p:cNvSpPr txBox="1">
            <a:spLocks noGrp="1"/>
          </p:cNvSpPr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US" sz="2800" dirty="0"/>
              <a:t>Business Requirements</a:t>
            </a:r>
            <a:endParaRPr sz="2800" dirty="0"/>
          </a:p>
        </p:txBody>
      </p:sp>
      <p:sp>
        <p:nvSpPr>
          <p:cNvPr id="116" name="Google Shape;116;p1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589137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 txBox="1">
            <a:spLocks noGrp="1"/>
          </p:cNvSpPr>
          <p:nvPr>
            <p:ph type="body" idx="1"/>
          </p:nvPr>
        </p:nvSpPr>
        <p:spPr>
          <a:xfrm>
            <a:off x="457199" y="1428750"/>
            <a:ext cx="4200939" cy="315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dirty="0"/>
              <a:t>Admin &amp; Candidate Dashboards.</a:t>
            </a:r>
          </a:p>
          <a:p>
            <a:r>
              <a:rPr lang="en-US" dirty="0"/>
              <a:t>Admin can Upload/Remove Jobs.</a:t>
            </a:r>
          </a:p>
          <a:p>
            <a:r>
              <a:rPr lang="en-US" dirty="0"/>
              <a:t>Admin &amp; Candidate Authentication </a:t>
            </a:r>
          </a:p>
          <a:p>
            <a:r>
              <a:rPr lang="en-US" dirty="0"/>
              <a:t>Candidate can apply for Jobs.</a:t>
            </a:r>
          </a:p>
          <a:p>
            <a:r>
              <a:rPr lang="en-US" dirty="0"/>
              <a:t>Candidate can search for Jobs.</a:t>
            </a:r>
          </a:p>
          <a:p>
            <a:r>
              <a:rPr lang="en-US" dirty="0"/>
              <a:t>Candidate can register to use the system.</a:t>
            </a:r>
          </a:p>
          <a:p>
            <a:endParaRPr lang="en-US" dirty="0"/>
          </a:p>
        </p:txBody>
      </p:sp>
      <p:sp>
        <p:nvSpPr>
          <p:cNvPr id="114" name="Google Shape;114;p18"/>
          <p:cNvSpPr txBox="1">
            <a:spLocks noGrp="1"/>
          </p:cNvSpPr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US" sz="2800" dirty="0"/>
              <a:t>Functional Requirements</a:t>
            </a:r>
            <a:endParaRPr sz="2800" dirty="0"/>
          </a:p>
        </p:txBody>
      </p:sp>
      <p:sp>
        <p:nvSpPr>
          <p:cNvPr id="116" name="Google Shape;116;p1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892236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 txBox="1">
            <a:spLocks noGrp="1"/>
          </p:cNvSpPr>
          <p:nvPr>
            <p:ph type="body" idx="1"/>
          </p:nvPr>
        </p:nvSpPr>
        <p:spPr>
          <a:xfrm>
            <a:off x="457199" y="1428750"/>
            <a:ext cx="4200939" cy="315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dirty="0"/>
              <a:t>Security</a:t>
            </a:r>
          </a:p>
          <a:p>
            <a:r>
              <a:rPr lang="en-US" dirty="0"/>
              <a:t>Portable</a:t>
            </a:r>
          </a:p>
          <a:p>
            <a:r>
              <a:rPr lang="en-US" dirty="0"/>
              <a:t>Reliable</a:t>
            </a:r>
          </a:p>
          <a:p>
            <a:r>
              <a:rPr lang="en-US" dirty="0"/>
              <a:t>Adaptable</a:t>
            </a:r>
          </a:p>
          <a:p>
            <a:endParaRPr lang="en-US" dirty="0"/>
          </a:p>
          <a:p>
            <a:endParaRPr lang="en-US" dirty="0"/>
          </a:p>
          <a:p>
            <a:pPr marL="10160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114" name="Google Shape;114;p18"/>
          <p:cNvSpPr txBox="1">
            <a:spLocks noGrp="1"/>
          </p:cNvSpPr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US" sz="2800" dirty="0"/>
              <a:t>NON-Functional Requirements</a:t>
            </a:r>
            <a:endParaRPr sz="2800" dirty="0"/>
          </a:p>
        </p:txBody>
      </p:sp>
      <p:sp>
        <p:nvSpPr>
          <p:cNvPr id="116" name="Google Shape;116;p1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87798934"/>
      </p:ext>
    </p:extLst>
  </p:cSld>
  <p:clrMapOvr>
    <a:masterClrMapping/>
  </p:clrMapOvr>
</p:sld>
</file>

<file path=ppt/theme/theme1.xml><?xml version="1.0" encoding="utf-8"?>
<a:theme xmlns:a="http://schemas.openxmlformats.org/drawingml/2006/main" name="Ninacor template">
  <a:themeElements>
    <a:clrScheme name="Custom 347">
      <a:dk1>
        <a:srgbClr val="000000"/>
      </a:dk1>
      <a:lt1>
        <a:srgbClr val="FFFFFF"/>
      </a:lt1>
      <a:dk2>
        <a:srgbClr val="9199AA"/>
      </a:dk2>
      <a:lt2>
        <a:srgbClr val="E4E7EC"/>
      </a:lt2>
      <a:accent1>
        <a:srgbClr val="002988"/>
      </a:accent1>
      <a:accent2>
        <a:srgbClr val="004CF8"/>
      </a:accent2>
      <a:accent3>
        <a:srgbClr val="7DFFB1"/>
      </a:accent3>
      <a:accent4>
        <a:srgbClr val="E0FF7D"/>
      </a:accent4>
      <a:accent5>
        <a:srgbClr val="FFF16B"/>
      </a:accent5>
      <a:accent6>
        <a:srgbClr val="FFFFFF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436</TotalTime>
  <Words>302</Words>
  <Application>Microsoft Office PowerPoint</Application>
  <PresentationFormat>On-screen Show (16:9)</PresentationFormat>
  <Paragraphs>76</Paragraphs>
  <Slides>20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Titillium Web</vt:lpstr>
      <vt:lpstr>Barlow Semi Condensed</vt:lpstr>
      <vt:lpstr>SimSun-ExtB</vt:lpstr>
      <vt:lpstr>Titillium Web Light</vt:lpstr>
      <vt:lpstr>Arial</vt:lpstr>
      <vt:lpstr>Ninacor template</vt:lpstr>
      <vt:lpstr> Job Portal</vt:lpstr>
      <vt:lpstr>Introduction:</vt:lpstr>
      <vt:lpstr>1. Problem statement:</vt:lpstr>
      <vt:lpstr>PowerPoint Presentation</vt:lpstr>
      <vt:lpstr>BIG CONCEPT</vt:lpstr>
      <vt:lpstr>2. Req Phase:</vt:lpstr>
      <vt:lpstr>Business Requirements</vt:lpstr>
      <vt:lpstr>Functional Requirements</vt:lpstr>
      <vt:lpstr>NON-Functional Requirements</vt:lpstr>
      <vt:lpstr>3. Design Phase:</vt:lpstr>
      <vt:lpstr>Block Diagram</vt:lpstr>
      <vt:lpstr>FSM</vt:lpstr>
      <vt:lpstr>Decision Tree</vt:lpstr>
      <vt:lpstr>EER Diagram</vt:lpstr>
      <vt:lpstr>Fully Dressed USE CASE</vt:lpstr>
      <vt:lpstr>Pseudocode </vt:lpstr>
      <vt:lpstr>Pseudocode </vt:lpstr>
      <vt:lpstr>4. Helix Report:</vt:lpstr>
      <vt:lpstr>Traceability Matrix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Job Portal</dc:title>
  <dc:creator>Muhammad Farhan</dc:creator>
  <cp:lastModifiedBy>HAMMAD HUSSAIN</cp:lastModifiedBy>
  <cp:revision>6</cp:revision>
  <dcterms:modified xsi:type="dcterms:W3CDTF">2022-12-22T16:11:47Z</dcterms:modified>
</cp:coreProperties>
</file>