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519"/>
    <a:srgbClr val="92B1CD"/>
    <a:srgbClr val="D0E2F6"/>
    <a:srgbClr val="414550"/>
    <a:srgbClr val="3B424C"/>
    <a:srgbClr val="B8C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8000">
                <a:srgbClr val="3B424C">
                  <a:alpha val="88000"/>
                </a:srgbClr>
              </a:gs>
              <a:gs pos="100000">
                <a:srgbClr val="414550">
                  <a:lumMod val="96000"/>
                  <a:lumOff val="4000"/>
                </a:srgbClr>
              </a:gs>
            </a:gsLst>
            <a:path path="circle">
              <a:fillToRect l="100000" t="100000"/>
            </a:path>
          </a:gradFill>
          <a:ln w="22225">
            <a:solidFill>
              <a:schemeClr val="bg1">
                <a:alpha val="85000"/>
              </a:schemeClr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77344"/>
            <a:ext cx="12192000" cy="1052945"/>
          </a:xfrm>
          <a:gradFill flip="none" rotWithShape="1">
            <a:gsLst>
              <a:gs pos="80000">
                <a:srgbClr val="141519">
                  <a:alpha val="43000"/>
                </a:srgbClr>
              </a:gs>
              <a:gs pos="17000">
                <a:srgbClr val="3B424C">
                  <a:alpha val="80000"/>
                </a:srgbClr>
              </a:gs>
              <a:gs pos="0">
                <a:srgbClr val="92B1CD">
                  <a:alpha val="14000"/>
                </a:srgbClr>
              </a:gs>
              <a:gs pos="100000">
                <a:srgbClr val="92B1CD">
                  <a:alpha val="5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53975"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6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</a:t>
            </a:r>
            <a:endParaRPr lang="en-US" sz="6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928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112814"/>
            <a:ext cx="10018713" cy="3124201"/>
          </a:xfrm>
        </p:spPr>
        <p:txBody>
          <a:bodyPr/>
          <a:lstStyle/>
          <a:p>
            <a:r>
              <a:rPr lang="en-US" dirty="0"/>
              <a:t>In this project, I </a:t>
            </a:r>
            <a:r>
              <a:rPr lang="en-US" dirty="0" smtClean="0"/>
              <a:t>have </a:t>
            </a:r>
            <a:r>
              <a:rPr lang="en-US" dirty="0"/>
              <a:t>build a model to predict the property price based on certain features like </a:t>
            </a:r>
            <a:r>
              <a:rPr lang="en-US" dirty="0" smtClean="0"/>
              <a:t>square feet</a:t>
            </a:r>
            <a:r>
              <a:rPr lang="en-US" dirty="0"/>
              <a:t>, bedroom, </a:t>
            </a:r>
            <a:r>
              <a:rPr lang="en-US" dirty="0" smtClean="0"/>
              <a:t>bathroom</a:t>
            </a:r>
            <a:r>
              <a:rPr lang="en-US" dirty="0"/>
              <a:t> </a:t>
            </a:r>
            <a:r>
              <a:rPr lang="en-US" dirty="0" smtClean="0"/>
              <a:t>and location.</a:t>
            </a:r>
          </a:p>
          <a:p>
            <a:pPr marL="0" indent="0">
              <a:buNone/>
            </a:pPr>
            <a:r>
              <a:rPr lang="en-US" b="1" dirty="0" smtClean="0"/>
              <a:t>Tools</a:t>
            </a:r>
          </a:p>
          <a:p>
            <a:r>
              <a:rPr lang="en-US" dirty="0" smtClean="0"/>
              <a:t>Python, Numpy, Pandas, Sciket Learn.</a:t>
            </a: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"/>
            <a:ext cx="10018713" cy="5957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 have download </a:t>
            </a:r>
            <a:r>
              <a:rPr lang="en-US" b="1" dirty="0" smtClean="0"/>
              <a:t>Bengaluru_House_Data</a:t>
            </a:r>
            <a:r>
              <a:rPr lang="en-US" dirty="0" smtClean="0"/>
              <a:t> from kaggle.com.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46" y="1142135"/>
            <a:ext cx="9750639" cy="44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752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173288" y="2417763"/>
            <a:ext cx="10018712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any Source (CSV, JSON, SQL,EXCEL)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raw data by applying multiple techniques and fill NAN with Mean, Median and more.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using statistical methods like IQR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Z-Scores.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the Features for better accuracy of the model.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to Numerical Features for better understanding for machine learning model.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Features from the Dataset to overcome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67146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8691"/>
            <a:ext cx="10018713" cy="4793673"/>
          </a:xfrm>
        </p:spPr>
        <p:txBody>
          <a:bodyPr/>
          <a:lstStyle/>
          <a:p>
            <a:r>
              <a:rPr lang="en-US" dirty="0" smtClean="0"/>
              <a:t>Convert Categorical column to Dummy variable, because machine leaning model cant understand alphabets.</a:t>
            </a:r>
          </a:p>
          <a:p>
            <a:r>
              <a:rPr lang="en-US" dirty="0" smtClean="0"/>
              <a:t>Split the dataset into training and testing to feed data into machine learning model.</a:t>
            </a:r>
          </a:p>
          <a:p>
            <a:r>
              <a:rPr lang="en-US" dirty="0" smtClean="0"/>
              <a:t>Choose the Algorithm according to your problem, like I want to make predictions so I used Linear Regression in my case.</a:t>
            </a:r>
          </a:p>
          <a:p>
            <a:r>
              <a:rPr lang="en-US" dirty="0" smtClean="0"/>
              <a:t>Call fit method to train the model.</a:t>
            </a:r>
          </a:p>
          <a:p>
            <a:r>
              <a:rPr lang="en-US" dirty="0" smtClean="0"/>
              <a:t>After training, you can make predictions by calling </a:t>
            </a:r>
            <a:r>
              <a:rPr lang="en-US" dirty="0" err="1" smtClean="0"/>
              <a:t>model.predict</a:t>
            </a:r>
            <a:r>
              <a:rPr lang="en-US" dirty="0" smtClean="0"/>
              <a:t>(input).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4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01078" y="131618"/>
            <a:ext cx="10018713" cy="17525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predict_price() function to predict the price of houses by passing location,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No. of bedrooms &amp; bathrooms.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21" y="2050472"/>
            <a:ext cx="93440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6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3034145"/>
            <a:ext cx="8574622" cy="9621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86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</TotalTime>
  <Words>233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PowerPoint Presentation</vt:lpstr>
      <vt:lpstr>Project Summary</vt:lpstr>
      <vt:lpstr>PowerPoint Presentation</vt:lpstr>
      <vt:lpstr>Exploratory Data Analysis </vt:lpstr>
      <vt:lpstr>Model Creation</vt:lpstr>
      <vt:lpstr>You can use predict_price() function to predict the price of houses by passing location, sqft, No. of bedrooms &amp; bathrooms.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MMK</dc:creator>
  <cp:lastModifiedBy>MMK</cp:lastModifiedBy>
  <cp:revision>15</cp:revision>
  <dcterms:created xsi:type="dcterms:W3CDTF">2021-12-21T18:43:09Z</dcterms:created>
  <dcterms:modified xsi:type="dcterms:W3CDTF">2021-12-21T23:04:23Z</dcterms:modified>
</cp:coreProperties>
</file>