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2" r:id="rId3"/>
    <p:sldId id="304" r:id="rId4"/>
    <p:sldId id="328" r:id="rId5"/>
    <p:sldId id="341" r:id="rId6"/>
    <p:sldId id="364" r:id="rId7"/>
    <p:sldId id="365" r:id="rId8"/>
    <p:sldId id="351" r:id="rId9"/>
    <p:sldId id="366" r:id="rId10"/>
    <p:sldId id="373" r:id="rId11"/>
    <p:sldId id="334" r:id="rId12"/>
    <p:sldId id="367" r:id="rId13"/>
    <p:sldId id="368" r:id="rId14"/>
    <p:sldId id="369" r:id="rId15"/>
    <p:sldId id="370" r:id="rId16"/>
    <p:sldId id="371" r:id="rId17"/>
    <p:sldId id="372" r:id="rId18"/>
    <p:sldId id="344" r:id="rId19"/>
    <p:sldId id="374" r:id="rId20"/>
    <p:sldId id="375" r:id="rId21"/>
    <p:sldId id="349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6713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596" autoAdjust="0"/>
  </p:normalViewPr>
  <p:slideViewPr>
    <p:cSldViewPr>
      <p:cViewPr varScale="1">
        <p:scale>
          <a:sx n="75" d="100"/>
          <a:sy n="75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7B4AC52-0336-A313-F026-0F0753C7CF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2418110-0BF7-A099-8C47-50743B9648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31ED0D37-4D8D-155E-4931-04534510F9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4B1F0F1-B606-2B7E-747D-180FB82FA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9ACCA65-D221-36B7-2655-575490CB1D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3E6CF23-58D1-DA7E-5D8E-174059B66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7FB98-8C63-424E-B8D3-1474F78C51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140CDF-F6EA-9FA8-4380-BDD1B1808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BE6CE-0AC4-4B27-92E5-36CF293C375A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6F11F4D-9123-BE32-6560-62B9B5F98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FB3BFD6-197C-F379-2CA2-23AC1048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294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98019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14852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8017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8285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5799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93948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7160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34560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247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35706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87041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8036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433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446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472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9222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982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6736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79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6782BA-3910-AA96-0131-D2927B1F62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30933A-9993-6CD3-8B2D-5D3805FABE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331-2868-200C-6EE6-340AFB52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7C9FC-059E-C6C0-243E-30C1A6A1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7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93EA-8B2E-C5F2-7659-B6B790E5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2233-A582-43D5-4092-AAD68A17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6029-0162-510B-48C4-DE3E48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1D53-6CAC-0B82-EB2E-62F8E2C3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8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5A1-407B-4185-26ED-0C252BE6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286A-F1A8-F383-A120-E24E29C4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4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51BE-6A68-6216-634E-4C149CD1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5B0B-648B-420C-0AA5-13F5901F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4938-A538-FDA1-B47D-8EE994D2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1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0C3-2C11-486C-39BE-F2A4C440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7108-DD0A-EE80-5ED6-819D6863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6FD6-DA53-3F92-66AE-892084AC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9322-28FD-AB8B-FFCF-145C4F48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B4C34-87FC-913E-6375-FFE7C2C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9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D3C-06E8-ED30-626D-E62073A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2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3268-EAE7-23E8-FD52-0ECEC80F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1CF2-F94A-E19B-29A4-F3067EB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977FA-B843-CB02-B80F-BBD5BB71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2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4AA-93FE-F1C2-4EDB-CFFC445C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26630-9F49-7531-1710-4C0DEDA9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F674-9850-4258-CB18-B4180144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262486-B081-1F66-0309-6B868E267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0A1903-8B94-2DFE-7B58-EA329F6CF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DF94D5C-1B2B-1B45-1F48-F108EA2B87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</a:t>
            </a:r>
            <a:endParaRPr lang="ru-RU" alt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347B0A5-B667-3E17-8C9B-507128BF7C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Dictionary – Data Structure</a:t>
            </a:r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Concatenation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Dictionaries:</a:t>
            </a:r>
            <a:r>
              <a:rPr lang="en-US" sz="25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the double asterisk ** operator to unpack a dictionary into another dictionary, effectively merging them. For example</a:t>
            </a:r>
            <a:r>
              <a:rPr lang="en-US" sz="25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B3D06-A35E-E007-E310-AAA97F1D5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12" y="4267200"/>
            <a:ext cx="4538176" cy="16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Accessing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 Notation: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access a value by specifying the key inside square brackets [] after the dictionary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30315-A254-EFE8-1294-74029DF24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733800"/>
            <a:ext cx="6056577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BE4B0-8798-AF0D-F232-D9FC55617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00" y="4702938"/>
            <a:ext cx="3006798" cy="5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Accessing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get() Method: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get() method allows you to retrieve a value by providing the key as an argument. It also allows you to set a default value in case the key is not found.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2109E-E65E-D579-9806-EC28BDABC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494" y="3567094"/>
            <a:ext cx="3661612" cy="509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06F27-E86F-0A32-7673-657D75EC2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761" y="4771988"/>
            <a:ext cx="6357078" cy="5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3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Accessing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Keys() Method: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keys() method to get a list of all the keys in the dictionary, and then iterate through the keys to access their corresponding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457E-B0FF-9AF7-FF4A-E3E1BFB5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733800"/>
            <a:ext cx="6191946" cy="11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2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Accessing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Items() Method: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items() method returns a list of key-value pairs as tuples. You can iterate through these pairs to access both keys and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60C2-ECCE-CC96-400A-A0D57BFC2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886200"/>
            <a:ext cx="6401121" cy="10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Updating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Assignment: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update a dictionary by directly assigning a new value to a specific key or adding a new key-value pair.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3FE6D-346F-7FEB-6643-70506ACA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733800"/>
            <a:ext cx="6934200" cy="11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Deleting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pop() Method: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pop() method allows you to remove a specific key-value pair from the dictionary and returns the value associated with the removed key.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355B6-A612-5CAD-3083-68180B65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117" y="3886200"/>
            <a:ext cx="468436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Deleting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del Statement: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del statement to remove a specific key from the dictionary.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clear() Method: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clear() method removes all key-value pairs from the dictionary, effectively clearing it.</a:t>
            </a: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3D091-4280-E4AE-27A8-EB1A25393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713" y="2819400"/>
            <a:ext cx="6610687" cy="754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31235-B35B-315E-F9D2-73E2B9077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115" y="5638800"/>
            <a:ext cx="6147882" cy="7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4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Nested Indexing: Dictionary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985A8-B6D3-B7B2-3FEA-49CF0353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34" y="2209800"/>
            <a:ext cx="5096331" cy="42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Deep &amp; Shallow Copy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Shallow Copy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9115-1BFB-482D-43CB-2B63246C0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203" y="2590800"/>
            <a:ext cx="5714193" cy="25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Why do we use Dictionary?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82700"/>
            <a:ext cx="6934200" cy="5105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Efficient data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retrieval based on keys.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Mapping of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values 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organizing data.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Flexibility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store values of different data types.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Support for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adding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modifying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removing 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key-value pairs.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Enforced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uniqueness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of keys for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integrity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Commonly used for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configuration settings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storage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Transformation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of data from one format to another.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Caching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memorization 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performance optimization.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Fundamental for implementing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hash tables 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efficient data structures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Versatile and invaluable for various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programming tasks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60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Deep &amp; Shallow Copy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Copy 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D9E46-7C5B-87CE-9275-98FD1C24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214" y="2722425"/>
            <a:ext cx="5522172" cy="25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Functions: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69738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.keys() returns a list of keys.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.values() returns a list of values.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.items() returns a list of key-value pairs (tuples).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my_dict['key'] removes a key-value pair.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.pop('key') removes and returns the value.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.popitem() removes and returns a random key-value pair.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.clear() removes all items in the dictionary.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my_dict.copy() or dict(my_dict) for shallow copies.</a:t>
            </a:r>
          </a:p>
        </p:txBody>
      </p:sp>
    </p:spTree>
    <p:extLst>
      <p:ext uri="{BB962C8B-B14F-4D97-AF65-F5344CB8AC3E}">
        <p14:creationId xmlns:p14="http://schemas.microsoft.com/office/powerpoint/2010/main" val="357969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Creation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Python, dictionaries are created using curly braces {} or the dict() constructor. They consist of key-value pairs separated by colons. Here's how you create a dictionary: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D0946-10E4-4BF5-A4DA-F0059CD66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864" y="4721976"/>
            <a:ext cx="6316871" cy="15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Explaining Dictionary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 Are Immutable: </a:t>
            </a: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 in a dictionary must be of an immutable data type, such as strings, numbers, or tuples. Lists and other dictionaries cannot be used as keys because they are mutable.</a:t>
            </a:r>
          </a:p>
          <a:p>
            <a:pPr algn="just">
              <a:lnSpc>
                <a:spcPct val="150000"/>
              </a:lnSpc>
            </a:pPr>
            <a:endParaRPr lang="en-US" sz="2500" b="1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are Mutable:</a:t>
            </a: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Dictionaries are mutable, meaning you can add, modify, or delete key-value pairs after creation.</a:t>
            </a:r>
          </a:p>
        </p:txBody>
      </p:sp>
    </p:spTree>
    <p:extLst>
      <p:ext uri="{BB962C8B-B14F-4D97-AF65-F5344CB8AC3E}">
        <p14:creationId xmlns:p14="http://schemas.microsoft.com/office/powerpoint/2010/main" val="21150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Explaining Dictionary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Comprehension: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dictionary comprehensions to create dictionaries from iterable using concise and expressive syntax.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key_expression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is an expression that defines how each element in the iterable should be used as a key in the resulting dictionary.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value_expression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expression specifies how each element in the iterable should be used as a value in the resulting dictionary.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element: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represents each element in the iterable as you iterate through it.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iterable: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iterable is the source of data from which you create the dictionary. It can be any iterable, such as a list, tuple, or range.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787AE-A6B0-37A6-DF41-9CA9101BC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066" y="3024163"/>
            <a:ext cx="6032467" cy="4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1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Comprehension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of a dictionary comprehension that creates a dictionary of squares for numbers from 1 to 5:</a:t>
            </a:r>
          </a:p>
          <a:p>
            <a:pPr algn="just">
              <a:lnSpc>
                <a:spcPct val="150000"/>
              </a:lnSpc>
            </a:pPr>
            <a:endParaRPr lang="en-US" sz="25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is the element from the range(1, 6) iterable.</a:t>
            </a:r>
          </a:p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is used as both the key and the value, with the key being x and the value being x**2.</a:t>
            </a:r>
          </a:p>
          <a:p>
            <a:pPr algn="just">
              <a:lnSpc>
                <a:spcPct val="150000"/>
              </a:lnSpc>
            </a:pP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017CF-56B9-9DD0-509E-94C43F8D9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26" y="3276600"/>
            <a:ext cx="5756946" cy="538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EFC1C-0354-D7D6-BC4A-13B0C5856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5938815"/>
            <a:ext cx="4131364" cy="5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9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Comprehension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that uses a conditional expression to create a dictionary of even numbers and their squares: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is the element from the range(1, 11) iterable.</a:t>
            </a: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dictionary comprehension includes a conditional (if x % 2 == 0) to filter for even numbers only.</a:t>
            </a: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is x, and the value is x**2.</a:t>
            </a: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even_squares dictionary will contain only the squares of even numbers: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47E70-9AD0-D10E-1368-5AA1EF85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85" y="2514600"/>
            <a:ext cx="682941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2B49B-8666-5B89-B210-BF99E3B54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6383338"/>
            <a:ext cx="3433957" cy="3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Concatenation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Concatenation: </a:t>
            </a: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merges the key-value pairs from multiple dictionaries into a new dictionary, creating a larger dictionary that contains all the data from the original dictionaries.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for concatenating two or more dictionaries.</a:t>
            </a: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5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6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Concatenation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update() Method: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741F9-7F91-014B-6F92-7EBA45B56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072" y="2480469"/>
            <a:ext cx="4194455" cy="1343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311C5-9648-19D8-FA79-207CF0332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4927682"/>
            <a:ext cx="2894525" cy="5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163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1582</TotalTime>
  <Words>939</Words>
  <Application>Microsoft Office PowerPoint</Application>
  <PresentationFormat>On-screen Show (4:3)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Microsoft Sans Serif</vt:lpstr>
      <vt:lpstr>Times New Roman</vt:lpstr>
      <vt:lpstr>powerpoint-template-24</vt:lpstr>
      <vt:lpstr>Introduction to</vt:lpstr>
      <vt:lpstr>Why do we use Dictionary?</vt:lpstr>
      <vt:lpstr>Dictionary Creation</vt:lpstr>
      <vt:lpstr>Explaining Dictionary</vt:lpstr>
      <vt:lpstr>Explaining Dictionary</vt:lpstr>
      <vt:lpstr>Dictionary Comprehension</vt:lpstr>
      <vt:lpstr>Dictionary Comprehension</vt:lpstr>
      <vt:lpstr>Dictionary Concatenation</vt:lpstr>
      <vt:lpstr>Dictionary Concatenation</vt:lpstr>
      <vt:lpstr>Dictionary Concatenation</vt:lpstr>
      <vt:lpstr>Accessing Values in Dictionary:</vt:lpstr>
      <vt:lpstr>Accessing Values in Dictionary:</vt:lpstr>
      <vt:lpstr>Accessing Values in Dictionary:</vt:lpstr>
      <vt:lpstr>Accessing Values in Dictionary:</vt:lpstr>
      <vt:lpstr>Updating Values in Dictionary:</vt:lpstr>
      <vt:lpstr>Deleting Values in Dictionary:</vt:lpstr>
      <vt:lpstr>Deleting Values in Dictionary:</vt:lpstr>
      <vt:lpstr>Nested Indexing: Dictionary</vt:lpstr>
      <vt:lpstr>Deep &amp; Shallow Copy</vt:lpstr>
      <vt:lpstr>Deep &amp; Shallow Copy</vt:lpstr>
      <vt:lpstr>Dictionary Functions: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Hammad Imran</dc:creator>
  <cp:lastModifiedBy>Maddy exx</cp:lastModifiedBy>
  <cp:revision>34</cp:revision>
  <dcterms:created xsi:type="dcterms:W3CDTF">2023-07-15T06:48:42Z</dcterms:created>
  <dcterms:modified xsi:type="dcterms:W3CDTF">2023-09-09T09:50:22Z</dcterms:modified>
</cp:coreProperties>
</file>