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9" r:id="rId2"/>
    <p:sldId id="288" r:id="rId3"/>
    <p:sldId id="290" r:id="rId4"/>
    <p:sldId id="291" r:id="rId5"/>
    <p:sldId id="292" r:id="rId6"/>
    <p:sldId id="294" r:id="rId7"/>
    <p:sldId id="295" r:id="rId8"/>
    <p:sldId id="297" r:id="rId9"/>
    <p:sldId id="296" r:id="rId10"/>
    <p:sldId id="298" r:id="rId11"/>
    <p:sldId id="299" r:id="rId12"/>
    <p:sldId id="300" r:id="rId13"/>
    <p:sldId id="301" r:id="rId14"/>
    <p:sldId id="304" r:id="rId15"/>
    <p:sldId id="305" r:id="rId16"/>
    <p:sldId id="302" r:id="rId17"/>
    <p:sldId id="303" r:id="rId18"/>
    <p:sldId id="307" r:id="rId19"/>
    <p:sldId id="309" r:id="rId20"/>
    <p:sldId id="308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8148" autoAdjust="0"/>
  </p:normalViewPr>
  <p:slideViewPr>
    <p:cSldViewPr>
      <p:cViewPr varScale="1">
        <p:scale>
          <a:sx n="56" d="100"/>
          <a:sy n="56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1CC3-E8B9-4296-B308-CD721671177D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C567D-134B-4DCC-B73B-1887642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ECE574-FE5B-430D-91BE-7F86BAFE0E1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AD272E-4578-4F6C-A1D1-41E118EB98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8077200" cy="1673352"/>
          </a:xfrm>
        </p:spPr>
        <p:txBody>
          <a:bodyPr>
            <a:noAutofit/>
          </a:bodyPr>
          <a:lstStyle/>
          <a:p>
            <a:r>
              <a:rPr lang="en-US" sz="4800" dirty="0"/>
              <a:t>Are you an Egg?</a:t>
            </a:r>
            <a:br>
              <a:rPr lang="en-US" sz="4800" dirty="0"/>
            </a:br>
            <a:r>
              <a:rPr lang="en-US" sz="4800" dirty="0"/>
              <a:t>Twitter Fraud Detection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5019136"/>
            <a:ext cx="8077200" cy="1499616"/>
          </a:xfrm>
        </p:spPr>
        <p:txBody>
          <a:bodyPr>
            <a:normAutofit/>
          </a:bodyPr>
          <a:lstStyle/>
          <a:p>
            <a:r>
              <a:rPr lang="en-US" sz="2800" dirty="0"/>
              <a:t>Osama Khalid</a:t>
            </a:r>
            <a:br>
              <a:rPr lang="en-US" sz="2800" dirty="0"/>
            </a:br>
            <a:r>
              <a:rPr lang="en-US" sz="2800" dirty="0"/>
              <a:t>M. </a:t>
            </a:r>
            <a:r>
              <a:rPr lang="en-US" sz="2800" dirty="0" err="1"/>
              <a:t>Hammad</a:t>
            </a:r>
            <a:r>
              <a:rPr lang="en-US" sz="2800" dirty="0"/>
              <a:t> </a:t>
            </a:r>
            <a:r>
              <a:rPr lang="en-US" sz="2800" dirty="0" err="1"/>
              <a:t>Mazhar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730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838325"/>
            <a:ext cx="5543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of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838325"/>
            <a:ext cx="5543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63882"/>
            <a:ext cx="69627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88001"/>
            <a:ext cx="8372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4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775191"/>
            <a:ext cx="7877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0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692457"/>
            <a:ext cx="49434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0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514600"/>
            <a:ext cx="4800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882957"/>
            <a:ext cx="55340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6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483923"/>
            <a:ext cx="70199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286000"/>
            <a:ext cx="48482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7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427797"/>
            <a:ext cx="81438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940107"/>
            <a:ext cx="53816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2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8" y="1530532"/>
            <a:ext cx="8505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209800"/>
            <a:ext cx="84391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408176"/>
            <a:ext cx="56483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191"/>
            <a:ext cx="9144000" cy="47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6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396674"/>
            <a:ext cx="86582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864</TotalTime>
  <Words>13</Words>
  <Application>Microsoft Office PowerPoint</Application>
  <PresentationFormat>On-screen Show (4:3)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Are you an Egg? Twitter Fraud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Purity of Network</vt:lpstr>
      <vt:lpstr>Academics</vt:lpstr>
      <vt:lpstr>PowerPoint Presentation</vt:lpstr>
      <vt:lpstr>PowerPoint Presentation</vt:lpstr>
      <vt:lpstr>PowerPoint Presentation</vt:lpstr>
      <vt:lpstr>Celebrities</vt:lpstr>
      <vt:lpstr>PowerPoint Presentation</vt:lpstr>
      <vt:lpstr>PowerPoint Presentation</vt:lpstr>
      <vt:lpstr>Politicians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Trivial way to</dc:title>
  <dc:creator>Osama</dc:creator>
  <cp:lastModifiedBy>Khalid, Osama</cp:lastModifiedBy>
  <cp:revision>56</cp:revision>
  <dcterms:created xsi:type="dcterms:W3CDTF">2013-05-01T12:00:45Z</dcterms:created>
  <dcterms:modified xsi:type="dcterms:W3CDTF">2016-10-09T17:52:50Z</dcterms:modified>
</cp:coreProperties>
</file>