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56" r:id="rId2"/>
    <p:sldId id="265" r:id="rId3"/>
    <p:sldId id="257" r:id="rId4"/>
    <p:sldId id="262" r:id="rId5"/>
    <p:sldId id="258" r:id="rId6"/>
    <p:sldId id="266" r:id="rId7"/>
    <p:sldId id="267" r:id="rId8"/>
    <p:sldId id="268" r:id="rId9"/>
    <p:sldId id="273" r:id="rId10"/>
    <p:sldId id="269" r:id="rId11"/>
    <p:sldId id="278" r:id="rId12"/>
    <p:sldId id="279" r:id="rId13"/>
    <p:sldId id="280" r:id="rId14"/>
    <p:sldId id="274" r:id="rId15"/>
    <p:sldId id="275" r:id="rId16"/>
    <p:sldId id="276" r:id="rId17"/>
    <p:sldId id="277" r:id="rId18"/>
    <p:sldId id="270" r:id="rId19"/>
    <p:sldId id="271" r:id="rId20"/>
    <p:sldId id="272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B097-363D-426C-9E94-BF5960B42C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94074B-BAA0-4EB9-943F-585706743DF4}">
      <dgm:prSet phldrT="[Text]"/>
      <dgm:spPr/>
      <dgm:t>
        <a:bodyPr/>
        <a:lstStyle/>
        <a:p>
          <a:r>
            <a:rPr lang="en-GB" dirty="0" smtClean="0"/>
            <a:t>Multicast</a:t>
          </a:r>
        </a:p>
        <a:p>
          <a:r>
            <a:rPr lang="en-GB" dirty="0" smtClean="0"/>
            <a:t>Protocols</a:t>
          </a:r>
          <a:endParaRPr lang="en-GB" dirty="0"/>
        </a:p>
      </dgm:t>
    </dgm:pt>
    <dgm:pt modelId="{391DBF29-7EB3-46FA-8C9C-0C421266CE6A}" type="parTrans" cxnId="{1586D0E7-B9B6-49B9-BEFF-3425443DEEE6}">
      <dgm:prSet/>
      <dgm:spPr/>
      <dgm:t>
        <a:bodyPr/>
        <a:lstStyle/>
        <a:p>
          <a:endParaRPr lang="en-GB"/>
        </a:p>
      </dgm:t>
    </dgm:pt>
    <dgm:pt modelId="{06A1CE17-12D6-4C73-BA8D-1AE3626468FC}" type="sibTrans" cxnId="{1586D0E7-B9B6-49B9-BEFF-3425443DEEE6}">
      <dgm:prSet/>
      <dgm:spPr/>
      <dgm:t>
        <a:bodyPr/>
        <a:lstStyle/>
        <a:p>
          <a:endParaRPr lang="en-GB"/>
        </a:p>
      </dgm:t>
    </dgm:pt>
    <dgm:pt modelId="{CDFAFC96-7034-47EC-8830-5495E13C3433}">
      <dgm:prSet phldrT="[Text]"/>
      <dgm:spPr/>
      <dgm:t>
        <a:bodyPr/>
        <a:lstStyle/>
        <a:p>
          <a:r>
            <a:rPr lang="en-GB" u="none" dirty="0" smtClean="0"/>
            <a:t>Leader-based</a:t>
          </a:r>
          <a:endParaRPr lang="en-GB" u="none" dirty="0"/>
        </a:p>
      </dgm:t>
    </dgm:pt>
    <dgm:pt modelId="{19E22AD8-2E4B-4FF3-9383-FFFBE1B83D07}" type="parTrans" cxnId="{BCB43CF9-993A-4F8E-B699-E16B4355EC2F}">
      <dgm:prSet/>
      <dgm:spPr/>
      <dgm:t>
        <a:bodyPr/>
        <a:lstStyle/>
        <a:p>
          <a:endParaRPr lang="en-GB"/>
        </a:p>
      </dgm:t>
    </dgm:pt>
    <dgm:pt modelId="{7AFE8F21-BF44-43FB-9187-96D4482ADA4C}" type="sibTrans" cxnId="{BCB43CF9-993A-4F8E-B699-E16B4355EC2F}">
      <dgm:prSet/>
      <dgm:spPr/>
      <dgm:t>
        <a:bodyPr/>
        <a:lstStyle/>
        <a:p>
          <a:endParaRPr lang="en-GB"/>
        </a:p>
      </dgm:t>
    </dgm:pt>
    <dgm:pt modelId="{EF168713-0199-4A68-9EAF-78CD78772E2E}">
      <dgm:prSet phldrT="[Text]" custT="1"/>
      <dgm:spPr/>
      <dgm:t>
        <a:bodyPr/>
        <a:lstStyle/>
        <a:p>
          <a:r>
            <a:rPr lang="en-GB" sz="1600" dirty="0" smtClean="0"/>
            <a:t>DPMM(Double Piggyback Mode Multicast)</a:t>
          </a:r>
        </a:p>
      </dgm:t>
    </dgm:pt>
    <dgm:pt modelId="{713C66F0-21F8-45B6-A711-4D8E2C0A9040}" type="parTrans" cxnId="{E6EE26B5-811E-4077-9A6D-1EAB514B20D4}">
      <dgm:prSet/>
      <dgm:spPr/>
      <dgm:t>
        <a:bodyPr/>
        <a:lstStyle/>
        <a:p>
          <a:endParaRPr lang="en-GB"/>
        </a:p>
      </dgm:t>
    </dgm:pt>
    <dgm:pt modelId="{83D44FAA-4763-4FAC-BCD0-3052B5E5860D}" type="sibTrans" cxnId="{E6EE26B5-811E-4077-9A6D-1EAB514B20D4}">
      <dgm:prSet/>
      <dgm:spPr/>
      <dgm:t>
        <a:bodyPr/>
        <a:lstStyle/>
        <a:p>
          <a:endParaRPr lang="en-GB"/>
        </a:p>
      </dgm:t>
    </dgm:pt>
    <dgm:pt modelId="{282CB571-11FB-4530-AC4F-BBA31FFACCB7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55A9C423-0B38-4761-A466-0D4818FE9478}" type="parTrans" cxnId="{4083F237-5DD4-46B3-8EE1-1751DAB9F16D}">
      <dgm:prSet/>
      <dgm:spPr/>
      <dgm:t>
        <a:bodyPr/>
        <a:lstStyle/>
        <a:p>
          <a:endParaRPr lang="en-GB"/>
        </a:p>
      </dgm:t>
    </dgm:pt>
    <dgm:pt modelId="{6D6CC330-1452-43C3-8470-768838EAB8FF}" type="sibTrans" cxnId="{4083F237-5DD4-46B3-8EE1-1751DAB9F16D}">
      <dgm:prSet/>
      <dgm:spPr/>
      <dgm:t>
        <a:bodyPr/>
        <a:lstStyle/>
        <a:p>
          <a:endParaRPr lang="en-GB"/>
        </a:p>
      </dgm:t>
    </dgm:pt>
    <dgm:pt modelId="{1A0DBA95-8F93-44A5-9ACA-45725AD41180}">
      <dgm:prSet phldrT="[Text]"/>
      <dgm:spPr/>
      <dgm:t>
        <a:bodyPr/>
        <a:lstStyle/>
        <a:p>
          <a:r>
            <a:rPr lang="en-GB" u="none" dirty="0" smtClean="0"/>
            <a:t>Non-leader-Based</a:t>
          </a:r>
          <a:endParaRPr lang="en-GB" u="none" dirty="0"/>
        </a:p>
      </dgm:t>
    </dgm:pt>
    <dgm:pt modelId="{A63C71A7-B1E2-48E1-BCB9-9C261D13532F}" type="parTrans" cxnId="{BB2473B4-E8C0-4549-BA58-9E1E0B042066}">
      <dgm:prSet/>
      <dgm:spPr/>
      <dgm:t>
        <a:bodyPr/>
        <a:lstStyle/>
        <a:p>
          <a:endParaRPr lang="en-GB"/>
        </a:p>
      </dgm:t>
    </dgm:pt>
    <dgm:pt modelId="{D19FBA35-86F9-44A8-A0F7-2463F87D4A86}" type="sibTrans" cxnId="{BB2473B4-E8C0-4549-BA58-9E1E0B042066}">
      <dgm:prSet/>
      <dgm:spPr/>
      <dgm:t>
        <a:bodyPr/>
        <a:lstStyle/>
        <a:p>
          <a:endParaRPr lang="en-GB"/>
        </a:p>
      </dgm:t>
    </dgm:pt>
    <dgm:pt modelId="{3AFFCE1F-E3E6-460F-95A8-88E217263F78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FEF9065D-6211-4A5A-9947-C8C54809B165}" type="parTrans" cxnId="{C70005CE-88B1-4ECA-AF25-9A269619EF60}">
      <dgm:prSet/>
      <dgm:spPr/>
      <dgm:t>
        <a:bodyPr/>
        <a:lstStyle/>
        <a:p>
          <a:endParaRPr lang="en-GB"/>
        </a:p>
      </dgm:t>
    </dgm:pt>
    <dgm:pt modelId="{9DF73121-65AD-4839-8159-0E3692708431}" type="sibTrans" cxnId="{C70005CE-88B1-4ECA-AF25-9A269619EF60}">
      <dgm:prSet/>
      <dgm:spPr/>
      <dgm:t>
        <a:bodyPr/>
        <a:lstStyle/>
        <a:p>
          <a:endParaRPr lang="en-GB"/>
        </a:p>
      </dgm:t>
    </dgm:pt>
    <dgm:pt modelId="{F4D56BFB-6CB9-431B-A9BA-623EE968D1AE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492DB34-C161-4DB8-A69F-9C617B8C8607}" type="parTrans" cxnId="{23BBC041-D3BC-4453-B991-A1AA7A446320}">
      <dgm:prSet/>
      <dgm:spPr/>
      <dgm:t>
        <a:bodyPr/>
        <a:lstStyle/>
        <a:p>
          <a:endParaRPr lang="en-GB"/>
        </a:p>
      </dgm:t>
    </dgm:pt>
    <dgm:pt modelId="{40441A6B-5F03-4A95-8C4D-428F97894095}" type="sibTrans" cxnId="{23BBC041-D3BC-4453-B991-A1AA7A446320}">
      <dgm:prSet/>
      <dgm:spPr/>
      <dgm:t>
        <a:bodyPr/>
        <a:lstStyle/>
        <a:p>
          <a:endParaRPr lang="en-GB"/>
        </a:p>
      </dgm:t>
    </dgm:pt>
    <dgm:pt modelId="{4C437E65-3794-4E00-A380-9E5979ECCA95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AE60237-7166-455A-98D4-EAEFA5E8913F}" type="sibTrans" cxnId="{4C3F8552-8DD0-499A-849E-EE8D82203F29}">
      <dgm:prSet/>
      <dgm:spPr/>
      <dgm:t>
        <a:bodyPr/>
        <a:lstStyle/>
        <a:p>
          <a:endParaRPr lang="en-GB"/>
        </a:p>
      </dgm:t>
    </dgm:pt>
    <dgm:pt modelId="{5EBA4C38-4BC5-4B2C-94E9-574A1B9A2172}" type="parTrans" cxnId="{4C3F8552-8DD0-499A-849E-EE8D82203F29}">
      <dgm:prSet/>
      <dgm:spPr/>
      <dgm:t>
        <a:bodyPr/>
        <a:lstStyle/>
        <a:p>
          <a:endParaRPr lang="en-GB"/>
        </a:p>
      </dgm:t>
    </dgm:pt>
    <dgm:pt modelId="{4D10D9E1-1477-439D-A399-F7FF34AB6AFC}">
      <dgm:prSet phldrT="[Text]" custT="1"/>
      <dgm:spPr/>
      <dgm:t>
        <a:bodyPr/>
        <a:lstStyle/>
        <a:p>
          <a:r>
            <a:rPr lang="en-GB" sz="1400" dirty="0" smtClean="0"/>
            <a:t>REMP(Reliable and efficient Multicast Protocol)</a:t>
          </a:r>
          <a:endParaRPr lang="en-GB" sz="1400" dirty="0"/>
        </a:p>
      </dgm:t>
    </dgm:pt>
    <dgm:pt modelId="{C6888682-2F18-49D3-BC57-0784E82D9EA1}" type="parTrans" cxnId="{4486B539-A3D4-4DF4-BDDA-CC86BFC91CE6}">
      <dgm:prSet/>
      <dgm:spPr/>
      <dgm:t>
        <a:bodyPr/>
        <a:lstStyle/>
        <a:p>
          <a:endParaRPr lang="en-GB"/>
        </a:p>
      </dgm:t>
    </dgm:pt>
    <dgm:pt modelId="{F232B68F-C451-43FD-9F17-5C10789E456C}" type="sibTrans" cxnId="{4486B539-A3D4-4DF4-BDDA-CC86BFC91CE6}">
      <dgm:prSet/>
      <dgm:spPr/>
      <dgm:t>
        <a:bodyPr/>
        <a:lstStyle/>
        <a:p>
          <a:endParaRPr lang="en-GB"/>
        </a:p>
      </dgm:t>
    </dgm:pt>
    <dgm:pt modelId="{B2AB82CC-1F84-4C04-BA9A-33F5C51D7204}">
      <dgm:prSet custT="1"/>
      <dgm:spPr/>
      <dgm:t>
        <a:bodyPr/>
        <a:lstStyle/>
        <a:p>
          <a:r>
            <a:rPr lang="en-GB" sz="1400" dirty="0" smtClean="0"/>
            <a:t>BMMM(Batch Mode Multicast MAC Protocol)</a:t>
          </a:r>
          <a:endParaRPr lang="en-GB" sz="1200" dirty="0"/>
        </a:p>
      </dgm:t>
    </dgm:pt>
    <dgm:pt modelId="{DF21003B-6E1E-44FE-9EC6-BE30F99EFB27}" type="parTrans" cxnId="{A36FA9A0-CD7B-4166-8BCD-BDA7CA4601AC}">
      <dgm:prSet/>
      <dgm:spPr/>
      <dgm:t>
        <a:bodyPr/>
        <a:lstStyle/>
        <a:p>
          <a:endParaRPr lang="en-GB"/>
        </a:p>
      </dgm:t>
    </dgm:pt>
    <dgm:pt modelId="{4B43D5E0-3BED-48B5-B625-23D0013FA23C}" type="sibTrans" cxnId="{A36FA9A0-CD7B-4166-8BCD-BDA7CA4601AC}">
      <dgm:prSet/>
      <dgm:spPr/>
      <dgm:t>
        <a:bodyPr/>
        <a:lstStyle/>
        <a:p>
          <a:endParaRPr lang="en-GB"/>
        </a:p>
      </dgm:t>
    </dgm:pt>
    <dgm:pt modelId="{88DED556-409E-4001-8997-322C73E60CD4}">
      <dgm:prSet custT="1"/>
      <dgm:spPr/>
      <dgm:t>
        <a:bodyPr/>
        <a:lstStyle/>
        <a:p>
          <a:r>
            <a:rPr lang="en-GB" sz="1600" dirty="0" smtClean="0"/>
            <a:t>Only in Leader Based Protocols</a:t>
          </a:r>
          <a:endParaRPr lang="en-GB" sz="1600" dirty="0"/>
        </a:p>
      </dgm:t>
    </dgm:pt>
    <dgm:pt modelId="{F4069FBC-9D41-444E-94D3-5441FEBAFE19}" type="parTrans" cxnId="{2F1A72BA-CB72-436D-8D9B-E3486E2DEA4B}">
      <dgm:prSet/>
      <dgm:spPr/>
      <dgm:t>
        <a:bodyPr/>
        <a:lstStyle/>
        <a:p>
          <a:endParaRPr lang="en-GB"/>
        </a:p>
      </dgm:t>
    </dgm:pt>
    <dgm:pt modelId="{5C2AA188-CB7A-47E9-95F1-57B2C4CD6BF6}" type="sibTrans" cxnId="{2F1A72BA-CB72-436D-8D9B-E3486E2DEA4B}">
      <dgm:prSet/>
      <dgm:spPr/>
      <dgm:t>
        <a:bodyPr/>
        <a:lstStyle/>
        <a:p>
          <a:endParaRPr lang="en-GB"/>
        </a:p>
      </dgm:t>
    </dgm:pt>
    <dgm:pt modelId="{C0505263-F8FC-4E98-B6DD-2D753E34DCF1}" type="pres">
      <dgm:prSet presAssocID="{29B2B097-363D-426C-9E94-BF5960B42C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1EE57-C91F-41C4-8ADF-A10CED9318D1}" type="pres">
      <dgm:prSet presAssocID="{F094074B-BAA0-4EB9-943F-585706743DF4}" presName="root1" presStyleCnt="0"/>
      <dgm:spPr/>
    </dgm:pt>
    <dgm:pt modelId="{7F8EF0EB-800B-4DFE-ACB3-845E47BF96E5}" type="pres">
      <dgm:prSet presAssocID="{F094074B-BAA0-4EB9-943F-585706743D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ADF4AA-4D0D-4832-8B9D-8FA4CC6D8A76}" type="pres">
      <dgm:prSet presAssocID="{F094074B-BAA0-4EB9-943F-585706743DF4}" presName="level2hierChild" presStyleCnt="0"/>
      <dgm:spPr/>
    </dgm:pt>
    <dgm:pt modelId="{E267522D-BAF2-421F-A66B-903C4838FAFC}" type="pres">
      <dgm:prSet presAssocID="{19E22AD8-2E4B-4FF3-9383-FFFBE1B83D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029496B-1DF8-473E-837A-24478CA7DDA0}" type="pres">
      <dgm:prSet presAssocID="{19E22AD8-2E4B-4FF3-9383-FFFBE1B83D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DAB426-9FEC-45E4-BA77-E5B8A917A0ED}" type="pres">
      <dgm:prSet presAssocID="{CDFAFC96-7034-47EC-8830-5495E13C3433}" presName="root2" presStyleCnt="0"/>
      <dgm:spPr/>
    </dgm:pt>
    <dgm:pt modelId="{0754BB66-2585-4802-8CC8-541070890CC4}" type="pres">
      <dgm:prSet presAssocID="{CDFAFC96-7034-47EC-8830-5495E13C3433}" presName="LevelTwoTextNode" presStyleLbl="node2" presStyleIdx="0" presStyleCnt="2" custLinFactNeighborX="-238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0A343-2587-40C6-AE5F-82CB8E8490F5}" type="pres">
      <dgm:prSet presAssocID="{CDFAFC96-7034-47EC-8830-5495E13C3433}" presName="level3hierChild" presStyleCnt="0"/>
      <dgm:spPr/>
    </dgm:pt>
    <dgm:pt modelId="{0C82480B-AFB8-40EC-AF59-FE45F90F02B8}" type="pres">
      <dgm:prSet presAssocID="{55A9C423-0B38-4761-A466-0D4818FE94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7C80AF-4491-4985-9F62-A9804C32DCA2}" type="pres">
      <dgm:prSet presAssocID="{55A9C423-0B38-4761-A466-0D4818FE94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F5F68B6-690A-4AA0-83DA-4DCDAED4FFB3}" type="pres">
      <dgm:prSet presAssocID="{282CB571-11FB-4530-AC4F-BBA31FFACCB7}" presName="root2" presStyleCnt="0"/>
      <dgm:spPr/>
    </dgm:pt>
    <dgm:pt modelId="{F136F4C0-EA26-4E6E-9B3B-61191A4F4EF6}" type="pres">
      <dgm:prSet presAssocID="{282CB571-11FB-4530-AC4F-BBA31FFACCB7}" presName="LevelTwoTextNode" presStyleLbl="node3" presStyleIdx="0" presStyleCnt="4" custLinFactNeighborX="-208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06F015-14DC-4374-BF8E-CCE4EFFC6D08}" type="pres">
      <dgm:prSet presAssocID="{282CB571-11FB-4530-AC4F-BBA31FFACCB7}" presName="level3hierChild" presStyleCnt="0"/>
      <dgm:spPr/>
    </dgm:pt>
    <dgm:pt modelId="{312DBB52-C9AA-4E6A-9716-65D2D9B0696C}" type="pres">
      <dgm:prSet presAssocID="{713C66F0-21F8-45B6-A711-4D8E2C0A9040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E43E6EC-8A89-4D3B-B4CC-86ED85D440A5}" type="pres">
      <dgm:prSet presAssocID="{713C66F0-21F8-45B6-A711-4D8E2C0A904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566599-7A6A-46E6-8B7E-497F7B95E66B}" type="pres">
      <dgm:prSet presAssocID="{EF168713-0199-4A68-9EAF-78CD78772E2E}" presName="root2" presStyleCnt="0"/>
      <dgm:spPr/>
    </dgm:pt>
    <dgm:pt modelId="{502B1549-C6CC-420D-8ED1-915C79C0423E}" type="pres">
      <dgm:prSet presAssocID="{EF168713-0199-4A68-9EAF-78CD78772E2E}" presName="LevelTwoTextNode" presStyleLbl="node4" presStyleIdx="0" presStyleCnt="4" custScaleX="219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DC0800-2415-47F3-9EA4-58FB8AB01E6D}" type="pres">
      <dgm:prSet presAssocID="{EF168713-0199-4A68-9EAF-78CD78772E2E}" presName="level3hierChild" presStyleCnt="0"/>
      <dgm:spPr/>
    </dgm:pt>
    <dgm:pt modelId="{8C0E78A1-C555-453F-BEDE-7907D051C0F3}" type="pres">
      <dgm:prSet presAssocID="{5EBA4C38-4BC5-4B2C-94E9-574A1B9A2172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297749-1774-4796-BFB8-33B413466E5A}" type="pres">
      <dgm:prSet presAssocID="{5EBA4C38-4BC5-4B2C-94E9-574A1B9A217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3B78A55-EA9E-444B-A18B-A625BD559C00}" type="pres">
      <dgm:prSet presAssocID="{4C437E65-3794-4E00-A380-9E5979ECCA95}" presName="root2" presStyleCnt="0"/>
      <dgm:spPr/>
    </dgm:pt>
    <dgm:pt modelId="{446227A1-9E4F-4C19-9CE0-42D00CB14715}" type="pres">
      <dgm:prSet presAssocID="{4C437E65-3794-4E00-A380-9E5979ECCA95}" presName="LevelTwoTextNode" presStyleLbl="node3" presStyleIdx="1" presStyleCnt="4" custLinFactNeighborX="-20853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8E37-44AC-44FE-A252-C4C0D4D919B8}" type="pres">
      <dgm:prSet presAssocID="{4C437E65-3794-4E00-A380-9E5979ECCA95}" presName="level3hierChild" presStyleCnt="0"/>
      <dgm:spPr/>
    </dgm:pt>
    <dgm:pt modelId="{80117881-A121-49D3-B96C-2D10985C0B30}" type="pres">
      <dgm:prSet presAssocID="{C6888682-2F18-49D3-BC57-0784E82D9EA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145C768-FA38-47E1-8012-E685611DCFFE}" type="pres">
      <dgm:prSet presAssocID="{C6888682-2F18-49D3-BC57-0784E82D9EA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D8462E8-88AF-4B2B-90D8-F36D5412618B}" type="pres">
      <dgm:prSet presAssocID="{4D10D9E1-1477-439D-A399-F7FF34AB6AFC}" presName="root2" presStyleCnt="0"/>
      <dgm:spPr/>
    </dgm:pt>
    <dgm:pt modelId="{83CBA8CD-A903-46FB-A786-99DFE2FB3D40}" type="pres">
      <dgm:prSet presAssocID="{4D10D9E1-1477-439D-A399-F7FF34AB6AFC}" presName="LevelTwoTextNode" presStyleLbl="node4" presStyleIdx="1" presStyleCnt="4" custScaleX="217485" custLinFactNeighborX="74" custLinFactNeighborY="7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9DF68E-3FE3-4ABC-B330-F65791895EFC}" type="pres">
      <dgm:prSet presAssocID="{4D10D9E1-1477-439D-A399-F7FF34AB6AFC}" presName="level3hierChild" presStyleCnt="0"/>
      <dgm:spPr/>
    </dgm:pt>
    <dgm:pt modelId="{D49A9B0C-6840-4151-8BBD-2C85C38DB527}" type="pres">
      <dgm:prSet presAssocID="{A63C71A7-B1E2-48E1-BCB9-9C261D13532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F5D9FA-9531-4F08-9B6A-C0C3FF7E49B5}" type="pres">
      <dgm:prSet presAssocID="{A63C71A7-B1E2-48E1-BCB9-9C261D13532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BF94440-0C87-4F5A-B0A8-DACFB10E4F5F}" type="pres">
      <dgm:prSet presAssocID="{1A0DBA95-8F93-44A5-9ACA-45725AD41180}" presName="root2" presStyleCnt="0"/>
      <dgm:spPr/>
    </dgm:pt>
    <dgm:pt modelId="{A114A93C-3C18-4DA5-8E69-13788F4ADDAF}" type="pres">
      <dgm:prSet presAssocID="{1A0DBA95-8F93-44A5-9ACA-45725AD41180}" presName="LevelTwoTextNode" presStyleLbl="node2" presStyleIdx="1" presStyleCnt="2" custLinFactNeighborX="-24328" custLinFactNeighborY="6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0FB4-E970-4FA1-8E00-A96ADBF8742D}" type="pres">
      <dgm:prSet presAssocID="{1A0DBA95-8F93-44A5-9ACA-45725AD41180}" presName="level3hierChild" presStyleCnt="0"/>
      <dgm:spPr/>
    </dgm:pt>
    <dgm:pt modelId="{FFCB3E2E-9E57-428A-8FE5-4F2B61D780F9}" type="pres">
      <dgm:prSet presAssocID="{FEF9065D-6211-4A5A-9947-C8C54809B16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31E2F91-C56C-4674-ACD4-14F460C8B736}" type="pres">
      <dgm:prSet presAssocID="{FEF9065D-6211-4A5A-9947-C8C54809B16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A12C3C-E0B7-4B42-BC6B-E17572628555}" type="pres">
      <dgm:prSet presAssocID="{3AFFCE1F-E3E6-460F-95A8-88E217263F78}" presName="root2" presStyleCnt="0"/>
      <dgm:spPr/>
    </dgm:pt>
    <dgm:pt modelId="{74B654B2-108E-4DB6-A56D-CAA66228307A}" type="pres">
      <dgm:prSet presAssocID="{3AFFCE1F-E3E6-460F-95A8-88E217263F78}" presName="LevelTwoTextNode" presStyleLbl="node3" presStyleIdx="2" presStyleCnt="4" custLinFactNeighborX="-20356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F22718-4309-42BC-8133-EB8CDCF89F6B}" type="pres">
      <dgm:prSet presAssocID="{3AFFCE1F-E3E6-460F-95A8-88E217263F78}" presName="level3hierChild" presStyleCnt="0"/>
      <dgm:spPr/>
    </dgm:pt>
    <dgm:pt modelId="{E5AF5E6F-EA04-47B7-8AAD-31B187EB3DCA}" type="pres">
      <dgm:prSet presAssocID="{DF21003B-6E1E-44FE-9EC6-BE30F99EFB2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E403C3F-4F96-4C1F-BC75-728FE228722A}" type="pres">
      <dgm:prSet presAssocID="{DF21003B-6E1E-44FE-9EC6-BE30F99EFB2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9EA04A2-AB77-4047-8A41-F38CC3095F6F}" type="pres">
      <dgm:prSet presAssocID="{B2AB82CC-1F84-4C04-BA9A-33F5C51D7204}" presName="root2" presStyleCnt="0"/>
      <dgm:spPr/>
    </dgm:pt>
    <dgm:pt modelId="{37EF290F-7F23-432C-98F4-41759F2004D2}" type="pres">
      <dgm:prSet presAssocID="{B2AB82CC-1F84-4C04-BA9A-33F5C51D7204}" presName="LevelTwoTextNode" presStyleLbl="node4" presStyleIdx="2" presStyleCnt="4" custScaleX="219045" custScaleY="102338" custLinFactNeighborX="-1222" custLinFactNeighborY="24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4A6ACE-819E-469A-B1BB-114B3BBE4D87}" type="pres">
      <dgm:prSet presAssocID="{B2AB82CC-1F84-4C04-BA9A-33F5C51D7204}" presName="level3hierChild" presStyleCnt="0"/>
      <dgm:spPr/>
    </dgm:pt>
    <dgm:pt modelId="{88A500F0-BE29-44A1-9DE6-29B8F13B3537}" type="pres">
      <dgm:prSet presAssocID="{9492DB34-C161-4DB8-A69F-9C617B8C86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A32265D-0106-473B-B9C5-2C91FB632897}" type="pres">
      <dgm:prSet presAssocID="{9492DB34-C161-4DB8-A69F-9C617B8C86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285B55-40FC-426B-8405-E5AAFE435C65}" type="pres">
      <dgm:prSet presAssocID="{F4D56BFB-6CB9-431B-A9BA-623EE968D1AE}" presName="root2" presStyleCnt="0"/>
      <dgm:spPr/>
    </dgm:pt>
    <dgm:pt modelId="{5049E892-2AD0-46FD-A4AC-B3E8F20EB178}" type="pres">
      <dgm:prSet presAssocID="{F4D56BFB-6CB9-431B-A9BA-623EE968D1AE}" presName="LevelTwoTextNode" presStyleLbl="node3" presStyleIdx="3" presStyleCnt="4" custLinFactNeighborX="-21349" custLinFactNeighborY="2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33336-87F0-460D-B2DB-20EC167B9DDE}" type="pres">
      <dgm:prSet presAssocID="{F4D56BFB-6CB9-431B-A9BA-623EE968D1AE}" presName="level3hierChild" presStyleCnt="0"/>
      <dgm:spPr/>
    </dgm:pt>
    <dgm:pt modelId="{DDA61B96-2CF6-4A9E-968E-AB13B813E0E4}" type="pres">
      <dgm:prSet presAssocID="{F4069FBC-9D41-444E-94D3-5441FEBAFE19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A62C72F-F316-40D2-8116-CF0AC2B9314B}" type="pres">
      <dgm:prSet presAssocID="{F4069FBC-9D41-444E-94D3-5441FEBAFE19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27B707D-7D12-410D-BFBA-86AD83825F36}" type="pres">
      <dgm:prSet presAssocID="{88DED556-409E-4001-8997-322C73E60CD4}" presName="root2" presStyleCnt="0"/>
      <dgm:spPr/>
    </dgm:pt>
    <dgm:pt modelId="{E2602DE4-59D6-4917-9D22-283CCC2C855C}" type="pres">
      <dgm:prSet presAssocID="{88DED556-409E-4001-8997-322C73E60CD4}" presName="LevelTwoTextNode" presStyleLbl="node4" presStyleIdx="3" presStyleCnt="4" custScaleX="217835" custLinFactNeighborX="-39" custLinFactNeighborY="256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46FF81-450C-4867-8DE4-2C05BF3446C6}" type="pres">
      <dgm:prSet presAssocID="{88DED556-409E-4001-8997-322C73E60CD4}" presName="level3hierChild" presStyleCnt="0"/>
      <dgm:spPr/>
    </dgm:pt>
  </dgm:ptLst>
  <dgm:cxnLst>
    <dgm:cxn modelId="{B47C8831-A50B-412B-96BF-3F4842300EBB}" type="presOf" srcId="{713C66F0-21F8-45B6-A711-4D8E2C0A9040}" destId="{1E43E6EC-8A89-4D3B-B4CC-86ED85D440A5}" srcOrd="1" destOrd="0" presId="urn:microsoft.com/office/officeart/2005/8/layout/hierarchy2"/>
    <dgm:cxn modelId="{E6EE26B5-811E-4077-9A6D-1EAB514B20D4}" srcId="{282CB571-11FB-4530-AC4F-BBA31FFACCB7}" destId="{EF168713-0199-4A68-9EAF-78CD78772E2E}" srcOrd="0" destOrd="0" parTransId="{713C66F0-21F8-45B6-A711-4D8E2C0A9040}" sibTransId="{83D44FAA-4763-4FAC-BCD0-3052B5E5860D}"/>
    <dgm:cxn modelId="{2B506074-FC4D-4F6C-A8E5-B0723057277B}" type="presOf" srcId="{3AFFCE1F-E3E6-460F-95A8-88E217263F78}" destId="{74B654B2-108E-4DB6-A56D-CAA66228307A}" srcOrd="0" destOrd="0" presId="urn:microsoft.com/office/officeart/2005/8/layout/hierarchy2"/>
    <dgm:cxn modelId="{51A139B9-278D-4A56-A2A6-9E5C5035ABB0}" type="presOf" srcId="{5EBA4C38-4BC5-4B2C-94E9-574A1B9A2172}" destId="{8C0E78A1-C555-453F-BEDE-7907D051C0F3}" srcOrd="0" destOrd="0" presId="urn:microsoft.com/office/officeart/2005/8/layout/hierarchy2"/>
    <dgm:cxn modelId="{B0662C66-003A-4480-A370-F6EEA6A438CC}" type="presOf" srcId="{DF21003B-6E1E-44FE-9EC6-BE30F99EFB27}" destId="{CE403C3F-4F96-4C1F-BC75-728FE228722A}" srcOrd="1" destOrd="0" presId="urn:microsoft.com/office/officeart/2005/8/layout/hierarchy2"/>
    <dgm:cxn modelId="{2F1A72BA-CB72-436D-8D9B-E3486E2DEA4B}" srcId="{F4D56BFB-6CB9-431B-A9BA-623EE968D1AE}" destId="{88DED556-409E-4001-8997-322C73E60CD4}" srcOrd="0" destOrd="0" parTransId="{F4069FBC-9D41-444E-94D3-5441FEBAFE19}" sibTransId="{5C2AA188-CB7A-47E9-95F1-57B2C4CD6BF6}"/>
    <dgm:cxn modelId="{4C3F8552-8DD0-499A-849E-EE8D82203F29}" srcId="{CDFAFC96-7034-47EC-8830-5495E13C3433}" destId="{4C437E65-3794-4E00-A380-9E5979ECCA95}" srcOrd="1" destOrd="0" parTransId="{5EBA4C38-4BC5-4B2C-94E9-574A1B9A2172}" sibTransId="{9AE60237-7166-455A-98D4-EAEFA5E8913F}"/>
    <dgm:cxn modelId="{BCB43CF9-993A-4F8E-B699-E16B4355EC2F}" srcId="{F094074B-BAA0-4EB9-943F-585706743DF4}" destId="{CDFAFC96-7034-47EC-8830-5495E13C3433}" srcOrd="0" destOrd="0" parTransId="{19E22AD8-2E4B-4FF3-9383-FFFBE1B83D07}" sibTransId="{7AFE8F21-BF44-43FB-9187-96D4482ADA4C}"/>
    <dgm:cxn modelId="{4083F237-5DD4-46B3-8EE1-1751DAB9F16D}" srcId="{CDFAFC96-7034-47EC-8830-5495E13C3433}" destId="{282CB571-11FB-4530-AC4F-BBA31FFACCB7}" srcOrd="0" destOrd="0" parTransId="{55A9C423-0B38-4761-A466-0D4818FE9478}" sibTransId="{6D6CC330-1452-43C3-8470-768838EAB8FF}"/>
    <dgm:cxn modelId="{61DCA117-9793-479A-8FE6-5F84B0A544E3}" type="presOf" srcId="{1A0DBA95-8F93-44A5-9ACA-45725AD41180}" destId="{A114A93C-3C18-4DA5-8E69-13788F4ADDAF}" srcOrd="0" destOrd="0" presId="urn:microsoft.com/office/officeart/2005/8/layout/hierarchy2"/>
    <dgm:cxn modelId="{AFA1AB95-88F8-4D52-A931-FE9E4DEADC94}" type="presOf" srcId="{19E22AD8-2E4B-4FF3-9383-FFFBE1B83D07}" destId="{E267522D-BAF2-421F-A66B-903C4838FAFC}" srcOrd="0" destOrd="0" presId="urn:microsoft.com/office/officeart/2005/8/layout/hierarchy2"/>
    <dgm:cxn modelId="{46882EF1-D8E5-42FE-BA11-5DBD00EE6375}" type="presOf" srcId="{713C66F0-21F8-45B6-A711-4D8E2C0A9040}" destId="{312DBB52-C9AA-4E6A-9716-65D2D9B0696C}" srcOrd="0" destOrd="0" presId="urn:microsoft.com/office/officeart/2005/8/layout/hierarchy2"/>
    <dgm:cxn modelId="{1586D0E7-B9B6-49B9-BEFF-3425443DEEE6}" srcId="{29B2B097-363D-426C-9E94-BF5960B42C07}" destId="{F094074B-BAA0-4EB9-943F-585706743DF4}" srcOrd="0" destOrd="0" parTransId="{391DBF29-7EB3-46FA-8C9C-0C421266CE6A}" sibTransId="{06A1CE17-12D6-4C73-BA8D-1AE3626468FC}"/>
    <dgm:cxn modelId="{FB6F7860-83F6-48CE-9694-54966024CEAA}" type="presOf" srcId="{4D10D9E1-1477-439D-A399-F7FF34AB6AFC}" destId="{83CBA8CD-A903-46FB-A786-99DFE2FB3D40}" srcOrd="0" destOrd="0" presId="urn:microsoft.com/office/officeart/2005/8/layout/hierarchy2"/>
    <dgm:cxn modelId="{A36FA9A0-CD7B-4166-8BCD-BDA7CA4601AC}" srcId="{3AFFCE1F-E3E6-460F-95A8-88E217263F78}" destId="{B2AB82CC-1F84-4C04-BA9A-33F5C51D7204}" srcOrd="0" destOrd="0" parTransId="{DF21003B-6E1E-44FE-9EC6-BE30F99EFB27}" sibTransId="{4B43D5E0-3BED-48B5-B625-23D0013FA23C}"/>
    <dgm:cxn modelId="{3614F600-7F23-4F1E-B048-D02ED54C3DB7}" type="presOf" srcId="{FEF9065D-6211-4A5A-9947-C8C54809B165}" destId="{FFCB3E2E-9E57-428A-8FE5-4F2B61D780F9}" srcOrd="0" destOrd="0" presId="urn:microsoft.com/office/officeart/2005/8/layout/hierarchy2"/>
    <dgm:cxn modelId="{BB2473B4-E8C0-4549-BA58-9E1E0B042066}" srcId="{F094074B-BAA0-4EB9-943F-585706743DF4}" destId="{1A0DBA95-8F93-44A5-9ACA-45725AD41180}" srcOrd="1" destOrd="0" parTransId="{A63C71A7-B1E2-48E1-BCB9-9C261D13532F}" sibTransId="{D19FBA35-86F9-44A8-A0F7-2463F87D4A86}"/>
    <dgm:cxn modelId="{4C6E58AE-6D01-4132-9A59-D6D932D6739D}" type="presOf" srcId="{A63C71A7-B1E2-48E1-BCB9-9C261D13532F}" destId="{D49A9B0C-6840-4151-8BBD-2C85C38DB527}" srcOrd="0" destOrd="0" presId="urn:microsoft.com/office/officeart/2005/8/layout/hierarchy2"/>
    <dgm:cxn modelId="{45E7974F-68D8-470C-8498-2F4CDAD401AD}" type="presOf" srcId="{282CB571-11FB-4530-AC4F-BBA31FFACCB7}" destId="{F136F4C0-EA26-4E6E-9B3B-61191A4F4EF6}" srcOrd="0" destOrd="0" presId="urn:microsoft.com/office/officeart/2005/8/layout/hierarchy2"/>
    <dgm:cxn modelId="{EE0B2CCC-32C6-4E74-A61B-8682D479E1DA}" type="presOf" srcId="{29B2B097-363D-426C-9E94-BF5960B42C07}" destId="{C0505263-F8FC-4E98-B6DD-2D753E34DCF1}" srcOrd="0" destOrd="0" presId="urn:microsoft.com/office/officeart/2005/8/layout/hierarchy2"/>
    <dgm:cxn modelId="{0D07E77C-B472-420A-808A-F1B02CD2ACE2}" type="presOf" srcId="{55A9C423-0B38-4761-A466-0D4818FE9478}" destId="{5F7C80AF-4491-4985-9F62-A9804C32DCA2}" srcOrd="1" destOrd="0" presId="urn:microsoft.com/office/officeart/2005/8/layout/hierarchy2"/>
    <dgm:cxn modelId="{AEC237A0-F8EB-4F8C-B8A6-E4249039AA2C}" type="presOf" srcId="{5EBA4C38-4BC5-4B2C-94E9-574A1B9A2172}" destId="{2D297749-1774-4796-BFB8-33B413466E5A}" srcOrd="1" destOrd="0" presId="urn:microsoft.com/office/officeart/2005/8/layout/hierarchy2"/>
    <dgm:cxn modelId="{639AA829-5A8E-4286-AF29-9A23A454C6D5}" type="presOf" srcId="{C6888682-2F18-49D3-BC57-0784E82D9EA1}" destId="{80117881-A121-49D3-B96C-2D10985C0B30}" srcOrd="0" destOrd="0" presId="urn:microsoft.com/office/officeart/2005/8/layout/hierarchy2"/>
    <dgm:cxn modelId="{DDB2F282-430E-41F1-8AA1-1CE89A60DE7E}" type="presOf" srcId="{F094074B-BAA0-4EB9-943F-585706743DF4}" destId="{7F8EF0EB-800B-4DFE-ACB3-845E47BF96E5}" srcOrd="0" destOrd="0" presId="urn:microsoft.com/office/officeart/2005/8/layout/hierarchy2"/>
    <dgm:cxn modelId="{E554E557-BC62-40A8-96C6-5D9E3F9CCEAE}" type="presOf" srcId="{55A9C423-0B38-4761-A466-0D4818FE9478}" destId="{0C82480B-AFB8-40EC-AF59-FE45F90F02B8}" srcOrd="0" destOrd="0" presId="urn:microsoft.com/office/officeart/2005/8/layout/hierarchy2"/>
    <dgm:cxn modelId="{319F3A4F-5DBC-4609-A56F-07C29F6A39DF}" type="presOf" srcId="{EF168713-0199-4A68-9EAF-78CD78772E2E}" destId="{502B1549-C6CC-420D-8ED1-915C79C0423E}" srcOrd="0" destOrd="0" presId="urn:microsoft.com/office/officeart/2005/8/layout/hierarchy2"/>
    <dgm:cxn modelId="{681673F2-C3B5-4F9E-909F-96ED861899B1}" type="presOf" srcId="{9492DB34-C161-4DB8-A69F-9C617B8C8607}" destId="{88A500F0-BE29-44A1-9DE6-29B8F13B3537}" srcOrd="0" destOrd="0" presId="urn:microsoft.com/office/officeart/2005/8/layout/hierarchy2"/>
    <dgm:cxn modelId="{D89B06CD-C813-4903-9B71-0BA852E13A13}" type="presOf" srcId="{B2AB82CC-1F84-4C04-BA9A-33F5C51D7204}" destId="{37EF290F-7F23-432C-98F4-41759F2004D2}" srcOrd="0" destOrd="0" presId="urn:microsoft.com/office/officeart/2005/8/layout/hierarchy2"/>
    <dgm:cxn modelId="{1A49126C-BED5-44E8-B276-C2D1A7B4033A}" type="presOf" srcId="{F4069FBC-9D41-444E-94D3-5441FEBAFE19}" destId="{DDA61B96-2CF6-4A9E-968E-AB13B813E0E4}" srcOrd="0" destOrd="0" presId="urn:microsoft.com/office/officeart/2005/8/layout/hierarchy2"/>
    <dgm:cxn modelId="{94F42690-8485-45CE-970A-49EAF10C71EC}" type="presOf" srcId="{FEF9065D-6211-4A5A-9947-C8C54809B165}" destId="{131E2F91-C56C-4674-ACD4-14F460C8B736}" srcOrd="1" destOrd="0" presId="urn:microsoft.com/office/officeart/2005/8/layout/hierarchy2"/>
    <dgm:cxn modelId="{CEE2335B-00C8-4AE1-A11F-09BA11113E6F}" type="presOf" srcId="{DF21003B-6E1E-44FE-9EC6-BE30F99EFB27}" destId="{E5AF5E6F-EA04-47B7-8AAD-31B187EB3DCA}" srcOrd="0" destOrd="0" presId="urn:microsoft.com/office/officeart/2005/8/layout/hierarchy2"/>
    <dgm:cxn modelId="{4486B539-A3D4-4DF4-BDDA-CC86BFC91CE6}" srcId="{4C437E65-3794-4E00-A380-9E5979ECCA95}" destId="{4D10D9E1-1477-439D-A399-F7FF34AB6AFC}" srcOrd="0" destOrd="0" parTransId="{C6888682-2F18-49D3-BC57-0784E82D9EA1}" sibTransId="{F232B68F-C451-43FD-9F17-5C10789E456C}"/>
    <dgm:cxn modelId="{02780781-0253-480D-B791-0DA3EDA7B674}" type="presOf" srcId="{9492DB34-C161-4DB8-A69F-9C617B8C8607}" destId="{AA32265D-0106-473B-B9C5-2C91FB632897}" srcOrd="1" destOrd="0" presId="urn:microsoft.com/office/officeart/2005/8/layout/hierarchy2"/>
    <dgm:cxn modelId="{8410DAAC-739C-43D8-9954-CD43B9DD54C9}" type="presOf" srcId="{F4D56BFB-6CB9-431B-A9BA-623EE968D1AE}" destId="{5049E892-2AD0-46FD-A4AC-B3E8F20EB178}" srcOrd="0" destOrd="0" presId="urn:microsoft.com/office/officeart/2005/8/layout/hierarchy2"/>
    <dgm:cxn modelId="{80E41E53-F2D8-4B37-938F-CB543E69FDE2}" type="presOf" srcId="{CDFAFC96-7034-47EC-8830-5495E13C3433}" destId="{0754BB66-2585-4802-8CC8-541070890CC4}" srcOrd="0" destOrd="0" presId="urn:microsoft.com/office/officeart/2005/8/layout/hierarchy2"/>
    <dgm:cxn modelId="{4CC62EF9-5A4B-4696-A12D-FAC6993CB3F1}" type="presOf" srcId="{4C437E65-3794-4E00-A380-9E5979ECCA95}" destId="{446227A1-9E4F-4C19-9CE0-42D00CB14715}" srcOrd="0" destOrd="0" presId="urn:microsoft.com/office/officeart/2005/8/layout/hierarchy2"/>
    <dgm:cxn modelId="{23BBC041-D3BC-4453-B991-A1AA7A446320}" srcId="{1A0DBA95-8F93-44A5-9ACA-45725AD41180}" destId="{F4D56BFB-6CB9-431B-A9BA-623EE968D1AE}" srcOrd="1" destOrd="0" parTransId="{9492DB34-C161-4DB8-A69F-9C617B8C8607}" sibTransId="{40441A6B-5F03-4A95-8C4D-428F97894095}"/>
    <dgm:cxn modelId="{C70005CE-88B1-4ECA-AF25-9A269619EF60}" srcId="{1A0DBA95-8F93-44A5-9ACA-45725AD41180}" destId="{3AFFCE1F-E3E6-460F-95A8-88E217263F78}" srcOrd="0" destOrd="0" parTransId="{FEF9065D-6211-4A5A-9947-C8C54809B165}" sibTransId="{9DF73121-65AD-4839-8159-0E3692708431}"/>
    <dgm:cxn modelId="{9B0733F6-7176-47F8-A94C-5374AAC10287}" type="presOf" srcId="{19E22AD8-2E4B-4FF3-9383-FFFBE1B83D07}" destId="{2029496B-1DF8-473E-837A-24478CA7DDA0}" srcOrd="1" destOrd="0" presId="urn:microsoft.com/office/officeart/2005/8/layout/hierarchy2"/>
    <dgm:cxn modelId="{92680D10-A249-420B-8FBA-CAD2557CDD3E}" type="presOf" srcId="{88DED556-409E-4001-8997-322C73E60CD4}" destId="{E2602DE4-59D6-4917-9D22-283CCC2C855C}" srcOrd="0" destOrd="0" presId="urn:microsoft.com/office/officeart/2005/8/layout/hierarchy2"/>
    <dgm:cxn modelId="{E0427340-3355-4659-BAD6-EB105A7F0DD0}" type="presOf" srcId="{A63C71A7-B1E2-48E1-BCB9-9C261D13532F}" destId="{66F5D9FA-9531-4F08-9B6A-C0C3FF7E49B5}" srcOrd="1" destOrd="0" presId="urn:microsoft.com/office/officeart/2005/8/layout/hierarchy2"/>
    <dgm:cxn modelId="{EE3B6F8F-A7A8-4004-A902-3AE01B6CC346}" type="presOf" srcId="{F4069FBC-9D41-444E-94D3-5441FEBAFE19}" destId="{BA62C72F-F316-40D2-8116-CF0AC2B9314B}" srcOrd="1" destOrd="0" presId="urn:microsoft.com/office/officeart/2005/8/layout/hierarchy2"/>
    <dgm:cxn modelId="{D4571381-2FA4-47C9-A9BA-83DA1546E117}" type="presOf" srcId="{C6888682-2F18-49D3-BC57-0784E82D9EA1}" destId="{3145C768-FA38-47E1-8012-E685611DCFFE}" srcOrd="1" destOrd="0" presId="urn:microsoft.com/office/officeart/2005/8/layout/hierarchy2"/>
    <dgm:cxn modelId="{22711057-5980-4149-A092-C32F5BDDE88D}" type="presParOf" srcId="{C0505263-F8FC-4E98-B6DD-2D753E34DCF1}" destId="{4E41EE57-C91F-41C4-8ADF-A10CED9318D1}" srcOrd="0" destOrd="0" presId="urn:microsoft.com/office/officeart/2005/8/layout/hierarchy2"/>
    <dgm:cxn modelId="{242EB61B-BC58-4BB8-81E9-BA952C2CB829}" type="presParOf" srcId="{4E41EE57-C91F-41C4-8ADF-A10CED9318D1}" destId="{7F8EF0EB-800B-4DFE-ACB3-845E47BF96E5}" srcOrd="0" destOrd="0" presId="urn:microsoft.com/office/officeart/2005/8/layout/hierarchy2"/>
    <dgm:cxn modelId="{92021389-2BF7-4B9C-A884-DF829FEF0573}" type="presParOf" srcId="{4E41EE57-C91F-41C4-8ADF-A10CED9318D1}" destId="{0DADF4AA-4D0D-4832-8B9D-8FA4CC6D8A76}" srcOrd="1" destOrd="0" presId="urn:microsoft.com/office/officeart/2005/8/layout/hierarchy2"/>
    <dgm:cxn modelId="{E63BC837-061F-4773-A7EB-69DC00BD018A}" type="presParOf" srcId="{0DADF4AA-4D0D-4832-8B9D-8FA4CC6D8A76}" destId="{E267522D-BAF2-421F-A66B-903C4838FAFC}" srcOrd="0" destOrd="0" presId="urn:microsoft.com/office/officeart/2005/8/layout/hierarchy2"/>
    <dgm:cxn modelId="{CF46CD91-D207-4825-8589-7C9FEB4AE678}" type="presParOf" srcId="{E267522D-BAF2-421F-A66B-903C4838FAFC}" destId="{2029496B-1DF8-473E-837A-24478CA7DDA0}" srcOrd="0" destOrd="0" presId="urn:microsoft.com/office/officeart/2005/8/layout/hierarchy2"/>
    <dgm:cxn modelId="{FA4C31DE-71CD-4D66-A8FF-A5E728A6E4DA}" type="presParOf" srcId="{0DADF4AA-4D0D-4832-8B9D-8FA4CC6D8A76}" destId="{1DDAB426-9FEC-45E4-BA77-E5B8A917A0ED}" srcOrd="1" destOrd="0" presId="urn:microsoft.com/office/officeart/2005/8/layout/hierarchy2"/>
    <dgm:cxn modelId="{71CB55DB-D80F-4A19-B74F-29EA7FD1870B}" type="presParOf" srcId="{1DDAB426-9FEC-45E4-BA77-E5B8A917A0ED}" destId="{0754BB66-2585-4802-8CC8-541070890CC4}" srcOrd="0" destOrd="0" presId="urn:microsoft.com/office/officeart/2005/8/layout/hierarchy2"/>
    <dgm:cxn modelId="{FBB941DD-64FF-4BE7-9BBA-1804BBCDF856}" type="presParOf" srcId="{1DDAB426-9FEC-45E4-BA77-E5B8A917A0ED}" destId="{D940A343-2587-40C6-AE5F-82CB8E8490F5}" srcOrd="1" destOrd="0" presId="urn:microsoft.com/office/officeart/2005/8/layout/hierarchy2"/>
    <dgm:cxn modelId="{C8951D9C-7026-4340-ADD8-FFAABCA23ECD}" type="presParOf" srcId="{D940A343-2587-40C6-AE5F-82CB8E8490F5}" destId="{0C82480B-AFB8-40EC-AF59-FE45F90F02B8}" srcOrd="0" destOrd="0" presId="urn:microsoft.com/office/officeart/2005/8/layout/hierarchy2"/>
    <dgm:cxn modelId="{C1DBA2E2-605C-4AC3-A325-BAF3F299BBB3}" type="presParOf" srcId="{0C82480B-AFB8-40EC-AF59-FE45F90F02B8}" destId="{5F7C80AF-4491-4985-9F62-A9804C32DCA2}" srcOrd="0" destOrd="0" presId="urn:microsoft.com/office/officeart/2005/8/layout/hierarchy2"/>
    <dgm:cxn modelId="{70702710-AA7B-47B3-8804-1DAA3ACC4E9F}" type="presParOf" srcId="{D940A343-2587-40C6-AE5F-82CB8E8490F5}" destId="{2F5F68B6-690A-4AA0-83DA-4DCDAED4FFB3}" srcOrd="1" destOrd="0" presId="urn:microsoft.com/office/officeart/2005/8/layout/hierarchy2"/>
    <dgm:cxn modelId="{FB06E726-ACC6-4C9A-99B2-1F62E8B48EF1}" type="presParOf" srcId="{2F5F68B6-690A-4AA0-83DA-4DCDAED4FFB3}" destId="{F136F4C0-EA26-4E6E-9B3B-61191A4F4EF6}" srcOrd="0" destOrd="0" presId="urn:microsoft.com/office/officeart/2005/8/layout/hierarchy2"/>
    <dgm:cxn modelId="{30D437FD-A898-4476-A480-14C505A5BB6E}" type="presParOf" srcId="{2F5F68B6-690A-4AA0-83DA-4DCDAED4FFB3}" destId="{B606F015-14DC-4374-BF8E-CCE4EFFC6D08}" srcOrd="1" destOrd="0" presId="urn:microsoft.com/office/officeart/2005/8/layout/hierarchy2"/>
    <dgm:cxn modelId="{AD823B3B-DF84-4CC0-A989-B220B7285FE9}" type="presParOf" srcId="{B606F015-14DC-4374-BF8E-CCE4EFFC6D08}" destId="{312DBB52-C9AA-4E6A-9716-65D2D9B0696C}" srcOrd="0" destOrd="0" presId="urn:microsoft.com/office/officeart/2005/8/layout/hierarchy2"/>
    <dgm:cxn modelId="{E019E0D8-31F5-47AD-B058-04AB3D62D06F}" type="presParOf" srcId="{312DBB52-C9AA-4E6A-9716-65D2D9B0696C}" destId="{1E43E6EC-8A89-4D3B-B4CC-86ED85D440A5}" srcOrd="0" destOrd="0" presId="urn:microsoft.com/office/officeart/2005/8/layout/hierarchy2"/>
    <dgm:cxn modelId="{F0711ACC-39AB-4C24-86EC-20BB2C47FA3A}" type="presParOf" srcId="{B606F015-14DC-4374-BF8E-CCE4EFFC6D08}" destId="{3B566599-7A6A-46E6-8B7E-497F7B95E66B}" srcOrd="1" destOrd="0" presId="urn:microsoft.com/office/officeart/2005/8/layout/hierarchy2"/>
    <dgm:cxn modelId="{C36E573F-2BC0-43C2-B893-47184EB0AA0F}" type="presParOf" srcId="{3B566599-7A6A-46E6-8B7E-497F7B95E66B}" destId="{502B1549-C6CC-420D-8ED1-915C79C0423E}" srcOrd="0" destOrd="0" presId="urn:microsoft.com/office/officeart/2005/8/layout/hierarchy2"/>
    <dgm:cxn modelId="{8D01F060-4F6C-40AA-8173-617CB492D6BB}" type="presParOf" srcId="{3B566599-7A6A-46E6-8B7E-497F7B95E66B}" destId="{EFDC0800-2415-47F3-9EA4-58FB8AB01E6D}" srcOrd="1" destOrd="0" presId="urn:microsoft.com/office/officeart/2005/8/layout/hierarchy2"/>
    <dgm:cxn modelId="{83D65C95-2C22-4F8E-BF0E-F6FEBD4B4F29}" type="presParOf" srcId="{D940A343-2587-40C6-AE5F-82CB8E8490F5}" destId="{8C0E78A1-C555-453F-BEDE-7907D051C0F3}" srcOrd="2" destOrd="0" presId="urn:microsoft.com/office/officeart/2005/8/layout/hierarchy2"/>
    <dgm:cxn modelId="{7DBB1545-CC0A-41CF-AC39-263F94FEF25D}" type="presParOf" srcId="{8C0E78A1-C555-453F-BEDE-7907D051C0F3}" destId="{2D297749-1774-4796-BFB8-33B413466E5A}" srcOrd="0" destOrd="0" presId="urn:microsoft.com/office/officeart/2005/8/layout/hierarchy2"/>
    <dgm:cxn modelId="{8F0DD35A-9056-49A8-B46F-94D820A133B2}" type="presParOf" srcId="{D940A343-2587-40C6-AE5F-82CB8E8490F5}" destId="{A3B78A55-EA9E-444B-A18B-A625BD559C00}" srcOrd="3" destOrd="0" presId="urn:microsoft.com/office/officeart/2005/8/layout/hierarchy2"/>
    <dgm:cxn modelId="{27DC7B10-21A6-497C-AE10-F0316A8D60F4}" type="presParOf" srcId="{A3B78A55-EA9E-444B-A18B-A625BD559C00}" destId="{446227A1-9E4F-4C19-9CE0-42D00CB14715}" srcOrd="0" destOrd="0" presId="urn:microsoft.com/office/officeart/2005/8/layout/hierarchy2"/>
    <dgm:cxn modelId="{B56E8523-ACAB-4BAD-8455-9ECB7606DE8F}" type="presParOf" srcId="{A3B78A55-EA9E-444B-A18B-A625BD559C00}" destId="{78BC8E37-44AC-44FE-A252-C4C0D4D919B8}" srcOrd="1" destOrd="0" presId="urn:microsoft.com/office/officeart/2005/8/layout/hierarchy2"/>
    <dgm:cxn modelId="{478E518E-DF67-4803-86CD-AB62E6EE4C45}" type="presParOf" srcId="{78BC8E37-44AC-44FE-A252-C4C0D4D919B8}" destId="{80117881-A121-49D3-B96C-2D10985C0B30}" srcOrd="0" destOrd="0" presId="urn:microsoft.com/office/officeart/2005/8/layout/hierarchy2"/>
    <dgm:cxn modelId="{1A324220-529C-4E30-9A9D-0B96FA9B16CA}" type="presParOf" srcId="{80117881-A121-49D3-B96C-2D10985C0B30}" destId="{3145C768-FA38-47E1-8012-E685611DCFFE}" srcOrd="0" destOrd="0" presId="urn:microsoft.com/office/officeart/2005/8/layout/hierarchy2"/>
    <dgm:cxn modelId="{2FFEA02C-E818-4066-8533-A6F4D8B3DC18}" type="presParOf" srcId="{78BC8E37-44AC-44FE-A252-C4C0D4D919B8}" destId="{4D8462E8-88AF-4B2B-90D8-F36D5412618B}" srcOrd="1" destOrd="0" presId="urn:microsoft.com/office/officeart/2005/8/layout/hierarchy2"/>
    <dgm:cxn modelId="{535F920B-97AD-49B2-9FC6-B6B12D5D03B2}" type="presParOf" srcId="{4D8462E8-88AF-4B2B-90D8-F36D5412618B}" destId="{83CBA8CD-A903-46FB-A786-99DFE2FB3D40}" srcOrd="0" destOrd="0" presId="urn:microsoft.com/office/officeart/2005/8/layout/hierarchy2"/>
    <dgm:cxn modelId="{8AF64854-9CCE-4AB7-9023-484F76441DE5}" type="presParOf" srcId="{4D8462E8-88AF-4B2B-90D8-F36D5412618B}" destId="{3E9DF68E-3FE3-4ABC-B330-F65791895EFC}" srcOrd="1" destOrd="0" presId="urn:microsoft.com/office/officeart/2005/8/layout/hierarchy2"/>
    <dgm:cxn modelId="{2D8AB907-D37A-4040-BAB0-1F732CBA7618}" type="presParOf" srcId="{0DADF4AA-4D0D-4832-8B9D-8FA4CC6D8A76}" destId="{D49A9B0C-6840-4151-8BBD-2C85C38DB527}" srcOrd="2" destOrd="0" presId="urn:microsoft.com/office/officeart/2005/8/layout/hierarchy2"/>
    <dgm:cxn modelId="{4052E326-C600-4C93-8EE0-B3058485E7D0}" type="presParOf" srcId="{D49A9B0C-6840-4151-8BBD-2C85C38DB527}" destId="{66F5D9FA-9531-4F08-9B6A-C0C3FF7E49B5}" srcOrd="0" destOrd="0" presId="urn:microsoft.com/office/officeart/2005/8/layout/hierarchy2"/>
    <dgm:cxn modelId="{1AD52B37-C3CD-4A70-AB7C-2D6809491F3D}" type="presParOf" srcId="{0DADF4AA-4D0D-4832-8B9D-8FA4CC6D8A76}" destId="{1BF94440-0C87-4F5A-B0A8-DACFB10E4F5F}" srcOrd="3" destOrd="0" presId="urn:microsoft.com/office/officeart/2005/8/layout/hierarchy2"/>
    <dgm:cxn modelId="{FA7C5F6E-80F8-4703-8200-4036F3487925}" type="presParOf" srcId="{1BF94440-0C87-4F5A-B0A8-DACFB10E4F5F}" destId="{A114A93C-3C18-4DA5-8E69-13788F4ADDAF}" srcOrd="0" destOrd="0" presId="urn:microsoft.com/office/officeart/2005/8/layout/hierarchy2"/>
    <dgm:cxn modelId="{F8AD0C70-5F8B-4C85-84E4-33DCBCDFFD33}" type="presParOf" srcId="{1BF94440-0C87-4F5A-B0A8-DACFB10E4F5F}" destId="{12230FB4-E970-4FA1-8E00-A96ADBF8742D}" srcOrd="1" destOrd="0" presId="urn:microsoft.com/office/officeart/2005/8/layout/hierarchy2"/>
    <dgm:cxn modelId="{7D64ADC9-27E3-4B2A-AF67-283E6AE26099}" type="presParOf" srcId="{12230FB4-E970-4FA1-8E00-A96ADBF8742D}" destId="{FFCB3E2E-9E57-428A-8FE5-4F2B61D780F9}" srcOrd="0" destOrd="0" presId="urn:microsoft.com/office/officeart/2005/8/layout/hierarchy2"/>
    <dgm:cxn modelId="{33C7C190-17BB-4FCF-886D-91D132B6154C}" type="presParOf" srcId="{FFCB3E2E-9E57-428A-8FE5-4F2B61D780F9}" destId="{131E2F91-C56C-4674-ACD4-14F460C8B736}" srcOrd="0" destOrd="0" presId="urn:microsoft.com/office/officeart/2005/8/layout/hierarchy2"/>
    <dgm:cxn modelId="{4F08B8EB-7517-44A0-9677-01D7F5A5B452}" type="presParOf" srcId="{12230FB4-E970-4FA1-8E00-A96ADBF8742D}" destId="{58A12C3C-E0B7-4B42-BC6B-E17572628555}" srcOrd="1" destOrd="0" presId="urn:microsoft.com/office/officeart/2005/8/layout/hierarchy2"/>
    <dgm:cxn modelId="{40620CD0-47F8-4A28-9B30-78A6C0CCE248}" type="presParOf" srcId="{58A12C3C-E0B7-4B42-BC6B-E17572628555}" destId="{74B654B2-108E-4DB6-A56D-CAA66228307A}" srcOrd="0" destOrd="0" presId="urn:microsoft.com/office/officeart/2005/8/layout/hierarchy2"/>
    <dgm:cxn modelId="{6652E798-6E86-43E3-B752-6BFCBFB08EAD}" type="presParOf" srcId="{58A12C3C-E0B7-4B42-BC6B-E17572628555}" destId="{C4F22718-4309-42BC-8133-EB8CDCF89F6B}" srcOrd="1" destOrd="0" presId="urn:microsoft.com/office/officeart/2005/8/layout/hierarchy2"/>
    <dgm:cxn modelId="{ACAC3349-0CA5-4513-A20A-CD3E988BA2F5}" type="presParOf" srcId="{C4F22718-4309-42BC-8133-EB8CDCF89F6B}" destId="{E5AF5E6F-EA04-47B7-8AAD-31B187EB3DCA}" srcOrd="0" destOrd="0" presId="urn:microsoft.com/office/officeart/2005/8/layout/hierarchy2"/>
    <dgm:cxn modelId="{0465EC81-0CBD-4E00-A75E-76334B1A240A}" type="presParOf" srcId="{E5AF5E6F-EA04-47B7-8AAD-31B187EB3DCA}" destId="{CE403C3F-4F96-4C1F-BC75-728FE228722A}" srcOrd="0" destOrd="0" presId="urn:microsoft.com/office/officeart/2005/8/layout/hierarchy2"/>
    <dgm:cxn modelId="{75F42C7E-A68A-4867-BB08-702BB07632C9}" type="presParOf" srcId="{C4F22718-4309-42BC-8133-EB8CDCF89F6B}" destId="{A9EA04A2-AB77-4047-8A41-F38CC3095F6F}" srcOrd="1" destOrd="0" presId="urn:microsoft.com/office/officeart/2005/8/layout/hierarchy2"/>
    <dgm:cxn modelId="{6B25AA19-2784-4631-841B-966EFE27AAF6}" type="presParOf" srcId="{A9EA04A2-AB77-4047-8A41-F38CC3095F6F}" destId="{37EF290F-7F23-432C-98F4-41759F2004D2}" srcOrd="0" destOrd="0" presId="urn:microsoft.com/office/officeart/2005/8/layout/hierarchy2"/>
    <dgm:cxn modelId="{F9D002A1-0E19-461B-9A09-2160E72B2D09}" type="presParOf" srcId="{A9EA04A2-AB77-4047-8A41-F38CC3095F6F}" destId="{EF4A6ACE-819E-469A-B1BB-114B3BBE4D87}" srcOrd="1" destOrd="0" presId="urn:microsoft.com/office/officeart/2005/8/layout/hierarchy2"/>
    <dgm:cxn modelId="{0F989C6A-9EC9-4D11-908A-765F1C3F0080}" type="presParOf" srcId="{12230FB4-E970-4FA1-8E00-A96ADBF8742D}" destId="{88A500F0-BE29-44A1-9DE6-29B8F13B3537}" srcOrd="2" destOrd="0" presId="urn:microsoft.com/office/officeart/2005/8/layout/hierarchy2"/>
    <dgm:cxn modelId="{12A6CFB7-75AE-4432-94DD-8928DC4AE95C}" type="presParOf" srcId="{88A500F0-BE29-44A1-9DE6-29B8F13B3537}" destId="{AA32265D-0106-473B-B9C5-2C91FB632897}" srcOrd="0" destOrd="0" presId="urn:microsoft.com/office/officeart/2005/8/layout/hierarchy2"/>
    <dgm:cxn modelId="{A455E812-0A51-46B4-957B-73C001E0EEF6}" type="presParOf" srcId="{12230FB4-E970-4FA1-8E00-A96ADBF8742D}" destId="{61285B55-40FC-426B-8405-E5AAFE435C65}" srcOrd="3" destOrd="0" presId="urn:microsoft.com/office/officeart/2005/8/layout/hierarchy2"/>
    <dgm:cxn modelId="{1F7BFED7-80AB-4CB2-836F-BD5A31FEB637}" type="presParOf" srcId="{61285B55-40FC-426B-8405-E5AAFE435C65}" destId="{5049E892-2AD0-46FD-A4AC-B3E8F20EB178}" srcOrd="0" destOrd="0" presId="urn:microsoft.com/office/officeart/2005/8/layout/hierarchy2"/>
    <dgm:cxn modelId="{89106BCD-926E-49A2-BC7E-A12B9F2745B4}" type="presParOf" srcId="{61285B55-40FC-426B-8405-E5AAFE435C65}" destId="{C6133336-87F0-460D-B2DB-20EC167B9DDE}" srcOrd="1" destOrd="0" presId="urn:microsoft.com/office/officeart/2005/8/layout/hierarchy2"/>
    <dgm:cxn modelId="{D894D153-43E0-41DA-843E-BD823F592DF9}" type="presParOf" srcId="{C6133336-87F0-460D-B2DB-20EC167B9DDE}" destId="{DDA61B96-2CF6-4A9E-968E-AB13B813E0E4}" srcOrd="0" destOrd="0" presId="urn:microsoft.com/office/officeart/2005/8/layout/hierarchy2"/>
    <dgm:cxn modelId="{BF315376-679B-47E9-9022-BF441CA63247}" type="presParOf" srcId="{DDA61B96-2CF6-4A9E-968E-AB13B813E0E4}" destId="{BA62C72F-F316-40D2-8116-CF0AC2B9314B}" srcOrd="0" destOrd="0" presId="urn:microsoft.com/office/officeart/2005/8/layout/hierarchy2"/>
    <dgm:cxn modelId="{F3850135-498D-4EEB-B481-A4129AA02618}" type="presParOf" srcId="{C6133336-87F0-460D-B2DB-20EC167B9DDE}" destId="{E27B707D-7D12-410D-BFBA-86AD83825F36}" srcOrd="1" destOrd="0" presId="urn:microsoft.com/office/officeart/2005/8/layout/hierarchy2"/>
    <dgm:cxn modelId="{EE30BF5C-79CC-43BD-A013-6B2BE2ECB41A}" type="presParOf" srcId="{E27B707D-7D12-410D-BFBA-86AD83825F36}" destId="{E2602DE4-59D6-4917-9D22-283CCC2C855C}" srcOrd="0" destOrd="0" presId="urn:microsoft.com/office/officeart/2005/8/layout/hierarchy2"/>
    <dgm:cxn modelId="{323BFDD8-FC21-4035-8502-AD66A08FDB3C}" type="presParOf" srcId="{E27B707D-7D12-410D-BFBA-86AD83825F36}" destId="{3F46FF81-450C-4867-8DE4-2C05BF3446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639CF-4AFD-49C1-9AE7-F8FA74A37F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1CB3F0-CB5D-4D71-A5FE-580A2C6F894C}">
      <dgm:prSet phldrT="[Text]"/>
      <dgm:spPr/>
      <dgm:t>
        <a:bodyPr/>
        <a:lstStyle/>
        <a:p>
          <a:r>
            <a:rPr lang="en-GB" dirty="0" smtClean="0"/>
            <a:t>DPMM</a:t>
          </a:r>
          <a:endParaRPr lang="en-GB" dirty="0"/>
        </a:p>
      </dgm:t>
    </dgm:pt>
    <dgm:pt modelId="{E9D526BB-C55D-4A79-89C2-05FC710D2AF6}" type="parTrans" cxnId="{76811D44-08BD-4D8A-A956-5B710F5FBE64}">
      <dgm:prSet/>
      <dgm:spPr/>
      <dgm:t>
        <a:bodyPr/>
        <a:lstStyle/>
        <a:p>
          <a:endParaRPr lang="en-GB"/>
        </a:p>
      </dgm:t>
    </dgm:pt>
    <dgm:pt modelId="{D34A1155-1946-4ED5-9030-F2704B2384F5}" type="sibTrans" cxnId="{76811D44-08BD-4D8A-A956-5B710F5FBE64}">
      <dgm:prSet/>
      <dgm:spPr/>
      <dgm:t>
        <a:bodyPr/>
        <a:lstStyle/>
        <a:p>
          <a:endParaRPr lang="en-GB"/>
        </a:p>
      </dgm:t>
    </dgm:pt>
    <dgm:pt modelId="{DD030D1E-250C-42AE-9EFB-7F5F6A591C72}">
      <dgm:prSet phldrT="[Text]"/>
      <dgm:spPr/>
      <dgm:t>
        <a:bodyPr/>
        <a:lstStyle/>
        <a:p>
          <a:r>
            <a:rPr lang="en-GB" dirty="0" smtClean="0"/>
            <a:t>High overhead due to CTS frames</a:t>
          </a:r>
          <a:endParaRPr lang="en-GB" dirty="0"/>
        </a:p>
      </dgm:t>
    </dgm:pt>
    <dgm:pt modelId="{1B427B19-9397-43FB-A95C-E44FB01806A2}" type="parTrans" cxnId="{B13EA12B-8FD1-4264-8ADB-2EB8E8B27268}">
      <dgm:prSet/>
      <dgm:spPr/>
      <dgm:t>
        <a:bodyPr/>
        <a:lstStyle/>
        <a:p>
          <a:endParaRPr lang="en-GB"/>
        </a:p>
      </dgm:t>
    </dgm:pt>
    <dgm:pt modelId="{BCA32139-D003-416F-A7CE-1283DAA1D718}" type="sibTrans" cxnId="{B13EA12B-8FD1-4264-8ADB-2EB8E8B27268}">
      <dgm:prSet/>
      <dgm:spPr/>
      <dgm:t>
        <a:bodyPr/>
        <a:lstStyle/>
        <a:p>
          <a:endParaRPr lang="en-GB"/>
        </a:p>
      </dgm:t>
    </dgm:pt>
    <dgm:pt modelId="{32A5BB05-6EF3-4181-BCC7-AAD2CF47C898}">
      <dgm:prSet phldrT="[Text]"/>
      <dgm:spPr/>
      <dgm:t>
        <a:bodyPr/>
        <a:lstStyle/>
        <a:p>
          <a:r>
            <a:rPr lang="en-GB" dirty="0" smtClean="0"/>
            <a:t>Higher unicast throughput </a:t>
          </a:r>
          <a:endParaRPr lang="en-GB" dirty="0"/>
        </a:p>
      </dgm:t>
    </dgm:pt>
    <dgm:pt modelId="{4784C8FC-C9DE-4A7D-9C92-91D00BDD3990}" type="parTrans" cxnId="{1815D0A7-7415-4976-A0F9-C6F703C5A3FF}">
      <dgm:prSet/>
      <dgm:spPr/>
      <dgm:t>
        <a:bodyPr/>
        <a:lstStyle/>
        <a:p>
          <a:endParaRPr lang="en-GB"/>
        </a:p>
      </dgm:t>
    </dgm:pt>
    <dgm:pt modelId="{5DDF62F5-11AA-4052-9259-E766AB9BE52D}" type="sibTrans" cxnId="{1815D0A7-7415-4976-A0F9-C6F703C5A3FF}">
      <dgm:prSet/>
      <dgm:spPr/>
      <dgm:t>
        <a:bodyPr/>
        <a:lstStyle/>
        <a:p>
          <a:endParaRPr lang="en-GB"/>
        </a:p>
      </dgm:t>
    </dgm:pt>
    <dgm:pt modelId="{823E330B-1817-427B-ACB8-B30F123F1483}">
      <dgm:prSet phldrT="[Text]"/>
      <dgm:spPr/>
      <dgm:t>
        <a:bodyPr/>
        <a:lstStyle/>
        <a:p>
          <a:r>
            <a:rPr lang="en-GB" dirty="0" smtClean="0"/>
            <a:t>REMP</a:t>
          </a:r>
          <a:endParaRPr lang="en-GB" dirty="0"/>
        </a:p>
      </dgm:t>
    </dgm:pt>
    <dgm:pt modelId="{625BD676-7DB7-4AF4-8A8A-7019BE3F1DC3}" type="parTrans" cxnId="{77B91BF9-7D53-44F5-B1D5-8CB788E8717E}">
      <dgm:prSet/>
      <dgm:spPr/>
      <dgm:t>
        <a:bodyPr/>
        <a:lstStyle/>
        <a:p>
          <a:endParaRPr lang="en-GB"/>
        </a:p>
      </dgm:t>
    </dgm:pt>
    <dgm:pt modelId="{AB518C51-0BC8-492A-B8E8-FD8B99495A03}" type="sibTrans" cxnId="{77B91BF9-7D53-44F5-B1D5-8CB788E8717E}">
      <dgm:prSet/>
      <dgm:spPr/>
      <dgm:t>
        <a:bodyPr/>
        <a:lstStyle/>
        <a:p>
          <a:endParaRPr lang="en-GB"/>
        </a:p>
      </dgm:t>
    </dgm:pt>
    <dgm:pt modelId="{F5209430-8F37-4459-B2B9-6E45A6A2950D}">
      <dgm:prSet phldrT="[Text]"/>
      <dgm:spPr/>
      <dgm:t>
        <a:bodyPr/>
        <a:lstStyle/>
        <a:p>
          <a:r>
            <a:rPr lang="en-GB" dirty="0" smtClean="0"/>
            <a:t>Less overhead as ACK is only sent by leader</a:t>
          </a:r>
          <a:endParaRPr lang="en-GB" dirty="0"/>
        </a:p>
      </dgm:t>
    </dgm:pt>
    <dgm:pt modelId="{F757DE0B-9F26-4A54-8035-575FDB2B06DE}" type="parTrans" cxnId="{921F82EB-8AF7-4548-91D9-F9A25B8CB878}">
      <dgm:prSet/>
      <dgm:spPr/>
      <dgm:t>
        <a:bodyPr/>
        <a:lstStyle/>
        <a:p>
          <a:endParaRPr lang="en-GB"/>
        </a:p>
      </dgm:t>
    </dgm:pt>
    <dgm:pt modelId="{C97A862A-3CB4-4A20-8D39-2F8D409F186D}" type="sibTrans" cxnId="{921F82EB-8AF7-4548-91D9-F9A25B8CB878}">
      <dgm:prSet/>
      <dgm:spPr/>
      <dgm:t>
        <a:bodyPr/>
        <a:lstStyle/>
        <a:p>
          <a:endParaRPr lang="en-GB"/>
        </a:p>
      </dgm:t>
    </dgm:pt>
    <dgm:pt modelId="{0DB82C06-93CE-4C85-9E24-787E22AAA3BD}">
      <dgm:prSet phldrT="[Text]"/>
      <dgm:spPr/>
      <dgm:t>
        <a:bodyPr/>
        <a:lstStyle/>
        <a:p>
          <a:r>
            <a:rPr lang="en-GB" dirty="0" smtClean="0"/>
            <a:t>Higher Multicast throughput</a:t>
          </a:r>
          <a:endParaRPr lang="en-GB" dirty="0"/>
        </a:p>
      </dgm:t>
    </dgm:pt>
    <dgm:pt modelId="{DEB9C0A5-6D73-480A-949E-1BD43E4384C6}" type="parTrans" cxnId="{C2022DE1-78BF-43A4-BE7A-80521DB7941B}">
      <dgm:prSet/>
      <dgm:spPr/>
      <dgm:t>
        <a:bodyPr/>
        <a:lstStyle/>
        <a:p>
          <a:endParaRPr lang="en-GB"/>
        </a:p>
      </dgm:t>
    </dgm:pt>
    <dgm:pt modelId="{9F8F53E1-61D5-490A-8096-7AADA4B496C7}" type="sibTrans" cxnId="{C2022DE1-78BF-43A4-BE7A-80521DB7941B}">
      <dgm:prSet/>
      <dgm:spPr/>
      <dgm:t>
        <a:bodyPr/>
        <a:lstStyle/>
        <a:p>
          <a:endParaRPr lang="en-GB"/>
        </a:p>
      </dgm:t>
    </dgm:pt>
    <dgm:pt modelId="{EFAC7C4B-EEA1-4CA9-B625-70AE530BC12D}">
      <dgm:prSet phldrT="[Text]"/>
      <dgm:spPr/>
      <dgm:t>
        <a:bodyPr/>
        <a:lstStyle/>
        <a:p>
          <a:endParaRPr lang="en-GB" dirty="0"/>
        </a:p>
      </dgm:t>
    </dgm:pt>
    <dgm:pt modelId="{9556CC04-A378-4669-9C0B-099738F60F07}" type="parTrans" cxnId="{B78CB866-97BF-4CD0-B43C-6DEB0FD7534D}">
      <dgm:prSet/>
      <dgm:spPr/>
    </dgm:pt>
    <dgm:pt modelId="{94084278-5B84-4F0E-9E8C-80CECFBCAACC}" type="sibTrans" cxnId="{B78CB866-97BF-4CD0-B43C-6DEB0FD7534D}">
      <dgm:prSet/>
      <dgm:spPr/>
    </dgm:pt>
    <dgm:pt modelId="{C5BEBE37-D072-4AA7-B40B-10C676178CDC}">
      <dgm:prSet phldrT="[Text]"/>
      <dgm:spPr/>
      <dgm:t>
        <a:bodyPr/>
        <a:lstStyle/>
        <a:p>
          <a:r>
            <a:rPr lang="en-GB" dirty="0" smtClean="0"/>
            <a:t>Less delay as AP retransmits to only three nodes </a:t>
          </a:r>
          <a:r>
            <a:rPr lang="en-GB" dirty="0" err="1" smtClean="0"/>
            <a:t>i.e</a:t>
          </a:r>
          <a:r>
            <a:rPr lang="en-GB" dirty="0" smtClean="0"/>
            <a:t> the cluster heads</a:t>
          </a:r>
          <a:endParaRPr lang="en-GB" dirty="0"/>
        </a:p>
      </dgm:t>
    </dgm:pt>
    <dgm:pt modelId="{3A77CBCC-0F8B-4405-B119-D6113148A7D2}" type="parTrans" cxnId="{4873AE7B-AA14-4286-B648-EA335D3F595F}">
      <dgm:prSet/>
      <dgm:spPr/>
    </dgm:pt>
    <dgm:pt modelId="{334F1D56-D00E-4624-9AF7-842A1F50277D}" type="sibTrans" cxnId="{4873AE7B-AA14-4286-B648-EA335D3F595F}">
      <dgm:prSet/>
      <dgm:spPr/>
    </dgm:pt>
    <dgm:pt modelId="{E58C6372-238A-40F6-8331-F46B044BF0B0}">
      <dgm:prSet phldrT="[Text]"/>
      <dgm:spPr/>
      <dgm:t>
        <a:bodyPr/>
        <a:lstStyle/>
        <a:p>
          <a:r>
            <a:rPr lang="en-GB" dirty="0" smtClean="0"/>
            <a:t>Slightly higher delay as AP retransmits to all the multicast nodes</a:t>
          </a:r>
          <a:endParaRPr lang="en-GB" dirty="0"/>
        </a:p>
      </dgm:t>
    </dgm:pt>
    <dgm:pt modelId="{415844A3-68BD-4DBA-AA22-251F1E45D2C1}" type="parTrans" cxnId="{690E57E2-3F4F-4D69-BA94-896129875C03}">
      <dgm:prSet/>
      <dgm:spPr/>
    </dgm:pt>
    <dgm:pt modelId="{C01AD13B-01AF-49DF-B7EB-CDBB0488F935}" type="sibTrans" cxnId="{690E57E2-3F4F-4D69-BA94-896129875C03}">
      <dgm:prSet/>
      <dgm:spPr/>
    </dgm:pt>
    <dgm:pt modelId="{1633DBD5-F17E-499E-824A-4F9F01272F5D}">
      <dgm:prSet phldrT="[Text]"/>
      <dgm:spPr/>
      <dgm:t>
        <a:bodyPr/>
        <a:lstStyle/>
        <a:p>
          <a:endParaRPr lang="en-GB" dirty="0"/>
        </a:p>
      </dgm:t>
    </dgm:pt>
    <dgm:pt modelId="{AB3EB2BB-3802-411D-BF53-65B91AFA72FB}" type="parTrans" cxnId="{B34AC542-B74B-43C8-A892-02F88B2430E4}">
      <dgm:prSet/>
      <dgm:spPr/>
    </dgm:pt>
    <dgm:pt modelId="{C3EA755D-7D3C-4D25-80A6-9E0EF4593BDD}" type="sibTrans" cxnId="{B34AC542-B74B-43C8-A892-02F88B2430E4}">
      <dgm:prSet/>
      <dgm:spPr/>
    </dgm:pt>
    <dgm:pt modelId="{B95CFBCD-2E2C-48E5-AE89-67B286AF2406}">
      <dgm:prSet phldrT="[Text]"/>
      <dgm:spPr/>
      <dgm:t>
        <a:bodyPr/>
        <a:lstStyle/>
        <a:p>
          <a:endParaRPr lang="en-GB" dirty="0"/>
        </a:p>
      </dgm:t>
    </dgm:pt>
    <dgm:pt modelId="{88DA2292-8C41-4A20-8508-5E964B80C523}" type="parTrans" cxnId="{C5F3851A-774C-4280-B2C8-A3066D97ACE8}">
      <dgm:prSet/>
      <dgm:spPr/>
    </dgm:pt>
    <dgm:pt modelId="{66D0FACB-7F2A-4DD1-9A97-C877BEADE9C2}" type="sibTrans" cxnId="{C5F3851A-774C-4280-B2C8-A3066D97ACE8}">
      <dgm:prSet/>
      <dgm:spPr/>
    </dgm:pt>
    <dgm:pt modelId="{7F0F0730-62FD-47A9-9562-EF5FEFF24867}">
      <dgm:prSet phldrT="[Text]"/>
      <dgm:spPr/>
      <dgm:t>
        <a:bodyPr/>
        <a:lstStyle/>
        <a:p>
          <a:endParaRPr lang="en-GB" dirty="0"/>
        </a:p>
      </dgm:t>
    </dgm:pt>
    <dgm:pt modelId="{3C01A6E7-9611-4959-8693-AF0A049B809A}" type="parTrans" cxnId="{DAA16EEB-64C5-475F-85D3-E89F43C117F1}">
      <dgm:prSet/>
      <dgm:spPr/>
    </dgm:pt>
    <dgm:pt modelId="{C615091C-9499-4823-A3DF-3C4EFF51C058}" type="sibTrans" cxnId="{DAA16EEB-64C5-475F-85D3-E89F43C117F1}">
      <dgm:prSet/>
      <dgm:spPr/>
    </dgm:pt>
    <dgm:pt modelId="{23E32586-59C4-4BD6-B8A3-8985A43EDC84}">
      <dgm:prSet phldrT="[Text]"/>
      <dgm:spPr/>
      <dgm:t>
        <a:bodyPr/>
        <a:lstStyle/>
        <a:p>
          <a:endParaRPr lang="en-GB" dirty="0"/>
        </a:p>
      </dgm:t>
    </dgm:pt>
    <dgm:pt modelId="{3EAD0E94-9A82-487C-BEA3-CBF388670424}" type="parTrans" cxnId="{83503B37-2106-4523-98CE-9C59FADA6C90}">
      <dgm:prSet/>
      <dgm:spPr/>
    </dgm:pt>
    <dgm:pt modelId="{53341381-B8F4-449B-98D2-C89A8BD2A4ED}" type="sibTrans" cxnId="{83503B37-2106-4523-98CE-9C59FADA6C90}">
      <dgm:prSet/>
      <dgm:spPr/>
    </dgm:pt>
    <dgm:pt modelId="{77C568BE-1092-4F7B-AC01-2A1FE29CC02B}">
      <dgm:prSet phldrT="[Text]"/>
      <dgm:spPr/>
      <dgm:t>
        <a:bodyPr/>
        <a:lstStyle/>
        <a:p>
          <a:endParaRPr lang="en-GB" dirty="0"/>
        </a:p>
      </dgm:t>
    </dgm:pt>
    <dgm:pt modelId="{1FA78CEC-8840-466E-B829-375F48CE95BF}" type="parTrans" cxnId="{B8824003-12A5-4EF3-A1D2-84F9E054F331}">
      <dgm:prSet/>
      <dgm:spPr/>
    </dgm:pt>
    <dgm:pt modelId="{11DF494F-23C0-4014-BAAF-398C30E6BB95}" type="sibTrans" cxnId="{B8824003-12A5-4EF3-A1D2-84F9E054F331}">
      <dgm:prSet/>
      <dgm:spPr/>
    </dgm:pt>
    <dgm:pt modelId="{8BB3536A-200F-44AE-9327-59FB65DCA949}">
      <dgm:prSet phldrT="[Text]"/>
      <dgm:spPr/>
      <dgm:t>
        <a:bodyPr/>
        <a:lstStyle/>
        <a:p>
          <a:r>
            <a:rPr lang="en-GB" dirty="0" smtClean="0"/>
            <a:t>More Reliable as response is taken from all the nodes in case of lost packets</a:t>
          </a:r>
          <a:endParaRPr lang="en-GB" dirty="0"/>
        </a:p>
      </dgm:t>
    </dgm:pt>
    <dgm:pt modelId="{0630836C-17D3-4C5D-A5AE-2828F1ED2547}" type="parTrans" cxnId="{6361B549-88D7-46B6-9ECE-FD2716426C4D}">
      <dgm:prSet/>
      <dgm:spPr/>
    </dgm:pt>
    <dgm:pt modelId="{8F6D1AFB-77E7-4F1D-897F-25A4E1713D02}" type="sibTrans" cxnId="{6361B549-88D7-46B6-9ECE-FD2716426C4D}">
      <dgm:prSet/>
      <dgm:spPr/>
    </dgm:pt>
    <dgm:pt modelId="{A295629C-33FA-444B-A390-356044A535B3}">
      <dgm:prSet phldrT="[Text]"/>
      <dgm:spPr/>
      <dgm:t>
        <a:bodyPr/>
        <a:lstStyle/>
        <a:p>
          <a:r>
            <a:rPr lang="en-GB" dirty="0" smtClean="0"/>
            <a:t>Less Fair as only the 3 CHs are responsible for NACK/ACK </a:t>
          </a:r>
          <a:endParaRPr lang="en-GB" dirty="0"/>
        </a:p>
      </dgm:t>
    </dgm:pt>
    <dgm:pt modelId="{5B076935-72A6-4AEE-94AB-BF266AA7C561}" type="parTrans" cxnId="{EC7304D3-C31F-4F42-8171-ACD8BF231F43}">
      <dgm:prSet/>
      <dgm:spPr/>
    </dgm:pt>
    <dgm:pt modelId="{7C5568C3-AE60-4510-B782-A2FDD7D9007C}" type="sibTrans" cxnId="{EC7304D3-C31F-4F42-8171-ACD8BF231F43}">
      <dgm:prSet/>
      <dgm:spPr/>
    </dgm:pt>
    <dgm:pt modelId="{E2822DE8-DF8C-45BD-A4A4-7D2666CE40BA}">
      <dgm:prSet phldrT="[Text]"/>
      <dgm:spPr/>
      <dgm:t>
        <a:bodyPr/>
        <a:lstStyle/>
        <a:p>
          <a:endParaRPr lang="en-GB" dirty="0"/>
        </a:p>
      </dgm:t>
    </dgm:pt>
    <dgm:pt modelId="{1174CC40-F83B-422A-9485-1B64EB2637E2}" type="parTrans" cxnId="{00225391-857E-4CD6-BF8F-36CA7AD1F967}">
      <dgm:prSet/>
      <dgm:spPr/>
    </dgm:pt>
    <dgm:pt modelId="{59EA0C56-50CA-4D67-B48B-9D11947132ED}" type="sibTrans" cxnId="{00225391-857E-4CD6-BF8F-36CA7AD1F967}">
      <dgm:prSet/>
      <dgm:spPr/>
    </dgm:pt>
    <dgm:pt modelId="{5AE03210-1B2D-4BCE-B35F-04A0C38CB4FB}" type="pres">
      <dgm:prSet presAssocID="{FC7639CF-4AFD-49C1-9AE7-F8FA74A37F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AB304B4-AB91-40C6-B264-B578211BBD2B}" type="pres">
      <dgm:prSet presAssocID="{AA1CB3F0-CB5D-4D71-A5FE-580A2C6F894C}" presName="composite" presStyleCnt="0"/>
      <dgm:spPr/>
    </dgm:pt>
    <dgm:pt modelId="{C862823F-E21D-41DF-ACE4-91EABC734E5C}" type="pres">
      <dgm:prSet presAssocID="{AA1CB3F0-CB5D-4D71-A5FE-580A2C6F894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3F96CB-DE88-46B6-A2C8-9DCD5F5E8491}" type="pres">
      <dgm:prSet presAssocID="{AA1CB3F0-CB5D-4D71-A5FE-580A2C6F894C}" presName="desTx" presStyleLbl="alignAccFollowNode1" presStyleIdx="0" presStyleCnt="2" custLinFactNeighborX="-16876" custLinFactNeighborY="-16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7A1624-A9E6-4700-B099-1BE61A864A0C}" type="pres">
      <dgm:prSet presAssocID="{D34A1155-1946-4ED5-9030-F2704B2384F5}" presName="space" presStyleCnt="0"/>
      <dgm:spPr/>
    </dgm:pt>
    <dgm:pt modelId="{0F806AC0-3610-4DF6-BE02-F69791CAF659}" type="pres">
      <dgm:prSet presAssocID="{823E330B-1817-427B-ACB8-B30F123F1483}" presName="composite" presStyleCnt="0"/>
      <dgm:spPr/>
    </dgm:pt>
    <dgm:pt modelId="{FDD9FF9E-8DDD-44B1-AC30-1AAFF1633985}" type="pres">
      <dgm:prSet presAssocID="{823E330B-1817-427B-ACB8-B30F123F14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289FCB-A588-40E4-B0B5-CEAC73776B51}" type="pres">
      <dgm:prSet presAssocID="{823E330B-1817-427B-ACB8-B30F123F148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7304D3-C31F-4F42-8171-ACD8BF231F43}" srcId="{AA1CB3F0-CB5D-4D71-A5FE-580A2C6F894C}" destId="{A295629C-33FA-444B-A390-356044A535B3}" srcOrd="6" destOrd="0" parTransId="{5B076935-72A6-4AEE-94AB-BF266AA7C561}" sibTransId="{7C5568C3-AE60-4510-B782-A2FDD7D9007C}"/>
    <dgm:cxn modelId="{2093E548-53BD-42B0-BB7A-50D5E9AF23FA}" type="presOf" srcId="{1633DBD5-F17E-499E-824A-4F9F01272F5D}" destId="{753F96CB-DE88-46B6-A2C8-9DCD5F5E8491}" srcOrd="0" destOrd="1" presId="urn:microsoft.com/office/officeart/2005/8/layout/hList1"/>
    <dgm:cxn modelId="{C5F3851A-774C-4280-B2C8-A3066D97ACE8}" srcId="{AA1CB3F0-CB5D-4D71-A5FE-580A2C6F894C}" destId="{B95CFBCD-2E2C-48E5-AE89-67B286AF2406}" srcOrd="3" destOrd="0" parTransId="{88DA2292-8C41-4A20-8508-5E964B80C523}" sibTransId="{66D0FACB-7F2A-4DD1-9A97-C877BEADE9C2}"/>
    <dgm:cxn modelId="{344B3AEF-B675-458C-8E28-EEFE603151F9}" type="presOf" srcId="{32A5BB05-6EF3-4181-BCC7-AAD2CF47C898}" destId="{753F96CB-DE88-46B6-A2C8-9DCD5F5E8491}" srcOrd="0" destOrd="2" presId="urn:microsoft.com/office/officeart/2005/8/layout/hList1"/>
    <dgm:cxn modelId="{0A6EC006-BCE7-4DFD-B9F0-69641D410336}" type="presOf" srcId="{8BB3536A-200F-44AE-9327-59FB65DCA949}" destId="{8A289FCB-A588-40E4-B0B5-CEAC73776B51}" srcOrd="0" destOrd="6" presId="urn:microsoft.com/office/officeart/2005/8/layout/hList1"/>
    <dgm:cxn modelId="{62961479-F3D7-4D37-A120-A65A191ED8EE}" type="presOf" srcId="{B95CFBCD-2E2C-48E5-AE89-67B286AF2406}" destId="{753F96CB-DE88-46B6-A2C8-9DCD5F5E8491}" srcOrd="0" destOrd="3" presId="urn:microsoft.com/office/officeart/2005/8/layout/hList1"/>
    <dgm:cxn modelId="{690E57E2-3F4F-4D69-BA94-896129875C03}" srcId="{823E330B-1817-427B-ACB8-B30F123F1483}" destId="{E58C6372-238A-40F6-8331-F46B044BF0B0}" srcOrd="4" destOrd="0" parTransId="{415844A3-68BD-4DBA-AA22-251F1E45D2C1}" sibTransId="{C01AD13B-01AF-49DF-B7EB-CDBB0488F935}"/>
    <dgm:cxn modelId="{54158010-4BDB-4C20-97FA-E03D7A85C784}" type="presOf" srcId="{23E32586-59C4-4BD6-B8A3-8985A43EDC84}" destId="{8A289FCB-A588-40E4-B0B5-CEAC73776B51}" srcOrd="0" destOrd="1" presId="urn:microsoft.com/office/officeart/2005/8/layout/hList1"/>
    <dgm:cxn modelId="{EBF038A0-61D7-42ED-B879-937214EC2660}" type="presOf" srcId="{E58C6372-238A-40F6-8331-F46B044BF0B0}" destId="{8A289FCB-A588-40E4-B0B5-CEAC73776B51}" srcOrd="0" destOrd="4" presId="urn:microsoft.com/office/officeart/2005/8/layout/hList1"/>
    <dgm:cxn modelId="{B78CB866-97BF-4CD0-B43C-6DEB0FD7534D}" srcId="{823E330B-1817-427B-ACB8-B30F123F1483}" destId="{EFAC7C4B-EEA1-4CA9-B625-70AE530BC12D}" srcOrd="7" destOrd="0" parTransId="{9556CC04-A378-4669-9C0B-099738F60F07}" sibTransId="{94084278-5B84-4F0E-9E8C-80CECFBCAACC}"/>
    <dgm:cxn modelId="{B3E5853C-3520-451C-A195-9BB4A0B62B79}" type="presOf" srcId="{7F0F0730-62FD-47A9-9562-EF5FEFF24867}" destId="{8A289FCB-A588-40E4-B0B5-CEAC73776B51}" srcOrd="0" destOrd="3" presId="urn:microsoft.com/office/officeart/2005/8/layout/hList1"/>
    <dgm:cxn modelId="{52F34F0F-4E3A-4C70-B6DA-0449D2B50770}" type="presOf" srcId="{77C568BE-1092-4F7B-AC01-2A1FE29CC02B}" destId="{8A289FCB-A588-40E4-B0B5-CEAC73776B51}" srcOrd="0" destOrd="5" presId="urn:microsoft.com/office/officeart/2005/8/layout/hList1"/>
    <dgm:cxn modelId="{B13EA12B-8FD1-4264-8ADB-2EB8E8B27268}" srcId="{AA1CB3F0-CB5D-4D71-A5FE-580A2C6F894C}" destId="{DD030D1E-250C-42AE-9EFB-7F5F6A591C72}" srcOrd="0" destOrd="0" parTransId="{1B427B19-9397-43FB-A95C-E44FB01806A2}" sibTransId="{BCA32139-D003-416F-A7CE-1283DAA1D718}"/>
    <dgm:cxn modelId="{76811D44-08BD-4D8A-A956-5B710F5FBE64}" srcId="{FC7639CF-4AFD-49C1-9AE7-F8FA74A37F9D}" destId="{AA1CB3F0-CB5D-4D71-A5FE-580A2C6F894C}" srcOrd="0" destOrd="0" parTransId="{E9D526BB-C55D-4A79-89C2-05FC710D2AF6}" sibTransId="{D34A1155-1946-4ED5-9030-F2704B2384F5}"/>
    <dgm:cxn modelId="{66E09757-3D98-4B8F-B814-7A4EB447D64D}" type="presOf" srcId="{AA1CB3F0-CB5D-4D71-A5FE-580A2C6F894C}" destId="{C862823F-E21D-41DF-ACE4-91EABC734E5C}" srcOrd="0" destOrd="0" presId="urn:microsoft.com/office/officeart/2005/8/layout/hList1"/>
    <dgm:cxn modelId="{B34AC542-B74B-43C8-A892-02F88B2430E4}" srcId="{AA1CB3F0-CB5D-4D71-A5FE-580A2C6F894C}" destId="{1633DBD5-F17E-499E-824A-4F9F01272F5D}" srcOrd="1" destOrd="0" parTransId="{AB3EB2BB-3802-411D-BF53-65B91AFA72FB}" sibTransId="{C3EA755D-7D3C-4D25-80A6-9E0EF4593BDD}"/>
    <dgm:cxn modelId="{B8824003-12A5-4EF3-A1D2-84F9E054F331}" srcId="{823E330B-1817-427B-ACB8-B30F123F1483}" destId="{77C568BE-1092-4F7B-AC01-2A1FE29CC02B}" srcOrd="5" destOrd="0" parTransId="{1FA78CEC-8840-466E-B829-375F48CE95BF}" sibTransId="{11DF494F-23C0-4014-BAAF-398C30E6BB95}"/>
    <dgm:cxn modelId="{921F82EB-8AF7-4548-91D9-F9A25B8CB878}" srcId="{823E330B-1817-427B-ACB8-B30F123F1483}" destId="{F5209430-8F37-4459-B2B9-6E45A6A2950D}" srcOrd="0" destOrd="0" parTransId="{F757DE0B-9F26-4A54-8035-575FDB2B06DE}" sibTransId="{C97A862A-3CB4-4A20-8D39-2F8D409F186D}"/>
    <dgm:cxn modelId="{6361B549-88D7-46B6-9ECE-FD2716426C4D}" srcId="{823E330B-1817-427B-ACB8-B30F123F1483}" destId="{8BB3536A-200F-44AE-9327-59FB65DCA949}" srcOrd="6" destOrd="0" parTransId="{0630836C-17D3-4C5D-A5AE-2828F1ED2547}" sibTransId="{8F6D1AFB-77E7-4F1D-897F-25A4E1713D02}"/>
    <dgm:cxn modelId="{9BE7A86C-06CE-414C-A5EB-6C44AE99F886}" type="presOf" srcId="{C5BEBE37-D072-4AA7-B40B-10C676178CDC}" destId="{753F96CB-DE88-46B6-A2C8-9DCD5F5E8491}" srcOrd="0" destOrd="4" presId="urn:microsoft.com/office/officeart/2005/8/layout/hList1"/>
    <dgm:cxn modelId="{00225391-857E-4CD6-BF8F-36CA7AD1F967}" srcId="{AA1CB3F0-CB5D-4D71-A5FE-580A2C6F894C}" destId="{E2822DE8-DF8C-45BD-A4A4-7D2666CE40BA}" srcOrd="5" destOrd="0" parTransId="{1174CC40-F83B-422A-9485-1B64EB2637E2}" sibTransId="{59EA0C56-50CA-4D67-B48B-9D11947132ED}"/>
    <dgm:cxn modelId="{7F48CA74-5218-4709-B17E-B1C26EA710F2}" type="presOf" srcId="{A295629C-33FA-444B-A390-356044A535B3}" destId="{753F96CB-DE88-46B6-A2C8-9DCD5F5E8491}" srcOrd="0" destOrd="6" presId="urn:microsoft.com/office/officeart/2005/8/layout/hList1"/>
    <dgm:cxn modelId="{28BB06B5-043B-43B3-801A-B24DDB64E835}" type="presOf" srcId="{823E330B-1817-427B-ACB8-B30F123F1483}" destId="{FDD9FF9E-8DDD-44B1-AC30-1AAFF1633985}" srcOrd="0" destOrd="0" presId="urn:microsoft.com/office/officeart/2005/8/layout/hList1"/>
    <dgm:cxn modelId="{ACF3299A-D1A5-4970-B5C8-1F2D1660CF55}" type="presOf" srcId="{F5209430-8F37-4459-B2B9-6E45A6A2950D}" destId="{8A289FCB-A588-40E4-B0B5-CEAC73776B51}" srcOrd="0" destOrd="0" presId="urn:microsoft.com/office/officeart/2005/8/layout/hList1"/>
    <dgm:cxn modelId="{4873AE7B-AA14-4286-B648-EA335D3F595F}" srcId="{AA1CB3F0-CB5D-4D71-A5FE-580A2C6F894C}" destId="{C5BEBE37-D072-4AA7-B40B-10C676178CDC}" srcOrd="4" destOrd="0" parTransId="{3A77CBCC-0F8B-4405-B119-D6113148A7D2}" sibTransId="{334F1D56-D00E-4624-9AF7-842A1F50277D}"/>
    <dgm:cxn modelId="{D0BDA3E3-749E-4B87-ADED-7F5BC8109CD0}" type="presOf" srcId="{0DB82C06-93CE-4C85-9E24-787E22AAA3BD}" destId="{8A289FCB-A588-40E4-B0B5-CEAC73776B51}" srcOrd="0" destOrd="2" presId="urn:microsoft.com/office/officeart/2005/8/layout/hList1"/>
    <dgm:cxn modelId="{DAA16EEB-64C5-475F-85D3-E89F43C117F1}" srcId="{823E330B-1817-427B-ACB8-B30F123F1483}" destId="{7F0F0730-62FD-47A9-9562-EF5FEFF24867}" srcOrd="3" destOrd="0" parTransId="{3C01A6E7-9611-4959-8693-AF0A049B809A}" sibTransId="{C615091C-9499-4823-A3DF-3C4EFF51C058}"/>
    <dgm:cxn modelId="{D0563BB4-22E8-4588-8053-3E22CC0D9E05}" type="presOf" srcId="{EFAC7C4B-EEA1-4CA9-B625-70AE530BC12D}" destId="{8A289FCB-A588-40E4-B0B5-CEAC73776B51}" srcOrd="0" destOrd="7" presId="urn:microsoft.com/office/officeart/2005/8/layout/hList1"/>
    <dgm:cxn modelId="{1815D0A7-7415-4976-A0F9-C6F703C5A3FF}" srcId="{AA1CB3F0-CB5D-4D71-A5FE-580A2C6F894C}" destId="{32A5BB05-6EF3-4181-BCC7-AAD2CF47C898}" srcOrd="2" destOrd="0" parTransId="{4784C8FC-C9DE-4A7D-9C92-91D00BDD3990}" sibTransId="{5DDF62F5-11AA-4052-9259-E766AB9BE52D}"/>
    <dgm:cxn modelId="{77B91BF9-7D53-44F5-B1D5-8CB788E8717E}" srcId="{FC7639CF-4AFD-49C1-9AE7-F8FA74A37F9D}" destId="{823E330B-1817-427B-ACB8-B30F123F1483}" srcOrd="1" destOrd="0" parTransId="{625BD676-7DB7-4AF4-8A8A-7019BE3F1DC3}" sibTransId="{AB518C51-0BC8-492A-B8E8-FD8B99495A03}"/>
    <dgm:cxn modelId="{83503B37-2106-4523-98CE-9C59FADA6C90}" srcId="{823E330B-1817-427B-ACB8-B30F123F1483}" destId="{23E32586-59C4-4BD6-B8A3-8985A43EDC84}" srcOrd="1" destOrd="0" parTransId="{3EAD0E94-9A82-487C-BEA3-CBF388670424}" sibTransId="{53341381-B8F4-449B-98D2-C89A8BD2A4ED}"/>
    <dgm:cxn modelId="{6C6DBFF1-D74A-4ABE-B46A-FBD8C0E30389}" type="presOf" srcId="{DD030D1E-250C-42AE-9EFB-7F5F6A591C72}" destId="{753F96CB-DE88-46B6-A2C8-9DCD5F5E8491}" srcOrd="0" destOrd="0" presId="urn:microsoft.com/office/officeart/2005/8/layout/hList1"/>
    <dgm:cxn modelId="{9C873B4A-2ABA-4B53-8066-718542ECFE1B}" type="presOf" srcId="{FC7639CF-4AFD-49C1-9AE7-F8FA74A37F9D}" destId="{5AE03210-1B2D-4BCE-B35F-04A0C38CB4FB}" srcOrd="0" destOrd="0" presId="urn:microsoft.com/office/officeart/2005/8/layout/hList1"/>
    <dgm:cxn modelId="{38FD76D9-E293-48E0-AC3B-75C4AEB33C1A}" type="presOf" srcId="{E2822DE8-DF8C-45BD-A4A4-7D2666CE40BA}" destId="{753F96CB-DE88-46B6-A2C8-9DCD5F5E8491}" srcOrd="0" destOrd="5" presId="urn:microsoft.com/office/officeart/2005/8/layout/hList1"/>
    <dgm:cxn modelId="{C2022DE1-78BF-43A4-BE7A-80521DB7941B}" srcId="{823E330B-1817-427B-ACB8-B30F123F1483}" destId="{0DB82C06-93CE-4C85-9E24-787E22AAA3BD}" srcOrd="2" destOrd="0" parTransId="{DEB9C0A5-6D73-480A-949E-1BD43E4384C6}" sibTransId="{9F8F53E1-61D5-490A-8096-7AADA4B496C7}"/>
    <dgm:cxn modelId="{1CFFCAAB-EE1D-4CDB-84DE-013E3630B264}" type="presParOf" srcId="{5AE03210-1B2D-4BCE-B35F-04A0C38CB4FB}" destId="{AAB304B4-AB91-40C6-B264-B578211BBD2B}" srcOrd="0" destOrd="0" presId="urn:microsoft.com/office/officeart/2005/8/layout/hList1"/>
    <dgm:cxn modelId="{42ADC1CE-477A-4247-A929-B3D694E554A2}" type="presParOf" srcId="{AAB304B4-AB91-40C6-B264-B578211BBD2B}" destId="{C862823F-E21D-41DF-ACE4-91EABC734E5C}" srcOrd="0" destOrd="0" presId="urn:microsoft.com/office/officeart/2005/8/layout/hList1"/>
    <dgm:cxn modelId="{DD97F87B-F6B8-4360-896A-CF96284ABA7B}" type="presParOf" srcId="{AAB304B4-AB91-40C6-B264-B578211BBD2B}" destId="{753F96CB-DE88-46B6-A2C8-9DCD5F5E8491}" srcOrd="1" destOrd="0" presId="urn:microsoft.com/office/officeart/2005/8/layout/hList1"/>
    <dgm:cxn modelId="{8013184F-A0C4-49AB-B3DC-D915CA27FC17}" type="presParOf" srcId="{5AE03210-1B2D-4BCE-B35F-04A0C38CB4FB}" destId="{7C7A1624-A9E6-4700-B099-1BE61A864A0C}" srcOrd="1" destOrd="0" presId="urn:microsoft.com/office/officeart/2005/8/layout/hList1"/>
    <dgm:cxn modelId="{3DF30291-C1B0-4AD6-B833-6EAE20FFEB46}" type="presParOf" srcId="{5AE03210-1B2D-4BCE-B35F-04A0C38CB4FB}" destId="{0F806AC0-3610-4DF6-BE02-F69791CAF659}" srcOrd="2" destOrd="0" presId="urn:microsoft.com/office/officeart/2005/8/layout/hList1"/>
    <dgm:cxn modelId="{F3DA3245-CA5F-4A33-8ED6-679B7469A0C0}" type="presParOf" srcId="{0F806AC0-3610-4DF6-BE02-F69791CAF659}" destId="{FDD9FF9E-8DDD-44B1-AC30-1AAFF1633985}" srcOrd="0" destOrd="0" presId="urn:microsoft.com/office/officeart/2005/8/layout/hList1"/>
    <dgm:cxn modelId="{341A810A-DFC9-4BCE-B82A-62F63E052E43}" type="presParOf" srcId="{0F806AC0-3610-4DF6-BE02-F69791CAF659}" destId="{8A289FCB-A588-40E4-B0B5-CEAC73776B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F0EB-800B-4DFE-ACB3-845E47BF96E5}">
      <dsp:nvSpPr>
        <dsp:cNvPr id="0" name=""/>
        <dsp:cNvSpPr/>
      </dsp:nvSpPr>
      <dsp:spPr>
        <a:xfrm>
          <a:off x="6061" y="2203620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Multicast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Protocols</a:t>
          </a:r>
          <a:endParaRPr lang="en-GB" sz="2000" kern="1200" dirty="0"/>
        </a:p>
      </dsp:txBody>
      <dsp:txXfrm>
        <a:off x="27565" y="2225124"/>
        <a:ext cx="1425409" cy="691200"/>
      </dsp:txXfrm>
    </dsp:sp>
    <dsp:sp modelId="{E267522D-BAF2-421F-A66B-903C4838FAFC}">
      <dsp:nvSpPr>
        <dsp:cNvPr id="0" name=""/>
        <dsp:cNvSpPr/>
      </dsp:nvSpPr>
      <dsp:spPr>
        <a:xfrm rot="17135522">
          <a:off x="1151544" y="2132494"/>
          <a:ext cx="883281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83281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71103" y="2123254"/>
        <a:ext cx="44164" cy="44164"/>
      </dsp:txXfrm>
    </dsp:sp>
    <dsp:sp modelId="{0754BB66-2585-4802-8CC8-541070890CC4}">
      <dsp:nvSpPr>
        <dsp:cNvPr id="0" name=""/>
        <dsp:cNvSpPr/>
      </dsp:nvSpPr>
      <dsp:spPr>
        <a:xfrm>
          <a:off x="1711892" y="135284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smtClean="0"/>
            <a:t>Leader-based</a:t>
          </a:r>
          <a:endParaRPr lang="en-GB" sz="2000" u="none" kern="1200" dirty="0"/>
        </a:p>
      </dsp:txBody>
      <dsp:txXfrm>
        <a:off x="1733396" y="1374347"/>
        <a:ext cx="1425409" cy="691200"/>
      </dsp:txXfrm>
    </dsp:sp>
    <dsp:sp modelId="{0C82480B-AFB8-40EC-AF59-FE45F90F02B8}">
      <dsp:nvSpPr>
        <dsp:cNvPr id="0" name=""/>
        <dsp:cNvSpPr/>
      </dsp:nvSpPr>
      <dsp:spPr>
        <a:xfrm rot="19573212">
          <a:off x="3116218" y="1496021"/>
          <a:ext cx="75929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59294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883" y="1489880"/>
        <a:ext cx="37964" cy="37964"/>
      </dsp:txXfrm>
    </dsp:sp>
    <dsp:sp modelId="{F136F4C0-EA26-4E6E-9B3B-61191A4F4EF6}">
      <dsp:nvSpPr>
        <dsp:cNvPr id="0" name=""/>
        <dsp:cNvSpPr/>
      </dsp:nvSpPr>
      <dsp:spPr>
        <a:xfrm>
          <a:off x="3811421" y="93067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ACK-Based</a:t>
          </a:r>
          <a:endParaRPr lang="en-GB" sz="2000" kern="1200" dirty="0"/>
        </a:p>
      </dsp:txBody>
      <dsp:txXfrm>
        <a:off x="3832925" y="952177"/>
        <a:ext cx="1425409" cy="691200"/>
      </dsp:txXfrm>
    </dsp:sp>
    <dsp:sp modelId="{312DBB52-C9AA-4E6A-9716-65D2D9B0696C}">
      <dsp:nvSpPr>
        <dsp:cNvPr id="0" name=""/>
        <dsp:cNvSpPr/>
      </dsp:nvSpPr>
      <dsp:spPr>
        <a:xfrm>
          <a:off x="5279838" y="1284936"/>
          <a:ext cx="89357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357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286" y="1275438"/>
        <a:ext cx="44678" cy="44678"/>
      </dsp:txXfrm>
    </dsp:sp>
    <dsp:sp modelId="{502B1549-C6CC-420D-8ED1-915C79C0423E}">
      <dsp:nvSpPr>
        <dsp:cNvPr id="0" name=""/>
        <dsp:cNvSpPr/>
      </dsp:nvSpPr>
      <dsp:spPr>
        <a:xfrm>
          <a:off x="6173414" y="930673"/>
          <a:ext cx="3218991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DPMM(Double Piggyback Mode Multicast)</a:t>
          </a:r>
        </a:p>
      </dsp:txBody>
      <dsp:txXfrm>
        <a:off x="6194918" y="952177"/>
        <a:ext cx="3175983" cy="691200"/>
      </dsp:txXfrm>
    </dsp:sp>
    <dsp:sp modelId="{8C0E78A1-C555-453F-BEDE-7907D051C0F3}">
      <dsp:nvSpPr>
        <dsp:cNvPr id="0" name=""/>
        <dsp:cNvSpPr/>
      </dsp:nvSpPr>
      <dsp:spPr>
        <a:xfrm rot="2081077">
          <a:off x="3112116" y="1925481"/>
          <a:ext cx="76749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6749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678" y="1919135"/>
        <a:ext cx="38374" cy="38374"/>
      </dsp:txXfrm>
    </dsp:sp>
    <dsp:sp modelId="{446227A1-9E4F-4C19-9CE0-42D00CB14715}">
      <dsp:nvSpPr>
        <dsp:cNvPr id="0" name=""/>
        <dsp:cNvSpPr/>
      </dsp:nvSpPr>
      <dsp:spPr>
        <a:xfrm>
          <a:off x="3811421" y="178959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NACK-Based</a:t>
          </a:r>
          <a:endParaRPr lang="en-GB" sz="2000" kern="1200" dirty="0"/>
        </a:p>
      </dsp:txBody>
      <dsp:txXfrm>
        <a:off x="3832925" y="1811098"/>
        <a:ext cx="1425409" cy="691200"/>
      </dsp:txXfrm>
    </dsp:sp>
    <dsp:sp modelId="{80117881-A121-49D3-B96C-2D10985C0B30}">
      <dsp:nvSpPr>
        <dsp:cNvPr id="0" name=""/>
        <dsp:cNvSpPr/>
      </dsp:nvSpPr>
      <dsp:spPr>
        <a:xfrm rot="21565582">
          <a:off x="5279815" y="2139378"/>
          <a:ext cx="89470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470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802" y="2129852"/>
        <a:ext cx="44735" cy="44735"/>
      </dsp:txXfrm>
    </dsp:sp>
    <dsp:sp modelId="{83CBA8CD-A903-46FB-A786-99DFE2FB3D40}">
      <dsp:nvSpPr>
        <dsp:cNvPr id="0" name=""/>
        <dsp:cNvSpPr/>
      </dsp:nvSpPr>
      <dsp:spPr>
        <a:xfrm>
          <a:off x="6174501" y="1780637"/>
          <a:ext cx="319358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REMP(Reliable and efficient Multicast Protocol)</a:t>
          </a:r>
          <a:endParaRPr lang="en-GB" sz="1400" kern="1200" dirty="0"/>
        </a:p>
      </dsp:txBody>
      <dsp:txXfrm>
        <a:off x="6196005" y="1802141"/>
        <a:ext cx="3150579" cy="691200"/>
      </dsp:txXfrm>
    </dsp:sp>
    <dsp:sp modelId="{D49A9B0C-6840-4151-8BBD-2C85C38DB527}">
      <dsp:nvSpPr>
        <dsp:cNvPr id="0" name=""/>
        <dsp:cNvSpPr/>
      </dsp:nvSpPr>
      <dsp:spPr>
        <a:xfrm rot="4541064">
          <a:off x="1124187" y="3008789"/>
          <a:ext cx="930712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30712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66276" y="2998362"/>
        <a:ext cx="46535" cy="46535"/>
      </dsp:txXfrm>
    </dsp:sp>
    <dsp:sp modelId="{A114A93C-3C18-4DA5-8E69-13788F4ADDAF}">
      <dsp:nvSpPr>
        <dsp:cNvPr id="0" name=""/>
        <dsp:cNvSpPr/>
      </dsp:nvSpPr>
      <dsp:spPr>
        <a:xfrm>
          <a:off x="1704609" y="3105432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smtClean="0"/>
            <a:t>Non-leader-Based</a:t>
          </a:r>
          <a:endParaRPr lang="en-GB" sz="2000" u="none" kern="1200" dirty="0"/>
        </a:p>
      </dsp:txBody>
      <dsp:txXfrm>
        <a:off x="1726113" y="3126936"/>
        <a:ext cx="1425409" cy="691200"/>
      </dsp:txXfrm>
    </dsp:sp>
    <dsp:sp modelId="{FFCB3E2E-9E57-428A-8FE5-4F2B61D780F9}">
      <dsp:nvSpPr>
        <dsp:cNvPr id="0" name=""/>
        <dsp:cNvSpPr/>
      </dsp:nvSpPr>
      <dsp:spPr>
        <a:xfrm rot="19461733">
          <a:off x="3098629" y="3228237"/>
          <a:ext cx="79448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9448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010" y="3221217"/>
        <a:ext cx="39724" cy="39724"/>
      </dsp:txXfrm>
    </dsp:sp>
    <dsp:sp modelId="{74B654B2-108E-4DB6-A56D-CAA66228307A}">
      <dsp:nvSpPr>
        <dsp:cNvPr id="0" name=""/>
        <dsp:cNvSpPr/>
      </dsp:nvSpPr>
      <dsp:spPr>
        <a:xfrm>
          <a:off x="3818719" y="2642517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ACK-Based</a:t>
          </a:r>
          <a:endParaRPr lang="en-GB" sz="2000" kern="1200" dirty="0"/>
        </a:p>
      </dsp:txBody>
      <dsp:txXfrm>
        <a:off x="3840223" y="2664021"/>
        <a:ext cx="1425409" cy="691200"/>
      </dsp:txXfrm>
    </dsp:sp>
    <dsp:sp modelId="{E5AF5E6F-EA04-47B7-8AAD-31B187EB3DCA}">
      <dsp:nvSpPr>
        <dsp:cNvPr id="0" name=""/>
        <dsp:cNvSpPr/>
      </dsp:nvSpPr>
      <dsp:spPr>
        <a:xfrm rot="13255">
          <a:off x="5287133" y="2998454"/>
          <a:ext cx="868340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68340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99594" y="2989587"/>
        <a:ext cx="43417" cy="43417"/>
      </dsp:txXfrm>
    </dsp:sp>
    <dsp:sp modelId="{37EF290F-7F23-432C-98F4-41759F2004D2}">
      <dsp:nvSpPr>
        <dsp:cNvPr id="0" name=""/>
        <dsp:cNvSpPr/>
      </dsp:nvSpPr>
      <dsp:spPr>
        <a:xfrm>
          <a:off x="6155470" y="2637282"/>
          <a:ext cx="3216494" cy="75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BMMM(Batch Mode Multicast MAC Protocol)</a:t>
          </a:r>
          <a:endParaRPr lang="en-GB" sz="1200" kern="1200" dirty="0"/>
        </a:p>
      </dsp:txBody>
      <dsp:txXfrm>
        <a:off x="6177477" y="2659289"/>
        <a:ext cx="3172480" cy="707360"/>
      </dsp:txXfrm>
    </dsp:sp>
    <dsp:sp modelId="{88A500F0-BE29-44A1-9DE6-29B8F13B3537}">
      <dsp:nvSpPr>
        <dsp:cNvPr id="0" name=""/>
        <dsp:cNvSpPr/>
      </dsp:nvSpPr>
      <dsp:spPr>
        <a:xfrm rot="2544917">
          <a:off x="3061159" y="3747991"/>
          <a:ext cx="85484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54845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67210" y="3739461"/>
        <a:ext cx="42742" cy="42742"/>
      </dsp:txXfrm>
    </dsp:sp>
    <dsp:sp modelId="{5049E892-2AD0-46FD-A4AC-B3E8F20EB178}">
      <dsp:nvSpPr>
        <dsp:cNvPr id="0" name=""/>
        <dsp:cNvSpPr/>
      </dsp:nvSpPr>
      <dsp:spPr>
        <a:xfrm>
          <a:off x="3804137" y="368202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NACK-Based</a:t>
          </a:r>
          <a:endParaRPr lang="en-GB" sz="2000" kern="1200" dirty="0"/>
        </a:p>
      </dsp:txBody>
      <dsp:txXfrm>
        <a:off x="3825641" y="3703528"/>
        <a:ext cx="1425409" cy="691200"/>
      </dsp:txXfrm>
    </dsp:sp>
    <dsp:sp modelId="{DDA61B96-2CF6-4A9E-968E-AB13B813E0E4}">
      <dsp:nvSpPr>
        <dsp:cNvPr id="0" name=""/>
        <dsp:cNvSpPr/>
      </dsp:nvSpPr>
      <dsp:spPr>
        <a:xfrm rot="21550716">
          <a:off x="5272508" y="4029834"/>
          <a:ext cx="900379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00379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0188" y="4020166"/>
        <a:ext cx="45018" cy="45018"/>
      </dsp:txXfrm>
    </dsp:sp>
    <dsp:sp modelId="{E2602DE4-59D6-4917-9D22-283CCC2C855C}">
      <dsp:nvSpPr>
        <dsp:cNvPr id="0" name=""/>
        <dsp:cNvSpPr/>
      </dsp:nvSpPr>
      <dsp:spPr>
        <a:xfrm>
          <a:off x="6172841" y="3669117"/>
          <a:ext cx="3198726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Only in Leader Based Protocols</a:t>
          </a:r>
          <a:endParaRPr lang="en-GB" sz="1600" kern="1200" dirty="0"/>
        </a:p>
      </dsp:txBody>
      <dsp:txXfrm>
        <a:off x="6194345" y="3690621"/>
        <a:ext cx="3155718" cy="69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DAF7D-39F5-45B6-8700-667929A3DE2E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3F45F-F9C1-41AF-B6A7-73D99B17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3F45F-F9C1-41AF-B6A7-73D99B17B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04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345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6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DAEF-7092-4BA4-A3DC-F5BC193BD051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471" y="190797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of an Efficient Multicast Protocol for IEEE 802.11n WLANs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9483" y="4359970"/>
            <a:ext cx="56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Ahmed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Mehfooz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Amna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Abid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Shanzae Nadeem Khan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Leader-Based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Leader Selection can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add substantive overhead</a:t>
            </a:r>
            <a:r>
              <a:rPr lang="en-GB" sz="2400" dirty="0" smtClean="0"/>
              <a:t>, a new leader is selected when:</a:t>
            </a:r>
          </a:p>
          <a:p>
            <a:pPr lvl="1"/>
            <a:r>
              <a:rPr lang="en-GB" sz="2200" dirty="0" smtClean="0"/>
              <a:t>A new node joins the group</a:t>
            </a:r>
          </a:p>
          <a:p>
            <a:pPr lvl="1"/>
            <a:r>
              <a:rPr lang="en-GB" sz="2200" dirty="0" smtClean="0"/>
              <a:t>A leader node leaves the group</a:t>
            </a:r>
          </a:p>
          <a:p>
            <a:pPr lvl="1"/>
            <a:r>
              <a:rPr lang="en-GB" sz="2200" dirty="0" smtClean="0"/>
              <a:t>A loss occurs</a:t>
            </a:r>
          </a:p>
          <a:p>
            <a:pPr lvl="1"/>
            <a:endParaRPr lang="en-GB" sz="2600" dirty="0"/>
          </a:p>
          <a:p>
            <a:pPr marL="514350" indent="-457200"/>
            <a:r>
              <a:rPr lang="en-GB" sz="2600" dirty="0" smtClean="0"/>
              <a:t>Leader’s feedback </a:t>
            </a:r>
            <a:r>
              <a:rPr lang="en-GB" sz="2600" dirty="0" smtClean="0">
                <a:solidFill>
                  <a:schemeClr val="accent2">
                    <a:lumMod val="75000"/>
                  </a:schemeClr>
                </a:solidFill>
              </a:rPr>
              <a:t>not always representative</a:t>
            </a:r>
            <a:r>
              <a:rPr lang="en-GB" sz="2600" dirty="0" smtClean="0"/>
              <a:t> of the group</a:t>
            </a:r>
            <a:endParaRPr lang="en-GB" sz="2400" dirty="0" smtClean="0"/>
          </a:p>
          <a:p>
            <a:pPr marL="514350" indent="-457200"/>
            <a:endParaRPr lang="en-GB" sz="2600" dirty="0" smtClean="0"/>
          </a:p>
          <a:p>
            <a:pPr marL="57150" indent="0">
              <a:buNone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2845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BMMM</a:t>
            </a:r>
            <a:br>
              <a:rPr lang="en-GB" dirty="0" smtClean="0"/>
            </a:br>
            <a:r>
              <a:rPr lang="en-GB" dirty="0" smtClean="0"/>
              <a:t>(Batch Mode Multicast MAC Protocol)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Sender uses RTS frames to sequentially instruct each intended receiver to transmit a CTS</a:t>
            </a:r>
          </a:p>
          <a:p>
            <a:r>
              <a:rPr lang="en-GB" dirty="0" smtClean="0"/>
              <a:t>To coordinate the ACK transmissions Request for ACK(RAK) is used.</a:t>
            </a:r>
          </a:p>
          <a:p>
            <a:r>
              <a:rPr lang="en-GB" dirty="0" smtClean="0"/>
              <a:t>Advantages of BMMM </a:t>
            </a:r>
          </a:p>
          <a:p>
            <a:pPr lvl="1"/>
            <a:r>
              <a:rPr lang="en-GB" dirty="0" smtClean="0"/>
              <a:t>Decreases multicast request completion time</a:t>
            </a:r>
          </a:p>
          <a:p>
            <a:pPr lvl="1"/>
            <a:r>
              <a:rPr lang="en-GB" dirty="0" smtClean="0"/>
              <a:t>Prevents ACK and CTS collisions</a:t>
            </a:r>
          </a:p>
          <a:p>
            <a:pPr lvl="1"/>
            <a:r>
              <a:rPr lang="en-GB" dirty="0" smtClean="0"/>
              <a:t>Reduces the number of contention phases from n to 1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18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dirty="0"/>
              <a:t>Connectivity-Based Reliable Multicast MAC Protocol for IEEE 802.11 Wireless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Improvisation of BMMM</a:t>
            </a:r>
          </a:p>
          <a:p>
            <a:r>
              <a:rPr lang="en-GB" dirty="0" smtClean="0"/>
              <a:t>Reduces RAK transmissions</a:t>
            </a:r>
          </a:p>
          <a:p>
            <a:r>
              <a:rPr lang="en-GB" dirty="0" smtClean="0"/>
              <a:t>AP finds a sequence(Q) of n recipients in u sequentially connected </a:t>
            </a:r>
            <a:r>
              <a:rPr lang="en-GB" dirty="0" err="1" smtClean="0"/>
              <a:t>i.e</a:t>
            </a:r>
            <a:r>
              <a:rPr lang="en-GB" dirty="0" smtClean="0"/>
              <a:t>  each recipient except the first one can hear its previous recipient in the sequence</a:t>
            </a:r>
          </a:p>
          <a:p>
            <a:r>
              <a:rPr lang="en-GB" dirty="0" smtClean="0"/>
              <a:t>AP polls the sequence by transmitting a single RAK frame including MAC of all nodes in the sequence</a:t>
            </a:r>
          </a:p>
          <a:p>
            <a:r>
              <a:rPr lang="en-GB" dirty="0" smtClean="0"/>
              <a:t>In response all the recipients transmit their ACKs (on which uplink data is piggy-backed) after a SIFS interval</a:t>
            </a:r>
          </a:p>
          <a:p>
            <a:r>
              <a:rPr lang="en-GB" dirty="0" smtClean="0"/>
              <a:t>If the AP does not receive an ACK from some node. It sends another RAK to the node and the sequence following it.</a:t>
            </a:r>
          </a:p>
          <a:p>
            <a:r>
              <a:rPr lang="en-GB" dirty="0" smtClean="0"/>
              <a:t>The problem of finding the minimum number of nodes is modelled as the traveling salesman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25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6" y="1138683"/>
            <a:ext cx="8731168" cy="4980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299" y="1247686"/>
            <a:ext cx="622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Sequence of 4 nodes , where three nodes can overhear the transmission to the first node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0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800" dirty="0" smtClean="0"/>
              <a:t>REMP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(Reliable and Efficient Multicast Protocol)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Leader-Based Protocol</a:t>
            </a:r>
          </a:p>
          <a:p>
            <a:r>
              <a:rPr lang="en-GB" dirty="0" smtClean="0"/>
              <a:t>Node with the lowest RSSI is selected as the leader</a:t>
            </a:r>
          </a:p>
          <a:p>
            <a:r>
              <a:rPr lang="en-GB" dirty="0" smtClean="0"/>
              <a:t>Leader sends Block acknowledgements</a:t>
            </a:r>
          </a:p>
          <a:p>
            <a:r>
              <a:rPr lang="en-GB" dirty="0" smtClean="0"/>
              <a:t>In case of loss</a:t>
            </a:r>
          </a:p>
          <a:p>
            <a:pPr lvl="1"/>
            <a:r>
              <a:rPr lang="en-GB" dirty="0"/>
              <a:t>Non-leaders send negative-ACKs </a:t>
            </a:r>
          </a:p>
          <a:p>
            <a:pPr lvl="1"/>
            <a:r>
              <a:rPr lang="en-GB" dirty="0"/>
              <a:t>All the nodes then send block-ACKs with their respective RSSI values</a:t>
            </a:r>
          </a:p>
          <a:p>
            <a:pPr lvl="1"/>
            <a:r>
              <a:rPr lang="en-GB" dirty="0"/>
              <a:t>Based on these RSSI values a new leader is </a:t>
            </a:r>
            <a:r>
              <a:rPr lang="en-GB" dirty="0" smtClean="0"/>
              <a:t>selected</a:t>
            </a:r>
          </a:p>
          <a:p>
            <a:endParaRPr lang="en-GB" dirty="0"/>
          </a:p>
          <a:p>
            <a:r>
              <a:rPr lang="en-GB" dirty="0" smtClean="0"/>
              <a:t>Overhead of leader Selection process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584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22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 smtClean="0"/>
              <a:t>DPMM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(Double </a:t>
            </a:r>
            <a:r>
              <a:rPr lang="en-GB" dirty="0"/>
              <a:t>P</a:t>
            </a:r>
            <a:r>
              <a:rPr lang="en-GB" dirty="0" smtClean="0"/>
              <a:t>iggy-back Mode Multicast)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ACK frame is piggy-backed in CTS frame</a:t>
            </a:r>
          </a:p>
          <a:p>
            <a:r>
              <a:rPr lang="en-GB" dirty="0" smtClean="0"/>
              <a:t>ACK for the last packet is explicitly sent</a:t>
            </a:r>
          </a:p>
          <a:p>
            <a:r>
              <a:rPr lang="en-GB" dirty="0" smtClean="0"/>
              <a:t>Allows multicast frame aggregation by adding a bitmap to the CTS frame</a:t>
            </a:r>
          </a:p>
          <a:p>
            <a:r>
              <a:rPr lang="en-GB" dirty="0" smtClean="0"/>
              <a:t>Priority information is piggybacked in multicast data frames to avoid collisions with CTS frames</a:t>
            </a:r>
          </a:p>
          <a:p>
            <a:r>
              <a:rPr lang="en-GB" dirty="0" smtClean="0"/>
              <a:t>Cluster-Head(CH) mechanism to improve performance</a:t>
            </a:r>
          </a:p>
          <a:p>
            <a:pPr lvl="1"/>
            <a:r>
              <a:rPr lang="en-GB" dirty="0" smtClean="0"/>
              <a:t>Selection done at AP to reduce overhead</a:t>
            </a:r>
          </a:p>
          <a:p>
            <a:pPr lvl="1"/>
            <a:r>
              <a:rPr lang="en-GB" dirty="0" smtClean="0"/>
              <a:t>Control packets only sent by CHs</a:t>
            </a:r>
          </a:p>
          <a:p>
            <a:pPr lvl="1"/>
            <a:r>
              <a:rPr lang="en-GB" dirty="0" smtClean="0"/>
              <a:t>CH selected in case of more than 3 nodes</a:t>
            </a:r>
          </a:p>
          <a:p>
            <a:pPr lvl="1"/>
            <a:r>
              <a:rPr lang="en-GB" dirty="0" smtClean="0"/>
              <a:t>Several CHs are selected by 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5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/>
              <a:t>Cluster-Head Selection in DPMM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028"/>
            <a:ext cx="8596668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IGMP is used to generate group membership report</a:t>
            </a:r>
          </a:p>
          <a:p>
            <a:r>
              <a:rPr lang="en-GB" sz="2400" dirty="0" smtClean="0"/>
              <a:t>“group join” and “group leave” messages are sent by terminals to the AP</a:t>
            </a:r>
          </a:p>
          <a:p>
            <a:r>
              <a:rPr lang="en-GB" sz="2400" dirty="0" smtClean="0"/>
              <a:t>Link conditions are estimated by these IGMP messages</a:t>
            </a:r>
          </a:p>
          <a:p>
            <a:r>
              <a:rPr lang="en-GB" sz="2400" dirty="0" smtClean="0"/>
              <a:t>Depending on the link-conditions clusters are divided into groups</a:t>
            </a:r>
          </a:p>
          <a:p>
            <a:r>
              <a:rPr lang="en-GB" sz="2400" dirty="0" smtClean="0"/>
              <a:t>Nodes with similar link conditions are grouped into one cluster</a:t>
            </a:r>
          </a:p>
          <a:p>
            <a:r>
              <a:rPr lang="en-GB" sz="2400" dirty="0" smtClean="0"/>
              <a:t>CHs within clusters are chosen in a Round Robin fashion</a:t>
            </a:r>
          </a:p>
        </p:txBody>
      </p:sp>
    </p:spTree>
    <p:extLst>
      <p:ext uri="{BB962C8B-B14F-4D97-AF65-F5344CB8AC3E}">
        <p14:creationId xmlns:p14="http://schemas.microsoft.com/office/powerpoint/2010/main" val="73080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95108"/>
              </p:ext>
            </p:extLst>
          </p:nvPr>
        </p:nvGraphicFramePr>
        <p:xfrm>
          <a:off x="677863" y="161926"/>
          <a:ext cx="8596312" cy="588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29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Approaching the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5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Tradeoff</a:t>
            </a:r>
            <a:r>
              <a:rPr lang="en-US" sz="2400" dirty="0" smtClean="0"/>
              <a:t> between reliability and performance </a:t>
            </a:r>
          </a:p>
          <a:p>
            <a:pPr lvl="1"/>
            <a:r>
              <a:rPr lang="en-US" sz="2200" dirty="0" smtClean="0"/>
              <a:t>Higher reliability -&gt; Increased feedback -&gt; Increased overhead</a:t>
            </a:r>
          </a:p>
          <a:p>
            <a:pPr lvl="1"/>
            <a:r>
              <a:rPr lang="en-US" sz="2200" dirty="0" smtClean="0"/>
              <a:t>Higher Performance -&gt; Decreased overhead -&gt; Decreased reliability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Our Goal: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Maximize performance </a:t>
            </a:r>
            <a:r>
              <a:rPr lang="en-US" sz="2400" dirty="0" smtClean="0"/>
              <a:t>while incurring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minimum overhead</a:t>
            </a:r>
          </a:p>
          <a:p>
            <a:pPr lvl="1"/>
            <a:r>
              <a:rPr lang="en-US" sz="2200" dirty="0" smtClean="0"/>
              <a:t>Obtain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feedback</a:t>
            </a:r>
            <a:r>
              <a:rPr lang="en-US" sz="2200" dirty="0" smtClean="0"/>
              <a:t> passively</a:t>
            </a:r>
          </a:p>
          <a:p>
            <a:pPr lvl="1"/>
            <a:r>
              <a:rPr lang="en-US" sz="2200" dirty="0" smtClean="0"/>
              <a:t>Design an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efficient rate control </a:t>
            </a:r>
            <a:r>
              <a:rPr lang="en-US" sz="2200" dirty="0" smtClean="0"/>
              <a:t>mechanism utilizing gathered feedback</a:t>
            </a:r>
          </a:p>
        </p:txBody>
      </p:sp>
    </p:spTree>
    <p:extLst>
      <p:ext uri="{BB962C8B-B14F-4D97-AF65-F5344CB8AC3E}">
        <p14:creationId xmlns:p14="http://schemas.microsoft.com/office/powerpoint/2010/main" val="663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Passively Obtaining Feedback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631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Feedback always available at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higher layers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Propose specializing for Real Time Protocol</a:t>
            </a:r>
          </a:p>
          <a:p>
            <a:pPr lvl="1"/>
            <a:r>
              <a:rPr lang="en-US" sz="2200" dirty="0" smtClean="0"/>
              <a:t>RTP Packets contain sequence number </a:t>
            </a:r>
          </a:p>
          <a:p>
            <a:pPr lvl="1"/>
            <a:r>
              <a:rPr lang="en-US" sz="2200" dirty="0" smtClean="0"/>
              <a:t>Each video stream requires control connection</a:t>
            </a:r>
          </a:p>
          <a:p>
            <a:pPr lvl="1"/>
            <a:r>
              <a:rPr lang="en-US" sz="2200" dirty="0" smtClean="0"/>
              <a:t>Feedback transmitted over control connection</a:t>
            </a:r>
            <a:endParaRPr lang="en-US" sz="2200" dirty="0"/>
          </a:p>
          <a:p>
            <a:pPr marL="57150" indent="0">
              <a:buNone/>
            </a:pPr>
            <a:endParaRPr lang="en-US" sz="2400" dirty="0" smtClean="0"/>
          </a:p>
          <a:p>
            <a:pPr marL="400050"/>
            <a:r>
              <a:rPr lang="en-US" sz="2400" dirty="0" smtClean="0"/>
              <a:t>Snooping on these packets alternative to explicit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108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Future of Online Video Traffic:</a:t>
            </a:r>
            <a:br>
              <a:rPr lang="en-US" dirty="0" smtClean="0"/>
            </a:br>
            <a:r>
              <a:rPr lang="en-US" sz="2400" dirty="0" smtClean="0"/>
              <a:t>Predictions by Cisco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“By </a:t>
            </a:r>
            <a:r>
              <a:rPr lang="en-US" sz="2400" dirty="0"/>
              <a:t>2018, IP video will represent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79% percent of all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internet traffic</a:t>
            </a:r>
            <a:r>
              <a:rPr lang="en-US" sz="2400" dirty="0" smtClean="0"/>
              <a:t>, </a:t>
            </a:r>
            <a:r>
              <a:rPr lang="en-US" sz="2400" dirty="0"/>
              <a:t>up from 66% in </a:t>
            </a:r>
            <a:r>
              <a:rPr lang="en-US" sz="2400" dirty="0" smtClean="0"/>
              <a:t>2013”</a:t>
            </a:r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75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% of Internet traffic</a:t>
            </a:r>
            <a:r>
              <a:rPr lang="en-US" sz="2400" dirty="0"/>
              <a:t> will be accessed via </a:t>
            </a:r>
            <a:r>
              <a:rPr lang="en-US" sz="2400" dirty="0" err="1"/>
              <a:t>WiFi</a:t>
            </a:r>
            <a:r>
              <a:rPr lang="en-US" sz="2400" dirty="0"/>
              <a:t> by </a:t>
            </a:r>
            <a:r>
              <a:rPr lang="en-US" sz="2400" dirty="0" smtClean="0"/>
              <a:t>2018”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5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Reducing Performance Overhead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074970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Previously illustrated problem due to receivers with different link quality</a:t>
            </a:r>
          </a:p>
          <a:p>
            <a:r>
              <a:rPr lang="en-US" sz="2400" dirty="0" smtClean="0"/>
              <a:t>Split Receivers into separate groups according to link quality</a:t>
            </a:r>
          </a:p>
          <a:p>
            <a:r>
              <a:rPr lang="en-US" sz="2400" dirty="0" smtClean="0"/>
              <a:t>Use different transmission rates for each group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94" y="1930400"/>
            <a:ext cx="5047619" cy="411096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4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7" y="2783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8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Multicast?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4499973" cy="44961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Unicast transmissions are inefficient for delivery of duplicate packets</a:t>
            </a:r>
          </a:p>
          <a:p>
            <a:endParaRPr lang="en-US" sz="2400" dirty="0" smtClean="0"/>
          </a:p>
          <a:p>
            <a:r>
              <a:rPr lang="en-US" sz="2400" dirty="0" smtClean="0"/>
              <a:t>Multicast concurrently broadcasts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one packet to multiple destinations</a:t>
            </a:r>
            <a:r>
              <a:rPr lang="en-US" sz="2400" dirty="0" smtClean="0"/>
              <a:t> – an efficient alternative 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reduce unnecessary packet duplications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07" y="-90152"/>
            <a:ext cx="3858677" cy="3564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84" b="98294" l="3628" r="95899">
                        <a14:foregroundMark x1="70820" y1="49488" x2="53312" y2="32253"/>
                        <a14:foregroundMark x1="26498" y1="19113" x2="47950" y2="19113"/>
                        <a14:foregroundMark x1="33438" y1="9727" x2="46688" y2="9727"/>
                        <a14:foregroundMark x1="27918" y1="12287" x2="31230" y2="9727"/>
                        <a14:foregroundMark x1="50000" y1="10922" x2="50000" y2="8362"/>
                        <a14:foregroundMark x1="27918" y1="9386" x2="47950" y2="8703"/>
                        <a14:foregroundMark x1="40694" y1="27816" x2="41798" y2="55631"/>
                        <a14:foregroundMark x1="48107" y1="26451" x2="34858" y2="21672"/>
                        <a14:foregroundMark x1="71767" y1="24232" x2="13722" y2="89761"/>
                        <a14:foregroundMark x1="63880" y1="86519" x2="50000" y2="30717"/>
                        <a14:foregroundMark x1="48107" y1="84642" x2="35804" y2="86519"/>
                        <a14:foregroundMark x1="65773" y1="12969" x2="69558" y2="37201"/>
                        <a14:foregroundMark x1="69401" y1="40102" x2="69401" y2="40102"/>
                        <a14:foregroundMark x1="65931" y1="9044" x2="77129" y2="32253"/>
                        <a14:foregroundMark x1="72871" y1="84642" x2="34227" y2="83106"/>
                        <a14:foregroundMark x1="92902" y1="73720" x2="67192" y2="73720"/>
                        <a14:foregroundMark x1="85331" y1="53242" x2="61199" y2="41980"/>
                        <a14:foregroundMark x1="83281" y1="47440" x2="62303" y2="43686"/>
                        <a14:foregroundMark x1="94164" y1="71331" x2="69401" y2="76280"/>
                        <a14:foregroundMark x1="93849" y1="79181" x2="69558" y2="65870"/>
                        <a14:backgroundMark x1="91956" y1="96246" x2="95899" y2="97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4407" y="3296992"/>
            <a:ext cx="4263993" cy="3561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6266" y="4417454"/>
            <a:ext cx="1159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838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Multicast in 802.11n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634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Broadcast multicast packets at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base rate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Transmits 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single frame</a:t>
            </a:r>
            <a:r>
              <a:rPr lang="en-US" sz="2400" dirty="0" smtClean="0"/>
              <a:t> only</a:t>
            </a:r>
          </a:p>
          <a:p>
            <a:endParaRPr lang="en-US" sz="2400" dirty="0" smtClean="0"/>
          </a:p>
          <a:p>
            <a:r>
              <a:rPr lang="en-US" sz="2400" dirty="0" smtClean="0"/>
              <a:t>Receivers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not provide feedback</a:t>
            </a:r>
            <a:r>
              <a:rPr lang="en-US" sz="2400" dirty="0" smtClean="0"/>
              <a:t> for packets sent to them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4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Multicast in 802.11n missing out 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6228"/>
            <a:ext cx="8596668" cy="43542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High transmission rates</a:t>
            </a:r>
          </a:p>
          <a:p>
            <a:pPr lvl="1"/>
            <a:r>
              <a:rPr lang="en-US" sz="2200" dirty="0" smtClean="0"/>
              <a:t>up to 300 Mbps 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Reliability</a:t>
            </a:r>
          </a:p>
          <a:p>
            <a:pPr lvl="1"/>
            <a:r>
              <a:rPr lang="en-US" sz="2200" dirty="0" smtClean="0"/>
              <a:t>due to ACKs 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Frame Aggregation</a:t>
            </a:r>
          </a:p>
          <a:p>
            <a:pPr lvl="1"/>
            <a:r>
              <a:rPr lang="en-US" sz="2200" dirty="0" smtClean="0"/>
              <a:t>multiple frames in a single aggregate frame</a:t>
            </a:r>
          </a:p>
        </p:txBody>
      </p:sp>
    </p:spTree>
    <p:extLst>
      <p:ext uri="{BB962C8B-B14F-4D97-AF65-F5344CB8AC3E}">
        <p14:creationId xmlns:p14="http://schemas.microsoft.com/office/powerpoint/2010/main" val="11616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7" b="98826" l="2870" r="99565">
                        <a14:foregroundMark x1="9739" y1="34732" x2="9565" y2="13758"/>
                        <a14:foregroundMark x1="17043" y1="69799" x2="7304" y2="96980"/>
                        <a14:foregroundMark x1="88348" y1="33893" x2="75043" y2="9564"/>
                        <a14:foregroundMark x1="70435" y1="11577" x2="53391" y2="11577"/>
                        <a14:foregroundMark x1="36348" y1="38423" x2="24522" y2="29027"/>
                        <a14:foregroundMark x1="10435" y1="60570" x2="10435" y2="50671"/>
                        <a14:foregroundMark x1="46957" y1="67114" x2="41130" y2="66779"/>
                        <a14:foregroundMark x1="47217" y1="77013" x2="41826" y2="76174"/>
                        <a14:foregroundMark x1="13739" y1="19799" x2="14348" y2="12919"/>
                        <a14:foregroundMark x1="7478" y1="19128" x2="6696" y2="12919"/>
                        <a14:foregroundMark x1="8957" y1="17617" x2="8522" y2="13087"/>
                        <a14:foregroundMark x1="35565" y1="29362" x2="21217" y2="17617"/>
                        <a14:foregroundMark x1="35739" y1="28188" x2="21652" y2="16946"/>
                        <a14:foregroundMark x1="34696" y1="30369" x2="21826" y2="18289"/>
                        <a14:foregroundMark x1="37043" y1="26510" x2="19565" y2="18289"/>
                        <a14:foregroundMark x1="61565" y1="7047" x2="42174" y2="6040"/>
                        <a14:foregroundMark x1="59043" y1="5201" x2="42609" y2="7718"/>
                        <a14:foregroundMark x1="28261" y1="54195" x2="12261" y2="51846"/>
                        <a14:foregroundMark x1="27217" y1="51174" x2="10783" y2="54866"/>
                        <a14:foregroundMark x1="37826" y1="67953" x2="21826" y2="65268"/>
                        <a14:foregroundMark x1="37217" y1="64094" x2="21652" y2="68792"/>
                        <a14:foregroundMark x1="37217" y1="76174" x2="22000" y2="78356"/>
                        <a14:foregroundMark x1="37391" y1="78356" x2="20783" y2="75000"/>
                        <a14:foregroundMark x1="98348" y1="66275" x2="53043" y2="68289"/>
                        <a14:foregroundMark x1="51391" y1="65268" x2="98957" y2="68456"/>
                        <a14:foregroundMark x1="98087" y1="75336" x2="51739" y2="78356"/>
                        <a14:foregroundMark x1="51391" y1="75336" x2="97304" y2="78691"/>
                        <a14:foregroundMark x1="47217" y1="76174" x2="40957" y2="765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6315" y="1803039"/>
            <a:ext cx="6432390" cy="4700919"/>
          </a:xfrm>
          <a:prstGeom prst="round2Diag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in Multicast for 802.11n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4" y="1803039"/>
            <a:ext cx="3863076" cy="449778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High Transmission rates make it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tough for receivers with poor link quality </a:t>
            </a:r>
            <a:r>
              <a:rPr lang="en-US" sz="2600" dirty="0" smtClean="0"/>
              <a:t>to correctly receive packets</a:t>
            </a:r>
          </a:p>
          <a:p>
            <a:endParaRPr lang="en-US" sz="2400" dirty="0"/>
          </a:p>
          <a:p>
            <a:r>
              <a:rPr lang="en-US" sz="2600" dirty="0" smtClean="0"/>
              <a:t>Feedback provides substantive overhead</a:t>
            </a:r>
          </a:p>
          <a:p>
            <a:pPr lvl="1"/>
            <a:r>
              <a:rPr lang="en-US" sz="2400" dirty="0" smtClean="0"/>
              <a:t>may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degrade system throughput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frame aggregation </a:t>
            </a:r>
            <a:r>
              <a:rPr lang="en-US" sz="2400" dirty="0" smtClean="0"/>
              <a:t>becomes difficult</a:t>
            </a:r>
          </a:p>
        </p:txBody>
      </p:sp>
    </p:spTree>
    <p:extLst>
      <p:ext uri="{BB962C8B-B14F-4D97-AF65-F5344CB8AC3E}">
        <p14:creationId xmlns:p14="http://schemas.microsoft.com/office/powerpoint/2010/main" val="24745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Related 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7366"/>
              </p:ext>
            </p:extLst>
          </p:nvPr>
        </p:nvGraphicFramePr>
        <p:xfrm>
          <a:off x="226194" y="899122"/>
          <a:ext cx="9398467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2461" y="1930401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165" y="2778260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166" y="3626119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66" y="4654282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722" t="-13993" r="2721" b="-26531"/>
          <a:stretch/>
        </p:blipFill>
        <p:spPr>
          <a:xfrm>
            <a:off x="4250028" y="991673"/>
            <a:ext cx="5679584" cy="6207617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Leader-Based Multicast Protocols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2" y="1930400"/>
            <a:ext cx="4809066" cy="452354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Leader Selection</a:t>
            </a:r>
          </a:p>
          <a:p>
            <a:pPr lvl="1"/>
            <a:r>
              <a:rPr lang="en-GB" sz="2200" dirty="0" smtClean="0"/>
              <a:t>Usually the node with the </a:t>
            </a:r>
            <a:r>
              <a:rPr lang="en-GB" sz="2200" dirty="0" smtClean="0">
                <a:solidFill>
                  <a:schemeClr val="accent2">
                    <a:lumMod val="75000"/>
                  </a:schemeClr>
                </a:solidFill>
              </a:rPr>
              <a:t>worst link quality</a:t>
            </a:r>
          </a:p>
          <a:p>
            <a:pPr lvl="1"/>
            <a:endParaRPr lang="en-GB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/>
              <a:t>Leader is responsible for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sending feedback on behalf</a:t>
            </a:r>
            <a:r>
              <a:rPr lang="en-GB" sz="2400" dirty="0" smtClean="0"/>
              <a:t> of the group</a:t>
            </a:r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3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Leader-Based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Control frame overhead is minimal</a:t>
            </a:r>
          </a:p>
          <a:p>
            <a:endParaRPr lang="en-GB" sz="2400" dirty="0"/>
          </a:p>
          <a:p>
            <a:r>
              <a:rPr lang="en-GB" sz="2400" dirty="0" smtClean="0"/>
              <a:t>Reduced number of contention phases</a:t>
            </a:r>
          </a:p>
          <a:p>
            <a:endParaRPr lang="en-GB" sz="2400" dirty="0" smtClean="0"/>
          </a:p>
          <a:p>
            <a:r>
              <a:rPr lang="en-GB" sz="2400" dirty="0" smtClean="0"/>
              <a:t>Enables frame aggregation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3659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1595</TotalTime>
  <Words>875</Words>
  <Application>Microsoft Office PowerPoint</Application>
  <PresentationFormat>Widescreen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Design of an Efficient Multicast Protocol for IEEE 802.11n WLANs</vt:lpstr>
      <vt:lpstr>The Future of Online Video Traffic: Predictions by Cisco</vt:lpstr>
      <vt:lpstr>Why Multicast?</vt:lpstr>
      <vt:lpstr>Multicast in 802.11n</vt:lpstr>
      <vt:lpstr>What is Multicast in 802.11n missing out on?</vt:lpstr>
      <vt:lpstr>Challenges in Multicast for 802.11n</vt:lpstr>
      <vt:lpstr>Related Works</vt:lpstr>
      <vt:lpstr>Leader-Based Multicast Protocols</vt:lpstr>
      <vt:lpstr>Advantages of Leader-Based approach</vt:lpstr>
      <vt:lpstr>Problems with Leader-Based approach</vt:lpstr>
      <vt:lpstr>BMMM (Batch Mode Multicast MAC Protocol)</vt:lpstr>
      <vt:lpstr>Connectivity-Based Reliable Multicast MAC Protocol for IEEE 802.11 Wireless LANs</vt:lpstr>
      <vt:lpstr>PowerPoint Presentation</vt:lpstr>
      <vt:lpstr>REMP (Reliable and Efficient Multicast Protocol)</vt:lpstr>
      <vt:lpstr>DPMM (Double Piggy-back Mode Multicast)</vt:lpstr>
      <vt:lpstr>Cluster-Head Selection in DPMM</vt:lpstr>
      <vt:lpstr>PowerPoint Presentation</vt:lpstr>
      <vt:lpstr>Approaching the problem</vt:lpstr>
      <vt:lpstr>Passively Obtaining Feedback</vt:lpstr>
      <vt:lpstr>Reducing Performance Overhead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Efficient Multicast Protocol for IEEE 802.11n WLANs</dc:title>
  <dc:creator>shanzae khan</dc:creator>
  <cp:lastModifiedBy>Ahmed Mehfooz</cp:lastModifiedBy>
  <cp:revision>89</cp:revision>
  <dcterms:created xsi:type="dcterms:W3CDTF">2014-09-18T19:56:05Z</dcterms:created>
  <dcterms:modified xsi:type="dcterms:W3CDTF">2014-12-17T04:51:34Z</dcterms:modified>
</cp:coreProperties>
</file>