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  <p:sldMasterId id="2147483824" r:id="rId2"/>
    <p:sldMasterId id="2147483858" r:id="rId3"/>
    <p:sldMasterId id="2147483892" r:id="rId4"/>
    <p:sldMasterId id="2147483926" r:id="rId5"/>
    <p:sldMasterId id="2147483960" r:id="rId6"/>
    <p:sldMasterId id="2147483994" r:id="rId7"/>
    <p:sldMasterId id="2147484028" r:id="rId8"/>
    <p:sldMasterId id="2147484062" r:id="rId9"/>
  </p:sldMasterIdLst>
  <p:sldIdLst>
    <p:sldId id="270" r:id="rId10"/>
    <p:sldId id="274" r:id="rId11"/>
    <p:sldId id="272" r:id="rId12"/>
    <p:sldId id="273" r:id="rId13"/>
    <p:sldId id="275" r:id="rId14"/>
    <p:sldId id="276" r:id="rId15"/>
    <p:sldId id="279" r:id="rId16"/>
    <p:sldId id="266" r:id="rId17"/>
    <p:sldId id="267" r:id="rId18"/>
    <p:sldId id="268" r:id="rId19"/>
    <p:sldId id="260" r:id="rId20"/>
    <p:sldId id="281" r:id="rId21"/>
    <p:sldId id="278" r:id="rId22"/>
    <p:sldId id="282" r:id="rId23"/>
    <p:sldId id="280" r:id="rId24"/>
    <p:sldId id="27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B097-363D-426C-9E94-BF5960B42C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94074B-BAA0-4EB9-943F-585706743DF4}">
      <dgm:prSet phldrT="[Text]"/>
      <dgm:spPr/>
      <dgm:t>
        <a:bodyPr/>
        <a:lstStyle/>
        <a:p>
          <a:r>
            <a:rPr lang="en-GB" dirty="0" smtClean="0"/>
            <a:t>Multicast</a:t>
          </a:r>
        </a:p>
        <a:p>
          <a:r>
            <a:rPr lang="en-GB" dirty="0" smtClean="0"/>
            <a:t>Protocols</a:t>
          </a:r>
          <a:endParaRPr lang="en-GB" dirty="0"/>
        </a:p>
      </dgm:t>
    </dgm:pt>
    <dgm:pt modelId="{391DBF29-7EB3-46FA-8C9C-0C421266CE6A}" type="parTrans" cxnId="{1586D0E7-B9B6-49B9-BEFF-3425443DEEE6}">
      <dgm:prSet/>
      <dgm:spPr/>
      <dgm:t>
        <a:bodyPr/>
        <a:lstStyle/>
        <a:p>
          <a:endParaRPr lang="en-GB"/>
        </a:p>
      </dgm:t>
    </dgm:pt>
    <dgm:pt modelId="{06A1CE17-12D6-4C73-BA8D-1AE3626468FC}" type="sibTrans" cxnId="{1586D0E7-B9B6-49B9-BEFF-3425443DEEE6}">
      <dgm:prSet/>
      <dgm:spPr/>
      <dgm:t>
        <a:bodyPr/>
        <a:lstStyle/>
        <a:p>
          <a:endParaRPr lang="en-GB"/>
        </a:p>
      </dgm:t>
    </dgm:pt>
    <dgm:pt modelId="{CDFAFC96-7034-47EC-8830-5495E13C3433}">
      <dgm:prSet phldrT="[Text]"/>
      <dgm:spPr/>
      <dgm:t>
        <a:bodyPr/>
        <a:lstStyle/>
        <a:p>
          <a:r>
            <a:rPr lang="en-GB" u="none" dirty="0" smtClean="0"/>
            <a:t>Leader-based</a:t>
          </a:r>
          <a:endParaRPr lang="en-GB" u="none" dirty="0"/>
        </a:p>
      </dgm:t>
    </dgm:pt>
    <dgm:pt modelId="{19E22AD8-2E4B-4FF3-9383-FFFBE1B83D07}" type="parTrans" cxnId="{BCB43CF9-993A-4F8E-B699-E16B4355EC2F}">
      <dgm:prSet/>
      <dgm:spPr/>
      <dgm:t>
        <a:bodyPr/>
        <a:lstStyle/>
        <a:p>
          <a:endParaRPr lang="en-GB"/>
        </a:p>
      </dgm:t>
    </dgm:pt>
    <dgm:pt modelId="{7AFE8F21-BF44-43FB-9187-96D4482ADA4C}" type="sibTrans" cxnId="{BCB43CF9-993A-4F8E-B699-E16B4355EC2F}">
      <dgm:prSet/>
      <dgm:spPr/>
      <dgm:t>
        <a:bodyPr/>
        <a:lstStyle/>
        <a:p>
          <a:endParaRPr lang="en-GB"/>
        </a:p>
      </dgm:t>
    </dgm:pt>
    <dgm:pt modelId="{EF168713-0199-4A68-9EAF-78CD78772E2E}">
      <dgm:prSet phldrT="[Text]" custT="1"/>
      <dgm:spPr/>
      <dgm:t>
        <a:bodyPr/>
        <a:lstStyle/>
        <a:p>
          <a:r>
            <a:rPr lang="en-GB" sz="1900" dirty="0" smtClean="0"/>
            <a:t>SRM(Semi Reliable Multicasting)</a:t>
          </a:r>
        </a:p>
      </dgm:t>
    </dgm:pt>
    <dgm:pt modelId="{713C66F0-21F8-45B6-A711-4D8E2C0A9040}" type="parTrans" cxnId="{E6EE26B5-811E-4077-9A6D-1EAB514B20D4}">
      <dgm:prSet/>
      <dgm:spPr/>
      <dgm:t>
        <a:bodyPr/>
        <a:lstStyle/>
        <a:p>
          <a:endParaRPr lang="en-GB"/>
        </a:p>
      </dgm:t>
    </dgm:pt>
    <dgm:pt modelId="{83D44FAA-4763-4FAC-BCD0-3052B5E5860D}" type="sibTrans" cxnId="{E6EE26B5-811E-4077-9A6D-1EAB514B20D4}">
      <dgm:prSet/>
      <dgm:spPr/>
      <dgm:t>
        <a:bodyPr/>
        <a:lstStyle/>
        <a:p>
          <a:endParaRPr lang="en-GB"/>
        </a:p>
      </dgm:t>
    </dgm:pt>
    <dgm:pt modelId="{282CB571-11FB-4530-AC4F-BBA31FFACCB7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55A9C423-0B38-4761-A466-0D4818FE9478}" type="parTrans" cxnId="{4083F237-5DD4-46B3-8EE1-1751DAB9F16D}">
      <dgm:prSet/>
      <dgm:spPr/>
      <dgm:t>
        <a:bodyPr/>
        <a:lstStyle/>
        <a:p>
          <a:endParaRPr lang="en-GB"/>
        </a:p>
      </dgm:t>
    </dgm:pt>
    <dgm:pt modelId="{6D6CC330-1452-43C3-8470-768838EAB8FF}" type="sibTrans" cxnId="{4083F237-5DD4-46B3-8EE1-1751DAB9F16D}">
      <dgm:prSet/>
      <dgm:spPr/>
      <dgm:t>
        <a:bodyPr/>
        <a:lstStyle/>
        <a:p>
          <a:endParaRPr lang="en-GB"/>
        </a:p>
      </dgm:t>
    </dgm:pt>
    <dgm:pt modelId="{1A0DBA95-8F93-44A5-9ACA-45725AD41180}">
      <dgm:prSet phldrT="[Text]"/>
      <dgm:spPr/>
      <dgm:t>
        <a:bodyPr/>
        <a:lstStyle/>
        <a:p>
          <a:r>
            <a:rPr lang="en-GB" u="none" dirty="0" smtClean="0"/>
            <a:t>Non-leader-Based</a:t>
          </a:r>
          <a:endParaRPr lang="en-GB" u="none" dirty="0"/>
        </a:p>
      </dgm:t>
    </dgm:pt>
    <dgm:pt modelId="{A63C71A7-B1E2-48E1-BCB9-9C261D13532F}" type="parTrans" cxnId="{BB2473B4-E8C0-4549-BA58-9E1E0B042066}">
      <dgm:prSet/>
      <dgm:spPr/>
      <dgm:t>
        <a:bodyPr/>
        <a:lstStyle/>
        <a:p>
          <a:endParaRPr lang="en-GB"/>
        </a:p>
      </dgm:t>
    </dgm:pt>
    <dgm:pt modelId="{D19FBA35-86F9-44A8-A0F7-2463F87D4A86}" type="sibTrans" cxnId="{BB2473B4-E8C0-4549-BA58-9E1E0B042066}">
      <dgm:prSet/>
      <dgm:spPr/>
      <dgm:t>
        <a:bodyPr/>
        <a:lstStyle/>
        <a:p>
          <a:endParaRPr lang="en-GB"/>
        </a:p>
      </dgm:t>
    </dgm:pt>
    <dgm:pt modelId="{3AFFCE1F-E3E6-460F-95A8-88E217263F78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FEF9065D-6211-4A5A-9947-C8C54809B165}" type="parTrans" cxnId="{C70005CE-88B1-4ECA-AF25-9A269619EF60}">
      <dgm:prSet/>
      <dgm:spPr/>
      <dgm:t>
        <a:bodyPr/>
        <a:lstStyle/>
        <a:p>
          <a:endParaRPr lang="en-GB"/>
        </a:p>
      </dgm:t>
    </dgm:pt>
    <dgm:pt modelId="{9DF73121-65AD-4839-8159-0E3692708431}" type="sibTrans" cxnId="{C70005CE-88B1-4ECA-AF25-9A269619EF60}">
      <dgm:prSet/>
      <dgm:spPr/>
      <dgm:t>
        <a:bodyPr/>
        <a:lstStyle/>
        <a:p>
          <a:endParaRPr lang="en-GB"/>
        </a:p>
      </dgm:t>
    </dgm:pt>
    <dgm:pt modelId="{F4D56BFB-6CB9-431B-A9BA-623EE968D1AE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492DB34-C161-4DB8-A69F-9C617B8C8607}" type="parTrans" cxnId="{23BBC041-D3BC-4453-B991-A1AA7A446320}">
      <dgm:prSet/>
      <dgm:spPr/>
      <dgm:t>
        <a:bodyPr/>
        <a:lstStyle/>
        <a:p>
          <a:endParaRPr lang="en-GB"/>
        </a:p>
      </dgm:t>
    </dgm:pt>
    <dgm:pt modelId="{40441A6B-5F03-4A95-8C4D-428F97894095}" type="sibTrans" cxnId="{23BBC041-D3BC-4453-B991-A1AA7A446320}">
      <dgm:prSet/>
      <dgm:spPr/>
      <dgm:t>
        <a:bodyPr/>
        <a:lstStyle/>
        <a:p>
          <a:endParaRPr lang="en-GB"/>
        </a:p>
      </dgm:t>
    </dgm:pt>
    <dgm:pt modelId="{4C437E65-3794-4E00-A380-9E5979ECCA95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AE60237-7166-455A-98D4-EAEFA5E8913F}" type="sibTrans" cxnId="{4C3F8552-8DD0-499A-849E-EE8D82203F29}">
      <dgm:prSet/>
      <dgm:spPr/>
      <dgm:t>
        <a:bodyPr/>
        <a:lstStyle/>
        <a:p>
          <a:endParaRPr lang="en-GB"/>
        </a:p>
      </dgm:t>
    </dgm:pt>
    <dgm:pt modelId="{5EBA4C38-4BC5-4B2C-94E9-574A1B9A2172}" type="parTrans" cxnId="{4C3F8552-8DD0-499A-849E-EE8D82203F29}">
      <dgm:prSet/>
      <dgm:spPr/>
      <dgm:t>
        <a:bodyPr/>
        <a:lstStyle/>
        <a:p>
          <a:endParaRPr lang="en-GB"/>
        </a:p>
      </dgm:t>
    </dgm:pt>
    <dgm:pt modelId="{4D10D9E1-1477-439D-A399-F7FF34AB6AFC}">
      <dgm:prSet phldrT="[Text]" custT="1"/>
      <dgm:spPr/>
      <dgm:t>
        <a:bodyPr/>
        <a:lstStyle/>
        <a:p>
          <a:r>
            <a:rPr lang="en-GB" sz="1900" dirty="0" smtClean="0"/>
            <a:t>REMP(Reliable and efficient Multicast Protocol)</a:t>
          </a:r>
          <a:endParaRPr lang="en-GB" sz="1900" dirty="0"/>
        </a:p>
      </dgm:t>
    </dgm:pt>
    <dgm:pt modelId="{C6888682-2F18-49D3-BC57-0784E82D9EA1}" type="parTrans" cxnId="{4486B539-A3D4-4DF4-BDDA-CC86BFC91CE6}">
      <dgm:prSet/>
      <dgm:spPr/>
      <dgm:t>
        <a:bodyPr/>
        <a:lstStyle/>
        <a:p>
          <a:endParaRPr lang="en-GB"/>
        </a:p>
      </dgm:t>
    </dgm:pt>
    <dgm:pt modelId="{F232B68F-C451-43FD-9F17-5C10789E456C}" type="sibTrans" cxnId="{4486B539-A3D4-4DF4-BDDA-CC86BFC91CE6}">
      <dgm:prSet/>
      <dgm:spPr/>
      <dgm:t>
        <a:bodyPr/>
        <a:lstStyle/>
        <a:p>
          <a:endParaRPr lang="en-GB"/>
        </a:p>
      </dgm:t>
    </dgm:pt>
    <dgm:pt modelId="{B2AB82CC-1F84-4C04-BA9A-33F5C51D7204}">
      <dgm:prSet custT="1"/>
      <dgm:spPr/>
      <dgm:t>
        <a:bodyPr/>
        <a:lstStyle/>
        <a:p>
          <a:r>
            <a:rPr lang="en-GB" sz="1900" dirty="0" smtClean="0"/>
            <a:t>DPMM(Double Piggyback Mode Multicast)</a:t>
          </a:r>
          <a:endParaRPr lang="en-GB" sz="1900" dirty="0"/>
        </a:p>
      </dgm:t>
    </dgm:pt>
    <dgm:pt modelId="{DF21003B-6E1E-44FE-9EC6-BE30F99EFB27}" type="parTrans" cxnId="{A36FA9A0-CD7B-4166-8BCD-BDA7CA4601AC}">
      <dgm:prSet/>
      <dgm:spPr/>
      <dgm:t>
        <a:bodyPr/>
        <a:lstStyle/>
        <a:p>
          <a:endParaRPr lang="en-GB"/>
        </a:p>
      </dgm:t>
    </dgm:pt>
    <dgm:pt modelId="{4B43D5E0-3BED-48B5-B625-23D0013FA23C}" type="sibTrans" cxnId="{A36FA9A0-CD7B-4166-8BCD-BDA7CA4601AC}">
      <dgm:prSet/>
      <dgm:spPr/>
      <dgm:t>
        <a:bodyPr/>
        <a:lstStyle/>
        <a:p>
          <a:endParaRPr lang="en-GB"/>
        </a:p>
      </dgm:t>
    </dgm:pt>
    <dgm:pt modelId="{88DED556-409E-4001-8997-322C73E60CD4}">
      <dgm:prSet/>
      <dgm:spPr/>
      <dgm:t>
        <a:bodyPr/>
        <a:lstStyle/>
        <a:p>
          <a:r>
            <a:rPr lang="en-GB" dirty="0" smtClean="0"/>
            <a:t>Adaptive Multicast Services</a:t>
          </a:r>
          <a:endParaRPr lang="en-GB" dirty="0"/>
        </a:p>
      </dgm:t>
    </dgm:pt>
    <dgm:pt modelId="{F4069FBC-9D41-444E-94D3-5441FEBAFE19}" type="parTrans" cxnId="{2F1A72BA-CB72-436D-8D9B-E3486E2DEA4B}">
      <dgm:prSet/>
      <dgm:spPr/>
      <dgm:t>
        <a:bodyPr/>
        <a:lstStyle/>
        <a:p>
          <a:endParaRPr lang="en-GB"/>
        </a:p>
      </dgm:t>
    </dgm:pt>
    <dgm:pt modelId="{5C2AA188-CB7A-47E9-95F1-57B2C4CD6BF6}" type="sibTrans" cxnId="{2F1A72BA-CB72-436D-8D9B-E3486E2DEA4B}">
      <dgm:prSet/>
      <dgm:spPr/>
      <dgm:t>
        <a:bodyPr/>
        <a:lstStyle/>
        <a:p>
          <a:endParaRPr lang="en-GB"/>
        </a:p>
      </dgm:t>
    </dgm:pt>
    <dgm:pt modelId="{C0505263-F8FC-4E98-B6DD-2D753E34DCF1}" type="pres">
      <dgm:prSet presAssocID="{29B2B097-363D-426C-9E94-BF5960B42C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1EE57-C91F-41C4-8ADF-A10CED9318D1}" type="pres">
      <dgm:prSet presAssocID="{F094074B-BAA0-4EB9-943F-585706743DF4}" presName="root1" presStyleCnt="0"/>
      <dgm:spPr/>
    </dgm:pt>
    <dgm:pt modelId="{7F8EF0EB-800B-4DFE-ACB3-845E47BF96E5}" type="pres">
      <dgm:prSet presAssocID="{F094074B-BAA0-4EB9-943F-585706743D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ADF4AA-4D0D-4832-8B9D-8FA4CC6D8A76}" type="pres">
      <dgm:prSet presAssocID="{F094074B-BAA0-4EB9-943F-585706743DF4}" presName="level2hierChild" presStyleCnt="0"/>
      <dgm:spPr/>
    </dgm:pt>
    <dgm:pt modelId="{E267522D-BAF2-421F-A66B-903C4838FAFC}" type="pres">
      <dgm:prSet presAssocID="{19E22AD8-2E4B-4FF3-9383-FFFBE1B83D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029496B-1DF8-473E-837A-24478CA7DDA0}" type="pres">
      <dgm:prSet presAssocID="{19E22AD8-2E4B-4FF3-9383-FFFBE1B83D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DAB426-9FEC-45E4-BA77-E5B8A917A0ED}" type="pres">
      <dgm:prSet presAssocID="{CDFAFC96-7034-47EC-8830-5495E13C3433}" presName="root2" presStyleCnt="0"/>
      <dgm:spPr/>
    </dgm:pt>
    <dgm:pt modelId="{0754BB66-2585-4802-8CC8-541070890CC4}" type="pres">
      <dgm:prSet presAssocID="{CDFAFC96-7034-47EC-8830-5495E13C3433}" presName="LevelTwoTextNode" presStyleLbl="node2" presStyleIdx="0" presStyleCnt="2" custLinFactNeighborX="-238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0A343-2587-40C6-AE5F-82CB8E8490F5}" type="pres">
      <dgm:prSet presAssocID="{CDFAFC96-7034-47EC-8830-5495E13C3433}" presName="level3hierChild" presStyleCnt="0"/>
      <dgm:spPr/>
    </dgm:pt>
    <dgm:pt modelId="{0C82480B-AFB8-40EC-AF59-FE45F90F02B8}" type="pres">
      <dgm:prSet presAssocID="{55A9C423-0B38-4761-A466-0D4818FE94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7C80AF-4491-4985-9F62-A9804C32DCA2}" type="pres">
      <dgm:prSet presAssocID="{55A9C423-0B38-4761-A466-0D4818FE94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F5F68B6-690A-4AA0-83DA-4DCDAED4FFB3}" type="pres">
      <dgm:prSet presAssocID="{282CB571-11FB-4530-AC4F-BBA31FFACCB7}" presName="root2" presStyleCnt="0"/>
      <dgm:spPr/>
    </dgm:pt>
    <dgm:pt modelId="{F136F4C0-EA26-4E6E-9B3B-61191A4F4EF6}" type="pres">
      <dgm:prSet presAssocID="{282CB571-11FB-4530-AC4F-BBA31FFACCB7}" presName="LevelTwoTextNode" presStyleLbl="node3" presStyleIdx="0" presStyleCnt="4" custLinFactNeighborX="-208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06F015-14DC-4374-BF8E-CCE4EFFC6D08}" type="pres">
      <dgm:prSet presAssocID="{282CB571-11FB-4530-AC4F-BBA31FFACCB7}" presName="level3hierChild" presStyleCnt="0"/>
      <dgm:spPr/>
    </dgm:pt>
    <dgm:pt modelId="{312DBB52-C9AA-4E6A-9716-65D2D9B0696C}" type="pres">
      <dgm:prSet presAssocID="{713C66F0-21F8-45B6-A711-4D8E2C0A9040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E43E6EC-8A89-4D3B-B4CC-86ED85D440A5}" type="pres">
      <dgm:prSet presAssocID="{713C66F0-21F8-45B6-A711-4D8E2C0A904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566599-7A6A-46E6-8B7E-497F7B95E66B}" type="pres">
      <dgm:prSet presAssocID="{EF168713-0199-4A68-9EAF-78CD78772E2E}" presName="root2" presStyleCnt="0"/>
      <dgm:spPr/>
    </dgm:pt>
    <dgm:pt modelId="{502B1549-C6CC-420D-8ED1-915C79C0423E}" type="pres">
      <dgm:prSet presAssocID="{EF168713-0199-4A68-9EAF-78CD78772E2E}" presName="LevelTwoTextNode" presStyleLbl="node4" presStyleIdx="0" presStyleCnt="4" custScaleX="219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DC0800-2415-47F3-9EA4-58FB8AB01E6D}" type="pres">
      <dgm:prSet presAssocID="{EF168713-0199-4A68-9EAF-78CD78772E2E}" presName="level3hierChild" presStyleCnt="0"/>
      <dgm:spPr/>
    </dgm:pt>
    <dgm:pt modelId="{8C0E78A1-C555-453F-BEDE-7907D051C0F3}" type="pres">
      <dgm:prSet presAssocID="{5EBA4C38-4BC5-4B2C-94E9-574A1B9A2172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297749-1774-4796-BFB8-33B413466E5A}" type="pres">
      <dgm:prSet presAssocID="{5EBA4C38-4BC5-4B2C-94E9-574A1B9A217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3B78A55-EA9E-444B-A18B-A625BD559C00}" type="pres">
      <dgm:prSet presAssocID="{4C437E65-3794-4E00-A380-9E5979ECCA95}" presName="root2" presStyleCnt="0"/>
      <dgm:spPr/>
    </dgm:pt>
    <dgm:pt modelId="{446227A1-9E4F-4C19-9CE0-42D00CB14715}" type="pres">
      <dgm:prSet presAssocID="{4C437E65-3794-4E00-A380-9E5979ECCA95}" presName="LevelTwoTextNode" presStyleLbl="node3" presStyleIdx="1" presStyleCnt="4" custLinFactNeighborX="-20853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8E37-44AC-44FE-A252-C4C0D4D919B8}" type="pres">
      <dgm:prSet presAssocID="{4C437E65-3794-4E00-A380-9E5979ECCA95}" presName="level3hierChild" presStyleCnt="0"/>
      <dgm:spPr/>
    </dgm:pt>
    <dgm:pt modelId="{80117881-A121-49D3-B96C-2D10985C0B30}" type="pres">
      <dgm:prSet presAssocID="{C6888682-2F18-49D3-BC57-0784E82D9EA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145C768-FA38-47E1-8012-E685611DCFFE}" type="pres">
      <dgm:prSet presAssocID="{C6888682-2F18-49D3-BC57-0784E82D9EA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D8462E8-88AF-4B2B-90D8-F36D5412618B}" type="pres">
      <dgm:prSet presAssocID="{4D10D9E1-1477-439D-A399-F7FF34AB6AFC}" presName="root2" presStyleCnt="0"/>
      <dgm:spPr/>
    </dgm:pt>
    <dgm:pt modelId="{83CBA8CD-A903-46FB-A786-99DFE2FB3D40}" type="pres">
      <dgm:prSet presAssocID="{4D10D9E1-1477-439D-A399-F7FF34AB6AFC}" presName="LevelTwoTextNode" presStyleLbl="node4" presStyleIdx="1" presStyleCnt="4" custScaleX="217485" custLinFactNeighborX="74" custLinFactNeighborY="7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9DF68E-3FE3-4ABC-B330-F65791895EFC}" type="pres">
      <dgm:prSet presAssocID="{4D10D9E1-1477-439D-A399-F7FF34AB6AFC}" presName="level3hierChild" presStyleCnt="0"/>
      <dgm:spPr/>
    </dgm:pt>
    <dgm:pt modelId="{D49A9B0C-6840-4151-8BBD-2C85C38DB527}" type="pres">
      <dgm:prSet presAssocID="{A63C71A7-B1E2-48E1-BCB9-9C261D13532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F5D9FA-9531-4F08-9B6A-C0C3FF7E49B5}" type="pres">
      <dgm:prSet presAssocID="{A63C71A7-B1E2-48E1-BCB9-9C261D13532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BF94440-0C87-4F5A-B0A8-DACFB10E4F5F}" type="pres">
      <dgm:prSet presAssocID="{1A0DBA95-8F93-44A5-9ACA-45725AD41180}" presName="root2" presStyleCnt="0"/>
      <dgm:spPr/>
    </dgm:pt>
    <dgm:pt modelId="{A114A93C-3C18-4DA5-8E69-13788F4ADDAF}" type="pres">
      <dgm:prSet presAssocID="{1A0DBA95-8F93-44A5-9ACA-45725AD41180}" presName="LevelTwoTextNode" presStyleLbl="node2" presStyleIdx="1" presStyleCnt="2" custLinFactNeighborX="-24328" custLinFactNeighborY="6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0FB4-E970-4FA1-8E00-A96ADBF8742D}" type="pres">
      <dgm:prSet presAssocID="{1A0DBA95-8F93-44A5-9ACA-45725AD41180}" presName="level3hierChild" presStyleCnt="0"/>
      <dgm:spPr/>
    </dgm:pt>
    <dgm:pt modelId="{FFCB3E2E-9E57-428A-8FE5-4F2B61D780F9}" type="pres">
      <dgm:prSet presAssocID="{FEF9065D-6211-4A5A-9947-C8C54809B16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31E2F91-C56C-4674-ACD4-14F460C8B736}" type="pres">
      <dgm:prSet presAssocID="{FEF9065D-6211-4A5A-9947-C8C54809B16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A12C3C-E0B7-4B42-BC6B-E17572628555}" type="pres">
      <dgm:prSet presAssocID="{3AFFCE1F-E3E6-460F-95A8-88E217263F78}" presName="root2" presStyleCnt="0"/>
      <dgm:spPr/>
    </dgm:pt>
    <dgm:pt modelId="{74B654B2-108E-4DB6-A56D-CAA66228307A}" type="pres">
      <dgm:prSet presAssocID="{3AFFCE1F-E3E6-460F-95A8-88E217263F78}" presName="LevelTwoTextNode" presStyleLbl="node3" presStyleIdx="2" presStyleCnt="4" custLinFactNeighborX="-20356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F22718-4309-42BC-8133-EB8CDCF89F6B}" type="pres">
      <dgm:prSet presAssocID="{3AFFCE1F-E3E6-460F-95A8-88E217263F78}" presName="level3hierChild" presStyleCnt="0"/>
      <dgm:spPr/>
    </dgm:pt>
    <dgm:pt modelId="{E5AF5E6F-EA04-47B7-8AAD-31B187EB3DCA}" type="pres">
      <dgm:prSet presAssocID="{DF21003B-6E1E-44FE-9EC6-BE30F99EFB2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E403C3F-4F96-4C1F-BC75-728FE228722A}" type="pres">
      <dgm:prSet presAssocID="{DF21003B-6E1E-44FE-9EC6-BE30F99EFB2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9EA04A2-AB77-4047-8A41-F38CC3095F6F}" type="pres">
      <dgm:prSet presAssocID="{B2AB82CC-1F84-4C04-BA9A-33F5C51D7204}" presName="root2" presStyleCnt="0"/>
      <dgm:spPr/>
    </dgm:pt>
    <dgm:pt modelId="{37EF290F-7F23-432C-98F4-41759F2004D2}" type="pres">
      <dgm:prSet presAssocID="{B2AB82CC-1F84-4C04-BA9A-33F5C51D7204}" presName="LevelTwoTextNode" presStyleLbl="node4" presStyleIdx="2" presStyleCnt="4" custScaleX="219045" custScaleY="102338" custLinFactNeighborX="-1222" custLinFactNeighborY="24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4A6ACE-819E-469A-B1BB-114B3BBE4D87}" type="pres">
      <dgm:prSet presAssocID="{B2AB82CC-1F84-4C04-BA9A-33F5C51D7204}" presName="level3hierChild" presStyleCnt="0"/>
      <dgm:spPr/>
    </dgm:pt>
    <dgm:pt modelId="{88A500F0-BE29-44A1-9DE6-29B8F13B3537}" type="pres">
      <dgm:prSet presAssocID="{9492DB34-C161-4DB8-A69F-9C617B8C86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A32265D-0106-473B-B9C5-2C91FB632897}" type="pres">
      <dgm:prSet presAssocID="{9492DB34-C161-4DB8-A69F-9C617B8C86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285B55-40FC-426B-8405-E5AAFE435C65}" type="pres">
      <dgm:prSet presAssocID="{F4D56BFB-6CB9-431B-A9BA-623EE968D1AE}" presName="root2" presStyleCnt="0"/>
      <dgm:spPr/>
    </dgm:pt>
    <dgm:pt modelId="{5049E892-2AD0-46FD-A4AC-B3E8F20EB178}" type="pres">
      <dgm:prSet presAssocID="{F4D56BFB-6CB9-431B-A9BA-623EE968D1AE}" presName="LevelTwoTextNode" presStyleLbl="node3" presStyleIdx="3" presStyleCnt="4" custLinFactNeighborX="-21349" custLinFactNeighborY="2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33336-87F0-460D-B2DB-20EC167B9DDE}" type="pres">
      <dgm:prSet presAssocID="{F4D56BFB-6CB9-431B-A9BA-623EE968D1AE}" presName="level3hierChild" presStyleCnt="0"/>
      <dgm:spPr/>
    </dgm:pt>
    <dgm:pt modelId="{DDA61B96-2CF6-4A9E-968E-AB13B813E0E4}" type="pres">
      <dgm:prSet presAssocID="{F4069FBC-9D41-444E-94D3-5441FEBAFE19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A62C72F-F316-40D2-8116-CF0AC2B9314B}" type="pres">
      <dgm:prSet presAssocID="{F4069FBC-9D41-444E-94D3-5441FEBAFE19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27B707D-7D12-410D-BFBA-86AD83825F36}" type="pres">
      <dgm:prSet presAssocID="{88DED556-409E-4001-8997-322C73E60CD4}" presName="root2" presStyleCnt="0"/>
      <dgm:spPr/>
    </dgm:pt>
    <dgm:pt modelId="{E2602DE4-59D6-4917-9D22-283CCC2C855C}" type="pres">
      <dgm:prSet presAssocID="{88DED556-409E-4001-8997-322C73E60CD4}" presName="LevelTwoTextNode" presStyleLbl="node4" presStyleIdx="3" presStyleCnt="4" custScaleX="217835" custLinFactNeighborX="-39" custLinFactNeighborY="256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46FF81-450C-4867-8DE4-2C05BF3446C6}" type="pres">
      <dgm:prSet presAssocID="{88DED556-409E-4001-8997-322C73E60CD4}" presName="level3hierChild" presStyleCnt="0"/>
      <dgm:spPr/>
    </dgm:pt>
  </dgm:ptLst>
  <dgm:cxnLst>
    <dgm:cxn modelId="{835CE9A8-0809-4476-9BA5-F241931A2CB0}" type="presOf" srcId="{F094074B-BAA0-4EB9-943F-585706743DF4}" destId="{7F8EF0EB-800B-4DFE-ACB3-845E47BF96E5}" srcOrd="0" destOrd="0" presId="urn:microsoft.com/office/officeart/2005/8/layout/hierarchy2"/>
    <dgm:cxn modelId="{CAA394B3-2457-4598-A24C-95D38BFDD11E}" type="presOf" srcId="{F4D56BFB-6CB9-431B-A9BA-623EE968D1AE}" destId="{5049E892-2AD0-46FD-A4AC-B3E8F20EB178}" srcOrd="0" destOrd="0" presId="urn:microsoft.com/office/officeart/2005/8/layout/hierarchy2"/>
    <dgm:cxn modelId="{9D258003-25F8-4B6D-90DF-7A1A73555181}" type="presOf" srcId="{19E22AD8-2E4B-4FF3-9383-FFFBE1B83D07}" destId="{E267522D-BAF2-421F-A66B-903C4838FAFC}" srcOrd="0" destOrd="0" presId="urn:microsoft.com/office/officeart/2005/8/layout/hierarchy2"/>
    <dgm:cxn modelId="{83D57FBB-2663-4853-9EE6-020BCAF744E2}" type="presOf" srcId="{5EBA4C38-4BC5-4B2C-94E9-574A1B9A2172}" destId="{8C0E78A1-C555-453F-BEDE-7907D051C0F3}" srcOrd="0" destOrd="0" presId="urn:microsoft.com/office/officeart/2005/8/layout/hierarchy2"/>
    <dgm:cxn modelId="{23BBC041-D3BC-4453-B991-A1AA7A446320}" srcId="{1A0DBA95-8F93-44A5-9ACA-45725AD41180}" destId="{F4D56BFB-6CB9-431B-A9BA-623EE968D1AE}" srcOrd="1" destOrd="0" parTransId="{9492DB34-C161-4DB8-A69F-9C617B8C8607}" sibTransId="{40441A6B-5F03-4A95-8C4D-428F97894095}"/>
    <dgm:cxn modelId="{1586D0E7-B9B6-49B9-BEFF-3425443DEEE6}" srcId="{29B2B097-363D-426C-9E94-BF5960B42C07}" destId="{F094074B-BAA0-4EB9-943F-585706743DF4}" srcOrd="0" destOrd="0" parTransId="{391DBF29-7EB3-46FA-8C9C-0C421266CE6A}" sibTransId="{06A1CE17-12D6-4C73-BA8D-1AE3626468FC}"/>
    <dgm:cxn modelId="{92DA61EC-0FD0-45F9-B4F4-DC900D390D4B}" type="presOf" srcId="{713C66F0-21F8-45B6-A711-4D8E2C0A9040}" destId="{312DBB52-C9AA-4E6A-9716-65D2D9B0696C}" srcOrd="0" destOrd="0" presId="urn:microsoft.com/office/officeart/2005/8/layout/hierarchy2"/>
    <dgm:cxn modelId="{E1A621EA-2195-412B-B574-88FDABE6A5D0}" type="presOf" srcId="{3AFFCE1F-E3E6-460F-95A8-88E217263F78}" destId="{74B654B2-108E-4DB6-A56D-CAA66228307A}" srcOrd="0" destOrd="0" presId="urn:microsoft.com/office/officeart/2005/8/layout/hierarchy2"/>
    <dgm:cxn modelId="{A36FA9A0-CD7B-4166-8BCD-BDA7CA4601AC}" srcId="{3AFFCE1F-E3E6-460F-95A8-88E217263F78}" destId="{B2AB82CC-1F84-4C04-BA9A-33F5C51D7204}" srcOrd="0" destOrd="0" parTransId="{DF21003B-6E1E-44FE-9EC6-BE30F99EFB27}" sibTransId="{4B43D5E0-3BED-48B5-B625-23D0013FA23C}"/>
    <dgm:cxn modelId="{440C41F0-08BE-4B40-AEC5-B45B78A1B27F}" type="presOf" srcId="{A63C71A7-B1E2-48E1-BCB9-9C261D13532F}" destId="{66F5D9FA-9531-4F08-9B6A-C0C3FF7E49B5}" srcOrd="1" destOrd="0" presId="urn:microsoft.com/office/officeart/2005/8/layout/hierarchy2"/>
    <dgm:cxn modelId="{DC9EB655-CE62-4AFB-8916-5D226B21DC25}" type="presOf" srcId="{9492DB34-C161-4DB8-A69F-9C617B8C8607}" destId="{88A500F0-BE29-44A1-9DE6-29B8F13B3537}" srcOrd="0" destOrd="0" presId="urn:microsoft.com/office/officeart/2005/8/layout/hierarchy2"/>
    <dgm:cxn modelId="{77D8BBE1-75AC-475D-89D8-0E09862137B4}" type="presOf" srcId="{FEF9065D-6211-4A5A-9947-C8C54809B165}" destId="{FFCB3E2E-9E57-428A-8FE5-4F2B61D780F9}" srcOrd="0" destOrd="0" presId="urn:microsoft.com/office/officeart/2005/8/layout/hierarchy2"/>
    <dgm:cxn modelId="{6646DB0D-4513-47F1-8B96-E5AAFD32C56B}" type="presOf" srcId="{A63C71A7-B1E2-48E1-BCB9-9C261D13532F}" destId="{D49A9B0C-6840-4151-8BBD-2C85C38DB527}" srcOrd="0" destOrd="0" presId="urn:microsoft.com/office/officeart/2005/8/layout/hierarchy2"/>
    <dgm:cxn modelId="{194B9C0E-6ECE-4235-8FCB-4843E2E2EDB2}" type="presOf" srcId="{5EBA4C38-4BC5-4B2C-94E9-574A1B9A2172}" destId="{2D297749-1774-4796-BFB8-33B413466E5A}" srcOrd="1" destOrd="0" presId="urn:microsoft.com/office/officeart/2005/8/layout/hierarchy2"/>
    <dgm:cxn modelId="{A77AAD3F-0700-43D5-829D-92D539A55478}" type="presOf" srcId="{DF21003B-6E1E-44FE-9EC6-BE30F99EFB27}" destId="{E5AF5E6F-EA04-47B7-8AAD-31B187EB3DCA}" srcOrd="0" destOrd="0" presId="urn:microsoft.com/office/officeart/2005/8/layout/hierarchy2"/>
    <dgm:cxn modelId="{655357EC-F052-4F98-AA1D-DC4A6222C3D8}" type="presOf" srcId="{282CB571-11FB-4530-AC4F-BBA31FFACCB7}" destId="{F136F4C0-EA26-4E6E-9B3B-61191A4F4EF6}" srcOrd="0" destOrd="0" presId="urn:microsoft.com/office/officeart/2005/8/layout/hierarchy2"/>
    <dgm:cxn modelId="{BCB43CF9-993A-4F8E-B699-E16B4355EC2F}" srcId="{F094074B-BAA0-4EB9-943F-585706743DF4}" destId="{CDFAFC96-7034-47EC-8830-5495E13C3433}" srcOrd="0" destOrd="0" parTransId="{19E22AD8-2E4B-4FF3-9383-FFFBE1B83D07}" sibTransId="{7AFE8F21-BF44-43FB-9187-96D4482ADA4C}"/>
    <dgm:cxn modelId="{3078CC86-38FD-4C2D-8233-A52B7E10855C}" type="presOf" srcId="{29B2B097-363D-426C-9E94-BF5960B42C07}" destId="{C0505263-F8FC-4E98-B6DD-2D753E34DCF1}" srcOrd="0" destOrd="0" presId="urn:microsoft.com/office/officeart/2005/8/layout/hierarchy2"/>
    <dgm:cxn modelId="{F763AD4D-6AE9-49B6-ACBE-87D49FC4BA86}" type="presOf" srcId="{88DED556-409E-4001-8997-322C73E60CD4}" destId="{E2602DE4-59D6-4917-9D22-283CCC2C855C}" srcOrd="0" destOrd="0" presId="urn:microsoft.com/office/officeart/2005/8/layout/hierarchy2"/>
    <dgm:cxn modelId="{C70005CE-88B1-4ECA-AF25-9A269619EF60}" srcId="{1A0DBA95-8F93-44A5-9ACA-45725AD41180}" destId="{3AFFCE1F-E3E6-460F-95A8-88E217263F78}" srcOrd="0" destOrd="0" parTransId="{FEF9065D-6211-4A5A-9947-C8C54809B165}" sibTransId="{9DF73121-65AD-4839-8159-0E3692708431}"/>
    <dgm:cxn modelId="{044E5404-3AFB-42D3-BDBE-764A34231982}" type="presOf" srcId="{55A9C423-0B38-4761-A466-0D4818FE9478}" destId="{5F7C80AF-4491-4985-9F62-A9804C32DCA2}" srcOrd="1" destOrd="0" presId="urn:microsoft.com/office/officeart/2005/8/layout/hierarchy2"/>
    <dgm:cxn modelId="{3496726C-CD09-4899-9CE0-A1FEEC45ECDE}" type="presOf" srcId="{CDFAFC96-7034-47EC-8830-5495E13C3433}" destId="{0754BB66-2585-4802-8CC8-541070890CC4}" srcOrd="0" destOrd="0" presId="urn:microsoft.com/office/officeart/2005/8/layout/hierarchy2"/>
    <dgm:cxn modelId="{4083F237-5DD4-46B3-8EE1-1751DAB9F16D}" srcId="{CDFAFC96-7034-47EC-8830-5495E13C3433}" destId="{282CB571-11FB-4530-AC4F-BBA31FFACCB7}" srcOrd="0" destOrd="0" parTransId="{55A9C423-0B38-4761-A466-0D4818FE9478}" sibTransId="{6D6CC330-1452-43C3-8470-768838EAB8FF}"/>
    <dgm:cxn modelId="{075841C5-4492-4DBB-8937-90CB3183BE68}" type="presOf" srcId="{4D10D9E1-1477-439D-A399-F7FF34AB6AFC}" destId="{83CBA8CD-A903-46FB-A786-99DFE2FB3D40}" srcOrd="0" destOrd="0" presId="urn:microsoft.com/office/officeart/2005/8/layout/hierarchy2"/>
    <dgm:cxn modelId="{2B366AF6-C9A5-495A-81A4-7B37FDB8D90E}" type="presOf" srcId="{B2AB82CC-1F84-4C04-BA9A-33F5C51D7204}" destId="{37EF290F-7F23-432C-98F4-41759F2004D2}" srcOrd="0" destOrd="0" presId="urn:microsoft.com/office/officeart/2005/8/layout/hierarchy2"/>
    <dgm:cxn modelId="{0571AA1F-C4F4-44DB-A241-A2B4ADE2BC07}" type="presOf" srcId="{C6888682-2F18-49D3-BC57-0784E82D9EA1}" destId="{80117881-A121-49D3-B96C-2D10985C0B30}" srcOrd="0" destOrd="0" presId="urn:microsoft.com/office/officeart/2005/8/layout/hierarchy2"/>
    <dgm:cxn modelId="{E6EE26B5-811E-4077-9A6D-1EAB514B20D4}" srcId="{282CB571-11FB-4530-AC4F-BBA31FFACCB7}" destId="{EF168713-0199-4A68-9EAF-78CD78772E2E}" srcOrd="0" destOrd="0" parTransId="{713C66F0-21F8-45B6-A711-4D8E2C0A9040}" sibTransId="{83D44FAA-4763-4FAC-BCD0-3052B5E5860D}"/>
    <dgm:cxn modelId="{429BB67B-7123-4F7B-A19F-3411E450E7F9}" type="presOf" srcId="{DF21003B-6E1E-44FE-9EC6-BE30F99EFB27}" destId="{CE403C3F-4F96-4C1F-BC75-728FE228722A}" srcOrd="1" destOrd="0" presId="urn:microsoft.com/office/officeart/2005/8/layout/hierarchy2"/>
    <dgm:cxn modelId="{A3294DCE-75AF-4A8D-884C-62F541705BA3}" type="presOf" srcId="{4C437E65-3794-4E00-A380-9E5979ECCA95}" destId="{446227A1-9E4F-4C19-9CE0-42D00CB14715}" srcOrd="0" destOrd="0" presId="urn:microsoft.com/office/officeart/2005/8/layout/hierarchy2"/>
    <dgm:cxn modelId="{FE6BF51F-E48F-45F9-BCF2-7B83D57F7A87}" type="presOf" srcId="{F4069FBC-9D41-444E-94D3-5441FEBAFE19}" destId="{DDA61B96-2CF6-4A9E-968E-AB13B813E0E4}" srcOrd="0" destOrd="0" presId="urn:microsoft.com/office/officeart/2005/8/layout/hierarchy2"/>
    <dgm:cxn modelId="{7683AD81-B001-466D-B46F-9C6774ACA8F4}" type="presOf" srcId="{55A9C423-0B38-4761-A466-0D4818FE9478}" destId="{0C82480B-AFB8-40EC-AF59-FE45F90F02B8}" srcOrd="0" destOrd="0" presId="urn:microsoft.com/office/officeart/2005/8/layout/hierarchy2"/>
    <dgm:cxn modelId="{293A5BE1-2EF4-418D-B82E-BD76198552E1}" type="presOf" srcId="{EF168713-0199-4A68-9EAF-78CD78772E2E}" destId="{502B1549-C6CC-420D-8ED1-915C79C0423E}" srcOrd="0" destOrd="0" presId="urn:microsoft.com/office/officeart/2005/8/layout/hierarchy2"/>
    <dgm:cxn modelId="{4486B539-A3D4-4DF4-BDDA-CC86BFC91CE6}" srcId="{4C437E65-3794-4E00-A380-9E5979ECCA95}" destId="{4D10D9E1-1477-439D-A399-F7FF34AB6AFC}" srcOrd="0" destOrd="0" parTransId="{C6888682-2F18-49D3-BC57-0784E82D9EA1}" sibTransId="{F232B68F-C451-43FD-9F17-5C10789E456C}"/>
    <dgm:cxn modelId="{BD34CDDC-F78B-4CDD-9EAB-CB5946B3A9A6}" type="presOf" srcId="{F4069FBC-9D41-444E-94D3-5441FEBAFE19}" destId="{BA62C72F-F316-40D2-8116-CF0AC2B9314B}" srcOrd="1" destOrd="0" presId="urn:microsoft.com/office/officeart/2005/8/layout/hierarchy2"/>
    <dgm:cxn modelId="{BB2473B4-E8C0-4549-BA58-9E1E0B042066}" srcId="{F094074B-BAA0-4EB9-943F-585706743DF4}" destId="{1A0DBA95-8F93-44A5-9ACA-45725AD41180}" srcOrd="1" destOrd="0" parTransId="{A63C71A7-B1E2-48E1-BCB9-9C261D13532F}" sibTransId="{D19FBA35-86F9-44A8-A0F7-2463F87D4A86}"/>
    <dgm:cxn modelId="{39CCA82E-7CA8-4E31-B81D-5C5CA260815B}" type="presOf" srcId="{FEF9065D-6211-4A5A-9947-C8C54809B165}" destId="{131E2F91-C56C-4674-ACD4-14F460C8B736}" srcOrd="1" destOrd="0" presId="urn:microsoft.com/office/officeart/2005/8/layout/hierarchy2"/>
    <dgm:cxn modelId="{4C3F8552-8DD0-499A-849E-EE8D82203F29}" srcId="{CDFAFC96-7034-47EC-8830-5495E13C3433}" destId="{4C437E65-3794-4E00-A380-9E5979ECCA95}" srcOrd="1" destOrd="0" parTransId="{5EBA4C38-4BC5-4B2C-94E9-574A1B9A2172}" sibTransId="{9AE60237-7166-455A-98D4-EAEFA5E8913F}"/>
    <dgm:cxn modelId="{9E2E7111-D6E0-45C0-99ED-D4FAE92EF938}" type="presOf" srcId="{9492DB34-C161-4DB8-A69F-9C617B8C8607}" destId="{AA32265D-0106-473B-B9C5-2C91FB632897}" srcOrd="1" destOrd="0" presId="urn:microsoft.com/office/officeart/2005/8/layout/hierarchy2"/>
    <dgm:cxn modelId="{7B15C0D1-5243-4B55-AAE9-8342272492BD}" type="presOf" srcId="{713C66F0-21F8-45B6-A711-4D8E2C0A9040}" destId="{1E43E6EC-8A89-4D3B-B4CC-86ED85D440A5}" srcOrd="1" destOrd="0" presId="urn:microsoft.com/office/officeart/2005/8/layout/hierarchy2"/>
    <dgm:cxn modelId="{2F1A72BA-CB72-436D-8D9B-E3486E2DEA4B}" srcId="{F4D56BFB-6CB9-431B-A9BA-623EE968D1AE}" destId="{88DED556-409E-4001-8997-322C73E60CD4}" srcOrd="0" destOrd="0" parTransId="{F4069FBC-9D41-444E-94D3-5441FEBAFE19}" sibTransId="{5C2AA188-CB7A-47E9-95F1-57B2C4CD6BF6}"/>
    <dgm:cxn modelId="{8F5CA0B7-6CD8-4D25-ABE3-6270BB8A0532}" type="presOf" srcId="{1A0DBA95-8F93-44A5-9ACA-45725AD41180}" destId="{A114A93C-3C18-4DA5-8E69-13788F4ADDAF}" srcOrd="0" destOrd="0" presId="urn:microsoft.com/office/officeart/2005/8/layout/hierarchy2"/>
    <dgm:cxn modelId="{1B4F57EA-B0BC-4D04-AB2F-0A5996AC837D}" type="presOf" srcId="{19E22AD8-2E4B-4FF3-9383-FFFBE1B83D07}" destId="{2029496B-1DF8-473E-837A-24478CA7DDA0}" srcOrd="1" destOrd="0" presId="urn:microsoft.com/office/officeart/2005/8/layout/hierarchy2"/>
    <dgm:cxn modelId="{AA8ACE07-FDA0-4BDB-A3A0-AB24418F0499}" type="presOf" srcId="{C6888682-2F18-49D3-BC57-0784E82D9EA1}" destId="{3145C768-FA38-47E1-8012-E685611DCFFE}" srcOrd="1" destOrd="0" presId="urn:microsoft.com/office/officeart/2005/8/layout/hierarchy2"/>
    <dgm:cxn modelId="{93866E11-33AD-47C5-9305-97025C05432D}" type="presParOf" srcId="{C0505263-F8FC-4E98-B6DD-2D753E34DCF1}" destId="{4E41EE57-C91F-41C4-8ADF-A10CED9318D1}" srcOrd="0" destOrd="0" presId="urn:microsoft.com/office/officeart/2005/8/layout/hierarchy2"/>
    <dgm:cxn modelId="{45EC8927-6552-4B8F-A2D8-24A92554D46D}" type="presParOf" srcId="{4E41EE57-C91F-41C4-8ADF-A10CED9318D1}" destId="{7F8EF0EB-800B-4DFE-ACB3-845E47BF96E5}" srcOrd="0" destOrd="0" presId="urn:microsoft.com/office/officeart/2005/8/layout/hierarchy2"/>
    <dgm:cxn modelId="{8F7BDD76-858B-4D41-90C8-A250347F02F6}" type="presParOf" srcId="{4E41EE57-C91F-41C4-8ADF-A10CED9318D1}" destId="{0DADF4AA-4D0D-4832-8B9D-8FA4CC6D8A76}" srcOrd="1" destOrd="0" presId="urn:microsoft.com/office/officeart/2005/8/layout/hierarchy2"/>
    <dgm:cxn modelId="{4DB0F077-77CF-497A-B0E8-56253ACB00DF}" type="presParOf" srcId="{0DADF4AA-4D0D-4832-8B9D-8FA4CC6D8A76}" destId="{E267522D-BAF2-421F-A66B-903C4838FAFC}" srcOrd="0" destOrd="0" presId="urn:microsoft.com/office/officeart/2005/8/layout/hierarchy2"/>
    <dgm:cxn modelId="{3D3055E4-BAB9-4266-8DE0-0AD6CBB85699}" type="presParOf" srcId="{E267522D-BAF2-421F-A66B-903C4838FAFC}" destId="{2029496B-1DF8-473E-837A-24478CA7DDA0}" srcOrd="0" destOrd="0" presId="urn:microsoft.com/office/officeart/2005/8/layout/hierarchy2"/>
    <dgm:cxn modelId="{F1D7F6B3-4433-4A79-A1C5-7E15CDE2292E}" type="presParOf" srcId="{0DADF4AA-4D0D-4832-8B9D-8FA4CC6D8A76}" destId="{1DDAB426-9FEC-45E4-BA77-E5B8A917A0ED}" srcOrd="1" destOrd="0" presId="urn:microsoft.com/office/officeart/2005/8/layout/hierarchy2"/>
    <dgm:cxn modelId="{735DC783-DAB6-4482-8D26-07CA66C7F8CC}" type="presParOf" srcId="{1DDAB426-9FEC-45E4-BA77-E5B8A917A0ED}" destId="{0754BB66-2585-4802-8CC8-541070890CC4}" srcOrd="0" destOrd="0" presId="urn:microsoft.com/office/officeart/2005/8/layout/hierarchy2"/>
    <dgm:cxn modelId="{7B4047C9-78E0-49E9-AE5A-3E10796C9522}" type="presParOf" srcId="{1DDAB426-9FEC-45E4-BA77-E5B8A917A0ED}" destId="{D940A343-2587-40C6-AE5F-82CB8E8490F5}" srcOrd="1" destOrd="0" presId="urn:microsoft.com/office/officeart/2005/8/layout/hierarchy2"/>
    <dgm:cxn modelId="{6BF7F364-8200-4FEC-8E25-402BDD569B31}" type="presParOf" srcId="{D940A343-2587-40C6-AE5F-82CB8E8490F5}" destId="{0C82480B-AFB8-40EC-AF59-FE45F90F02B8}" srcOrd="0" destOrd="0" presId="urn:microsoft.com/office/officeart/2005/8/layout/hierarchy2"/>
    <dgm:cxn modelId="{62F08012-FA61-44E3-A173-17A0FBAB1995}" type="presParOf" srcId="{0C82480B-AFB8-40EC-AF59-FE45F90F02B8}" destId="{5F7C80AF-4491-4985-9F62-A9804C32DCA2}" srcOrd="0" destOrd="0" presId="urn:microsoft.com/office/officeart/2005/8/layout/hierarchy2"/>
    <dgm:cxn modelId="{48A9ED60-A2DC-4B18-AF53-65FAD286D0E4}" type="presParOf" srcId="{D940A343-2587-40C6-AE5F-82CB8E8490F5}" destId="{2F5F68B6-690A-4AA0-83DA-4DCDAED4FFB3}" srcOrd="1" destOrd="0" presId="urn:microsoft.com/office/officeart/2005/8/layout/hierarchy2"/>
    <dgm:cxn modelId="{7E284E3C-660B-4CBC-A982-D7F694D4F734}" type="presParOf" srcId="{2F5F68B6-690A-4AA0-83DA-4DCDAED4FFB3}" destId="{F136F4C0-EA26-4E6E-9B3B-61191A4F4EF6}" srcOrd="0" destOrd="0" presId="urn:microsoft.com/office/officeart/2005/8/layout/hierarchy2"/>
    <dgm:cxn modelId="{6A3DF618-2F61-4DF5-8E95-B025BC535B73}" type="presParOf" srcId="{2F5F68B6-690A-4AA0-83DA-4DCDAED4FFB3}" destId="{B606F015-14DC-4374-BF8E-CCE4EFFC6D08}" srcOrd="1" destOrd="0" presId="urn:microsoft.com/office/officeart/2005/8/layout/hierarchy2"/>
    <dgm:cxn modelId="{2F38A4F0-E31A-490F-B5C7-62489177234B}" type="presParOf" srcId="{B606F015-14DC-4374-BF8E-CCE4EFFC6D08}" destId="{312DBB52-C9AA-4E6A-9716-65D2D9B0696C}" srcOrd="0" destOrd="0" presId="urn:microsoft.com/office/officeart/2005/8/layout/hierarchy2"/>
    <dgm:cxn modelId="{8B697B3C-7337-405D-974C-7C2D8AF5BD21}" type="presParOf" srcId="{312DBB52-C9AA-4E6A-9716-65D2D9B0696C}" destId="{1E43E6EC-8A89-4D3B-B4CC-86ED85D440A5}" srcOrd="0" destOrd="0" presId="urn:microsoft.com/office/officeart/2005/8/layout/hierarchy2"/>
    <dgm:cxn modelId="{BBF42461-E7E9-4580-9C98-D9F979060940}" type="presParOf" srcId="{B606F015-14DC-4374-BF8E-CCE4EFFC6D08}" destId="{3B566599-7A6A-46E6-8B7E-497F7B95E66B}" srcOrd="1" destOrd="0" presId="urn:microsoft.com/office/officeart/2005/8/layout/hierarchy2"/>
    <dgm:cxn modelId="{527BB71A-1467-4E0F-AF72-00E071BA9462}" type="presParOf" srcId="{3B566599-7A6A-46E6-8B7E-497F7B95E66B}" destId="{502B1549-C6CC-420D-8ED1-915C79C0423E}" srcOrd="0" destOrd="0" presId="urn:microsoft.com/office/officeart/2005/8/layout/hierarchy2"/>
    <dgm:cxn modelId="{D42161E1-C391-410C-BD78-CB5D37045712}" type="presParOf" srcId="{3B566599-7A6A-46E6-8B7E-497F7B95E66B}" destId="{EFDC0800-2415-47F3-9EA4-58FB8AB01E6D}" srcOrd="1" destOrd="0" presId="urn:microsoft.com/office/officeart/2005/8/layout/hierarchy2"/>
    <dgm:cxn modelId="{EC75CB0A-E8CC-4BCF-815A-435B85D1EE85}" type="presParOf" srcId="{D940A343-2587-40C6-AE5F-82CB8E8490F5}" destId="{8C0E78A1-C555-453F-BEDE-7907D051C0F3}" srcOrd="2" destOrd="0" presId="urn:microsoft.com/office/officeart/2005/8/layout/hierarchy2"/>
    <dgm:cxn modelId="{C4B8FD7B-03DA-48B2-9687-56CD5AB9119E}" type="presParOf" srcId="{8C0E78A1-C555-453F-BEDE-7907D051C0F3}" destId="{2D297749-1774-4796-BFB8-33B413466E5A}" srcOrd="0" destOrd="0" presId="urn:microsoft.com/office/officeart/2005/8/layout/hierarchy2"/>
    <dgm:cxn modelId="{823351A2-C5BA-4B0A-A0D9-E74B6290FCD2}" type="presParOf" srcId="{D940A343-2587-40C6-AE5F-82CB8E8490F5}" destId="{A3B78A55-EA9E-444B-A18B-A625BD559C00}" srcOrd="3" destOrd="0" presId="urn:microsoft.com/office/officeart/2005/8/layout/hierarchy2"/>
    <dgm:cxn modelId="{58E975DF-EEF6-4871-84CD-234B9F0F352A}" type="presParOf" srcId="{A3B78A55-EA9E-444B-A18B-A625BD559C00}" destId="{446227A1-9E4F-4C19-9CE0-42D00CB14715}" srcOrd="0" destOrd="0" presId="urn:microsoft.com/office/officeart/2005/8/layout/hierarchy2"/>
    <dgm:cxn modelId="{1111711E-434A-4EF8-B605-F2FBC523DF7A}" type="presParOf" srcId="{A3B78A55-EA9E-444B-A18B-A625BD559C00}" destId="{78BC8E37-44AC-44FE-A252-C4C0D4D919B8}" srcOrd="1" destOrd="0" presId="urn:microsoft.com/office/officeart/2005/8/layout/hierarchy2"/>
    <dgm:cxn modelId="{5135BAD6-2486-4262-9FEF-2ED079C75B37}" type="presParOf" srcId="{78BC8E37-44AC-44FE-A252-C4C0D4D919B8}" destId="{80117881-A121-49D3-B96C-2D10985C0B30}" srcOrd="0" destOrd="0" presId="urn:microsoft.com/office/officeart/2005/8/layout/hierarchy2"/>
    <dgm:cxn modelId="{E79259ED-0748-4B34-88D5-2ED2D8D034C7}" type="presParOf" srcId="{80117881-A121-49D3-B96C-2D10985C0B30}" destId="{3145C768-FA38-47E1-8012-E685611DCFFE}" srcOrd="0" destOrd="0" presId="urn:microsoft.com/office/officeart/2005/8/layout/hierarchy2"/>
    <dgm:cxn modelId="{CA0FF422-8041-4A85-BA1E-CF185EFFBF0F}" type="presParOf" srcId="{78BC8E37-44AC-44FE-A252-C4C0D4D919B8}" destId="{4D8462E8-88AF-4B2B-90D8-F36D5412618B}" srcOrd="1" destOrd="0" presId="urn:microsoft.com/office/officeart/2005/8/layout/hierarchy2"/>
    <dgm:cxn modelId="{0A9A63C8-F6A1-44C9-A393-F07AE5DEE337}" type="presParOf" srcId="{4D8462E8-88AF-4B2B-90D8-F36D5412618B}" destId="{83CBA8CD-A903-46FB-A786-99DFE2FB3D40}" srcOrd="0" destOrd="0" presId="urn:microsoft.com/office/officeart/2005/8/layout/hierarchy2"/>
    <dgm:cxn modelId="{75DC2196-0906-427F-A18D-9DD6442EF493}" type="presParOf" srcId="{4D8462E8-88AF-4B2B-90D8-F36D5412618B}" destId="{3E9DF68E-3FE3-4ABC-B330-F65791895EFC}" srcOrd="1" destOrd="0" presId="urn:microsoft.com/office/officeart/2005/8/layout/hierarchy2"/>
    <dgm:cxn modelId="{9C839D8C-E79E-4ED6-A330-B4005DAE874C}" type="presParOf" srcId="{0DADF4AA-4D0D-4832-8B9D-8FA4CC6D8A76}" destId="{D49A9B0C-6840-4151-8BBD-2C85C38DB527}" srcOrd="2" destOrd="0" presId="urn:microsoft.com/office/officeart/2005/8/layout/hierarchy2"/>
    <dgm:cxn modelId="{F3E1E33D-E2A4-4DA8-A390-3361B4F47B55}" type="presParOf" srcId="{D49A9B0C-6840-4151-8BBD-2C85C38DB527}" destId="{66F5D9FA-9531-4F08-9B6A-C0C3FF7E49B5}" srcOrd="0" destOrd="0" presId="urn:microsoft.com/office/officeart/2005/8/layout/hierarchy2"/>
    <dgm:cxn modelId="{89BD1A5D-9CA2-45B2-8B13-9FBDE7474075}" type="presParOf" srcId="{0DADF4AA-4D0D-4832-8B9D-8FA4CC6D8A76}" destId="{1BF94440-0C87-4F5A-B0A8-DACFB10E4F5F}" srcOrd="3" destOrd="0" presId="urn:microsoft.com/office/officeart/2005/8/layout/hierarchy2"/>
    <dgm:cxn modelId="{95FB3CC0-CAFC-465A-A61C-C2EC90EB786F}" type="presParOf" srcId="{1BF94440-0C87-4F5A-B0A8-DACFB10E4F5F}" destId="{A114A93C-3C18-4DA5-8E69-13788F4ADDAF}" srcOrd="0" destOrd="0" presId="urn:microsoft.com/office/officeart/2005/8/layout/hierarchy2"/>
    <dgm:cxn modelId="{ED411181-16E9-4E0E-9BD7-571C13DA96F2}" type="presParOf" srcId="{1BF94440-0C87-4F5A-B0A8-DACFB10E4F5F}" destId="{12230FB4-E970-4FA1-8E00-A96ADBF8742D}" srcOrd="1" destOrd="0" presId="urn:microsoft.com/office/officeart/2005/8/layout/hierarchy2"/>
    <dgm:cxn modelId="{63A88146-9FF4-4D56-888A-135773ADFCE8}" type="presParOf" srcId="{12230FB4-E970-4FA1-8E00-A96ADBF8742D}" destId="{FFCB3E2E-9E57-428A-8FE5-4F2B61D780F9}" srcOrd="0" destOrd="0" presId="urn:microsoft.com/office/officeart/2005/8/layout/hierarchy2"/>
    <dgm:cxn modelId="{A8855608-462F-4F0A-91F3-766EA5C49EAD}" type="presParOf" srcId="{FFCB3E2E-9E57-428A-8FE5-4F2B61D780F9}" destId="{131E2F91-C56C-4674-ACD4-14F460C8B736}" srcOrd="0" destOrd="0" presId="urn:microsoft.com/office/officeart/2005/8/layout/hierarchy2"/>
    <dgm:cxn modelId="{29E0DD25-5E7E-45A4-9776-A51AE42D786B}" type="presParOf" srcId="{12230FB4-E970-4FA1-8E00-A96ADBF8742D}" destId="{58A12C3C-E0B7-4B42-BC6B-E17572628555}" srcOrd="1" destOrd="0" presId="urn:microsoft.com/office/officeart/2005/8/layout/hierarchy2"/>
    <dgm:cxn modelId="{9B6E7DA2-0D32-44A6-B5D7-0575F00AB178}" type="presParOf" srcId="{58A12C3C-E0B7-4B42-BC6B-E17572628555}" destId="{74B654B2-108E-4DB6-A56D-CAA66228307A}" srcOrd="0" destOrd="0" presId="urn:microsoft.com/office/officeart/2005/8/layout/hierarchy2"/>
    <dgm:cxn modelId="{56012A08-9B24-4050-815C-A096CA35A434}" type="presParOf" srcId="{58A12C3C-E0B7-4B42-BC6B-E17572628555}" destId="{C4F22718-4309-42BC-8133-EB8CDCF89F6B}" srcOrd="1" destOrd="0" presId="urn:microsoft.com/office/officeart/2005/8/layout/hierarchy2"/>
    <dgm:cxn modelId="{64895519-AA2B-4162-916A-B529451F9195}" type="presParOf" srcId="{C4F22718-4309-42BC-8133-EB8CDCF89F6B}" destId="{E5AF5E6F-EA04-47B7-8AAD-31B187EB3DCA}" srcOrd="0" destOrd="0" presId="urn:microsoft.com/office/officeart/2005/8/layout/hierarchy2"/>
    <dgm:cxn modelId="{B49D7C3C-748D-44C9-994B-9AC800E9AB11}" type="presParOf" srcId="{E5AF5E6F-EA04-47B7-8AAD-31B187EB3DCA}" destId="{CE403C3F-4F96-4C1F-BC75-728FE228722A}" srcOrd="0" destOrd="0" presId="urn:microsoft.com/office/officeart/2005/8/layout/hierarchy2"/>
    <dgm:cxn modelId="{658DC4AC-CF22-477B-AF00-1C9B74036C83}" type="presParOf" srcId="{C4F22718-4309-42BC-8133-EB8CDCF89F6B}" destId="{A9EA04A2-AB77-4047-8A41-F38CC3095F6F}" srcOrd="1" destOrd="0" presId="urn:microsoft.com/office/officeart/2005/8/layout/hierarchy2"/>
    <dgm:cxn modelId="{56DA127C-9C7F-4A3B-A877-F36745751E1D}" type="presParOf" srcId="{A9EA04A2-AB77-4047-8A41-F38CC3095F6F}" destId="{37EF290F-7F23-432C-98F4-41759F2004D2}" srcOrd="0" destOrd="0" presId="urn:microsoft.com/office/officeart/2005/8/layout/hierarchy2"/>
    <dgm:cxn modelId="{662244D1-24F8-4F57-A7AD-CAFA8B8F7771}" type="presParOf" srcId="{A9EA04A2-AB77-4047-8A41-F38CC3095F6F}" destId="{EF4A6ACE-819E-469A-B1BB-114B3BBE4D87}" srcOrd="1" destOrd="0" presId="urn:microsoft.com/office/officeart/2005/8/layout/hierarchy2"/>
    <dgm:cxn modelId="{E5B68980-CC25-46DE-9F66-116E3E0F94AD}" type="presParOf" srcId="{12230FB4-E970-4FA1-8E00-A96ADBF8742D}" destId="{88A500F0-BE29-44A1-9DE6-29B8F13B3537}" srcOrd="2" destOrd="0" presId="urn:microsoft.com/office/officeart/2005/8/layout/hierarchy2"/>
    <dgm:cxn modelId="{47E63266-FEE6-47F0-93DF-FDC91D1BB6D2}" type="presParOf" srcId="{88A500F0-BE29-44A1-9DE6-29B8F13B3537}" destId="{AA32265D-0106-473B-B9C5-2C91FB632897}" srcOrd="0" destOrd="0" presId="urn:microsoft.com/office/officeart/2005/8/layout/hierarchy2"/>
    <dgm:cxn modelId="{A60F1DFE-139A-4570-8F98-F7E956EFFBAF}" type="presParOf" srcId="{12230FB4-E970-4FA1-8E00-A96ADBF8742D}" destId="{61285B55-40FC-426B-8405-E5AAFE435C65}" srcOrd="3" destOrd="0" presId="urn:microsoft.com/office/officeart/2005/8/layout/hierarchy2"/>
    <dgm:cxn modelId="{9D031692-7B89-44C2-A1C0-E86A05982006}" type="presParOf" srcId="{61285B55-40FC-426B-8405-E5AAFE435C65}" destId="{5049E892-2AD0-46FD-A4AC-B3E8F20EB178}" srcOrd="0" destOrd="0" presId="urn:microsoft.com/office/officeart/2005/8/layout/hierarchy2"/>
    <dgm:cxn modelId="{7CE4A96B-6BD5-44C2-A9DF-EAC45A1058A3}" type="presParOf" srcId="{61285B55-40FC-426B-8405-E5AAFE435C65}" destId="{C6133336-87F0-460D-B2DB-20EC167B9DDE}" srcOrd="1" destOrd="0" presId="urn:microsoft.com/office/officeart/2005/8/layout/hierarchy2"/>
    <dgm:cxn modelId="{6781793D-357B-45F1-B300-EAA27C29C48E}" type="presParOf" srcId="{C6133336-87F0-460D-B2DB-20EC167B9DDE}" destId="{DDA61B96-2CF6-4A9E-968E-AB13B813E0E4}" srcOrd="0" destOrd="0" presId="urn:microsoft.com/office/officeart/2005/8/layout/hierarchy2"/>
    <dgm:cxn modelId="{3A76521B-0EB3-42C8-A644-CAA70B990F13}" type="presParOf" srcId="{DDA61B96-2CF6-4A9E-968E-AB13B813E0E4}" destId="{BA62C72F-F316-40D2-8116-CF0AC2B9314B}" srcOrd="0" destOrd="0" presId="urn:microsoft.com/office/officeart/2005/8/layout/hierarchy2"/>
    <dgm:cxn modelId="{6D68FD93-0AB4-48A7-9881-A2029187CC09}" type="presParOf" srcId="{C6133336-87F0-460D-B2DB-20EC167B9DDE}" destId="{E27B707D-7D12-410D-BFBA-86AD83825F36}" srcOrd="1" destOrd="0" presId="urn:microsoft.com/office/officeart/2005/8/layout/hierarchy2"/>
    <dgm:cxn modelId="{1A295291-1B39-41E8-8B56-CAAFD8145B24}" type="presParOf" srcId="{E27B707D-7D12-410D-BFBA-86AD83825F36}" destId="{E2602DE4-59D6-4917-9D22-283CCC2C855C}" srcOrd="0" destOrd="0" presId="urn:microsoft.com/office/officeart/2005/8/layout/hierarchy2"/>
    <dgm:cxn modelId="{37D2D2FA-1457-46F5-BC2D-8B52B9ADA76F}" type="presParOf" srcId="{E27B707D-7D12-410D-BFBA-86AD83825F36}" destId="{3F46FF81-450C-4867-8DE4-2C05BF3446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9296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634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686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244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8209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6454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725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459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5441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747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7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253919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74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679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22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296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35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3777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8505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0966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4982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9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0296"/>
      </p:ext>
    </p:extLst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5480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034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2360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2227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299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4268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803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3294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524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6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869630"/>
      </p:ext>
    </p:extLst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07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92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096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590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6498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743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6082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06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512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89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19041"/>
      </p:ext>
    </p:extLst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519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0959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161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690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9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58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0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8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89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85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7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8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914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0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1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4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94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36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48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59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638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19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91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2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228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5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19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0737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5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00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3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7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73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40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13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820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0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65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728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522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46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1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9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0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10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946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5442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502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166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844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736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077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839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23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48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611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305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69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142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382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4720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956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1426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888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081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761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624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831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124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90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467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09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914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727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6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69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544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2252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039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2821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612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925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3475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895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74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6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471" y="1830701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of an Efficient Multicast Protocol for IEEE 802.11n WLANs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0693" y="4347091"/>
            <a:ext cx="56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Ahmed </a:t>
            </a:r>
            <a:r>
              <a:rPr lang="en-US" dirty="0" err="1" smtClean="0">
                <a:solidFill>
                  <a:srgbClr val="E6B91E">
                    <a:lumMod val="75000"/>
                  </a:srgbClr>
                </a:solidFill>
              </a:rPr>
              <a:t>Mehfooz</a:t>
            </a:r>
            <a:r>
              <a:rPr lang="en-US" dirty="0">
                <a:solidFill>
                  <a:srgbClr val="E6B91E">
                    <a:lumMod val="75000"/>
                  </a:srgbClr>
                </a:solidFill>
              </a:rPr>
              <a:t>,</a:t>
            </a:r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6B91E">
                    <a:lumMod val="75000"/>
                  </a:srgbClr>
                </a:solidFill>
              </a:rPr>
              <a:t>Amna</a:t>
            </a:r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6B91E">
                    <a:lumMod val="75000"/>
                  </a:srgbClr>
                </a:solidFill>
              </a:rPr>
              <a:t>Abid</a:t>
            </a:r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, Shanzae Nadeem Khan</a:t>
            </a:r>
            <a:endParaRPr lang="en-US" dirty="0">
              <a:solidFill>
                <a:srgbClr val="E6B91E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Rate Adaptation Algorithm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30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 smtClean="0">
                <a:solidFill>
                  <a:schemeClr val="bg2">
                    <a:lumMod val="2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Experimental Setup</a:t>
            </a:r>
            <a:endParaRPr lang="en-GB" sz="4800" b="1" dirty="0">
              <a:solidFill>
                <a:schemeClr val="bg2">
                  <a:lumMod val="2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47" y="1827303"/>
            <a:ext cx="3971578" cy="3880773"/>
          </a:xfrm>
        </p:spPr>
        <p:txBody>
          <a:bodyPr/>
          <a:lstStyle/>
          <a:p>
            <a:r>
              <a:rPr lang="en-GB" sz="2400" dirty="0">
                <a:latin typeface="Andalus" panose="02020603050405020304" pitchFamily="18" charset="-78"/>
                <a:cs typeface="Andalus" panose="02020603050405020304" pitchFamily="18" charset="-78"/>
              </a:rPr>
              <a:t>Tested our protocol in three different scenarios with varying signal strengths:</a:t>
            </a:r>
          </a:p>
          <a:p>
            <a:pPr lvl="1"/>
            <a:r>
              <a:rPr lang="en-GB" sz="2400" dirty="0">
                <a:latin typeface="Andalus" panose="02020603050405020304" pitchFamily="18" charset="-78"/>
                <a:cs typeface="Andalus" panose="02020603050405020304" pitchFamily="18" charset="-78"/>
              </a:rPr>
              <a:t>High signal </a:t>
            </a:r>
          </a:p>
          <a:p>
            <a:pPr lvl="1"/>
            <a:r>
              <a:rPr lang="en-GB" sz="2400" dirty="0">
                <a:latin typeface="Andalus" panose="02020603050405020304" pitchFamily="18" charset="-78"/>
                <a:cs typeface="Andalus" panose="02020603050405020304" pitchFamily="18" charset="-78"/>
              </a:rPr>
              <a:t>Medium signal</a:t>
            </a:r>
          </a:p>
          <a:p>
            <a:pPr lvl="1"/>
            <a:r>
              <a:rPr lang="en-GB" sz="2400" dirty="0">
                <a:latin typeface="Andalus" panose="02020603050405020304" pitchFamily="18" charset="-78"/>
                <a:cs typeface="Andalus" panose="02020603050405020304" pitchFamily="18" charset="-78"/>
              </a:rPr>
              <a:t>Low signal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79" y="1270000"/>
            <a:ext cx="4960823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856134"/>
            <a:ext cx="8596668" cy="1320800"/>
          </a:xfrm>
        </p:spPr>
        <p:txBody>
          <a:bodyPr/>
          <a:lstStyle/>
          <a:p>
            <a:r>
              <a:rPr lang="en-US" dirty="0" smtClean="0"/>
              <a:t>Future Venues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533264"/>
            <a:ext cx="8844768" cy="1320800"/>
          </a:xfrm>
        </p:spPr>
        <p:txBody>
          <a:bodyPr/>
          <a:lstStyle/>
          <a:p>
            <a:r>
              <a:rPr lang="en-US" dirty="0" smtClean="0"/>
              <a:t>Leader Selection Protocol (The Topology)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629" y="1776790"/>
            <a:ext cx="5138670" cy="382803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5446" y="1750850"/>
            <a:ext cx="4158397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5446" y="2072825"/>
            <a:ext cx="4158397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Novelties: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New method </a:t>
            </a:r>
            <a:r>
              <a:rPr lang="en-US" sz="1800" dirty="0" smtClean="0"/>
              <a:t>of Leader Selection</a:t>
            </a:r>
          </a:p>
          <a:p>
            <a:pPr lvl="1"/>
            <a:r>
              <a:rPr lang="en-US" sz="1800" dirty="0" smtClean="0"/>
              <a:t>Entirely </a:t>
            </a:r>
            <a:r>
              <a:rPr lang="en-US" sz="1800" dirty="0" smtClean="0">
                <a:solidFill>
                  <a:schemeClr val="accent2"/>
                </a:solidFill>
              </a:rPr>
              <a:t>distributed</a:t>
            </a:r>
            <a:r>
              <a:rPr lang="en-US" sz="1800" dirty="0" smtClean="0"/>
              <a:t> – no dependence on the AP</a:t>
            </a:r>
          </a:p>
        </p:txBody>
      </p:sp>
    </p:spTree>
    <p:extLst>
      <p:ext uri="{BB962C8B-B14F-4D97-AF65-F5344CB8AC3E}">
        <p14:creationId xmlns:p14="http://schemas.microsoft.com/office/powerpoint/2010/main" val="27404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315216"/>
            <a:ext cx="8844768" cy="1320800"/>
          </a:xfrm>
        </p:spPr>
        <p:txBody>
          <a:bodyPr/>
          <a:lstStyle/>
          <a:p>
            <a:r>
              <a:rPr lang="en-US" dirty="0" smtClean="0"/>
              <a:t>Leader Selection Protocol (The Algorithm)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97" y="856134"/>
            <a:ext cx="3694082" cy="3201194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856134"/>
            <a:ext cx="8596668" cy="1320800"/>
          </a:xfrm>
        </p:spPr>
        <p:txBody>
          <a:bodyPr/>
          <a:lstStyle/>
          <a:p>
            <a:r>
              <a:rPr lang="en-US" dirty="0" smtClean="0"/>
              <a:t>Future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50" y="1930400"/>
            <a:ext cx="8743392" cy="5107150"/>
          </a:xfrm>
        </p:spPr>
        <p:txBody>
          <a:bodyPr>
            <a:normAutofit/>
          </a:bodyPr>
          <a:lstStyle/>
          <a:p>
            <a:r>
              <a:rPr lang="en-US" sz="2000" dirty="0"/>
              <a:t>Split Receivers into </a:t>
            </a:r>
            <a:r>
              <a:rPr lang="en-US" sz="2000" dirty="0">
                <a:solidFill>
                  <a:schemeClr val="accent2"/>
                </a:solidFill>
              </a:rPr>
              <a:t>separate groups according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to </a:t>
            </a:r>
            <a:r>
              <a:rPr lang="en-US" sz="2000" dirty="0">
                <a:solidFill>
                  <a:schemeClr val="accent2"/>
                </a:solidFill>
              </a:rPr>
              <a:t>link quality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chemeClr val="accent2"/>
                </a:solidFill>
              </a:rPr>
              <a:t>different transmission rates </a:t>
            </a:r>
            <a:r>
              <a:rPr lang="en-US" sz="1800" dirty="0"/>
              <a:t>for each </a:t>
            </a:r>
            <a:r>
              <a:rPr lang="en-US" sz="1800" dirty="0" smtClean="0"/>
              <a:t>group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Further </a:t>
            </a:r>
            <a:r>
              <a:rPr lang="en-US" sz="2000" dirty="0" smtClean="0">
                <a:solidFill>
                  <a:schemeClr val="accent2"/>
                </a:solidFill>
              </a:rPr>
              <a:t>optimization</a:t>
            </a:r>
            <a:r>
              <a:rPr lang="en-US" sz="2000" dirty="0" smtClean="0"/>
              <a:t> of the </a:t>
            </a:r>
            <a:r>
              <a:rPr lang="en-US" sz="2000" dirty="0" smtClean="0">
                <a:solidFill>
                  <a:schemeClr val="accent2"/>
                </a:solidFill>
              </a:rPr>
              <a:t>Leader Selection Protocol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Increased</a:t>
            </a:r>
            <a:r>
              <a:rPr lang="en-US" sz="1800" dirty="0" smtClean="0">
                <a:solidFill>
                  <a:schemeClr val="accent2"/>
                </a:solidFill>
              </a:rPr>
              <a:t> Scalability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Dealing with the </a:t>
            </a:r>
            <a:r>
              <a:rPr lang="en-US" sz="1800" dirty="0" smtClean="0">
                <a:solidFill>
                  <a:schemeClr val="accent2"/>
                </a:solidFill>
              </a:rPr>
              <a:t>Hidden Node Problem – Implicit overhearing </a:t>
            </a:r>
            <a:r>
              <a:rPr lang="en-US" sz="1800" dirty="0" smtClean="0">
                <a:solidFill>
                  <a:schemeClr val="tx1"/>
                </a:solidFill>
              </a:rPr>
              <a:t>of the leader’s </a:t>
            </a:r>
            <a:r>
              <a:rPr lang="en-US" sz="1800" dirty="0" smtClean="0">
                <a:solidFill>
                  <a:schemeClr val="accent2"/>
                </a:solidFill>
              </a:rPr>
              <a:t>ACKs </a:t>
            </a:r>
            <a:r>
              <a:rPr lang="en-US" sz="1800" dirty="0" smtClean="0">
                <a:solidFill>
                  <a:schemeClr val="tx1"/>
                </a:solidFill>
              </a:rPr>
              <a:t>by any </a:t>
            </a:r>
            <a:r>
              <a:rPr lang="en-US" sz="1800" dirty="0" smtClean="0">
                <a:solidFill>
                  <a:schemeClr val="accent2"/>
                </a:solidFill>
              </a:rPr>
              <a:t>distant node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Further </a:t>
            </a:r>
            <a:r>
              <a:rPr lang="en-US" sz="2000" dirty="0" smtClean="0">
                <a:solidFill>
                  <a:schemeClr val="accent2"/>
                </a:solidFill>
              </a:rPr>
              <a:t>optimization </a:t>
            </a:r>
            <a:r>
              <a:rPr lang="en-US" sz="2000" dirty="0" smtClean="0">
                <a:solidFill>
                  <a:schemeClr val="tx1"/>
                </a:solidFill>
              </a:rPr>
              <a:t>of the </a:t>
            </a:r>
            <a:r>
              <a:rPr lang="en-US" sz="2000" dirty="0" smtClean="0">
                <a:solidFill>
                  <a:schemeClr val="accent2"/>
                </a:solidFill>
              </a:rPr>
              <a:t>Kernel Module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Directly utilizing </a:t>
            </a:r>
            <a:r>
              <a:rPr lang="en-US" sz="1800" dirty="0" smtClean="0">
                <a:solidFill>
                  <a:schemeClr val="accent2"/>
                </a:solidFill>
              </a:rPr>
              <a:t>MAC Layer ACKs</a:t>
            </a:r>
            <a:r>
              <a:rPr lang="en-US" sz="1800" dirty="0" smtClean="0">
                <a:solidFill>
                  <a:schemeClr val="tx1"/>
                </a:solidFill>
              </a:rPr>
              <a:t> instead of UDP sockets for sending feedback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359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Related 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943807"/>
              </p:ext>
            </p:extLst>
          </p:nvPr>
        </p:nvGraphicFramePr>
        <p:xfrm>
          <a:off x="58768" y="1091171"/>
          <a:ext cx="9398467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2461" y="1930401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165" y="2778260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166" y="3626119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66" y="4654282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33" y="2783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372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203"/>
            <a:ext cx="8596668" cy="1320800"/>
          </a:xfrm>
        </p:spPr>
        <p:txBody>
          <a:bodyPr/>
          <a:lstStyle/>
          <a:p>
            <a:r>
              <a:rPr lang="en-US" dirty="0" smtClean="0"/>
              <a:t>Background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946"/>
            <a:ext cx="8596668" cy="4790941"/>
          </a:xfrm>
        </p:spPr>
        <p:txBody>
          <a:bodyPr>
            <a:noAutofit/>
          </a:bodyPr>
          <a:lstStyle/>
          <a:p>
            <a:r>
              <a:rPr lang="en-US" sz="2000" dirty="0" smtClean="0"/>
              <a:t>Multicast is an efficient way to </a:t>
            </a:r>
            <a:r>
              <a:rPr lang="en-US" sz="2000" dirty="0" smtClean="0">
                <a:solidFill>
                  <a:schemeClr val="accent2"/>
                </a:solidFill>
              </a:rPr>
              <a:t>broadcast a single packet </a:t>
            </a:r>
            <a:r>
              <a:rPr lang="en-US" sz="2000" dirty="0" smtClean="0"/>
              <a:t>to multiple receivers – unnecessary packet </a:t>
            </a:r>
            <a:r>
              <a:rPr lang="en-US" sz="2000" dirty="0" smtClean="0">
                <a:solidFill>
                  <a:schemeClr val="accent2"/>
                </a:solidFill>
              </a:rPr>
              <a:t>duplications are avoided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Multicast has some limitations:</a:t>
            </a:r>
          </a:p>
          <a:p>
            <a:pPr lvl="1"/>
            <a:r>
              <a:rPr lang="en-US" sz="2000" dirty="0" smtClean="0"/>
              <a:t>Packets only sent on </a:t>
            </a:r>
            <a:r>
              <a:rPr lang="en-US" sz="2000" dirty="0" smtClean="0">
                <a:solidFill>
                  <a:schemeClr val="accent2"/>
                </a:solidFill>
              </a:rPr>
              <a:t>base rate </a:t>
            </a:r>
            <a:r>
              <a:rPr lang="en-US" sz="2000" dirty="0" smtClean="0"/>
              <a:t>– </a:t>
            </a:r>
            <a:r>
              <a:rPr lang="en-US" sz="2000" dirty="0" smtClean="0">
                <a:solidFill>
                  <a:schemeClr val="accent2"/>
                </a:solidFill>
              </a:rPr>
              <a:t>low overall throughput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Not reliable </a:t>
            </a:r>
            <a:r>
              <a:rPr lang="en-US" sz="2000" dirty="0" smtClean="0"/>
              <a:t>due to the </a:t>
            </a:r>
            <a:r>
              <a:rPr lang="en-US" sz="2000" dirty="0" smtClean="0">
                <a:solidFill>
                  <a:schemeClr val="accent2"/>
                </a:solidFill>
              </a:rPr>
              <a:t>absence of a feedback mechanism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Inefficient </a:t>
            </a:r>
            <a:r>
              <a:rPr lang="en-US" sz="2000" dirty="0" smtClean="0">
                <a:solidFill>
                  <a:schemeClr val="tx1"/>
                </a:solidFill>
              </a:rPr>
              <a:t>due to </a:t>
            </a:r>
            <a:r>
              <a:rPr lang="en-US" sz="2000" dirty="0" smtClean="0">
                <a:solidFill>
                  <a:schemeClr val="accent2"/>
                </a:solidFill>
              </a:rPr>
              <a:t>lack of frame aggregation</a:t>
            </a:r>
            <a:r>
              <a:rPr lang="en-US" sz="2000" dirty="0" smtClean="0">
                <a:solidFill>
                  <a:schemeClr val="tx1"/>
                </a:solidFill>
              </a:rPr>
              <a:t> since no feedback available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Tradeoff</a:t>
            </a:r>
            <a:r>
              <a:rPr lang="en-US" sz="2000" dirty="0"/>
              <a:t> between reliability and performance </a:t>
            </a:r>
          </a:p>
          <a:p>
            <a:pPr lvl="1"/>
            <a:r>
              <a:rPr lang="en-US" sz="2000" dirty="0"/>
              <a:t>Higher reliability -&gt; Increased feedback -&gt; Increased overhead</a:t>
            </a:r>
          </a:p>
          <a:p>
            <a:pPr lvl="1"/>
            <a:r>
              <a:rPr lang="en-US" sz="2000" dirty="0"/>
              <a:t>Reduced feedback -&gt; Decreased overhead -&gt; Improved </a:t>
            </a:r>
            <a:r>
              <a:rPr lang="en-US" sz="2000" dirty="0" smtClean="0"/>
              <a:t>performance</a:t>
            </a:r>
            <a:endParaRPr lang="en-US" sz="2000" dirty="0"/>
          </a:p>
          <a:p>
            <a:r>
              <a:rPr lang="en-US" sz="2000" dirty="0"/>
              <a:t>Our Goal: </a:t>
            </a:r>
            <a:r>
              <a:rPr lang="en-US" sz="2000" dirty="0">
                <a:solidFill>
                  <a:schemeClr val="accent2"/>
                </a:solidFill>
              </a:rPr>
              <a:t>Maximize performance </a:t>
            </a:r>
            <a:r>
              <a:rPr lang="en-US" sz="2000" dirty="0"/>
              <a:t>while incurring </a:t>
            </a:r>
            <a:r>
              <a:rPr lang="en-US" sz="2000" dirty="0">
                <a:solidFill>
                  <a:schemeClr val="accent2"/>
                </a:solidFill>
              </a:rPr>
              <a:t>minimum </a:t>
            </a:r>
            <a:r>
              <a:rPr lang="en-US" sz="2000" dirty="0" smtClean="0">
                <a:solidFill>
                  <a:schemeClr val="accent2"/>
                </a:solidFill>
              </a:rPr>
              <a:t>overhead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609603"/>
            <a:ext cx="8596668" cy="819955"/>
          </a:xfrm>
        </p:spPr>
        <p:txBody>
          <a:bodyPr/>
          <a:lstStyle/>
          <a:p>
            <a:r>
              <a:rPr lang="en-US" dirty="0" smtClean="0"/>
              <a:t>Milestones: Fall Semester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63486"/>
              </p:ext>
            </p:extLst>
          </p:nvPr>
        </p:nvGraphicFramePr>
        <p:xfrm>
          <a:off x="703092" y="1625659"/>
          <a:ext cx="8093179" cy="452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83"/>
                <a:gridCol w="6711296"/>
              </a:tblGrid>
              <a:tr h="4765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October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Brainstorming on possible solutions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November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ClrTx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Code Evaluation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 rtl="0">
                        <a:buClrTx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Test-Bed Setup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342900" indent="-342900">
                        <a:buClrTx/>
                        <a:buSzPct val="110000"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to Evaluate stock 802.11n Multicast Performance</a:t>
                      </a:r>
                      <a:endParaRPr lang="en-US" sz="2000" dirty="0"/>
                    </a:p>
                  </a:txBody>
                  <a:tcPr/>
                </a:tc>
              </a:tr>
              <a:tr h="17299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>
                        <a:buClrTx/>
                        <a:buSzPct val="110000"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for the most viable method to passively get feedback from receivers. Will require extensive experiments on the test-bed and driver code analysis.</a:t>
                      </a: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(Proved</a:t>
                      </a:r>
                      <a:r>
                        <a:rPr lang="en-IE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unsuitable –</a:t>
                      </a:r>
                      <a:r>
                        <a:rPr lang="en-IE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approach needed to be adopted.)</a:t>
                      </a:r>
                      <a:endParaRPr lang="en-US" sz="2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ClrTx/>
                      </a:pP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Milestones: </a:t>
            </a:r>
            <a:r>
              <a:rPr lang="en-US" dirty="0" smtClean="0"/>
              <a:t>Spring </a:t>
            </a:r>
            <a:r>
              <a:rPr lang="en-US" dirty="0"/>
              <a:t>Semester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16201"/>
              </p:ext>
            </p:extLst>
          </p:nvPr>
        </p:nvGraphicFramePr>
        <p:xfrm>
          <a:off x="677334" y="1571224"/>
          <a:ext cx="8128000" cy="442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58"/>
                <a:gridCol w="6422742"/>
              </a:tblGrid>
              <a:tr h="522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9969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a viable feedback mechanism to provide rate control for multicast transmissions using hooking.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8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GB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the Rate Adaptation Protocol using probing.</a:t>
                      </a:r>
                      <a:endParaRPr lang="en-US" sz="20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42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the Leader Selection Protocol using the ACK overhearing method.</a:t>
                      </a:r>
                      <a:endParaRPr lang="en-US" sz="2400" dirty="0"/>
                    </a:p>
                  </a:txBody>
                  <a:tcPr/>
                </a:tc>
              </a:tr>
              <a:tr h="104684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Carrying out experiments to observe the magnitude of improvement in multicast transmissions by implementing the aforementioned protocols in multicast 802.11.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429294"/>
            <a:ext cx="8762880" cy="1320800"/>
          </a:xfrm>
        </p:spPr>
        <p:txBody>
          <a:bodyPr>
            <a:normAutofit/>
          </a:bodyPr>
          <a:lstStyle/>
          <a:p>
            <a:r>
              <a:rPr lang="en-IE" sz="3200" dirty="0"/>
              <a:t>Experiments to evaluate stock 802.11 multicast performance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889420"/>
            <a:ext cx="3124887" cy="2600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1" y="1488936"/>
            <a:ext cx="2748446" cy="2287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64" y="1738647"/>
            <a:ext cx="5645991" cy="38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Viable </a:t>
            </a:r>
            <a:r>
              <a:rPr lang="en-US" dirty="0"/>
              <a:t>F</a:t>
            </a:r>
            <a:r>
              <a:rPr lang="en-US" dirty="0" smtClean="0"/>
              <a:t>eedback </a:t>
            </a:r>
            <a:r>
              <a:rPr lang="en-US" dirty="0"/>
              <a:t>M</a:t>
            </a:r>
            <a:r>
              <a:rPr lang="en-US" dirty="0" smtClean="0"/>
              <a:t>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Hooking – method of </a:t>
            </a:r>
            <a:r>
              <a:rPr lang="en-US" sz="2000" dirty="0" smtClean="0">
                <a:solidFill>
                  <a:schemeClr val="accent2"/>
                </a:solidFill>
              </a:rPr>
              <a:t>code injection </a:t>
            </a:r>
            <a:r>
              <a:rPr lang="en-US" sz="2000" dirty="0" smtClean="0"/>
              <a:t>in an </a:t>
            </a:r>
            <a:r>
              <a:rPr lang="en-US" sz="2000" dirty="0" smtClean="0">
                <a:solidFill>
                  <a:schemeClr val="accent2"/>
                </a:solidFill>
              </a:rPr>
              <a:t>active LINUX kernel</a:t>
            </a:r>
          </a:p>
          <a:p>
            <a:r>
              <a:rPr lang="en-US" sz="2000" dirty="0" smtClean="0"/>
              <a:t>Our Hook:</a:t>
            </a:r>
          </a:p>
          <a:p>
            <a:pPr lvl="1"/>
            <a:r>
              <a:rPr lang="en-US" sz="1800" dirty="0" smtClean="0"/>
              <a:t>Sits between the </a:t>
            </a:r>
            <a:r>
              <a:rPr lang="en-US" sz="1800" dirty="0" smtClean="0">
                <a:solidFill>
                  <a:schemeClr val="accent2"/>
                </a:solidFill>
              </a:rPr>
              <a:t>Physical Layer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chemeClr val="accent2"/>
                </a:solidFill>
              </a:rPr>
              <a:t>Wireless Driver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Intercepts packets </a:t>
            </a:r>
            <a:r>
              <a:rPr lang="en-US" sz="1800" dirty="0" smtClean="0"/>
              <a:t>associated with a single multicast group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Periodic feedback</a:t>
            </a:r>
            <a:r>
              <a:rPr lang="en-US" sz="1800" dirty="0" smtClean="0"/>
              <a:t> response from the receivers containing </a:t>
            </a:r>
            <a:r>
              <a:rPr lang="en-US" sz="1800" dirty="0" smtClean="0">
                <a:solidFill>
                  <a:schemeClr val="accent2"/>
                </a:solidFill>
              </a:rPr>
              <a:t>PER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chemeClr val="accent2"/>
                </a:solidFill>
              </a:rPr>
              <a:t>RSSI</a:t>
            </a:r>
            <a:r>
              <a:rPr lang="en-US" sz="1800" dirty="0" smtClean="0"/>
              <a:t> values</a:t>
            </a:r>
          </a:p>
          <a:p>
            <a:r>
              <a:rPr lang="en-US" sz="2000" dirty="0" smtClean="0"/>
              <a:t>Entire packet must be </a:t>
            </a:r>
            <a:r>
              <a:rPr lang="en-US" sz="2000" dirty="0" smtClean="0">
                <a:solidFill>
                  <a:schemeClr val="accent2"/>
                </a:solidFill>
              </a:rPr>
              <a:t>manually crafted </a:t>
            </a:r>
            <a:r>
              <a:rPr lang="en-US" sz="2000" dirty="0" smtClean="0"/>
              <a:t>– </a:t>
            </a:r>
            <a:r>
              <a:rPr lang="en-US" sz="2000" dirty="0" smtClean="0">
                <a:solidFill>
                  <a:schemeClr val="accent2"/>
                </a:solidFill>
              </a:rPr>
              <a:t>requires meticulous handling of fields</a:t>
            </a:r>
            <a:r>
              <a:rPr lang="en-US" sz="2000" dirty="0" smtClean="0"/>
              <a:t> e.g. MAC Addresses and IP Addresses</a:t>
            </a:r>
          </a:p>
        </p:txBody>
      </p:sp>
    </p:spTree>
    <p:extLst>
      <p:ext uri="{BB962C8B-B14F-4D97-AF65-F5344CB8AC3E}">
        <p14:creationId xmlns:p14="http://schemas.microsoft.com/office/powerpoint/2010/main" val="4667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/>
              <a:t>k</a:t>
            </a:r>
            <a:r>
              <a:rPr lang="en-US" dirty="0" smtClean="0"/>
              <a:t>ernel module works: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4372" y="1844014"/>
            <a:ext cx="246612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white"/>
                </a:solidFill>
              </a:rPr>
              <a:t>Hook Registered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409" y="2948036"/>
            <a:ext cx="3370047" cy="15696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 defTabSz="914400"/>
            <a:r>
              <a:rPr lang="en-US" sz="2400" dirty="0" smtClean="0">
                <a:solidFill>
                  <a:prstClr val="white"/>
                </a:solidFill>
              </a:rPr>
              <a:t>Does the </a:t>
            </a:r>
            <a:r>
              <a:rPr lang="en-US" sz="2400" dirty="0" err="1" smtClean="0">
                <a:solidFill>
                  <a:prstClr val="white"/>
                </a:solidFill>
              </a:rPr>
              <a:t>Dest</a:t>
            </a:r>
            <a:r>
              <a:rPr lang="en-US" sz="2400" dirty="0" smtClean="0">
                <a:solidFill>
                  <a:prstClr val="white"/>
                </a:solidFill>
              </a:rPr>
              <a:t>. IP Address of the packet match the address of our multicast group?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5874" y="5216831"/>
            <a:ext cx="225149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white"/>
                </a:solidFill>
              </a:rPr>
              <a:t>Send Feedback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9383" y="1629195"/>
            <a:ext cx="239748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Craft UPD Header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1886" y="3379198"/>
            <a:ext cx="197248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Craft IP Header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9081" y="4117586"/>
            <a:ext cx="275809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Craft Ethernet Header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8775" y="4909055"/>
            <a:ext cx="3195980" cy="10156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defTabSz="914400"/>
            <a:r>
              <a:rPr lang="en-US" sz="2000" dirty="0" smtClean="0">
                <a:solidFill>
                  <a:prstClr val="black"/>
                </a:solidFill>
              </a:rPr>
              <a:t>Handover Packet to Driver for Transmission Using </a:t>
            </a:r>
            <a:r>
              <a:rPr lang="en-US" sz="2000" i="1" dirty="0" err="1" smtClean="0">
                <a:solidFill>
                  <a:prstClr val="black"/>
                </a:solidFill>
              </a:rPr>
              <a:t>dev_queue_xmit</a:t>
            </a:r>
            <a:r>
              <a:rPr lang="en-US" sz="2000" i="1" dirty="0" smtClean="0">
                <a:solidFill>
                  <a:prstClr val="black"/>
                </a:solidFill>
              </a:rPr>
              <a:t>()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9384" y="2305679"/>
            <a:ext cx="2397487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Add Feedback Information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7108126" y="2038562"/>
            <a:ext cx="2" cy="26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18" idx="0"/>
          </p:cNvCxnSpPr>
          <p:nvPr/>
        </p:nvCxnSpPr>
        <p:spPr>
          <a:xfrm>
            <a:off x="7108128" y="3013565"/>
            <a:ext cx="1" cy="36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9" idx="0"/>
          </p:cNvCxnSpPr>
          <p:nvPr/>
        </p:nvCxnSpPr>
        <p:spPr>
          <a:xfrm>
            <a:off x="7108129" y="3779308"/>
            <a:ext cx="1" cy="33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</p:cNvCxnSpPr>
          <p:nvPr/>
        </p:nvCxnSpPr>
        <p:spPr>
          <a:xfrm flipH="1">
            <a:off x="7108126" y="4517696"/>
            <a:ext cx="4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81623" y="2305679"/>
            <a:ext cx="0" cy="6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 flipH="1">
            <a:off x="2407432" y="4517696"/>
            <a:ext cx="1" cy="69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3"/>
          </p:cNvCxnSpPr>
          <p:nvPr/>
        </p:nvCxnSpPr>
        <p:spPr>
          <a:xfrm flipV="1">
            <a:off x="3507372" y="1829250"/>
            <a:ext cx="1434879" cy="3618414"/>
          </a:xfrm>
          <a:prstGeom prst="bentConnector2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49910" y="1829250"/>
            <a:ext cx="91632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Client Module 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2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Server Module 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12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7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518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Andalus</vt:lpstr>
      <vt:lpstr>Arial</vt:lpstr>
      <vt:lpstr>Times New Roman</vt:lpstr>
      <vt:lpstr>Trebuchet MS</vt:lpstr>
      <vt:lpstr>Wingdings</vt:lpstr>
      <vt:lpstr>Wingdings 3</vt:lpstr>
      <vt:lpstr>Facet</vt:lpstr>
      <vt:lpstr>1_Facet</vt:lpstr>
      <vt:lpstr>2_Facet</vt:lpstr>
      <vt:lpstr>3_Facet</vt:lpstr>
      <vt:lpstr>4_Facet</vt:lpstr>
      <vt:lpstr>5_Facet</vt:lpstr>
      <vt:lpstr>6_Facet</vt:lpstr>
      <vt:lpstr>7_Facet</vt:lpstr>
      <vt:lpstr>8_Facet</vt:lpstr>
      <vt:lpstr>Design of an Efficient Multicast Protocol for IEEE 802.11n WLANs</vt:lpstr>
      <vt:lpstr>Background Motivation</vt:lpstr>
      <vt:lpstr>Milestones: Fall Semester</vt:lpstr>
      <vt:lpstr>Milestones: Spring Semester</vt:lpstr>
      <vt:lpstr>Experiments to evaluate stock 802.11 multicast performance </vt:lpstr>
      <vt:lpstr>Implementing a Viable Feedback Mechanism</vt:lpstr>
      <vt:lpstr>How the kernel module works:</vt:lpstr>
      <vt:lpstr>Client Module </vt:lpstr>
      <vt:lpstr>Server Module </vt:lpstr>
      <vt:lpstr>Rate Adaptation Algorithm</vt:lpstr>
      <vt:lpstr>Experimental Setup</vt:lpstr>
      <vt:lpstr>Future Venues</vt:lpstr>
      <vt:lpstr>Leader Selection Protocol (The Topology)</vt:lpstr>
      <vt:lpstr>Leader Selection Protocol (The Algorithm)</vt:lpstr>
      <vt:lpstr>Future Venues</vt:lpstr>
      <vt:lpstr>Related Works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Efficient Multicast Protocol for IEEE 802.11n WLANs</dc:title>
  <dc:creator>amna abid</dc:creator>
  <cp:lastModifiedBy>shanzae khan</cp:lastModifiedBy>
  <cp:revision>34</cp:revision>
  <dcterms:created xsi:type="dcterms:W3CDTF">2015-05-07T16:06:15Z</dcterms:created>
  <dcterms:modified xsi:type="dcterms:W3CDTF">2015-05-08T15:50:47Z</dcterms:modified>
</cp:coreProperties>
</file>