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  <p:sldMasterId id="2147483824" r:id="rId2"/>
    <p:sldMasterId id="2147483858" r:id="rId3"/>
    <p:sldMasterId id="2147483892" r:id="rId4"/>
    <p:sldMasterId id="2147483926" r:id="rId5"/>
    <p:sldMasterId id="2147483960" r:id="rId6"/>
    <p:sldMasterId id="2147483994" r:id="rId7"/>
    <p:sldMasterId id="2147484028" r:id="rId8"/>
    <p:sldMasterId id="2147484062" r:id="rId9"/>
  </p:sldMasterIdLst>
  <p:sldIdLst>
    <p:sldId id="270" r:id="rId10"/>
    <p:sldId id="274" r:id="rId11"/>
    <p:sldId id="275" r:id="rId12"/>
    <p:sldId id="272" r:id="rId13"/>
    <p:sldId id="273" r:id="rId14"/>
    <p:sldId id="276" r:id="rId15"/>
    <p:sldId id="279" r:id="rId16"/>
    <p:sldId id="283" r:id="rId17"/>
    <p:sldId id="286" r:id="rId18"/>
    <p:sldId id="285" r:id="rId19"/>
    <p:sldId id="282" r:id="rId20"/>
    <p:sldId id="281" r:id="rId21"/>
    <p:sldId id="288" r:id="rId22"/>
    <p:sldId id="287" r:id="rId23"/>
    <p:sldId id="289" r:id="rId24"/>
    <p:sldId id="280" r:id="rId25"/>
    <p:sldId id="277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2B097-363D-426C-9E94-BF5960B42C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094074B-BAA0-4EB9-943F-585706743DF4}">
      <dgm:prSet phldrT="[Text]"/>
      <dgm:spPr/>
      <dgm:t>
        <a:bodyPr/>
        <a:lstStyle/>
        <a:p>
          <a:r>
            <a:rPr lang="en-GB" dirty="0" smtClean="0"/>
            <a:t>Multicast</a:t>
          </a:r>
        </a:p>
        <a:p>
          <a:r>
            <a:rPr lang="en-GB" dirty="0" smtClean="0"/>
            <a:t>Protocols</a:t>
          </a:r>
          <a:endParaRPr lang="en-GB" dirty="0"/>
        </a:p>
      </dgm:t>
    </dgm:pt>
    <dgm:pt modelId="{391DBF29-7EB3-46FA-8C9C-0C421266CE6A}" type="parTrans" cxnId="{1586D0E7-B9B6-49B9-BEFF-3425443DEEE6}">
      <dgm:prSet/>
      <dgm:spPr/>
      <dgm:t>
        <a:bodyPr/>
        <a:lstStyle/>
        <a:p>
          <a:endParaRPr lang="en-GB"/>
        </a:p>
      </dgm:t>
    </dgm:pt>
    <dgm:pt modelId="{06A1CE17-12D6-4C73-BA8D-1AE3626468FC}" type="sibTrans" cxnId="{1586D0E7-B9B6-49B9-BEFF-3425443DEEE6}">
      <dgm:prSet/>
      <dgm:spPr/>
      <dgm:t>
        <a:bodyPr/>
        <a:lstStyle/>
        <a:p>
          <a:endParaRPr lang="en-GB"/>
        </a:p>
      </dgm:t>
    </dgm:pt>
    <dgm:pt modelId="{CDFAFC96-7034-47EC-8830-5495E13C3433}">
      <dgm:prSet phldrT="[Text]"/>
      <dgm:spPr/>
      <dgm:t>
        <a:bodyPr/>
        <a:lstStyle/>
        <a:p>
          <a:r>
            <a:rPr lang="en-GB" u="none" dirty="0" smtClean="0"/>
            <a:t>Leader-based</a:t>
          </a:r>
          <a:endParaRPr lang="en-GB" u="none" dirty="0"/>
        </a:p>
      </dgm:t>
    </dgm:pt>
    <dgm:pt modelId="{19E22AD8-2E4B-4FF3-9383-FFFBE1B83D07}" type="parTrans" cxnId="{BCB43CF9-993A-4F8E-B699-E16B4355EC2F}">
      <dgm:prSet/>
      <dgm:spPr/>
      <dgm:t>
        <a:bodyPr/>
        <a:lstStyle/>
        <a:p>
          <a:endParaRPr lang="en-GB"/>
        </a:p>
      </dgm:t>
    </dgm:pt>
    <dgm:pt modelId="{7AFE8F21-BF44-43FB-9187-96D4482ADA4C}" type="sibTrans" cxnId="{BCB43CF9-993A-4F8E-B699-E16B4355EC2F}">
      <dgm:prSet/>
      <dgm:spPr/>
      <dgm:t>
        <a:bodyPr/>
        <a:lstStyle/>
        <a:p>
          <a:endParaRPr lang="en-GB"/>
        </a:p>
      </dgm:t>
    </dgm:pt>
    <dgm:pt modelId="{EF168713-0199-4A68-9EAF-78CD78772E2E}">
      <dgm:prSet phldrT="[Text]" custT="1"/>
      <dgm:spPr/>
      <dgm:t>
        <a:bodyPr/>
        <a:lstStyle/>
        <a:p>
          <a:r>
            <a:rPr lang="en-GB" sz="1900" dirty="0" smtClean="0"/>
            <a:t>SRM(Semi Reliable Multicasting)</a:t>
          </a:r>
        </a:p>
      </dgm:t>
    </dgm:pt>
    <dgm:pt modelId="{713C66F0-21F8-45B6-A711-4D8E2C0A9040}" type="parTrans" cxnId="{E6EE26B5-811E-4077-9A6D-1EAB514B20D4}">
      <dgm:prSet/>
      <dgm:spPr/>
      <dgm:t>
        <a:bodyPr/>
        <a:lstStyle/>
        <a:p>
          <a:endParaRPr lang="en-GB"/>
        </a:p>
      </dgm:t>
    </dgm:pt>
    <dgm:pt modelId="{83D44FAA-4763-4FAC-BCD0-3052B5E5860D}" type="sibTrans" cxnId="{E6EE26B5-811E-4077-9A6D-1EAB514B20D4}">
      <dgm:prSet/>
      <dgm:spPr/>
      <dgm:t>
        <a:bodyPr/>
        <a:lstStyle/>
        <a:p>
          <a:endParaRPr lang="en-GB"/>
        </a:p>
      </dgm:t>
    </dgm:pt>
    <dgm:pt modelId="{282CB571-11FB-4530-AC4F-BBA31FFACCB7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55A9C423-0B38-4761-A466-0D4818FE9478}" type="parTrans" cxnId="{4083F237-5DD4-46B3-8EE1-1751DAB9F16D}">
      <dgm:prSet/>
      <dgm:spPr/>
      <dgm:t>
        <a:bodyPr/>
        <a:lstStyle/>
        <a:p>
          <a:endParaRPr lang="en-GB"/>
        </a:p>
      </dgm:t>
    </dgm:pt>
    <dgm:pt modelId="{6D6CC330-1452-43C3-8470-768838EAB8FF}" type="sibTrans" cxnId="{4083F237-5DD4-46B3-8EE1-1751DAB9F16D}">
      <dgm:prSet/>
      <dgm:spPr/>
      <dgm:t>
        <a:bodyPr/>
        <a:lstStyle/>
        <a:p>
          <a:endParaRPr lang="en-GB"/>
        </a:p>
      </dgm:t>
    </dgm:pt>
    <dgm:pt modelId="{1A0DBA95-8F93-44A5-9ACA-45725AD41180}">
      <dgm:prSet phldrT="[Text]"/>
      <dgm:spPr/>
      <dgm:t>
        <a:bodyPr/>
        <a:lstStyle/>
        <a:p>
          <a:r>
            <a:rPr lang="en-GB" u="none" dirty="0" smtClean="0"/>
            <a:t>Non-leader-Based</a:t>
          </a:r>
          <a:endParaRPr lang="en-GB" u="none" dirty="0"/>
        </a:p>
      </dgm:t>
    </dgm:pt>
    <dgm:pt modelId="{A63C71A7-B1E2-48E1-BCB9-9C261D13532F}" type="parTrans" cxnId="{BB2473B4-E8C0-4549-BA58-9E1E0B042066}">
      <dgm:prSet/>
      <dgm:spPr/>
      <dgm:t>
        <a:bodyPr/>
        <a:lstStyle/>
        <a:p>
          <a:endParaRPr lang="en-GB"/>
        </a:p>
      </dgm:t>
    </dgm:pt>
    <dgm:pt modelId="{D19FBA35-86F9-44A8-A0F7-2463F87D4A86}" type="sibTrans" cxnId="{BB2473B4-E8C0-4549-BA58-9E1E0B042066}">
      <dgm:prSet/>
      <dgm:spPr/>
      <dgm:t>
        <a:bodyPr/>
        <a:lstStyle/>
        <a:p>
          <a:endParaRPr lang="en-GB"/>
        </a:p>
      </dgm:t>
    </dgm:pt>
    <dgm:pt modelId="{3AFFCE1F-E3E6-460F-95A8-88E217263F78}">
      <dgm:prSet phldrT="[Text]"/>
      <dgm:spPr/>
      <dgm:t>
        <a:bodyPr/>
        <a:lstStyle/>
        <a:p>
          <a:r>
            <a:rPr lang="en-GB" dirty="0" smtClean="0"/>
            <a:t>ACK-Based</a:t>
          </a:r>
          <a:endParaRPr lang="en-GB" dirty="0"/>
        </a:p>
      </dgm:t>
    </dgm:pt>
    <dgm:pt modelId="{FEF9065D-6211-4A5A-9947-C8C54809B165}" type="parTrans" cxnId="{C70005CE-88B1-4ECA-AF25-9A269619EF60}">
      <dgm:prSet/>
      <dgm:spPr/>
      <dgm:t>
        <a:bodyPr/>
        <a:lstStyle/>
        <a:p>
          <a:endParaRPr lang="en-GB"/>
        </a:p>
      </dgm:t>
    </dgm:pt>
    <dgm:pt modelId="{9DF73121-65AD-4839-8159-0E3692708431}" type="sibTrans" cxnId="{C70005CE-88B1-4ECA-AF25-9A269619EF60}">
      <dgm:prSet/>
      <dgm:spPr/>
      <dgm:t>
        <a:bodyPr/>
        <a:lstStyle/>
        <a:p>
          <a:endParaRPr lang="en-GB"/>
        </a:p>
      </dgm:t>
    </dgm:pt>
    <dgm:pt modelId="{F4D56BFB-6CB9-431B-A9BA-623EE968D1AE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492DB34-C161-4DB8-A69F-9C617B8C8607}" type="parTrans" cxnId="{23BBC041-D3BC-4453-B991-A1AA7A446320}">
      <dgm:prSet/>
      <dgm:spPr/>
      <dgm:t>
        <a:bodyPr/>
        <a:lstStyle/>
        <a:p>
          <a:endParaRPr lang="en-GB"/>
        </a:p>
      </dgm:t>
    </dgm:pt>
    <dgm:pt modelId="{40441A6B-5F03-4A95-8C4D-428F97894095}" type="sibTrans" cxnId="{23BBC041-D3BC-4453-B991-A1AA7A446320}">
      <dgm:prSet/>
      <dgm:spPr/>
      <dgm:t>
        <a:bodyPr/>
        <a:lstStyle/>
        <a:p>
          <a:endParaRPr lang="en-GB"/>
        </a:p>
      </dgm:t>
    </dgm:pt>
    <dgm:pt modelId="{4C437E65-3794-4E00-A380-9E5979ECCA95}">
      <dgm:prSet phldrT="[Text]"/>
      <dgm:spPr/>
      <dgm:t>
        <a:bodyPr/>
        <a:lstStyle/>
        <a:p>
          <a:r>
            <a:rPr lang="en-GB" dirty="0" smtClean="0"/>
            <a:t>NACK-Based</a:t>
          </a:r>
          <a:endParaRPr lang="en-GB" dirty="0"/>
        </a:p>
      </dgm:t>
    </dgm:pt>
    <dgm:pt modelId="{9AE60237-7166-455A-98D4-EAEFA5E8913F}" type="sibTrans" cxnId="{4C3F8552-8DD0-499A-849E-EE8D82203F29}">
      <dgm:prSet/>
      <dgm:spPr/>
      <dgm:t>
        <a:bodyPr/>
        <a:lstStyle/>
        <a:p>
          <a:endParaRPr lang="en-GB"/>
        </a:p>
      </dgm:t>
    </dgm:pt>
    <dgm:pt modelId="{5EBA4C38-4BC5-4B2C-94E9-574A1B9A2172}" type="parTrans" cxnId="{4C3F8552-8DD0-499A-849E-EE8D82203F29}">
      <dgm:prSet/>
      <dgm:spPr/>
      <dgm:t>
        <a:bodyPr/>
        <a:lstStyle/>
        <a:p>
          <a:endParaRPr lang="en-GB"/>
        </a:p>
      </dgm:t>
    </dgm:pt>
    <dgm:pt modelId="{4D10D9E1-1477-439D-A399-F7FF34AB6AFC}">
      <dgm:prSet phldrT="[Text]" custT="1"/>
      <dgm:spPr/>
      <dgm:t>
        <a:bodyPr/>
        <a:lstStyle/>
        <a:p>
          <a:r>
            <a:rPr lang="en-GB" sz="1900" dirty="0" smtClean="0"/>
            <a:t>REMP(Reliable and efficient Multicast Protocol)</a:t>
          </a:r>
          <a:endParaRPr lang="en-GB" sz="1900" dirty="0"/>
        </a:p>
      </dgm:t>
    </dgm:pt>
    <dgm:pt modelId="{C6888682-2F18-49D3-BC57-0784E82D9EA1}" type="parTrans" cxnId="{4486B539-A3D4-4DF4-BDDA-CC86BFC91CE6}">
      <dgm:prSet/>
      <dgm:spPr/>
      <dgm:t>
        <a:bodyPr/>
        <a:lstStyle/>
        <a:p>
          <a:endParaRPr lang="en-GB"/>
        </a:p>
      </dgm:t>
    </dgm:pt>
    <dgm:pt modelId="{F232B68F-C451-43FD-9F17-5C10789E456C}" type="sibTrans" cxnId="{4486B539-A3D4-4DF4-BDDA-CC86BFC91CE6}">
      <dgm:prSet/>
      <dgm:spPr/>
      <dgm:t>
        <a:bodyPr/>
        <a:lstStyle/>
        <a:p>
          <a:endParaRPr lang="en-GB"/>
        </a:p>
      </dgm:t>
    </dgm:pt>
    <dgm:pt modelId="{B2AB82CC-1F84-4C04-BA9A-33F5C51D7204}">
      <dgm:prSet custT="1"/>
      <dgm:spPr/>
      <dgm:t>
        <a:bodyPr/>
        <a:lstStyle/>
        <a:p>
          <a:r>
            <a:rPr lang="en-GB" sz="1900" dirty="0" smtClean="0"/>
            <a:t>DPMM(Double Piggyback Mode Multicast)</a:t>
          </a:r>
          <a:endParaRPr lang="en-GB" sz="1900" dirty="0"/>
        </a:p>
      </dgm:t>
    </dgm:pt>
    <dgm:pt modelId="{DF21003B-6E1E-44FE-9EC6-BE30F99EFB27}" type="parTrans" cxnId="{A36FA9A0-CD7B-4166-8BCD-BDA7CA4601AC}">
      <dgm:prSet/>
      <dgm:spPr/>
      <dgm:t>
        <a:bodyPr/>
        <a:lstStyle/>
        <a:p>
          <a:endParaRPr lang="en-GB"/>
        </a:p>
      </dgm:t>
    </dgm:pt>
    <dgm:pt modelId="{4B43D5E0-3BED-48B5-B625-23D0013FA23C}" type="sibTrans" cxnId="{A36FA9A0-CD7B-4166-8BCD-BDA7CA4601AC}">
      <dgm:prSet/>
      <dgm:spPr/>
      <dgm:t>
        <a:bodyPr/>
        <a:lstStyle/>
        <a:p>
          <a:endParaRPr lang="en-GB"/>
        </a:p>
      </dgm:t>
    </dgm:pt>
    <dgm:pt modelId="{88DED556-409E-4001-8997-322C73E60CD4}">
      <dgm:prSet/>
      <dgm:spPr/>
      <dgm:t>
        <a:bodyPr/>
        <a:lstStyle/>
        <a:p>
          <a:r>
            <a:rPr lang="en-GB" dirty="0" smtClean="0"/>
            <a:t>Adaptive Multicast Services</a:t>
          </a:r>
          <a:endParaRPr lang="en-GB" dirty="0"/>
        </a:p>
      </dgm:t>
    </dgm:pt>
    <dgm:pt modelId="{F4069FBC-9D41-444E-94D3-5441FEBAFE19}" type="parTrans" cxnId="{2F1A72BA-CB72-436D-8D9B-E3486E2DEA4B}">
      <dgm:prSet/>
      <dgm:spPr/>
      <dgm:t>
        <a:bodyPr/>
        <a:lstStyle/>
        <a:p>
          <a:endParaRPr lang="en-GB"/>
        </a:p>
      </dgm:t>
    </dgm:pt>
    <dgm:pt modelId="{5C2AA188-CB7A-47E9-95F1-57B2C4CD6BF6}" type="sibTrans" cxnId="{2F1A72BA-CB72-436D-8D9B-E3486E2DEA4B}">
      <dgm:prSet/>
      <dgm:spPr/>
      <dgm:t>
        <a:bodyPr/>
        <a:lstStyle/>
        <a:p>
          <a:endParaRPr lang="en-GB"/>
        </a:p>
      </dgm:t>
    </dgm:pt>
    <dgm:pt modelId="{C0505263-F8FC-4E98-B6DD-2D753E34DCF1}" type="pres">
      <dgm:prSet presAssocID="{29B2B097-363D-426C-9E94-BF5960B42C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1EE57-C91F-41C4-8ADF-A10CED9318D1}" type="pres">
      <dgm:prSet presAssocID="{F094074B-BAA0-4EB9-943F-585706743DF4}" presName="root1" presStyleCnt="0"/>
      <dgm:spPr/>
    </dgm:pt>
    <dgm:pt modelId="{7F8EF0EB-800B-4DFE-ACB3-845E47BF96E5}" type="pres">
      <dgm:prSet presAssocID="{F094074B-BAA0-4EB9-943F-585706743DF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DADF4AA-4D0D-4832-8B9D-8FA4CC6D8A76}" type="pres">
      <dgm:prSet presAssocID="{F094074B-BAA0-4EB9-943F-585706743DF4}" presName="level2hierChild" presStyleCnt="0"/>
      <dgm:spPr/>
    </dgm:pt>
    <dgm:pt modelId="{E267522D-BAF2-421F-A66B-903C4838FAFC}" type="pres">
      <dgm:prSet presAssocID="{19E22AD8-2E4B-4FF3-9383-FFFBE1B83D0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029496B-1DF8-473E-837A-24478CA7DDA0}" type="pres">
      <dgm:prSet presAssocID="{19E22AD8-2E4B-4FF3-9383-FFFBE1B83D0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DDAB426-9FEC-45E4-BA77-E5B8A917A0ED}" type="pres">
      <dgm:prSet presAssocID="{CDFAFC96-7034-47EC-8830-5495E13C3433}" presName="root2" presStyleCnt="0"/>
      <dgm:spPr/>
    </dgm:pt>
    <dgm:pt modelId="{0754BB66-2585-4802-8CC8-541070890CC4}" type="pres">
      <dgm:prSet presAssocID="{CDFAFC96-7034-47EC-8830-5495E13C3433}" presName="LevelTwoTextNode" presStyleLbl="node2" presStyleIdx="0" presStyleCnt="2" custLinFactNeighborX="-238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40A343-2587-40C6-AE5F-82CB8E8490F5}" type="pres">
      <dgm:prSet presAssocID="{CDFAFC96-7034-47EC-8830-5495E13C3433}" presName="level3hierChild" presStyleCnt="0"/>
      <dgm:spPr/>
    </dgm:pt>
    <dgm:pt modelId="{0C82480B-AFB8-40EC-AF59-FE45F90F02B8}" type="pres">
      <dgm:prSet presAssocID="{55A9C423-0B38-4761-A466-0D4818FE947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5F7C80AF-4491-4985-9F62-A9804C32DCA2}" type="pres">
      <dgm:prSet presAssocID="{55A9C423-0B38-4761-A466-0D4818FE947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F5F68B6-690A-4AA0-83DA-4DCDAED4FFB3}" type="pres">
      <dgm:prSet presAssocID="{282CB571-11FB-4530-AC4F-BBA31FFACCB7}" presName="root2" presStyleCnt="0"/>
      <dgm:spPr/>
    </dgm:pt>
    <dgm:pt modelId="{F136F4C0-EA26-4E6E-9B3B-61191A4F4EF6}" type="pres">
      <dgm:prSet presAssocID="{282CB571-11FB-4530-AC4F-BBA31FFACCB7}" presName="LevelTwoTextNode" presStyleLbl="node3" presStyleIdx="0" presStyleCnt="4" custLinFactNeighborX="-2085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606F015-14DC-4374-BF8E-CCE4EFFC6D08}" type="pres">
      <dgm:prSet presAssocID="{282CB571-11FB-4530-AC4F-BBA31FFACCB7}" presName="level3hierChild" presStyleCnt="0"/>
      <dgm:spPr/>
    </dgm:pt>
    <dgm:pt modelId="{312DBB52-C9AA-4E6A-9716-65D2D9B0696C}" type="pres">
      <dgm:prSet presAssocID="{713C66F0-21F8-45B6-A711-4D8E2C0A9040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1E43E6EC-8A89-4D3B-B4CC-86ED85D440A5}" type="pres">
      <dgm:prSet presAssocID="{713C66F0-21F8-45B6-A711-4D8E2C0A9040}" presName="connTx" presStyleLbl="parChTrans1D4" presStyleIdx="0" presStyleCnt="4"/>
      <dgm:spPr/>
      <dgm:t>
        <a:bodyPr/>
        <a:lstStyle/>
        <a:p>
          <a:endParaRPr lang="en-US"/>
        </a:p>
      </dgm:t>
    </dgm:pt>
    <dgm:pt modelId="{3B566599-7A6A-46E6-8B7E-497F7B95E66B}" type="pres">
      <dgm:prSet presAssocID="{EF168713-0199-4A68-9EAF-78CD78772E2E}" presName="root2" presStyleCnt="0"/>
      <dgm:spPr/>
    </dgm:pt>
    <dgm:pt modelId="{502B1549-C6CC-420D-8ED1-915C79C0423E}" type="pres">
      <dgm:prSet presAssocID="{EF168713-0199-4A68-9EAF-78CD78772E2E}" presName="LevelTwoTextNode" presStyleLbl="node4" presStyleIdx="0" presStyleCnt="4" custScaleX="21921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DC0800-2415-47F3-9EA4-58FB8AB01E6D}" type="pres">
      <dgm:prSet presAssocID="{EF168713-0199-4A68-9EAF-78CD78772E2E}" presName="level3hierChild" presStyleCnt="0"/>
      <dgm:spPr/>
    </dgm:pt>
    <dgm:pt modelId="{8C0E78A1-C555-453F-BEDE-7907D051C0F3}" type="pres">
      <dgm:prSet presAssocID="{5EBA4C38-4BC5-4B2C-94E9-574A1B9A2172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2D297749-1774-4796-BFB8-33B413466E5A}" type="pres">
      <dgm:prSet presAssocID="{5EBA4C38-4BC5-4B2C-94E9-574A1B9A2172}" presName="connTx" presStyleLbl="parChTrans1D3" presStyleIdx="1" presStyleCnt="4"/>
      <dgm:spPr/>
      <dgm:t>
        <a:bodyPr/>
        <a:lstStyle/>
        <a:p>
          <a:endParaRPr lang="en-US"/>
        </a:p>
      </dgm:t>
    </dgm:pt>
    <dgm:pt modelId="{A3B78A55-EA9E-444B-A18B-A625BD559C00}" type="pres">
      <dgm:prSet presAssocID="{4C437E65-3794-4E00-A380-9E5979ECCA95}" presName="root2" presStyleCnt="0"/>
      <dgm:spPr/>
    </dgm:pt>
    <dgm:pt modelId="{446227A1-9E4F-4C19-9CE0-42D00CB14715}" type="pres">
      <dgm:prSet presAssocID="{4C437E65-3794-4E00-A380-9E5979ECCA95}" presName="LevelTwoTextNode" presStyleLbl="node3" presStyleIdx="1" presStyleCnt="4" custLinFactNeighborX="-20853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8BC8E37-44AC-44FE-A252-C4C0D4D919B8}" type="pres">
      <dgm:prSet presAssocID="{4C437E65-3794-4E00-A380-9E5979ECCA95}" presName="level3hierChild" presStyleCnt="0"/>
      <dgm:spPr/>
    </dgm:pt>
    <dgm:pt modelId="{80117881-A121-49D3-B96C-2D10985C0B30}" type="pres">
      <dgm:prSet presAssocID="{C6888682-2F18-49D3-BC57-0784E82D9EA1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145C768-FA38-47E1-8012-E685611DCFFE}" type="pres">
      <dgm:prSet presAssocID="{C6888682-2F18-49D3-BC57-0784E82D9EA1}" presName="connTx" presStyleLbl="parChTrans1D4" presStyleIdx="1" presStyleCnt="4"/>
      <dgm:spPr/>
      <dgm:t>
        <a:bodyPr/>
        <a:lstStyle/>
        <a:p>
          <a:endParaRPr lang="en-US"/>
        </a:p>
      </dgm:t>
    </dgm:pt>
    <dgm:pt modelId="{4D8462E8-88AF-4B2B-90D8-F36D5412618B}" type="pres">
      <dgm:prSet presAssocID="{4D10D9E1-1477-439D-A399-F7FF34AB6AFC}" presName="root2" presStyleCnt="0"/>
      <dgm:spPr/>
    </dgm:pt>
    <dgm:pt modelId="{83CBA8CD-A903-46FB-A786-99DFE2FB3D40}" type="pres">
      <dgm:prSet presAssocID="{4D10D9E1-1477-439D-A399-F7FF34AB6AFC}" presName="LevelTwoTextNode" presStyleLbl="node4" presStyleIdx="1" presStyleCnt="4" custScaleX="217485" custLinFactNeighborX="74" custLinFactNeighborY="76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E9DF68E-3FE3-4ABC-B330-F65791895EFC}" type="pres">
      <dgm:prSet presAssocID="{4D10D9E1-1477-439D-A399-F7FF34AB6AFC}" presName="level3hierChild" presStyleCnt="0"/>
      <dgm:spPr/>
    </dgm:pt>
    <dgm:pt modelId="{D49A9B0C-6840-4151-8BBD-2C85C38DB527}" type="pres">
      <dgm:prSet presAssocID="{A63C71A7-B1E2-48E1-BCB9-9C261D13532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66F5D9FA-9531-4F08-9B6A-C0C3FF7E49B5}" type="pres">
      <dgm:prSet presAssocID="{A63C71A7-B1E2-48E1-BCB9-9C261D13532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BF94440-0C87-4F5A-B0A8-DACFB10E4F5F}" type="pres">
      <dgm:prSet presAssocID="{1A0DBA95-8F93-44A5-9ACA-45725AD41180}" presName="root2" presStyleCnt="0"/>
      <dgm:spPr/>
    </dgm:pt>
    <dgm:pt modelId="{A114A93C-3C18-4DA5-8E69-13788F4ADDAF}" type="pres">
      <dgm:prSet presAssocID="{1A0DBA95-8F93-44A5-9ACA-45725AD41180}" presName="LevelTwoTextNode" presStyleLbl="node2" presStyleIdx="1" presStyleCnt="2" custLinFactNeighborX="-24328" custLinFactNeighborY="69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230FB4-E970-4FA1-8E00-A96ADBF8742D}" type="pres">
      <dgm:prSet presAssocID="{1A0DBA95-8F93-44A5-9ACA-45725AD41180}" presName="level3hierChild" presStyleCnt="0"/>
      <dgm:spPr/>
    </dgm:pt>
    <dgm:pt modelId="{FFCB3E2E-9E57-428A-8FE5-4F2B61D780F9}" type="pres">
      <dgm:prSet presAssocID="{FEF9065D-6211-4A5A-9947-C8C54809B165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131E2F91-C56C-4674-ACD4-14F460C8B736}" type="pres">
      <dgm:prSet presAssocID="{FEF9065D-6211-4A5A-9947-C8C54809B165}" presName="connTx" presStyleLbl="parChTrans1D3" presStyleIdx="2" presStyleCnt="4"/>
      <dgm:spPr/>
      <dgm:t>
        <a:bodyPr/>
        <a:lstStyle/>
        <a:p>
          <a:endParaRPr lang="en-US"/>
        </a:p>
      </dgm:t>
    </dgm:pt>
    <dgm:pt modelId="{58A12C3C-E0B7-4B42-BC6B-E17572628555}" type="pres">
      <dgm:prSet presAssocID="{3AFFCE1F-E3E6-460F-95A8-88E217263F78}" presName="root2" presStyleCnt="0"/>
      <dgm:spPr/>
    </dgm:pt>
    <dgm:pt modelId="{74B654B2-108E-4DB6-A56D-CAA66228307A}" type="pres">
      <dgm:prSet presAssocID="{3AFFCE1F-E3E6-460F-95A8-88E217263F78}" presName="LevelTwoTextNode" presStyleLbl="node3" presStyleIdx="2" presStyleCnt="4" custLinFactNeighborX="-20356" custLinFactNeighborY="198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F22718-4309-42BC-8133-EB8CDCF89F6B}" type="pres">
      <dgm:prSet presAssocID="{3AFFCE1F-E3E6-460F-95A8-88E217263F78}" presName="level3hierChild" presStyleCnt="0"/>
      <dgm:spPr/>
    </dgm:pt>
    <dgm:pt modelId="{E5AF5E6F-EA04-47B7-8AAD-31B187EB3DCA}" type="pres">
      <dgm:prSet presAssocID="{DF21003B-6E1E-44FE-9EC6-BE30F99EFB2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CE403C3F-4F96-4C1F-BC75-728FE228722A}" type="pres">
      <dgm:prSet presAssocID="{DF21003B-6E1E-44FE-9EC6-BE30F99EFB2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A9EA04A2-AB77-4047-8A41-F38CC3095F6F}" type="pres">
      <dgm:prSet presAssocID="{B2AB82CC-1F84-4C04-BA9A-33F5C51D7204}" presName="root2" presStyleCnt="0"/>
      <dgm:spPr/>
    </dgm:pt>
    <dgm:pt modelId="{37EF290F-7F23-432C-98F4-41759F2004D2}" type="pres">
      <dgm:prSet presAssocID="{B2AB82CC-1F84-4C04-BA9A-33F5C51D7204}" presName="LevelTwoTextNode" presStyleLbl="node4" presStyleIdx="2" presStyleCnt="4" custScaleX="219045" custScaleY="102338" custLinFactNeighborX="-1222" custLinFactNeighborY="244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F4A6ACE-819E-469A-B1BB-114B3BBE4D87}" type="pres">
      <dgm:prSet presAssocID="{B2AB82CC-1F84-4C04-BA9A-33F5C51D7204}" presName="level3hierChild" presStyleCnt="0"/>
      <dgm:spPr/>
    </dgm:pt>
    <dgm:pt modelId="{88A500F0-BE29-44A1-9DE6-29B8F13B3537}" type="pres">
      <dgm:prSet presAssocID="{9492DB34-C161-4DB8-A69F-9C617B8C860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A32265D-0106-473B-B9C5-2C91FB632897}" type="pres">
      <dgm:prSet presAssocID="{9492DB34-C161-4DB8-A69F-9C617B8C860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1285B55-40FC-426B-8405-E5AAFE435C65}" type="pres">
      <dgm:prSet presAssocID="{F4D56BFB-6CB9-431B-A9BA-623EE968D1AE}" presName="root2" presStyleCnt="0"/>
      <dgm:spPr/>
    </dgm:pt>
    <dgm:pt modelId="{5049E892-2AD0-46FD-A4AC-B3E8F20EB178}" type="pres">
      <dgm:prSet presAssocID="{F4D56BFB-6CB9-431B-A9BA-623EE968D1AE}" presName="LevelTwoTextNode" presStyleLbl="node3" presStyleIdx="3" presStyleCnt="4" custLinFactNeighborX="-21349" custLinFactNeighborY="273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133336-87F0-460D-B2DB-20EC167B9DDE}" type="pres">
      <dgm:prSet presAssocID="{F4D56BFB-6CB9-431B-A9BA-623EE968D1AE}" presName="level3hierChild" presStyleCnt="0"/>
      <dgm:spPr/>
    </dgm:pt>
    <dgm:pt modelId="{DDA61B96-2CF6-4A9E-968E-AB13B813E0E4}" type="pres">
      <dgm:prSet presAssocID="{F4069FBC-9D41-444E-94D3-5441FEBAFE19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A62C72F-F316-40D2-8116-CF0AC2B9314B}" type="pres">
      <dgm:prSet presAssocID="{F4069FBC-9D41-444E-94D3-5441FEBAFE19}" presName="connTx" presStyleLbl="parChTrans1D4" presStyleIdx="3" presStyleCnt="4"/>
      <dgm:spPr/>
      <dgm:t>
        <a:bodyPr/>
        <a:lstStyle/>
        <a:p>
          <a:endParaRPr lang="en-US"/>
        </a:p>
      </dgm:t>
    </dgm:pt>
    <dgm:pt modelId="{E27B707D-7D12-410D-BFBA-86AD83825F36}" type="pres">
      <dgm:prSet presAssocID="{88DED556-409E-4001-8997-322C73E60CD4}" presName="root2" presStyleCnt="0"/>
      <dgm:spPr/>
    </dgm:pt>
    <dgm:pt modelId="{E2602DE4-59D6-4917-9D22-283CCC2C855C}" type="pres">
      <dgm:prSet presAssocID="{88DED556-409E-4001-8997-322C73E60CD4}" presName="LevelTwoTextNode" presStyleLbl="node4" presStyleIdx="3" presStyleCnt="4" custScaleX="217835" custLinFactNeighborX="-39" custLinFactNeighborY="2564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F46FF81-450C-4867-8DE4-2C05BF3446C6}" type="pres">
      <dgm:prSet presAssocID="{88DED556-409E-4001-8997-322C73E60CD4}" presName="level3hierChild" presStyleCnt="0"/>
      <dgm:spPr/>
    </dgm:pt>
  </dgm:ptLst>
  <dgm:cxnLst>
    <dgm:cxn modelId="{835CE9A8-0809-4476-9BA5-F241931A2CB0}" type="presOf" srcId="{F094074B-BAA0-4EB9-943F-585706743DF4}" destId="{7F8EF0EB-800B-4DFE-ACB3-845E47BF96E5}" srcOrd="0" destOrd="0" presId="urn:microsoft.com/office/officeart/2005/8/layout/hierarchy2"/>
    <dgm:cxn modelId="{CAA394B3-2457-4598-A24C-95D38BFDD11E}" type="presOf" srcId="{F4D56BFB-6CB9-431B-A9BA-623EE968D1AE}" destId="{5049E892-2AD0-46FD-A4AC-B3E8F20EB178}" srcOrd="0" destOrd="0" presId="urn:microsoft.com/office/officeart/2005/8/layout/hierarchy2"/>
    <dgm:cxn modelId="{9D258003-25F8-4B6D-90DF-7A1A73555181}" type="presOf" srcId="{19E22AD8-2E4B-4FF3-9383-FFFBE1B83D07}" destId="{E267522D-BAF2-421F-A66B-903C4838FAFC}" srcOrd="0" destOrd="0" presId="urn:microsoft.com/office/officeart/2005/8/layout/hierarchy2"/>
    <dgm:cxn modelId="{83D57FBB-2663-4853-9EE6-020BCAF744E2}" type="presOf" srcId="{5EBA4C38-4BC5-4B2C-94E9-574A1B9A2172}" destId="{8C0E78A1-C555-453F-BEDE-7907D051C0F3}" srcOrd="0" destOrd="0" presId="urn:microsoft.com/office/officeart/2005/8/layout/hierarchy2"/>
    <dgm:cxn modelId="{23BBC041-D3BC-4453-B991-A1AA7A446320}" srcId="{1A0DBA95-8F93-44A5-9ACA-45725AD41180}" destId="{F4D56BFB-6CB9-431B-A9BA-623EE968D1AE}" srcOrd="1" destOrd="0" parTransId="{9492DB34-C161-4DB8-A69F-9C617B8C8607}" sibTransId="{40441A6B-5F03-4A95-8C4D-428F97894095}"/>
    <dgm:cxn modelId="{1586D0E7-B9B6-49B9-BEFF-3425443DEEE6}" srcId="{29B2B097-363D-426C-9E94-BF5960B42C07}" destId="{F094074B-BAA0-4EB9-943F-585706743DF4}" srcOrd="0" destOrd="0" parTransId="{391DBF29-7EB3-46FA-8C9C-0C421266CE6A}" sibTransId="{06A1CE17-12D6-4C73-BA8D-1AE3626468FC}"/>
    <dgm:cxn modelId="{92DA61EC-0FD0-45F9-B4F4-DC900D390D4B}" type="presOf" srcId="{713C66F0-21F8-45B6-A711-4D8E2C0A9040}" destId="{312DBB52-C9AA-4E6A-9716-65D2D9B0696C}" srcOrd="0" destOrd="0" presId="urn:microsoft.com/office/officeart/2005/8/layout/hierarchy2"/>
    <dgm:cxn modelId="{E1A621EA-2195-412B-B574-88FDABE6A5D0}" type="presOf" srcId="{3AFFCE1F-E3E6-460F-95A8-88E217263F78}" destId="{74B654B2-108E-4DB6-A56D-CAA66228307A}" srcOrd="0" destOrd="0" presId="urn:microsoft.com/office/officeart/2005/8/layout/hierarchy2"/>
    <dgm:cxn modelId="{A36FA9A0-CD7B-4166-8BCD-BDA7CA4601AC}" srcId="{3AFFCE1F-E3E6-460F-95A8-88E217263F78}" destId="{B2AB82CC-1F84-4C04-BA9A-33F5C51D7204}" srcOrd="0" destOrd="0" parTransId="{DF21003B-6E1E-44FE-9EC6-BE30F99EFB27}" sibTransId="{4B43D5E0-3BED-48B5-B625-23D0013FA23C}"/>
    <dgm:cxn modelId="{440C41F0-08BE-4B40-AEC5-B45B78A1B27F}" type="presOf" srcId="{A63C71A7-B1E2-48E1-BCB9-9C261D13532F}" destId="{66F5D9FA-9531-4F08-9B6A-C0C3FF7E49B5}" srcOrd="1" destOrd="0" presId="urn:microsoft.com/office/officeart/2005/8/layout/hierarchy2"/>
    <dgm:cxn modelId="{DC9EB655-CE62-4AFB-8916-5D226B21DC25}" type="presOf" srcId="{9492DB34-C161-4DB8-A69F-9C617B8C8607}" destId="{88A500F0-BE29-44A1-9DE6-29B8F13B3537}" srcOrd="0" destOrd="0" presId="urn:microsoft.com/office/officeart/2005/8/layout/hierarchy2"/>
    <dgm:cxn modelId="{77D8BBE1-75AC-475D-89D8-0E09862137B4}" type="presOf" srcId="{FEF9065D-6211-4A5A-9947-C8C54809B165}" destId="{FFCB3E2E-9E57-428A-8FE5-4F2B61D780F9}" srcOrd="0" destOrd="0" presId="urn:microsoft.com/office/officeart/2005/8/layout/hierarchy2"/>
    <dgm:cxn modelId="{6646DB0D-4513-47F1-8B96-E5AAFD32C56B}" type="presOf" srcId="{A63C71A7-B1E2-48E1-BCB9-9C261D13532F}" destId="{D49A9B0C-6840-4151-8BBD-2C85C38DB527}" srcOrd="0" destOrd="0" presId="urn:microsoft.com/office/officeart/2005/8/layout/hierarchy2"/>
    <dgm:cxn modelId="{194B9C0E-6ECE-4235-8FCB-4843E2E2EDB2}" type="presOf" srcId="{5EBA4C38-4BC5-4B2C-94E9-574A1B9A2172}" destId="{2D297749-1774-4796-BFB8-33B413466E5A}" srcOrd="1" destOrd="0" presId="urn:microsoft.com/office/officeart/2005/8/layout/hierarchy2"/>
    <dgm:cxn modelId="{A77AAD3F-0700-43D5-829D-92D539A55478}" type="presOf" srcId="{DF21003B-6E1E-44FE-9EC6-BE30F99EFB27}" destId="{E5AF5E6F-EA04-47B7-8AAD-31B187EB3DCA}" srcOrd="0" destOrd="0" presId="urn:microsoft.com/office/officeart/2005/8/layout/hierarchy2"/>
    <dgm:cxn modelId="{655357EC-F052-4F98-AA1D-DC4A6222C3D8}" type="presOf" srcId="{282CB571-11FB-4530-AC4F-BBA31FFACCB7}" destId="{F136F4C0-EA26-4E6E-9B3B-61191A4F4EF6}" srcOrd="0" destOrd="0" presId="urn:microsoft.com/office/officeart/2005/8/layout/hierarchy2"/>
    <dgm:cxn modelId="{BCB43CF9-993A-4F8E-B699-E16B4355EC2F}" srcId="{F094074B-BAA0-4EB9-943F-585706743DF4}" destId="{CDFAFC96-7034-47EC-8830-5495E13C3433}" srcOrd="0" destOrd="0" parTransId="{19E22AD8-2E4B-4FF3-9383-FFFBE1B83D07}" sibTransId="{7AFE8F21-BF44-43FB-9187-96D4482ADA4C}"/>
    <dgm:cxn modelId="{3078CC86-38FD-4C2D-8233-A52B7E10855C}" type="presOf" srcId="{29B2B097-363D-426C-9E94-BF5960B42C07}" destId="{C0505263-F8FC-4E98-B6DD-2D753E34DCF1}" srcOrd="0" destOrd="0" presId="urn:microsoft.com/office/officeart/2005/8/layout/hierarchy2"/>
    <dgm:cxn modelId="{F763AD4D-6AE9-49B6-ACBE-87D49FC4BA86}" type="presOf" srcId="{88DED556-409E-4001-8997-322C73E60CD4}" destId="{E2602DE4-59D6-4917-9D22-283CCC2C855C}" srcOrd="0" destOrd="0" presId="urn:microsoft.com/office/officeart/2005/8/layout/hierarchy2"/>
    <dgm:cxn modelId="{C70005CE-88B1-4ECA-AF25-9A269619EF60}" srcId="{1A0DBA95-8F93-44A5-9ACA-45725AD41180}" destId="{3AFFCE1F-E3E6-460F-95A8-88E217263F78}" srcOrd="0" destOrd="0" parTransId="{FEF9065D-6211-4A5A-9947-C8C54809B165}" sibTransId="{9DF73121-65AD-4839-8159-0E3692708431}"/>
    <dgm:cxn modelId="{044E5404-3AFB-42D3-BDBE-764A34231982}" type="presOf" srcId="{55A9C423-0B38-4761-A466-0D4818FE9478}" destId="{5F7C80AF-4491-4985-9F62-A9804C32DCA2}" srcOrd="1" destOrd="0" presId="urn:microsoft.com/office/officeart/2005/8/layout/hierarchy2"/>
    <dgm:cxn modelId="{3496726C-CD09-4899-9CE0-A1FEEC45ECDE}" type="presOf" srcId="{CDFAFC96-7034-47EC-8830-5495E13C3433}" destId="{0754BB66-2585-4802-8CC8-541070890CC4}" srcOrd="0" destOrd="0" presId="urn:microsoft.com/office/officeart/2005/8/layout/hierarchy2"/>
    <dgm:cxn modelId="{4083F237-5DD4-46B3-8EE1-1751DAB9F16D}" srcId="{CDFAFC96-7034-47EC-8830-5495E13C3433}" destId="{282CB571-11FB-4530-AC4F-BBA31FFACCB7}" srcOrd="0" destOrd="0" parTransId="{55A9C423-0B38-4761-A466-0D4818FE9478}" sibTransId="{6D6CC330-1452-43C3-8470-768838EAB8FF}"/>
    <dgm:cxn modelId="{075841C5-4492-4DBB-8937-90CB3183BE68}" type="presOf" srcId="{4D10D9E1-1477-439D-A399-F7FF34AB6AFC}" destId="{83CBA8CD-A903-46FB-A786-99DFE2FB3D40}" srcOrd="0" destOrd="0" presId="urn:microsoft.com/office/officeart/2005/8/layout/hierarchy2"/>
    <dgm:cxn modelId="{2B366AF6-C9A5-495A-81A4-7B37FDB8D90E}" type="presOf" srcId="{B2AB82CC-1F84-4C04-BA9A-33F5C51D7204}" destId="{37EF290F-7F23-432C-98F4-41759F2004D2}" srcOrd="0" destOrd="0" presId="urn:microsoft.com/office/officeart/2005/8/layout/hierarchy2"/>
    <dgm:cxn modelId="{0571AA1F-C4F4-44DB-A241-A2B4ADE2BC07}" type="presOf" srcId="{C6888682-2F18-49D3-BC57-0784E82D9EA1}" destId="{80117881-A121-49D3-B96C-2D10985C0B30}" srcOrd="0" destOrd="0" presId="urn:microsoft.com/office/officeart/2005/8/layout/hierarchy2"/>
    <dgm:cxn modelId="{E6EE26B5-811E-4077-9A6D-1EAB514B20D4}" srcId="{282CB571-11FB-4530-AC4F-BBA31FFACCB7}" destId="{EF168713-0199-4A68-9EAF-78CD78772E2E}" srcOrd="0" destOrd="0" parTransId="{713C66F0-21F8-45B6-A711-4D8E2C0A9040}" sibTransId="{83D44FAA-4763-4FAC-BCD0-3052B5E5860D}"/>
    <dgm:cxn modelId="{429BB67B-7123-4F7B-A19F-3411E450E7F9}" type="presOf" srcId="{DF21003B-6E1E-44FE-9EC6-BE30F99EFB27}" destId="{CE403C3F-4F96-4C1F-BC75-728FE228722A}" srcOrd="1" destOrd="0" presId="urn:microsoft.com/office/officeart/2005/8/layout/hierarchy2"/>
    <dgm:cxn modelId="{A3294DCE-75AF-4A8D-884C-62F541705BA3}" type="presOf" srcId="{4C437E65-3794-4E00-A380-9E5979ECCA95}" destId="{446227A1-9E4F-4C19-9CE0-42D00CB14715}" srcOrd="0" destOrd="0" presId="urn:microsoft.com/office/officeart/2005/8/layout/hierarchy2"/>
    <dgm:cxn modelId="{FE6BF51F-E48F-45F9-BCF2-7B83D57F7A87}" type="presOf" srcId="{F4069FBC-9D41-444E-94D3-5441FEBAFE19}" destId="{DDA61B96-2CF6-4A9E-968E-AB13B813E0E4}" srcOrd="0" destOrd="0" presId="urn:microsoft.com/office/officeart/2005/8/layout/hierarchy2"/>
    <dgm:cxn modelId="{7683AD81-B001-466D-B46F-9C6774ACA8F4}" type="presOf" srcId="{55A9C423-0B38-4761-A466-0D4818FE9478}" destId="{0C82480B-AFB8-40EC-AF59-FE45F90F02B8}" srcOrd="0" destOrd="0" presId="urn:microsoft.com/office/officeart/2005/8/layout/hierarchy2"/>
    <dgm:cxn modelId="{293A5BE1-2EF4-418D-B82E-BD76198552E1}" type="presOf" srcId="{EF168713-0199-4A68-9EAF-78CD78772E2E}" destId="{502B1549-C6CC-420D-8ED1-915C79C0423E}" srcOrd="0" destOrd="0" presId="urn:microsoft.com/office/officeart/2005/8/layout/hierarchy2"/>
    <dgm:cxn modelId="{4486B539-A3D4-4DF4-BDDA-CC86BFC91CE6}" srcId="{4C437E65-3794-4E00-A380-9E5979ECCA95}" destId="{4D10D9E1-1477-439D-A399-F7FF34AB6AFC}" srcOrd="0" destOrd="0" parTransId="{C6888682-2F18-49D3-BC57-0784E82D9EA1}" sibTransId="{F232B68F-C451-43FD-9F17-5C10789E456C}"/>
    <dgm:cxn modelId="{BD34CDDC-F78B-4CDD-9EAB-CB5946B3A9A6}" type="presOf" srcId="{F4069FBC-9D41-444E-94D3-5441FEBAFE19}" destId="{BA62C72F-F316-40D2-8116-CF0AC2B9314B}" srcOrd="1" destOrd="0" presId="urn:microsoft.com/office/officeart/2005/8/layout/hierarchy2"/>
    <dgm:cxn modelId="{BB2473B4-E8C0-4549-BA58-9E1E0B042066}" srcId="{F094074B-BAA0-4EB9-943F-585706743DF4}" destId="{1A0DBA95-8F93-44A5-9ACA-45725AD41180}" srcOrd="1" destOrd="0" parTransId="{A63C71A7-B1E2-48E1-BCB9-9C261D13532F}" sibTransId="{D19FBA35-86F9-44A8-A0F7-2463F87D4A86}"/>
    <dgm:cxn modelId="{39CCA82E-7CA8-4E31-B81D-5C5CA260815B}" type="presOf" srcId="{FEF9065D-6211-4A5A-9947-C8C54809B165}" destId="{131E2F91-C56C-4674-ACD4-14F460C8B736}" srcOrd="1" destOrd="0" presId="urn:microsoft.com/office/officeart/2005/8/layout/hierarchy2"/>
    <dgm:cxn modelId="{4C3F8552-8DD0-499A-849E-EE8D82203F29}" srcId="{CDFAFC96-7034-47EC-8830-5495E13C3433}" destId="{4C437E65-3794-4E00-A380-9E5979ECCA95}" srcOrd="1" destOrd="0" parTransId="{5EBA4C38-4BC5-4B2C-94E9-574A1B9A2172}" sibTransId="{9AE60237-7166-455A-98D4-EAEFA5E8913F}"/>
    <dgm:cxn modelId="{9E2E7111-D6E0-45C0-99ED-D4FAE92EF938}" type="presOf" srcId="{9492DB34-C161-4DB8-A69F-9C617B8C8607}" destId="{AA32265D-0106-473B-B9C5-2C91FB632897}" srcOrd="1" destOrd="0" presId="urn:microsoft.com/office/officeart/2005/8/layout/hierarchy2"/>
    <dgm:cxn modelId="{7B15C0D1-5243-4B55-AAE9-8342272492BD}" type="presOf" srcId="{713C66F0-21F8-45B6-A711-4D8E2C0A9040}" destId="{1E43E6EC-8A89-4D3B-B4CC-86ED85D440A5}" srcOrd="1" destOrd="0" presId="urn:microsoft.com/office/officeart/2005/8/layout/hierarchy2"/>
    <dgm:cxn modelId="{2F1A72BA-CB72-436D-8D9B-E3486E2DEA4B}" srcId="{F4D56BFB-6CB9-431B-A9BA-623EE968D1AE}" destId="{88DED556-409E-4001-8997-322C73E60CD4}" srcOrd="0" destOrd="0" parTransId="{F4069FBC-9D41-444E-94D3-5441FEBAFE19}" sibTransId="{5C2AA188-CB7A-47E9-95F1-57B2C4CD6BF6}"/>
    <dgm:cxn modelId="{8F5CA0B7-6CD8-4D25-ABE3-6270BB8A0532}" type="presOf" srcId="{1A0DBA95-8F93-44A5-9ACA-45725AD41180}" destId="{A114A93C-3C18-4DA5-8E69-13788F4ADDAF}" srcOrd="0" destOrd="0" presId="urn:microsoft.com/office/officeart/2005/8/layout/hierarchy2"/>
    <dgm:cxn modelId="{1B4F57EA-B0BC-4D04-AB2F-0A5996AC837D}" type="presOf" srcId="{19E22AD8-2E4B-4FF3-9383-FFFBE1B83D07}" destId="{2029496B-1DF8-473E-837A-24478CA7DDA0}" srcOrd="1" destOrd="0" presId="urn:microsoft.com/office/officeart/2005/8/layout/hierarchy2"/>
    <dgm:cxn modelId="{AA8ACE07-FDA0-4BDB-A3A0-AB24418F0499}" type="presOf" srcId="{C6888682-2F18-49D3-BC57-0784E82D9EA1}" destId="{3145C768-FA38-47E1-8012-E685611DCFFE}" srcOrd="1" destOrd="0" presId="urn:microsoft.com/office/officeart/2005/8/layout/hierarchy2"/>
    <dgm:cxn modelId="{93866E11-33AD-47C5-9305-97025C05432D}" type="presParOf" srcId="{C0505263-F8FC-4E98-B6DD-2D753E34DCF1}" destId="{4E41EE57-C91F-41C4-8ADF-A10CED9318D1}" srcOrd="0" destOrd="0" presId="urn:microsoft.com/office/officeart/2005/8/layout/hierarchy2"/>
    <dgm:cxn modelId="{45EC8927-6552-4B8F-A2D8-24A92554D46D}" type="presParOf" srcId="{4E41EE57-C91F-41C4-8ADF-A10CED9318D1}" destId="{7F8EF0EB-800B-4DFE-ACB3-845E47BF96E5}" srcOrd="0" destOrd="0" presId="urn:microsoft.com/office/officeart/2005/8/layout/hierarchy2"/>
    <dgm:cxn modelId="{8F7BDD76-858B-4D41-90C8-A250347F02F6}" type="presParOf" srcId="{4E41EE57-C91F-41C4-8ADF-A10CED9318D1}" destId="{0DADF4AA-4D0D-4832-8B9D-8FA4CC6D8A76}" srcOrd="1" destOrd="0" presId="urn:microsoft.com/office/officeart/2005/8/layout/hierarchy2"/>
    <dgm:cxn modelId="{4DB0F077-77CF-497A-B0E8-56253ACB00DF}" type="presParOf" srcId="{0DADF4AA-4D0D-4832-8B9D-8FA4CC6D8A76}" destId="{E267522D-BAF2-421F-A66B-903C4838FAFC}" srcOrd="0" destOrd="0" presId="urn:microsoft.com/office/officeart/2005/8/layout/hierarchy2"/>
    <dgm:cxn modelId="{3D3055E4-BAB9-4266-8DE0-0AD6CBB85699}" type="presParOf" srcId="{E267522D-BAF2-421F-A66B-903C4838FAFC}" destId="{2029496B-1DF8-473E-837A-24478CA7DDA0}" srcOrd="0" destOrd="0" presId="urn:microsoft.com/office/officeart/2005/8/layout/hierarchy2"/>
    <dgm:cxn modelId="{F1D7F6B3-4433-4A79-A1C5-7E15CDE2292E}" type="presParOf" srcId="{0DADF4AA-4D0D-4832-8B9D-8FA4CC6D8A76}" destId="{1DDAB426-9FEC-45E4-BA77-E5B8A917A0ED}" srcOrd="1" destOrd="0" presId="urn:microsoft.com/office/officeart/2005/8/layout/hierarchy2"/>
    <dgm:cxn modelId="{735DC783-DAB6-4482-8D26-07CA66C7F8CC}" type="presParOf" srcId="{1DDAB426-9FEC-45E4-BA77-E5B8A917A0ED}" destId="{0754BB66-2585-4802-8CC8-541070890CC4}" srcOrd="0" destOrd="0" presId="urn:microsoft.com/office/officeart/2005/8/layout/hierarchy2"/>
    <dgm:cxn modelId="{7B4047C9-78E0-49E9-AE5A-3E10796C9522}" type="presParOf" srcId="{1DDAB426-9FEC-45E4-BA77-E5B8A917A0ED}" destId="{D940A343-2587-40C6-AE5F-82CB8E8490F5}" srcOrd="1" destOrd="0" presId="urn:microsoft.com/office/officeart/2005/8/layout/hierarchy2"/>
    <dgm:cxn modelId="{6BF7F364-8200-4FEC-8E25-402BDD569B31}" type="presParOf" srcId="{D940A343-2587-40C6-AE5F-82CB8E8490F5}" destId="{0C82480B-AFB8-40EC-AF59-FE45F90F02B8}" srcOrd="0" destOrd="0" presId="urn:microsoft.com/office/officeart/2005/8/layout/hierarchy2"/>
    <dgm:cxn modelId="{62F08012-FA61-44E3-A173-17A0FBAB1995}" type="presParOf" srcId="{0C82480B-AFB8-40EC-AF59-FE45F90F02B8}" destId="{5F7C80AF-4491-4985-9F62-A9804C32DCA2}" srcOrd="0" destOrd="0" presId="urn:microsoft.com/office/officeart/2005/8/layout/hierarchy2"/>
    <dgm:cxn modelId="{48A9ED60-A2DC-4B18-AF53-65FAD286D0E4}" type="presParOf" srcId="{D940A343-2587-40C6-AE5F-82CB8E8490F5}" destId="{2F5F68B6-690A-4AA0-83DA-4DCDAED4FFB3}" srcOrd="1" destOrd="0" presId="urn:microsoft.com/office/officeart/2005/8/layout/hierarchy2"/>
    <dgm:cxn modelId="{7E284E3C-660B-4CBC-A982-D7F694D4F734}" type="presParOf" srcId="{2F5F68B6-690A-4AA0-83DA-4DCDAED4FFB3}" destId="{F136F4C0-EA26-4E6E-9B3B-61191A4F4EF6}" srcOrd="0" destOrd="0" presId="urn:microsoft.com/office/officeart/2005/8/layout/hierarchy2"/>
    <dgm:cxn modelId="{6A3DF618-2F61-4DF5-8E95-B025BC535B73}" type="presParOf" srcId="{2F5F68B6-690A-4AA0-83DA-4DCDAED4FFB3}" destId="{B606F015-14DC-4374-BF8E-CCE4EFFC6D08}" srcOrd="1" destOrd="0" presId="urn:microsoft.com/office/officeart/2005/8/layout/hierarchy2"/>
    <dgm:cxn modelId="{2F38A4F0-E31A-490F-B5C7-62489177234B}" type="presParOf" srcId="{B606F015-14DC-4374-BF8E-CCE4EFFC6D08}" destId="{312DBB52-C9AA-4E6A-9716-65D2D9B0696C}" srcOrd="0" destOrd="0" presId="urn:microsoft.com/office/officeart/2005/8/layout/hierarchy2"/>
    <dgm:cxn modelId="{8B697B3C-7337-405D-974C-7C2D8AF5BD21}" type="presParOf" srcId="{312DBB52-C9AA-4E6A-9716-65D2D9B0696C}" destId="{1E43E6EC-8A89-4D3B-B4CC-86ED85D440A5}" srcOrd="0" destOrd="0" presId="urn:microsoft.com/office/officeart/2005/8/layout/hierarchy2"/>
    <dgm:cxn modelId="{BBF42461-E7E9-4580-9C98-D9F979060940}" type="presParOf" srcId="{B606F015-14DC-4374-BF8E-CCE4EFFC6D08}" destId="{3B566599-7A6A-46E6-8B7E-497F7B95E66B}" srcOrd="1" destOrd="0" presId="urn:microsoft.com/office/officeart/2005/8/layout/hierarchy2"/>
    <dgm:cxn modelId="{527BB71A-1467-4E0F-AF72-00E071BA9462}" type="presParOf" srcId="{3B566599-7A6A-46E6-8B7E-497F7B95E66B}" destId="{502B1549-C6CC-420D-8ED1-915C79C0423E}" srcOrd="0" destOrd="0" presId="urn:microsoft.com/office/officeart/2005/8/layout/hierarchy2"/>
    <dgm:cxn modelId="{D42161E1-C391-410C-BD78-CB5D37045712}" type="presParOf" srcId="{3B566599-7A6A-46E6-8B7E-497F7B95E66B}" destId="{EFDC0800-2415-47F3-9EA4-58FB8AB01E6D}" srcOrd="1" destOrd="0" presId="urn:microsoft.com/office/officeart/2005/8/layout/hierarchy2"/>
    <dgm:cxn modelId="{EC75CB0A-E8CC-4BCF-815A-435B85D1EE85}" type="presParOf" srcId="{D940A343-2587-40C6-AE5F-82CB8E8490F5}" destId="{8C0E78A1-C555-453F-BEDE-7907D051C0F3}" srcOrd="2" destOrd="0" presId="urn:microsoft.com/office/officeart/2005/8/layout/hierarchy2"/>
    <dgm:cxn modelId="{C4B8FD7B-03DA-48B2-9687-56CD5AB9119E}" type="presParOf" srcId="{8C0E78A1-C555-453F-BEDE-7907D051C0F3}" destId="{2D297749-1774-4796-BFB8-33B413466E5A}" srcOrd="0" destOrd="0" presId="urn:microsoft.com/office/officeart/2005/8/layout/hierarchy2"/>
    <dgm:cxn modelId="{823351A2-C5BA-4B0A-A0D9-E74B6290FCD2}" type="presParOf" srcId="{D940A343-2587-40C6-AE5F-82CB8E8490F5}" destId="{A3B78A55-EA9E-444B-A18B-A625BD559C00}" srcOrd="3" destOrd="0" presId="urn:microsoft.com/office/officeart/2005/8/layout/hierarchy2"/>
    <dgm:cxn modelId="{58E975DF-EEF6-4871-84CD-234B9F0F352A}" type="presParOf" srcId="{A3B78A55-EA9E-444B-A18B-A625BD559C00}" destId="{446227A1-9E4F-4C19-9CE0-42D00CB14715}" srcOrd="0" destOrd="0" presId="urn:microsoft.com/office/officeart/2005/8/layout/hierarchy2"/>
    <dgm:cxn modelId="{1111711E-434A-4EF8-B605-F2FBC523DF7A}" type="presParOf" srcId="{A3B78A55-EA9E-444B-A18B-A625BD559C00}" destId="{78BC8E37-44AC-44FE-A252-C4C0D4D919B8}" srcOrd="1" destOrd="0" presId="urn:microsoft.com/office/officeart/2005/8/layout/hierarchy2"/>
    <dgm:cxn modelId="{5135BAD6-2486-4262-9FEF-2ED079C75B37}" type="presParOf" srcId="{78BC8E37-44AC-44FE-A252-C4C0D4D919B8}" destId="{80117881-A121-49D3-B96C-2D10985C0B30}" srcOrd="0" destOrd="0" presId="urn:microsoft.com/office/officeart/2005/8/layout/hierarchy2"/>
    <dgm:cxn modelId="{E79259ED-0748-4B34-88D5-2ED2D8D034C7}" type="presParOf" srcId="{80117881-A121-49D3-B96C-2D10985C0B30}" destId="{3145C768-FA38-47E1-8012-E685611DCFFE}" srcOrd="0" destOrd="0" presId="urn:microsoft.com/office/officeart/2005/8/layout/hierarchy2"/>
    <dgm:cxn modelId="{CA0FF422-8041-4A85-BA1E-CF185EFFBF0F}" type="presParOf" srcId="{78BC8E37-44AC-44FE-A252-C4C0D4D919B8}" destId="{4D8462E8-88AF-4B2B-90D8-F36D5412618B}" srcOrd="1" destOrd="0" presId="urn:microsoft.com/office/officeart/2005/8/layout/hierarchy2"/>
    <dgm:cxn modelId="{0A9A63C8-F6A1-44C9-A393-F07AE5DEE337}" type="presParOf" srcId="{4D8462E8-88AF-4B2B-90D8-F36D5412618B}" destId="{83CBA8CD-A903-46FB-A786-99DFE2FB3D40}" srcOrd="0" destOrd="0" presId="urn:microsoft.com/office/officeart/2005/8/layout/hierarchy2"/>
    <dgm:cxn modelId="{75DC2196-0906-427F-A18D-9DD6442EF493}" type="presParOf" srcId="{4D8462E8-88AF-4B2B-90D8-F36D5412618B}" destId="{3E9DF68E-3FE3-4ABC-B330-F65791895EFC}" srcOrd="1" destOrd="0" presId="urn:microsoft.com/office/officeart/2005/8/layout/hierarchy2"/>
    <dgm:cxn modelId="{9C839D8C-E79E-4ED6-A330-B4005DAE874C}" type="presParOf" srcId="{0DADF4AA-4D0D-4832-8B9D-8FA4CC6D8A76}" destId="{D49A9B0C-6840-4151-8BBD-2C85C38DB527}" srcOrd="2" destOrd="0" presId="urn:microsoft.com/office/officeart/2005/8/layout/hierarchy2"/>
    <dgm:cxn modelId="{F3E1E33D-E2A4-4DA8-A390-3361B4F47B55}" type="presParOf" srcId="{D49A9B0C-6840-4151-8BBD-2C85C38DB527}" destId="{66F5D9FA-9531-4F08-9B6A-C0C3FF7E49B5}" srcOrd="0" destOrd="0" presId="urn:microsoft.com/office/officeart/2005/8/layout/hierarchy2"/>
    <dgm:cxn modelId="{89BD1A5D-9CA2-45B2-8B13-9FBDE7474075}" type="presParOf" srcId="{0DADF4AA-4D0D-4832-8B9D-8FA4CC6D8A76}" destId="{1BF94440-0C87-4F5A-B0A8-DACFB10E4F5F}" srcOrd="3" destOrd="0" presId="urn:microsoft.com/office/officeart/2005/8/layout/hierarchy2"/>
    <dgm:cxn modelId="{95FB3CC0-CAFC-465A-A61C-C2EC90EB786F}" type="presParOf" srcId="{1BF94440-0C87-4F5A-B0A8-DACFB10E4F5F}" destId="{A114A93C-3C18-4DA5-8E69-13788F4ADDAF}" srcOrd="0" destOrd="0" presId="urn:microsoft.com/office/officeart/2005/8/layout/hierarchy2"/>
    <dgm:cxn modelId="{ED411181-16E9-4E0E-9BD7-571C13DA96F2}" type="presParOf" srcId="{1BF94440-0C87-4F5A-B0A8-DACFB10E4F5F}" destId="{12230FB4-E970-4FA1-8E00-A96ADBF8742D}" srcOrd="1" destOrd="0" presId="urn:microsoft.com/office/officeart/2005/8/layout/hierarchy2"/>
    <dgm:cxn modelId="{63A88146-9FF4-4D56-888A-135773ADFCE8}" type="presParOf" srcId="{12230FB4-E970-4FA1-8E00-A96ADBF8742D}" destId="{FFCB3E2E-9E57-428A-8FE5-4F2B61D780F9}" srcOrd="0" destOrd="0" presId="urn:microsoft.com/office/officeart/2005/8/layout/hierarchy2"/>
    <dgm:cxn modelId="{A8855608-462F-4F0A-91F3-766EA5C49EAD}" type="presParOf" srcId="{FFCB3E2E-9E57-428A-8FE5-4F2B61D780F9}" destId="{131E2F91-C56C-4674-ACD4-14F460C8B736}" srcOrd="0" destOrd="0" presId="urn:microsoft.com/office/officeart/2005/8/layout/hierarchy2"/>
    <dgm:cxn modelId="{29E0DD25-5E7E-45A4-9776-A51AE42D786B}" type="presParOf" srcId="{12230FB4-E970-4FA1-8E00-A96ADBF8742D}" destId="{58A12C3C-E0B7-4B42-BC6B-E17572628555}" srcOrd="1" destOrd="0" presId="urn:microsoft.com/office/officeart/2005/8/layout/hierarchy2"/>
    <dgm:cxn modelId="{9B6E7DA2-0D32-44A6-B5D7-0575F00AB178}" type="presParOf" srcId="{58A12C3C-E0B7-4B42-BC6B-E17572628555}" destId="{74B654B2-108E-4DB6-A56D-CAA66228307A}" srcOrd="0" destOrd="0" presId="urn:microsoft.com/office/officeart/2005/8/layout/hierarchy2"/>
    <dgm:cxn modelId="{56012A08-9B24-4050-815C-A096CA35A434}" type="presParOf" srcId="{58A12C3C-E0B7-4B42-BC6B-E17572628555}" destId="{C4F22718-4309-42BC-8133-EB8CDCF89F6B}" srcOrd="1" destOrd="0" presId="urn:microsoft.com/office/officeart/2005/8/layout/hierarchy2"/>
    <dgm:cxn modelId="{64895519-AA2B-4162-916A-B529451F9195}" type="presParOf" srcId="{C4F22718-4309-42BC-8133-EB8CDCF89F6B}" destId="{E5AF5E6F-EA04-47B7-8AAD-31B187EB3DCA}" srcOrd="0" destOrd="0" presId="urn:microsoft.com/office/officeart/2005/8/layout/hierarchy2"/>
    <dgm:cxn modelId="{B49D7C3C-748D-44C9-994B-9AC800E9AB11}" type="presParOf" srcId="{E5AF5E6F-EA04-47B7-8AAD-31B187EB3DCA}" destId="{CE403C3F-4F96-4C1F-BC75-728FE228722A}" srcOrd="0" destOrd="0" presId="urn:microsoft.com/office/officeart/2005/8/layout/hierarchy2"/>
    <dgm:cxn modelId="{658DC4AC-CF22-477B-AF00-1C9B74036C83}" type="presParOf" srcId="{C4F22718-4309-42BC-8133-EB8CDCF89F6B}" destId="{A9EA04A2-AB77-4047-8A41-F38CC3095F6F}" srcOrd="1" destOrd="0" presId="urn:microsoft.com/office/officeart/2005/8/layout/hierarchy2"/>
    <dgm:cxn modelId="{56DA127C-9C7F-4A3B-A877-F36745751E1D}" type="presParOf" srcId="{A9EA04A2-AB77-4047-8A41-F38CC3095F6F}" destId="{37EF290F-7F23-432C-98F4-41759F2004D2}" srcOrd="0" destOrd="0" presId="urn:microsoft.com/office/officeart/2005/8/layout/hierarchy2"/>
    <dgm:cxn modelId="{662244D1-24F8-4F57-A7AD-CAFA8B8F7771}" type="presParOf" srcId="{A9EA04A2-AB77-4047-8A41-F38CC3095F6F}" destId="{EF4A6ACE-819E-469A-B1BB-114B3BBE4D87}" srcOrd="1" destOrd="0" presId="urn:microsoft.com/office/officeart/2005/8/layout/hierarchy2"/>
    <dgm:cxn modelId="{E5B68980-CC25-46DE-9F66-116E3E0F94AD}" type="presParOf" srcId="{12230FB4-E970-4FA1-8E00-A96ADBF8742D}" destId="{88A500F0-BE29-44A1-9DE6-29B8F13B3537}" srcOrd="2" destOrd="0" presId="urn:microsoft.com/office/officeart/2005/8/layout/hierarchy2"/>
    <dgm:cxn modelId="{47E63266-FEE6-47F0-93DF-FDC91D1BB6D2}" type="presParOf" srcId="{88A500F0-BE29-44A1-9DE6-29B8F13B3537}" destId="{AA32265D-0106-473B-B9C5-2C91FB632897}" srcOrd="0" destOrd="0" presId="urn:microsoft.com/office/officeart/2005/8/layout/hierarchy2"/>
    <dgm:cxn modelId="{A60F1DFE-139A-4570-8F98-F7E956EFFBAF}" type="presParOf" srcId="{12230FB4-E970-4FA1-8E00-A96ADBF8742D}" destId="{61285B55-40FC-426B-8405-E5AAFE435C65}" srcOrd="3" destOrd="0" presId="urn:microsoft.com/office/officeart/2005/8/layout/hierarchy2"/>
    <dgm:cxn modelId="{9D031692-7B89-44C2-A1C0-E86A05982006}" type="presParOf" srcId="{61285B55-40FC-426B-8405-E5AAFE435C65}" destId="{5049E892-2AD0-46FD-A4AC-B3E8F20EB178}" srcOrd="0" destOrd="0" presId="urn:microsoft.com/office/officeart/2005/8/layout/hierarchy2"/>
    <dgm:cxn modelId="{7CE4A96B-6BD5-44C2-A9DF-EAC45A1058A3}" type="presParOf" srcId="{61285B55-40FC-426B-8405-E5AAFE435C65}" destId="{C6133336-87F0-460D-B2DB-20EC167B9DDE}" srcOrd="1" destOrd="0" presId="urn:microsoft.com/office/officeart/2005/8/layout/hierarchy2"/>
    <dgm:cxn modelId="{6781793D-357B-45F1-B300-EAA27C29C48E}" type="presParOf" srcId="{C6133336-87F0-460D-B2DB-20EC167B9DDE}" destId="{DDA61B96-2CF6-4A9E-968E-AB13B813E0E4}" srcOrd="0" destOrd="0" presId="urn:microsoft.com/office/officeart/2005/8/layout/hierarchy2"/>
    <dgm:cxn modelId="{3A76521B-0EB3-42C8-A644-CAA70B990F13}" type="presParOf" srcId="{DDA61B96-2CF6-4A9E-968E-AB13B813E0E4}" destId="{BA62C72F-F316-40D2-8116-CF0AC2B9314B}" srcOrd="0" destOrd="0" presId="urn:microsoft.com/office/officeart/2005/8/layout/hierarchy2"/>
    <dgm:cxn modelId="{6D68FD93-0AB4-48A7-9881-A2029187CC09}" type="presParOf" srcId="{C6133336-87F0-460D-B2DB-20EC167B9DDE}" destId="{E27B707D-7D12-410D-BFBA-86AD83825F36}" srcOrd="1" destOrd="0" presId="urn:microsoft.com/office/officeart/2005/8/layout/hierarchy2"/>
    <dgm:cxn modelId="{1A295291-1B39-41E8-8B56-CAAFD8145B24}" type="presParOf" srcId="{E27B707D-7D12-410D-BFBA-86AD83825F36}" destId="{E2602DE4-59D6-4917-9D22-283CCC2C855C}" srcOrd="0" destOrd="0" presId="urn:microsoft.com/office/officeart/2005/8/layout/hierarchy2"/>
    <dgm:cxn modelId="{37D2D2FA-1457-46F5-BC2D-8B52B9ADA76F}" type="presParOf" srcId="{E27B707D-7D12-410D-BFBA-86AD83825F36}" destId="{3F46FF81-450C-4867-8DE4-2C05BF3446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EF0EB-800B-4DFE-ACB3-845E47BF96E5}">
      <dsp:nvSpPr>
        <dsp:cNvPr id="0" name=""/>
        <dsp:cNvSpPr/>
      </dsp:nvSpPr>
      <dsp:spPr>
        <a:xfrm>
          <a:off x="6061" y="2203620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Multicast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Protocols</a:t>
          </a:r>
          <a:endParaRPr lang="en-GB" sz="1900" kern="1200" dirty="0"/>
        </a:p>
      </dsp:txBody>
      <dsp:txXfrm>
        <a:off x="27565" y="2225124"/>
        <a:ext cx="1425409" cy="691200"/>
      </dsp:txXfrm>
    </dsp:sp>
    <dsp:sp modelId="{E267522D-BAF2-421F-A66B-903C4838FAFC}">
      <dsp:nvSpPr>
        <dsp:cNvPr id="0" name=""/>
        <dsp:cNvSpPr/>
      </dsp:nvSpPr>
      <dsp:spPr>
        <a:xfrm rot="17135522">
          <a:off x="1151544" y="2132494"/>
          <a:ext cx="883281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83281" y="128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71103" y="2123254"/>
        <a:ext cx="44164" cy="44164"/>
      </dsp:txXfrm>
    </dsp:sp>
    <dsp:sp modelId="{0754BB66-2585-4802-8CC8-541070890CC4}">
      <dsp:nvSpPr>
        <dsp:cNvPr id="0" name=""/>
        <dsp:cNvSpPr/>
      </dsp:nvSpPr>
      <dsp:spPr>
        <a:xfrm>
          <a:off x="1711892" y="1352843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u="none" kern="1200" dirty="0" smtClean="0"/>
            <a:t>Leader-based</a:t>
          </a:r>
          <a:endParaRPr lang="en-GB" sz="1900" u="none" kern="1200" dirty="0"/>
        </a:p>
      </dsp:txBody>
      <dsp:txXfrm>
        <a:off x="1733396" y="1374347"/>
        <a:ext cx="1425409" cy="691200"/>
      </dsp:txXfrm>
    </dsp:sp>
    <dsp:sp modelId="{0C82480B-AFB8-40EC-AF59-FE45F90F02B8}">
      <dsp:nvSpPr>
        <dsp:cNvPr id="0" name=""/>
        <dsp:cNvSpPr/>
      </dsp:nvSpPr>
      <dsp:spPr>
        <a:xfrm rot="19573212">
          <a:off x="3116218" y="1496021"/>
          <a:ext cx="759294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59294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883" y="1489880"/>
        <a:ext cx="37964" cy="37964"/>
      </dsp:txXfrm>
    </dsp:sp>
    <dsp:sp modelId="{F136F4C0-EA26-4E6E-9B3B-61191A4F4EF6}">
      <dsp:nvSpPr>
        <dsp:cNvPr id="0" name=""/>
        <dsp:cNvSpPr/>
      </dsp:nvSpPr>
      <dsp:spPr>
        <a:xfrm>
          <a:off x="3811421" y="930673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ACK-Based</a:t>
          </a:r>
          <a:endParaRPr lang="en-GB" sz="1900" kern="1200" dirty="0"/>
        </a:p>
      </dsp:txBody>
      <dsp:txXfrm>
        <a:off x="3832925" y="952177"/>
        <a:ext cx="1425409" cy="691200"/>
      </dsp:txXfrm>
    </dsp:sp>
    <dsp:sp modelId="{312DBB52-C9AA-4E6A-9716-65D2D9B0696C}">
      <dsp:nvSpPr>
        <dsp:cNvPr id="0" name=""/>
        <dsp:cNvSpPr/>
      </dsp:nvSpPr>
      <dsp:spPr>
        <a:xfrm>
          <a:off x="5279838" y="1284936"/>
          <a:ext cx="893576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93576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4286" y="1275438"/>
        <a:ext cx="44678" cy="44678"/>
      </dsp:txXfrm>
    </dsp:sp>
    <dsp:sp modelId="{502B1549-C6CC-420D-8ED1-915C79C0423E}">
      <dsp:nvSpPr>
        <dsp:cNvPr id="0" name=""/>
        <dsp:cNvSpPr/>
      </dsp:nvSpPr>
      <dsp:spPr>
        <a:xfrm>
          <a:off x="6173414" y="930673"/>
          <a:ext cx="3218991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SRM(Semi Reliable Multicasting)</a:t>
          </a:r>
        </a:p>
      </dsp:txBody>
      <dsp:txXfrm>
        <a:off x="6194918" y="952177"/>
        <a:ext cx="3175983" cy="691200"/>
      </dsp:txXfrm>
    </dsp:sp>
    <dsp:sp modelId="{8C0E78A1-C555-453F-BEDE-7907D051C0F3}">
      <dsp:nvSpPr>
        <dsp:cNvPr id="0" name=""/>
        <dsp:cNvSpPr/>
      </dsp:nvSpPr>
      <dsp:spPr>
        <a:xfrm rot="2081077">
          <a:off x="3112116" y="1925481"/>
          <a:ext cx="767497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67497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678" y="1919135"/>
        <a:ext cx="38374" cy="38374"/>
      </dsp:txXfrm>
    </dsp:sp>
    <dsp:sp modelId="{446227A1-9E4F-4C19-9CE0-42D00CB14715}">
      <dsp:nvSpPr>
        <dsp:cNvPr id="0" name=""/>
        <dsp:cNvSpPr/>
      </dsp:nvSpPr>
      <dsp:spPr>
        <a:xfrm>
          <a:off x="3811421" y="1789594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NACK-Based</a:t>
          </a:r>
          <a:endParaRPr lang="en-GB" sz="1900" kern="1200" dirty="0"/>
        </a:p>
      </dsp:txBody>
      <dsp:txXfrm>
        <a:off x="3832925" y="1811098"/>
        <a:ext cx="1425409" cy="691200"/>
      </dsp:txXfrm>
    </dsp:sp>
    <dsp:sp modelId="{80117881-A121-49D3-B96C-2D10985C0B30}">
      <dsp:nvSpPr>
        <dsp:cNvPr id="0" name=""/>
        <dsp:cNvSpPr/>
      </dsp:nvSpPr>
      <dsp:spPr>
        <a:xfrm rot="21565582">
          <a:off x="5279815" y="2139378"/>
          <a:ext cx="894707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94707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4802" y="2129852"/>
        <a:ext cx="44735" cy="44735"/>
      </dsp:txXfrm>
    </dsp:sp>
    <dsp:sp modelId="{83CBA8CD-A903-46FB-A786-99DFE2FB3D40}">
      <dsp:nvSpPr>
        <dsp:cNvPr id="0" name=""/>
        <dsp:cNvSpPr/>
      </dsp:nvSpPr>
      <dsp:spPr>
        <a:xfrm>
          <a:off x="6174501" y="1780637"/>
          <a:ext cx="319358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REMP(Reliable and efficient Multicast Protocol)</a:t>
          </a:r>
          <a:endParaRPr lang="en-GB" sz="1900" kern="1200" dirty="0"/>
        </a:p>
      </dsp:txBody>
      <dsp:txXfrm>
        <a:off x="6196005" y="1802141"/>
        <a:ext cx="3150579" cy="691200"/>
      </dsp:txXfrm>
    </dsp:sp>
    <dsp:sp modelId="{D49A9B0C-6840-4151-8BBD-2C85C38DB527}">
      <dsp:nvSpPr>
        <dsp:cNvPr id="0" name=""/>
        <dsp:cNvSpPr/>
      </dsp:nvSpPr>
      <dsp:spPr>
        <a:xfrm rot="4541064">
          <a:off x="1124187" y="3008789"/>
          <a:ext cx="930712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30712" y="128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566276" y="2998362"/>
        <a:ext cx="46535" cy="46535"/>
      </dsp:txXfrm>
    </dsp:sp>
    <dsp:sp modelId="{A114A93C-3C18-4DA5-8E69-13788F4ADDAF}">
      <dsp:nvSpPr>
        <dsp:cNvPr id="0" name=""/>
        <dsp:cNvSpPr/>
      </dsp:nvSpPr>
      <dsp:spPr>
        <a:xfrm>
          <a:off x="1704609" y="3105432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u="none" kern="1200" dirty="0" smtClean="0"/>
            <a:t>Non-leader-Based</a:t>
          </a:r>
          <a:endParaRPr lang="en-GB" sz="1900" u="none" kern="1200" dirty="0"/>
        </a:p>
      </dsp:txBody>
      <dsp:txXfrm>
        <a:off x="1726113" y="3126936"/>
        <a:ext cx="1425409" cy="691200"/>
      </dsp:txXfrm>
    </dsp:sp>
    <dsp:sp modelId="{FFCB3E2E-9E57-428A-8FE5-4F2B61D780F9}">
      <dsp:nvSpPr>
        <dsp:cNvPr id="0" name=""/>
        <dsp:cNvSpPr/>
      </dsp:nvSpPr>
      <dsp:spPr>
        <a:xfrm rot="19461733">
          <a:off x="3098629" y="3228237"/>
          <a:ext cx="794486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794486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76010" y="3221217"/>
        <a:ext cx="39724" cy="39724"/>
      </dsp:txXfrm>
    </dsp:sp>
    <dsp:sp modelId="{74B654B2-108E-4DB6-A56D-CAA66228307A}">
      <dsp:nvSpPr>
        <dsp:cNvPr id="0" name=""/>
        <dsp:cNvSpPr/>
      </dsp:nvSpPr>
      <dsp:spPr>
        <a:xfrm>
          <a:off x="3818719" y="2642517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ACK-Based</a:t>
          </a:r>
          <a:endParaRPr lang="en-GB" sz="1900" kern="1200" dirty="0"/>
        </a:p>
      </dsp:txBody>
      <dsp:txXfrm>
        <a:off x="3840223" y="2664021"/>
        <a:ext cx="1425409" cy="691200"/>
      </dsp:txXfrm>
    </dsp:sp>
    <dsp:sp modelId="{E5AF5E6F-EA04-47B7-8AAD-31B187EB3DCA}">
      <dsp:nvSpPr>
        <dsp:cNvPr id="0" name=""/>
        <dsp:cNvSpPr/>
      </dsp:nvSpPr>
      <dsp:spPr>
        <a:xfrm rot="13255">
          <a:off x="5287133" y="2998454"/>
          <a:ext cx="868340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68340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699594" y="2989587"/>
        <a:ext cx="43417" cy="43417"/>
      </dsp:txXfrm>
    </dsp:sp>
    <dsp:sp modelId="{37EF290F-7F23-432C-98F4-41759F2004D2}">
      <dsp:nvSpPr>
        <dsp:cNvPr id="0" name=""/>
        <dsp:cNvSpPr/>
      </dsp:nvSpPr>
      <dsp:spPr>
        <a:xfrm>
          <a:off x="6155470" y="2637282"/>
          <a:ext cx="3216494" cy="751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DPMM(Double Piggyback Mode Multicast)</a:t>
          </a:r>
          <a:endParaRPr lang="en-GB" sz="1900" kern="1200" dirty="0"/>
        </a:p>
      </dsp:txBody>
      <dsp:txXfrm>
        <a:off x="6177477" y="2659289"/>
        <a:ext cx="3172480" cy="707360"/>
      </dsp:txXfrm>
    </dsp:sp>
    <dsp:sp modelId="{88A500F0-BE29-44A1-9DE6-29B8F13B3537}">
      <dsp:nvSpPr>
        <dsp:cNvPr id="0" name=""/>
        <dsp:cNvSpPr/>
      </dsp:nvSpPr>
      <dsp:spPr>
        <a:xfrm rot="2544917">
          <a:off x="3061159" y="3747991"/>
          <a:ext cx="854845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854845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467210" y="3739461"/>
        <a:ext cx="42742" cy="42742"/>
      </dsp:txXfrm>
    </dsp:sp>
    <dsp:sp modelId="{5049E892-2AD0-46FD-A4AC-B3E8F20EB178}">
      <dsp:nvSpPr>
        <dsp:cNvPr id="0" name=""/>
        <dsp:cNvSpPr/>
      </dsp:nvSpPr>
      <dsp:spPr>
        <a:xfrm>
          <a:off x="3804137" y="3682024"/>
          <a:ext cx="1468417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NACK-Based</a:t>
          </a:r>
          <a:endParaRPr lang="en-GB" sz="1900" kern="1200" dirty="0"/>
        </a:p>
      </dsp:txBody>
      <dsp:txXfrm>
        <a:off x="3825641" y="3703528"/>
        <a:ext cx="1425409" cy="691200"/>
      </dsp:txXfrm>
    </dsp:sp>
    <dsp:sp modelId="{DDA61B96-2CF6-4A9E-968E-AB13B813E0E4}">
      <dsp:nvSpPr>
        <dsp:cNvPr id="0" name=""/>
        <dsp:cNvSpPr/>
      </dsp:nvSpPr>
      <dsp:spPr>
        <a:xfrm rot="21550716">
          <a:off x="5272508" y="4029834"/>
          <a:ext cx="900379" cy="25682"/>
        </a:xfrm>
        <a:custGeom>
          <a:avLst/>
          <a:gdLst/>
          <a:ahLst/>
          <a:cxnLst/>
          <a:rect l="0" t="0" r="0" b="0"/>
          <a:pathLst>
            <a:path>
              <a:moveTo>
                <a:pt x="0" y="12841"/>
              </a:moveTo>
              <a:lnTo>
                <a:pt x="900379" y="1284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700188" y="4020166"/>
        <a:ext cx="45018" cy="45018"/>
      </dsp:txXfrm>
    </dsp:sp>
    <dsp:sp modelId="{E2602DE4-59D6-4917-9D22-283CCC2C855C}">
      <dsp:nvSpPr>
        <dsp:cNvPr id="0" name=""/>
        <dsp:cNvSpPr/>
      </dsp:nvSpPr>
      <dsp:spPr>
        <a:xfrm>
          <a:off x="6172841" y="3669117"/>
          <a:ext cx="3198726" cy="73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Adaptive Multicast Services</a:t>
          </a:r>
          <a:endParaRPr lang="en-GB" sz="1900" kern="1200" dirty="0"/>
        </a:p>
      </dsp:txBody>
      <dsp:txXfrm>
        <a:off x="6194345" y="3690621"/>
        <a:ext cx="3155718" cy="69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49296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6346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686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2445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8209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6454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7255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4591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5441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7477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76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253919"/>
      </p:ext>
    </p:extLst>
  </p:cSld>
  <p:clrMapOvr>
    <a:masterClrMapping/>
  </p:clrMapOvr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74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6792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622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2296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359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3777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8505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0966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4982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9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20296"/>
      </p:ext>
    </p:extLst>
  </p:cSld>
  <p:clrMapOvr>
    <a:masterClrMapping/>
  </p:clrMapOvr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5480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034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2360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22276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2999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4268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803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3294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5243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6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9869630"/>
      </p:ext>
    </p:extLst>
  </p:cSld>
  <p:clrMapOvr>
    <a:masterClrMapping/>
  </p:clrMapOvr>
  <p:hf sldNum="0" hdr="0" ft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0736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5920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0963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5903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6498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7434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6082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06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5129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89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19041"/>
      </p:ext>
    </p:extLst>
  </p:cSld>
  <p:clrMapOvr>
    <a:masterClrMapping/>
  </p:clrMapOvr>
  <p:hf sldNum="0" hdr="0" ft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519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09597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9161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5690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9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7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98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96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58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0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4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8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89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85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93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7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8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914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09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19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14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94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36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48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4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59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638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3199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912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5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226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228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585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819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0737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150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3008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433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770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738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9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340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13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820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04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65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728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522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469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13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937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0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109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946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5442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502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166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844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736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077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839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23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848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611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305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669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1421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382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4720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956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1426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888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1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081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761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624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8313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1244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904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4678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09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914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727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6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5/9/2015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693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544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2252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039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28216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6123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9256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3475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8959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74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DAEF-7092-4BA4-A3DC-F5BC193BD05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4801-6F64-4EC1-85E8-30DD5DE84866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9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6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2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228" y="132842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Design of an Efficient Multicast Protocol for IEEE </a:t>
            </a:r>
            <a:r>
              <a:rPr lang="en-US" dirty="0" smtClean="0"/>
              <a:t>802.11 </a:t>
            </a:r>
            <a:r>
              <a:rPr lang="en-US" dirty="0" smtClean="0"/>
              <a:t>WLANs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7623" y="3960725"/>
            <a:ext cx="568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E6B91E">
                    <a:lumMod val="75000"/>
                  </a:srgbClr>
                </a:solidFill>
              </a:rPr>
              <a:t>Ahmed </a:t>
            </a:r>
            <a:r>
              <a:rPr lang="en-US" dirty="0" err="1" smtClean="0">
                <a:solidFill>
                  <a:srgbClr val="E6B91E">
                    <a:lumMod val="75000"/>
                  </a:srgbClr>
                </a:solidFill>
              </a:rPr>
              <a:t>Mehfooz</a:t>
            </a:r>
            <a:r>
              <a:rPr lang="en-US" dirty="0">
                <a:solidFill>
                  <a:srgbClr val="E6B91E">
                    <a:lumMod val="75000"/>
                  </a:srgbClr>
                </a:solidFill>
              </a:rPr>
              <a:t>,</a:t>
            </a:r>
            <a:r>
              <a:rPr lang="en-US" dirty="0" smtClean="0">
                <a:solidFill>
                  <a:srgbClr val="E6B91E">
                    <a:lumMod val="75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E6B91E">
                    <a:lumMod val="75000"/>
                  </a:srgbClr>
                </a:solidFill>
              </a:rPr>
              <a:t>Amna</a:t>
            </a:r>
            <a:r>
              <a:rPr lang="en-US" dirty="0" smtClean="0">
                <a:solidFill>
                  <a:srgbClr val="E6B91E">
                    <a:lumMod val="75000"/>
                  </a:srgbClr>
                </a:solidFill>
              </a:rPr>
              <a:t> </a:t>
            </a:r>
            <a:r>
              <a:rPr lang="en-US" dirty="0" err="1" smtClean="0">
                <a:solidFill>
                  <a:srgbClr val="E6B91E">
                    <a:lumMod val="75000"/>
                  </a:srgbClr>
                </a:solidFill>
              </a:rPr>
              <a:t>Abid</a:t>
            </a:r>
            <a:r>
              <a:rPr lang="en-US" dirty="0" smtClean="0">
                <a:solidFill>
                  <a:srgbClr val="E6B91E">
                    <a:lumMod val="75000"/>
                  </a:srgbClr>
                </a:solidFill>
              </a:rPr>
              <a:t>, Shanzae Nadeem Khan</a:t>
            </a:r>
            <a:endParaRPr lang="en-US" dirty="0">
              <a:solidFill>
                <a:srgbClr val="E6B91E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46" y="533264"/>
            <a:ext cx="8844768" cy="1320800"/>
          </a:xfrm>
        </p:spPr>
        <p:txBody>
          <a:bodyPr/>
          <a:lstStyle/>
          <a:p>
            <a:r>
              <a:rPr lang="en-US" dirty="0" smtClean="0"/>
              <a:t>Leader Selection Protocol (The Topology)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056" y="1686637"/>
            <a:ext cx="5138670" cy="382803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5446" y="1750850"/>
            <a:ext cx="4158397" cy="510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5446" y="1660697"/>
            <a:ext cx="4158397" cy="510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Novelties:</a:t>
            </a:r>
          </a:p>
          <a:p>
            <a:pPr lvl="1"/>
            <a:r>
              <a:rPr lang="en-US" sz="1800" dirty="0" smtClean="0"/>
              <a:t>Previous leader selection protocols impose </a:t>
            </a:r>
            <a:r>
              <a:rPr lang="en-US" sz="1800" dirty="0" smtClean="0">
                <a:solidFill>
                  <a:schemeClr val="accent2"/>
                </a:solidFill>
              </a:rPr>
              <a:t>a very high overhead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Our approach </a:t>
            </a:r>
            <a:r>
              <a:rPr lang="en-US" sz="1800" dirty="0" smtClean="0">
                <a:solidFill>
                  <a:schemeClr val="accent2"/>
                </a:solidFill>
              </a:rPr>
              <a:t>randomly assigns leader initially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Subsequent</a:t>
            </a:r>
            <a:r>
              <a:rPr lang="en-US" sz="1800" dirty="0" smtClean="0">
                <a:solidFill>
                  <a:schemeClr val="accent2"/>
                </a:solidFill>
              </a:rPr>
              <a:t> leader corrections </a:t>
            </a:r>
            <a:r>
              <a:rPr lang="en-US" sz="1800" dirty="0" smtClean="0">
                <a:solidFill>
                  <a:schemeClr val="tx1"/>
                </a:solidFill>
              </a:rPr>
              <a:t>in a </a:t>
            </a:r>
            <a:r>
              <a:rPr lang="en-US" sz="1800" smtClean="0">
                <a:solidFill>
                  <a:schemeClr val="accent2"/>
                </a:solidFill>
              </a:rPr>
              <a:t>distributed </a:t>
            </a:r>
            <a:r>
              <a:rPr lang="en-US" sz="1800" smtClean="0">
                <a:solidFill>
                  <a:schemeClr val="tx1"/>
                </a:solidFill>
              </a:rPr>
              <a:t>manner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46" y="173547"/>
            <a:ext cx="8844768" cy="1320800"/>
          </a:xfrm>
        </p:spPr>
        <p:txBody>
          <a:bodyPr/>
          <a:lstStyle/>
          <a:p>
            <a:r>
              <a:rPr lang="en-US" dirty="0" smtClean="0"/>
              <a:t>Leader Selection Protocol (The Algorithm)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62" y="743484"/>
            <a:ext cx="5500136" cy="61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880"/>
            <a:ext cx="8596668" cy="818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Evaluation </a:t>
            </a:r>
            <a:br>
              <a:rPr lang="en-US" dirty="0" smtClean="0"/>
            </a:br>
            <a:r>
              <a:rPr lang="en-US" dirty="0" smtClean="0"/>
              <a:t>(The Test-Bed Topologies)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79" t="59266" r="5995" b="14459"/>
          <a:stretch/>
        </p:blipFill>
        <p:spPr>
          <a:xfrm>
            <a:off x="1192489" y="5019899"/>
            <a:ext cx="4456090" cy="146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83" t="30265" r="8029" b="41617"/>
          <a:stretch/>
        </p:blipFill>
        <p:spPr>
          <a:xfrm>
            <a:off x="1192489" y="3198968"/>
            <a:ext cx="4404575" cy="1571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09" t="3272" r="7484" b="73681"/>
          <a:stretch/>
        </p:blipFill>
        <p:spPr>
          <a:xfrm>
            <a:off x="1166732" y="1661374"/>
            <a:ext cx="4430332" cy="128788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06" t="6406" r="51629" b="74754"/>
          <a:stretch/>
        </p:blipFill>
        <p:spPr>
          <a:xfrm>
            <a:off x="6517904" y="1944708"/>
            <a:ext cx="2356833" cy="7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0517"/>
            <a:ext cx="8596668" cy="81812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Evaluation (The Results!)</a:t>
            </a:r>
            <a:endParaRPr lang="en-US" dirty="0"/>
          </a:p>
        </p:txBody>
      </p:sp>
      <p:sp>
        <p:nvSpPr>
          <p:cNvPr id="3" name="AutoShape 2" descr="data:image/png;base64,iVBORw0KGgoAAAANSUhEUgAAAlgAAAFzCAYAAADi5Xe0AAAgAElEQVR4Xu2dCdhNVfv/b1GZM4QoM1EI4W94k5R6y1BUpPHX61UyZUjIPESUlHlIGZNoHlRvgyZTPRrITEQpSYkMGfK/vqtrP23HeZ5nn33WWWevfb77ulzF2Xute33W2mt9973utVa2kydPnhReJEACJEACJEACJEAC2ghko8DSxpIJkQAJkAAJkAAJkIAiQIHFhkACJEACJEACJEACmglQYGkGyuRIgARIgARIgARIgAKLbYAESIAESIAESIAENBOgwNIMlMmRAAmQAAmQAAmQAAUW2wAJkAAJkAAJkAAJaCZAgaUZKJMjARIgARIgARIgAQostgESIAESIAESIAES0EyAAkszUCZHAiRAAiRAAiRAAhRYbAMkQAIkQAIkQAIkoJkABZZmoEyOBEiABEiABEiABCiw2AZIgARIgARIgARIQDMBCizNQJkcCZAACZAACZAACVBgsQ2QAAmQAAmQAAmQgGYCFFiagTI5EiABEiABEiABEqDAYhsgARIgARIgARIgAc0EKLA0A2VyJEACJEACJEACJECBxTZAAiRAAiRAAiRAApoJUGBpBsrkSIAESIAESIAESIACi22ABEiABEiABEiABDQToMDSDJTJkQAJkAAJkAAJkAAFFtsACZAACZAACZAACWgmQIGlGSiTIwESIAESIAESIAEKLLYBEiABEiABEiABEtBMgAJLM1AmRwIkQAIkQAIkQAIUWGwDJEACJEACJEACJKCZAAWWZqBMjgRIgARIgARIgAQosNgGSIAESIAESIAESEAzAQoszUCZHAmQAAmQAAmQAAlQYLENkAAJkAAJkAAJkIBmAhRYmoEyORIgARIgARIgARKgwGIbIAESIAESIAESIAHNBCiwNANlciRAAiRAAiRAAiRAgcU2QAIkQAIkQAIkQAKaCVBgaQbK5EiABEiABEiABEiAAottgARIgARIgARIgAQ0E6DA0gyUyZEACZAACZAACZAABVbI2sDw4cNl0KBBmZZq/vz5Mnr0aHXP888/L5UqVQo8hb1798rtt98u77zzjnz66afyr3/9y4jNx48fl+XLl6s/Xbt2lVy5cmWY719//SUfffSRjB8/Xt5//311H+xs3769NG/eXM4++2wjNpvI5Nlnn5U77rhDOnToIE888USmXEzY4+Sxc+dOGTx4sLzwwgtSqFAh6dmzp9x///1aTdi4caPccsst8vXXX5+SbunSpaVJkybSrVs3qVatWvpvzjs5bNgwGThwoPr3aHaC5+OPPy5Tp05V99x3333q/pw5c2q1309i+/fvl5dfflnOOeccadmyZdQkMuKCm2vWrClt27aVjh07Sr58+dTz0drQzz//LHPnzpXLL79c6tSp4ysfvGvdu3dX9e/18lI+r2nxPhJwCFBghawtUGDprdClS5fKZZddlqWQOHz4sDz66KMyZMiQqAZ06tRJ/Z4nTx69BiYptaAKrEceeUT69euXTmX27Nly1113aaWUmZBARhBayLdRo0Yq32gCK5qdEOAQIc4FoYg/2bJl02q/n8ScMsybN0996ES7suKCZx544AEZMWKE+tiIbEP4vUePHjJt2rRMP6K85NOlSxf1vmX2QeQug5fy+eHGZ1KbAAVWiOvfEQf//ve/VWdWuHBhVVqng8L/04OVeQPwKrAWLFgg9957r1x88cXy5JNPyv/7f/9P/vzzT8GAhEEFF77Mb7jhhhC3uOQXzRkoJ0+erDxA8Cpmz55dq2EZvT8//vijjB07VsaMGSPXX3+9PPXUU1K0aNGoeUezE20IXqzevXsrEQJhpdt2vyC8CJCMuKAOPvjgA+XJzZ8/vyxcuFAqV658min4SIlFYEX2X+58zjrrLOXFvOSSSzwV2Uv5PCXEm0jARYACK8TNwYvAwkD05ptvqmmJihUrKtf6zTffLDly5Ej/wsRX9XnnnSeYWsSU0IABA9Tv7ukwuOMxOGB6pEiRIopqNC9HRlN9n3/+uWAKBWkivzvvvFNNyTmd6Lnnnps+Rfjuu+/K2rVr1dQUpk/gHbrnnnvU16q7k8dAhU4WUxtXXXWVSr9+/fpq4PJi2/bt21WZ3Fe0L/jff/9dDR6YvkR+11xzTfojEFkjR45U07AQV44H6+DBgzJnzhzl6Vi5cqXUrVtXsbvxxhvTpxIdGx966CE15QSvB6Yy8Hd4ZV555RUZOnSoHDlyRP3bf//731Pq7e6771bet3HjxskPP/wgbdq0UR4R1KVzffXVV8q+t99+W/0TpjQffPBBady4seLkDDyod0yXgiXuz5s372lThJj2wv0vvvii/Prrr4o5vElOWkg/cho1Wrtx1+GoUaPkpZdeUmmef/75Kj2nfbrrxd2unH+vXr16+gfEnj175Omnn5ZZs2apNgLb+vbtK1deeaWcccYZ4n4e0+eoR3BFfUcO0pl9oPz222+qHsDpf//7n1x99dWneLDQVp2pbsdO1C2EOT523Bemwhs0aCBffvmlgAPqqESJEmqaDe3NaUsZ1RHqDG0Y9QV+mJqLfEedZ502hraybt06xRhtC++dI3qicXXbmxkXh+/q1avl9ddfl1q1ap3yDmIqFNzwDjlX5Ieh8+9e8nGHEpw8eVKWLFmiOGDqHm0OaaN/wHuZWfmy4gdRCCGNfhR2IT13fxTi4YVF80CAAssDJFtvyUpgId4Bgy06cOcqXry44EsaMRDOAO8uP77QIcKee+455SE4cODAKXggIuDiL1asmCcRgwEdnS5E1fr169PTQszGTz/9pDwAGHjcAguDzrJly6IKn8ymDzB1g4Gzdu3anmzzKrCcPAsWLKjSxSCY2QVxhc4dnXLkhYEUHi+3wI28BwMlhBiEh8Mf/4Y6adasWdR6c9Jo3bq1qh/YunnzZiVkIfDcl1uYRJtyfvXVV1W+7hgsiBEM6IsWLTolLTdzDHRe2k1mdYhyOoLZq8AqUKCAsg12uy+khQ+LW2+9VQnCSOGDdoaPCpTBq5DAfQ4zvCsYvN1ThLEKLKQHu7777rtTbHBPgWVURxdddFHU+m3VqpVqA/gQyiykAAL9scceUx9UuN+53O3DCxcIc3zEQRjWq1dPCV3nXXHakA6B5fZgoc4d7zz6wWgMr732WiWOHn744ajlg/CO9n44/NAnId4S/WHkBS82Yv+CML1r6/gVBrspsMJQixmUISuBhSBdTEVgEDh06JD6L6axnIHBEVhOTAk6x6NHj8ovv/yiBqUdO3aoe/G1iy/3/v37qw4LnSU8Jc6UhzsQOtKDhTTxpYyOHh064iZy586tOnb8u9OZuwUWOmrYDe8VvFIQJbAd/922bVt6ALJTtj/++CPdNnypIy8vtkH8eZkizIhzRk0Lwuimm25Snh100PBerFq1Snns4D1wBITDHwzg6YKHsU+fPjJx4kTFBYMenoUgA3cniNpdbzNmzFD5fPHFFyp9iCnHs4LnIZIhMuABhAcKA8onn3ySHgPjDMDwsM2cOVPKlCmjvFDwnrkFFtoCAr/hVUEbgrcJdYkFF0gDbQOC1Uu72bJlS3odoh3Bo7Zv3z7p3LmzEklO+4zGN3KqB6IOnk4wgohHu4IAfuutt1R6aGsQhfjQcASWEy8HYYDyQOx6ERLOPQ5/pz6ixWBFm5KKfM6ZMnvttdeU5w0B9PCWQpxDPKAMaKPR6ujEiRNqqhrvIuoNdXXs2DFVfjB1PLHuZydMmCCXXnqpEsFgAM+aIzC9TKFlFRuFNjRp0iTlvcKVqBgsCGfEQsIjjAsM8M6AGUQV3rXbbrtN1b0jwqK1G/QfmfHDR47j/cL70KJFCzUVCu8y3k+8B+i3eKUuAQqsENd9VgILA6U7HiJyIHA6QAy66Bid1T/o8OGpilxB9tlnn6kVRuik0bksXrz4tGmkSIGF6RcMdLjfGfhRJZHTAG6BhWlEeNiiddLugd7tffj4449V0DE8PF5tS4TAgkDF1BQGffd0o1sIYCoDQtDh74hHxJU4oggDIFacQWQ6/xYpsNzPIX0IVvxx0gc/iIitW7fKhx9+qKagMIUC75SzUtM9hYT/d2KCIgdHCCAMLO+9956a7gRnTL/VqFEjfSrLa7uBZxViLav26UVguadvHUGC5zB1C6ECgQuxDfHiCCx3O4yWR1YxjLoEFrxWEAKR3lrHJghjvIPR6sgpNzy20S7nQwNtASLYHVAfrXw6BBbswBQv/kC4JkJgoS9BPaINwgPlXHjv1qxZoz4e3njjDdXOo3lqnXfSCz+IOHi/wAYfoU2bNlUCDvGX8ODTexXiwdVj0SiwPIKy8basBBbK5A5yz0hgRQqpyAHEYeN0zPAG4B4M2JFL+SMFFoJdo22/4NyHacLIKUL3Ng2RnbQjsBwbIgP7Y7HNq8DasGGDim9CXllNEWYWyBvJNRpnL/+WUf1E/vuKFSvUNAbi3yKvSIHl3mIgmrBF/BvSg2jBIOZciElB7BiENwQv2kNkWpHtBh5SCKys2qcXgRXZjtxbkrhFAwZGr9uAZCWwnHQdIevXg5WVRygzD1m0mDQ3L+edRkA+BJa7TuIVWJH1BnEPryQEP6YKEQ8G70+8AsvJp1SpUuqDBV5S1O/06dPTP8CQN7xLEJQol/vKTGB55ed4xyHS3dP18J7hQyosq4ZtHP+CYDMFVhBqIUE2JEpgefVERPNgIdgYX+XwdGAQr1q1qgrYxZe2Vw+WF4EV2cl78WBF2uZVYGUW5I6pGnia4P3DAA6PU6weLPfgF4vAcgvjSA8WhBXieDD1hIGvXbt2KnAdU4buAOFo4iAjgYV/Rz6IZ8I0DKY6Ya8T0JyWlubJ8+l4sHQILD8erKz2WctMYCE/eFFQ7mhB7s4+WF6mCB0PFmL2MlvtG62O3B6YzMoT7VndAsvp3rCo4//+7/9Om8p22inu87uKEIzwLKbK8d7CE4XpbKzshGcVU+OYXkffAzYIR3C3r8j68MrPKRs+nDC9j34NU7JgmJUnNEHdPpMNEAEKrABVhm5TEiWwsIIPwdKYFsosBguiCXEvDRs2FMQCwY2Ojg8doTMN5ScGy4vAQnyZE7+D6QF83U6ZMiU9PsyLbW6BhcBWdN5YZn7mmWeeVlWO8MHUhHubBnytI0gYgyUYYKUUgnwhKr3GYPkVWOCNqV14Z1Bn2EbCifHC1J3jscGUCe7BSivYBVtj9WBhGguMMHWLPOFVgGcMHisEU8N7ha99L+3GicHSIbAgcJ0YP68xWH4FFlZ4wnuC+kLdOts0+PVgQTQ4IhjeMGyaio8AiGDE1MEzg+moaOm7y42YRWdjYaSBduh4kWIVWPhYcIK3I7eQyEx4wrOM59wxdJl5sGAftrrANJ97qg9tIqN8sEgGMX549zENiXrH9De8oYgxRRtEu8d/wbVcuXKnxWA55cP0tDP9lxE/rEiGeMO75cTI4eMC5UQcG8qKMvBKXQIUWCGu+0QJLHTeWM6NGITMVhE6Qsy9OtCN2xnIoq0iRLzUrl270gNR3TFYXgVWZNU6gdpYXeXVNnhiELyKL2Fc7vgld/oYDPEb/kS73BuNYpBEwHnksnw8F20VoV+BlZkdEInwpiAQ3bngZcNUHzxITpybVw8WBqSMVkY6m0siWNxLu8loAM3IFnc5o3mGINjgscD74L4yWkXoVWBF7uTupO1lo1EvHiykh3qA1ydyFaF7w86MuOC9+89//nPaKlH3SlKvAgtTcBBnuMAN3hl8HLmvrKY0cS/eQcRAYsFGpMCCYHO8u7gXnk9MvVWoUCFqPpECHN5TpImYUayGxsccVgzjw8L9rjntHHFSTgxqtPJh1/rM+GGlYkarYt1etBAPMSxaFgQosELcRBIlsIDMy35Gzv4zEGLYbwl7D8GDg0HWmSJER4T7cBQNOlcIH4gPiBrc63SisQosPAcPFjpzTFXBu4JYE3zB4vJqG4KhEUQOTx0ufBmjw452ZXRUDjp89x5YeDaWfbD8Cix4o+BRwsox7IMFzwcGZucIEQg9ePYwiIEL6gniCl4AfMnD04iv+MgYHdgfbR8xfL3Dg+PsNYWtNiAO3Hs2eWk3ugUW7I1lHyy/AgvCCrFFmPKKFuvlrkevAgvtFNPb8Io6ezhBrLuPnMlMeCKwG+LB2aICgqFXr17pe6F5FVj42IEnFp5frFxFPWe0P1g04ekcI4RpOoirjNrQN998o9ob3lm8M1jZWLJkSU8Cy3mvHKHvbKcATzvydfcDWPCAd9nx5GVUvqz4YZEIQiaw5QrqB+XEHluI+cIUJa/UJkCBldr1H4jSO508Vp5hZRSW0UOAwevgrEjEvjlerqwCkL2kYfs90cSP7WWi/SRAAiRgGwEKLNtqLIT24ssPX5uR040oKqawMDXh9cgQCqzo3qUQNhsWiQRIgAQCTYACK9DVkxrGOTswY1oK05oQWojVgAcLU0xeD2wFLQosCqzUeGtYShIggaAToMAKeg3RPhIgARIgARIgAesIUGBZV2U0mARIgARIgARIIOgEKLCCXkO0jwRIgARIgARIwDoCFFjWVRkNJgESIAESIAESCDoBCqyg1xDtIwESIAESIAESsI4ABZZ1VUaDSYAESIAESIAEgk6AAivoNUT7SIAESIAESIAErCNAgWVdldFgEiABEiABEiCBoBOgwAp6DdE+EiABEiABEiAB6whQYFlXZTSYBEiABEiABEgg6AQosIJeQ7SPBEiABEiABEjAOgIUWNZVGQ0mARIgARIgARIIOgEKrKDXEO0jARIgARIgARKwjgAFlnVVRoNJgARIgARIgASCToACy0ANHT9+XJ5//nlZtGiRHD58WGrVqiW9evWSQoUKnZL77t27pXfv3tK1a1epXbu2AcuYBQmQAAmQAAmQQCIIUGAlgmpEmkuXLpUlS5ZIz549JXv27DJ16lQ5ceKEdOvWTf0dF0TYlClT5LXXXpNHHnmEAstAvTALEiABEiABEkgUAQqsRJHNJN20tDSZMWOGjB49Ws455xx15+effy4vv/yy7NixQ7p3706BlYR6YZYkQAIkQAIkoIsABZYukjGkg+nCTZs2Sd++feXMM8+U33//XR5//HG5+eab5cknn5ROnTpRYMXAk7eSAAmQAAmQQNAIUGAZrpEtW7bImDFjVAxWhQoV5OTJk7JgwQLJmTOnXHHFFfLAAw/4FlirVq0yXBpmRwIkQAIkoJsA4nRjuWp3SGzfnzYtNntisT3M91JgGazdjRs3yqhRo+S+++6TunXrqpw3b94s8+bNkwcffFCOHTsWl8AyWBRmRQIkQAIkEBACyRBYv/32m7Rv314tzHLGM+DAYq5t27apf4dDATHFcCoULFgwQ1pe70MCP/zwgzz66KPy7rvvKsfE5ZdfrsbNkiVLes7Pb7XFYifyoMDySzrG5+BdQnD7/fffL9WqVUt/GnFXkydPPi01BrrHCJi3kwAJkECKEgiqwPJaHV6Fy4EDB6RHjx7SpEkTad26tUoegm7hwoVqkVixYsW8ZunrPq92OolTYPnCHNtDO3fuVCoeqwgxLZjRhS+CeKYIY7OKd5MACZAACYSBQFAFVqQgwQIveLZwNW/eXDA2jhw5UnmlRowYIfXr11eOCHij8O9VqlQ5pXrgGUN4DWaCKlasqH7bv3+/2tqoQ4cOUrRo0VM8ZpnlN3jwYOXsgDg777zzVP41a9ZUYTuffPKJygOzTpUqVZJhw4apuGgKrAC+Lc8++6zMmjXrFMvQgBDY7nabUmAFsPJoEgmQAAkEnIANAuvo0aNqayIs4qpRo4YMGDBAbVPkCKx77rlHOnbsKK1atZJx48YJxsMhQ4aohWDOhTQgdtavXy/t2rVTogeiKlu2bOoWtwDym99PP/2kRODAgQOlcuXKMnv2bFm7dq0SYI6zJKspT3qwAv7C0DwSIAESIAES8EIgmQLrq6++Os1EeJMiY7Cwcv6ZZ56RsWPHSp48edTekNj30RFYEDSIrYLzYeXKlWrxF37LlSvXKelDOC1btkyee+455WkqU6aMWpHfsGFD2bp1a7oHK6v88Mxjjz0mZcuWzTA/bAz+1ltvqXwcO73ElFFgeWm1vIcESIAESIAEAk4gmQLLa5D7e++9p4SRI5rcIgpThG7hkpnAclcFNuxGfPPw4cOVWMqRI0d6On7zO+uss2Tu3LlqqhJiDgKudOnSFFgBfwdoHgmQAAmQAAloJ2CDwMrKo+RFYMHr9fHHH6dPLwLkoUOHlAfr9ttvl8KFC3v2YGWUH+KuHn74YeVpK1Wq1GmeNnqwtDdfJkgCJEACJEACwSRgg8CKjIkaOnSo/PXXX1E9Qxl5sPbu3St9+vRRm3JfffXVqjKwXcP06dPVJt3IwxFAfvNDvBXio5EeYsQGDRqkPGMIet+1a5enbSc4RRjM94RWkQAJkAAJkEBMBGwQWFjQtWLFCrUKMG/evNK2bVv5+uuvYxJYgOLeBwtThFh5iDSrVq162io/P/lhFeETTzwhc+bMkTp16sidd94pL7zwghJYCLynByumpsmbSYAESIAESMBeAskQWPHQgncJKwWx+g9bEzmrAONJM7NnTedHD1aiapLpkgAJkAAJkIBBAjYILHiesPcUVuRh6u3WW29V+1cVKFAgIaRM5xetENxoNCFVy0RJgARIgARIgARSmQAFVirXPstOAiRAAiRAAiSQEAIUWAnBykRJgARIgARIgARSmQAFVirXPstOAiRAAiRAAiSQEAIUWAnBykRJgARIgARIgARSmQAFVirXPstOAiRAAiRAAj4JYM+oV155RYoXLy716tXLMJUff/xR7r33XrUDe926dU+5L7PfcCM2HcUZhTNmzBBsNBrLPlTRDNq9e7c6xxD25M6d22fJvT1GgeWNE+8iARIgARIgARJwEcDhyi+99JJ069ZNcIZftAubgWLjzilTpsj8+fNPEViZ/eakpVtgId0333xT7b3VtGnThNYnBVZC8TJxEiABEiABEggfAXivIJpq1ap1mlfKXVoIJAirzZs3q32w3B6sjH5bvXq1DBw4UHmsmjdvLp9//nm6B2vEiBFq93YcxnzxxRfLsGHDpFy5cmoXd/x2+eWXy7Rp09Qhzdjhffbs2fL+++9L586d5b777lN7cMGLBdGHMwwTtQ8XGFBgha/ds0QkQAIkQAIkkFACv/76qwwZMkT69+8vxYoVi5rXvn37lOi57bbb1AHKvXv3ThdYGf2Gf+/Ro4c0a9ZMWrRoIZMmTZKlS5emC6x27dpJy5YtpVOnTvLyyy+rjUvHjBmjzgnEbx07dpRWrVqpfJcvXy4TJ04UeMpgJ0RV2bJl1d9Hjx6tPFg1atRIGCcKrIShZcIkQAIkQAIkEE4C8BjNnDlTCZdosUzwcM2dO1dy5colTZo0kfbt26cLrMx+W7dunRJH48ePl8KFCwv+jrgr/B0eLXilHnvsMalYsaLyROHv8IzhgkcKv0FELViwQLZv364Oh4Zow30PPfSQVKhQQd2L3+HNat26dcIqiAIrYWiZMAmQAAmQAAmEk8CGDRuUgELgOkQUAtExNYerQ4cOysuEwHRM9R0/fvwUgbVp06YMf3PHXOGAaAg5J7A9Msgdhy87wgn5ugPgFy1aJNu2bVOizn2fI7DwOy4KrHC2T5aKBEiABEiABKwkkJUHCwIGHqXIC/FYO3bsyPC3fPnyneLBQuzWyJEjZezYscqDBcEEMQehtHPnTuWhgscL036xCKxZs2ZJnjx5KLCsbH00mgRIgARIgARCSgDTbpia69evX4YxWE7R4UFyTxG6kUT+dujQISWaGjZsKNdff71Mnjz5tBgsxFm1adNGFi5cKJ999pkSYDjc2avAYgxWSBsli0UCJEACJBBMArU7rIrJsLRptWK6P0w3O6sIq1atqlbuZXbFIrCQzrfffiuDBg1S8VdY+bd27VoVUA8P1tChQ1WgPIQX/otVhCVLljxlKhFTi5lNEXIVYZhaIstCAiRAAiQQeAIUWLFVEab6ECzevXv3DPfBii1FM3dzHywznJkLCZAACZAACSgCjsDKyjPl9b6wY4UX69VXX1U7uUfu0B7Usu/Zs0ft5I4pS+7kHtRaol0kQAIkQAKhIuAWThl5syC+KLBCVe0JKwy3aUgYWiZMAiRAAiRgEwEKLJtqK/i2UmAFv45oIQmQAAmQgAECFFgGIKdQFhRYKVTZLCoJkAAJkEDGBCiw2Dp0EqDA0kmTaZEACZAACVhLgALL2qoLpOEUWIGsFhpFAiRAAiRgmgAFlmni4c6PAivc9cvSkQAJkAAJeCRAgeURFG/zRIACyxMm3kQCJEACJBB2ArYKrK0NCie0asov25vQ9MOaOAVWWGuW5SIBEiABEoiJAAVWdFzRBFZmx9/EBN3DzThnEAc8v/vuu5IzZ051NM8DDzwQ9YgcD8nFdAsOtXafcRjLwxRYsdDivSRAAiRAAqElQIEVPIF14MAB6dGjhzRp0kRat26tDMQ5gzjoecqUKVkeNB1vY6XAipcgnycBEiABEkh5AhRY+gSWc2Dz559/Ltdee606vDl//vzq0OZmzZpJgwYNJC0tTR5//HEllM455xz1/6VLl04XUrBm27Zt0qtXLxk1apRUrFhRGbh//37p2rWrdOjQQYoWLXqKhwlp9u7dW93XvHlz2blzp4wcOVLgBRs8eLBUq1ZNibPzzjtPRowYITVr1hQc+fPJJ5+oPDZu3CiVKlVSh0jXrl37tEOkY3lJ6MGKhRbvJQESIAESCC0BCiw9Amvfvn3K63TdddfJ9ddfL5MnT5Zff/1ViSycXXjw4EG5++675YUXXpAPPvhA3VuiRAklviCaKlSokG7I0aNHldhZv369tGvXTokeiKps2bKpe9weJtzbrVs36dSpk9SoUUMGDBgg2bNnTxdY99xzj3Ts2FFatWol48aNE0xzIs+ffvpJibKBAwdK5cqVZfbs2bJ27VolwDCFpTkAACAASURBVCDQOEUY2leeBSMBEiABEjBBgAJLj8Bat26dEifjx4+XwoULy+bNm6V///7KQ7V37155+eWXpW/fvjJz5kwpUqSI5M2bV6pWrao8WbgvT548pxgC4bRs2TJ1SDM8TWXKlFHPN2zYULZu3ZougDZt2iTPPPOMjB07VqWxZMkSee2119IFFp557LHHpGzZsrJy5UpZsGCB+i1Xrlzp+R0+fFjeeustlY/j+aLAMvH2MQ8SIAESIIHQEqDA0iOwIF4QlD5jxgwpWLCg8hRhmu+hhx6SQoUKyfDhw6VLly7y+uuvy9VXX63EU5UqVeSrr75S3qfMrhMnTsiqVatUGhBLOXLkSBdY7733nkrLEU1uEYUpQrdQcv921llnydy5c2Xq1KkCMQcBh6lKCqzQvuosGAmQAAmQgEkCFFh6BFZmHixMBY4ZM0YuvPBC2bNnj7Rt21Z5nf766y+58sor1dSe+4IX6uOPP06f7sNvhw4dUh6s22+/XXnIHOGUlQcrI4GFuKuHH35Yeb5KlSp1mueLHiyTbyHzIgESIAESCB0BCiw9AiuzGCx4izAFh0DzNm3aqAD4SZMmCYLiETMFD5f7wpRinz595Oabb1beLlzYrmH69Ony5JNPKo+TI4AiY7CGDh2qhFs0T5Tbg4V4K0xfIj3EbCFWDJ4xBL3v2rWLMVihe9NZIBIgARIgAaMEKLBiF1iY1nNf8+fPl7p16yrBBKHirCLs169f+pYKCExHMDqm+C6++GIVk4UgdggpCJzIy70PFqYI69evr6YcEbcVuY3CihUr1G+I64J37Ouvv85SYGEV4RNPPCFz5syROnXqyJ133qkC8CGwML1JD5bR15CZkQAJkAAJhI0ABZZ3gRX0uoc3CysFsdoQm5I6qw5N2s1tGkzSZl4kQAIkQAKBJUCBZbfAcva6wgpAeMJuvfVWtV9WgQIFktLmKLCSgp2ZkgAJkAAJBI2ArQIraBxpz98EKLDYEkiABEiABEhARCiw2Ax0EqDA0kmTaZEACZAACUQl4IgXr3jSptXyequ2+yiwtKFkQvRgsQ2QAAmQgP0EbBIvXmlTYHklxfuCSoAerKDWDO0iARIgAY8EbBJYWQkntxfJY/G13UYPljaUTIgeLLYBEiABErCfgFdR4vW+RBCxQbzYYGMi6sZvmtg/6pVXXpHixYtLvXr1TksGm4TioOa3335b7S+F3dexd9WiRYvU/7sv7KCOHd1xTqD7ch+7g/T87knlpLl79251puG9994ruXPn9lt0T8/Rg+UJk56b0BhxkjhO58bSUef65ptv1IZrONEbG6h17949actK9ZSUqZAACZgkYIMwoI0mW4SZvHDQ8ksvvaQ2DcUO7e4L+1DhvMBq1arJTTfdJJ9++qm6FwLJLWwwLk6bNk092qFDh9P2q9ItsJDPm2++qfJp2rRpQkFRYCUU7z+JHz9+XCn9p59+Wh0NgAaJ648//lDHA+DfGjdurDZGK1q0qNx9992GLGM2JEACthOgeNFTgzZw1FPS+FOBMJoyZYrUqlVL7dweeW3btk39PnjwYMmTJ0+GGeKYmsmTJ8uIESPSHQurV6+WgQMHCjxWzZs3V7vB4+Bo/B33wRGBg5mxCzw8ZOXKlVM7uuO3yy+/XAk2HNiMHd1nz54t77//vnTu3Fnuu+8+tT8WvFjYuR1etETukUWBFX8785QCKnz//v1KPOGcJkdg4TgBHDIJkYVGgiMD0tLSVOPKmTOnp7R5EwmQQGoTsEEY0MZwtdFff/1VhgwZIv37908/AsddQnie4FTIly+fzJs3Ty699NJ0MeTch2NvHn30UalevXq6N8k5x7BZs2bSokULdU7h0qVL0wVWu3btpGXLltKpUyc1XmJTURwejTMD8VvHjh2lVatWSmwtX75cJk6cKMgHdkJUYQoSfx89erTKM/JwaZ21RIGlk2Ymaf3555/KhYoGt2PHjnSBhVPBcSAlFPl1111HD5ah+mA2JBAmAhQvemrTBo56Shp/KvAYzZw5UwmXaLFMEFgQOzhAGR4u3AvPFMSQcz/GQhyyjDHQ8SStW7dOiaPx48dL4cKFBX/HtCL+Dg8WvFIIqalYsaLyROHv8JLhgkcKv0FELViwQLZv367ON4Row30PPfSQVKhQQd2L3+HNat26dfwwMkiBAithaKMnDMXtFli4Cw0VDQwxWAgU7N27t1L9sV6rVq2K9RHeTwIkEAICHab/XQis0MtoRaH7t2n3mi80bfTOHNNuQb82bNggc+fOVbMvuXLlUp4odyxVo0aNVND62LFj1RQhxjnMzOC+kiVLquIh2P3nn39W3ijnrEB3zFXBggVPOcw5MsgdBzE7wgnpuQPgkTamKTGeuu9zBBZ+x0WBFfSWFoN9kQILDWDkyJHqMEpUPILg16xZo5Q4pwhjAMtbSSCFCdjgeaGN4WqgWXmw4HmC1wmCKn/+/LJ582bl7YLHCgLr2LFjyrGAaUB3DFekBwvPYYyEUIPAgmBCmhgvsWAMHip4vDDtF4vAmjVrlhJ+FFghapeRAuutt95SqyucmCvEZKEx4asAQXq8SIAESCArAhQvWRHy9rsNHL2VJPF3YdoNU3P9+vWLGoOF8BeIn2uuuUauvvpqFciOuK1BgwapcBk8D8EFZ4Lj0YLVznMNGzaU66+/Xj0XGYOFqcc2bdrIwoUL5bPPPlNjJg569iqwGIOV+PaRlBwiBdamTZuU+kZDrFy5svJgffTRRyrwPW/evEmxkZmSAAnYRcAGYUAb7WpTWVnrrCLEvlZYuRftguiB+MGYdtVVV50ixjB7g7EPMVOYCnRfcDRAiMGbhZV/WGmIgHp4sOD1gscLwgv/xSpCCDR41LwKLK4izKp2Lf09UmChkWKlAxrLnj175MILL1TThfReWVrBNJsEkkCA4kUPdBs46impnlQQT4xgcezdGLkPlp4cEpMK98FKDFemSgIkQAKhI2CDMKCNoWt24myejZ3co+2FFcQSw5GBndzbt2/PndxRQajEAwcOqCWZuIoUKaKC5s4444wg1h9tIgESIAGjBChe9OC2gaOekjIVEwQCvU0DttqfP3++INof+2Y4q+qw+zk27bzzzjvltttuO23+1gQ45kECJEACQSFggzCgjUFpLbTDFIHACyzsDXX++eerDcHcF1YaYPUdts+/5557VAAdPVqmmg3zIQESCBIBihc9tWEDRz0lZSomCARaYHkBAC/X66+/rpZ2wpsVKcS8pMF7SIAESMBmAjYIA9pocwuj7X4IWCOwcD4fdonFBmM4dgarAMqXLy8NGjRQqxcQn4W4LOwoy4sESIAEUokAxYue2raBo56SMhUTBKwQWAcPHlQbb/7nP/8RrFZ48MEH1VlD2GK/WrVq0qFDh/Rt9k1AYx4kQAIkECQCNggD2hikFkNbTBCwQmDhHCFsJoaNx7CjK3aDRYA7BBY2MXMfFGkCGvMgARIggSARoHjRUxs2cNRTUqZigoAVAgtxVhBY55xzjtrZFYKqVKlS6tDkUaNGKZHlnMRtAhrzIAESIIEgEbBBGNDGILUY2mKCgBUCCyB++eUXeeONN9RxMpgWnDdvnjz//PNy9913K2+WcxK3CWjMgwRIgASCRIDiRU9t2MBRT0mZigkC1ggsNwzEZC1evFiJrSpVqnB7BhMthXmQAAkEloANwoA2Brb50LAEEbBGYP3111+CAyCxWjBHjhxSqVIlTgsmqFEwWRIgAbsIULzoqS8bOOopKVMxQcAKgXXixAmZOnWqLFq0SJo0aSIIev/www/lxhtvlB49eiT8PCETFcE8SIAESMAvARuEAW30W7t8zlYCVggsCKo+ffqorRoQ3I4LG4uOHz9e8uTJI506deIGo7a2QNpNAiQQNwGKl7gRqgRs4KinpEzFBAErBBZWEU6aNEnatm2r9sFyrr1796rVhUOGDOF5hCZaC/MgARIIJAEbhAFtDGTToVEJJGCFwEJQ++zZs2Xr1q3SvXt3KVmypEKCbRpwGHTPnj3Vbu68SIAESCAVCVC86Kl1GzjqKSlTMUHACoEFD9aqVavks88+k+XLl8v+/fslZ86caqNRTA9eeeWVUrRoUa4mNNFimAcJkEDgCNggDGhj4JoNDUowASsEViQDBL1DXK1du1ZwRiFEV+7cuWXKlClcWZjgBsPkSYAEgkeA4kVPndjAUU9JmYoJAtYIrJMnTypRtW3bNhXYXqFChVMOdsY2DthslBuOmmg2zIMESCBIBGwQBrQxSC2GtpggYIXAgrjCzu3wUNWuXVsJrQ0bNsi9994r7dq1U9OFvEiABEggVQlQvOipeRs46ikpUzFBwAqB5WzT0LdvXylXrpziwm0aTDQP5kECJGADARuEAW20oSXRRp0EAi2wMO135MgRtXM79rxq06ZN+j5YgMBtGnQ2BaZFAiRgKwGKFz01ZwNHPSVlKiYIBFpg7du3T3r16iVbtmyRCy64QLCaENs01KlTR84880wV5P7qq6+qe7hNg4nmwjxIgASCSMAGYUAbg9hyaFMiCQRaYDkFP3bsmPz444+yZs0aWblypaxYsUL++OMP9XPv3r2ladOmFFiJbCVMmwRIINAEKF70VI8NHPWUlKmYIBBogQWP1XfffSclSpRQKwfdlyO6tm/fLrVq1TrtdxPwmAcJkAAJBIGADcKANgahpdAGkwQCLbAQ3I6NRLFyENOF+NOoUSOpXr26mjLMlSuXSVbMiwRIgAQCSYDiRU+12MBRT0mZigkCgRZY2J5h8+bNMm7cOLXvVbNmzeSHH36Qjz/+WJYsWaKmBa+99lrp0KEDPVgmWgvzIAESCCQBG4QBbQxk06FRCSQQaIHllBurCT///HO1krBy5crSsWNHOffcc+Xw4cPy/fffS+nSpRmDlcBGwqRJIJUJOMLAK4O0abW83qrtPooXPSht4KinpEzFBAErBJYDAjFZH330kTz55JPKm3X33XerI3J4kQAJkECiCFBg6SFrg3ixwUY9tcFUTBCwSmA5QHAW4erVq9U0YcWKFdUqwuzZs5vgxTxIgARSjIB70M2s6F7vSwQ+G4QBbUxEzTPNIBMItMDC1CCOxcFKQWwqingsTAl+++23agPSrVu3qoD36dOn85DnILcy2kYCFhOgMNBTeeSohyNTsYdAoAUWVhF26dJFihYtKsWKFVOB7sWLF5eSJUtK/vz5JV++fPRc2dPWaCkJWEmAwkBPtZGjHo5MxR4CgRZYiLnCTu2YCvziiy+UqKpXr57UrVtXqlWrpsQWdnTnRQIkQAKJIkBhoIcsOerhyFTsIRBogRWJ8eDBg2p68KuvvpLly5cr0VW1alUZM2YMpwjtaXO0lASsIkBhoKe6yFEPR6ZiD4FACyxsLJqWliaNGzfOcCrw0KFDkjNnTjnjjDPsoU5LSYAErCFAYaCnqshRD0emYg+BQAssYMT+V4sWLVI7umO/q2zZstlDl5aSAAlYT4DCQE8VkqMejkzFHgKBF1hAid3bR4wYIYjJatOmjdSoUUMKFiyovFr79+9XqwzXrl0r119/vQp850UCJEACughQGOghSY56ODIVewhYIbCA0zk2B96sd999V3bu3Kkoly9fXp1PeOONN0qlSpU4VWhP26OlJGAFAQoDPdVEjno4MhV7CFgjsOxBSktJgATCRIDCQE9tkqMejkzFHgIUWPbUFS0lARJIAgEKAz3QyVEPR6ZiDwEKLHvqipaSAAkkgQCFgR7o5KiHI1Oxh0CgBRaOysGROAhunzRpknTu3Jn7XdnTtmgpCYSCAIWBnmokRz0cmYo9BAItsBDYPm3aNJk6daraxf3OO+9UO7mXK1dO8uTJI9gna/bs2dK+fXv1d14kQAIkoJsAhYEeouSohyNTsYdAoAWWgxEHPA8ZMkRq1qyptmNYt26d8mwVKVJEzj33XBk3bpwSYLxIgARIQDcBCgM9RMlRD0emYg8BKwQWcP7555/q3EFnx/bDhw8LhFfevHnVmYS8SIAESCARBCgM9FAlRz0cmYo9BKwQWJgKhJeqSpUqUr16dSlTpgwPebanjdFSErCaAIWBnuojRz0cmYo9BKwQWAh2x27uq1evliVLlsiqVaukcOHCctVVV6mYrEsuuSTDswrtqQpaSgIkEEQCFAZ6aoUc9XBkKvYQsEJgReJE8Pt3330nEydOVDu533XXXQxyt6fN0VISsIoAhYGe6iJHPRyZij0ErBRYDt4NGzbIJ598Iu3atbPCgwVh+Oqrr6pjfrp27aqKcfz4cXn++efVgdaIK6tVq5b06tVLChUqZE8roqUkEGICFAZ6Kpcc9XBkKvYQsEJg/fbbb3L//fdLsWLF1LQgVhMWLVpUfv/9dxk2bJgMGjRIHf4c5AtC6pVXXpGnn35arr32WunWrZsyd+nSpWras2fPnkokYkuKEydOqN/xd14kQALJJUBhoIc/OerhyFTsIWCFwALOY8eOyfbt25Ug+fDDDwXeqwIFCkidOnVk4MCBctZZZwWaOvbz2r9/vxKGCNp3BFak0WlpaTJjxgwZPXq0nHPOOYEuE40jgXgJOIOu13TSptXyequ2+ygM9KAkRz0cmYo9BKwRWJFI4eU5cOCA5MuXzwpPD7aZgAiEF2vHjh0ZCixMF27atEn69u3LlZL2vEe01CcBCiyf4CIeo3hJHY56SspUTBCwRmBhJeG3334ru3fvlhw5ckilSpWsPDbn5ZdfzlBgbdmyRcaMGaNisCpUqBBz/WN1JS8SsIlAh+l/W5uVZ8oRENPuNV86t40ZCULYTxszrxty9N52EYvLy34CVggseKsQm4RA8CZNmghisjBNeOONN0qPHj0kd+7c1tRERgJr48aNMmrUKLnvvvukbt261pSHhpJAPAToeYmH3j/PkmPyOG5tUDimzMsv2xvT/bzZXgJWCCwIqj59+siAAQOkVKlSivahQ4dk/PjxanuGTp06WTFNCLujCSx4niAgEchfrVo1e1sTLSeBGAlQGMQILIPbyTF5HCmw9LAPYypWCKyjR4/KpEmTpG3btqcci7N37161ihDnFAZ9FaHTeCIFFrZseOSRR9QqQj/TgmFslCxT6hCgMNBT1+SYPI4UWHrYhzEVKwTWwYMHZfbs2bJ161bp3r27lCxZUtUFgsXnz5+vxEnQVxFmJLCeffZZmTVr1iltC+V7/PHHrRGNYXwxWCYzBCgM9HAmx+RxpMDSwz6MqVghsODBwjTaZ599JsuXL1fbHeTMmVN+/vlnNT145ZVXqu0PnIOgw1hRLBMJhJEAhYGeWiXH5HGkwNLDPoypWCGwIsEj6B3iau3atYJ9oyC6EOg+ZcoUK1cWhrFhsUwk4IUAhYEXSlnfQ45ZM/Jyhx+OFFheyKbmPdYILBwzg32vsF1DtL2v8O/ZsmVTf3iRAAnYQcDPgGa6ZLRRD/GwcqTA0tM+wpiKFQILHqsJEybI4sWL1R5Y33//vVx66aXSoEEDqV+/vlSpUoXTg2FsnSxT6AmEddA1XXHkqIe4H44UWHrYhzEVKwQWjpYZPny49OvXTwoXLqzO6nOmCHF8zi233KK8WrxIgATsIuBnQDNdQtqoh3hYOVJg6WkfYUwl0AIL035HjhyRXLlyyauvviplypSRGjVqhLEeWCYSSEkCYR10TVcmOeoh7ocjBZYe9mFMJdACC54rHBvzzTffKGF1/PhxadOmjdSrV0/y588fxvpgmUggpQj4GdBMA6KNeoiHlSMFlp72EcZUAi2wHODHjh2TH3/8UdasWSMrV66UFStWqK0aEIfVuHFjueGGG6zZByuMjYhlIgG/BMI66Prl4fc5cvRL7tTn/HCkwNLDPoypWCGwooF3RBdisHAwJo7M4UUCJGAXAT8DmukS0kY9xMPKkQJLT/sIYypWCCxMFc6bN0/Kli0rF154oVxwwQUqLosXCZCA3QTCOuiarhVy1EPcD0cKLD3sw5iKFQILwe7btm2T6dOny5dffilnn322HD58WMVlVa9eXe3kXqJECe6BFcYWyjKFmoCfAc00ENqoh3hYOVJg6WkfYUzFCoGFo3JGjRolV1xxhTRs2FAJKXi1Jk6cqGKvcITO7bffLq1atQpjHbFMJBBaAmEddE1XGDnqIe6HIwWWHvZhTMUKgfXbb7/JkCFDZNCgQWofLOdC4PvUqVPVPljwbg0bNoyrC8PYSlmm0BLwM6CZhkEb9RAPK0cKLD3tI4ypWCGwsLHo5MmT5eDBg3L//fercwdxbdq0ScaMGSN9+vRR3iwIsIIFC4axnlgmEgglgbAOuqYrixz1EPfDkQJLD/swpmKFwAJ4bDj6zDPPyJw5c+Siiy5SR+Zg2waIq0aNGqmjdLBnFlcThrGZskxhJeBnQDPNgjbqIR5WjhRYetpHGFOxRmA58A8dOiQbN24UxGVVqlRJChQooDxb+Dfsi8WLBEjAHgJhHXRN1wA56iHuhyMFlh72YUzFCoGFgPZx48apQ52xahBH5px55plhrA+WiQRSioCfAc00INqoh3hYOVJg6WkfYUzFCoGFbRp++OEHWb16tSxZskRWrVqlgt2vuuoqdWzOJZdcItmzZw9j/bBMJBBqAmEddE1XGjnqIe6HIwWWHvZhTMUKgRUJ/uTJk/Ldd9+pwPby5cvLXXfdxdirMLZOlin0BPwMaKah0EY9xMPKkQJLT/sIYypWCiynIjZs2CCffPKJtGvXjh6sMLZOlsk3AWcw85pA2rRaXm/Vel9YB12tkDwkRo4eIHm4xQ9HCiwPYFP0FisEFvbBwvYMxYoVU9OCNWvWlKJFi8rvv/+u9r7i9gwp2npZ7AwJUGDpaxx+Bl19uXtLiTZ645TVXX44UmBlRTV1f7dCYKF6cLgzDnZeunSpfPjhhwLvFVYQ1qlTRwYOHKh2dOdFAiTwNwH3QJEZE6/3JYqrnwEtUbZklC5t1EM8rBwpsPS0jzCmYo3AioSPzUcPHDgg+fLl4/RgGFsmyxQXARsGs0ghmJHXDdOXyRSCNrCkjXG9LukP++FIgaWHfRhTsUZgIbAdHqxdu3apesBWDTzgOYxNkmXSQcDPQKEj31jTsMFO2hhrrUa/P6wcKbD0tI8wpmKFwIK4evHFF2XmzJlq13ZsMoppwho1asiAAQPUVCEvEiCBfwjYMJjRg6WvxdpQ32G1kQJLXzsOW0pWCKz9+/erQPaePXtKqVKlVB1AZGGbBlzdunXjNGHYWibLExcBGwYzCqy4qviUh22o77DaSIGlrx2HLSUrBBZ2ch88eLD069dPrSR0rt27d8vIkSNl6NCh9GKFrWWyPHERsGEwo8CKq4opsPThS0/Jz3tDgZWAighJklYILEwRTps2TSC0sF1D7ty5Ff5NmzYpL9bDDz8s+fPnD0mVsBgkED8BPwNF/LnGnoINdtLG2Os12hNh5UiBpad9hDEVKwQWwB85ckSeeeYZmTNnjlx00UVKUOHIHHivsDcWLxIggX8I2DCY0YOlr8XaUN9htZECS187DltKVggsbDQ6ZcoU6dq1q+TIkUO2bNkihw4dkkqVKnFqMGwtkuXRQsCGwYwCS0tVq0RsqO+w2kiBpa8dhy0lKwQW9ryaPHmy/Pvf/5YLL7wwbHXA8pCAdgI2DGYUBvqq3Yb6DquNFFj62nHYUrJCYB08eFDmz58vy5Ytk1tvvVUuu+yy9DissFUIy0MCOgjYMJhRYOmo6b/TsKG+w2ojBZa+dhy2lKwQWH/99Zc6GgcxV8uXL5d169apo3EuueQSueKKK+Saa67hUTlha5ksT1wEbBjMwiwMTA+6NtR3WG00XddxdQx82CgBKwRWNCKHDx+WPXv2qN3da9WqJXny5DEKjpmRQJAJ2DCYUWD904LKL9sbV3Oyob7DaiMFVlxNN9QPWyOwsFUDzh6EN4vnD4a6TbJwGgjYMJhRYFFgRTZ1G8+dpMDS0GGFNAkrBBaC3CdMmCCLFy9Wqwi///57ufTSS6VBgwZSv359qVKlipxxxhkhrSIWiwRiJ0CBFTuzjJ7ww9L0oOvHRn2EvKUUVhtN17U32rwrCASsEFjYYHT48OFqJ/fChQsLBNfPP/8sa9euVVOEt9xyi/Jq8SIBEvibgA2DmV87TQ9ofljaYKPpd8UPRxtsNF3XppkwP/8EAi2wMB2IDUZz5colr776qpQpU0Yd8MyLBEggcwI2DGYUWP/UIWOw/mbBKUL2bGEiEGiBBc9Vr1695JtvvlHC6vjx49KmTRupV68ej8YJUytkWbQToMBKrngx7dWwob7DaqPputbeWTDBhBEItMA6evSobNy4UcqVKyd79+6VNWvWyMqVK2XFihWyf/9+FYfVuHFjueGGG7hNQ8KaCBO2kYANgxk9WMkVgabbtQ1t0o+NFFimW5I9+QVaYOGInGHDhsmgQYOkYMGCp1A9duyY/Pjjj9ymwZ62RksNEvAzUBg0Lz0rP3aaHtDCaqPp+vbD0QYbTbdH00yYn38C1gos/0XmkyQQfgI2DGb0YNGDFfkmMgYr/H1TKpUw8AKrb9++Ku6qevXqUqhQIW7HkEqtk2X1TYACK7nixbRXw4b6DquNpuvad6fAB40TCLzAQpB7xYoV5auvvlLTgRdddJE0atRI7d6O2Czu4G68zaR8hs5A4RUEvspNXzYMZvRgJVcEsk2eTsDPe0OBZbol2ZNf4AWWOwYL2zZg/yusKly6dKn6U6JECXnyySelQIEC9lCnpVYToMDSV302DGhhtVFfLXpLyQ9Hbynru8uPjRRY+viHLSWrBFY0+Nh0NFu2bJw6DFvLDHB53J1wZmZ6vS8RRfUzUCTCjqzS9GOn6QEtrDZmVTe6f/fDUbcNWaXnx0bT7TGrMvD34BAItMBytmmoVKkSt2EITptJeUv8dMKmodlgI5j4sdP0gBZWG9kmOUVoug2kWn6BFlipVhksrx0E/Ay4i5cJiAAAHyBJREFUpktmg40UWP+0Cu7k/jcLriI03VMwv0QSoMBKJF2Paf/6668yZswYWbVqlZQvX146d+6sDrDmFUwCNogXPzaa9gxRYFFgRb7hFFjB7PNolT8CFFj+uGl7CtOgEFdYHYkd6ZctWyaLFy+WAQMGSO7cubXlw4T0EfAjXvTl7i0lPzZSYEVnawNLPzZ6a0n67gqrjcl4b/TVClNKJAEKrETS9ZA2tp6YOXOm9O7dm1tOeOAVhFs4UPxdC/FOa9GDRQ8WPVhB6NFoQ6IIUGAliqzHdNPS0pTHKm/evPLuu+9K2bJlldgqU6aMxxR4m2kCFFgUWFkJA9NejbC2SRvebdN1bZoJ8/NPgALLPzstT0JgDRkyRPr166c2T3322Wdl/fr1MnTo0JinCBHDxSvxBDpM/zsPd7xIZgPutHsTb1NkDn5sLND1mpgM3TfhfzHdH+1mG+wMq41xV16MCfjhGGMWcd/ux8ZEvDcYC3jZT4ACK8l1CIE1f/58GT58uJoi/Pbbb2X06NHqgOvzzz8/ydYx+2gEwuotSMaXuB+Wpu0Mq42m324/HG2w0XR7NM2E+fknQIHln52WJzds2CBPPfWU8mLly5dPtm7dKqNGjVJ/p8DSglh7Ihwo/kbKGKx/mlbk6jfTg25Y26T2lzeLBP1wNF3XppkwP/8EKLD8s9Py5KFDh9R04BVXXCFXXnmlzJgxQ/bt2ycPPvggN1fVQlh/In46Yf1WZJ6iHxuTMVDYYGdYbbShTdpgYzLeG9NcmJ8/AhRY/rhpfWrXrl3qPMU1a9ZIzZo1pUePHlKkSBGteTAxfQT8DLj6cveWkh8bkzFQ2GBnWG301pL03eWHo77cvaXkx8ZkvDfeSsO7kk2AAivZNcD8rSPgpxM2XUg/NiZjoLDBzrDaaEObtMHGZLw3prkwP38EKLD8ceNTKUzAz4BrGpcfG5MxUNhgZ1httKFN2mBjMt4b01yYnz8CFFj+uPGpBBFwBjOvySO42PTlZ8C1wcZkDBR+WJq2M6w22tAmbbDRdHs0zYT5+SdAgeWfHZ9MAAEKLD1QbRAFKKkNdobVRj0tzXsqfjh6T13PnX5spMDSwz6MqVBghbFWLS6Tu4PLrBhe70sECj+dcCLs8MonI9Ga7K0FKLD+qcF4t7wIa5vke2OaAPPTSYACSydNphU3AQ4UcSNUCfjhmIwvcRvsDKuNelqa91T8cPSeup47/diYjPdGT2mZSqIJUGAlmjDTj4mAnw4upgw03BxWG5MxUPhhadrOsNqo4VWIKQk/HGPKQMPNfmw03R41FJNJGCJAgWUINLPxRsBPB+ctZX13hdXGZAwUfliatjOsNup7I7yl5Iejt5T13eXHRtPtUV9pmVKiCVBgJZow04+JgJ8OLqYMNNwcVhuTMVD4YWnazrDaqOFViCkJPxxjykDDzX5sNN0eNRSTSRgiQIFlCDSz8UbATwfnLWV9d4XVxmQMFH5YmrYzrDbqeyO8peSHo7eU9d3lx0bT7VFfaZlSoglQYCWaMNOPiYCfDi6mDDTcHFYbkzFQ+GFp2s6w2qjhVYgpCT8cY8pAw81+bDTdHjUUk0kYIkCBZQg0s/FGwE8H5y1lfXf5sdF0J2yDjagRG+wMq4363ghvKfnh6C1lfXf5sdH0u62vtEwp0QQosBJNmOnHRMBPBxdTBhpu9mOj6U7YBhspsP5pjNwH628WkXuzaXhdY0rClvcmpkLx5qQRoMBKGnpmHI2Anw7ONEk/NlJgRa8lsvybCwUWBZbpfoz5JZ4ABVbiGTOHGAj4GXBjSF7LrX5spMCiwMqs8VFgUWBp6ZyYSKAIUGAFqjpojB/xYpqaHxspsCiwKLBWKQTuacBIJpwiNN2bMb9EEqDASiTdgKXtCAOvZqGzM335ES822EiBRYFFgUWBhTYQr7fSdH/H/PwToMDyz866Jymw9FSZHxFIgUWBRYFFgUWBpacPtiUVCixbakqDnW5hkFlyXu/TYNJpSVC8/I0k3q9cGziinDbYGVYbE/H+eu1XMvrY4xSh6VphfokkQIGVSLoBS9vPQGG6CH5spHfo9FqygSMF1j/1lgxBbcO7bYONpvsf00yYn38CFFj+2Vn3pJ9B13Qh/dhouoOjjXq8bBRYFFiR/Qs9WKZ7XOaXSAIUWImkG7C0/QgD00XwYyMFFj1YmbXTZHiHbGiTNrzbNthouq5NM2F+/glQYPlnZ92TfsSL6UL6sdF0B0cb6cHKyvNiQ5u04d22wUbTdW2aCfPzT4ACyz876570IwxMF9KPjaY7ONpIgUWBFXvP4Oe9iT2X+J7wY6Pp/ie+EvJpkwQosEzSTnJefjoP0yb7sdF0B0cbKbAosGLvGfy8N7HnEt8Tfmw03f/EV0I+bZIABZZJ2knOy0/nYdpkPzaa7uBoIwUWBVbsPYOf9yb2XOJ7wo+Npvuf+ErIp00SoMAySTvJefnpPEyb7MdG0x0cbaTAosCKvWfw897Enkt8T/ix0XT/E18J+bRJAhRYJmknOS8/nYdpk/3YaLqDo40UWBRYsfcMft6b2HOJ7wk/Npruf+IrIZ82SYACyyTtJOflp/MwbbIfG013cLSRAosCK/aewc97E3su8T3hx0bT/U98JeTTJglQYJmkneS8bOg8aKMe8WIDR5TUBjvDaqPp7sgPRxtspMAyXUv25EeBZU9dxW2pnw7OdOdBGymwwuAdsuG9ibtDiTEBP+92jFnEfbsfG03XddyFZALGCFBgGUOd/Ixs6DxoIwUWBVbsfYWf9yb2XOJ7Iqw2UmDF1y7C/DQFVphrN6Jsfjo4050HbaTAosCKvVPy897Enkt8T4TVRtN9ZHy1wKdNEqDAMkk7yXn56eBMdx60kQKLAiv2jsLPexN7LvE9EVYbTfeR8dUCnzZJgALLJO0k5+WngzPdedBGCiwKrNg7Cj/vTey5xPdEWG003UfGVwt82iQBCiyTtJOcl58OznTnQRspsCiwYu8owvrexE4ivids4BhfCfm0SQIUWCZpJzkvGzoP2kiBRYEVe0cR1vcmdhLxPWEDx/hKyKdNEqDAMkk7yXnZ0HnQRgosCqzYO4qwvjexk4jvCRs4xldCPm2SAAWWSdpJzsuGzoM2UmBRYMXeUYT1vYmdRHxP2MAxvhLyaZMEKLBM0k5yXjZ0HrSRAosCK/aOIqzvTewk4nvCBo7xlZBPmyRAgWWSdpLzsqHzoI0UWBRYsXcUYX1vYicR3xM2cIyvhHzaJAEKLJO0k5yXDZ0HbaTAosCKvaMI63sTO4n4nrCBY3wl5NMmCVBgmaSd5Lxs6DxoIwUWBVbsHUVY35vYScT3hA0c4yshnzZJgALLJO0k52VD50EbKbAosGLvKML63sROIr4nbOAYXwn5tEkCFFgmaSc5Lxs6D9pIgUWBFXtHEdb3JnYS8T1hA8f4SsinTRKgwDJJO8l52dB50EYKLAqs2DuKsL43sZOI7wkbOMZXQj5tkgAFlknaSc7Lhs6DNlJgUWDF3lGE9b2JnUR8T9jAMb4S8mmTBCiwTNJOcl42dB60kQKLAiv2jiKs703sJOJ7wgaO8ZWQT5skQIFlknYGee3Zs0dGjhwp69atk/r160v37t2lQIEC2i2zofOgjRRYFFixv/phfW9iJxHfEzZwjK+EfNokAQosk7Sj5HX06FF57LHHpFKlStKiRQuZNm2a5MqVS9q3by/ZsmXTap2788gsYfd9WxsUjsmG8sv2xnR/5M20Ub/ACmpdwy7Wd+rUt5+6jqsz8fGwHxtN95E+isVHkkSAAitJ4J1sd+/eLUOHDpVevXpJuXLlZM2aNfL000/L8OHDJV++fFqtczoPr4mmTaslpjsP2qh3wA1yXbsFVpDtZJtMXpv02i503WdDXesqK9NJPAEKrMQzzjSHb7/9VsaPHy+DBw+WggULCv4+evRoGTRokJx//vlarbOh86CNyRvMTItpCqx/Xm9dnl+vHYYtH09ey6PrPhv6H11lZTqJJ0CBlXjGmeawceNGmTBhgvJYOQLr4YcflgEDBiiPVixX7dq1Y7md95IACZAACQSQQFpaWgCtokmxEqDAipWY5vtNerA0m87kSIAESIAESIAEMiBAgZXkpoEYLHivEINVpkyZhMZgJbmozJ4ESIAESIAEUoYABVaSq9rkKsIkF5XZkwAJkAAJkEDKEKDACkBV//DDDzJq1CjZtGlTQvfBCkBRaQIJkAAJkAAJpAQBCqyUqGYWkgRIgARIgARIwCQBCiyTtJkXCZAACZAACZBAShCgwEqJamYhSYAESIAESIAETBKgwDJJm3mRAAmQAAmQAAmkBAEKrJSoZhaSBEiABEiABEjAJAEKLJO0mZcWAsePH5fs2bNrPwxbi3EWJbJv3z7JkSOH5M2b1yKraSoJkAAJ2EGAAsuOekq4lSdOnJBFixZJ9erV5aKLLkp4fn4ywJ5hr732mjz//PPy+OOPS6lSpfwkk9BnfvvtN3nrrbcEtjZv3lzOPffchObnJ3GH45gxY9Qmt1dffbWfZBL+DFh++OGHSgA2bNhQcubMmfA8Y83gwIEDsm7dOjnrrLOkSpUq6r9Bu8ARh8gXKFBA2YiPk6Bdhw8fls8//1z+9a9/BdK+oPGiPXYQoMCyo54SbiU6uH79+smZZ54pQ4cOlVy5ciU8T68Z/PXXX6rzffLJJ6VSpUrSpUuXQAqXbdu2yaOPPio33HCD/PTTT3Lo0CG59957lZcoCFckx/3798stt9widevWDYJ5p9iwefNmxbJly5aybNky5a3EAehBEjAQViNHjpQ2bdrI1q1b5ZtvvpFHHnlEihYtGhie4AgbmzVrJp999pkSL/379w+c13Lnzp3qvR4yZIjUrFkzMPwyMgRedLTJIIrVwMNLIQMpsFKosjMrKqaLxo0bJ+jobr/9dmncuHFgyMC7Nnr0aLn00kvl2muvDYxdkYZMnjxZef+CxM5t48yZM2XlypXSt29fKVasmGKKuq5YsWKgmKK+ceA5PGsNGjSQvXv3KlEwcOBAOf/88wNh67Fjx5SNENNolydPnpS5c+eqzYKDJATHjh0r9erVUxzBFQfL4+ratWugxMF7772nBHXVqlVlxIgRgfrAczc4x2P58ssvy+WXXy5NmzYNRHukEcEkQIEVzHoxbhWmEZ566im57LLLZPbs2WrwxZRCUK6PP/5Yli5dKjfffLPysC1fvlzq1KmjpriCIhAwQIDfxRdfrAYyTLliaguewSAIAwyw+Oo+44wzBB5LsLvjjjuUvUG6HEFdoUIFad26tcALM2nSJLn77rvlkksuCYQwiMYPHqz77rtPCQUImiBcTpt07IFY7dOnj3Tu3DkwniKIFniu/vvf/8pzzz2nTrMIonBxvIHXX3+9EtL4WEG7LF68eBCqmjYEkAAFVgArJRkmbdmyRf73v/9Jhw4d5IknnlDTHBAuiMnKnTt3Mkw6Jc9ff/1VevfurabbevbsKRh88dW7cOFCJQYLFy6cdBsRe7Vx40YVf4VpNwxqL774okAcwsZ8+fIl3UbHAMdLBI9gEKcIv/32WyWkf/zxRyX0MQ2HKS54ivDvQWiT8+bNU1PBPXr0UKIVXg0c3o6jr5LhxYoWx4Q2+eWXXypR5UxnLVmyRN59910lakxPuUazEW1x+/btUq5cORXPhv4HU61FihQJ1PuCqdZrrrlGvS+OxxJhAOgz8eHCiwQiCVBgsU0oAvg6g8Dq2LGjCtJGh4z4IfwJQnAxOjRMd6ATbtWqlbIZQgaDxI033ii1a9dOek1icMVgCxsxpYU4tqDZ6IYEnmXLlk3nmXSAEQZg2hrC9P7771deAkcUYgoW0zPJvjC4wgu4atUqJfwhVuERxNQh2kHJkiWNmhgtjmnPnj3y0EMPKXsQ4I4LXCFS8aESBBvdkFDHmGo/55xz5M477wyMcPnzzz9VX4OYxRo1aiiT8b736tVLTV1feOGFRuuamdlBgALLjnrSaiWCnfHF5f7qgrv7o48+EngOcKHjhUDo1q1bUqZkotmIztcdVArRhSmQq666KmkCK9JOeDHefvtteeyxxyR//vyKJWxs1KhR0jxF0VjCLgjpr7/+WonpZH+BR7MRXtVp06apgS1PnjyKJQZfiMLrrrtO6zvhJbFoNuLfsFgAHix4KI8cOaIObsd0Juw0eWUUx7R48WLlsUJsEzx/8CLBQ3TXXXcpT7DJy0usFbyWmFYfMGCAlC9fPqHm4QMIfyK3KkGdYrXy+vXr1XQq7HB7LNEPHTx4UB588EHlPYfIMu0NTCgYJq6FAAWWFozBSwQvPzxPkatcMIW1YMECFeh89tlnpxuOZdxYtv/AAw9ItWrV5Pfff1cDRadOnRK2HUKsNsLYtLQ02bFjh1oVhekEBBZjOiZR8WIZ2QhborGEVwP2YHuGdu3aqakPdMyDBw9O6DSmH5bgiGkP/ClUqFDCG3GsNoIlxB+W7t90001KDM6ZMyehLGO1EdD++OMP1Rbg2UCc4DvvvKPEgcmVuJnFMTnB7RB/8EhjxSPem2HDhiXsvYnWmGKJtUL8IuxEWADEa6IuTN9jKxAIOngh8dGG+oR3F/F+8FxBFMKTigteP3zQwVv5wQcfCGJXN2zYIO3bt1f9Ji8ScBOgwAphe0C8EgQUvE+YFkCngT/oqBxPFTou9+W+xwQSPzbCLrjl0dlh6T72mUJQcaL2moq0Efl7YYmBDMG68BAhYBdTHYmyETb5ZYkvd7B04koSWe9+bUQ8EzyAmIZD4DMEQqJY+rURU27wCKG+EZSPFXqJEvwZ1VFWcUyo69dff115ZSAEE8nRr43u51AevGuJ3uIEecALiW0X8MG5du1aNZ0K7x6me50pS2xfg1grfHhiNS4W2cCLeuutt8rTTz8tJUqUCOxUeyLfa6adOQEKrJC2EASyYqoK3hRMEWC1CzoMxDbgKx1TGMm+bLLRCQh+6aWXyNJnw7GpvoP83gB/RtO++C0ocUw22AheEFXYYw8eewhjbFcDsQXvPabOMWWJD1ZMAzpTqvBsYUoQixzwkQLPVhA3Pvb5qvIxTQQosDSBDFIymFrBlMWUKVPUFxaCguHKhtv9mWeekSuvvFJ5t7AXUrIuW20EL7KMvdXYWt9Bq2uQz2ia310rJuOYorWGoNmYUayVI0ghquAZhbcZiwUwpY+FAI5oQt+JqUBMJcKLhanr7777Tq10xCIC7N/FiwQiCVBgWd4m0HGgM8NeRoi3ity5GauIsOzZmbLAdAueQdwBNkjEV1rp0qUTGuQcRhvRbEyzjOQIG4JW37RRX4fijgfzMjUdmbOJOCYbbAQXxFoh0B9eKEwH4sgtTAm3aNFCLehBPKIjqvB3sPv+++/TF/ngAwHxlJUrV1ahFvASYrEAFl8ke4GIvhbHlHQToMDSTdRweohJQjxV9+7dVVCme68WJ7gVAczOkmdnRRuOo0AcE9zc2Ok5kYGkYbTREVhYHWiKpZsj8kT9Bq2+aaOeDsAdD4ZB3c/UdKLjmGyw0akNiCFsnYKNfxE/hdhIXFOnTlXCCn+HqMLHKrxUCMiHlwoxnjYc3aOn1TEV3QQosHQTTUJ6zjJsxAlhewB8lTmbR2LAQzwJOhe4s5O1e3eYbMS0QbJ2QncvuXfOjQxafdNGPZ2AE7OG9xorEoM4XWmDjU5tYMNV7PMHrz2C2HFh0Q/CJpxVgm5RhVWMiFlN1KIKPa2EqQSZAAVWkGvHo23O1xZW1SGwFB0JvsIwZegc4oyjWvA1hiXkTZo0UR2HyStMNmKVEabCICRMs3RzxKq6N954I3D1TRu9v1nRplTxdLSYNSfVIExNB83GaMTRDrGVwi+//KL2oStTpoyMHz9ebUniLPKJ3AiYosp72+WdWROgwMqakRV3QFQhUBMxBthJGoHsOF7kq6++kvfff18dSouDiBM5FZgVKNqYFSFvvzsc4a2EFwuCL2j1TRu91WXklCqe8hJXl8yp6SDaGEkbm9TC84f903DNmDFDefEvuOACtd8f/h+LfBDbBu8VFgIF8cgob62IdwWVAAVWUGsmRruceBxMA6JTwcHNCOrEpnhdunQxvi9PNPNpY4yVmsHtbo7YmwcH+E6fPj1Q9U0bvde1e0oV2wNkFleHPdaSMc1vg40gDo/9sWPHZOLEiSquCsIJF7ZiwF5lEFfOwfE45garLU1sBOy9NfDOMBGgwApRbeKrDQHvmEIwfQSGV4y00SupzO8jx/BwdE+pXn311Wp7gMzi6pI9NR0EGyGkIDZxxA28uPBE4UMDMVTYMmHXrl3q3EDnjFLnHEvYjhXXWBSEA+3x/witYJyVnveJqZxKgAIrRC3COeEdy4vR0UQekxOEotJGPbVAjuHi6J5SReB1RnGUmA5O1nsdBBsR6A+PE3akx7mKEFjYhgbH27h3YI88N9CZCsQ0ILxajLXS8/4wlcwJUGCFrIUgOBb7vDgHDQexeLRRT62QY3g4uqdU4XnBzuBBi6tLpo0IRsfeVQh9wArAVq1aqd3WJ0yYoPo7eKSwGztWW2KVILaQwLmqOLO0ZcuWRs6x1NMamUqYCFBghak2WRYSIAFrCbinfbExcNDi6gA2WTbCe4bAdCzkqVixYnodw9uHw+sRt4ZNld07sGMBweTJk9W+V1dccUVSzl+0tjHScC0EKLC0YGQiJEACJBAfAU77ZswP3jOIK0wLYmEHdk/H9gtYMY0VlfBoOfx+/vlnNV2YrKnU+FoBnw4TAQqsMNUmy0ICJGA1AU77Zlx9OM4GK/9w9h9iqDBd2LlzZxWk7mw/4wS649+5A7vVr0IojKfACkU1shAkQAIkEG4C8FDhOBvs9YdD7LH9TLTVfwxgD3c7sKl0FFg21RZtJQESIIEUJrBv3z558MEH1dmql19+eQqTYNFtIECBZUMt0UYSIAESIAFFAOcfzpkzR23PgMUAvEggqAQosIJaM7SLBEiABEjgNALYsmHYsGFSvXp1ad26NQmRQGAJUGAFtmpoGAmQAAmQQDQCCGZHYHvBggUJiAQCS4ACK7BVQ8NIgARIgARIgARsJUCBZWvN0W4SIAESIAESIIHAEqDACmzV0DASIAESIAESIAFbCVBg2VpztJsESIAESIAESCCwBCiwAls1NIwESIAESIAESMBWAhRYttYc7SYBEiABEiABEggsAQqswFYNDSMBEiABEiABErCVAAWWrTVHu0mABEiABEiABAJLgAIrsFVDw0iABEiABEiABGwlQIFla83RbhIgARIgARIggcASoMAKbNXQMBIgARIgARIgAVsJUGDZWnO0mwRIgARIgARIILAEKLACWzU0jARSg8CJEyfk4Ycfljlz5pxS4Pr168uwYcOkXLlymYI4evSoLFy4UBo2bCilS5dODWgsJQmQQOAJUGAFvopoIAmEm8D+/fuVwHrggQekWLFiqrAnT56URYsWyfr162XAgAGSPXv2DCFs27ZNnnjiCZVG/vz5ww2LpSMBErCGAAWWNVVFQ0kgnAQgkJ555hl56KGHJHfu3OmFXLlypRJZI0aMUIJr1qxZMn36dPV7165d5a677pJdu3ZJ+/btZcuWLdK2bVvp27evPPvss+o+pIU0mzZtKtmyZQsnPJaKBEggsAQosAJbNTSMBFKDQFpamnz66afSvXv39ALv3r1bRo4cKZdddpm0bt1a5s2bJz///LN06dJFDh06pKYOO3XqJBUqVJAFCxao52655RaZNm2afP/990poHThwQIYPH67+v1SpUqkBk6UkARIIDAEKrMBUBQ0hgdQkAIHUv3//UwpftmxZ6dixo7Ro0ULOOuss9duxY8fkjz/+kN9//13Gjh0r999/v+A+CLHrrrtOTS/CY4W/Q1DB6zV69Ghp3Lix1K1bNzXhstQkQAJJI0CBlTT0zJgESAAB7mPGjFFC6uKLLxYErE+cOFEJp5YtW6qpPXisEGP15ptvygUXXCDly5eXHTt2yPjx4yVnzpxqChFiDNOFt91222lQ58+fT4HFpkYCJGCcAAWWceTMkARIwCEQLcAd4mngwIFqeg+eKEwhIq4KQgpxVV988YX6O37fu3evEl9DhgxRAfFLliyRPn36MOaKTYwESCDpBCiwkl4FNIAEUpdAtAB3eLUwtQdxdccddyiBNXfuXCWwjhw5ooRV8eLFlZBatWqVwEOF3/bs2SOjRo1S4qxgwYJq6waINUwbZrYKMXXps+QkQAKJJECBlUi6TJsESCBTAsuWLZMVK1ZIz549T7kPXqoJEyYo7xRisPBf7JNVuXJladSokZpKhMDavn27mh7EnlmI43rnnXfkkUceUdOKbdq0UXFa7pWJrA4SIAESMEWAAssUaeZDAiRAAiRAAiSQMgQosFKmqllQEiABEiABEiABUwQosEyRZj4kQAIkQAIkQAIpQ4ACK2WqmgUlARIgARIgARIwRYACyxRp5kMCJEACJEACJJAyBCiwUqaqWVASIAESIAESIAFTBCiwTJFmPiRAAiRAAiRAAilDgAIrZaqaBSUBEiABEiABEjBFgALLFGnmQwIkQAIkQAIkkDIEKLBSpqpZUBIgARIgARIgAVMEKLBMkWY+JEACJEACJEACKUOAAitlqpoFJQESIAESIAESMEXg/wOYgG8brBgchQ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840687" cy="384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lgAAAFzCAYAAADi5Xe0AAAgAElEQVR4Xu2dCdhNVfv/b1GZM4QoM1EI4W94k5R6y1BUpPHX61UyZUjIPESUlHlIGZNoHlRvgyZTPRrITEQpSYkMGfK/vqtrP23HeZ5nn33WWWevfb77ulzF2Xute33W2mt9973utVa2kydPnhReJEACJEACJEACJEAC2ghko8DSxpIJkQAJkAAJkAAJkIAiQIHFhkACJEACJEACJEACmglQYGkGyuRIgARIgARIgARIgAKLbYAESIAESIAESIAENBOgwNIMlMmRAAmQAAmQAAmQAAUW2wAJkAAJkAAJkAAJaCZAgaUZKJMjARIgARIgARIgAQostgESIAESIAESIAES0EyAAkszUCZHAiRAAiRAAiRAAhRYbAMkQAIkQAIkQAIkoJkABZZmoEyOBEiABEiABEiABCiw2AZIgARIgARIgARIQDMBCizNQJkcCZAACZAACZAACVBgsQ2QAAmQAAmQAAmQgGYCFFiagTI5EiABEiABEiABEqDAYhsgARIgARIgARIgAc0EKLA0A2VyJEACJEACJEACJECBxTZAAiRAAiRAAiRAApoJUGBpBsrkSIAESIAESIAESIACi22ABEiABEiABEiABDQToMDSDJTJkQAJkAAJkAAJkAAFFtsACZAACZAACZAACWgmQIGlGSiTIwESIAESIAESIAEKLLYBEiABEiABEiABEtBMgAJLM1AmRwIkQAIkQAIkQAIUWGwDJEACJEACJEACJKCZAAWWZqBMjgRIgARIgARIgAQosNgGSIAESIAESIAESEAzAQoszUCZHAmQAAmQAAmQAAlQYLENkAAJkAAJkAAJkIBmAhRYmoEyORIgARIgARIgARKgwGIbIAESIAESIAESIAHNBCiwNANlciRAAiRAAiRAAiRAgcU2QAIkQAIkQAIkQAKaCVBgaQbK5EiABEiABEiABEiAAottgARIgARIgARIgAQ0E6DA0gyUyZEACZAACZAACZAABVbI2sDw4cNl0KBBmZZq/vz5Mnr0aHXP888/L5UqVQo8hb1798rtt98u77zzjnz66afyr3/9y4jNx48fl+XLl6s/Xbt2lVy5cmWY719//SUfffSRjB8/Xt5//311H+xs3769NG/eXM4++2wjNpvI5Nlnn5U77rhDOnToIE888USmXEzY4+Sxc+dOGTx4sLzwwgtSqFAh6dmzp9x///1aTdi4caPccsst8vXXX5+SbunSpaVJkybSrVs3qVatWvpvzjs5bNgwGThwoPr3aHaC5+OPPy5Tp05V99x3333q/pw5c2q1309i+/fvl5dfflnOOeccadmyZdQkMuKCm2vWrClt27aVjh07Sr58+dTz0drQzz//LHPnzpXLL79c6tSp4ysfvGvdu3dX9e/18lI+r2nxPhJwCFBghawtUGDprdClS5fKZZddlqWQOHz4sDz66KMyZMiQqAZ06tRJ/Z4nTx69BiYptaAKrEceeUT69euXTmX27Nly1113aaWUmZBARhBayLdRo0Yq32gCK5qdEOAQIc4FoYg/2bJl02q/n8ScMsybN0996ES7suKCZx544AEZMWKE+tiIbEP4vUePHjJt2rRMP6K85NOlSxf1vmX2QeQug5fy+eHGZ1KbAAVWiOvfEQf//ve/VWdWuHBhVVqng8L/04OVeQPwKrAWLFgg9957r1x88cXy5JNPyv/7f/9P/vzzT8GAhEEFF77Mb7jhhhC3uOQXzRkoJ0+erDxA8Cpmz55dq2EZvT8//vijjB07VsaMGSPXX3+9PPXUU1K0aNGoeUezE20IXqzevXsrEQJhpdt2vyC8CJCMuKAOPvjgA+XJzZ8/vyxcuFAqV658min4SIlFYEX2X+58zjrrLOXFvOSSSzwV2Uv5PCXEm0jARYACK8TNwYvAwkD05ptvqmmJihUrKtf6zTffLDly5Ej/wsRX9XnnnSeYWsSU0IABA9Tv7ukwuOMxOGB6pEiRIopqNC9HRlN9n3/+uWAKBWkivzvvvFNNyTmd6Lnnnps+Rfjuu+/K2rVr1dQUpk/gHbrnnnvU16q7k8dAhU4WUxtXXXWVSr9+/fpq4PJi2/bt21WZ3Fe0L/jff/9dDR6YvkR+11xzTfojEFkjR45U07AQV44H6+DBgzJnzhzl6Vi5cqXUrVtXsbvxxhvTpxIdGx966CE15QSvB6Yy8Hd4ZV555RUZOnSoHDlyRP3bf//731Pq7e6771bet3HjxskPP/wgbdq0UR4R1KVzffXVV8q+t99+W/0TpjQffPBBady4seLkDDyod0yXgiXuz5s372lThJj2wv0vvvii/Prrr4o5vElOWkg/cho1Wrtx1+GoUaPkpZdeUmmef/75Kj2nfbrrxd2unH+vXr16+gfEnj175Omnn5ZZs2apNgLb+vbtK1deeaWcccYZ4n4e0+eoR3BFfUcO0pl9oPz222+qHsDpf//7n1x99dWneLDQVp2pbsdO1C2EOT523Bemwhs0aCBffvmlgAPqqESJEmqaDe3NaUsZ1RHqDG0Y9QV+mJqLfEedZ502hraybt06xRhtC++dI3qicXXbmxkXh+/q1avl9ddfl1q1ap3yDmIqFNzwDjlX5Ieh8+9e8nGHEpw8eVKWLFmiOGDqHm0OaaN/wHuZWfmy4gdRCCGNfhR2IT13fxTi4YVF80CAAssDJFtvyUpgId4Bgy06cOcqXry44EsaMRDOAO8uP77QIcKee+455SE4cODAKXggIuDiL1asmCcRgwEdnS5E1fr169PTQszGTz/9pDwAGHjcAguDzrJly6IKn8ymDzB1g4Gzdu3anmzzKrCcPAsWLKjSxSCY2QVxhc4dnXLkhYEUHi+3wI28BwMlhBiEh8Mf/4Y6adasWdR6c9Jo3bq1qh/YunnzZiVkIfDcl1uYRJtyfvXVV1W+7hgsiBEM6IsWLTolLTdzDHRe2k1mdYhyOoLZq8AqUKCAsg12uy+khQ+LW2+9VQnCSOGDdoaPCpTBq5DAfQ4zvCsYvN1ThLEKLKQHu7777rtTbHBPgWVURxdddFHU+m3VqpVqA/gQyiykAAL9scceUx9UuN+53O3DCxcIc3zEQRjWq1dPCV3nXXHakA6B5fZgoc4d7zz6wWgMr732WiWOHn744ajlg/CO9n44/NAnId4S/WHkBS82Yv+CML1r6/gVBrspsMJQixmUISuBhSBdTEVgEDh06JD6L6axnIHBEVhOTAk6x6NHj8ovv/yiBqUdO3aoe/G1iy/3/v37qw4LnSU8Jc6UhzsQOtKDhTTxpYyOHh064iZy586tOnb8u9OZuwUWOmrYDe8VvFIQJbAd/922bVt6ALJTtj/++CPdNnypIy8vtkH8eZkizIhzRk0Lwuimm25Snh100PBerFq1Snns4D1wBITDHwzg6YKHsU+fPjJx4kTFBYMenoUgA3cniNpdbzNmzFD5fPHFFyp9iCnHs4LnIZIhMuABhAcKA8onn3ySHgPjDMDwsM2cOVPKlCmjvFDwnrkFFtoCAr/hVUEbgrcJdYkFF0gDbQOC1Uu72bJlS3odoh3Bo7Zv3z7p3LmzEklO+4zGN3KqB6IOnk4wgohHu4IAfuutt1R6aGsQhfjQcASWEy8HYYDyQOx6ERLOPQ5/pz6ixWBFm5KKfM6ZMnvttdeU5w0B9PCWQpxDPKAMaKPR6ujEiRNqqhrvIuoNdXXs2DFVfjB1PLHuZydMmCCXXnqpEsFgAM+aIzC9TKFlFRuFNjRp0iTlvcKVqBgsCGfEQsIjjAsM8M6AGUQV3rXbbrtN1b0jwqK1G/QfmfHDR47j/cL70KJFCzUVCu8y3k+8B+i3eKUuAQqsENd9VgILA6U7HiJyIHA6QAy66Bid1T/o8OGpilxB9tlnn6kVRuik0bksXrz4tGmkSIGF6RcMdLjfGfhRJZHTAG6BhWlEeNiiddLugd7tffj4449V0DE8PF5tS4TAgkDF1BQGffd0o1sIYCoDQtDh74hHxJU4oggDIFacQWQ6/xYpsNzPIX0IVvxx0gc/iIitW7fKhx9+qKagMIUC75SzUtM9hYT/d2KCIgdHCCAMLO+9956a7gRnTL/VqFEjfSrLa7uBZxViLav26UVguadvHUGC5zB1C6ECgQuxDfHiCCx3O4yWR1YxjLoEFrxWEAKR3lrHJghjvIPR6sgpNzy20S7nQwNtASLYHVAfrXw6BBbswBQv/kC4JkJgoS9BPaINwgPlXHjv1qxZoz4e3njjDdXOo3lqnXfSCz+IOHi/wAYfoU2bNlUCDvGX8ODTexXiwdVj0SiwPIKy8basBBbK5A5yz0hgRQqpyAHEYeN0zPAG4B4M2JFL+SMFFoJdo22/4NyHacLIKUL3Ng2RnbQjsBwbIgP7Y7HNq8DasGGDim9CXllNEWYWyBvJNRpnL/+WUf1E/vuKFSvUNAbi3yKvSIHl3mIgmrBF/BvSg2jBIOZciElB7BiENwQv2kNkWpHtBh5SCKys2qcXgRXZjtxbkrhFAwZGr9uAZCWwnHQdIevXg5WVRygzD1m0mDQ3L+edRkA+BJa7TuIVWJH1BnEPryQEP6YKEQ8G70+8AsvJp1SpUuqDBV5S1O/06dPTP8CQN7xLEJQol/vKTGB55ed4xyHS3dP18J7hQyosq4ZtHP+CYDMFVhBqIUE2JEpgefVERPNgIdgYX+XwdGAQr1q1qgrYxZe2Vw+WF4EV2cl78WBF2uZVYGUW5I6pGnia4P3DAA6PU6weLPfgF4vAcgvjSA8WhBXieDD1hIGvXbt2KnAdU4buAOFo4iAjgYV/Rz6IZ8I0DKY6Ya8T0JyWlubJ8+l4sHQILD8erKz2WctMYCE/eFFQ7mhB7s4+WF6mCB0PFmL2MlvtG62O3B6YzMoT7VndAsvp3rCo4//+7/9Om8p22inu87uKEIzwLKbK8d7CE4XpbKzshGcVU+OYXkffAzYIR3C3r8j68MrPKRs+nDC9j34NU7JgmJUnNEHdPpMNEAEKrABVhm5TEiWwsIIPwdKYFsosBguiCXEvDRs2FMQCwY2Ojg8doTMN5ScGy4vAQnyZE7+D6QF83U6ZMiU9PsyLbW6BhcBWdN5YZn7mmWeeVlWO8MHUhHubBnytI0gYgyUYYKUUgnwhKr3GYPkVWOCNqV14Z1Bn2EbCifHC1J3jscGUCe7BSivYBVtj9WBhGguMMHWLPOFVgGcMHisEU8N7ha99L+3GicHSIbAgcJ0YP68xWH4FFlZ4wnuC+kLdOts0+PVgQTQ4IhjeMGyaio8AiGDE1MEzg+moaOm7y42YRWdjYaSBduh4kWIVWPhYcIK3I7eQyEx4wrOM59wxdJl5sGAftrrANJ97qg9tIqN8sEgGMX549zENiXrH9De8oYgxRRtEu8d/wbVcuXKnxWA55cP0tDP9lxE/rEiGeMO75cTI4eMC5UQcG8qKMvBKXQIUWCGu+0QJLHTeWM6NGITMVhE6Qsy9OtCN2xnIoq0iRLzUrl270gNR3TFYXgVWZNU6gdpYXeXVNnhiELyKL2Fc7vgld/oYDPEb/kS73BuNYpBEwHnksnw8F20VoV+BlZkdEInwpiAQ3bngZcNUHzxITpybVw8WBqSMVkY6m0siWNxLu8loAM3IFnc5o3mGINjgscD74L4yWkXoVWBF7uTupO1lo1EvHiykh3qA1ydyFaF7w86MuOC9+89//nPaKlH3SlKvAgtTcBBnuMAN3hl8HLmvrKY0cS/eQcRAYsFGpMCCYHO8u7gXnk9MvVWoUCFqPpECHN5TpImYUayGxsccVgzjw8L9rjntHHFSTgxqtPJh1/rM+GGlYkarYt1etBAPMSxaFgQosELcRBIlsIDMy35Gzv4zEGLYbwl7D8GDg0HWmSJER4T7cBQNOlcIH4gPiBrc63SisQosPAcPFjpzTFXBu4JYE3zB4vJqG4KhEUQOTx0ufBmjw452ZXRUDjp89x5YeDaWfbD8Cix4o+BRwsox7IMFzwcGZucIEQg9ePYwiIEL6gniCl4AfMnD04iv+MgYHdgfbR8xfL3Dg+PsNYWtNiAO3Hs2eWk3ugUW7I1lHyy/AgvCCrFFmPKKFuvlrkevAgvtFNPb8Io6ezhBrLuPnMlMeCKwG+LB2aICgqFXr17pe6F5FVj42IEnFp5frFxFPWe0P1g04ekcI4RpOoirjNrQN998o9ob3lm8M1jZWLJkSU8Cy3mvHKHvbKcATzvydfcDWPCAd9nx5GVUvqz4YZEIQiaw5QrqB+XEHluI+cIUJa/UJkCBldr1H4jSO508Vp5hZRSW0UOAwevgrEjEvjlerqwCkL2kYfs90cSP7WWi/SRAAiRgGwEKLNtqLIT24ssPX5uR040oKqawMDXh9cgQCqzo3qUQNhsWiQRIgAQCTYACK9DVkxrGOTswY1oK05oQWojVgAcLU0xeD2wFLQosCqzUeGtYShIggaAToMAKeg3RPhIgARIgARIgAesIUGBZV2U0mARIgARIgARIIOgEKLCCXkO0jwRIgARIgARIwDoCFFjWVRkNJgESIAESIAESCDoBCqyg1xDtIwESIAESIAESsI4ABZZ1VUaDSYAESIAESIAEgk6AAivoNUT7SIAESIAESIAErCNAgWVdldFgEiABEiABEiCBoBOgwAp6DdE+EiABEiABEiAB6whQYFlXZTSYBEiABEiABEgg6AQosIJeQ7SPBEiABEiABEjAOgIUWNZVGQ0mARIgARIgARIIOgEKrKDXEO0jARIgARIgARKwjgAFlnVVRoNJgARIgARIgASCToACy0ANHT9+XJ5//nlZtGiRHD58WGrVqiW9evWSQoUKnZL77t27pXfv3tK1a1epXbu2AcuYBQmQAAmQAAmQQCIIUGAlgmpEmkuXLpUlS5ZIz549JXv27DJ16lQ5ceKEdOvWTf0dF0TYlClT5LXXXpNHHnmEAstAvTALEiABEiABEkgUAQqsRJHNJN20tDSZMWOGjB49Ws455xx15+effy4vv/yy7NixQ7p3706BlYR6YZYkQAIkQAIkoIsABZYukjGkg+nCTZs2Sd++feXMM8+U33//XR5//HG5+eab5cknn5ROnTpRYMXAk7eSAAmQAAmQQNAIUGAZrpEtW7bImDFjVAxWhQoV5OTJk7JgwQLJmTOnXHHFFfLAAw/4FlirVq0yXBpmRwIkQAIkoJsA4nRjuWp3SGzfnzYtNntisT3M91JgGazdjRs3yqhRo+S+++6TunXrqpw3b94s8+bNkwcffFCOHTsWl8AyWBRmRQIkQAIkEBACyRBYv/32m7Rv314tzHLGM+DAYq5t27apf4dDATHFcCoULFgwQ1pe70MCP/zwgzz66KPy7rvvKsfE5ZdfrsbNkiVLes7Pb7XFYifyoMDySzrG5+BdQnD7/fffL9WqVUt/GnFXkydPPi01BrrHCJi3kwAJkECKEgiqwPJaHV6Fy4EDB6RHjx7SpEkTad26tUoegm7hwoVqkVixYsW8ZunrPq92OolTYPnCHNtDO3fuVCoeqwgxLZjRhS+CeKYIY7OKd5MACZAACYSBQFAFVqQgwQIveLZwNW/eXDA2jhw5UnmlRowYIfXr11eOCHij8O9VqlQ5pXrgGUN4DWaCKlasqH7bv3+/2tqoQ4cOUrRo0VM8ZpnlN3jwYOXsgDg777zzVP41a9ZUYTuffPKJygOzTpUqVZJhw4apuGgKrAC+Lc8++6zMmjXrFMvQgBDY7nabUmAFsPJoEgmQAAkEnIANAuvo0aNqayIs4qpRo4YMGDBAbVPkCKx77rlHOnbsKK1atZJx48YJxsMhQ4aohWDOhTQgdtavXy/t2rVTogeiKlu2bOoWtwDym99PP/2kRODAgQOlcuXKMnv2bFm7dq0SYI6zJKspT3qwAv7C0DwSIAESIAES8EIgmQLrq6++Os1EeJMiY7Cwcv6ZZ56RsWPHSp48edTekNj30RFYEDSIrYLzYeXKlWrxF37LlSvXKelDOC1btkyee+455WkqU6aMWpHfsGFD2bp1a7oHK6v88Mxjjz0mZcuWzTA/bAz+1ltvqXwcO73ElFFgeWm1vIcESIAESIAEAk4gmQLLa5D7e++9p4SRI5rcIgpThG7hkpnAclcFNuxGfPPw4cOVWMqRI0d6On7zO+uss2Tu3LlqqhJiDgKudOnSFFgBfwdoHgmQAAmQAAloJ2CDwMrKo+RFYMHr9fHHH6dPLwLkoUOHlAfr9ttvl8KFC3v2YGWUH+KuHn74YeVpK1Wq1GmeNnqwtDdfJkgCJEACJEACwSRgg8CKjIkaOnSo/PXXX1E9Qxl5sPbu3St9+vRRm3JfffXVqjKwXcP06dPVJt3IwxFAfvNDvBXio5EeYsQGDRqkPGMIet+1a5enbSc4RRjM94RWkQAJkAAJkEBMBGwQWFjQtWLFCrUKMG/evNK2bVv5+uuvYxJYgOLeBwtThFh5iDSrVq162io/P/lhFeETTzwhc+bMkTp16sidd94pL7zwghJYCLynByumpsmbSYAESIAESMBeAskQWPHQgncJKwWx+g9bEzmrAONJM7NnTedHD1aiapLpkgAJkAAJkIBBAjYILHiesPcUVuRh6u3WW29V+1cVKFAgIaRM5xetENxoNCFVy0RJgARIgARIgARSmQAFVirXPstOAiRAAiRAAiSQEAIUWAnBykRJgARIgARIgARSmQAFVirXPstOAiRAAiRAAiSQEAIUWAnBykRJgARIgARIgARSmQAFVirXPstOAiRAAiRAAj4JYM+oV155RYoXLy716tXLMJUff/xR7r33XrUDe926dU+5L7PfcCM2HcUZhTNmzBBsNBrLPlTRDNq9e7c6xxD25M6d22fJvT1GgeWNE+8iARIgARIgARJwEcDhyi+99JJ069ZNcIZftAubgWLjzilTpsj8+fNPEViZ/eakpVtgId0333xT7b3VtGnThNYnBVZC8TJxEiABEiABEggfAXivIJpq1ap1mlfKXVoIJAirzZs3q32w3B6sjH5bvXq1DBw4UHmsmjdvLp9//nm6B2vEiBFq93YcxnzxxRfLsGHDpFy5cmoXd/x2+eWXy7Rp09Qhzdjhffbs2fL+++9L586d5b777lN7cMGLBdGHMwwTtQ8XGFBgha/ds0QkQAIkQAIkkFACv/76qwwZMkT69+8vxYoVi5rXvn37lOi57bbb1AHKvXv3ThdYGf2Gf+/Ro4c0a9ZMWrRoIZMmTZKlS5emC6x27dpJy5YtpVOnTvLyyy+rjUvHjBmjzgnEbx07dpRWrVqpfJcvXy4TJ04UeMpgJ0RV2bJl1d9Hjx6tPFg1atRIGCcKrIShZcIkQAIkQAIkEE4C8BjNnDlTCZdosUzwcM2dO1dy5colTZo0kfbt26cLrMx+W7dunRJH48ePl8KFCwv+jrgr/B0eLXilHnvsMalYsaLyROHv8IzhgkcKv0FELViwQLZv364Oh4Zow30PPfSQVKhQQd2L3+HNat26dcIqiAIrYWiZMAmQAAmQAAmEk8CGDRuUgELgOkQUAtExNYerQ4cOysuEwHRM9R0/fvwUgbVp06YMf3PHXOGAaAg5J7A9Msgdhy87wgn5ugPgFy1aJNu2bVOizn2fI7DwOy4KrHC2T5aKBEiABEiABKwkkJUHCwIGHqXIC/FYO3bsyPC3fPnyneLBQuzWyJEjZezYscqDBcEEMQehtHPnTuWhgscL036xCKxZs2ZJnjx5KLCsbH00mgRIgARIgARCSgDTbpia69evX4YxWE7R4UFyTxG6kUT+dujQISWaGjZsKNdff71Mnjz5tBgsxFm1adNGFi5cKJ999pkSYDjc2avAYgxWSBsli0UCJEACJBBMArU7rIrJsLRptWK6P0w3O6sIq1atqlbuZXbFIrCQzrfffiuDBg1S8VdY+bd27VoVUA8P1tChQ1WgPIQX/otVhCVLljxlKhFTi5lNEXIVYZhaIstCAiRAAiQQeAIUWLFVEab6ECzevXv3DPfBii1FM3dzHywznJkLCZAACZAACSgCjsDKyjPl9b6wY4UX69VXX1U7uUfu0B7Usu/Zs0ft5I4pS+7kHtRaol0kQAIkQAKhIuAWThl5syC+KLBCVe0JKwy3aUgYWiZMAiRAAiRgEwEKLJtqK/i2UmAFv45oIQmQAAmQgAECFFgGIKdQFhRYKVTZLCoJkAAJkEDGBCiw2Dp0EqDA0kmTaZEACZAACVhLgALL2qoLpOEUWIGsFhpFAiRAAiRgmgAFlmni4c6PAivc9cvSkQAJkAAJeCRAgeURFG/zRIACyxMm3kQCJEACJBB2ArYKrK0NCie0asov25vQ9MOaOAVWWGuW5SIBEiABEoiJAAVWdFzRBFZmx9/EBN3DzThnEAc8v/vuu5IzZ051NM8DDzwQ9YgcD8nFdAsOtXafcRjLwxRYsdDivSRAAiRAAqElQIEVPIF14MAB6dGjhzRp0kRat26tDMQ5gzjoecqUKVkeNB1vY6XAipcgnycBEiABEkh5AhRY+gSWc2Dz559/Ltdee606vDl//vzq0OZmzZpJgwYNJC0tTR5//HEllM455xz1/6VLl04XUrBm27Zt0qtXLxk1apRUrFhRGbh//37p2rWrdOjQQYoWLXqKhwlp9u7dW93XvHlz2blzp4wcOVLgBRs8eLBUq1ZNibPzzjtPRowYITVr1hQc+fPJJ5+oPDZu3CiVKlVSh0jXrl37tEOkY3lJ6MGKhRbvJQESIAESCC0BCiw9Amvfvn3K63TdddfJ9ddfL5MnT5Zff/1ViSycXXjw4EG5++675YUXXpAPPvhA3VuiRAklviCaKlSokG7I0aNHldhZv369tGvXTokeiKps2bKpe9weJtzbrVs36dSpk9SoUUMGDBgg2bNnTxdY99xzj3Ts2FFatWol48aNE0xzIs+ffvpJibKBAwdK5cqVZfbs2bJ27VolwDCFpTkAACAASURBVCDQOEUY2leeBSMBEiABEjBBgAJLj8Bat26dEifjx4+XwoULy+bNm6V///7KQ7V37155+eWXpW/fvjJz5kwpUqSI5M2bV6pWrao8WbgvT548pxgC4bRs2TJ1SDM8TWXKlFHPN2zYULZu3ZougDZt2iTPPPOMjB07VqWxZMkSee2119IFFp557LHHpGzZsrJy5UpZsGCB+i1Xrlzp+R0+fFjeeustlY/j+aLAMvH2MQ8SIAESIIHQEqDA0iOwIF4QlD5jxgwpWLCg8hRhmu+hhx6SQoUKyfDhw6VLly7y+uuvy9VXX63EU5UqVeSrr75S3qfMrhMnTsiqVatUGhBLOXLkSBdY7733nkrLEU1uEYUpQrdQcv921llnydy5c2Xq1KkCMQcBh6lKCqzQvuosGAmQAAmQgEkCFFh6BFZmHixMBY4ZM0YuvPBC2bNnj7Rt21Z5nf766y+58sor1dSe+4IX6uOPP06f7sNvhw4dUh6s22+/XXnIHOGUlQcrI4GFuKuHH35Yeb5KlSp1mueLHiyTbyHzIgESIAESCB0BCiw9AiuzGCx4izAFh0DzNm3aqAD4SZMmCYLiETMFD5f7wpRinz595Oabb1beLlzYrmH69Ony5JNPKo+TI4AiY7CGDh2qhFs0T5Tbg4V4K0xfIj3EbCFWDJ4xBL3v2rWLMVihe9NZIBIgARIgAaMEKLBiF1iY1nNf8+fPl7p16yrBBKHirCLs169f+pYKCExHMDqm+C6++GIVk4UgdggpCJzIy70PFqYI69evr6YcEbcVuY3CihUr1G+I64J37Ouvv85SYGEV4RNPPCFz5syROnXqyJ133qkC8CGwML1JD5bR15CZkQAJkAAJhI0ABZZ3gRX0uoc3CysFsdoQm5I6qw5N2s1tGkzSZl4kQAIkQAKBJUCBZbfAcva6wgpAeMJuvfVWtV9WgQIFktLmKLCSgp2ZkgAJkAAJBI2ArQIraBxpz98EKLDYEkiABEiABEhARCiw2Ax0EqDA0kmTaZEACZAACUQl4IgXr3jSptXyequ2+yiwtKFkQvRgsQ2QAAmQgP0EbBIvXmlTYHklxfuCSoAerKDWDO0iARIgAY8EbBJYWQkntxfJY/G13UYPljaUTIgeLLYBEiABErCfgFdR4vW+RBCxQbzYYGMi6sZvmtg/6pVXXpHixYtLvXr1TksGm4TioOa3335b7S+F3dexd9WiRYvU/7sv7KCOHd1xTqD7ch+7g/T87knlpLl79251puG9994ruXPn9lt0T8/Rg+UJk56b0BhxkjhO58bSUef65ptv1IZrONEbG6h17949actK9ZSUqZAACZgkYIMwoI0mW4SZvHDQ8ksvvaQ2DcUO7e4L+1DhvMBq1arJTTfdJJ9++qm6FwLJLWwwLk6bNk092qFDh9P2q9ItsJDPm2++qfJp2rRpQkFRYCUU7z+JHz9+XCn9p59+Wh0NgAaJ648//lDHA+DfGjdurDZGK1q0qNx9992GLGM2JEACthOgeNFTgzZw1FPS+FOBMJoyZYrUqlVL7dweeW3btk39PnjwYMmTJ0+GGeKYmsmTJ8uIESPSHQurV6+WgQMHCjxWzZs3V7vB4+Bo/B33wRGBg5mxCzw8ZOXKlVM7uuO3yy+/XAk2HNiMHd1nz54t77//vnTu3Fnuu+8+tT8WvFjYuR1etETukUWBFX8785QCKnz//v1KPOGcJkdg4TgBHDIJkYVGgiMD0tLSVOPKmTOnp7R5EwmQQGoTsEEY0MZwtdFff/1VhgwZIv37908/AsddQnie4FTIly+fzJs3Ty699NJ0MeTch2NvHn30UalevXq6N8k5x7BZs2bSokULdU7h0qVL0wVWu3btpGXLltKpUyc1XmJTURwejTMD8VvHjh2lVatWSmwtX75cJk6cKMgHdkJUYQoSfx89erTKM/JwaZ21RIGlk2Ymaf3555/KhYoGt2PHjnSBhVPBcSAlFPl1111HD5ah+mA2JBAmAhQvemrTBo56Shp/KvAYzZw5UwmXaLFMEFgQOzhAGR4u3AvPFMSQcz/GQhyyjDHQ8SStW7dOiaPx48dL4cKFBX/HtCL+Dg8WvFIIqalYsaLyROHv8JLhgkcKv0FELViwQLZv367ON4Row30PPfSQVKhQQd2L3+HNat26dfwwMkiBAithaKMnDMXtFli4Cw0VDQwxWAgU7N27t1L9sV6rVq2K9RHeTwIkEAICHab/XQis0MtoRaH7t2n3mi80bfTOHNNuQb82bNggc+fOVbMvuXLlUp4odyxVo0aNVND62LFj1RQhxjnMzOC+kiVLquIh2P3nn39W3ijnrEB3zFXBggVPOcw5MsgdBzE7wgnpuQPgkTamKTGeuu9zBBZ+x0WBFfSWFoN9kQILDWDkyJHqMEpUPILg16xZo5Q4pwhjAMtbSSCFCdjgeaGN4WqgWXmw4HmC1wmCKn/+/LJ582bl7YLHCgLr2LFjyrGAaUB3DFekBwvPYYyEUIPAgmBCmhgvsWAMHip4vDDtF4vAmjVrlhJ+FFghapeRAuutt95SqyucmCvEZKEx4asAQXq8SIAESCArAhQvWRHy9rsNHL2VJPF3YdoNU3P9+vWLGoOF8BeIn2uuuUauvvpqFciOuK1BgwapcBk8D8EFZ4Lj0YLVznMNGzaU66+/Xj0XGYOFqcc2bdrIwoUL5bPPPlNjJg569iqwGIOV+PaRlBwiBdamTZuU+kZDrFy5svJgffTRRyrwPW/evEmxkZmSAAnYRcAGYUAb7WpTWVnrrCLEvlZYuRftguiB+MGYdtVVV50ixjB7g7EPMVOYCnRfcDRAiMGbhZV/WGmIgHp4sOD1gscLwgv/xSpCCDR41LwKLK4izKp2Lf09UmChkWKlAxrLnj175MILL1TThfReWVrBNJsEkkCA4kUPdBs46impnlQQT4xgcezdGLkPlp4cEpMK98FKDFemSgIkQAKhI2CDMKCNoWt24myejZ3co+2FFcQSw5GBndzbt2/PndxRQajEAwcOqCWZuIoUKaKC5s4444wg1h9tIgESIAGjBChe9OC2gaOekjIVEwQCvU0DttqfP3++INof+2Y4q+qw+zk27bzzzjvltttuO23+1gQ45kECJEACQSFggzCgjUFpLbTDFIHACyzsDXX++eerDcHcF1YaYPUdts+/5557VAAdPVqmmg3zIQESCBIBihc9tWEDRz0lZSomCARaYHkBAC/X66+/rpZ2wpsVKcS8pMF7SIAESMBmAjYIA9pocwuj7X4IWCOwcD4fdonFBmM4dgarAMqXLy8NGjRQqxcQn4W4LOwoy4sESIAEUokAxYue2raBo56SMhUTBKwQWAcPHlQbb/7nP/8RrFZ48MEH1VlD2GK/WrVq0qFDh/Rt9k1AYx4kQAIkECQCNggD2hikFkNbTBCwQmDhHCFsJoaNx7CjK3aDRYA7BBY2MXMfFGkCGvMgARIggSARoHjRUxs2cNRTUqZigoAVAgtxVhBY55xzjtrZFYKqVKlS6tDkUaNGKZHlnMRtAhrzIAESIIEgEbBBGNDGILUY2mKCgBUCCyB++eUXeeONN9RxMpgWnDdvnjz//PNy9913K2+WcxK3CWjMgwRIgASCRIDiRU9t2MBRT0mZigkC1ggsNwzEZC1evFiJrSpVqnB7BhMthXmQAAkEloANwoA2Brb50LAEEbBGYP3111+CAyCxWjBHjhxSqVIlTgsmqFEwWRIgAbsIULzoqS8bOOopKVMxQcAKgXXixAmZOnWqLFq0SJo0aSIIev/www/lxhtvlB49eiT8PCETFcE8SIAESMAvARuEAW30W7t8zlYCVggsCKo+ffqorRoQ3I4LG4uOHz9e8uTJI506deIGo7a2QNpNAiQQNwGKl7gRqgRs4KinpEzFBAErBBZWEU6aNEnatm2r9sFyrr1796rVhUOGDOF5hCZaC/MgARIIJAEbhAFtDGTToVEJJGCFwEJQ++zZs2Xr1q3SvXt3KVmypEKCbRpwGHTPnj3Vbu68SIAESCAVCVC86Kl1GzjqKSlTMUHACoEFD9aqVavks88+k+XLl8v+/fslZ86caqNRTA9eeeWVUrRoUa4mNNFimAcJkEDgCNggDGhj4JoNDUowASsEViQDBL1DXK1du1ZwRiFEV+7cuWXKlClcWZjgBsPkSYAEgkeA4kVPndjAUU9JmYoJAtYIrJMnTypRtW3bNhXYXqFChVMOdsY2DthslBuOmmg2zIMESCBIBGwQBrQxSC2GtpggYIXAgrjCzu3wUNWuXVsJrQ0bNsi9994r7dq1U9OFvEiABEggVQlQvOipeRs46ikpUzFBwAqB5WzT0LdvXylXrpziwm0aTDQP5kECJGADARuEAW20oSXRRp0EAi2wMO135MgRtXM79rxq06ZN+j5YgMBtGnQ2BaZFAiRgKwGKFz01ZwNHPSVlKiYIBFpg7du3T3r16iVbtmyRCy64QLCaENs01KlTR84880wV5P7qq6+qe7hNg4nmwjxIgASCSMAGYUAbg9hyaFMiCQRaYDkFP3bsmPz444+yZs0aWblypaxYsUL++OMP9XPv3r2ladOmFFiJbCVMmwRIINAEKF70VI8NHPWUlKmYIBBogQWP1XfffSclSpRQKwfdlyO6tm/fLrVq1TrtdxPwmAcJkAAJBIGADcKANgahpdAGkwQCLbAQ3I6NRLFyENOF+NOoUSOpXr26mjLMlSuXSVbMiwRIgAQCSYDiRU+12MBRT0mZigkCgRZY2J5h8+bNMm7cOLXvVbNmzeSHH36Qjz/+WJYsWaKmBa+99lrp0KEDPVgmWgvzIAESCCQBG4QBbQxk06FRCSQQaIHllBurCT///HO1krBy5crSsWNHOffcc+Xw4cPy/fffS+nSpRmDlcBGwqRJIJUJOMLAK4O0abW83qrtPooXPSht4KinpEzFBAErBJYDAjFZH330kTz55JPKm3X33XerI3J4kQAJkECiCFBg6SFrg3ixwUY9tcFUTBCwSmA5QHAW4erVq9U0YcWKFdUqwuzZs5vgxTxIgARSjIB70M2s6F7vSwQ+G4QBbUxEzTPNIBMItMDC1CCOxcFKQWwqingsTAl+++23agPSrVu3qoD36dOn85DnILcy2kYCFhOgMNBTeeSohyNTsYdAoAUWVhF26dJFihYtKsWKFVOB7sWLF5eSJUtK/vz5JV++fPRc2dPWaCkJWEmAwkBPtZGjHo5MxR4CgRZYiLnCTu2YCvziiy+UqKpXr57UrVtXqlWrpsQWdnTnRQIkQAKJIkBhoIcsOerhyFTsIRBogRWJ8eDBg2p68KuvvpLly5cr0VW1alUZM2YMpwjtaXO0lASsIkBhoKe6yFEPR6ZiD4FACyxsLJqWliaNGzfOcCrw0KFDkjNnTjnjjDPsoU5LSYAErCFAYaCnqshRD0emYg+BQAssYMT+V4sWLVI7umO/q2zZstlDl5aSAAlYT4DCQE8VkqMejkzFHgKBF1hAid3bR4wYIYjJatOmjdSoUUMKFiyovFr79+9XqwzXrl0r119/vQp850UCJEACughQGOghSY56ODIVewhYIbCA0zk2B96sd999V3bu3Kkoly9fXp1PeOONN0qlSpU4VWhP26OlJGAFAQoDPdVEjno4MhV7CFgjsOxBSktJgATCRIDCQE9tkqMejkzFHgIUWPbUFS0lARJIAgEKAz3QyVEPR6ZiDwEKLHvqipaSAAkkgQCFgR7o5KiHI1Oxh0CgBRaOysGROAhunzRpknTu3Jn7XdnTtmgpCYSCAIWBnmokRz0cmYo9BAItsBDYPm3aNJk6daraxf3OO+9UO7mXK1dO8uTJI9gna/bs2dK+fXv1d14kQAIkoJsAhYEeouSohyNTsYdAoAWWgxEHPA8ZMkRq1qyptmNYt26d8mwVKVJEzj33XBk3bpwSYLxIgARIQDcBCgM9RMlRD0emYg8BKwQWcP7555/q3EFnx/bDhw8LhFfevHnVmYS8SIAESCARBCgM9FAlRz0cmYo9BKwQWJgKhJeqSpUqUr16dSlTpgwPebanjdFSErCaAIWBnuojRz0cmYo9BKwQWAh2x27uq1evliVLlsiqVaukcOHCctVVV6mYrEsuuSTDswrtqQpaSgIkEEQCFAZ6aoUc9XBkKvYQsEJgReJE8Pt3330nEydOVDu533XXXQxyt6fN0VISsIoAhYGe6iJHPRyZij0ErBRYDt4NGzbIJ598Iu3atbPCgwVh+Oqrr6pjfrp27aqKcfz4cXn++efVgdaIK6tVq5b06tVLChUqZE8roqUkEGICFAZ6Kpcc9XBkKvYQsEJg/fbbb3L//fdLsWLF1LQgVhMWLVpUfv/9dxk2bJgMGjRIHf4c5AtC6pVXXpGnn35arr32WunWrZsyd+nSpWras2fPnkokYkuKEydOqN/xd14kQALJJUBhoIc/OerhyFTsIWCFwALOY8eOyfbt25Ug+fDDDwXeqwIFCkidOnVk4MCBctZZZwWaOvbz2r9/vxKGCNp3BFak0WlpaTJjxgwZPXq0nHPOOYEuE40jgXgJOIOu13TSptXyequ2+ygM9KAkRz0cmYo9BKwRWJFI4eU5cOCA5MuXzwpPD7aZgAiEF2vHjh0ZCixMF27atEn69u3LlZL2vEe01CcBCiyf4CIeo3hJHY56SspUTBCwRmBhJeG3334ru3fvlhw5ckilSpWsPDbn5ZdfzlBgbdmyRcaMGaNisCpUqBBz/WN1JS8SsIlAh+l/W5uVZ8oRENPuNV86t40ZCULYTxszrxty9N52EYvLy34CVggseKsQm4RA8CZNmghisjBNeOONN0qPHj0kd+7c1tRERgJr48aNMmrUKLnvvvukbt261pSHhpJAPAToeYmH3j/PkmPyOG5tUDimzMsv2xvT/bzZXgJWCCwIqj59+siAAQOkVKlSivahQ4dk/PjxanuGTp06WTFNCLujCSx4niAgEchfrVo1e1sTLSeBGAlQGMQILIPbyTF5HCmw9LAPYypWCKyjR4/KpEmTpG3btqcci7N37161ihDnFAZ9FaHTeCIFFrZseOSRR9QqQj/TgmFslCxT6hCgMNBT1+SYPI4UWHrYhzEVKwTWwYMHZfbs2bJ161bp3r27lCxZUtUFgsXnz5+vxEnQVxFmJLCeffZZmTVr1iltC+V7/PHHrRGNYXwxWCYzBCgM9HAmx+RxpMDSwz6MqVghsODBwjTaZ599JsuXL1fbHeTMmVN+/vlnNT145ZVXqu0PnIOgw1hRLBMJhJEAhYGeWiXH5HGkwNLDPoypWCGwIsEj6B3iau3atYJ9oyC6EOg+ZcoUK1cWhrFhsUwk4IUAhYEXSlnfQ45ZM/Jyhx+OFFheyKbmPdYILBwzg32vsF1DtL2v8O/ZsmVTf3iRAAnYQcDPgGa6ZLRRD/GwcqTA0tM+wpiKFQILHqsJEybI4sWL1R5Y33//vVx66aXSoEEDqV+/vlSpUoXTg2FsnSxT6AmEddA1XXHkqIe4H44UWHrYhzEVKwQWjpYZPny49OvXTwoXLqzO6nOmCHF8zi233KK8WrxIgATsIuBnQDNdQtqoh3hYOVJg6WkfYUwl0AIL035HjhyRXLlyyauvviplypSRGjVqhLEeWCYSSEkCYR10TVcmOeoh7ocjBZYe9mFMJdACC54rHBvzzTffKGF1/PhxadOmjdSrV0/y588fxvpgmUggpQj4GdBMA6KNeoiHlSMFlp72EcZUAi2wHODHjh2TH3/8UdasWSMrV66UFStWqK0aEIfVuHFjueGGG6zZByuMjYhlIgG/BMI66Prl4fc5cvRL7tTn/HCkwNLDPoypWCGwooF3RBdisHAwJo7M4UUCJGAXAT8DmukS0kY9xMPKkQJLT/sIYypWCCxMFc6bN0/Kli0rF154oVxwwQUqLosXCZCA3QTCOuiarhVy1EPcD0cKLD3sw5iKFQILwe7btm2T6dOny5dffilnn322HD58WMVlVa9eXe3kXqJECe6BFcYWyjKFmoCfAc00ENqoh3hYOVJg6WkfYUzFCoGFo3JGjRolV1xxhTRs2FAJKXi1Jk6cqGKvcITO7bffLq1atQpjHbFMJBBaAmEddE1XGDnqIe6HIwWWHvZhTMUKgfXbb7/JkCFDZNCgQWofLOdC4PvUqVPVPljwbg0bNoyrC8PYSlmm0BLwM6CZhkEb9RAPK0cKLD3tI4ypWCGwsLHo5MmT5eDBg3L//fercwdxbdq0ScaMGSN9+vRR3iwIsIIFC4axnlgmEgglgbAOuqYrixz1EPfDkQJLD/swpmKFwAJ4bDj6zDPPyJw5c+Siiy5SR+Zg2waIq0aNGqmjdLBnFlcThrGZskxhJeBnQDPNgjbqIR5WjhRYetpHGFOxRmA58A8dOiQbN24UxGVVqlRJChQooDxb+Dfsi8WLBEjAHgJhHXRN1wA56iHuhyMFlh72YUzFCoGFgPZx48apQ52xahBH5px55plhrA+WiQRSioCfAc00INqoh3hYOVJg6WkfYUzFCoGFbRp++OEHWb16tSxZskRWrVqlgt2vuuoqdWzOJZdcItmzZw9j/bBMJBBqAmEddE1XGjnqIe6HIwWWHvZhTMUKgRUJ/uTJk/Ldd9+pwPby5cvLXXfdxdirMLZOlin0BPwMaKah0EY9xMPKkQJLT/sIYypWCiynIjZs2CCffPKJtGvXjh6sMLZOlsk3AWcw85pA2rRaXm/Vel9YB12tkDwkRo4eIHm4xQ9HCiwPYFP0FisEFvbBwvYMxYoVU9OCNWvWlKJFi8rvv/+u9r7i9gwp2npZ7AwJUGDpaxx+Bl19uXtLiTZ645TVXX44UmBlRTV1f7dCYKF6cLgzDnZeunSpfPjhhwLvFVYQ1qlTRwYOHKh2dOdFAiTwNwH3QJEZE6/3JYqrnwEtUbZklC5t1EM8rBwpsPS0jzCmYo3AioSPzUcPHDgg+fLl4/RgGFsmyxQXARsGs0ghmJHXDdOXyRSCNrCkjXG9LukP++FIgaWHfRhTsUZgIbAdHqxdu3apesBWDTzgOYxNkmXSQcDPQKEj31jTsMFO2hhrrUa/P6wcKbD0tI8wpmKFwIK4evHFF2XmzJlq13ZsMoppwho1asiAAQPUVCEvEiCBfwjYMJjRg6WvxdpQ32G1kQJLXzsOW0pWCKz9+/erQPaePXtKqVKlVB1AZGGbBlzdunXjNGHYWibLExcBGwYzCqy4qviUh22o77DaSIGlrx2HLSUrBBZ2ch88eLD069dPrSR0rt27d8vIkSNl6NCh9GKFrWWyPHERsGEwo8CKq4opsPThS0/Jz3tDgZWAighJklYILEwRTps2TSC0sF1D7ty5Ff5NmzYpL9bDDz8s+fPnD0mVsBgkED8BPwNF/LnGnoINdtLG2Os12hNh5UiBpad9hDEVKwQWwB85ckSeeeYZmTNnjlx00UVKUOHIHHivsDcWLxIggX8I2DCY0YOlr8XaUN9htZECS187DltKVggsbDQ6ZcoU6dq1q+TIkUO2bNkihw4dkkqVKnFqMGwtkuXRQsCGwYwCS0tVq0RsqO+w2kiBpa8dhy0lKwQW9ryaPHmy/Pvf/5YLL7wwbHXA8pCAdgI2DGYUBvqq3Yb6DquNFFj62nHYUrJCYB08eFDmz58vy5Ytk1tvvVUuu+yy9DissFUIy0MCOgjYMJhRYOmo6b/TsKG+w2ojBZa+dhy2lKwQWH/99Zc6GgcxV8uXL5d169apo3EuueQSueKKK+Saa67hUTlha5ksT1wEbBjMwiwMTA+6NtR3WG00XddxdQx82CgBKwRWNCKHDx+WPXv2qN3da9WqJXny5DEKjpmRQJAJ2DCYUWD904LKL9sbV3Oyob7DaiMFVlxNN9QPWyOwsFUDzh6EN4vnD4a6TbJwGgjYMJhRYFFgRTZ1G8+dpMDS0GGFNAkrBBaC3CdMmCCLFy9Wqwi///57ufTSS6VBgwZSv359qVKlipxxxhkhrSIWiwRiJ0CBFTuzjJ7ww9L0oOvHRn2EvKUUVhtN17U32rwrCASsEFjYYHT48OFqJ/fChQsLBNfPP/8sa9euVVOEt9xyi/Jq8SIBEvibgA2DmV87TQ9ofljaYKPpd8UPRxtsNF3XppkwP/8EAi2wMB2IDUZz5colr776qpQpU0Yd8MyLBEggcwI2DGYUWP/UIWOw/mbBKUL2bGEiEGiBBc9Vr1695JtvvlHC6vjx49KmTRupV68ej8YJUytkWbQToMBKrngx7dWwob7DaqPputbeWTDBhBEItMA6evSobNy4UcqVKyd79+6VNWvWyMqVK2XFihWyf/9+FYfVuHFjueGGG7hNQ8KaCBO2kYANgxk9WMkVgabbtQ1t0o+NFFimW5I9+QVaYOGInGHDhsmgQYOkYMGCp1A9duyY/Pjjj9ymwZ62RksNEvAzUBg0Lz0rP3aaHtDCaqPp+vbD0QYbTbdH00yYn38C1gos/0XmkyQQfgI2DGb0YNGDFfkmMgYr/H1TKpUw8AKrb9++Ku6qevXqUqhQIW7HkEqtk2X1TYACK7nixbRXw4b6DquNpuvad6fAB40TCLzAQpB7xYoV5auvvlLTgRdddJE0atRI7d6O2Czu4G68zaR8hs5A4RUEvspNXzYMZvRgJVcEsk2eTsDPe0OBZbol2ZNf4AWWOwYL2zZg/yusKly6dKn6U6JECXnyySelQIEC9lCnpVYToMDSV302DGhhtVFfLXpLyQ9Hbynru8uPjRRY+viHLSWrBFY0+Nh0NFu2bJw6DFvLDHB53J1wZmZ6vS8RRfUzUCTCjqzS9GOn6QEtrDZmVTe6f/fDUbcNWaXnx0bT7TGrMvD34BAItMBytmmoVKkSt2EITptJeUv8dMKmodlgI5j4sdP0gBZWG9kmOUVoug2kWn6BFlipVhksrx0E/Ay4i5cJiAAAHyBJREFUpktmg40UWP+0Cu7k/jcLriI03VMwv0QSoMBKJF2Paf/6668yZswYWbVqlZQvX146d+6sDrDmFUwCNogXPzaa9gxRYFFgRb7hFFjB7PNolT8CFFj+uGl7CtOgEFdYHYkd6ZctWyaLFy+WAQMGSO7cubXlw4T0EfAjXvTl7i0lPzZSYEVnawNLPzZ6a0n67gqrjcl4b/TVClNKJAEKrETS9ZA2tp6YOXOm9O7dm1tOeOAVhFs4UPxdC/FOa9GDRQ8WPVhB6NFoQ6IIUGAliqzHdNPS0pTHKm/evPLuu+9K2bJlldgqU6aMxxR4m2kCFFgUWFkJA9NejbC2SRvebdN1bZoJ8/NPgALLPzstT0JgDRkyRPr166c2T3322Wdl/fr1MnTo0JinCBHDxSvxBDpM/zsPd7xIZgPutHsTb1NkDn5sLND1mpgM3TfhfzHdH+1mG+wMq41xV16MCfjhGGMWcd/ux8ZEvDcYC3jZT4ACK8l1CIE1f/58GT58uJoi/Pbbb2X06NHqgOvzzz8/ydYx+2gEwuotSMaXuB+Wpu0Mq42m324/HG2w0XR7NM2E+fknQIHln52WJzds2CBPPfWU8mLly5dPtm7dKqNGjVJ/p8DSglh7Ihwo/kbKGKx/mlbk6jfTg25Y26T2lzeLBP1wNF3XppkwP/8EKLD8s9Py5KFDh9R04BVXXCFXXnmlzJgxQ/bt2ycPPvggN1fVQlh/In46Yf1WZJ6iHxuTMVDYYGdYbbShTdpgYzLeG9NcmJ8/AhRY/rhpfWrXrl3qPMU1a9ZIzZo1pUePHlKkSBGteTAxfQT8DLj6cveWkh8bkzFQ2GBnWG301pL03eWHo77cvaXkx8ZkvDfeSsO7kk2AAivZNcD8rSPgpxM2XUg/NiZjoLDBzrDaaEObtMHGZLw3prkwP38EKLD8ceNTKUzAz4BrGpcfG5MxUNhgZ1httKFN2mBjMt4b01yYnz8CFFj+uPGpBBFwBjOvySO42PTlZ8C1wcZkDBR+WJq2M6w22tAmbbDRdHs0zYT5+SdAgeWfHZ9MAAEKLD1QbRAFKKkNdobVRj0tzXsqfjh6T13PnX5spMDSwz6MqVBghbFWLS6Tu4PLrBhe70sECj+dcCLs8MonI9Ga7K0FKLD+qcF4t7wIa5vke2OaAPPTSYACSydNphU3AQ4UcSNUCfjhmIwvcRvsDKuNelqa91T8cPSeup47/diYjPdGT2mZSqIJUGAlmjDTj4mAnw4upgw03BxWG5MxUPhhadrOsNqo4VWIKQk/HGPKQMPNfmw03R41FJNJGCJAgWUINLPxRsBPB+ctZX13hdXGZAwUfliatjOsNup7I7yl5Iejt5T13eXHRtPtUV9pmVKiCVBgJZow04+JgJ8OLqYMNNwcVhuTMVD4YWnazrDaqOFViCkJPxxjykDDzX5sNN0eNRSTSRgiQIFlCDSz8UbATwfnLWV9d4XVxmQMFH5YmrYzrDbqeyO8peSHo7eU9d3lx0bT7VFfaZlSoglQYCWaMNOPiYCfDi6mDDTcHFYbkzFQ+GFp2s6w2qjhVYgpCT8cY8pAw81+bDTdHjUUk0kYIkCBZQg0s/FGwE8H5y1lfXf5sdF0J2yDjagRG+wMq4363ghvKfnh6C1lfXf5sdH0u62vtEwp0QQosBJNmOnHRMBPBxdTBhpu9mOj6U7YBhspsP5pjNwH628WkXuzaXhdY0rClvcmpkLx5qQRoMBKGnpmHI2Anw7ONEk/NlJgRa8lsvybCwUWBZbpfoz5JZ4ABVbiGTOHGAj4GXBjSF7LrX5spMCiwMqs8VFgUWBp6ZyYSKAIUGAFqjpojB/xYpqaHxspsCiwKLBWKQTuacBIJpwiNN2bMb9EEqDASiTdgKXtCAOvZqGzM335ES822EiBRYFFgUWBhTYQr7fSdH/H/PwToMDyz866Jymw9FSZHxFIgUWBRYFFgUWBpacPtiUVCixbakqDnW5hkFlyXu/TYNJpSVC8/I0k3q9cGziinDbYGVYbE/H+eu1XMvrY4xSh6VphfokkQIGVSLoBS9vPQGG6CH5spHfo9FqygSMF1j/1lgxBbcO7bYONpvsf00yYn38CFFj+2Vn3pJ9B13Qh/dhouoOjjXq8bBRYFFiR/Qs9WKZ7XOaXSAIUWImkG7C0/QgD00XwYyMFFj1YmbXTZHiHbGiTNrzbNthouq5NM2F+/glQYPlnZ92TfsSL6UL6sdF0B0cb6cHKyvNiQ5u04d22wUbTdW2aCfPzT4ACyz876570IwxMF9KPjaY7ONpIgUWBFXvP4Oe9iT2X+J7wY6Pp/ie+EvJpkwQosEzSTnJefjoP0yb7sdF0B0cbKbAosGLvGfy8N7HnEt8Tfmw03f/EV0I+bZIABZZJ2knOy0/nYdpkPzaa7uBoIwUWBVbsPYOf9yb2XOJ7wo+Npvuf+ErIp00SoMAySTvJefnpPEyb7MdG0x0cbaTAosCKvWfw897Enkt8T/ix0XT/E18J+bRJAhRYJmknOS8/nYdpk/3YaLqDo40UWBRYsfcMft6b2HOJ7wk/Npruf+IrIZ82SYACyyTtJOflp/MwbbIfG013cLSRAosCK/aewc97E3su8T3hx0bT/U98JeTTJglQYJmkneS8bOg8aKMe8WIDR5TUBjvDaqPp7sgPRxtspMAyXUv25EeBZU9dxW2pnw7OdOdBGymwwuAdsuG9ibtDiTEBP+92jFnEfbsfG03XddyFZALGCFBgGUOd/Ixs6DxoIwUWBVbsfYWf9yb2XOJ7Iqw2UmDF1y7C/DQFVphrN6Jsfjo4050HbaTAosCKvVPy897Enkt8T4TVRtN9ZHy1wKdNEqDAMkk7yXn56eBMdx60kQKLAiv2jsLPexN7LvE9EVYbTfeR8dUCnzZJgALLJO0k5+WngzPdedBGCiwKrNg7Cj/vTey5xPdEWG003UfGVwt82iQBCiyTtJOcl58OznTnQRspsCiwYu8owvrexE4ivids4BhfCfm0SQIUWCZpJzkvGzoP2kiBRYEVe0cR1vcmdhLxPWEDx/hKyKdNEqDAMkk7yXnZ0HnQRgosCqzYO4qwvjexk4jvCRs4xldCPm2SAAWWSdpJzsuGzoM2UmBRYMXeUYT1vYmdRHxP2MAxvhLyaZMEKLBM0k5yXjZ0HrSRAosCK/aOIqzvTewk4nvCBo7xlZBPmyRAgWWSdpLzsqHzoI0UWBRYsXcUYX1vYicR3xM2cIyvhHzaJAEKLJO0k5yXDZ0HbaTAosCKvaMI63sTO4n4nrCBY3wl5NMmCVBgmaSd5Lxs6DxoIwUWBVbsHUVY35vYScT3hA0c4yshnzZJgALLJO0k52VD50EbKbAosGLvKML63sROIr4nbOAYXwn5tEkCFFgmaSc5Lxs6D9pIgUWBFXtHEdb3JnYS8T1hA8f4SsinTRKgwDJJO8l52dB50EYKLAqs2DuKsL43sZOI7wkbOMZXQj5tkgAFlknaSc7Lhs6DNlJgUWDF3lGE9b2JnUR8T9jAMb4S8mmTBCiwTNJOcl42dB60kQKLAiv2jiKs703sJOJ7wgaO8ZWQT5skQIFlknYGee3Zs0dGjhwp69atk/r160v37t2lQIEC2i2zofOgjRRYFFixv/phfW9iJxHfEzZwjK+EfNokAQosk7Sj5HX06FF57LHHpFKlStKiRQuZNm2a5MqVS9q3by/ZsmXTap2788gsYfd9WxsUjsmG8sv2xnR/5M20Ub/ACmpdwy7Wd+rUt5+6jqsz8fGwHxtN95E+isVHkkSAAitJ4J1sd+/eLUOHDpVevXpJuXLlZM2aNfL000/L8OHDJV++fFqtczoPr4mmTaslpjsP2qh3wA1yXbsFVpDtZJtMXpv02i503WdDXesqK9NJPAEKrMQzzjSHb7/9VsaPHy+DBw+WggULCv4+evRoGTRokJx//vlarbOh86CNyRvMTItpCqx/Xm9dnl+vHYYtH09ey6PrPhv6H11lZTqJJ0CBlXjGmeawceNGmTBhgvJYOQLr4YcflgEDBiiPVixX7dq1Y7md95IACZAACQSQQFpaWgCtokmxEqDAipWY5vtNerA0m87kSIAESIAESIAEMiBAgZXkpoEYLHivEINVpkyZhMZgJbmozJ4ESIAESIAEUoYABVaSq9rkKsIkF5XZkwAJkAAJkEDKEKDACkBV//DDDzJq1CjZtGlTQvfBCkBRaQIJkAAJkAAJpAQBCqyUqGYWkgRIgARIgARIwCQBCiyTtJkXCZAACZAACZBAShCgwEqJamYhSYAESIAESIAETBKgwDJJm3mRAAmQAAmQAAmkBAEKrJSoZhaSBEiABEiABEjAJAEKLJO0mZcWAsePH5fs2bNrPwxbi3EWJbJv3z7JkSOH5M2b1yKraSoJkAAJ2EGAAsuOekq4lSdOnJBFixZJ9erV5aKLLkp4fn4ywJ5hr732mjz//PPy+OOPS6lSpfwkk9BnfvvtN3nrrbcEtjZv3lzOPffchObnJ3GH45gxY9Qmt1dffbWfZBL+DFh++OGHSgA2bNhQcubMmfA8Y83gwIEDsm7dOjnrrLOkSpUq6r9Bu8ARh8gXKFBA2YiPk6Bdhw8fls8//1z+9a9/BdK+oPGiPXYQoMCyo54SbiU6uH79+smZZ54pQ4cOlVy5ciU8T68Z/PXXX6rzffLJJ6VSpUrSpUuXQAqXbdu2yaOPPio33HCD/PTTT3Lo0CG59957lZcoCFckx/3798stt9widevWDYJ5p9iwefNmxbJly5aybNky5a3EAehBEjAQViNHjpQ2bdrI1q1b5ZtvvpFHHnlEihYtGhie4AgbmzVrJp999pkSL/379w+c13Lnzp3qvR4yZIjUrFkzMPwyMgRedLTJIIrVwMNLIQMpsFKosjMrKqaLxo0bJ+jobr/9dmncuHFgyMC7Nnr0aLn00kvl2muvDYxdkYZMnjxZef+CxM5t48yZM2XlypXSt29fKVasmGKKuq5YsWKgmKK+ceA5PGsNGjSQvXv3KlEwcOBAOf/88wNh67Fjx5SNENNolydPnpS5c+eqzYKDJATHjh0r9erVUxzBFQfL4+ratWugxMF7772nBHXVqlVlxIgRgfrAczc4x2P58ssvy+WXXy5NmzYNRHukEcEkQIEVzHoxbhWmEZ566im57LLLZPbs2WrwxZRCUK6PP/5Yli5dKjfffLPysC1fvlzq1KmjpriCIhAwQIDfxRdfrAYyTLliaguewSAIAwyw+Oo+44wzBB5LsLvjjjuUvUG6HEFdoUIFad26tcALM2nSJLn77rvlkksuCYQwiMYPHqz77rtPCQUImiBcTpt07IFY7dOnj3Tu3DkwniKIFniu/vvf/8pzzz2nTrMIonBxvIHXX3+9EtL4WEG7LF68eBCqmjYEkAAFVgArJRkmbdmyRf73v/9Jhw4d5IknnlDTHBAuiMnKnTt3Mkw6Jc9ff/1VevfurabbevbsKRh88dW7cOFCJQYLFy6cdBsRe7Vx40YVf4VpNwxqL774okAcwsZ8+fIl3UbHAMdLBI9gEKcIv/32WyWkf/zxRyX0MQ2HKS54ivDvQWiT8+bNU1PBPXr0UKIVXg0c3o6jr5LhxYoWx4Q2+eWXXypR5UxnLVmyRN59910lakxPuUazEW1x+/btUq5cORXPhv4HU61FihQJ1PuCqdZrrrlGvS+OxxJhAOgz8eHCiwQiCVBgsU0oAvg6g8Dq2LGjCtJGh4z4IfwJQnAxOjRMd6ATbtWqlbIZQgaDxI033ii1a9dOek1icMVgCxsxpYU4tqDZ6IYEnmXLlk3nmXSAEQZg2hrC9P7771deAkcUYgoW0zPJvjC4wgu4atUqJfwhVuERxNQh2kHJkiWNmhgtjmnPnj3y0EMPKXsQ4I4LXCFS8aESBBvdkFDHmGo/55xz5M477wyMcPnzzz9VX4OYxRo1aiiT8b736tVLTV1feOGFRuuamdlBgALLjnrSaiWCnfHF5f7qgrv7o48+EngOcKHjhUDo1q1bUqZkotmIztcdVArRhSmQq666KmkCK9JOeDHefvtteeyxxyR//vyKJWxs1KhR0jxF0VjCLgjpr7/+WonpZH+BR7MRXtVp06apgS1PnjyKJQZfiMLrrrtO6zvhJbFoNuLfsFgAHix4KI8cOaIObsd0Juw0eWUUx7R48WLlsUJsEzx/8CLBQ3TXXXcpT7DJy0usFbyWmFYfMGCAlC9fPqHm4QMIfyK3KkGdYrXy+vXr1XQq7HB7LNEPHTx4UB588EHlPYfIMu0NTCgYJq6FAAWWFozBSwQvPzxPkatcMIW1YMECFeh89tlnpxuOZdxYtv/AAw9ItWrV5Pfff1cDRadOnRK2HUKsNsLYtLQ02bFjh1oVhekEBBZjOiZR8WIZ2QhborGEVwP2YHuGdu3aqakPdMyDBw9O6DSmH5bgiGkP/ClUqFDCG3GsNoIlxB+W7t90001KDM6ZMyehLGO1EdD++OMP1Rbg2UCc4DvvvKPEgcmVuJnFMTnB7RB/8EhjxSPem2HDhiXsvYnWmGKJtUL8IuxEWADEa6IuTN9jKxAIOngh8dGG+oR3F/F+8FxBFMKTigteP3zQwVv5wQcfCGJXN2zYIO3bt1f9Ji8ScBOgwAphe0C8EgQUvE+YFkCngT/oqBxPFTou9+W+xwQSPzbCLrjl0dlh6T72mUJQcaL2moq0Efl7YYmBDMG68BAhYBdTHYmyETb5ZYkvd7B04koSWe9+bUQ8EzyAmIZD4DMEQqJY+rURU27wCKG+EZSPFXqJEvwZ1VFWcUyo69dff115ZSAEE8nRr43u51AevGuJ3uIEecALiW0X8MG5du1aNZ0K7x6me50pS2xfg1grfHhiNS4W2cCLeuutt8rTTz8tJUqUCOxUeyLfa6adOQEKrJC2EASyYqoK3hRMEWC1CzoMxDbgKx1TGMm+bLLRCQh+6aWXyNJnw7GpvoP83gB/RtO++C0ocUw22AheEFXYYw8eewhjbFcDsQXvPabOMWWJD1ZMAzpTqvBsYUoQixzwkQLPVhA3Pvb5qvIxTQQosDSBDFIymFrBlMWUKVPUFxaCguHKhtv9mWeekSuvvFJ5t7AXUrIuW20EL7KMvdXYWt9Bq2uQz2ia310rJuOYorWGoNmYUayVI0ghquAZhbcZiwUwpY+FAI5oQt+JqUBMJcKLhanr7777Tq10xCIC7N/FiwQiCVBgWd4m0HGgM8NeRoi3ity5GauIsOzZmbLAdAueQdwBNkjEV1rp0qUTGuQcRhvRbEyzjOQIG4JW37RRX4fijgfzMjUdmbOJOCYbbAQXxFoh0B9eKEwH4sgtTAm3aNFCLehBPKIjqvB3sPv+++/TF/ngAwHxlJUrV1ahFvASYrEAFl8ke4GIvhbHlHQToMDSTdRweohJQjxV9+7dVVCme68WJ7gVAczOkmdnRRuOo0AcE9zc2Ok5kYGkYbTREVhYHWiKpZsj8kT9Bq2+aaOeDsAdD4ZB3c/UdKLjmGyw0akNiCFsnYKNfxE/hdhIXFOnTlXCCn+HqMLHKrxUCMiHlwoxnjYc3aOn1TEV3QQosHQTTUJ6zjJsxAlhewB8lTmbR2LAQzwJOhe4s5O1e3eYbMS0QbJ2QncvuXfOjQxafdNGPZ2AE7OG9xorEoM4XWmDjU5tYMNV7PMHrz2C2HFh0Q/CJpxVgm5RhVWMiFlN1KIKPa2EqQSZAAVWkGvHo23O1xZW1SGwFB0JvsIwZegc4oyjWvA1hiXkTZo0UR2HyStMNmKVEabCICRMs3RzxKq6N954I3D1TRu9v1nRplTxdLSYNSfVIExNB83GaMTRDrGVwi+//KL2oStTpoyMHz9ebUniLPKJ3AiYosp72+WdWROgwMqakRV3QFQhUBMxBthJGoHsOF7kq6++kvfff18dSouDiBM5FZgVKNqYFSFvvzsc4a2EFwuCL2j1TRu91WXklCqe8hJXl8yp6SDaGEkbm9TC84f903DNmDFDefEvuOACtd8f/h+LfBDbBu8VFgIF8cgob62IdwWVAAVWUGsmRruceBxMA6JTwcHNCOrEpnhdunQxvi9PNPNpY4yVmsHtbo7YmwcH+E6fPj1Q9U0bvde1e0oV2wNkFleHPdaSMc1vg40gDo/9sWPHZOLEiSquCsIJF7ZiwF5lEFfOwfE45garLU1sBOy9NfDOMBGgwApRbeKrDQHvmEIwfQSGV4y00SupzO8jx/BwdE+pXn311Wp7gMzi6pI9NR0EGyGkIDZxxA28uPBE4UMDMVTYMmHXrl3q3EDnjFLnHEvYjhXXWBSEA+3x/witYJyVnveJqZxKgAIrRC3COeEdy4vR0UQekxOEotJGPbVAjuHi6J5SReB1RnGUmA5O1nsdBBsR6A+PE3akx7mKEFjYhgbH27h3YI88N9CZCsQ0ILxajLXS8/4wlcwJUGCFrIUgOBb7vDgHDQexeLRRT62QY3g4uqdU4XnBzuBBi6tLpo0IRsfeVQh9wArAVq1aqd3WJ0yYoPo7eKSwGztWW2KVILaQwLmqOLO0ZcuWRs6x1NMamUqYCFBghak2WRYSIAFrCbinfbExcNDi6gA2WTbCe4bAdCzkqVixYnodw9uHw+sRt4ZNld07sGMBweTJk9W+V1dccUVSzl+0tjHScC0EKLC0YGQiJEACJBAfAU77ZswP3jOIK0wLYmEHdk/H9gtYMY0VlfBoOfx+/vlnNV2YrKnU+FoBnw4TAQqsMNUmy0ICJGA1AU77Zlx9OM4GK/9w9h9iqDBd2LlzZxWk7mw/4wS649+5A7vVr0IojKfACkU1shAkQAIkEG4C8FDhOBvs9YdD7LH9TLTVfwxgD3c7sKl0FFg21RZtJQESIIEUJrBv3z558MEH1dmql19+eQqTYNFtIECBZUMt0UYSIAESIAFFAOcfzpkzR23PgMUAvEggqAQosIJaM7SLBEiABEjgNALYsmHYsGFSvXp1ad26NQmRQGAJUGAFtmpoGAmQAAmQQDQCCGZHYHvBggUJiAQCS4ACK7BVQ8NIgARIgARIgARsJUCBZWvN0W4SIAESIAESIIHAEqDACmzV0DASIAESIAESIAFbCVBg2VpztJsESIAESIAESCCwBCiwAls1NIwESIAESIAESMBWAhRYttYc7SYBEiABEiABEggsAQqswFYNDSMBEiABEiABErCVAAWWrTVHu0mABEiABEiABAJLgAIrsFVDw0iABEiABEiABGwlQIFla83RbhIgARIgARIggcASoMAKbNXQMBIgARIgARIgAVsJUGDZWnO0mwRIgARIgARIILAEKLACWzU0jARSg8CJEyfk4Ycfljlz5pxS4Pr168uwYcOkXLlymYI4evSoLFy4UBo2bCilS5dODWgsJQmQQOAJUGAFvopoIAmEm8D+/fuVwHrggQekWLFiqrAnT56URYsWyfr162XAgAGSPXv2DCFs27ZNnnjiCZVG/vz5ww2LpSMBErCGAAWWNVVFQ0kgnAQgkJ555hl56KGHJHfu3OmFXLlypRJZI0aMUIJr1qxZMn36dPV7165d5a677pJdu3ZJ+/btZcuWLdK2bVvp27evPPvss+o+pIU0mzZtKtmyZQsnPJaKBEggsAQosAJbNTSMBFKDQFpamnz66afSvXv39ALv3r1bRo4cKZdddpm0bt1a5s2bJz///LN06dJFDh06pKYOO3XqJBUqVJAFCxao52655RaZNm2afP/990poHThwQIYPH67+v1SpUqkBk6UkARIIDAEKrMBUBQ0hgdQkAIHUv3//UwpftmxZ6dixo7Ro0ULOOuss9duxY8fkjz/+kN9//13Gjh0r999/v+A+CLHrrrtOTS/CY4W/Q1DB6zV69Ghp3Lix1K1bNzXhstQkQAJJI0CBlTT0zJgESAAB7mPGjFFC6uKLLxYErE+cOFEJp5YtW6qpPXisEGP15ptvygUXXCDly5eXHTt2yPjx4yVnzpxqChFiDNOFt91222lQ58+fT4HFpkYCJGCcAAWWceTMkARIwCEQLcAd4mngwIFqeg+eKEwhIq4KQgpxVV988YX6O37fu3evEl9DhgxRAfFLliyRPn36MOaKTYwESCDpBCiwkl4FNIAEUpdAtAB3eLUwtQdxdccddyiBNXfuXCWwjhw5ooRV8eLFlZBatWqVwEOF3/bs2SOjRo1S4qxgwYJq6waINUwbZrYKMXXps+QkQAKJJECBlUi6TJsESCBTAsuWLZMVK1ZIz549T7kPXqoJEyYo7xRisPBf7JNVuXJladSokZpKhMDavn27mh7EnlmI43rnnXfkkUceUdOKbdq0UXFa7pWJrA4SIAESMEWAAssUaeZDAiRAAiRAAiSQMgQosFKmqllQEiABEiABEiABUwQosEyRZj4kQAIkQAIkQAIpQ4ACK2WqmgUlARIgARIgARIwRYACyxRp5kMCJEACJEACJJAyBCiwUqaqWVASIAESIAESIAFTBCiwTJFmPiRAAiRAAiRAAilDgAIrZaqaBSUBEiABEiABEjBFgALLFGnmQwIkQAIkQAIkkDIEKLBSpqpZUBIgARIgARIgAVMEKLBMkWY+JEACJEACJEACKUOAAitlqpoFJQESIAESIAESMEXg/wOYgG8brBgch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970" t="43794" r="15785" b="13248"/>
          <a:stretch/>
        </p:blipFill>
        <p:spPr>
          <a:xfrm>
            <a:off x="741730" y="1650409"/>
            <a:ext cx="8312119" cy="45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880"/>
            <a:ext cx="8596668" cy="81812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Evaluation (The Results!)</a:t>
            </a:r>
            <a:endParaRPr lang="en-US" dirty="0"/>
          </a:p>
        </p:txBody>
      </p:sp>
      <p:sp>
        <p:nvSpPr>
          <p:cNvPr id="3" name="AutoShape 2" descr="data:image/png;base64,iVBORw0KGgoAAAANSUhEUgAAAlgAAAFzCAYAAADi5Xe0AAAgAElEQVR4Xu2dCdhNVfv/b1GZM4QoM1EI4W94k5R6y1BUpPHX61UyZUjIPESUlHlIGZNoHlRvgyZTPRrITEQpSYkMGfK/vqtrP23HeZ5nn33WWWevfb77ulzF2Xute33W2mt9973utVa2kydPnhReJEACJEACJEACJEAC2ghko8DSxpIJkQAJkAAJkAAJkIAiQIHFhkACJEACJEACJEACmglQYGkGyuRIgARIgARIgARIgAKLbYAESIAESIAESIAENBOgwNIMlMmRAAmQAAmQAAmQAAUW2wAJkAAJkAAJkAAJaCZAgaUZKJMjARIgARIgARIgAQostgESIAESIAESIAES0EyAAkszUCZHAiRAAiRAAiRAAhRYbAMkQAIkQAIkQAIkoJkABZZmoEyOBEiABEiABEiABCiw2AZIgARIgARIgARIQDMBCizNQJkcCZAACZAACZAACVBgsQ2QAAmQAAmQAAmQgGYCFFiagTI5EiABEiABEiABEqDAYhsgARIgARIgARIgAc0EKLA0A2VyJEACJEACJEACJECBxTZAAiRAAiRAAiRAApoJUGBpBsrkSIAESIAESIAESIACi22ABEiABEiABEiABDQToMDSDJTJkQAJkAAJkAAJkAAFFtsACZAACZAACZAACWgmQIGlGSiTIwESIAESIAESIAEKLLYBEiABEiABEiABEtBMgAJLM1AmRwIkQAIkQAIkQAIUWGwDJEACJEACJEACJKCZAAWWZqBMjgRIgARIgARIgAQosNgGSIAESIAESIAESEAzAQoszUCZHAmQAAmQAAmQAAlQYLENkAAJkAAJkAAJkIBmAhRYmoEyORIgARIgARIgARKgwGIbIAESIAESIAESIAHNBCiwNANlciRAAiRAAiRAAiRAgcU2QAIkQAIkQAIkQAKaCVBgaQbK5EiABEiABEiABEiAAottgARIgARIgARIgAQ0E6DA0gyUyZEACZAACZAACZAABVbI2sDw4cNl0KBBmZZq/vz5Mnr0aHXP888/L5UqVQo8hb1798rtt98u77zzjnz66afyr3/9y4jNx48fl+XLl6s/Xbt2lVy5cmWY719//SUfffSRjB8/Xt5//311H+xs3769NG/eXM4++2wjNpvI5Nlnn5U77rhDOnToIE888USmXEzY4+Sxc+dOGTx4sLzwwgtSqFAh6dmzp9x///1aTdi4caPccsst8vXXX5+SbunSpaVJkybSrVs3qVatWvpvzjs5bNgwGThwoPr3aHaC5+OPPy5Tp05V99x3333q/pw5c2q1309i+/fvl5dfflnOOeccadmyZdQkMuKCm2vWrClt27aVjh07Sr58+dTz0drQzz//LHPnzpXLL79c6tSp4ysfvGvdu3dX9e/18lI+r2nxPhJwCFBghawtUGDprdClS5fKZZddlqWQOHz4sDz66KMyZMiQqAZ06tRJ/Z4nTx69BiYptaAKrEceeUT69euXTmX27Nly1113aaWUmZBARhBayLdRo0Yq32gCK5qdEOAQIc4FoYg/2bJl02q/n8ScMsybN0996ES7suKCZx544AEZMWKE+tiIbEP4vUePHjJt2rRMP6K85NOlSxf1vmX2QeQug5fy+eHGZ1KbAAVWiOvfEQf//ve/VWdWuHBhVVqng8L/04OVeQPwKrAWLFgg9957r1x88cXy5JNPyv/7f/9P/vzzT8GAhEEFF77Mb7jhhhC3uOQXzRkoJ0+erDxA8Cpmz55dq2EZvT8//vijjB07VsaMGSPXX3+9PPXUU1K0aNGoeUezE20IXqzevXsrEQJhpdt2vyC8CJCMuKAOPvjgA+XJzZ8/vyxcuFAqV658min4SIlFYEX2X+58zjrrLOXFvOSSSzwV2Uv5PCXEm0jARYACK8TNwYvAwkD05ptvqmmJihUrKtf6zTffLDly5Ej/wsRX9XnnnSeYWsSU0IABA9Tv7ukwuOMxOGB6pEiRIopqNC9HRlN9n3/+uWAKBWkivzvvvFNNyTmd6Lnnnps+Rfjuu+/K2rVr1dQUpk/gHbrnnnvU16q7k8dAhU4WUxtXXXWVSr9+/fpq4PJi2/bt21WZ3Fe0L/jff/9dDR6YvkR+11xzTfojEFkjR45U07AQV44H6+DBgzJnzhzl6Vi5cqXUrVtXsbvxxhvTpxIdGx966CE15QSvB6Yy8Hd4ZV555RUZOnSoHDlyRP3bf//731Pq7e6771bet3HjxskPP/wgbdq0UR4R1KVzffXVV8q+t99+W/0TpjQffPBBady4seLkDDyod0yXgiXuz5s372lThJj2wv0vvvii/Prrr4o5vElOWkg/cho1Wrtx1+GoUaPkpZdeUmmef/75Kj2nfbrrxd2unH+vXr16+gfEnj175Omnn5ZZs2apNgLb+vbtK1deeaWcccYZ4n4e0+eoR3BFfUcO0pl9oPz222+qHsDpf//7n1x99dWneLDQVp2pbsdO1C2EOT523Bemwhs0aCBffvmlgAPqqESJEmqaDe3NaUsZ1RHqDG0Y9QV+mJqLfEedZ502hraybt06xRhtC++dI3qicXXbmxkXh+/q1avl9ddfl1q1ap3yDmIqFNzwDjlX5Ieh8+9e8nGHEpw8eVKWLFmiOGDqHm0OaaN/wHuZWfmy4gdRCCGNfhR2IT13fxTi4YVF80CAAssDJFtvyUpgId4Bgy06cOcqXry44EsaMRDOAO8uP77QIcKee+455SE4cODAKXggIuDiL1asmCcRgwEdnS5E1fr169PTQszGTz/9pDwAGHjcAguDzrJly6IKn8ymDzB1g4Gzdu3anmzzKrCcPAsWLKjSxSCY2QVxhc4dnXLkhYEUHi+3wI28BwMlhBiEh8Mf/4Y6adasWdR6c9Jo3bq1qh/YunnzZiVkIfDcl1uYRJtyfvXVV1W+7hgsiBEM6IsWLTolLTdzDHRe2k1mdYhyOoLZq8AqUKCAsg12uy+khQ+LW2+9VQnCSOGDdoaPCpTBq5DAfQ4zvCsYvN1ThLEKLKQHu7777rtTbHBPgWVURxdddFHU+m3VqpVqA/gQyiykAAL9scceUx9UuN+53O3DCxcIc3zEQRjWq1dPCV3nXXHakA6B5fZgoc4d7zz6wWgMr732WiWOHn744ajlg/CO9n44/NAnId4S/WHkBS82Yv+CML1r6/gVBrspsMJQixmUISuBhSBdTEVgEDh06JD6L6axnIHBEVhOTAk6x6NHj8ovv/yiBqUdO3aoe/G1iy/3/v37qw4LnSU8Jc6UhzsQOtKDhTTxpYyOHh064iZy586tOnb8u9OZuwUWOmrYDe8VvFIQJbAd/922bVt6ALJTtj/++CPdNnypIy8vtkH8eZkizIhzRk0Lwuimm25Snh100PBerFq1Snns4D1wBITDHwzg6YKHsU+fPjJx4kTFBYMenoUgA3cniNpdbzNmzFD5fPHFFyp9iCnHs4LnIZIhMuABhAcKA8onn3ySHgPjDMDwsM2cOVPKlCmjvFDwnrkFFtoCAr/hVUEbgrcJdYkFF0gDbQOC1Uu72bJlS3odoh3Bo7Zv3z7p3LmzEklO+4zGN3KqB6IOnk4wgohHu4IAfuutt1R6aGsQhfjQcASWEy8HYYDyQOx6ERLOPQ5/pz6ixWBFm5KKfM6ZMnvttdeU5w0B9PCWQpxDPKAMaKPR6ujEiRNqqhrvIuoNdXXs2DFVfjB1PLHuZydMmCCXXnqpEsFgAM+aIzC9TKFlFRuFNjRp0iTlvcKVqBgsCGfEQsIjjAsM8M6AGUQV3rXbbrtN1b0jwqK1G/QfmfHDR47j/cL70KJFCzUVCu8y3k+8B+i3eKUuAQqsENd9VgILA6U7HiJyIHA6QAy66Bid1T/o8OGpilxB9tlnn6kVRuik0bksXrz4tGmkSIGF6RcMdLjfGfhRJZHTAG6BhWlEeNiiddLugd7tffj4449V0DE8PF5tS4TAgkDF1BQGffd0o1sIYCoDQtDh74hHxJU4oggDIFacQWQ6/xYpsNzPIX0IVvxx0gc/iIitW7fKhx9+qKagMIUC75SzUtM9hYT/d2KCIgdHCCAMLO+9956a7gRnTL/VqFEjfSrLa7uBZxViLav26UVguadvHUGC5zB1C6ECgQuxDfHiCCx3O4yWR1YxjLoEFrxWEAKR3lrHJghjvIPR6sgpNzy20S7nQwNtASLYHVAfrXw6BBbswBQv/kC4JkJgoS9BPaINwgPlXHjv1qxZoz4e3njjDdXOo3lqnXfSCz+IOHi/wAYfoU2bNlUCDvGX8ODTexXiwdVj0SiwPIKy8basBBbK5A5yz0hgRQqpyAHEYeN0zPAG4B4M2JFL+SMFFoJdo22/4NyHacLIKUL3Ng2RnbQjsBwbIgP7Y7HNq8DasGGDim9CXllNEWYWyBvJNRpnL/+WUf1E/vuKFSvUNAbi3yKvSIHl3mIgmrBF/BvSg2jBIOZciElB7BiENwQv2kNkWpHtBh5SCKys2qcXgRXZjtxbkrhFAwZGr9uAZCWwnHQdIevXg5WVRygzD1m0mDQ3L+edRkA+BJa7TuIVWJH1BnEPryQEP6YKEQ8G70+8AsvJp1SpUuqDBV5S1O/06dPTP8CQN7xLEJQol/vKTGB55ed4xyHS3dP18J7hQyosq4ZtHP+CYDMFVhBqIUE2JEpgefVERPNgIdgYX+XwdGAQr1q1qgrYxZe2Vw+WF4EV2cl78WBF2uZVYGUW5I6pGnia4P3DAA6PU6weLPfgF4vAcgvjSA8WhBXieDD1hIGvXbt2KnAdU4buAOFo4iAjgYV/Rz6IZ8I0DKY6Ya8T0JyWlubJ8+l4sHQILD8erKz2WctMYCE/eFFQ7mhB7s4+WF6mCB0PFmL2MlvtG62O3B6YzMoT7VndAsvp3rCo4//+7/9Om8p22inu87uKEIzwLKbK8d7CE4XpbKzshGcVU+OYXkffAzYIR3C3r8j68MrPKRs+nDC9j34NU7JgmJUnNEHdPpMNEAEKrABVhm5TEiWwsIIPwdKYFsosBguiCXEvDRs2FMQCwY2Ojg8doTMN5ScGy4vAQnyZE7+D6QF83U6ZMiU9PsyLbW6BhcBWdN5YZn7mmWeeVlWO8MHUhHubBnytI0gYgyUYYKUUgnwhKr3GYPkVWOCNqV14Z1Bn2EbCifHC1J3jscGUCe7BSivYBVtj9WBhGguMMHWLPOFVgGcMHisEU8N7ha99L+3GicHSIbAgcJ0YP68xWH4FFlZ4wnuC+kLdOts0+PVgQTQ4IhjeMGyaio8AiGDE1MEzg+moaOm7y42YRWdjYaSBduh4kWIVWPhYcIK3I7eQyEx4wrOM59wxdJl5sGAftrrANJ97qg9tIqN8sEgGMX549zENiXrH9De8oYgxRRtEu8d/wbVcuXKnxWA55cP0tDP9lxE/rEiGeMO75cTI4eMC5UQcG8qKMvBKXQIUWCGu+0QJLHTeWM6NGITMVhE6Qsy9OtCN2xnIoq0iRLzUrl270gNR3TFYXgVWZNU6gdpYXeXVNnhiELyKL2Fc7vgld/oYDPEb/kS73BuNYpBEwHnksnw8F20VoV+BlZkdEInwpiAQ3bngZcNUHzxITpybVw8WBqSMVkY6m0siWNxLu8loAM3IFnc5o3mGINjgscD74L4yWkXoVWBF7uTupO1lo1EvHiykh3qA1ydyFaF7w86MuOC9+89//nPaKlH3SlKvAgtTcBBnuMAN3hl8HLmvrKY0cS/eQcRAYsFGpMCCYHO8u7gXnk9MvVWoUCFqPpECHN5TpImYUayGxsccVgzjw8L9rjntHHFSTgxqtPJh1/rM+GGlYkarYt1etBAPMSxaFgQosELcRBIlsIDMy35Gzv4zEGLYbwl7D8GDg0HWmSJER4T7cBQNOlcIH4gPiBrc63SisQosPAcPFjpzTFXBu4JYE3zB4vJqG4KhEUQOTx0ufBmjw452ZXRUDjp89x5YeDaWfbD8Cix4o+BRwsox7IMFzwcGZucIEQg9ePYwiIEL6gniCl4AfMnD04iv+MgYHdgfbR8xfL3Dg+PsNYWtNiAO3Hs2eWk3ugUW7I1lHyy/AgvCCrFFmPKKFuvlrkevAgvtFNPb8Io6ezhBrLuPnMlMeCKwG+LB2aICgqFXr17pe6F5FVj42IEnFp5frFxFPWe0P1g04ekcI4RpOoirjNrQN998o9ob3lm8M1jZWLJkSU8Cy3mvHKHvbKcATzvydfcDWPCAd9nx5GVUvqz4YZEIQiaw5QrqB+XEHluI+cIUJa/UJkCBldr1H4jSO508Vp5hZRSW0UOAwevgrEjEvjlerqwCkL2kYfs90cSP7WWi/SRAAiRgGwEKLNtqLIT24ssPX5uR040oKqawMDXh9cgQCqzo3qUQNhsWiQRIgAQCTYACK9DVkxrGOTswY1oK05oQWojVgAcLU0xeD2wFLQosCqzUeGtYShIggaAToMAKeg3RPhIgARIgARIgAesIUGBZV2U0mARIgARIgARIIOgEKLCCXkO0jwRIgARIgARIwDoCFFjWVRkNJgESIAESIAESCDoBCqyg1xDtIwESIAESIAESsI4ABZZ1VUaDSYAESIAESIAEgk6AAivoNUT7SIAESIAESIAErCNAgWVdldFgEiABEiABEiCBoBOgwAp6DdE+EiABEiABEiAB6whQYFlXZTSYBEiABEiABEgg6AQosIJeQ7SPBEiABEiABEjAOgIUWNZVGQ0mARIgARIgARIIOgEKrKDXEO0jARIgARIgARKwjgAFlnVVRoNJgARIgARIgASCToACy0ANHT9+XJ5//nlZtGiRHD58WGrVqiW9evWSQoUKnZL77t27pXfv3tK1a1epXbu2AcuYBQmQAAmQAAmQQCIIUGAlgmpEmkuXLpUlS5ZIz549JXv27DJ16lQ5ceKEdOvWTf0dF0TYlClT5LXXXpNHHnmEAstAvTALEiABEiABEkgUAQqsRJHNJN20tDSZMWOGjB49Ws455xx15+effy4vv/yy7NixQ7p3706BlYR6YZYkQAIkQAIkoIsABZYukjGkg+nCTZs2Sd++feXMM8+U33//XR5//HG5+eab5cknn5ROnTpRYMXAk7eSAAmQAAmQQNAIUGAZrpEtW7bImDFjVAxWhQoV5OTJk7JgwQLJmTOnXHHFFfLAAw/4FlirVq0yXBpmRwIkQAIkoJsA4nRjuWp3SGzfnzYtNntisT3M91JgGazdjRs3yqhRo+S+++6TunXrqpw3b94s8+bNkwcffFCOHTsWl8AyWBRmRQIkQAIkEBACyRBYv/32m7Rv314tzHLGM+DAYq5t27apf4dDATHFcCoULFgwQ1pe70MCP/zwgzz66KPy7rvvKsfE5ZdfrsbNkiVLes7Pb7XFYifyoMDySzrG5+BdQnD7/fffL9WqVUt/GnFXkydPPi01BrrHCJi3kwAJkECKEgiqwPJaHV6Fy4EDB6RHjx7SpEkTad26tUoegm7hwoVqkVixYsW8ZunrPq92OolTYPnCHNtDO3fuVCoeqwgxLZjRhS+CeKYIY7OKd5MACZAACYSBQFAFVqQgwQIveLZwNW/eXDA2jhw5UnmlRowYIfXr11eOCHij8O9VqlQ5pXrgGUN4DWaCKlasqH7bv3+/2tqoQ4cOUrRo0VM8ZpnlN3jwYOXsgDg777zzVP41a9ZUYTuffPKJygOzTpUqVZJhw4apuGgKrAC+Lc8++6zMmjXrFMvQgBDY7nabUmAFsPJoEgmQAAkEnIANAuvo0aNqayIs4qpRo4YMGDBAbVPkCKx77rlHOnbsKK1atZJx48YJxsMhQ4aohWDOhTQgdtavXy/t2rVTogeiKlu2bOoWtwDym99PP/2kRODAgQOlcuXKMnv2bFm7dq0SYI6zJKspT3qwAv7C0DwSIAESIAES8EIgmQLrq6++Os1EeJMiY7Cwcv6ZZ56RsWPHSp48edTekNj30RFYEDSIrYLzYeXKlWrxF37LlSvXKelDOC1btkyee+455WkqU6aMWpHfsGFD2bp1a7oHK6v88Mxjjz0mZcuWzTA/bAz+1ltvqXwcO73ElFFgeWm1vIcESIAESIAEAk4gmQLLa5D7e++9p4SRI5rcIgpThG7hkpnAclcFNuxGfPPw4cOVWMqRI0d6On7zO+uss2Tu3LlqqhJiDgKudOnSFFgBfwdoHgmQAAmQAAloJ2CDwMrKo+RFYMHr9fHHH6dPLwLkoUOHlAfr9ttvl8KFC3v2YGWUH+KuHn74YeVpK1Wq1GmeNnqwtDdfJkgCJEACJEACwSRgg8CKjIkaOnSo/PXXX1E9Qxl5sPbu3St9+vRRm3JfffXVqjKwXcP06dPVJt3IwxFAfvNDvBXio5EeYsQGDRqkPGMIet+1a5enbSc4RRjM94RWkQAJkAAJkEBMBGwQWFjQtWLFCrUKMG/evNK2bVv5+uuvYxJYgOLeBwtThFh5iDSrVq162io/P/lhFeETTzwhc+bMkTp16sidd94pL7zwghJYCLynByumpsmbSYAESIAESMBeAskQWPHQgncJKwWx+g9bEzmrAONJM7NnTedHD1aiapLpkgAJkAAJkIBBAjYILHiesPcUVuRh6u3WW29V+1cVKFAgIaRM5xetENxoNCFVy0RJgARIgARIgARSmQAFVirXPstOAiRAAiRAAiSQEAIUWAnBykRJgARIgARIgARSmQAFVirXPstOAiRAAiRAAiSQEAIUWAnBykRJgARIgARIgARSmQAFVirXPstOAiRAAiRAAj4JYM+oV155RYoXLy716tXLMJUff/xR7r33XrUDe926dU+5L7PfcCM2HcUZhTNmzBBsNBrLPlTRDNq9e7c6xxD25M6d22fJvT1GgeWNE+8iARIgARIgARJwEcDhyi+99JJ069ZNcIZftAubgWLjzilTpsj8+fNPEViZ/eakpVtgId0333xT7b3VtGnThNYnBVZC8TJxEiABEiABEggfAXivIJpq1ap1mlfKXVoIJAirzZs3q32w3B6sjH5bvXq1DBw4UHmsmjdvLp9//nm6B2vEiBFq93YcxnzxxRfLsGHDpFy5cmoXd/x2+eWXy7Rp09Qhzdjhffbs2fL+++9L586d5b777lN7cMGLBdGHMwwTtQ8XGFBgha/ds0QkQAIkQAIkkFACv/76qwwZMkT69+8vxYoVi5rXvn37lOi57bbb1AHKvXv3ThdYGf2Gf+/Ro4c0a9ZMWrRoIZMmTZKlS5emC6x27dpJy5YtpVOnTvLyyy+rjUvHjBmjzgnEbx07dpRWrVqpfJcvXy4TJ04UeMpgJ0RV2bJl1d9Hjx6tPFg1atRIGCcKrIShZcIkQAIkQAIkEE4C8BjNnDlTCZdosUzwcM2dO1dy5colTZo0kfbt26cLrMx+W7dunRJH48ePl8KFCwv+jrgr/B0eLXilHnvsMalYsaLyROHv8IzhgkcKv0FELViwQLZv364Oh4Zow30PPfSQVKhQQd2L3+HNat26dcIqiAIrYWiZMAmQAAmQAAmEk8CGDRuUgELgOkQUAtExNYerQ4cOysuEwHRM9R0/fvwUgbVp06YMf3PHXOGAaAg5J7A9Msgdhy87wgn5ugPgFy1aJNu2bVOizn2fI7DwOy4KrHC2T5aKBEiABEiABKwkkJUHCwIGHqXIC/FYO3bsyPC3fPnyneLBQuzWyJEjZezYscqDBcEEMQehtHPnTuWhgscL036xCKxZs2ZJnjx5KLCsbH00mgRIgARIgARCSgDTbpia69evX4YxWE7R4UFyTxG6kUT+dujQISWaGjZsKNdff71Mnjz5tBgsxFm1adNGFi5cKJ999pkSYDjc2avAYgxWSBsli0UCJEACJBBMArU7rIrJsLRptWK6P0w3O6sIq1atqlbuZXbFIrCQzrfffiuDBg1S8VdY+bd27VoVUA8P1tChQ1WgPIQX/otVhCVLljxlKhFTi5lNEXIVYZhaIstCAiRAAiQQeAIUWLFVEab6ECzevXv3DPfBii1FM3dzHywznJkLCZAACZAACSgCjsDKyjPl9b6wY4UX69VXX1U7uUfu0B7Usu/Zs0ft5I4pS+7kHtRaol0kQAIkQAKhIuAWThl5syC+KLBCVe0JKwy3aUgYWiZMAiRAAiRgEwEKLJtqK/i2UmAFv45oIQmQAAmQgAECFFgGIKdQFhRYKVTZLCoJkAAJkEDGBCiw2Dp0EqDA0kmTaZEACZAACVhLgALL2qoLpOEUWIGsFhpFAiRAAiRgmgAFlmni4c6PAivc9cvSkQAJkAAJeCRAgeURFG/zRIACyxMm3kQCJEACJBB2ArYKrK0NCie0asov25vQ9MOaOAVWWGuW5SIBEiABEoiJAAVWdFzRBFZmx9/EBN3DzThnEAc8v/vuu5IzZ051NM8DDzwQ9YgcD8nFdAsOtXafcRjLwxRYsdDivSRAAiRAAqElQIEVPIF14MAB6dGjhzRp0kRat26tDMQ5gzjoecqUKVkeNB1vY6XAipcgnycBEiABEkh5AhRY+gSWc2Dz559/Ltdee606vDl//vzq0OZmzZpJgwYNJC0tTR5//HEllM455xz1/6VLl04XUrBm27Zt0qtXLxk1apRUrFhRGbh//37p2rWrdOjQQYoWLXqKhwlp9u7dW93XvHlz2blzp4wcOVLgBRs8eLBUq1ZNibPzzjtPRowYITVr1hQc+fPJJ5+oPDZu3CiVKlVSh0jXrl37tEOkY3lJ6MGKhRbvJQESIAESCC0BCiw9Amvfvn3K63TdddfJ9ddfL5MnT5Zff/1ViSycXXjw4EG5++675YUXXpAPPvhA3VuiRAklviCaKlSokG7I0aNHldhZv369tGvXTokeiKps2bKpe9weJtzbrVs36dSpk9SoUUMGDBgg2bNnTxdY99xzj3Ts2FFatWol48aNE0xzIs+ffvpJibKBAwdK5cqVZfbs2bJ27VolwDCFpTkAACAASURBVCDQOEUY2leeBSMBEiABEjBBgAJLj8Bat26dEifjx4+XwoULy+bNm6V///7KQ7V37155+eWXpW/fvjJz5kwpUqSI5M2bV6pWrao8WbgvT548pxgC4bRs2TJ1SDM8TWXKlFHPN2zYULZu3ZougDZt2iTPPPOMjB07VqWxZMkSee2119IFFp557LHHpGzZsrJy5UpZsGCB+i1Xrlzp+R0+fFjeeustlY/j+aLAMvH2MQ8SIAESIIHQEqDA0iOwIF4QlD5jxgwpWLCg8hRhmu+hhx6SQoUKyfDhw6VLly7y+uuvy9VXX63EU5UqVeSrr75S3qfMrhMnTsiqVatUGhBLOXLkSBdY7733nkrLEU1uEYUpQrdQcv921llnydy5c2Xq1KkCMQcBh6lKCqzQvuosGAmQAAmQgEkCFFh6BFZmHixMBY4ZM0YuvPBC2bNnj7Rt21Z5nf766y+58sor1dSe+4IX6uOPP06f7sNvhw4dUh6s22+/XXnIHOGUlQcrI4GFuKuHH35Yeb5KlSp1mueLHiyTbyHzIgESIAESCB0BCiw9AiuzGCx4izAFh0DzNm3aqAD4SZMmCYLiETMFD5f7wpRinz595Oabb1beLlzYrmH69Ony5JNPKo+TI4AiY7CGDh2qhFs0T5Tbg4V4K0xfIj3EbCFWDJ4xBL3v2rWLMVihe9NZIBIgARIgAaMEKLBiF1iY1nNf8+fPl7p16yrBBKHirCLs169f+pYKCExHMDqm+C6++GIVk4UgdggpCJzIy70PFqYI69evr6YcEbcVuY3CihUr1G+I64J37Ouvv85SYGEV4RNPPCFz5syROnXqyJ133qkC8CGwML1JD5bR15CZkQAJkAAJhI0ABZZ3gRX0uoc3CysFsdoQm5I6qw5N2s1tGkzSZl4kQAIkQAKBJUCBZbfAcva6wgpAeMJuvfVWtV9WgQIFktLmKLCSgp2ZkgAJkAAJBI2ArQIraBxpz98EKLDYEkiABEiABEhARCiw2Ax0EqDA0kmTaZEACZAACUQl4IgXr3jSptXyequ2+yiwtKFkQvRgsQ2QAAmQgP0EbBIvXmlTYHklxfuCSoAerKDWDO0iARIgAY8EbBJYWQkntxfJY/G13UYPljaUTIgeLLYBEiABErCfgFdR4vW+RBCxQbzYYGMi6sZvmtg/6pVXXpHixYtLvXr1TksGm4TioOa3335b7S+F3dexd9WiRYvU/7sv7KCOHd1xTqD7ch+7g/T87knlpLl79251puG9994ruXPn9lt0T8/Rg+UJk56b0BhxkjhO58bSUef65ptv1IZrONEbG6h17949actK9ZSUqZAACZgkYIMwoI0mW4SZvHDQ8ksvvaQ2DcUO7e4L+1DhvMBq1arJTTfdJJ9++qm6FwLJLWwwLk6bNk092qFDh9P2q9ItsJDPm2++qfJp2rRpQkFRYCUU7z+JHz9+XCn9p59+Wh0NgAaJ648//lDHA+DfGjdurDZGK1q0qNx9992GLGM2JEACthOgeNFTgzZw1FPS+FOBMJoyZYrUqlVL7dweeW3btk39PnjwYMmTJ0+GGeKYmsmTJ8uIESPSHQurV6+WgQMHCjxWzZs3V7vB4+Bo/B33wRGBg5mxCzw8ZOXKlVM7uuO3yy+/XAk2HNiMHd1nz54t77//vnTu3Fnuu+8+tT8WvFjYuR1etETukUWBFX8785QCKnz//v1KPOGcJkdg4TgBHDIJkYVGgiMD0tLSVOPKmTOnp7R5EwmQQGoTsEEY0MZwtdFff/1VhgwZIv37908/AsddQnie4FTIly+fzJs3Ty699NJ0MeTch2NvHn30UalevXq6N8k5x7BZs2bSokULdU7h0qVL0wVWu3btpGXLltKpUyc1XmJTURwejTMD8VvHjh2lVatWSmwtX75cJk6cKMgHdkJUYQoSfx89erTKM/JwaZ21RIGlk2Ymaf3555/KhYoGt2PHjnSBhVPBcSAlFPl1111HD5ah+mA2JBAmAhQvemrTBo56Shp/KvAYzZw5UwmXaLFMEFgQOzhAGR4u3AvPFMSQcz/GQhyyjDHQ8SStW7dOiaPx48dL4cKFBX/HtCL+Dg8WvFIIqalYsaLyROHv8JLhgkcKv0FELViwQLZv367ON4Row30PPfSQVKhQQd2L3+HNat26dfwwMkiBAithaKMnDMXtFli4Cw0VDQwxWAgU7N27t1L9sV6rVq2K9RHeTwIkEAICHab/XQis0MtoRaH7t2n3mi80bfTOHNNuQb82bNggc+fOVbMvuXLlUp4odyxVo0aNVND62LFj1RQhxjnMzOC+kiVLquIh2P3nn39W3ijnrEB3zFXBggVPOcw5MsgdBzE7wgnpuQPgkTamKTGeuu9zBBZ+x0WBFfSWFoN9kQILDWDkyJHqMEpUPILg16xZo5Q4pwhjAMtbSSCFCdjgeaGN4WqgWXmw4HmC1wmCKn/+/LJ582bl7YLHCgLr2LFjyrGAaUB3DFekBwvPYYyEUIPAgmBCmhgvsWAMHip4vDDtF4vAmjVrlhJ+FFghapeRAuutt95SqyucmCvEZKEx4asAQXq8SIAESCArAhQvWRHy9rsNHL2VJPF3YdoNU3P9+vWLGoOF8BeIn2uuuUauvvpqFciOuK1BgwapcBk8D8EFZ4Lj0YLVznMNGzaU66+/Xj0XGYOFqcc2bdrIwoUL5bPPPlNjJg569iqwGIOV+PaRlBwiBdamTZuU+kZDrFy5svJgffTRRyrwPW/evEmxkZmSAAnYRcAGYUAb7WpTWVnrrCLEvlZYuRftguiB+MGYdtVVV50ixjB7g7EPMVOYCnRfcDRAiMGbhZV/WGmIgHp4sOD1gscLwgv/xSpCCDR41LwKLK4izKp2Lf09UmChkWKlAxrLnj175MILL1TThfReWVrBNJsEkkCA4kUPdBs46impnlQQT4xgcezdGLkPlp4cEpMK98FKDFemSgIkQAKhI2CDMKCNoWt24myejZ3co+2FFcQSw5GBndzbt2/PndxRQajEAwcOqCWZuIoUKaKC5s4444wg1h9tIgESIAGjBChe9OC2gaOekjIVEwQCvU0DttqfP3++INof+2Y4q+qw+zk27bzzzjvltttuO23+1gQ45kECJEACQSFggzCgjUFpLbTDFIHACyzsDXX++eerDcHcF1YaYPUdts+/5557VAAdPVqmmg3zIQESCBIBihc9tWEDRz0lZSomCARaYHkBAC/X66+/rpZ2wpsVKcS8pMF7SIAESMBmAjYIA9pocwuj7X4IWCOwcD4fdonFBmM4dgarAMqXLy8NGjRQqxcQn4W4LOwoy4sESIAEUokAxYue2raBo56SMhUTBKwQWAcPHlQbb/7nP/8RrFZ48MEH1VlD2GK/WrVq0qFDh/Rt9k1AYx4kQAIkECQCNggD2hikFkNbTBCwQmDhHCFsJoaNx7CjK3aDRYA7BBY2MXMfFGkCGvMgARIggSARoHjRUxs2cNRTUqZigoAVAgtxVhBY55xzjtrZFYKqVKlS6tDkUaNGKZHlnMRtAhrzIAESIIEgEbBBGNDGILUY2mKCgBUCCyB++eUXeeONN9RxMpgWnDdvnjz//PNy9913K2+WcxK3CWjMgwRIgASCRIDiRU9t2MBRT0mZigkC1ggsNwzEZC1evFiJrSpVqnB7BhMthXmQAAkEloANwoA2Brb50LAEEbBGYP3111+CAyCxWjBHjhxSqVIlTgsmqFEwWRIgAbsIULzoqS8bOOopKVMxQcAKgXXixAmZOnWqLFq0SJo0aSIIev/www/lxhtvlB49eiT8PCETFcE8SIAESMAvARuEAW30W7t8zlYCVggsCKo+ffqorRoQ3I4LG4uOHz9e8uTJI506deIGo7a2QNpNAiQQNwGKl7gRqgRs4KinpEzFBAErBBZWEU6aNEnatm2r9sFyrr1796rVhUOGDOF5hCZaC/MgARIIJAEbhAFtDGTToVEJJGCFwEJQ++zZs2Xr1q3SvXt3KVmypEKCbRpwGHTPnj3Vbu68SIAESCAVCVC86Kl1GzjqKSlTMUHACoEFD9aqVavks88+k+XLl8v+/fslZ86caqNRTA9eeeWVUrRoUa4mNNFimAcJkEDgCNggDGhj4JoNDUowASsEViQDBL1DXK1du1ZwRiFEV+7cuWXKlClcWZjgBsPkSYAEgkeA4kVPndjAUU9JmYoJAtYIrJMnTypRtW3bNhXYXqFChVMOdsY2DthslBuOmmg2zIMESCBIBGwQBrQxSC2GtpggYIXAgrjCzu3wUNWuXVsJrQ0bNsi9994r7dq1U9OFvEiABEggVQlQvOipeRs46ikpUzFBwAqB5WzT0LdvXylXrpziwm0aTDQP5kECJGADARuEAW20oSXRRp0EAi2wMO135MgRtXM79rxq06ZN+j5YgMBtGnQ2BaZFAiRgKwGKFz01ZwNHPSVlKiYIBFpg7du3T3r16iVbtmyRCy64QLCaENs01KlTR84880wV5P7qq6+qe7hNg4nmwjxIgASCSMAGYUAbg9hyaFMiCQRaYDkFP3bsmPz444+yZs0aWblypaxYsUL++OMP9XPv3r2ladOmFFiJbCVMmwRIINAEKF70VI8NHPWUlKmYIBBogQWP1XfffSclSpRQKwfdlyO6tm/fLrVq1TrtdxPwmAcJkAAJBIGADcKANgahpdAGkwQCLbAQ3I6NRLFyENOF+NOoUSOpXr26mjLMlSuXSVbMiwRIgAQCSYDiRU+12MBRT0mZigkCgRZY2J5h8+bNMm7cOLXvVbNmzeSHH36Qjz/+WJYsWaKmBa+99lrp0KEDPVgmWgvzIAESCCQBG4QBbQxk06FRCSQQaIHllBurCT///HO1krBy5crSsWNHOffcc+Xw4cPy/fffS+nSpRmDlcBGwqRJIJUJOMLAK4O0abW83qrtPooXPSht4KinpEzFBAErBJYDAjFZH330kTz55JPKm3X33XerI3J4kQAJkECiCFBg6SFrg3ixwUY9tcFUTBCwSmA5QHAW4erVq9U0YcWKFdUqwuzZs5vgxTxIgARSjIB70M2s6F7vSwQ+G4QBbUxEzTPNIBMItMDC1CCOxcFKQWwqingsTAl+++23agPSrVu3qoD36dOn85DnILcy2kYCFhOgMNBTeeSohyNTsYdAoAUWVhF26dJFihYtKsWKFVOB7sWLF5eSJUtK/vz5JV++fPRc2dPWaCkJWEmAwkBPtZGjHo5MxR4CgRZYiLnCTu2YCvziiy+UqKpXr57UrVtXqlWrpsQWdnTnRQIkQAKJIkBhoIcsOerhyFTsIRBogRWJ8eDBg2p68KuvvpLly5cr0VW1alUZM2YMpwjtaXO0lASsIkBhoKe6yFEPR6ZiD4FACyxsLJqWliaNGzfOcCrw0KFDkjNnTjnjjDPsoU5LSYAErCFAYaCnqshRD0emYg+BQAssYMT+V4sWLVI7umO/q2zZstlDl5aSAAlYT4DCQE8VkqMejkzFHgKBF1hAid3bR4wYIYjJatOmjdSoUUMKFiyovFr79+9XqwzXrl0r119/vQp850UCJEACughQGOghSY56ODIVewhYIbCA0zk2B96sd999V3bu3Kkoly9fXp1PeOONN0qlSpU4VWhP26OlJGAFAQoDPdVEjno4MhV7CFgjsOxBSktJgATCRIDCQE9tkqMejkzFHgIUWPbUFS0lARJIAgEKAz3QyVEPR6ZiDwEKLHvqipaSAAkkgQCFgR7o5KiHI1Oxh0CgBRaOysGROAhunzRpknTu3Jn7XdnTtmgpCYSCAIWBnmokRz0cmYo9BAItsBDYPm3aNJk6daraxf3OO+9UO7mXK1dO8uTJI9gna/bs2dK+fXv1d14kQAIkoJsAhYEeouSohyNTsYdAoAWWgxEHPA8ZMkRq1qyptmNYt26d8mwVKVJEzj33XBk3bpwSYLxIgARIQDcBCgM9RMlRD0emYg8BKwQWcP7555/q3EFnx/bDhw8LhFfevHnVmYS8SIAESCARBCgM9FAlRz0cmYo9BKwQWJgKhJeqSpUqUr16dSlTpgwPebanjdFSErCaAIWBnuojRz0cmYo9BKwQWAh2x27uq1evliVLlsiqVaukcOHCctVVV6mYrEsuuSTDswrtqQpaSgIkEEQCFAZ6aoUc9XBkKvYQsEJgReJE8Pt3330nEydOVDu533XXXQxyt6fN0VISsIoAhYGe6iJHPRyZij0ErBRYDt4NGzbIJ598Iu3atbPCgwVh+Oqrr6pjfrp27aqKcfz4cXn++efVgdaIK6tVq5b06tVLChUqZE8roqUkEGICFAZ6Kpcc9XBkKvYQsEJg/fbbb3L//fdLsWLF1LQgVhMWLVpUfv/9dxk2bJgMGjRIHf4c5AtC6pVXXpGnn35arr32WunWrZsyd+nSpWras2fPnkokYkuKEydOqN/xd14kQALJJUBhoIc/OerhyFTsIWCFwALOY8eOyfbt25Ug+fDDDwXeqwIFCkidOnVk4MCBctZZZwWaOvbz2r9/vxKGCNp3BFak0WlpaTJjxgwZPXq0nHPOOYEuE40jgXgJOIOu13TSptXyequ2+ygM9KAkRz0cmYo9BKwRWJFI4eU5cOCA5MuXzwpPD7aZgAiEF2vHjh0ZCixMF27atEn69u3LlZL2vEe01CcBCiyf4CIeo3hJHY56SspUTBCwRmBhJeG3334ru3fvlhw5ckilSpWsPDbn5ZdfzlBgbdmyRcaMGaNisCpUqBBz/WN1JS8SsIlAh+l/W5uVZ8oRENPuNV86t40ZCULYTxszrxty9N52EYvLy34CVggseKsQm4RA8CZNmghisjBNeOONN0qPHj0kd+7c1tRERgJr48aNMmrUKLnvvvukbt261pSHhpJAPAToeYmH3j/PkmPyOG5tUDimzMsv2xvT/bzZXgJWCCwIqj59+siAAQOkVKlSivahQ4dk/PjxanuGTp06WTFNCLujCSx4niAgEchfrVo1e1sTLSeBGAlQGMQILIPbyTF5HCmw9LAPYypWCKyjR4/KpEmTpG3btqcci7N37161ihDnFAZ9FaHTeCIFFrZseOSRR9QqQj/TgmFslCxT6hCgMNBT1+SYPI4UWHrYhzEVKwTWwYMHZfbs2bJ161bp3r27lCxZUtUFgsXnz5+vxEnQVxFmJLCeffZZmTVr1iltC+V7/PHHrRGNYXwxWCYzBCgM9HAmx+RxpMDSwz6MqVghsODBwjTaZ599JsuXL1fbHeTMmVN+/vlnNT145ZVXqu0PnIOgw1hRLBMJhJEAhYGeWiXH5HGkwNLDPoypWCGwIsEj6B3iau3atYJ9oyC6EOg+ZcoUK1cWhrFhsUwk4IUAhYEXSlnfQ45ZM/Jyhx+OFFheyKbmPdYILBwzg32vsF1DtL2v8O/ZsmVTf3iRAAnYQcDPgGa6ZLRRD/GwcqTA0tM+wpiKFQILHqsJEybI4sWL1R5Y33//vVx66aXSoEEDqV+/vlSpUoXTg2FsnSxT6AmEddA1XXHkqIe4H44UWHrYhzEVKwQWjpYZPny49OvXTwoXLqzO6nOmCHF8zi233KK8WrxIgATsIuBnQDNdQtqoh3hYOVJg6WkfYUwl0AIL035HjhyRXLlyyauvviplypSRGjVqhLEeWCYSSEkCYR10TVcmOeoh7ocjBZYe9mFMJdACC54rHBvzzTffKGF1/PhxadOmjdSrV0/y588fxvpgmUggpQj4GdBMA6KNeoiHlSMFlp72EcZUAi2wHODHjh2TH3/8UdasWSMrV66UFStWqK0aEIfVuHFjueGGG6zZByuMjYhlIgG/BMI66Prl4fc5cvRL7tTn/HCkwNLDPoypWCGwooF3RBdisHAwJo7M4UUCJGAXAT8DmukS0kY9xMPKkQJLT/sIYypWCCxMFc6bN0/Kli0rF154oVxwwQUqLosXCZCA3QTCOuiarhVy1EPcD0cKLD3sw5iKFQILwe7btm2T6dOny5dffilnn322HD58WMVlVa9eXe3kXqJECe6BFcYWyjKFmoCfAc00ENqoh3hYOVJg6WkfYUzFCoGFo3JGjRolV1xxhTRs2FAJKXi1Jk6cqGKvcITO7bffLq1atQpjHbFMJBBaAmEddE1XGDnqIe6HIwWWHvZhTMUKgfXbb7/JkCFDZNCgQWofLOdC4PvUqVPVPljwbg0bNoyrC8PYSlmm0BLwM6CZhkEb9RAPK0cKLD3tI4ypWCGwsLHo5MmT5eDBg3L//fercwdxbdq0ScaMGSN9+vRR3iwIsIIFC4axnlgmEgglgbAOuqYrixz1EPfDkQJLD/swpmKFwAJ4bDj6zDPPyJw5c+Siiy5SR+Zg2waIq0aNGqmjdLBnFlcThrGZskxhJeBnQDPNgjbqIR5WjhRYetpHGFOxRmA58A8dOiQbN24UxGVVqlRJChQooDxb+Dfsi8WLBEjAHgJhHXRN1wA56iHuhyMFlh72YUzFCoGFgPZx48apQ52xahBH5px55plhrA+WiQRSioCfAc00INqoh3hYOVJg6WkfYUzFCoGFbRp++OEHWb16tSxZskRWrVqlgt2vuuoqdWzOJZdcItmzZw9j/bBMJBBqAmEddE1XGjnqIe6HIwWWHvZhTMUKgRUJ/uTJk/Ldd9+pwPby5cvLXXfdxdirMLZOlin0BPwMaKah0EY9xMPKkQJLT/sIYypWCiynIjZs2CCffPKJtGvXjh6sMLZOlsk3AWcw85pA2rRaXm/Vel9YB12tkDwkRo4eIHm4xQ9HCiwPYFP0FisEFvbBwvYMxYoVU9OCNWvWlKJFi8rvv/+u9r7i9gwp2npZ7AwJUGDpaxx+Bl19uXtLiTZ645TVXX44UmBlRTV1f7dCYKF6cLgzDnZeunSpfPjhhwLvFVYQ1qlTRwYOHKh2dOdFAiTwNwH3QJEZE6/3JYqrnwEtUbZklC5t1EM8rBwpsPS0jzCmYo3AioSPzUcPHDgg+fLl4/RgGFsmyxQXARsGs0ghmJHXDdOXyRSCNrCkjXG9LukP++FIgaWHfRhTsUZgIbAdHqxdu3apesBWDTzgOYxNkmXSQcDPQKEj31jTsMFO2hhrrUa/P6wcKbD0tI8wpmKFwIK4evHFF2XmzJlq13ZsMoppwho1asiAAQPUVCEvEiCBfwjYMJjRg6WvxdpQ32G1kQJLXzsOW0pWCKz9+/erQPaePXtKqVKlVB1AZGGbBlzdunXjNGHYWibLExcBGwYzCqy4qviUh22o77DaSIGlrx2HLSUrBBZ2ch88eLD069dPrSR0rt27d8vIkSNl6NCh9GKFrWWyPHERsGEwo8CKq4opsPThS0/Jz3tDgZWAighJklYILEwRTps2TSC0sF1D7ty5Ff5NmzYpL9bDDz8s+fPnD0mVsBgkED8BPwNF/LnGnoINdtLG2Os12hNh5UiBpad9hDEVKwQWwB85ckSeeeYZmTNnjlx00UVKUOHIHHivsDcWLxIggX8I2DCY0YOlr8XaUN9htZECS187DltKVggsbDQ6ZcoU6dq1q+TIkUO2bNkihw4dkkqVKnFqMGwtkuXRQsCGwYwCS0tVq0RsqO+w2kiBpa8dhy0lKwQW9ryaPHmy/Pvf/5YLL7wwbHXA8pCAdgI2DGYUBvqq3Yb6DquNFFj62nHYUrJCYB08eFDmz58vy5Ytk1tvvVUuu+yy9DissFUIy0MCOgjYMJhRYOmo6b/TsKG+w2ojBZa+dhy2lKwQWH/99Zc6GgcxV8uXL5d169apo3EuueQSueKKK+Saa67hUTlha5ksT1wEbBjMwiwMTA+6NtR3WG00XddxdQx82CgBKwRWNCKHDx+WPXv2qN3da9WqJXny5DEKjpmRQJAJ2DCYUWD904LKL9sbV3Oyob7DaiMFVlxNN9QPWyOwsFUDzh6EN4vnD4a6TbJwGgjYMJhRYFFgRTZ1G8+dpMDS0GGFNAkrBBaC3CdMmCCLFy9Wqwi///57ufTSS6VBgwZSv359qVKlipxxxhkhrSIWiwRiJ0CBFTuzjJ7ww9L0oOvHRn2EvKUUVhtN17U32rwrCASsEFjYYHT48OFqJ/fChQsLBNfPP/8sa9euVVOEt9xyi/Jq8SIBEvibgA2DmV87TQ9ofljaYKPpd8UPRxtsNF3XppkwP/8EAi2wMB2IDUZz5colr776qpQpU0Yd8MyLBEggcwI2DGYUWP/UIWOw/mbBKUL2bGEiEGiBBc9Vr1695JtvvlHC6vjx49KmTRupV68ej8YJUytkWbQToMBKrngx7dWwob7DaqPputbeWTDBhBEItMA6evSobNy4UcqVKyd79+6VNWvWyMqVK2XFihWyf/9+FYfVuHFjueGGG7hNQ8KaCBO2kYANgxk9WMkVgabbtQ1t0o+NFFimW5I9+QVaYOGInGHDhsmgQYOkYMGCp1A9duyY/Pjjj9ymwZ62RksNEvAzUBg0Lz0rP3aaHtDCaqPp+vbD0QYbTbdH00yYn38C1gos/0XmkyQQfgI2DGb0YNGDFfkmMgYr/H1TKpUw8AKrb9++Ku6qevXqUqhQIW7HkEqtk2X1TYACK7nixbRXw4b6DquNpuvad6fAB40TCLzAQpB7xYoV5auvvlLTgRdddJE0atRI7d6O2Czu4G68zaR8hs5A4RUEvspNXzYMZvRgJVcEsk2eTsDPe0OBZbol2ZNf4AWWOwYL2zZg/yusKly6dKn6U6JECXnyySelQIEC9lCnpVYToMDSV302DGhhtVFfLXpLyQ9Hbynru8uPjRRY+viHLSWrBFY0+Nh0NFu2bJw6DFvLDHB53J1wZmZ6vS8RRfUzUCTCjqzS9GOn6QEtrDZmVTe6f/fDUbcNWaXnx0bT7TGrMvD34BAItMBytmmoVKkSt2EITptJeUv8dMKmodlgI5j4sdP0gBZWG9kmOUVoug2kWn6BFlipVhksrx0E/Ay4i5cJiAAAHyBJREFUpktmg40UWP+0Cu7k/jcLriI03VMwv0QSoMBKJF2Paf/6668yZswYWbVqlZQvX146d+6sDrDmFUwCNogXPzaa9gxRYFFgRb7hFFjB7PNolT8CFFj+uGl7CtOgEFdYHYkd6ZctWyaLFy+WAQMGSO7cubXlw4T0EfAjXvTl7i0lPzZSYEVnawNLPzZ6a0n67gqrjcl4b/TVClNKJAEKrETS9ZA2tp6YOXOm9O7dm1tOeOAVhFs4UPxdC/FOa9GDRQ8WPVhB6NFoQ6IIUGAliqzHdNPS0pTHKm/evPLuu+9K2bJlldgqU6aMxxR4m2kCFFgUWFkJA9NejbC2SRvebdN1bZoJ8/NPgALLPzstT0JgDRkyRPr166c2T3322Wdl/fr1MnTo0JinCBHDxSvxBDpM/zsPd7xIZgPutHsTb1NkDn5sLND1mpgM3TfhfzHdH+1mG+wMq41xV16MCfjhGGMWcd/ux8ZEvDcYC3jZT4ACK8l1CIE1f/58GT58uJoi/Pbbb2X06NHqgOvzzz8/ydYx+2gEwuotSMaXuB+Wpu0Mq42m324/HG2w0XR7NM2E+fknQIHln52WJzds2CBPPfWU8mLly5dPtm7dKqNGjVJ/p8DSglh7Ihwo/kbKGKx/mlbk6jfTg25Y26T2lzeLBP1wNF3XppkwP/8EKLD8s9Py5KFDh9R04BVXXCFXXnmlzJgxQ/bt2ycPPvggN1fVQlh/In46Yf1WZJ6iHxuTMVDYYGdYbbShTdpgYzLeG9NcmJ8/AhRY/rhpfWrXrl3qPMU1a9ZIzZo1pUePHlKkSBGteTAxfQT8DLj6cveWkh8bkzFQ2GBnWG301pL03eWHo77cvaXkx8ZkvDfeSsO7kk2AAivZNcD8rSPgpxM2XUg/NiZjoLDBzrDaaEObtMHGZLw3prkwP38EKLD8ceNTKUzAz4BrGpcfG5MxUNhgZ1httKFN2mBjMt4b01yYnz8CFFj+uPGpBBFwBjOvySO42PTlZ8C1wcZkDBR+WJq2M6w22tAmbbDRdHs0zYT5+SdAgeWfHZ9MAAEKLD1QbRAFKKkNdobVRj0tzXsqfjh6T13PnX5spMDSwz6MqVBghbFWLS6Tu4PLrBhe70sECj+dcCLs8MonI9Ga7K0FKLD+qcF4t7wIa5vke2OaAPPTSYACSydNphU3AQ4UcSNUCfjhmIwvcRvsDKuNelqa91T8cPSeup47/diYjPdGT2mZSqIJUGAlmjDTj4mAnw4upgw03BxWG5MxUPhhadrOsNqo4VWIKQk/HGPKQMPNfmw03R41FJNJGCJAgWUINLPxRsBPB+ctZX13hdXGZAwUfliatjOsNup7I7yl5Iejt5T13eXHRtPtUV9pmVKiCVBgJZow04+JgJ8OLqYMNNwcVhuTMVD4YWnazrDaqOFViCkJPxxjykDDzX5sNN0eNRSTSRgiQIFlCDSz8UbATwfnLWV9d4XVxmQMFH5YmrYzrDbqeyO8peSHo7eU9d3lx0bT7VFfaZlSoglQYCWaMNOPiYCfDi6mDDTcHFYbkzFQ+GFp2s6w2qjhVYgpCT8cY8pAw81+bDTdHjUUk0kYIkCBZQg0s/FGwE8H5y1lfXf5sdF0J2yDjagRG+wMq4363ghvKfnh6C1lfXf5sdH0u62vtEwp0QQosBJNmOnHRMBPBxdTBhpu9mOj6U7YBhspsP5pjNwH628WkXuzaXhdY0rClvcmpkLx5qQRoMBKGnpmHI2Anw7ONEk/NlJgRa8lsvybCwUWBZbpfoz5JZ4ABVbiGTOHGAj4GXBjSF7LrX5spMCiwMqs8VFgUWBp6ZyYSKAIUGAFqjpojB/xYpqaHxspsCiwKLBWKQTuacBIJpwiNN2bMb9EEqDASiTdgKXtCAOvZqGzM335ES822EiBRYFFgUWBhTYQr7fSdH/H/PwToMDyz866Jymw9FSZHxFIgUWBRYFFgUWBpacPtiUVCixbakqDnW5hkFlyXu/TYNJpSVC8/I0k3q9cGziinDbYGVYbE/H+eu1XMvrY4xSh6VphfokkQIGVSLoBS9vPQGG6CH5spHfo9FqygSMF1j/1lgxBbcO7bYONpvsf00yYn38CFFj+2Vn3pJ9B13Qh/dhouoOjjXq8bBRYFFiR/Qs9WKZ7XOaXSAIUWImkG7C0/QgD00XwYyMFFj1YmbXTZHiHbGiTNrzbNthouq5NM2F+/glQYPlnZ92TfsSL6UL6sdF0B0cb6cHKyvNiQ5u04d22wUbTdW2aCfPzT4ACyz876570IwxMF9KPjaY7ONpIgUWBFXvP4Oe9iT2X+J7wY6Pp/ie+EvJpkwQosEzSTnJefjoP0yb7sdF0B0cbKbAosGLvGfy8N7HnEt8Tfmw03f/EV0I+bZIABZZJ2knOy0/nYdpkPzaa7uBoIwUWBVbsPYOf9yb2XOJ7wo+Npvuf+ErIp00SoMAySTvJefnpPEyb7MdG0x0cbaTAosCKvWfw897Enkt8T/ix0XT/E18J+bRJAhRYJmknOS8/nYdpk/3YaLqDo40UWBRYsfcMft6b2HOJ7wk/Npruf+IrIZ82SYACyyTtJOflp/MwbbIfG013cLSRAosCK/aewc97E3su8T3hx0bT/U98JeTTJglQYJmkneS8bOg8aKMe8WIDR5TUBjvDaqPp7sgPRxtspMAyXUv25EeBZU9dxW2pnw7OdOdBGymwwuAdsuG9ibtDiTEBP+92jFnEfbsfG03XddyFZALGCFBgGUOd/Ixs6DxoIwUWBVbsfYWf9yb2XOJ7Iqw2UmDF1y7C/DQFVphrN6Jsfjo4050HbaTAosCKvVPy897Enkt8T4TVRtN9ZHy1wKdNEqDAMkk7yXn56eBMdx60kQKLAiv2jsLPexN7LvE9EVYbTfeR8dUCnzZJgALLJO0k5+WngzPdedBGCiwKrNg7Cj/vTey5xPdEWG003UfGVwt82iQBCiyTtJOcl58OznTnQRspsCiwYu8owvrexE4ivids4BhfCfm0SQIUWCZpJzkvGzoP2kiBRYEVe0cR1vcmdhLxPWEDx/hKyKdNEqDAMkk7yXnZ0HnQRgosCqzYO4qwvjexk4jvCRs4xldCPm2SAAWWSdpJzsuGzoM2UmBRYMXeUYT1vYmdRHxP2MAxvhLyaZMEKLBM0k5yXjZ0HrSRAosCK/aOIqzvTewk4nvCBo7xlZBPmyRAgWWSdpLzsqHzoI0UWBRYsXcUYX1vYicR3xM2cIyvhHzaJAEKLJO0k5yXDZ0HbaTAosCKvaMI63sTO4n4nrCBY3wl5NMmCVBgmaSd5Lxs6DxoIwUWBVbsHUVY35vYScT3hA0c4yshnzZJgALLJO0k52VD50EbKbAosGLvKML63sROIr4nbOAYXwn5tEkCFFgmaSc5Lxs6D9pIgUWBFXtHEdb3JnYS8T1hA8f4SsinTRKgwDJJO8l52dB50EYKLAqs2DuKsL43sZOI7wkbOMZXQj5tkgAFlknaSc7Lhs6DNlJgUWDF3lGE9b2JnUR8T9jAMb4S8mmTBCiwTNJOcl42dB60kQKLAiv2jiKs703sJOJ7wgaO8ZWQT5skQIFlknYGee3Zs0dGjhwp69atk/r160v37t2lQIEC2i2zofOgjRRYFFixv/phfW9iJxHfEzZwjK+EfNokAQosk7Sj5HX06FF57LHHpFKlStKiRQuZNm2a5MqVS9q3by/ZsmXTap2788gsYfd9WxsUjsmG8sv2xnR/5M20Ub/ACmpdwy7Wd+rUt5+6jqsz8fGwHxtN95E+isVHkkSAAitJ4J1sd+/eLUOHDpVevXpJuXLlZM2aNfL000/L8OHDJV++fFqtczoPr4mmTaslpjsP2qh3wA1yXbsFVpDtZJtMXpv02i503WdDXesqK9NJPAEKrMQzzjSHb7/9VsaPHy+DBw+WggULCv4+evRoGTRokJx//vlarbOh86CNyRvMTItpCqx/Xm9dnl+vHYYtH09ey6PrPhv6H11lZTqJJ0CBlXjGmeawceNGmTBhgvJYOQLr4YcflgEDBiiPVixX7dq1Y7md95IACZAACQSQQFpaWgCtokmxEqDAipWY5vtNerA0m87kSIAESIAESIAEMiBAgZXkpoEYLHivEINVpkyZhMZgJbmozJ4ESIAESIAEUoYABVaSq9rkKsIkF5XZkwAJkAAJkEDKEKDACkBV//DDDzJq1CjZtGlTQvfBCkBRaQIJkAAJkAAJpAQBCqyUqGYWkgRIgARIgARIwCQBCiyTtJkXCZAACZAACZBAShCgwEqJamYhSYAESIAESIAETBKgwDJJm3mRAAmQAAmQAAmkBAEKrJSoZhaSBEiABEiABEjAJAEKLJO0mZcWAsePH5fs2bNrPwxbi3EWJbJv3z7JkSOH5M2b1yKraSoJkAAJ2EGAAsuOekq4lSdOnJBFixZJ9erV5aKLLkp4fn4ywJ5hr732mjz//PPy+OOPS6lSpfwkk9BnfvvtN3nrrbcEtjZv3lzOPffchObnJ3GH45gxY9Qmt1dffbWfZBL+DFh++OGHSgA2bNhQcubMmfA8Y83gwIEDsm7dOjnrrLOkSpUq6r9Bu8ARh8gXKFBA2YiPk6Bdhw8fls8//1z+9a9/BdK+oPGiPXYQoMCyo54SbiU6uH79+smZZ54pQ4cOlVy5ciU8T68Z/PXXX6rzffLJJ6VSpUrSpUuXQAqXbdu2yaOPPio33HCD/PTTT3Lo0CG59957lZcoCFckx/3798stt9widevWDYJ5p9iwefNmxbJly5aybNky5a3EAehBEjAQViNHjpQ2bdrI1q1b5ZtvvpFHHnlEihYtGhie4AgbmzVrJp999pkSL/379w+c13Lnzp3qvR4yZIjUrFkzMPwyMgRedLTJIIrVwMNLIQMpsFKosjMrKqaLxo0bJ+jobr/9dmncuHFgyMC7Nnr0aLn00kvl2muvDYxdkYZMnjxZef+CxM5t48yZM2XlypXSt29fKVasmGKKuq5YsWKgmKK+ceA5PGsNGjSQvXv3KlEwcOBAOf/88wNh67Fjx5SNENNolydPnpS5c+eqzYKDJATHjh0r9erVUxzBFQfL4+ratWugxMF7772nBHXVqlVlxIgRgfrAczc4x2P58ssvy+WXXy5NmzYNRHukEcEkQIEVzHoxbhWmEZ566im57LLLZPbs2WrwxZRCUK6PP/5Yli5dKjfffLPysC1fvlzq1KmjpriCIhAwQIDfxRdfrAYyTLliaguewSAIAwyw+Oo+44wzBB5LsLvjjjuUvUG6HEFdoUIFad26tcALM2nSJLn77rvlkksuCYQwiMYPHqz77rtPCQUImiBcTpt07IFY7dOnj3Tu3DkwniKIFniu/vvf/8pzzz2nTrMIonBxvIHXX3+9EtL4WEG7LF68eBCqmjYEkAAFVgArJRkmbdmyRf73v/9Jhw4d5IknnlDTHBAuiMnKnTt3Mkw6Jc9ff/1VevfurabbevbsKRh88dW7cOFCJQYLFy6cdBsRe7Vx40YVf4VpNwxqL774okAcwsZ8+fIl3UbHAMdLBI9gEKcIv/32WyWkf/zxRyX0MQ2HKS54ivDvQWiT8+bNU1PBPXr0UKIVXg0c3o6jr5LhxYoWx4Q2+eWXXypR5UxnLVmyRN59910lakxPuUazEW1x+/btUq5cORXPhv4HU61FihQJ1PuCqdZrrrlGvS+OxxJhAOgz8eHCiwQiCVBgsU0oAvg6g8Dq2LGjCtJGh4z4IfwJQnAxOjRMd6ATbtWqlbIZQgaDxI033ii1a9dOek1icMVgCxsxpYU4tqDZ6IYEnmXLlk3nmXSAEQZg2hrC9P7771deAkcUYgoW0zPJvjC4wgu4atUqJfwhVuERxNQh2kHJkiWNmhgtjmnPnj3y0EMPKXsQ4I4LXCFS8aESBBvdkFDHmGo/55xz5M477wyMcPnzzz9VX4OYxRo1aiiT8b736tVLTV1feOGFRuuamdlBgALLjnrSaiWCnfHF5f7qgrv7o48+EngOcKHjhUDo1q1bUqZkotmIztcdVArRhSmQq666KmkCK9JOeDHefvtteeyxxyR//vyKJWxs1KhR0jxF0VjCLgjpr7/+WonpZH+BR7MRXtVp06apgS1PnjyKJQZfiMLrrrtO6zvhJbFoNuLfsFgAHix4KI8cOaIObsd0Juw0eWUUx7R48WLlsUJsEzx/8CLBQ3TXXXcpT7DJy0usFbyWmFYfMGCAlC9fPqHm4QMIfyK3KkGdYrXy+vXr1XQq7HB7LNEPHTx4UB588EHlPYfIMu0NTCgYJq6FAAWWFozBSwQvPzxPkatcMIW1YMECFeh89tlnpxuOZdxYtv/AAw9ItWrV5Pfff1cDRadOnRK2HUKsNsLYtLQ02bFjh1oVhekEBBZjOiZR8WIZ2QhborGEVwP2YHuGdu3aqakPdMyDBw9O6DSmH5bgiGkP/ClUqFDCG3GsNoIlxB+W7t90001KDM6ZMyehLGO1EdD++OMP1Rbg2UCc4DvvvKPEgcmVuJnFMTnB7RB/8EhjxSPem2HDhiXsvYnWmGKJtUL8IuxEWADEa6IuTN9jKxAIOngh8dGG+oR3F/F+8FxBFMKTigteP3zQwVv5wQcfCGJXN2zYIO3bt1f9Ji8ScBOgwAphe0C8EgQUvE+YFkCngT/oqBxPFTou9+W+xwQSPzbCLrjl0dlh6T72mUJQcaL2moq0Efl7YYmBDMG68BAhYBdTHYmyETb5ZYkvd7B04koSWe9+bUQ8EzyAmIZD4DMEQqJY+rURU27wCKG+EZSPFXqJEvwZ1VFWcUyo69dff115ZSAEE8nRr43u51AevGuJ3uIEecALiW0X8MG5du1aNZ0K7x6me50pS2xfg1grfHhiNS4W2cCLeuutt8rTTz8tJUqUCOxUeyLfa6adOQEKrJC2EASyYqoK3hRMEWC1CzoMxDbgKx1TGMm+bLLRCQh+6aWXyNJnw7GpvoP83gB/RtO++C0ocUw22AheEFXYYw8eewhjbFcDsQXvPabOMWWJD1ZMAzpTqvBsYUoQixzwkQLPVhA3Pvb5qvIxTQQosDSBDFIymFrBlMWUKVPUFxaCguHKhtv9mWeekSuvvFJ5t7AXUrIuW20EL7KMvdXYWt9Bq2uQz2ia310rJuOYorWGoNmYUayVI0ghquAZhbcZiwUwpY+FAI5oQt+JqUBMJcKLhanr7777Tq10xCIC7N/FiwQiCVBgWd4m0HGgM8NeRoi3ity5GauIsOzZmbLAdAueQdwBNkjEV1rp0qUTGuQcRhvRbEyzjOQIG4JW37RRX4fijgfzMjUdmbOJOCYbbAQXxFoh0B9eKEwH4sgtTAm3aNFCLehBPKIjqvB3sPv+++/TF/ngAwHxlJUrV1ahFvASYrEAFl8ke4GIvhbHlHQToMDSTdRweohJQjxV9+7dVVCme68WJ7gVAczOkmdnRRuOo0AcE9zc2Ok5kYGkYbTREVhYHWiKpZsj8kT9Bq2+aaOeDsAdD4ZB3c/UdKLjmGyw0akNiCFsnYKNfxE/hdhIXFOnTlXCCn+HqMLHKrxUCMiHlwoxnjYc3aOn1TEV3QQosHQTTUJ6zjJsxAlhewB8lTmbR2LAQzwJOhe4s5O1e3eYbMS0QbJ2QncvuXfOjQxafdNGPZ2AE7OG9xorEoM4XWmDjU5tYMNV7PMHrz2C2HFh0Q/CJpxVgm5RhVWMiFlN1KIKPa2EqQSZAAVWkGvHo23O1xZW1SGwFB0JvsIwZegc4oyjWvA1hiXkTZo0UR2HyStMNmKVEabCICRMs3RzxKq6N954I3D1TRu9v1nRplTxdLSYNSfVIExNB83GaMTRDrGVwi+//KL2oStTpoyMHz9ebUniLPKJ3AiYosp72+WdWROgwMqakRV3QFQhUBMxBthJGoHsOF7kq6++kvfff18dSouDiBM5FZgVKNqYFSFvvzsc4a2EFwuCL2j1TRu91WXklCqe8hJXl8yp6SDaGEkbm9TC84f903DNmDFDefEvuOACtd8f/h+LfBDbBu8VFgIF8cgob62IdwWVAAVWUGsmRruceBxMA6JTwcHNCOrEpnhdunQxvi9PNPNpY4yVmsHtbo7YmwcH+E6fPj1Q9U0bvde1e0oV2wNkFleHPdaSMc1vg40gDo/9sWPHZOLEiSquCsIJF7ZiwF5lEFfOwfE45garLU1sBOy9NfDOMBGgwApRbeKrDQHvmEIwfQSGV4y00SupzO8jx/BwdE+pXn311Wp7gMzi6pI9NR0EGyGkIDZxxA28uPBE4UMDMVTYMmHXrl3q3EDnjFLnHEvYjhXXWBSEA+3x/witYJyVnveJqZxKgAIrRC3COeEdy4vR0UQekxOEotJGPbVAjuHi6J5SReB1RnGUmA5O1nsdBBsR6A+PE3akx7mKEFjYhgbH27h3YI88N9CZCsQ0ILxajLXS8/4wlcwJUGCFrIUgOBb7vDgHDQexeLRRT62QY3g4uqdU4XnBzuBBi6tLpo0IRsfeVQh9wArAVq1aqd3WJ0yYoPo7eKSwGztWW2KVILaQwLmqOLO0ZcuWRs6x1NMamUqYCFBghak2WRYSIAFrCbinfbExcNDi6gA2WTbCe4bAdCzkqVixYnodw9uHw+sRt4ZNld07sGMBweTJk9W+V1dccUVSzl+0tjHScC0EKLC0YGQiJEACJBAfAU77ZswP3jOIK0wLYmEHdk/H9gtYMY0VlfBoOfx+/vlnNV2YrKnU+FoBnw4TAQqsMNUmy0ICJGA1AU77Zlx9OM4GK/9w9h9iqDBd2LlzZxWk7mw/4wS649+5A7vVr0IojKfACkU1shAkQAIkEG4C8FDhOBvs9YdD7LH9TLTVfwxgD3c7sKl0FFg21RZtJQESIIEUJrBv3z558MEH1dmql19+eQqTYNFtIECBZUMt0UYSIAESIAFFAOcfzpkzR23PgMUAvEggqAQosIJaM7SLBEiABEjgNALYsmHYsGFSvXp1ad26NQmRQGAJUGAFtmpoGAmQAAmQQDQCCGZHYHvBggUJiAQCS4ACK7BVQ8NIgARIgARIgARsJUCBZWvN0W4SIAESIAESIIHAEqDACmzV0DASIAESIAESIAFbCVBg2VpztJsESIAESIAESCCwBCiwAls1NIwESIAESIAESMBWAhRYttYc7SYBEiABEiABEggsAQqswFYNDSMBEiABEiABErCVAAWWrTVHu0mABEiABEiABAJLgAIrsFVDw0iABEiABEiABGwlQIFla83RbhIgARIgARIggcASoMAKbNXQMBIgARIgARIgAVsJUGDZWnO0mwRIgARIgARIILAEKLACWzU0jARSg8CJEyfk4Ycfljlz5pxS4Pr168uwYcOkXLlymYI4evSoLFy4UBo2bCilS5dODWgsJQmQQOAJUGAFvopoIAmEm8D+/fuVwHrggQekWLFiqrAnT56URYsWyfr162XAgAGSPXv2DCFs27ZNnnjiCZVG/vz5ww2LpSMBErCGAAWWNVVFQ0kgnAQgkJ555hl56KGHJHfu3OmFXLlypRJZI0aMUIJr1qxZMn36dPV7165d5a677pJdu3ZJ+/btZcuWLdK2bVvp27evPPvss+o+pIU0mzZtKtmyZQsnPJaKBEggsAQosAJbNTSMBFKDQFpamnz66afSvXv39ALv3r1bRo4cKZdddpm0bt1a5s2bJz///LN06dJFDh06pKYOO3XqJBUqVJAFCxao52655RaZNm2afP/990poHThwQIYPH67+v1SpUqkBk6UkARIIDAEKrMBUBQ0hgdQkAIHUv3//UwpftmxZ6dixo7Ro0ULOOuss9duxY8fkjz/+kN9//13Gjh0r999/v+A+CLHrrrtOTS/CY4W/Q1DB6zV69Ghp3Lix1K1bNzXhstQkQAJJI0CBlTT0zJgESAAB7mPGjFFC6uKLLxYErE+cOFEJp5YtW6qpPXisEGP15ptvygUXXCDly5eXHTt2yPjx4yVnzpxqChFiDNOFt91222lQ58+fT4HFpkYCJGCcAAWWceTMkARIwCEQLcAd4mngwIFqeg+eKEwhIq4KQgpxVV988YX6O37fu3evEl9DhgxRAfFLliyRPn36MOaKTYwESCDpBCiwkl4FNIAEUpdAtAB3eLUwtQdxdccddyiBNXfuXCWwjhw5ooRV8eLFlZBatWqVwEOF3/bs2SOjRo1S4qxgwYJq6waINUwbZrYKMXXps+QkQAKJJECBlUi6TJsESCBTAsuWLZMVK1ZIz549T7kPXqoJEyYo7xRisPBf7JNVuXJladSokZpKhMDavn27mh7EnlmI43rnnXfkkUceUdOKbdq0UXFa7pWJrA4SIAESMEWAAssUaeZDAiRAAiRAAiSQMgQosFKmqllQEiABEiABEiABUwQosEyRZj4kQAIkQAIkQAIpQ4ACK2WqmgUlARIgARIgARIwRYACyxRp5kMCJEACJEACJJAyBCiwUqaqWVASIAESIAESIAFTBCiwTJFmPiRAAiRAAiRAAilDgAIrZaqaBSUBEiABEiABEjBFgALLFGnmQwIkQAIkQAIkkDIEKLBSpqpZUBIgARIgARIgAVMEKLBMkWY+JEACJEACJEACKUOAAitlqpoFJQESIAESIAESMEXg/wOYgG8brBgchQ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840687" cy="384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lgAAAFzCAYAAADi5Xe0AAAgAElEQVR4Xu2dCdhNVfv/b1GZM4QoM1EI4W94k5R6y1BUpPHX61UyZUjIPESUlHlIGZNoHlRvgyZTPRrITEQpSYkMGfK/vqtrP23HeZ5nn33WWWevfb77ulzF2Xute33W2mt9973utVa2kydPnhReJEACJEACJEACJEAC2ghko8DSxpIJkQAJkAAJkAAJkIAiQIHFhkACJEACJEACJEACmglQYGkGyuRIgARIgARIgARIgAKLbYAESIAESIAESIAENBOgwNIMlMmRAAmQAAmQAAmQAAUW2wAJkAAJkAAJkAAJaCZAgaUZKJMjARIgARIgARIgAQostgESIAESIAESIAES0EyAAkszUCZHAiRAAiRAAiRAAhRYbAMkQAIkQAIkQAIkoJkABZZmoEyOBEiABEiABEiABCiw2AZIgARIgARIgARIQDMBCizNQJkcCZAACZAACZAACVBgsQ2QAAmQAAmQAAmQgGYCFFiagTI5EiABEiABEiABEqDAYhsgARIgARIgARIgAc0EKLA0A2VyJEACJEACJEACJECBxTZAAiRAAiRAAiRAApoJUGBpBsrkSIAESIAESIAESIACi22ABEiABEiABEiABDQToMDSDJTJkQAJkAAJkAAJkAAFFtsACZAACZAACZAACWgmQIGlGSiTIwESIAESIAESIAEKLLYBEiABEiABEiABEtBMgAJLM1AmRwIkQAIkQAIkQAIUWGwDJEACJEACJEACJKCZAAWWZqBMjgRIgARIgARIgAQosNgGSIAESIAESIAESEAzAQoszUCZHAmQAAmQAAmQAAlQYLENkAAJkAAJkAAJkIBmAhRYmoEyORIgARIgARIgARKgwGIbIAESIAESIAESIAHNBCiwNANlciRAAiRAAiRAAiRAgcU2QAIkQAIkQAIkQAKaCVBgaQbK5EiABEiABEiABEiAAottgARIgARIgARIgAQ0E6DA0gyUyZEACZAACZAACZAABVbI2sDw4cNl0KBBmZZq/vz5Mnr0aHXP888/L5UqVQo8hb1798rtt98u77zzjnz66afyr3/9y4jNx48fl+XLl6s/Xbt2lVy5cmWY719//SUfffSRjB8/Xt5//311H+xs3769NG/eXM4++2wjNpvI5Nlnn5U77rhDOnToIE888USmXEzY4+Sxc+dOGTx4sLzwwgtSqFAh6dmzp9x///1aTdi4caPccsst8vXXX5+SbunSpaVJkybSrVs3qVatWvpvzjs5bNgwGThwoPr3aHaC5+OPPy5Tp05V99x3333q/pw5c2q1309i+/fvl5dfflnOOeccadmyZdQkMuKCm2vWrClt27aVjh07Sr58+dTz0drQzz//LHPnzpXLL79c6tSp4ysfvGvdu3dX9e/18lI+r2nxPhJwCFBghawtUGDprdClS5fKZZddlqWQOHz4sDz66KMyZMiQqAZ06tRJ/Z4nTx69BiYptaAKrEceeUT69euXTmX27Nly1113aaWUmZBARhBayLdRo0Yq32gCK5qdEOAQIc4FoYg/2bJl02q/n8ScMsybN0996ES7suKCZx544AEZMWKE+tiIbEP4vUePHjJt2rRMP6K85NOlSxf1vmX2QeQug5fy+eHGZ1KbAAVWiOvfEQf//ve/VWdWuHBhVVqng8L/04OVeQPwKrAWLFgg9957r1x88cXy5JNPyv/7f/9P/vzzT8GAhEEFF77Mb7jhhhC3uOQXzRkoJ0+erDxA8Cpmz55dq2EZvT8//vijjB07VsaMGSPXX3+9PPXUU1K0aNGoeUezE20IXqzevXsrEQJhpdt2vyC8CJCMuKAOPvjgA+XJzZ8/vyxcuFAqV658min4SIlFYEX2X+58zjrrLOXFvOSSSzwV2Uv5PCXEm0jARYACK8TNwYvAwkD05ptvqmmJihUrKtf6zTffLDly5Ej/wsRX9XnnnSeYWsSU0IABA9Tv7ukwuOMxOGB6pEiRIopqNC9HRlN9n3/+uWAKBWkivzvvvFNNyTmd6Lnnnps+Rfjuu+/K2rVr1dQUpk/gHbrnnnvU16q7k8dAhU4WUxtXXXWVSr9+/fpq4PJi2/bt21WZ3Fe0L/jff/9dDR6YvkR+11xzTfojEFkjR45U07AQV44H6+DBgzJnzhzl6Vi5cqXUrVtXsbvxxhvTpxIdGx966CE15QSvB6Yy8Hd4ZV555RUZOnSoHDlyRP3bf//731Pq7e6771bet3HjxskPP/wgbdq0UR4R1KVzffXVV8q+t99+W/0TpjQffPBBady4seLkDDyod0yXgiXuz5s372lThJj2wv0vvvii/Prrr4o5vElOWkg/cho1Wrtx1+GoUaPkpZdeUmmef/75Kj2nfbrrxd2unH+vXr16+gfEnj175Omnn5ZZs2apNgLb+vbtK1deeaWcccYZ4n4e0+eoR3BFfUcO0pl9oPz222+qHsDpf//7n1x99dWneLDQVp2pbsdO1C2EOT523Bemwhs0aCBffvmlgAPqqESJEmqaDe3NaUsZ1RHqDG0Y9QV+mJqLfEedZ502hraybt06xRhtC++dI3qicXXbmxkXh+/q1avl9ddfl1q1ap3yDmIqFNzwDjlX5Ieh8+9e8nGHEpw8eVKWLFmiOGDqHm0OaaN/wHuZWfmy4gdRCCGNfhR2IT13fxTi4YVF80CAAssDJFtvyUpgId4Bgy06cOcqXry44EsaMRDOAO8uP77QIcKee+455SE4cODAKXggIuDiL1asmCcRgwEdnS5E1fr169PTQszGTz/9pDwAGHjcAguDzrJly6IKn8ymDzB1g4Gzdu3anmzzKrCcPAsWLKjSxSCY2QVxhc4dnXLkhYEUHi+3wI28BwMlhBiEh8Mf/4Y6adasWdR6c9Jo3bq1qh/YunnzZiVkIfDcl1uYRJtyfvXVV1W+7hgsiBEM6IsWLTolLTdzDHRe2k1mdYhyOoLZq8AqUKCAsg12uy+khQ+LW2+9VQnCSOGDdoaPCpTBq5DAfQ4zvCsYvN1ThLEKLKQHu7777rtTbHBPgWVURxdddFHU+m3VqpVqA/gQyiykAAL9scceUx9UuN+53O3DCxcIc3zEQRjWq1dPCV3nXXHakA6B5fZgoc4d7zz6wWgMr732WiWOHn744ajlg/CO9n44/NAnId4S/WHkBS82Yv+CML1r6/gVBrspsMJQixmUISuBhSBdTEVgEDh06JD6L6axnIHBEVhOTAk6x6NHj8ovv/yiBqUdO3aoe/G1iy/3/v37qw4LnSU8Jc6UhzsQOtKDhTTxpYyOHh064iZy586tOnb8u9OZuwUWOmrYDe8VvFIQJbAd/922bVt6ALJTtj/++CPdNnypIy8vtkH8eZkizIhzRk0Lwuimm25Snh100PBerFq1Snns4D1wBITDHwzg6YKHsU+fPjJx4kTFBYMenoUgA3cniNpdbzNmzFD5fPHFFyp9iCnHs4LnIZIhMuABhAcKA8onn3ySHgPjDMDwsM2cOVPKlCmjvFDwnrkFFtoCAr/hVUEbgrcJdYkFF0gDbQOC1Uu72bJlS3odoh3Bo7Zv3z7p3LmzEklO+4zGN3KqB6IOnk4wgohHu4IAfuutt1R6aGsQhfjQcASWEy8HYYDyQOx6ERLOPQ5/pz6ixWBFm5KKfM6ZMnvttdeU5w0B9PCWQpxDPKAMaKPR6ujEiRNqqhrvIuoNdXXs2DFVfjB1PLHuZydMmCCXXnqpEsFgAM+aIzC9TKFlFRuFNjRp0iTlvcKVqBgsCGfEQsIjjAsM8M6AGUQV3rXbbrtN1b0jwqK1G/QfmfHDR47j/cL70KJFCzUVCu8y3k+8B+i3eKUuAQqsENd9VgILA6U7HiJyIHA6QAy66Bid1T/o8OGpilxB9tlnn6kVRuik0bksXrz4tGmkSIGF6RcMdLjfGfhRJZHTAG6BhWlEeNiiddLugd7tffj4449V0DE8PF5tS4TAgkDF1BQGffd0o1sIYCoDQtDh74hHxJU4oggDIFacQWQ6/xYpsNzPIX0IVvxx0gc/iIitW7fKhx9+qKagMIUC75SzUtM9hYT/d2KCIgdHCCAMLO+9956a7gRnTL/VqFEjfSrLa7uBZxViLav26UVguadvHUGC5zB1C6ECgQuxDfHiCCx3O4yWR1YxjLoEFrxWEAKR3lrHJghjvIPR6sgpNzy20S7nQwNtASLYHVAfrXw6BBbswBQv/kC4JkJgoS9BPaINwgPlXHjv1qxZoz4e3njjDdXOo3lqnXfSCz+IOHi/wAYfoU2bNlUCDvGX8ODTexXiwdVj0SiwPIKy8basBBbK5A5yz0hgRQqpyAHEYeN0zPAG4B4M2JFL+SMFFoJdo22/4NyHacLIKUL3Ng2RnbQjsBwbIgP7Y7HNq8DasGGDim9CXllNEWYWyBvJNRpnL/+WUf1E/vuKFSvUNAbi3yKvSIHl3mIgmrBF/BvSg2jBIOZciElB7BiENwQv2kNkWpHtBh5SCKys2qcXgRXZjtxbkrhFAwZGr9uAZCWwnHQdIevXg5WVRygzD1m0mDQ3L+edRkA+BJa7TuIVWJH1BnEPryQEP6YKEQ8G70+8AsvJp1SpUuqDBV5S1O/06dPTP8CQN7xLEJQol/vKTGB55ed4xyHS3dP18J7hQyosq4ZtHP+CYDMFVhBqIUE2JEpgefVERPNgIdgYX+XwdGAQr1q1qgrYxZe2Vw+WF4EV2cl78WBF2uZVYGUW5I6pGnia4P3DAA6PU6weLPfgF4vAcgvjSA8WhBXieDD1hIGvXbt2KnAdU4buAOFo4iAjgYV/Rz6IZ8I0DKY6Ya8T0JyWlubJ8+l4sHQILD8erKz2WctMYCE/eFFQ7mhB7s4+WF6mCB0PFmL2MlvtG62O3B6YzMoT7VndAsvp3rCo4//+7/9Om8p22inu87uKEIzwLKbK8d7CE4XpbKzshGcVU+OYXkffAzYIR3C3r8j68MrPKRs+nDC9j34NU7JgmJUnNEHdPpMNEAEKrABVhm5TEiWwsIIPwdKYFsosBguiCXEvDRs2FMQCwY2Ojg8doTMN5ScGy4vAQnyZE7+D6QF83U6ZMiU9PsyLbW6BhcBWdN5YZn7mmWeeVlWO8MHUhHubBnytI0gYgyUYYKUUgnwhKr3GYPkVWOCNqV14Z1Bn2EbCifHC1J3jscGUCe7BSivYBVtj9WBhGguMMHWLPOFVgGcMHisEU8N7ha99L+3GicHSIbAgcJ0YP68xWH4FFlZ4wnuC+kLdOts0+PVgQTQ4IhjeMGyaio8AiGDE1MEzg+moaOm7y42YRWdjYaSBduh4kWIVWPhYcIK3I7eQyEx4wrOM59wxdJl5sGAftrrANJ97qg9tIqN8sEgGMX549zENiXrH9De8oYgxRRtEu8d/wbVcuXKnxWA55cP0tDP9lxE/rEiGeMO75cTI4eMC5UQcG8qKMvBKXQIUWCGu+0QJLHTeWM6NGITMVhE6Qsy9OtCN2xnIoq0iRLzUrl270gNR3TFYXgVWZNU6gdpYXeXVNnhiELyKL2Fc7vgld/oYDPEb/kS73BuNYpBEwHnksnw8F20VoV+BlZkdEInwpiAQ3bngZcNUHzxITpybVw8WBqSMVkY6m0siWNxLu8loAM3IFnc5o3mGINjgscD74L4yWkXoVWBF7uTupO1lo1EvHiykh3qA1ydyFaF7w86MuOC9+89//nPaKlH3SlKvAgtTcBBnuMAN3hl8HLmvrKY0cS/eQcRAYsFGpMCCYHO8u7gXnk9MvVWoUCFqPpECHN5TpImYUayGxsccVgzjw8L9rjntHHFSTgxqtPJh1/rM+GGlYkarYt1etBAPMSxaFgQosELcRBIlsIDMy35Gzv4zEGLYbwl7D8GDg0HWmSJER4T7cBQNOlcIH4gPiBrc63SisQosPAcPFjpzTFXBu4JYE3zB4vJqG4KhEUQOTx0ufBmjw452ZXRUDjp89x5YeDaWfbD8Cix4o+BRwsox7IMFzwcGZucIEQg9ePYwiIEL6gniCl4AfMnD04iv+MgYHdgfbR8xfL3Dg+PsNYWtNiAO3Hs2eWk3ugUW7I1lHyy/AgvCCrFFmPKKFuvlrkevAgvtFNPb8Io6ezhBrLuPnMlMeCKwG+LB2aICgqFXr17pe6F5FVj42IEnFp5frFxFPWe0P1g04ekcI4RpOoirjNrQN998o9ob3lm8M1jZWLJkSU8Cy3mvHKHvbKcATzvydfcDWPCAd9nx5GVUvqz4YZEIQiaw5QrqB+XEHluI+cIUJa/UJkCBldr1H4jSO508Vp5hZRSW0UOAwevgrEjEvjlerqwCkL2kYfs90cSP7WWi/SRAAiRgGwEKLNtqLIT24ssPX5uR040oKqawMDXh9cgQCqzo3qUQNhsWiQRIgAQCTYACK9DVkxrGOTswY1oK05oQWojVgAcLU0xeD2wFLQosCqzUeGtYShIggaAToMAKeg3RPhIgARIgARIgAesIUGBZV2U0mARIgARIgARIIOgEKLCCXkO0jwRIgARIgARIwDoCFFjWVRkNJgESIAESIAESCDoBCqyg1xDtIwESIAESIAESsI4ABZZ1VUaDSYAESIAESIAEgk6AAivoNUT7SIAESIAESIAErCNAgWVdldFgEiABEiABEiCBoBOgwAp6DdE+EiABEiABEiAB6whQYFlXZTSYBEiABEiABEgg6AQosIJeQ7SPBEiABEiABEjAOgIUWNZVGQ0mARIgARIgARIIOgEKrKDXEO0jARIgARIgARKwjgAFlnVVRoNJgARIgARIgASCToACy0ANHT9+XJ5//nlZtGiRHD58WGrVqiW9evWSQoUKnZL77t27pXfv3tK1a1epXbu2AcuYBQmQAAmQAAmQQCIIUGAlgmpEmkuXLpUlS5ZIz549JXv27DJ16lQ5ceKEdOvWTf0dF0TYlClT5LXXXpNHHnmEAstAvTALEiABEiABEkgUAQqsRJHNJN20tDSZMWOGjB49Ws455xx15+effy4vv/yy7NixQ7p3706BlYR6YZYkQAIkQAIkoIsABZYukjGkg+nCTZs2Sd++feXMM8+U33//XR5//HG5+eab5cknn5ROnTpRYMXAk7eSAAmQAAmQQNAIUGAZrpEtW7bImDFjVAxWhQoV5OTJk7JgwQLJmTOnXHHFFfLAAw/4FlirVq0yXBpmRwIkQAIkoJsA4nRjuWp3SGzfnzYtNntisT3M91JgGazdjRs3yqhRo+S+++6TunXrqpw3b94s8+bNkwcffFCOHTsWl8AyWBRmRQIkQAIkEBACyRBYv/32m7Rv314tzHLGM+DAYq5t27apf4dDATHFcCoULFgwQ1pe70MCP/zwgzz66KPy7rvvKsfE5ZdfrsbNkiVLes7Pb7XFYifyoMDySzrG5+BdQnD7/fffL9WqVUt/GnFXkydPPi01BrrHCJi3kwAJkECKEgiqwPJaHV6Fy4EDB6RHjx7SpEkTad26tUoegm7hwoVqkVixYsW8ZunrPq92OolTYPnCHNtDO3fuVCoeqwgxLZjRhS+CeKYIY7OKd5MACZAACYSBQFAFVqQgwQIveLZwNW/eXDA2jhw5UnmlRowYIfXr11eOCHij8O9VqlQ5pXrgGUN4DWaCKlasqH7bv3+/2tqoQ4cOUrRo0VM8ZpnlN3jwYOXsgDg777zzVP41a9ZUYTuffPKJygOzTpUqVZJhw4apuGgKrAC+Lc8++6zMmjXrFMvQgBDY7nabUmAFsPJoEgmQAAkEnIANAuvo0aNqayIs4qpRo4YMGDBAbVPkCKx77rlHOnbsKK1atZJx48YJxsMhQ4aohWDOhTQgdtavXy/t2rVTogeiKlu2bOoWtwDym99PP/2kRODAgQOlcuXKMnv2bFm7dq0SYI6zJKspT3qwAv7C0DwSIAESIAES8EIgmQLrq6++Os1EeJMiY7Cwcv6ZZ56RsWPHSp48edTekNj30RFYEDSIrYLzYeXKlWrxF37LlSvXKelDOC1btkyee+455WkqU6aMWpHfsGFD2bp1a7oHK6v88Mxjjz0mZcuWzTA/bAz+1ltvqXwcO73ElFFgeWm1vIcESIAESIAEAk4gmQLLa5D7e++9p4SRI5rcIgpThG7hkpnAclcFNuxGfPPw4cOVWMqRI0d6On7zO+uss2Tu3LlqqhJiDgKudOnSFFgBfwdoHgmQAAmQAAloJ2CDwMrKo+RFYMHr9fHHH6dPLwLkoUOHlAfr9ttvl8KFC3v2YGWUH+KuHn74YeVpK1Wq1GmeNnqwtDdfJkgCJEACJEACwSRgg8CKjIkaOnSo/PXXX1E9Qxl5sPbu3St9+vRRm3JfffXVqjKwXcP06dPVJt3IwxFAfvNDvBXio5EeYsQGDRqkPGMIet+1a5enbSc4RRjM94RWkQAJkAAJkEBMBGwQWFjQtWLFCrUKMG/evNK2bVv5+uuvYxJYgOLeBwtThFh5iDSrVq162io/P/lhFeETTzwhc+bMkTp16sidd94pL7zwghJYCLynByumpsmbSYAESIAESMBeAskQWPHQgncJKwWx+g9bEzmrAONJM7NnTedHD1aiapLpkgAJkAAJkIBBAjYILHiesPcUVuRh6u3WW29V+1cVKFAgIaRM5xetENxoNCFVy0RJgARIgARIgARSmQAFVirXPstOAiRAAiRAAiSQEAIUWAnBykRJgARIgARIgARSmQAFVirXPstOAiRAAiRAAiSQEAIUWAnBykRJgARIgARIgARSmQAFVirXPstOAiRAAiRAAj4JYM+oV155RYoXLy716tXLMJUff/xR7r33XrUDe926dU+5L7PfcCM2HcUZhTNmzBBsNBrLPlTRDNq9e7c6xxD25M6d22fJvT1GgeWNE+8iARIgARIgARJwEcDhyi+99JJ069ZNcIZftAubgWLjzilTpsj8+fNPEViZ/eakpVtgId0333xT7b3VtGnThNYnBVZC8TJxEiABEiABEggfAXivIJpq1ap1mlfKXVoIJAirzZs3q32w3B6sjH5bvXq1DBw4UHmsmjdvLp9//nm6B2vEiBFq93YcxnzxxRfLsGHDpFy5cmoXd/x2+eWXy7Rp09Qhzdjhffbs2fL+++9L586d5b777lN7cMGLBdGHMwwTtQ8XGFBgha/ds0QkQAIkQAIkkFACv/76qwwZMkT69+8vxYoVi5rXvn37lOi57bbb1AHKvXv3ThdYGf2Gf+/Ro4c0a9ZMWrRoIZMmTZKlS5emC6x27dpJy5YtpVOnTvLyyy+rjUvHjBmjzgnEbx07dpRWrVqpfJcvXy4TJ04UeMpgJ0RV2bJl1d9Hjx6tPFg1atRIGCcKrIShZcIkQAIkQAIkEE4C8BjNnDlTCZdosUzwcM2dO1dy5colTZo0kfbt26cLrMx+W7dunRJH48ePl8KFCwv+jrgr/B0eLXilHnvsMalYsaLyROHv8IzhgkcKv0FELViwQLZv364Oh4Zow30PPfSQVKhQQd2L3+HNat26dcIqiAIrYWiZMAmQAAmQAAmEk8CGDRuUgELgOkQUAtExNYerQ4cOysuEwHRM9R0/fvwUgbVp06YMf3PHXOGAaAg5J7A9Msgdhy87wgn5ugPgFy1aJNu2bVOizn2fI7DwOy4KrHC2T5aKBEiABEiABKwkkJUHCwIGHqXIC/FYO3bsyPC3fPnyneLBQuzWyJEjZezYscqDBcEEMQehtHPnTuWhgscL036xCKxZs2ZJnjx5KLCsbH00mgRIgARIgARCSgDTbpia69evX4YxWE7R4UFyTxG6kUT+dujQISWaGjZsKNdff71Mnjz5tBgsxFm1adNGFi5cKJ999pkSYDjc2avAYgxWSBsli0UCJEACJBBMArU7rIrJsLRptWK6P0w3O6sIq1atqlbuZXbFIrCQzrfffiuDBg1S8VdY+bd27VoVUA8P1tChQ1WgPIQX/otVhCVLljxlKhFTi5lNEXIVYZhaIstCAiRAAiQQeAIUWLFVEab6ECzevXv3DPfBii1FM3dzHywznJkLCZAACZAACSgCjsDKyjPl9b6wY4UX69VXX1U7uUfu0B7Usu/Zs0ft5I4pS+7kHtRaol0kQAIkQAKhIuAWThl5syC+KLBCVe0JKwy3aUgYWiZMAiRAAiRgEwEKLJtqK/i2UmAFv45oIQmQAAmQgAECFFgGIKdQFhRYKVTZLCoJkAAJkEDGBCiw2Dp0EqDA0kmTaZEACZAACVhLgALL2qoLpOEUWIGsFhpFAiRAAiRgmgAFlmni4c6PAivc9cvSkQAJkAAJeCRAgeURFG/zRIACyxMm3kQCJEACJBB2ArYKrK0NCie0asov25vQ9MOaOAVWWGuW5SIBEiABEoiJAAVWdFzRBFZmx9/EBN3DzThnEAc8v/vuu5IzZ051NM8DDzwQ9YgcD8nFdAsOtXafcRjLwxRYsdDivSRAAiRAAqElQIEVPIF14MAB6dGjhzRp0kRat26tDMQ5gzjoecqUKVkeNB1vY6XAipcgnycBEiABEkh5AhRY+gSWc2Dz559/Ltdee606vDl//vzq0OZmzZpJgwYNJC0tTR5//HEllM455xz1/6VLl04XUrBm27Zt0qtXLxk1apRUrFhRGbh//37p2rWrdOjQQYoWLXqKhwlp9u7dW93XvHlz2blzp4wcOVLgBRs8eLBUq1ZNibPzzjtPRowYITVr1hQc+fPJJ5+oPDZu3CiVKlVSh0jXrl37tEOkY3lJ6MGKhRbvJQESIAESCC0BCiw9Amvfvn3K63TdddfJ9ddfL5MnT5Zff/1ViSycXXjw4EG5++675YUXXpAPPvhA3VuiRAklviCaKlSokG7I0aNHldhZv369tGvXTokeiKps2bKpe9weJtzbrVs36dSpk9SoUUMGDBgg2bNnTxdY99xzj3Ts2FFatWol48aNE0xzIs+ffvpJibKBAwdK5cqVZfbs2bJ27VolwDCFpTkAACAASURBVCDQOEUY2leeBSMBEiABEjBBgAJLj8Bat26dEifjx4+XwoULy+bNm6V///7KQ7V37155+eWXpW/fvjJz5kwpUqSI5M2bV6pWrao8WbgvT548pxgC4bRs2TJ1SDM8TWXKlFHPN2zYULZu3ZougDZt2iTPPPOMjB07VqWxZMkSee2119IFFp557LHHpGzZsrJy5UpZsGCB+i1Xrlzp+R0+fFjeeustlY/j+aLAMvH2MQ8SIAESIIHQEqDA0iOwIF4QlD5jxgwpWLCg8hRhmu+hhx6SQoUKyfDhw6VLly7y+uuvy9VXX63EU5UqVeSrr75S3qfMrhMnTsiqVatUGhBLOXLkSBdY7733nkrLEU1uEYUpQrdQcv921llnydy5c2Xq1KkCMQcBh6lKCqzQvuosGAmQAAmQgEkCFFh6BFZmHixMBY4ZM0YuvPBC2bNnj7Rt21Z5nf766y+58sor1dSe+4IX6uOPP06f7sNvhw4dUh6s22+/XXnIHOGUlQcrI4GFuKuHH35Yeb5KlSp1mueLHiyTbyHzIgESIAESCB0BCiw9AiuzGCx4izAFh0DzNm3aqAD4SZMmCYLiETMFD5f7wpRinz595Oabb1beLlzYrmH69Ony5JNPKo+TI4AiY7CGDh2qhFs0T5Tbg4V4K0xfIj3EbCFWDJ4xBL3v2rWLMVihe9NZIBIgARIgAaMEKLBiF1iY1nNf8+fPl7p16yrBBKHirCLs169f+pYKCExHMDqm+C6++GIVk4UgdggpCJzIy70PFqYI69evr6YcEbcVuY3CihUr1G+I64J37Ouvv85SYGEV4RNPPCFz5syROnXqyJ133qkC8CGwML1JD5bR15CZkQAJkAAJhI0ABZZ3gRX0uoc3CysFsdoQm5I6qw5N2s1tGkzSZl4kQAIkQAKBJUCBZbfAcva6wgpAeMJuvfVWtV9WgQIFktLmKLCSgp2ZkgAJkAAJBI2ArQIraBxpz98EKLDYEkiABEiABEhARCiw2Ax0EqDA0kmTaZEACZAACUQl4IgXr3jSptXyequ2+yiwtKFkQvRgsQ2QAAmQgP0EbBIvXmlTYHklxfuCSoAerKDWDO0iARIgAY8EbBJYWQkntxfJY/G13UYPljaUTIgeLLYBEiABErCfgFdR4vW+RBCxQbzYYGMi6sZvmtg/6pVXXpHixYtLvXr1TksGm4TioOa3335b7S+F3dexd9WiRYvU/7sv7KCOHd1xTqD7ch+7g/T87knlpLl79251puG9994ruXPn9lt0T8/Rg+UJk56b0BhxkjhO58bSUef65ptv1IZrONEbG6h17949actK9ZSUqZAACZgkYIMwoI0mW4SZvHDQ8ksvvaQ2DcUO7e4L+1DhvMBq1arJTTfdJJ9++qm6FwLJLWwwLk6bNk092qFDh9P2q9ItsJDPm2++qfJp2rRpQkFRYCUU7z+JHz9+XCn9p59+Wh0NgAaJ648//lDHA+DfGjdurDZGK1q0qNx9992GLGM2JEACthOgeNFTgzZw1FPS+FOBMJoyZYrUqlVL7dweeW3btk39PnjwYMmTJ0+GGeKYmsmTJ8uIESPSHQurV6+WgQMHCjxWzZs3V7vB4+Bo/B33wRGBg5mxCzw8ZOXKlVM7uuO3yy+/XAk2HNiMHd1nz54t77//vnTu3Fnuu+8+tT8WvFjYuR1etETukUWBFX8785QCKnz//v1KPOGcJkdg4TgBHDIJkYVGgiMD0tLSVOPKmTOnp7R5EwmQQGoTsEEY0MZwtdFff/1VhgwZIv37908/AsddQnie4FTIly+fzJs3Ty699NJ0MeTch2NvHn30UalevXq6N8k5x7BZs2bSokULdU7h0qVL0wVWu3btpGXLltKpUyc1XmJTURwejTMD8VvHjh2lVatWSmwtX75cJk6cKMgHdkJUYQoSfx89erTKM/JwaZ21RIGlk2Ymaf3555/KhYoGt2PHjnSBhVPBcSAlFPl1111HD5ah+mA2JBAmAhQvemrTBo56Shp/KvAYzZw5UwmXaLFMEFgQOzhAGR4u3AvPFMSQcz/GQhyyjDHQ8SStW7dOiaPx48dL4cKFBX/HtCL+Dg8WvFIIqalYsaLyROHv8JLhgkcKv0FELViwQLZv367ON4Row30PPfSQVKhQQd2L3+HNat26dfwwMkiBAithaKMnDMXtFli4Cw0VDQwxWAgU7N27t1L9sV6rVq2K9RHeTwIkEAICHab/XQis0MtoRaH7t2n3mi80bfTOHNNuQb82bNggc+fOVbMvuXLlUp4odyxVo0aNVND62LFj1RQhxjnMzOC+kiVLquIh2P3nn39W3ijnrEB3zFXBggVPOcw5MsgdBzE7wgnpuQPgkTamKTGeuu9zBBZ+x0WBFfSWFoN9kQILDWDkyJHqMEpUPILg16xZo5Q4pwhjAMtbSSCFCdjgeaGN4WqgWXmw4HmC1wmCKn/+/LJ582bl7YLHCgLr2LFjyrGAaUB3DFekBwvPYYyEUIPAgmBCmhgvsWAMHip4vDDtF4vAmjVrlhJ+FFghapeRAuutt95SqyucmCvEZKEx4asAQXq8SIAESCArAhQvWRHy9rsNHL2VJPF3YdoNU3P9+vWLGoOF8BeIn2uuuUauvvpqFciOuK1BgwapcBk8D8EFZ4Lj0YLVznMNGzaU66+/Xj0XGYOFqcc2bdrIwoUL5bPPPlNjJg569iqwGIOV+PaRlBwiBdamTZuU+kZDrFy5svJgffTRRyrwPW/evEmxkZmSAAnYRcAGYUAb7WpTWVnrrCLEvlZYuRftguiB+MGYdtVVV50ixjB7g7EPMVOYCnRfcDRAiMGbhZV/WGmIgHp4sOD1gscLwgv/xSpCCDR41LwKLK4izKp2Lf09UmChkWKlAxrLnj175MILL1TThfReWVrBNJsEkkCA4kUPdBs46impnlQQT4xgcezdGLkPlp4cEpMK98FKDFemSgIkQAKhI2CDMKCNoWt24myejZ3co+2FFcQSw5GBndzbt2/PndxRQajEAwcOqCWZuIoUKaKC5s4444wg1h9tIgESIAGjBChe9OC2gaOekjIVEwQCvU0DttqfP3++INof+2Y4q+qw+zk27bzzzjvltttuO23+1gQ45kECJEACQSFggzCgjUFpLbTDFIHACyzsDXX++eerDcHcF1YaYPUdts+/5557VAAdPVqmmg3zIQESCBIBihc9tWEDRz0lZSomCARaYHkBAC/X66+/rpZ2wpsVKcS8pMF7SIAESMBmAjYIA9pocwuj7X4IWCOwcD4fdonFBmM4dgarAMqXLy8NGjRQqxcQn4W4LOwoy4sESIAEUokAxYue2raBo56SMhUTBKwQWAcPHlQbb/7nP/8RrFZ48MEH1VlD2GK/WrVq0qFDh/Rt9k1AYx4kQAIkECQCNggD2hikFkNbTBCwQmDhHCFsJoaNx7CjK3aDRYA7BBY2MXMfFGkCGvMgARIggSARoHjRUxs2cNRTUqZigoAVAgtxVhBY55xzjtrZFYKqVKlS6tDkUaNGKZHlnMRtAhrzIAESIIEgEbBBGNDGILUY2mKCgBUCCyB++eUXeeONN9RxMpgWnDdvnjz//PNy9913K2+WcxK3CWjMgwRIgASCRIDiRU9t2MBRT0mZigkC1ggsNwzEZC1evFiJrSpVqnB7BhMthXmQAAkEloANwoA2Brb50LAEEbBGYP3111+CAyCxWjBHjhxSqVIlTgsmqFEwWRIgAbsIULzoqS8bOOopKVMxQcAKgXXixAmZOnWqLFq0SJo0aSIIev/www/lxhtvlB49eiT8PCETFcE8SIAESMAvARuEAW30W7t8zlYCVggsCKo+ffqorRoQ3I4LG4uOHz9e8uTJI506deIGo7a2QNpNAiQQNwGKl7gRqgRs4KinpEzFBAErBBZWEU6aNEnatm2r9sFyrr1796rVhUOGDOF5hCZaC/MgARIIJAEbhAFtDGTToVEJJGCFwEJQ++zZs2Xr1q3SvXt3KVmypEKCbRpwGHTPnj3Vbu68SIAESCAVCVC86Kl1GzjqKSlTMUHACoEFD9aqVavks88+k+XLl8v+/fslZ86caqNRTA9eeeWVUrRoUa4mNNFimAcJkEDgCNggDGhj4JoNDUowASsEViQDBL1DXK1du1ZwRiFEV+7cuWXKlClcWZjgBsPkSYAEgkeA4kVPndjAUU9JmYoJAtYIrJMnTypRtW3bNhXYXqFChVMOdsY2DthslBuOmmg2zIMESCBIBGwQBrQxSC2GtpggYIXAgrjCzu3wUNWuXVsJrQ0bNsi9994r7dq1U9OFvEiABEggVQlQvOipeRs46ikpUzFBwAqB5WzT0LdvXylXrpziwm0aTDQP5kECJGADARuEAW20oSXRRp0EAi2wMO135MgRtXM79rxq06ZN+j5YgMBtGnQ2BaZFAiRgKwGKFz01ZwNHPSVlKiYIBFpg7du3T3r16iVbtmyRCy64QLCaENs01KlTR84880wV5P7qq6+qe7hNg4nmwjxIgASCSMAGYUAbg9hyaFMiCQRaYDkFP3bsmPz444+yZs0aWblypaxYsUL++OMP9XPv3r2ladOmFFiJbCVMmwRIINAEKF70VI8NHPWUlKmYIBBogQWP1XfffSclSpRQKwfdlyO6tm/fLrVq1TrtdxPwmAcJkAAJBIGADcKANgahpdAGkwQCLbAQ3I6NRLFyENOF+NOoUSOpXr26mjLMlSuXSVbMiwRIgAQCSYDiRU+12MBRT0mZigkCgRZY2J5h8+bNMm7cOLXvVbNmzeSHH36Qjz/+WJYsWaKmBa+99lrp0KEDPVgmWgvzIAESCCQBG4QBbQxk06FRCSQQaIHllBurCT///HO1krBy5crSsWNHOffcc+Xw4cPy/fffS+nSpRmDlcBGwqRJIJUJOMLAK4O0abW83qrtPooXPSht4KinpEzFBAErBJYDAjFZH330kTz55JPKm3X33XerI3J4kQAJkECiCFBg6SFrg3ixwUY9tcFUTBCwSmA5QHAW4erVq9U0YcWKFdUqwuzZs5vgxTxIgARSjIB70M2s6F7vSwQ+G4QBbUxEzTPNIBMItMDC1CCOxcFKQWwqingsTAl+++23agPSrVu3qoD36dOn85DnILcy2kYCFhOgMNBTeeSohyNTsYdAoAUWVhF26dJFihYtKsWKFVOB7sWLF5eSJUtK/vz5JV++fPRc2dPWaCkJWEmAwkBPtZGjHo5MxR4CgRZYiLnCTu2YCvziiy+UqKpXr57UrVtXqlWrpsQWdnTnRQIkQAKJIkBhoIcsOerhyFTsIRBogRWJ8eDBg2p68KuvvpLly5cr0VW1alUZM2YMpwjtaXO0lASsIkBhoKe6yFEPR6ZiD4FACyxsLJqWliaNGzfOcCrw0KFDkjNnTjnjjDPsoU5LSYAErCFAYaCnqshRD0emYg+BQAssYMT+V4sWLVI7umO/q2zZstlDl5aSAAlYT4DCQE8VkqMejkzFHgKBF1hAid3bR4wYIYjJatOmjdSoUUMKFiyovFr79+9XqwzXrl0r119/vQp850UCJEACughQGOghSY56ODIVewhYIbCA0zk2B96sd999V3bu3Kkoly9fXp1PeOONN0qlSpU4VWhP26OlJGAFAQoDPdVEjno4MhV7CFgjsOxBSktJgATCRIDCQE9tkqMejkzFHgIUWPbUFS0lARJIAgEKAz3QyVEPR6ZiDwEKLHvqipaSAAkkgQCFgR7o5KiHI1Oxh0CgBRaOysGROAhunzRpknTu3Jn7XdnTtmgpCYSCAIWBnmokRz0cmYo9BAItsBDYPm3aNJk6daraxf3OO+9UO7mXK1dO8uTJI9gna/bs2dK+fXv1d14kQAIkoJsAhYEeouSohyNTsYdAoAWWgxEHPA8ZMkRq1qyptmNYt26d8mwVKVJEzj33XBk3bpwSYLxIgARIQDcBCgM9RMlRD0emYg8BKwQWcP7555/q3EFnx/bDhw8LhFfevHnVmYS8SIAESCARBCgM9FAlRz0cmYo9BKwQWJgKhJeqSpUqUr16dSlTpgwPebanjdFSErCaAIWBnuojRz0cmYo9BKwQWAh2x27uq1evliVLlsiqVaukcOHCctVVV6mYrEsuuSTDswrtqQpaSgIkEEQCFAZ6aoUc9XBkKvYQsEJgReJE8Pt3330nEydOVDu533XXXQxyt6fN0VISsIoAhYGe6iJHPRyZij0ErBRYDt4NGzbIJ598Iu3atbPCgwVh+Oqrr6pjfrp27aqKcfz4cXn++efVgdaIK6tVq5b06tVLChUqZE8roqUkEGICFAZ6Kpcc9XBkKvYQsEJg/fbbb3L//fdLsWLF1LQgVhMWLVpUfv/9dxk2bJgMGjRIHf4c5AtC6pVXXpGnn35arr32WunWrZsyd+nSpWras2fPnkokYkuKEydOqN/xd14kQALJJUBhoIc/OerhyFTsIWCFwALOY8eOyfbt25Ug+fDDDwXeqwIFCkidOnVk4MCBctZZZwWaOvbz2r9/vxKGCNp3BFak0WlpaTJjxgwZPXq0nHPOOYEuE40jgXgJOIOu13TSptXyequ2+ygM9KAkRz0cmYo9BKwRWJFI4eU5cOCA5MuXzwpPD7aZgAiEF2vHjh0ZCixMF27atEn69u3LlZL2vEe01CcBCiyf4CIeo3hJHY56SspUTBCwRmBhJeG3334ru3fvlhw5ckilSpWsPDbn5ZdfzlBgbdmyRcaMGaNisCpUqBBz/WN1JS8SsIlAh+l/W5uVZ8oRENPuNV86t40ZCULYTxszrxty9N52EYvLy34CVggseKsQm4RA8CZNmghisjBNeOONN0qPHj0kd+7c1tRERgJr48aNMmrUKLnvvvukbt261pSHhpJAPAToeYmH3j/PkmPyOG5tUDimzMsv2xvT/bzZXgJWCCwIqj59+siAAQOkVKlSivahQ4dk/PjxanuGTp06WTFNCLujCSx4niAgEchfrVo1e1sTLSeBGAlQGMQILIPbyTF5HCmw9LAPYypWCKyjR4/KpEmTpG3btqcci7N37161ihDnFAZ9FaHTeCIFFrZseOSRR9QqQj/TgmFslCxT6hCgMNBT1+SYPI4UWHrYhzEVKwTWwYMHZfbs2bJ161bp3r27lCxZUtUFgsXnz5+vxEnQVxFmJLCeffZZmTVr1iltC+V7/PHHrRGNYXwxWCYzBCgM9HAmx+RxpMDSwz6MqVghsODBwjTaZ599JsuXL1fbHeTMmVN+/vlnNT145ZVXqu0PnIOgw1hRLBMJhJEAhYGeWiXH5HGkwNLDPoypWCGwIsEj6B3iau3atYJ9oyC6EOg+ZcoUK1cWhrFhsUwk4IUAhYEXSlnfQ45ZM/Jyhx+OFFheyKbmPdYILBwzg32vsF1DtL2v8O/ZsmVTf3iRAAnYQcDPgGa6ZLRRD/GwcqTA0tM+wpiKFQILHqsJEybI4sWL1R5Y33//vVx66aXSoEEDqV+/vlSpUoXTg2FsnSxT6AmEddA1XXHkqIe4H44UWHrYhzEVKwQWjpYZPny49OvXTwoXLqzO6nOmCHF8zi233KK8WrxIgATsIuBnQDNdQtqoh3hYOVJg6WkfYUwl0AIL035HjhyRXLlyyauvviplypSRGjVqhLEeWCYSSEkCYR10TVcmOeoh7ocjBZYe9mFMJdACC54rHBvzzTffKGF1/PhxadOmjdSrV0/y588fxvpgmUggpQj4GdBMA6KNeoiHlSMFlp72EcZUAi2wHODHjh2TH3/8UdasWSMrV66UFStWqK0aEIfVuHFjueGGG6zZByuMjYhlIgG/BMI66Prl4fc5cvRL7tTn/HCkwNLDPoypWCGwooF3RBdisHAwJo7M4UUCJGAXAT8DmukS0kY9xMPKkQJLT/sIYypWCCxMFc6bN0/Kli0rF154oVxwwQUqLosXCZCA3QTCOuiarhVy1EPcD0cKLD3sw5iKFQILwe7btm2T6dOny5dffilnn322HD58WMVlVa9eXe3kXqJECe6BFcYWyjKFmoCfAc00ENqoh3hYOVJg6WkfYUzFCoGFo3JGjRolV1xxhTRs2FAJKXi1Jk6cqGKvcITO7bffLq1atQpjHbFMJBBaAmEddE1XGDnqIe6HIwWWHvZhTMUKgfXbb7/JkCFDZNCgQWofLOdC4PvUqVPVPljwbg0bNoyrC8PYSlmm0BLwM6CZhkEb9RAPK0cKLD3tI4ypWCGwsLHo5MmT5eDBg3L//fercwdxbdq0ScaMGSN9+vRR3iwIsIIFC4axnlgmEgglgbAOuqYrixz1EPfDkQJLD/swpmKFwAJ4bDj6zDPPyJw5c+Siiy5SR+Zg2waIq0aNGqmjdLBnFlcThrGZskxhJeBnQDPNgjbqIR5WjhRYetpHGFOxRmA58A8dOiQbN24UxGVVqlRJChQooDxb+Dfsi8WLBEjAHgJhHXRN1wA56iHuhyMFlh72YUzFCoGFgPZx48apQ52xahBH5px55plhrA+WiQRSioCfAc00INqoh3hYOVJg6WkfYUzFCoGFbRp++OEHWb16tSxZskRWrVqlgt2vuuoqdWzOJZdcItmzZw9j/bBMJBBqAmEddE1XGjnqIe6HIwWWHvZhTMUKgRUJ/uTJk/Ldd9+pwPby5cvLXXfdxdirMLZOlin0BPwMaKah0EY9xMPKkQJLT/sIYypWCiynIjZs2CCffPKJtGvXjh6sMLZOlsk3AWcw85pA2rRaXm/Vel9YB12tkDwkRo4eIHm4xQ9HCiwPYFP0FisEFvbBwvYMxYoVU9OCNWvWlKJFi8rvv/+u9r7i9gwp2npZ7AwJUGDpaxx+Bl19uXtLiTZ645TVXX44UmBlRTV1f7dCYKF6cLgzDnZeunSpfPjhhwLvFVYQ1qlTRwYOHKh2dOdFAiTwNwH3QJEZE6/3JYqrnwEtUbZklC5t1EM8rBwpsPS0jzCmYo3AioSPzUcPHDgg+fLl4/RgGFsmyxQXARsGs0ghmJHXDdOXyRSCNrCkjXG9LukP++FIgaWHfRhTsUZgIbAdHqxdu3apesBWDTzgOYxNkmXSQcDPQKEj31jTsMFO2hhrrUa/P6wcKbD0tI8wpmKFwIK4evHFF2XmzJlq13ZsMoppwho1asiAAQPUVCEvEiCBfwjYMJjRg6WvxdpQ32G1kQJLXzsOW0pWCKz9+/erQPaePXtKqVKlVB1AZGGbBlzdunXjNGHYWibLExcBGwYzCqy4qviUh22o77DaSIGlrx2HLSUrBBZ2ch88eLD069dPrSR0rt27d8vIkSNl6NCh9GKFrWWyPHERsGEwo8CKq4opsPThS0/Jz3tDgZWAighJklYILEwRTps2TSC0sF1D7ty5Ff5NmzYpL9bDDz8s+fPnD0mVsBgkED8BPwNF/LnGnoINdtLG2Os12hNh5UiBpad9hDEVKwQWwB85ckSeeeYZmTNnjlx00UVKUOHIHHivsDcWLxIggX8I2DCY0YOlr8XaUN9htZECS187DltKVggsbDQ6ZcoU6dq1q+TIkUO2bNkihw4dkkqVKnFqMGwtkuXRQsCGwYwCS0tVq0RsqO+w2kiBpa8dhy0lKwQW9ryaPHmy/Pvf/5YLL7wwbHXA8pCAdgI2DGYUBvqq3Yb6DquNFFj62nHYUrJCYB08eFDmz58vy5Ytk1tvvVUuu+yy9DissFUIy0MCOgjYMJhRYOmo6b/TsKG+w2ojBZa+dhy2lKwQWH/99Zc6GgcxV8uXL5d169apo3EuueQSueKKK+Saa67hUTlha5ksT1wEbBjMwiwMTA+6NtR3WG00XddxdQx82CgBKwRWNCKHDx+WPXv2qN3da9WqJXny5DEKjpmRQJAJ2DCYUWD904LKL9sbV3Oyob7DaiMFVlxNN9QPWyOwsFUDzh6EN4vnD4a6TbJwGgjYMJhRYFFgRTZ1G8+dpMDS0GGFNAkrBBaC3CdMmCCLFy9Wqwi///57ufTSS6VBgwZSv359qVKlipxxxhkhrSIWiwRiJ0CBFTuzjJ7ww9L0oOvHRn2EvKUUVhtN17U32rwrCASsEFjYYHT48OFqJ/fChQsLBNfPP/8sa9euVVOEt9xyi/Jq8SIBEvibgA2DmV87TQ9ofljaYKPpd8UPRxtsNF3XppkwP/8EAi2wMB2IDUZz5colr776qpQpU0Yd8MyLBEggcwI2DGYUWP/UIWOw/mbBKUL2bGEiEGiBBc9Vr1695JtvvlHC6vjx49KmTRupV68ej8YJUytkWbQToMBKrngx7dWwob7DaqPputbeWTDBhBEItMA6evSobNy4UcqVKyd79+6VNWvWyMqVK2XFihWyf/9+FYfVuHFjueGGG7hNQ8KaCBO2kYANgxk9WMkVgabbtQ1t0o+NFFimW5I9+QVaYOGInGHDhsmgQYOkYMGCp1A9duyY/Pjjj9ymwZ62RksNEvAzUBg0Lz0rP3aaHtDCaqPp+vbD0QYbTbdH00yYn38C1gos/0XmkyQQfgI2DGb0YNGDFfkmMgYr/H1TKpUw8AKrb9++Ku6qevXqUqhQIW7HkEqtk2X1TYACK7nixbRXw4b6DquNpuvad6fAB40TCLzAQpB7xYoV5auvvlLTgRdddJE0atRI7d6O2Czu4G68zaR8hs5A4RUEvspNXzYMZvRgJVcEsk2eTsDPe0OBZbol2ZNf4AWWOwYL2zZg/yusKly6dKn6U6JECXnyySelQIEC9lCnpVYToMDSV302DGhhtVFfLXpLyQ9Hbynru8uPjRRY+viHLSWrBFY0+Nh0NFu2bJw6DFvLDHB53J1wZmZ6vS8RRfUzUCTCjqzS9GOn6QEtrDZmVTe6f/fDUbcNWaXnx0bT7TGrMvD34BAItMBytmmoVKkSt2EITptJeUv8dMKmodlgI5j4sdP0gBZWG9kmOUVoug2kWn6BFlipVhksrx0E/Ay4i5cJiAAAHyBJREFUpktmg40UWP+0Cu7k/jcLriI03VMwv0QSoMBKJF2Paf/6668yZswYWbVqlZQvX146d+6sDrDmFUwCNogXPzaa9gxRYFFgRb7hFFjB7PNolT8CFFj+uGl7CtOgEFdYHYkd6ZctWyaLFy+WAQMGSO7cubXlw4T0EfAjXvTl7i0lPzZSYEVnawNLPzZ6a0n67gqrjcl4b/TVClNKJAEKrETS9ZA2tp6YOXOm9O7dm1tOeOAVhFs4UPxdC/FOa9GDRQ8WPVhB6NFoQ6IIUGAliqzHdNPS0pTHKm/evPLuu+9K2bJlldgqU6aMxxR4m2kCFFgUWFkJA9NejbC2SRvebdN1bZoJ8/NPgALLPzstT0JgDRkyRPr166c2T3322Wdl/fr1MnTo0JinCBHDxSvxBDpM/zsPd7xIZgPutHsTb1NkDn5sLND1mpgM3TfhfzHdH+1mG+wMq41xV16MCfjhGGMWcd/ux8ZEvDcYC3jZT4ACK8l1CIE1f/58GT58uJoi/Pbbb2X06NHqgOvzzz8/ydYx+2gEwuotSMaXuB+Wpu0Mq42m324/HG2w0XR7NM2E+fknQIHln52WJzds2CBPPfWU8mLly5dPtm7dKqNGjVJ/p8DSglh7Ihwo/kbKGKx/mlbk6jfTg25Y26T2lzeLBP1wNF3XppkwP/8EKLD8s9Py5KFDh9R04BVXXCFXXnmlzJgxQ/bt2ycPPvggN1fVQlh/In46Yf1WZJ6iHxuTMVDYYGdYbbShTdpgYzLeG9NcmJ8/AhRY/rhpfWrXrl3qPMU1a9ZIzZo1pUePHlKkSBGteTAxfQT8DLj6cveWkh8bkzFQ2GBnWG301pL03eWHo77cvaXkx8ZkvDfeSsO7kk2AAivZNcD8rSPgpxM2XUg/NiZjoLDBzrDaaEObtMHGZLw3prkwP38EKLD8ceNTKUzAz4BrGpcfG5MxUNhgZ1httKFN2mBjMt4b01yYnz8CFFj+uPGpBBFwBjOvySO42PTlZ8C1wcZkDBR+WJq2M6w22tAmbbDRdHs0zYT5+SdAgeWfHZ9MAAEKLD1QbRAFKKkNdobVRj0tzXsqfjh6T13PnX5spMDSwz6MqVBghbFWLS6Tu4PLrBhe70sECj+dcCLs8MonI9Ga7K0FKLD+qcF4t7wIa5vke2OaAPPTSYACSydNphU3AQ4UcSNUCfjhmIwvcRvsDKuNelqa91T8cPSeup47/diYjPdGT2mZSqIJUGAlmjDTj4mAnw4upgw03BxWG5MxUPhhadrOsNqo4VWIKQk/HGPKQMPNfmw03R41FJNJGCJAgWUINLPxRsBPB+ctZX13hdXGZAwUfliatjOsNup7I7yl5Iejt5T13eXHRtPtUV9pmVKiCVBgJZow04+JgJ8OLqYMNNwcVhuTMVD4YWnazrDaqOFViCkJPxxjykDDzX5sNN0eNRSTSRgiQIFlCDSz8UbATwfnLWV9d4XVxmQMFH5YmrYzrDbqeyO8peSHo7eU9d3lx0bT7VFfaZlSoglQYCWaMNOPiYCfDi6mDDTcHFYbkzFQ+GFp2s6w2qjhVYgpCT8cY8pAw81+bDTdHjUUk0kYIkCBZQg0s/FGwE8H5y1lfXf5sdF0J2yDjagRG+wMq4363ghvKfnh6C1lfXf5sdH0u62vtEwp0QQosBJNmOnHRMBPBxdTBhpu9mOj6U7YBhspsP5pjNwH628WkXuzaXhdY0rClvcmpkLx5qQRoMBKGnpmHI2Anw7ONEk/NlJgRa8lsvybCwUWBZbpfoz5JZ4ABVbiGTOHGAj4GXBjSF7LrX5spMCiwMqs8VFgUWBp6ZyYSKAIUGAFqjpojB/xYpqaHxspsCiwKLBWKQTuacBIJpwiNN2bMb9EEqDASiTdgKXtCAOvZqGzM335ES822EiBRYFFgUWBhTYQr7fSdH/H/PwToMDyz866Jymw9FSZHxFIgUWBRYFFgUWBpacPtiUVCixbakqDnW5hkFlyXu/TYNJpSVC8/I0k3q9cGziinDbYGVYbE/H+eu1XMvrY4xSh6VphfokkQIGVSLoBS9vPQGG6CH5spHfo9FqygSMF1j/1lgxBbcO7bYONpvsf00yYn38CFFj+2Vn3pJ9B13Qh/dhouoOjjXq8bBRYFFiR/Qs9WKZ7XOaXSAIUWImkG7C0/QgD00XwYyMFFj1YmbXTZHiHbGiTNrzbNthouq5NM2F+/glQYPlnZ92TfsSL6UL6sdF0B0cb6cHKyvNiQ5u04d22wUbTdW2aCfPzT4ACyz876570IwxMF9KPjaY7ONpIgUWBFXvP4Oe9iT2X+J7wY6Pp/ie+EvJpkwQosEzSTnJefjoP0yb7sdF0B0cbKbAosGLvGfy8N7HnEt8Tfmw03f/EV0I+bZIABZZJ2knOy0/nYdpkPzaa7uBoIwUWBVbsPYOf9yb2XOJ7wo+Npvuf+ErIp00SoMAySTvJefnpPEyb7MdG0x0cbaTAosCKvWfw897Enkt8T/ix0XT/E18J+bRJAhRYJmknOS8/nYdpk/3YaLqDo40UWBRYsfcMft6b2HOJ7wk/Npruf+IrIZ82SYACyyTtJOflp/MwbbIfG013cLSRAosCK/aewc97E3su8T3hx0bT/U98JeTTJglQYJmkneS8bOg8aKMe8WIDR5TUBjvDaqPp7sgPRxtspMAyXUv25EeBZU9dxW2pnw7OdOdBGymwwuAdsuG9ibtDiTEBP+92jFnEfbsfG03XddyFZALGCFBgGUOd/Ixs6DxoIwUWBVbsfYWf9yb2XOJ7Iqw2UmDF1y7C/DQFVphrN6Jsfjo4050HbaTAosCKvVPy897Enkt8T4TVRtN9ZHy1wKdNEqDAMkk7yXn56eBMdx60kQKLAiv2jsLPexN7LvE9EVYbTfeR8dUCnzZJgALLJO0k5+WngzPdedBGCiwKrNg7Cj/vTey5xPdEWG003UfGVwt82iQBCiyTtJOcl58OznTnQRspsCiwYu8owvrexE4ivids4BhfCfm0SQIUWCZpJzkvGzoP2kiBRYEVe0cR1vcmdhLxPWEDx/hKyKdNEqDAMkk7yXnZ0HnQRgosCqzYO4qwvjexk4jvCRs4xldCPm2SAAWWSdpJzsuGzoM2UmBRYMXeUYT1vYmdRHxP2MAxvhLyaZMEKLBM0k5yXjZ0HrSRAosCK/aOIqzvTewk4nvCBo7xlZBPmyRAgWWSdpLzsqHzoI0UWBRYsXcUYX1vYicR3xM2cIyvhHzaJAEKLJO0k5yXDZ0HbaTAosCKvaMI63sTO4n4nrCBY3wl5NMmCVBgmaSd5Lxs6DxoIwUWBVbsHUVY35vYScT3hA0c4yshnzZJgALLJO0k52VD50EbKbAosGLvKML63sROIr4nbOAYXwn5tEkCFFgmaSc5Lxs6D9pIgUWBFXtHEdb3JnYS8T1hA8f4SsinTRKgwDJJO8l52dB50EYKLAqs2DuKsL43sZOI7wkbOMZXQj5tkgAFlknaSc7Lhs6DNlJgUWDF3lGE9b2JnUR8T9jAMb4S8mmTBCiwTNJOcl42dB60kQKLAiv2jiKs703sJOJ7wgaO8ZWQT5skQIFlknYGee3Zs0dGjhwp69atk/r160v37t2lQIEC2i2zofOgjRRYFFixv/phfW9iJxHfEzZwjK+EfNokAQosk7Sj5HX06FF57LHHpFKlStKiRQuZNm2a5MqVS9q3by/ZsmXTap2788gsYfd9WxsUjsmG8sv2xnR/5M20Ub/ACmpdwy7Wd+rUt5+6jqsz8fGwHxtN95E+isVHkkSAAitJ4J1sd+/eLUOHDpVevXpJuXLlZM2aNfL000/L8OHDJV++fFqtczoPr4mmTaslpjsP2qh3wA1yXbsFVpDtZJtMXpv02i503WdDXesqK9NJPAEKrMQzzjSHb7/9VsaPHy+DBw+WggULCv4+evRoGTRokJx//vlarbOh86CNyRvMTItpCqx/Xm9dnl+vHYYtH09ey6PrPhv6H11lZTqJJ0CBlXjGmeawceNGmTBhgvJYOQLr4YcflgEDBiiPVixX7dq1Y7md95IACZAACQSQQFpaWgCtokmxEqDAipWY5vtNerA0m87kSIAESIAESIAEMiBAgZXkpoEYLHivEINVpkyZhMZgJbmozJ4ESIAESIAEUoYABVaSq9rkKsIkF5XZkwAJkAAJkEDKEKDACkBV//DDDzJq1CjZtGlTQvfBCkBRaQIJkAAJkAAJpAQBCqyUqGYWkgRIgARIgARIwCQBCiyTtJkXCZAACZAACZBAShCgwEqJamYhSYAESIAESIAETBKgwDJJm3mRAAmQAAmQAAmkBAEKrJSoZhaSBEiABEiABEjAJAEKLJO0mZcWAsePH5fs2bNrPwxbi3EWJbJv3z7JkSOH5M2b1yKraSoJkAAJ2EGAAsuOekq4lSdOnJBFixZJ9erV5aKLLkp4fn4ywJ5hr732mjz//PPy+OOPS6lSpfwkk9BnfvvtN3nrrbcEtjZv3lzOPffchObnJ3GH45gxY9Qmt1dffbWfZBL+DFh++OGHSgA2bNhQcubMmfA8Y83gwIEDsm7dOjnrrLOkSpUq6r9Bu8ARh8gXKFBA2YiPk6Bdhw8fls8//1z+9a9/BdK+oPGiPXYQoMCyo54SbiU6uH79+smZZ54pQ4cOlVy5ciU8T68Z/PXXX6rzffLJJ6VSpUrSpUuXQAqXbdu2yaOPPio33HCD/PTTT3Lo0CG59957lZcoCFckx/3798stt9widevWDYJ5p9iwefNmxbJly5aybNky5a3EAehBEjAQViNHjpQ2bdrI1q1b5ZtvvpFHHnlEihYtGhie4AgbmzVrJp999pkSL/379w+c13Lnzp3qvR4yZIjUrFkzMPwyMgRedLTJIIrVwMNLIQMpsFKosjMrKqaLxo0bJ+jobr/9dmncuHFgyMC7Nnr0aLn00kvl2muvDYxdkYZMnjxZef+CxM5t48yZM2XlypXSt29fKVasmGKKuq5YsWKgmKK+ceA5PGsNGjSQvXv3KlEwcOBAOf/88wNh67Fjx5SNENNolydPnpS5c+eqzYKDJATHjh0r9erVUxzBFQfL4+ratWugxMF7772nBHXVqlVlxIgRgfrAczc4x2P58ssvy+WXXy5NmzYNRHukEcEkQIEVzHoxbhWmEZ566im57LLLZPbs2WrwxZRCUK6PP/5Yli5dKjfffLPysC1fvlzq1KmjpriCIhAwQIDfxRdfrAYyTLliaguewSAIAwyw+Oo+44wzBB5LsLvjjjuUvUG6HEFdoUIFad26tcALM2nSJLn77rvlkksuCYQwiMYPHqz77rtPCQUImiBcTpt07IFY7dOnj3Tu3DkwniKIFniu/vvf/8pzzz2nTrMIonBxvIHXX3+9EtL4WEG7LF68eBCqmjYEkAAFVgArJRkmbdmyRf73v/9Jhw4d5IknnlDTHBAuiMnKnTt3Mkw6Jc9ff/1VevfurabbevbsKRh88dW7cOFCJQYLFy6cdBsRe7Vx40YVf4VpNwxqL774okAcwsZ8+fIl3UbHAMdLBI9gEKcIv/32WyWkf/zxRyX0MQ2HKS54ivDvQWiT8+bNU1PBPXr0UKIVXg0c3o6jr5LhxYoWx4Q2+eWXXypR5UxnLVmyRN59910lakxPuUazEW1x+/btUq5cORXPhv4HU61FihQJ1PuCqdZrrrlGvS+OxxJhAOgz8eHCiwQiCVBgsU0oAvg6g8Dq2LGjCtJGh4z4IfwJQnAxOjRMd6ATbtWqlbIZQgaDxI033ii1a9dOek1icMVgCxsxpYU4tqDZ6IYEnmXLlk3nmXSAEQZg2hrC9P7771deAkcUYgoW0zPJvjC4wgu4atUqJfwhVuERxNQh2kHJkiWNmhgtjmnPnj3y0EMPKXsQ4I4LXCFS8aESBBvdkFDHmGo/55xz5M477wyMcPnzzz9VX4OYxRo1aiiT8b736tVLTV1feOGFRuuamdlBgALLjnrSaiWCnfHF5f7qgrv7o48+EngOcKHjhUDo1q1bUqZkotmIztcdVArRhSmQq666KmkCK9JOeDHefvtteeyxxyR//vyKJWxs1KhR0jxF0VjCLgjpr7/+WonpZH+BR7MRXtVp06apgS1PnjyKJQZfiMLrrrtO6zvhJbFoNuLfsFgAHix4KI8cOaIObsd0Juw0eWUUx7R48WLlsUJsEzx/8CLBQ3TXXXcpT7DJy0usFbyWmFYfMGCAlC9fPqHm4QMIfyK3KkGdYrXy+vXr1XQq7HB7LNEPHTx4UB588EHlPYfIMu0NTCgYJq6FAAWWFozBSwQvPzxPkatcMIW1YMECFeh89tlnpxuOZdxYtv/AAw9ItWrV5Pfff1cDRadOnRK2HUKsNsLYtLQ02bFjh1oVhekEBBZjOiZR8WIZ2QhborGEVwP2YHuGdu3aqakPdMyDBw9O6DSmH5bgiGkP/ClUqFDCG3GsNoIlxB+W7t90001KDM6ZMyehLGO1EdD++OMP1Rbg2UCc4DvvvKPEgcmVuJnFMTnB7RB/8EhjxSPem2HDhiXsvYnWmGKJtUL8IuxEWADEa6IuTN9jKxAIOngh8dGG+oR3F/F+8FxBFMKTigteP3zQwVv5wQcfCGJXN2zYIO3bt1f9Ji8ScBOgwAphe0C8EgQUvE+YFkCngT/oqBxPFTou9+W+xwQSPzbCLrjl0dlh6T72mUJQcaL2moq0Efl7YYmBDMG68BAhYBdTHYmyETb5ZYkvd7B04koSWe9+bUQ8EzyAmIZD4DMEQqJY+rURU27wCKG+EZSPFXqJEvwZ1VFWcUyo69dff115ZSAEE8nRr43u51AevGuJ3uIEecALiW0X8MG5du1aNZ0K7x6me50pS2xfg1grfHhiNS4W2cCLeuutt8rTTz8tJUqUCOxUeyLfa6adOQEKrJC2EASyYqoK3hRMEWC1CzoMxDbgKx1TGMm+bLLRCQh+6aWXyNJnw7GpvoP83gB/RtO++C0ocUw22AheEFXYYw8eewhjbFcDsQXvPabOMWWJD1ZMAzpTqvBsYUoQixzwkQLPVhA3Pvb5qvIxTQQosDSBDFIymFrBlMWUKVPUFxaCguHKhtv9mWeekSuvvFJ5t7AXUrIuW20EL7KMvdXYWt9Bq2uQz2ia310rJuOYorWGoNmYUayVI0ghquAZhbcZiwUwpY+FAI5oQt+JqUBMJcKLhanr7777Tq10xCIC7N/FiwQiCVBgWd4m0HGgM8NeRoi3ity5GauIsOzZmbLAdAueQdwBNkjEV1rp0qUTGuQcRhvRbEyzjOQIG4JW37RRX4fijgfzMjUdmbOJOCYbbAQXxFoh0B9eKEwH4sgtTAm3aNFCLehBPKIjqvB3sPv+++/TF/ngAwHxlJUrV1ahFvASYrEAFl8ke4GIvhbHlHQToMDSTdRweohJQjxV9+7dVVCme68WJ7gVAczOkmdnRRuOo0AcE9zc2Ok5kYGkYbTREVhYHWiKpZsj8kT9Bq2+aaOeDsAdD4ZB3c/UdKLjmGyw0akNiCFsnYKNfxE/hdhIXFOnTlXCCn+HqMLHKrxUCMiHlwoxnjYc3aOn1TEV3QQosHQTTUJ6zjJsxAlhewB8lTmbR2LAQzwJOhe4s5O1e3eYbMS0QbJ2QncvuXfOjQxafdNGPZ2AE7OG9xorEoM4XWmDjU5tYMNV7PMHrz2C2HFh0Q/CJpxVgm5RhVWMiFlN1KIKPa2EqQSZAAVWkGvHo23O1xZW1SGwFB0JvsIwZegc4oyjWvA1hiXkTZo0UR2HyStMNmKVEabCICRMs3RzxKq6N954I3D1TRu9v1nRplTxdLSYNSfVIExNB83GaMTRDrGVwi+//KL2oStTpoyMHz9ebUniLPKJ3AiYosp72+WdWROgwMqakRV3QFQhUBMxBthJGoHsOF7kq6++kvfff18dSouDiBM5FZgVKNqYFSFvvzsc4a2EFwuCL2j1TRu91WXklCqe8hJXl8yp6SDaGEkbm9TC84f903DNmDFDefEvuOACtd8f/h+LfBDbBu8VFgIF8cgob62IdwWVAAVWUGsmRruceBxMA6JTwcHNCOrEpnhdunQxvi9PNPNpY4yVmsHtbo7YmwcH+E6fPj1Q9U0bvde1e0oV2wNkFleHPdaSMc1vg40gDo/9sWPHZOLEiSquCsIJF7ZiwF5lEFfOwfE45garLU1sBOy9NfDOMBGgwApRbeKrDQHvmEIwfQSGV4y00SupzO8jx/BwdE+pXn311Wp7gMzi6pI9NR0EGyGkIDZxxA28uPBE4UMDMVTYMmHXrl3q3EDnjFLnHEvYjhXXWBSEA+3x/witYJyVnveJqZxKgAIrRC3COeEdy4vR0UQekxOEotJGPbVAjuHi6J5SReB1RnGUmA5O1nsdBBsR6A+PE3akx7mKEFjYhgbH27h3YI88N9CZCsQ0ILxajLXS8/4wlcwJUGCFrIUgOBb7vDgHDQexeLRRT62QY3g4uqdU4XnBzuBBi6tLpo0IRsfeVQh9wArAVq1aqd3WJ0yYoPo7eKSwGztWW2KVILaQwLmqOLO0ZcuWRs6x1NMamUqYCFBghak2WRYSIAFrCbinfbExcNDi6gA2WTbCe4bAdCzkqVixYnodw9uHw+sRt4ZNld07sGMBweTJk9W+V1dccUVSzl+0tjHScC0EKLC0YGQiJEACJBAfAU77ZswP3jOIK0wLYmEHdk/H9gtYMY0VlfBoOfx+/vlnNV2YrKnU+FoBnw4TAQqsMNUmy0ICJGA1AU77Zlx9OM4GK/9w9h9iqDBd2LlzZxWk7mw/4wS649+5A7vVr0IojKfACkU1shAkQAIkEG4C8FDhOBvs9YdD7LH9TLTVfwxgD3c7sKl0FFg21RZtJQESIIEUJrBv3z558MEH1dmql19+eQqTYNFtIECBZUMt0UYSIAESIAFFAOcfzpkzR23PgMUAvEggqAQosIJaM7SLBEiABEjgNALYsmHYsGFSvXp1ad26NQmRQGAJUGAFtmpoGAmQAAmQQDQCCGZHYHvBggUJiAQCS4ACK7BVQ8NIgARIgARIgARsJUCBZWvN0W4SIAESIAESIIHAEqDACmzV0DASIAESIAESIAFbCVBg2VpztJsESIAESIAESCCwBCiwAls1NIwESIAESIAESMBWAhRYttYc7SYBEiABEiABEggsAQqswFYNDSMBEiABEiABErCVAAWWrTVHu0mABEiABEiABAJLgAIrsFVDw0iABEiABEiABGwlQIFla83RbhIgARIgARIggcASoMAKbNXQMBIgARIgARIgAVsJUGDZWnO0mwRIgARIgARIILAEKLACWzU0jARSg8CJEyfk4Ycfljlz5pxS4Pr168uwYcOkXLlymYI4evSoLFy4UBo2bCilS5dODWgsJQmQQOAJUGAFvopoIAmEm8D+/fuVwHrggQekWLFiqrAnT56URYsWyfr162XAgAGSPXv2DCFs27ZNnnjiCZVG/vz5ww2LpSMBErCGAAWWNVVFQ0kgnAQgkJ555hl56KGHJHfu3OmFXLlypRJZI0aMUIJr1qxZMn36dPV7165d5a677pJdu3ZJ+/btZcuWLdK2bVvp27evPPvss+o+pIU0mzZtKtmyZQsnPJaKBEggsAQosAJbNTSMBFKDQFpamnz66afSvXv39ALv3r1bRo4cKZdddpm0bt1a5s2bJz///LN06dJFDh06pKYOO3XqJBUqVJAFCxao52655RaZNm2afP/990poHThwQIYPH67+v1SpUqkBk6UkARIIDAEKrMBUBQ0hgdQkAIHUv3//UwpftmxZ6dixo7Ro0ULOOuss9duxY8fkjz/+kN9//13Gjh0r999/v+A+CLHrrrtOTS/CY4W/Q1DB6zV69Ghp3Lix1K1bNzXhstQkQAJJI0CBlTT0zJgESAAB7mPGjFFC6uKLLxYErE+cOFEJp5YtW6qpPXisEGP15ptvygUXXCDly5eXHTt2yPjx4yVnzpxqChFiDNOFt91222lQ58+fT4HFpkYCJGCcAAWWceTMkARIwCEQLcAd4mngwIFqeg+eKEwhIq4KQgpxVV988YX6O37fu3evEl9DhgxRAfFLliyRPn36MOaKTYwESCDpBCiwkl4FNIAEUpdAtAB3eLUwtQdxdccddyiBNXfuXCWwjhw5ooRV8eLFlZBatWqVwEOF3/bs2SOjRo1S4qxgwYJq6waINUwbZrYKMXXps+QkQAKJJECBlUi6TJsESCBTAsuWLZMVK1ZIz549T7kPXqoJEyYo7xRisPBf7JNVuXJladSokZpKhMDavn27mh7EnlmI43rnnXfkkUceUdOKbdq0UXFa7pWJrA4SIAESMEWAAssUaeZDAiRAAiRAAiSQMgQosFKmqllQEiABEiABEiABUwQosEyRZj4kQAIkQAIkQAIpQ4ACK2WqmgUlARIgARIgARIwRYACyxRp5kMCJEACJEACJJAyBCiwUqaqWVASIAESIAESIAFTBCiwTJFmPiRAAiRAAiRAAilDgAIrZaqaBSUBEiABEiABEjBFgALLFGnmQwIkQAIkQAIkkDIEKLBSpqpZUBIgARIgARIgAVMEKLBMkWY+JEACJEACJEACKUOAAitlqpoFJQESIAESIAESMEXg/wOYgG8brBgch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7495" t="41329" r="18260" b="13072"/>
          <a:stretch/>
        </p:blipFill>
        <p:spPr>
          <a:xfrm>
            <a:off x="677335" y="1403249"/>
            <a:ext cx="8596668" cy="49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880"/>
            <a:ext cx="8596668" cy="81812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Evaluation (The Results!)</a:t>
            </a:r>
            <a:endParaRPr lang="en-US" dirty="0"/>
          </a:p>
        </p:txBody>
      </p:sp>
      <p:sp>
        <p:nvSpPr>
          <p:cNvPr id="3" name="AutoShape 2" descr="data:image/png;base64,iVBORw0KGgoAAAANSUhEUgAAAlgAAAFzCAYAAADi5Xe0AAAgAElEQVR4Xu2dCdhNVfv/b1GZM4QoM1EI4W94k5R6y1BUpPHX61UyZUjIPESUlHlIGZNoHlRvgyZTPRrITEQpSYkMGfK/vqtrP23HeZ5nn33WWWevfb77ulzF2Xute33W2mt9973utVa2kydPnhReJEACJEACJEACJEAC2ghko8DSxpIJkQAJkAAJkAAJkIAiQIHFhkACJEACJEACJEACmglQYGkGyuRIgARIgARIgARIgAKLbYAESIAESIAESIAENBOgwNIMlMmRAAmQAAmQAAmQAAUW2wAJkAAJkAAJkAAJaCZAgaUZKJMjARIgARIgARIgAQostgESIAESIAESIAES0EyAAkszUCZHAiRAAiRAAiRAAhRYbAMkQAIkQAIkQAIkoJkABZZmoEyOBEiABEiABEiABCiw2AZIgARIgARIgARIQDMBCizNQJkcCZAACZAACZAACVBgsQ2QAAmQAAmQAAmQgGYCFFiagTI5EiABEiABEiABEqDAYhsgARIgARIgARIgAc0EKLA0A2VyJEACJEACJEACJECBxTZAAiRAAiRAAiRAApoJUGBpBsrkSIAESIAESIAESIACi22ABEiABEiABEiABDQToMDSDJTJkQAJkAAJkAAJkAAFFtsACZAACZAACZAACWgmQIGlGSiTIwESIAESIAESIAEKLLYBEiABEiABEiABEtBMgAJLM1AmRwIkQAIkQAIkQAIUWGwDJEACJEACJEACJKCZAAWWZqBMjgRIgARIgARIgAQosNgGSIAESIAESIAESEAzAQoszUCZHAmQAAmQAAmQAAlQYLENkAAJkAAJkAAJkIBmAhRYmoEyORIgARIgARIgARKgwGIbIAESIAESIAESIAHNBCiwNANlciRAAiRAAiRAAiRAgcU2QAIkQAIkQAIkQAKaCVBgaQbK5EiABEiABEiABEiAAottgARIgARIgARIgAQ0E6DA0gyUyZEACZAACZAACZAABVbI2sDw4cNl0KBBmZZq/vz5Mnr0aHXP888/L5UqVQo8hb1798rtt98u77zzjnz66afyr3/9y4jNx48fl+XLl6s/Xbt2lVy5cmWY719//SUfffSRjB8/Xt5//311H+xs3769NG/eXM4++2wjNpvI5Nlnn5U77rhDOnToIE888USmXEzY4+Sxc+dOGTx4sLzwwgtSqFAh6dmzp9x///1aTdi4caPccsst8vXXX5+SbunSpaVJkybSrVs3qVatWvpvzjs5bNgwGThwoPr3aHaC5+OPPy5Tp05V99x3333q/pw5c2q1309i+/fvl5dfflnOOeccadmyZdQkMuKCm2vWrClt27aVjh07Sr58+dTz0drQzz//LHPnzpXLL79c6tSp4ysfvGvdu3dX9e/18lI+r2nxPhJwCFBghawtUGDprdClS5fKZZddlqWQOHz4sDz66KMyZMiQqAZ06tRJ/Z4nTx69BiYptaAKrEceeUT69euXTmX27Nly1113aaWUmZBARhBayLdRo0Yq32gCK5qdEOAQIc4FoYg/2bJl02q/n8ScMsybN0996ES7suKCZx544AEZMWKE+tiIbEP4vUePHjJt2rRMP6K85NOlSxf1vmX2QeQug5fy+eHGZ1KbAAVWiOvfEQf//ve/VWdWuHBhVVqng8L/04OVeQPwKrAWLFgg9957r1x88cXy5JNPyv/7f/9P/vzzT8GAhEEFF77Mb7jhhhC3uOQXzRkoJ0+erDxA8Cpmz55dq2EZvT8//vijjB07VsaMGSPXX3+9PPXUU1K0aNGoeUezE20IXqzevXsrEQJhpdt2vyC8CJCMuKAOPvjgA+XJzZ8/vyxcuFAqV658min4SIlFYEX2X+58zjrrLOXFvOSSSzwV2Uv5PCXEm0jARYACK8TNwYvAwkD05ptvqmmJihUrKtf6zTffLDly5Ej/wsRX9XnnnSeYWsSU0IABA9Tv7ukwuOMxOGB6pEiRIopqNC9HRlN9n3/+uWAKBWkivzvvvFNNyTmd6Lnnnps+Rfjuu+/K2rVr1dQUpk/gHbrnnnvU16q7k8dAhU4WUxtXXXWVSr9+/fpq4PJi2/bt21WZ3Fe0L/jff/9dDR6YvkR+11xzTfojEFkjR45U07AQV44H6+DBgzJnzhzl6Vi5cqXUrVtXsbvxxhvTpxIdGx966CE15QSvB6Yy8Hd4ZV555RUZOnSoHDlyRP3bf//731Pq7e6771bet3HjxskPP/wgbdq0UR4R1KVzffXVV8q+t99+W/0TpjQffPBBady4seLkDDyod0yXgiXuz5s372lThJj2wv0vvvii/Prrr4o5vElOWkg/cho1Wrtx1+GoUaPkpZdeUmmef/75Kj2nfbrrxd2unH+vXr16+gfEnj175Omnn5ZZs2apNgLb+vbtK1deeaWcccYZ4n4e0+eoR3BFfUcO0pl9oPz222+qHsDpf//7n1x99dWneLDQVp2pbsdO1C2EOT523Bemwhs0aCBffvmlgAPqqESJEmqaDe3NaUsZ1RHqDG0Y9QV+mJqLfEedZ502hraybt06xRhtC++dI3qicXXbmxkXh+/q1avl9ddfl1q1ap3yDmIqFNzwDjlX5Ieh8+9e8nGHEpw8eVKWLFmiOGDqHm0OaaN/wHuZWfmy4gdRCCGNfhR2IT13fxTi4YVF80CAAssDJFtvyUpgId4Bgy06cOcqXry44EsaMRDOAO8uP77QIcKee+455SE4cODAKXggIuDiL1asmCcRgwEdnS5E1fr169PTQszGTz/9pDwAGHjcAguDzrJly6IKn8ymDzB1g4Gzdu3anmzzKrCcPAsWLKjSxSCY2QVxhc4dnXLkhYEUHi+3wI28BwMlhBiEh8Mf/4Y6adasWdR6c9Jo3bq1qh/YunnzZiVkIfDcl1uYRJtyfvXVV1W+7hgsiBEM6IsWLTolLTdzDHRe2k1mdYhyOoLZq8AqUKCAsg12uy+khQ+LW2+9VQnCSOGDdoaPCpTBq5DAfQ4zvCsYvN1ThLEKLKQHu7777rtTbHBPgWVURxdddFHU+m3VqpVqA/gQyiykAAL9scceUx9UuN+53O3DCxcIc3zEQRjWq1dPCV3nXXHakA6B5fZgoc4d7zz6wWgMr732WiWOHn744ajlg/CO9n44/NAnId4S/WHkBS82Yv+CML1r6/gVBrspsMJQixmUISuBhSBdTEVgEDh06JD6L6axnIHBEVhOTAk6x6NHj8ovv/yiBqUdO3aoe/G1iy/3/v37qw4LnSU8Jc6UhzsQOtKDhTTxpYyOHh064iZy586tOnb8u9OZuwUWOmrYDe8VvFIQJbAd/922bVt6ALJTtj/++CPdNnypIy8vtkH8eZkizIhzRk0Lwuimm25Snh100PBerFq1Snns4D1wBITDHwzg6YKHsU+fPjJx4kTFBYMenoUgA3cniNpdbzNmzFD5fPHFFyp9iCnHs4LnIZIhMuABhAcKA8onn3ySHgPjDMDwsM2cOVPKlCmjvFDwnrkFFtoCAr/hVUEbgrcJdYkFF0gDbQOC1Uu72bJlS3odoh3Bo7Zv3z7p3LmzEklO+4zGN3KqB6IOnk4wgohHu4IAfuutt1R6aGsQhfjQcASWEy8HYYDyQOx6ERLOPQ5/pz6ixWBFm5KKfM6ZMnvttdeU5w0B9PCWQpxDPKAMaKPR6ujEiRNqqhrvIuoNdXXs2DFVfjB1PLHuZydMmCCXXnqpEsFgAM+aIzC9TKFlFRuFNjRp0iTlvcKVqBgsCGfEQsIjjAsM8M6AGUQV3rXbbrtN1b0jwqK1G/QfmfHDR47j/cL70KJFCzUVCu8y3k+8B+i3eKUuAQqsENd9VgILA6U7HiJyIHA6QAy66Bid1T/o8OGpilxB9tlnn6kVRuik0bksXrz4tGmkSIGF6RcMdLjfGfhRJZHTAG6BhWlEeNiiddLugd7tffj4449V0DE8PF5tS4TAgkDF1BQGffd0o1sIYCoDQtDh74hHxJU4oggDIFacQWQ6/xYpsNzPIX0IVvxx0gc/iIitW7fKhx9+qKagMIUC75SzUtM9hYT/d2KCIgdHCCAMLO+9956a7gRnTL/VqFEjfSrLa7uBZxViLav26UVguadvHUGC5zB1C6ECgQuxDfHiCCx3O4yWR1YxjLoEFrxWEAKR3lrHJghjvIPR6sgpNzy20S7nQwNtASLYHVAfrXw6BBbswBQv/kC4JkJgoS9BPaINwgPlXHjv1qxZoz4e3njjDdXOo3lqnXfSCz+IOHi/wAYfoU2bNlUCDvGX8ODTexXiwdVj0SiwPIKy8basBBbK5A5yz0hgRQqpyAHEYeN0zPAG4B4M2JFL+SMFFoJdo22/4NyHacLIKUL3Ng2RnbQjsBwbIgP7Y7HNq8DasGGDim9CXllNEWYWyBvJNRpnL/+WUf1E/vuKFSvUNAbi3yKvSIHl3mIgmrBF/BvSg2jBIOZciElB7BiENwQv2kNkWpHtBh5SCKys2qcXgRXZjtxbkrhFAwZGr9uAZCWwnHQdIevXg5WVRygzD1m0mDQ3L+edRkA+BJa7TuIVWJH1BnEPryQEP6YKEQ8G70+8AsvJp1SpUuqDBV5S1O/06dPTP8CQN7xLEJQol/vKTGB55ed4xyHS3dP18J7hQyosq4ZtHP+CYDMFVhBqIUE2JEpgefVERPNgIdgYX+XwdGAQr1q1qgrYxZe2Vw+WF4EV2cl78WBF2uZVYGUW5I6pGnia4P3DAA6PU6weLPfgF4vAcgvjSA8WhBXieDD1hIGvXbt2KnAdU4buAOFo4iAjgYV/Rz6IZ8I0DKY6Ya8T0JyWlubJ8+l4sHQILD8erKz2WctMYCE/eFFQ7mhB7s4+WF6mCB0PFmL2MlvtG62O3B6YzMoT7VndAsvp3rCo4//+7/9Om8p22inu87uKEIzwLKbK8d7CE4XpbKzshGcVU+OYXkffAzYIR3C3r8j68MrPKRs+nDC9j34NU7JgmJUnNEHdPpMNEAEKrABVhm5TEiWwsIIPwdKYFsosBguiCXEvDRs2FMQCwY2Ojg8doTMN5ScGy4vAQnyZE7+D6QF83U6ZMiU9PsyLbW6BhcBWdN5YZn7mmWeeVlWO8MHUhHubBnytI0gYgyUYYKUUgnwhKr3GYPkVWOCNqV14Z1Bn2EbCifHC1J3jscGUCe7BSivYBVtj9WBhGguMMHWLPOFVgGcMHisEU8N7ha99L+3GicHSIbAgcJ0YP68xWH4FFlZ4wnuC+kLdOts0+PVgQTQ4IhjeMGyaio8AiGDE1MEzg+moaOm7y42YRWdjYaSBduh4kWIVWPhYcIK3I7eQyEx4wrOM59wxdJl5sGAftrrANJ97qg9tIqN8sEgGMX549zENiXrH9De8oYgxRRtEu8d/wbVcuXKnxWA55cP0tDP9lxE/rEiGeMO75cTI4eMC5UQcG8qKMvBKXQIUWCGu+0QJLHTeWM6NGITMVhE6Qsy9OtCN2xnIoq0iRLzUrl270gNR3TFYXgVWZNU6gdpYXeXVNnhiELyKL2Fc7vgld/oYDPEb/kS73BuNYpBEwHnksnw8F20VoV+BlZkdEInwpiAQ3bngZcNUHzxITpybVw8WBqSMVkY6m0siWNxLu8loAM3IFnc5o3mGINjgscD74L4yWkXoVWBF7uTupO1lo1EvHiykh3qA1ydyFaF7w86MuOC9+89//nPaKlH3SlKvAgtTcBBnuMAN3hl8HLmvrKY0cS/eQcRAYsFGpMCCYHO8u7gXnk9MvVWoUCFqPpECHN5TpImYUayGxsccVgzjw8L9rjntHHFSTgxqtPJh1/rM+GGlYkarYt1etBAPMSxaFgQosELcRBIlsIDMy35Gzv4zEGLYbwl7D8GDg0HWmSJER4T7cBQNOlcIH4gPiBrc63SisQosPAcPFjpzTFXBu4JYE3zB4vJqG4KhEUQOTx0ufBmjw452ZXRUDjp89x5YeDaWfbD8Cix4o+BRwsox7IMFzwcGZucIEQg9ePYwiIEL6gniCl4AfMnD04iv+MgYHdgfbR8xfL3Dg+PsNYWtNiAO3Hs2eWk3ugUW7I1lHyy/AgvCCrFFmPKKFuvlrkevAgvtFNPb8Io6ezhBrLuPnMlMeCKwG+LB2aICgqFXr17pe6F5FVj42IEnFp5frFxFPWe0P1g04ekcI4RpOoirjNrQN998o9ob3lm8M1jZWLJkSU8Cy3mvHKHvbKcATzvydfcDWPCAd9nx5GVUvqz4YZEIQiaw5QrqB+XEHluI+cIUJa/UJkCBldr1H4jSO508Vp5hZRSW0UOAwevgrEjEvjlerqwCkL2kYfs90cSP7WWi/SRAAiRgGwEKLNtqLIT24ssPX5uR040oKqawMDXh9cgQCqzo3qUQNhsWiQRIgAQCTYACK9DVkxrGOTswY1oK05oQWojVgAcLU0xeD2wFLQosCqzUeGtYShIggaAToMAKeg3RPhIgARIgARIgAesIUGBZV2U0mARIgARIgARIIOgEKLCCXkO0jwRIgARIgARIwDoCFFjWVRkNJgESIAESIAESCDoBCqyg1xDtIwESIAESIAESsI4ABZZ1VUaDSYAESIAESIAEgk6AAivoNUT7SIAESIAESIAErCNAgWVdldFgEiABEiABEiCBoBOgwAp6DdE+EiABEiABEiAB6whQYFlXZTSYBEiABEiABEgg6AQosIJeQ7SPBEiABEiABEjAOgIUWNZVGQ0mARIgARIgARIIOgEKrKDXEO0jARIgARIgARKwjgAFlnVVRoNJgARIgARIgASCToACy0ANHT9+XJ5//nlZtGiRHD58WGrVqiW9evWSQoUKnZL77t27pXfv3tK1a1epXbu2AcuYBQmQAAmQAAmQQCIIUGAlgmpEmkuXLpUlS5ZIz549JXv27DJ16lQ5ceKEdOvWTf0dF0TYlClT5LXXXpNHHnmEAstAvTALEiABEiABEkgUAQqsRJHNJN20tDSZMWOGjB49Ws455xx15+effy4vv/yy7NixQ7p3706BlYR6YZYkQAIkQAIkoIsABZYukjGkg+nCTZs2Sd++feXMM8+U33//XR5//HG5+eab5cknn5ROnTpRYMXAk7eSAAmQAAmQQNAIUGAZrpEtW7bImDFjVAxWhQoV5OTJk7JgwQLJmTOnXHHFFfLAAw/4FlirVq0yXBpmRwIkQAIkoJsA4nRjuWp3SGzfnzYtNntisT3M91JgGazdjRs3yqhRo+S+++6TunXrqpw3b94s8+bNkwcffFCOHTsWl8AyWBRmRQIkQAIkEBACyRBYv/32m7Rv314tzHLGM+DAYq5t27apf4dDATHFcCoULFgwQ1pe70MCP/zwgzz66KPy7rvvKsfE5ZdfrsbNkiVLes7Pb7XFYifyoMDySzrG5+BdQnD7/fffL9WqVUt/GnFXkydPPi01BrrHCJi3kwAJkECKEgiqwPJaHV6Fy4EDB6RHjx7SpEkTad26tUoegm7hwoVqkVixYsW8ZunrPq92OolTYPnCHNtDO3fuVCoeqwgxLZjRhS+CeKYIY7OKd5MACZAACYSBQFAFVqQgwQIveLZwNW/eXDA2jhw5UnmlRowYIfXr11eOCHij8O9VqlQ5pXrgGUN4DWaCKlasqH7bv3+/2tqoQ4cOUrRo0VM8ZpnlN3jwYOXsgDg777zzVP41a9ZUYTuffPKJygOzTpUqVZJhw4apuGgKrAC+Lc8++6zMmjXrFMvQgBDY7nabUmAFsPJoEgmQAAkEnIANAuvo0aNqayIs4qpRo4YMGDBAbVPkCKx77rlHOnbsKK1atZJx48YJxsMhQ4aohWDOhTQgdtavXy/t2rVTogeiKlu2bOoWtwDym99PP/2kRODAgQOlcuXKMnv2bFm7dq0SYI6zJKspT3qwAv7C0DwSIAESIAES8EIgmQLrq6++Os1EeJMiY7Cwcv6ZZ56RsWPHSp48edTekNj30RFYEDSIrYLzYeXKlWrxF37LlSvXKelDOC1btkyee+455WkqU6aMWpHfsGFD2bp1a7oHK6v88Mxjjz0mZcuWzTA/bAz+1ltvqXwcO73ElFFgeWm1vIcESIAESIAEAk4gmQLLa5D7e++9p4SRI5rcIgpThG7hkpnAclcFNuxGfPPw4cOVWMqRI0d6On7zO+uss2Tu3LlqqhJiDgKudOnSFFgBfwdoHgmQAAmQAAloJ2CDwMrKo+RFYMHr9fHHH6dPLwLkoUOHlAfr9ttvl8KFC3v2YGWUH+KuHn74YeVpK1Wq1GmeNnqwtDdfJkgCJEACJEACwSRgg8CKjIkaOnSo/PXXX1E9Qxl5sPbu3St9+vRRm3JfffXVqjKwXcP06dPVJt3IwxFAfvNDvBXio5EeYsQGDRqkPGMIet+1a5enbSc4RRjM94RWkQAJkAAJkEBMBGwQWFjQtWLFCrUKMG/evNK2bVv5+uuvYxJYgOLeBwtThFh5iDSrVq162io/P/lhFeETTzwhc+bMkTp16sidd94pL7zwghJYCLynByumpsmbSYAESIAESMBeAskQWPHQgncJKwWx+g9bEzmrAONJM7NnTedHD1aiapLpkgAJkAAJkIBBAjYILHiesPcUVuRh6u3WW29V+1cVKFAgIaRM5xetENxoNCFVy0RJgARIgARIgARSmQAFVirXPstOAiRAAiRAAiSQEAIUWAnBykRJgARIgARIgARSmQAFVirXPstOAiRAAiRAAiSQEAIUWAnBykRJgARIgARIgARSmQAFVirXPstOAiRAAiRAAj4JYM+oV155RYoXLy716tXLMJUff/xR7r33XrUDe926dU+5L7PfcCM2HcUZhTNmzBBsNBrLPlTRDNq9e7c6xxD25M6d22fJvT1GgeWNE+8iARIgARIgARJwEcDhyi+99JJ069ZNcIZftAubgWLjzilTpsj8+fNPEViZ/eakpVtgId0333xT7b3VtGnThNYnBVZC8TJxEiABEiABEggfAXivIJpq1ap1mlfKXVoIJAirzZs3q32w3B6sjH5bvXq1DBw4UHmsmjdvLp9//nm6B2vEiBFq93YcxnzxxRfLsGHDpFy5cmoXd/x2+eWXy7Rp09Qhzdjhffbs2fL+++9L586d5b777lN7cMGLBdGHMwwTtQ8XGFBgha/ds0QkQAIkQAIkkFACv/76qwwZMkT69+8vxYoVi5rXvn37lOi57bbb1AHKvXv3ThdYGf2Gf+/Ro4c0a9ZMWrRoIZMmTZKlS5emC6x27dpJy5YtpVOnTvLyyy+rjUvHjBmjzgnEbx07dpRWrVqpfJcvXy4TJ04UeMpgJ0RV2bJl1d9Hjx6tPFg1atRIGCcKrIShZcIkQAIkQAIkEE4C8BjNnDlTCZdosUzwcM2dO1dy5colTZo0kfbt26cLrMx+W7dunRJH48ePl8KFCwv+jrgr/B0eLXilHnvsMalYsaLyROHv8IzhgkcKv0FELViwQLZv364Oh4Zow30PPfSQVKhQQd2L3+HNat26dcIqiAIrYWiZMAmQAAmQAAmEk8CGDRuUgELgOkQUAtExNYerQ4cOysuEwHRM9R0/fvwUgbVp06YMf3PHXOGAaAg5J7A9Msgdhy87wgn5ugPgFy1aJNu2bVOizn2fI7DwOy4KrHC2T5aKBEiABEiABKwkkJUHCwIGHqXIC/FYO3bsyPC3fPnyneLBQuzWyJEjZezYscqDBcEEMQehtHPnTuWhgscL036xCKxZs2ZJnjx5KLCsbH00mgRIgARIgARCSgDTbpia69evX4YxWE7R4UFyTxG6kUT+dujQISWaGjZsKNdff71Mnjz5tBgsxFm1adNGFi5cKJ999pkSYDjc2avAYgxWSBsli0UCJEACJBBMArU7rIrJsLRptWK6P0w3O6sIq1atqlbuZXbFIrCQzrfffiuDBg1S8VdY+bd27VoVUA8P1tChQ1WgPIQX/otVhCVLljxlKhFTi5lNEXIVYZhaIstCAiRAAiQQeAIUWLFVEab6ECzevXv3DPfBii1FM3dzHywznJkLCZAACZAACSgCjsDKyjPl9b6wY4UX69VXX1U7uUfu0B7Usu/Zs0ft5I4pS+7kHtRaol0kQAIkQAKhIuAWThl5syC+KLBCVe0JKwy3aUgYWiZMAiRAAiRgEwEKLJtqK/i2UmAFv45oIQmQAAmQgAECFFgGIKdQFhRYKVTZLCoJkAAJkEDGBCiw2Dp0EqDA0kmTaZEACZAACVhLgALL2qoLpOEUWIGsFhpFAiRAAiRgmgAFlmni4c6PAivc9cvSkQAJkAAJeCRAgeURFG/zRIACyxMm3kQCJEACJBB2ArYKrK0NCie0asov25vQ9MOaOAVWWGuW5SIBEiABEoiJAAVWdFzRBFZmx9/EBN3DzThnEAc8v/vuu5IzZ051NM8DDzwQ9YgcD8nFdAsOtXafcRjLwxRYsdDivSRAAiRAAqElQIEVPIF14MAB6dGjhzRp0kRat26tDMQ5gzjoecqUKVkeNB1vY6XAipcgnycBEiABEkh5AhRY+gSWc2Dz559/Ltdee606vDl//vzq0OZmzZpJgwYNJC0tTR5//HEllM455xz1/6VLl04XUrBm27Zt0qtXLxk1apRUrFhRGbh//37p2rWrdOjQQYoWLXqKhwlp9u7dW93XvHlz2blzp4wcOVLgBRs8eLBUq1ZNibPzzjtPRowYITVr1hQc+fPJJ5+oPDZu3CiVKlVSh0jXrl37tEOkY3lJ6MGKhRbvJQESIAESCC0BCiw9Amvfvn3K63TdddfJ9ddfL5MnT5Zff/1ViSycXXjw4EG5++675YUXXpAPPvhA3VuiRAklviCaKlSokG7I0aNHldhZv369tGvXTokeiKps2bKpe9weJtzbrVs36dSpk9SoUUMGDBgg2bNnTxdY99xzj3Ts2FFatWol48aNE0xzIs+ffvpJibKBAwdK5cqVZfbs2bJ27VolwDCFpTkAACAASURBVCDQOEUY2leeBSMBEiABEjBBgAJLj8Bat26dEifjx4+XwoULy+bNm6V///7KQ7V37155+eWXpW/fvjJz5kwpUqSI5M2bV6pWrao8WbgvT548pxgC4bRs2TJ1SDM8TWXKlFHPN2zYULZu3ZougDZt2iTPPPOMjB07VqWxZMkSee2119IFFp557LHHpGzZsrJy5UpZsGCB+i1Xrlzp+R0+fFjeeustlY/j+aLAMvH2MQ8SIAESIIHQEqDA0iOwIF4QlD5jxgwpWLCg8hRhmu+hhx6SQoUKyfDhw6VLly7y+uuvy9VXX63EU5UqVeSrr75S3qfMrhMnTsiqVatUGhBLOXLkSBdY7733nkrLEU1uEYUpQrdQcv921llnydy5c2Xq1KkCMQcBh6lKCqzQvuosGAmQAAmQgEkCFFh6BFZmHixMBY4ZM0YuvPBC2bNnj7Rt21Z5nf766y+58sor1dSe+4IX6uOPP06f7sNvhw4dUh6s22+/XXnIHOGUlQcrI4GFuKuHH35Yeb5KlSp1mueLHiyTbyHzIgESIAESCB0BCiw9AiuzGCx4izAFh0DzNm3aqAD4SZMmCYLiETMFD5f7wpRinz595Oabb1beLlzYrmH69Ony5JNPKo+TI4AiY7CGDh2qhFs0T5Tbg4V4K0xfIj3EbCFWDJ4xBL3v2rWLMVihe9NZIBIgARIgAaMEKLBiF1iY1nNf8+fPl7p16yrBBKHirCLs169f+pYKCExHMDqm+C6++GIVk4UgdggpCJzIy70PFqYI69evr6YcEbcVuY3CihUr1G+I64J37Ouvv85SYGEV4RNPPCFz5syROnXqyJ133qkC8CGwML1JD5bR15CZkQAJkAAJhI0ABZZ3gRX0uoc3CysFsdoQm5I6qw5N2s1tGkzSZl4kQAIkQAKBJUCBZbfAcva6wgpAeMJuvfVWtV9WgQIFktLmKLCSgp2ZkgAJkAAJBI2ArQIraBxpz98EKLDYEkiABEiABEhARCiw2Ax0EqDA0kmTaZEACZAACUQl4IgXr3jSptXyequ2+yiwtKFkQvRgsQ2QAAmQgP0EbBIvXmlTYHklxfuCSoAerKDWDO0iARIgAY8EbBJYWQkntxfJY/G13UYPljaUTIgeLLYBEiABErCfgFdR4vW+RBCxQbzYYGMi6sZvmtg/6pVXXpHixYtLvXr1TksGm4TioOa3335b7S+F3dexd9WiRYvU/7sv7KCOHd1xTqD7ch+7g/T87knlpLl79251puG9994ruXPn9lt0T8/Rg+UJk56b0BhxkjhO58bSUef65ptv1IZrONEbG6h17949actK9ZSUqZAACZgkYIMwoI0mW4SZvHDQ8ksvvaQ2DcUO7e4L+1DhvMBq1arJTTfdJJ9++qm6FwLJLWwwLk6bNk092qFDh9P2q9ItsJDPm2++qfJp2rRpQkFRYCUU7z+JHz9+XCn9p59+Wh0NgAaJ648//lDHA+DfGjdurDZGK1q0qNx9992GLGM2JEACthOgeNFTgzZw1FPS+FOBMJoyZYrUqlVL7dweeW3btk39PnjwYMmTJ0+GGeKYmsmTJ8uIESPSHQurV6+WgQMHCjxWzZs3V7vB4+Bo/B33wRGBg5mxCzw8ZOXKlVM7uuO3yy+/XAk2HNiMHd1nz54t77//vnTu3Fnuu+8+tT8WvFjYuR1etETukUWBFX8785QCKnz//v1KPOGcJkdg4TgBHDIJkYVGgiMD0tLSVOPKmTOnp7R5EwmQQGoTsEEY0MZwtdFff/1VhgwZIv37908/AsddQnie4FTIly+fzJs3Ty699NJ0MeTch2NvHn30UalevXq6N8k5x7BZs2bSokULdU7h0qVL0wVWu3btpGXLltKpUyc1XmJTURwejTMD8VvHjh2lVatWSmwtX75cJk6cKMgHdkJUYQoSfx89erTKM/JwaZ21RIGlk2Ymaf3555/KhYoGt2PHjnSBhVPBcSAlFPl1111HD5ah+mA2JBAmAhQvemrTBo56Shp/KvAYzZw5UwmXaLFMEFgQOzhAGR4u3AvPFMSQcz/GQhyyjDHQ8SStW7dOiaPx48dL4cKFBX/HtCL+Dg8WvFIIqalYsaLyROHv8JLhgkcKv0FELViwQLZv367ON4Row30PPfSQVKhQQd2L3+HNat26dfwwMkiBAithaKMnDMXtFli4Cw0VDQwxWAgU7N27t1L9sV6rVq2K9RHeTwIkEAICHab/XQis0MtoRaH7t2n3mi80bfTOHNNuQb82bNggc+fOVbMvuXLlUp4odyxVo0aNVND62LFj1RQhxjnMzOC+kiVLquIh2P3nn39W3ijnrEB3zFXBggVPOcw5MsgdBzE7wgnpuQPgkTamKTGeuu9zBBZ+x0WBFfSWFoN9kQILDWDkyJHqMEpUPILg16xZo5Q4pwhjAMtbSSCFCdjgeaGN4WqgWXmw4HmC1wmCKn/+/LJ582bl7YLHCgLr2LFjyrGAaUB3DFekBwvPYYyEUIPAgmBCmhgvsWAMHip4vDDtF4vAmjVrlhJ+FFghapeRAuutt95SqyucmCvEZKEx4asAQXq8SIAESCArAhQvWRHy9rsNHL2VJPF3YdoNU3P9+vWLGoOF8BeIn2uuuUauvvpqFciOuK1BgwapcBk8D8EFZ4Lj0YLVznMNGzaU66+/Xj0XGYOFqcc2bdrIwoUL5bPPPlNjJg569iqwGIOV+PaRlBwiBdamTZuU+kZDrFy5svJgffTRRyrwPW/evEmxkZmSAAnYRcAGYUAb7WpTWVnrrCLEvlZYuRftguiB+MGYdtVVV50ixjB7g7EPMVOYCnRfcDRAiMGbhZV/WGmIgHp4sOD1gscLwgv/xSpCCDR41LwKLK4izKp2Lf09UmChkWKlAxrLnj175MILL1TThfReWVrBNJsEkkCA4kUPdBs46impnlQQT4xgcezdGLkPlp4cEpMK98FKDFemSgIkQAKhI2CDMKCNoWt24myejZ3co+2FFcQSw5GBndzbt2/PndxRQajEAwcOqCWZuIoUKaKC5s4444wg1h9tIgESIAGjBChe9OC2gaOekjIVEwQCvU0DttqfP3++INof+2Y4q+qw+zk27bzzzjvltttuO23+1gQ45kECJEACQSFggzCgjUFpLbTDFIHACyzsDXX++eerDcHcF1YaYPUdts+/5557VAAdPVqmmg3zIQESCBIBihc9tWEDRz0lZSomCARaYHkBAC/X66+/rpZ2wpsVKcS8pMF7SIAESMBmAjYIA9pocwuj7X4IWCOwcD4fdonFBmM4dgarAMqXLy8NGjRQqxcQn4W4LOwoy4sESIAEUokAxYue2raBo56SMhUTBKwQWAcPHlQbb/7nP/8RrFZ48MEH1VlD2GK/WrVq0qFDh/Rt9k1AYx4kQAIkECQCNggD2hikFkNbTBCwQmDhHCFsJoaNx7CjK3aDRYA7BBY2MXMfFGkCGvMgARIggSARoHjRUxs2cNRTUqZigoAVAgtxVhBY55xzjtrZFYKqVKlS6tDkUaNGKZHlnMRtAhrzIAESIIEgEbBBGNDGILUY2mKCgBUCCyB++eUXeeONN9RxMpgWnDdvnjz//PNy9913K2+WcxK3CWjMgwRIgASCRIDiRU9t2MBRT0mZigkC1ggsNwzEZC1evFiJrSpVqnB7BhMthXmQAAkEloANwoA2Brb50LAEEbBGYP3111+CAyCxWjBHjhxSqVIlTgsmqFEwWRIgAbsIULzoqS8bOOopKVMxQcAKgXXixAmZOnWqLFq0SJo0aSIIev/www/lxhtvlB49eiT8PCETFcE8SIAESMAvARuEAW30W7t8zlYCVggsCKo+ffqorRoQ3I4LG4uOHz9e8uTJI506deIGo7a2QNpNAiQQNwGKl7gRqgRs4KinpEzFBAErBBZWEU6aNEnatm2r9sFyrr1796rVhUOGDOF5hCZaC/MgARIIJAEbhAFtDGTToVEJJGCFwEJQ++zZs2Xr1q3SvXt3KVmypEKCbRpwGHTPnj3Vbu68SIAESCAVCVC86Kl1GzjqKSlTMUHACoEFD9aqVavks88+k+XLl8v+/fslZ86caqNRTA9eeeWVUrRoUa4mNNFimAcJkEDgCNggDGhj4JoNDUowASsEViQDBL1DXK1du1ZwRiFEV+7cuWXKlClcWZjgBsPkSYAEgkeA4kVPndjAUU9JmYoJAtYIrJMnTypRtW3bNhXYXqFChVMOdsY2DthslBuOmmg2zIMESCBIBGwQBrQxSC2GtpggYIXAgrjCzu3wUNWuXVsJrQ0bNsi9994r7dq1U9OFvEiABEggVQlQvOipeRs46ikpUzFBwAqB5WzT0LdvXylXrpziwm0aTDQP5kECJGADARuEAW20oSXRRp0EAi2wMO135MgRtXM79rxq06ZN+j5YgMBtGnQ2BaZFAiRgKwGKFz01ZwNHPSVlKiYIBFpg7du3T3r16iVbtmyRCy64QLCaENs01KlTR84880wV5P7qq6+qe7hNg4nmwjxIgASCSMAGYUAbg9hyaFMiCQRaYDkFP3bsmPz444+yZs0aWblypaxYsUL++OMP9XPv3r2ladOmFFiJbCVMmwRIINAEKF70VI8NHPWUlKmYIBBogQWP1XfffSclSpRQKwfdlyO6tm/fLrVq1TrtdxPwmAcJkAAJBIGADcKANgahpdAGkwQCLbAQ3I6NRLFyENOF+NOoUSOpXr26mjLMlSuXSVbMiwRIgAQCSYDiRU+12MBRT0mZigkCgRZY2J5h8+bNMm7cOLXvVbNmzeSHH36Qjz/+WJYsWaKmBa+99lrp0KEDPVgmWgvzIAESCCQBG4QBbQxk06FRCSQQaIHllBurCT///HO1krBy5crSsWNHOffcc+Xw4cPy/fffS+nSpRmDlcBGwqRJIJUJOMLAK4O0abW83qrtPooXPSht4KinpEzFBAErBJYDAjFZH330kTz55JPKm3X33XerI3J4kQAJkECiCFBg6SFrg3ixwUY9tcFUTBCwSmA5QHAW4erVq9U0YcWKFdUqwuzZs5vgxTxIgARSjIB70M2s6F7vSwQ+G4QBbUxEzTPNIBMItMDC1CCOxcFKQWwqingsTAl+++23agPSrVu3qoD36dOn85DnILcy2kYCFhOgMNBTeeSohyNTsYdAoAUWVhF26dJFihYtKsWKFVOB7sWLF5eSJUtK/vz5JV++fPRc2dPWaCkJWEmAwkBPtZGjHo5MxR4CgRZYiLnCTu2YCvziiy+UqKpXr57UrVtXqlWrpsQWdnTnRQIkQAKJIkBhoIcsOerhyFTsIRBogRWJ8eDBg2p68KuvvpLly5cr0VW1alUZM2YMpwjtaXO0lASsIkBhoKe6yFEPR6ZiD4FACyxsLJqWliaNGzfOcCrw0KFDkjNnTjnjjDPsoU5LSYAErCFAYaCnqshRD0emYg+BQAssYMT+V4sWLVI7umO/q2zZstlDl5aSAAlYT4DCQE8VkqMejkzFHgKBF1hAid3bR4wYIYjJatOmjdSoUUMKFiyovFr79+9XqwzXrl0r119/vQp850UCJEACughQGOghSY56ODIVewhYIbCA0zk2B96sd999V3bu3Kkoly9fXp1PeOONN0qlSpU4VWhP26OlJGAFAQoDPdVEjno4MhV7CFgjsOxBSktJgATCRIDCQE9tkqMejkzFHgIUWPbUFS0lARJIAgEKAz3QyVEPR6ZiDwEKLHvqipaSAAkkgQCFgR7o5KiHI1Oxh0CgBRaOysGROAhunzRpknTu3Jn7XdnTtmgpCYSCAIWBnmokRz0cmYo9BAItsBDYPm3aNJk6daraxf3OO+9UO7mXK1dO8uTJI9gna/bs2dK+fXv1d14kQAIkoJsAhYEeouSohyNTsYdAoAWWgxEHPA8ZMkRq1qyptmNYt26d8mwVKVJEzj33XBk3bpwSYLxIgARIQDcBCgM9RMlRD0emYg8BKwQWcP7555/q3EFnx/bDhw8LhFfevHnVmYS8SIAESCARBCgM9FAlRz0cmYo9BKwQWJgKhJeqSpUqUr16dSlTpgwPebanjdFSErCaAIWBnuojRz0cmYo9BKwQWAh2x27uq1evliVLlsiqVaukcOHCctVVV6mYrEsuuSTDswrtqQpaSgIkEEQCFAZ6aoUc9XBkKvYQsEJgReJE8Pt3330nEydOVDu533XXXQxyt6fN0VISsIoAhYGe6iJHPRyZij0ErBRYDt4NGzbIJ598Iu3atbPCgwVh+Oqrr6pjfrp27aqKcfz4cXn++efVgdaIK6tVq5b06tVLChUqZE8roqUkEGICFAZ6Kpcc9XBkKvYQsEJg/fbbb3L//fdLsWLF1LQgVhMWLVpUfv/9dxk2bJgMGjRIHf4c5AtC6pVXXpGnn35arr32WunWrZsyd+nSpWras2fPnkokYkuKEydOqN/xd14kQALJJUBhoIc/OerhyFTsIWCFwALOY8eOyfbt25Ug+fDDDwXeqwIFCkidOnVk4MCBctZZZwWaOvbz2r9/vxKGCNp3BFak0WlpaTJjxgwZPXq0nHPOOYEuE40jgXgJOIOu13TSptXyequ2+ygM9KAkRz0cmYo9BKwRWJFI4eU5cOCA5MuXzwpPD7aZgAiEF2vHjh0ZCixMF27atEn69u3LlZL2vEe01CcBCiyf4CIeo3hJHY56SspUTBCwRmBhJeG3334ru3fvlhw5ckilSpWsPDbn5ZdfzlBgbdmyRcaMGaNisCpUqBBz/WN1JS8SsIlAh+l/W5uVZ8oRENPuNV86t40ZCULYTxszrxty9N52EYvLy34CVggseKsQm4RA8CZNmghisjBNeOONN0qPHj0kd+7c1tRERgJr48aNMmrUKLnvvvukbt261pSHhpJAPAToeYmH3j/PkmPyOG5tUDimzMsv2xvT/bzZXgJWCCwIqj59+siAAQOkVKlSivahQ4dk/PjxanuGTp06WTFNCLujCSx4niAgEchfrVo1e1sTLSeBGAlQGMQILIPbyTF5HCmw9LAPYypWCKyjR4/KpEmTpG3btqcci7N37161ihDnFAZ9FaHTeCIFFrZseOSRR9QqQj/TgmFslCxT6hCgMNBT1+SYPI4UWHrYhzEVKwTWwYMHZfbs2bJ161bp3r27lCxZUtUFgsXnz5+vxEnQVxFmJLCeffZZmTVr1iltC+V7/PHHrRGNYXwxWCYzBCgM9HAmx+RxpMDSwz6MqVghsODBwjTaZ599JsuXL1fbHeTMmVN+/vlnNT145ZVXqu0PnIOgw1hRLBMJhJEAhYGeWiXH5HGkwNLDPoypWCGwIsEj6B3iau3atYJ9oyC6EOg+ZcoUK1cWhrFhsUwk4IUAhYEXSlnfQ45ZM/Jyhx+OFFheyKbmPdYILBwzg32vsF1DtL2v8O/ZsmVTf3iRAAnYQcDPgGa6ZLRRD/GwcqTA0tM+wpiKFQILHqsJEybI4sWL1R5Y33//vVx66aXSoEEDqV+/vlSpUoXTg2FsnSxT6AmEddA1XXHkqIe4H44UWHrYhzEVKwQWjpYZPny49OvXTwoXLqzO6nOmCHF8zi233KK8WrxIgATsIuBnQDNdQtqoh3hYOVJg6WkfYUwl0AIL035HjhyRXLlyyauvviplypSRGjVqhLEeWCYSSEkCYR10TVcmOeoh7ocjBZYe9mFMJdACC54rHBvzzTffKGF1/PhxadOmjdSrV0/y588fxvpgmUggpQj4GdBMA6KNeoiHlSMFlp72EcZUAi2wHODHjh2TH3/8UdasWSMrV66UFStWqK0aEIfVuHFjueGGG6zZByuMjYhlIgG/BMI66Prl4fc5cvRL7tTn/HCkwNLDPoypWCGwooF3RBdisHAwJo7M4UUCJGAXAT8DmukS0kY9xMPKkQJLT/sIYypWCCxMFc6bN0/Kli0rF154oVxwwQUqLosXCZCA3QTCOuiarhVy1EPcD0cKLD3sw5iKFQILwe7btm2T6dOny5dffilnn322HD58WMVlVa9eXe3kXqJECe6BFcYWyjKFmoCfAc00ENqoh3hYOVJg6WkfYUzFCoGFo3JGjRolV1xxhTRs2FAJKXi1Jk6cqGKvcITO7bffLq1atQpjHbFMJBBaAmEddE1XGDnqIe6HIwWWHvZhTMUKgfXbb7/JkCFDZNCgQWofLOdC4PvUqVPVPljwbg0bNoyrC8PYSlmm0BLwM6CZhkEb9RAPK0cKLD3tI4ypWCGwsLHo5MmT5eDBg3L//fercwdxbdq0ScaMGSN9+vRR3iwIsIIFC4axnlgmEgglgbAOuqYrixz1EPfDkQJLD/swpmKFwAJ4bDj6zDPPyJw5c+Siiy5SR+Zg2waIq0aNGqmjdLBnFlcThrGZskxhJeBnQDPNgjbqIR5WjhRYetpHGFOxRmA58A8dOiQbN24UxGVVqlRJChQooDxb+Dfsi8WLBEjAHgJhHXRN1wA56iHuhyMFlh72YUzFCoGFgPZx48apQ52xahBH5px55plhrA+WiQRSioCfAc00INqoh3hYOVJg6WkfYUzFCoGFbRp++OEHWb16tSxZskRWrVqlgt2vuuoqdWzOJZdcItmzZw9j/bBMJBBqAmEddE1XGjnqIe6HIwWWHvZhTMUKgRUJ/uTJk/Ldd9+pwPby5cvLXXfdxdirMLZOlin0BPwMaKah0EY9xMPKkQJLT/sIYypWCiynIjZs2CCffPKJtGvXjh6sMLZOlsk3AWcw85pA2rRaXm/Vel9YB12tkDwkRo4eIHm4xQ9HCiwPYFP0FisEFvbBwvYMxYoVU9OCNWvWlKJFi8rvv/+u9r7i9gwp2npZ7AwJUGDpaxx+Bl19uXtLiTZ645TVXX44UmBlRTV1f7dCYKF6cLgzDnZeunSpfPjhhwLvFVYQ1qlTRwYOHKh2dOdFAiTwNwH3QJEZE6/3JYqrnwEtUbZklC5t1EM8rBwpsPS0jzCmYo3AioSPzUcPHDgg+fLl4/RgGFsmyxQXARsGs0ghmJHXDdOXyRSCNrCkjXG9LukP++FIgaWHfRhTsUZgIbAdHqxdu3apesBWDTzgOYxNkmXSQcDPQKEj31jTsMFO2hhrrUa/P6wcKbD0tI8wpmKFwIK4evHFF2XmzJlq13ZsMoppwho1asiAAQPUVCEvEiCBfwjYMJjRg6WvxdpQ32G1kQJLXzsOW0pWCKz9+/erQPaePXtKqVKlVB1AZGGbBlzdunXjNGHYWibLExcBGwYzCqy4qviUh22o77DaSIGlrx2HLSUrBBZ2ch88eLD069dPrSR0rt27d8vIkSNl6NCh9GKFrWWyPHERsGEwo8CKq4opsPThS0/Jz3tDgZWAighJklYILEwRTps2TSC0sF1D7ty5Ff5NmzYpL9bDDz8s+fPnD0mVsBgkED8BPwNF/LnGnoINdtLG2Os12hNh5UiBpad9hDEVKwQWwB85ckSeeeYZmTNnjlx00UVKUOHIHHivsDcWLxIggX8I2DCY0YOlr8XaUN9htZECS187DltKVggsbDQ6ZcoU6dq1q+TIkUO2bNkihw4dkkqVKnFqMGwtkuXRQsCGwYwCS0tVq0RsqO+w2kiBpa8dhy0lKwQW9ryaPHmy/Pvf/5YLL7wwbHXA8pCAdgI2DGYUBvqq3Yb6DquNFFj62nHYUrJCYB08eFDmz58vy5Ytk1tvvVUuu+yy9DissFUIy0MCOgjYMJhRYOmo6b/TsKG+w2ojBZa+dhy2lKwQWH/99Zc6GgcxV8uXL5d169apo3EuueQSueKKK+Saa67hUTlha5ksT1wEbBjMwiwMTA+6NtR3WG00XddxdQx82CgBKwRWNCKHDx+WPXv2qN3da9WqJXny5DEKjpmRQJAJ2DCYUWD904LKL9sbV3Oyob7DaiMFVlxNN9QPWyOwsFUDzh6EN4vnD4a6TbJwGgjYMJhRYFFgRTZ1G8+dpMDS0GGFNAkrBBaC3CdMmCCLFy9Wqwi///57ufTSS6VBgwZSv359qVKlipxxxhkhrSIWiwRiJ0CBFTuzjJ7ww9L0oOvHRn2EvKUUVhtN17U32rwrCASsEFjYYHT48OFqJ/fChQsLBNfPP/8sa9euVVOEt9xyi/Jq8SIBEvibgA2DmV87TQ9ofljaYKPpd8UPRxtsNF3XppkwP/8EAi2wMB2IDUZz5colr776qpQpU0Yd8MyLBEggcwI2DGYUWP/UIWOw/mbBKUL2bGEiEGiBBc9Vr1695JtvvlHC6vjx49KmTRupV68ej8YJUytkWbQToMBKrngx7dWwob7DaqPputbeWTDBhBEItMA6evSobNy4UcqVKyd79+6VNWvWyMqVK2XFihWyf/9+FYfVuHFjueGGG7hNQ8KaCBO2kYANgxk9WMkVgabbtQ1t0o+NFFimW5I9+QVaYOGInGHDhsmgQYOkYMGCp1A9duyY/Pjjj9ymwZ62RksNEvAzUBg0Lz0rP3aaHtDCaqPp+vbD0QYbTbdH00yYn38C1gos/0XmkyQQfgI2DGb0YNGDFfkmMgYr/H1TKpUw8AKrb9++Ku6qevXqUqhQIW7HkEqtk2X1TYACK7nixbRXw4b6DquNpuvad6fAB40TCLzAQpB7xYoV5auvvlLTgRdddJE0atRI7d6O2Czu4G68zaR8hs5A4RUEvspNXzYMZvRgJVcEsk2eTsDPe0OBZbol2ZNf4AWWOwYL2zZg/yusKly6dKn6U6JECXnyySelQIEC9lCnpVYToMDSV302DGhhtVFfLXpLyQ9Hbynru8uPjRRY+viHLSWrBFY0+Nh0NFu2bJw6DFvLDHB53J1wZmZ6vS8RRfUzUCTCjqzS9GOn6QEtrDZmVTe6f/fDUbcNWaXnx0bT7TGrMvD34BAItMBytmmoVKkSt2EITptJeUv8dMKmodlgI5j4sdP0gBZWG9kmOUVoug2kWn6BFlipVhksrx0E/Ay4i5cJiAAAHyBJREFUpktmg40UWP+0Cu7k/jcLriI03VMwv0QSoMBKJF2Paf/6668yZswYWbVqlZQvX146d+6sDrDmFUwCNogXPzaa9gxRYFFgRb7hFFjB7PNolT8CFFj+uGl7CtOgEFdYHYkd6ZctWyaLFy+WAQMGSO7cubXlw4T0EfAjXvTl7i0lPzZSYEVnawNLPzZ6a0n67gqrjcl4b/TVClNKJAEKrETS9ZA2tp6YOXOm9O7dm1tOeOAVhFs4UPxdC/FOa9GDRQ8WPVhB6NFoQ6IIUGAliqzHdNPS0pTHKm/evPLuu+9K2bJlldgqU6aMxxR4m2kCFFgUWFkJA9NejbC2SRvebdN1bZoJ8/NPgALLPzstT0JgDRkyRPr166c2T3322Wdl/fr1MnTo0JinCBHDxSvxBDpM/zsPd7xIZgPutHsTb1NkDn5sLND1mpgM3TfhfzHdH+1mG+wMq41xV16MCfjhGGMWcd/ux8ZEvDcYC3jZT4ACK8l1CIE1f/58GT58uJoi/Pbbb2X06NHqgOvzzz8/ydYx+2gEwuotSMaXuB+Wpu0Mq42m324/HG2w0XR7NM2E+fknQIHln52WJzds2CBPPfWU8mLly5dPtm7dKqNGjVJ/p8DSglh7Ihwo/kbKGKx/mlbk6jfTg25Y26T2lzeLBP1wNF3XppkwP/8EKLD8s9Py5KFDh9R04BVXXCFXXnmlzJgxQ/bt2ycPPvggN1fVQlh/In46Yf1WZJ6iHxuTMVDYYGdYbbShTdpgYzLeG9NcmJ8/AhRY/rhpfWrXrl3qPMU1a9ZIzZo1pUePHlKkSBGteTAxfQT8DLj6cveWkh8bkzFQ2GBnWG301pL03eWHo77cvaXkx8ZkvDfeSsO7kk2AAivZNcD8rSPgpxM2XUg/NiZjoLDBzrDaaEObtMHGZLw3prkwP38EKLD8ceNTKUzAz4BrGpcfG5MxUNhgZ1httKFN2mBjMt4b01yYnz8CFFj+uPGpBBFwBjOvySO42PTlZ8C1wcZkDBR+WJq2M6w22tAmbbDRdHs0zYT5+SdAgeWfHZ9MAAEKLD1QbRAFKKkNdobVRj0tzXsqfjh6T13PnX5spMDSwz6MqVBghbFWLS6Tu4PLrBhe70sECj+dcCLs8MonI9Ga7K0FKLD+qcF4t7wIa5vke2OaAPPTSYACSydNphU3AQ4UcSNUCfjhmIwvcRvsDKuNelqa91T8cPSeup47/diYjPdGT2mZSqIJUGAlmjDTj4mAnw4upgw03BxWG5MxUPhhadrOsNqo4VWIKQk/HGPKQMPNfmw03R41FJNJGCJAgWUINLPxRsBPB+ctZX13hdXGZAwUfliatjOsNup7I7yl5Iejt5T13eXHRtPtUV9pmVKiCVBgJZow04+JgJ8OLqYMNNwcVhuTMVD4YWnazrDaqOFViCkJPxxjykDDzX5sNN0eNRSTSRgiQIFlCDSz8UbATwfnLWV9d4XVxmQMFH5YmrYzrDbqeyO8peSHo7eU9d3lx0bT7VFfaZlSoglQYCWaMNOPiYCfDi6mDDTcHFYbkzFQ+GFp2s6w2qjhVYgpCT8cY8pAw81+bDTdHjUUk0kYIkCBZQg0s/FGwE8H5y1lfXf5sdF0J2yDjagRG+wMq4363ghvKfnh6C1lfXf5sdH0u62vtEwp0QQosBJNmOnHRMBPBxdTBhpu9mOj6U7YBhspsP5pjNwH628WkXuzaXhdY0rClvcmpkLx5qQRoMBKGnpmHI2Anw7ONEk/NlJgRa8lsvybCwUWBZbpfoz5JZ4ABVbiGTOHGAj4GXBjSF7LrX5spMCiwMqs8VFgUWBp6ZyYSKAIUGAFqjpojB/xYpqaHxspsCiwKLBWKQTuacBIJpwiNN2bMb9EEqDASiTdgKXtCAOvZqGzM335ES822EiBRYFFgUWBhTYQr7fSdH/H/PwToMDyz866Jymw9FSZHxFIgUWBRYFFgUWBpacPtiUVCixbakqDnW5hkFlyXu/TYNJpSVC8/I0k3q9cGziinDbYGVYbE/H+eu1XMvrY4xSh6VphfokkQIGVSLoBS9vPQGG6CH5spHfo9FqygSMF1j/1lgxBbcO7bYONpvsf00yYn38CFFj+2Vn3pJ9B13Qh/dhouoOjjXq8bBRYFFiR/Qs9WKZ7XOaXSAIUWImkG7C0/QgD00XwYyMFFj1YmbXTZHiHbGiTNrzbNthouq5NM2F+/glQYPlnZ92TfsSL6UL6sdF0B0cb6cHKyvNiQ5u04d22wUbTdW2aCfPzT4ACyz876570IwxMF9KPjaY7ONpIgUWBFXvP4Oe9iT2X+J7wY6Pp/ie+EvJpkwQosEzSTnJefjoP0yb7sdF0B0cbKbAosGLvGfy8N7HnEt8Tfmw03f/EV0I+bZIABZZJ2knOy0/nYdpkPzaa7uBoIwUWBVbsPYOf9yb2XOJ7wo+Npvuf+ErIp00SoMAySTvJefnpPEyb7MdG0x0cbaTAosCKvWfw897Enkt8T/ix0XT/E18J+bRJAhRYJmknOS8/nYdpk/3YaLqDo40UWBRYsfcMft6b2HOJ7wk/Npruf+IrIZ82SYACyyTtJOflp/MwbbIfG013cLSRAosCK/aewc97E3su8T3hx0bT/U98JeTTJglQYJmkneS8bOg8aKMe8WIDR5TUBjvDaqPp7sgPRxtspMAyXUv25EeBZU9dxW2pnw7OdOdBGymwwuAdsuG9ibtDiTEBP+92jFnEfbsfG03XddyFZALGCFBgGUOd/Ixs6DxoIwUWBVbsfYWf9yb2XOJ7Iqw2UmDF1y7C/DQFVphrN6Jsfjo4050HbaTAosCKvVPy897Enkt8T4TVRtN9ZHy1wKdNEqDAMkk7yXn56eBMdx60kQKLAiv2jsLPexN7LvE9EVYbTfeR8dUCnzZJgALLJO0k5+WngzPdedBGCiwKrNg7Cj/vTey5xPdEWG003UfGVwt82iQBCiyTtJOcl58OznTnQRspsCiwYu8owvrexE4ivids4BhfCfm0SQIUWCZpJzkvGzoP2kiBRYEVe0cR1vcmdhLxPWEDx/hKyKdNEqDAMkk7yXnZ0HnQRgosCqzYO4qwvjexk4jvCRs4xldCPm2SAAWWSdpJzsuGzoM2UmBRYMXeUYT1vYmdRHxP2MAxvhLyaZMEKLBM0k5yXjZ0HrSRAosCK/aOIqzvTewk4nvCBo7xlZBPmyRAgWWSdpLzsqHzoI0UWBRYsXcUYX1vYicR3xM2cIyvhHzaJAEKLJO0k5yXDZ0HbaTAosCKvaMI63sTO4n4nrCBY3wl5NMmCVBgmaSd5Lxs6DxoIwUWBVbsHUVY35vYScT3hA0c4yshnzZJgALLJO0k52VD50EbKbAosGLvKML63sROIr4nbOAYXwn5tEkCFFgmaSc5Lxs6D9pIgUWBFXtHEdb3JnYS8T1hA8f4SsinTRKgwDJJO8l52dB50EYKLAqs2DuKsL43sZOI7wkbOMZXQj5tkgAFlknaSc7Lhs6DNlJgUWDF3lGE9b2JnUR8T9jAMb4S8mmTBCiwTNJOcl42dB60kQKLAiv2jiKs703sJOJ7wgaO8ZWQT5skQIFlknYGee3Zs0dGjhwp69atk/r160v37t2lQIEC2i2zofOgjRRYFFixv/phfW9iJxHfEzZwjK+EfNokAQosk7Sj5HX06FF57LHHpFKlStKiRQuZNm2a5MqVS9q3by/ZsmXTap2788gsYfd9WxsUjsmG8sv2xnR/5M20Ub/ACmpdwy7Wd+rUt5+6jqsz8fGwHxtN95E+isVHkkSAAitJ4J1sd+/eLUOHDpVevXpJuXLlZM2aNfL000/L8OHDJV++fFqtczoPr4mmTaslpjsP2qh3wA1yXbsFVpDtZJtMXpv02i503WdDXesqK9NJPAEKrMQzzjSHb7/9VsaPHy+DBw+WggULCv4+evRoGTRokJx//vlarbOh86CNyRvMTItpCqx/Xm9dnl+vHYYtH09ey6PrPhv6H11lZTqJJ0CBlXjGmeawceNGmTBhgvJYOQLr4YcflgEDBiiPVixX7dq1Y7md95IACZAACQSQQFpaWgCtokmxEqDAipWY5vtNerA0m87kSIAESIAESIAEMiBAgZXkpoEYLHivEINVpkyZhMZgJbmozJ4ESIAESIAEUoYABVaSq9rkKsIkF5XZkwAJkAAJkEDKEKDACkBV//DDDzJq1CjZtGlTQvfBCkBRaQIJkAAJkAAJpAQBCqyUqGYWkgRIgARIgARIwCQBCiyTtJkXCZAACZAACZBAShCgwEqJamYhSYAESIAESIAETBKgwDJJm3mRAAmQAAmQAAmkBAEKrJSoZhaSBEiABEiABEjAJAEKLJO0mZcWAsePH5fs2bNrPwxbi3EWJbJv3z7JkSOH5M2b1yKraSoJkAAJ2EGAAsuOekq4lSdOnJBFixZJ9erV5aKLLkp4fn4ywJ5hr732mjz//PPy+OOPS6lSpfwkk9BnfvvtN3nrrbcEtjZv3lzOPffchObnJ3GH45gxY9Qmt1dffbWfZBL+DFh++OGHSgA2bNhQcubMmfA8Y83gwIEDsm7dOjnrrLOkSpUq6r9Bu8ARh8gXKFBA2YiPk6Bdhw8fls8//1z+9a9/BdK+oPGiPXYQoMCyo54SbiU6uH79+smZZ54pQ4cOlVy5ciU8T68Z/PXXX6rzffLJJ6VSpUrSpUuXQAqXbdu2yaOPPio33HCD/PTTT3Lo0CG59957lZcoCFckx/3798stt9widevWDYJ5p9iwefNmxbJly5aybNky5a3EAehBEjAQViNHjpQ2bdrI1q1b5ZtvvpFHHnlEihYtGhie4AgbmzVrJp999pkSL/379w+c13Lnzp3qvR4yZIjUrFkzMPwyMgRedLTJIIrVwMNLIQMpsFKosjMrKqaLxo0bJ+jobr/9dmncuHFgyMC7Nnr0aLn00kvl2muvDYxdkYZMnjxZef+CxM5t48yZM2XlypXSt29fKVasmGKKuq5YsWKgmKK+ceA5PGsNGjSQvXv3KlEwcOBAOf/88wNh67Fjx5SNENNolydPnpS5c+eqzYKDJATHjh0r9erVUxzBFQfL4+ratWugxMF7772nBHXVqlVlxIgRgfrAczc4x2P58ssvy+WXXy5NmzYNRHukEcEkQIEVzHoxbhWmEZ566im57LLLZPbs2WrwxZRCUK6PP/5Yli5dKjfffLPysC1fvlzq1KmjpriCIhAwQIDfxRdfrAYyTLliaguewSAIAwyw+Oo+44wzBB5LsLvjjjuUvUG6HEFdoUIFad26tcALM2nSJLn77rvlkksuCYQwiMYPHqz77rtPCQUImiBcTpt07IFY7dOnj3Tu3DkwniKIFniu/vvf/8pzzz2nTrMIonBxvIHXX3+9EtL4WEG7LF68eBCqmjYEkAAFVgArJRkmbdmyRf73v/9Jhw4d5IknnlDTHBAuiMnKnTt3Mkw6Jc9ff/1VevfurabbevbsKRh88dW7cOFCJQYLFy6cdBsRe7Vx40YVf4VpNwxqL774okAcwsZ8+fIl3UbHAMdLBI9gEKcIv/32WyWkf/zxRyX0MQ2HKS54ivDvQWiT8+bNU1PBPXr0UKIVXg0c3o6jr5LhxYoWx4Q2+eWXXypR5UxnLVmyRN59910lakxPuUazEW1x+/btUq5cORXPhv4HU61FihQJ1PuCqdZrrrlGvS+OxxJhAOgz8eHCiwQiCVBgsU0oAvg6g8Dq2LGjCtJGh4z4IfwJQnAxOjRMd6ATbtWqlbIZQgaDxI033ii1a9dOek1icMVgCxsxpYU4tqDZ6IYEnmXLlk3nmXSAEQZg2hrC9P7771deAkcUYgoW0zPJvjC4wgu4atUqJfwhVuERxNQh2kHJkiWNmhgtjmnPnj3y0EMPKXsQ4I4LXCFS8aESBBvdkFDHmGo/55xz5M477wyMcPnzzz9VX4OYxRo1aiiT8b736tVLTV1feOGFRuuamdlBgALLjnrSaiWCnfHF5f7qgrv7o48+EngOcKHjhUDo1q1bUqZkotmIztcdVArRhSmQq666KmkCK9JOeDHefvtteeyxxyR//vyKJWxs1KhR0jxF0VjCLgjpr7/+WonpZH+BR7MRXtVp06apgS1PnjyKJQZfiMLrrrtO6zvhJbFoNuLfsFgAHix4KI8cOaIObsd0Juw0eWUUx7R48WLlsUJsEzx/8CLBQ3TXXXcpT7DJy0usFbyWmFYfMGCAlC9fPqHm4QMIfyK3KkGdYrXy+vXr1XQq7HB7LNEPHTx4UB588EHlPYfIMu0NTCgYJq6FAAWWFozBSwQvPzxPkatcMIW1YMECFeh89tlnpxuOZdxYtv/AAw9ItWrV5Pfff1cDRadOnRK2HUKsNsLYtLQ02bFjh1oVhekEBBZjOiZR8WIZ2QhborGEVwP2YHuGdu3aqakPdMyDBw9O6DSmH5bgiGkP/ClUqFDCG3GsNoIlxB+W7t90001KDM6ZMyehLGO1EdD++OMP1Rbg2UCc4DvvvKPEgcmVuJnFMTnB7RB/8EhjxSPem2HDhiXsvYnWmGKJtUL8IuxEWADEa6IuTN9jKxAIOngh8dGG+oR3F/F+8FxBFMKTigteP3zQwVv5wQcfCGJXN2zYIO3bt1f9Ji8ScBOgwAphe0C8EgQUvE+YFkCngT/oqBxPFTou9+W+xwQSPzbCLrjl0dlh6T72mUJQcaL2moq0Efl7YYmBDMG68BAhYBdTHYmyETb5ZYkvd7B04koSWe9+bUQ8EzyAmIZD4DMEQqJY+rURU27wCKG+EZSPFXqJEvwZ1VFWcUyo69dff115ZSAEE8nRr43u51AevGuJ3uIEecALiW0X8MG5du1aNZ0K7x6me50pS2xfg1grfHhiNS4W2cCLeuutt8rTTz8tJUqUCOxUeyLfa6adOQEKrJC2EASyYqoK3hRMEWC1CzoMxDbgKx1TGMm+bLLRCQh+6aWXyNJnw7GpvoP83gB/RtO++C0ocUw22AheEFXYYw8eewhjbFcDsQXvPabOMWWJD1ZMAzpTqvBsYUoQixzwkQLPVhA3Pvb5qvIxTQQosDSBDFIymFrBlMWUKVPUFxaCguHKhtv9mWeekSuvvFJ5t7AXUrIuW20EL7KMvdXYWt9Bq2uQz2ia310rJuOYorWGoNmYUayVI0ghquAZhbcZiwUwpY+FAI5oQt+JqUBMJcKLhanr7777Tq10xCIC7N/FiwQiCVBgWd4m0HGgM8NeRoi3ity5GauIsOzZmbLAdAueQdwBNkjEV1rp0qUTGuQcRhvRbEyzjOQIG4JW37RRX4fijgfzMjUdmbOJOCYbbAQXxFoh0B9eKEwH4sgtTAm3aNFCLehBPKIjqvB3sPv+++/TF/ngAwHxlJUrV1ahFvASYrEAFl8ke4GIvhbHlHQToMDSTdRweohJQjxV9+7dVVCme68WJ7gVAczOkmdnRRuOo0AcE9zc2Ok5kYGkYbTREVhYHWiKpZsj8kT9Bq2+aaOeDsAdD4ZB3c/UdKLjmGyw0akNiCFsnYKNfxE/hdhIXFOnTlXCCn+HqMLHKrxUCMiHlwoxnjYc3aOn1TEV3QQosHQTTUJ6zjJsxAlhewB8lTmbR2LAQzwJOhe4s5O1e3eYbMS0QbJ2QncvuXfOjQxafdNGPZ2AE7OG9xorEoM4XWmDjU5tYMNV7PMHrz2C2HFh0Q/CJpxVgm5RhVWMiFlN1KIKPa2EqQSZAAVWkGvHo23O1xZW1SGwFB0JvsIwZegc4oyjWvA1hiXkTZo0UR2HyStMNmKVEabCICRMs3RzxKq6N954I3D1TRu9v1nRplTxdLSYNSfVIExNB83GaMTRDrGVwi+//KL2oStTpoyMHz9ebUniLPKJ3AiYosp72+WdWROgwMqakRV3QFQhUBMxBthJGoHsOF7kq6++kvfff18dSouDiBM5FZgVKNqYFSFvvzsc4a2EFwuCL2j1TRu91WXklCqe8hJXl8yp6SDaGEkbm9TC84f903DNmDFDefEvuOACtd8f/h+LfBDbBu8VFgIF8cgob62IdwWVAAVWUGsmRruceBxMA6JTwcHNCOrEpnhdunQxvi9PNPNpY4yVmsHtbo7YmwcH+E6fPj1Q9U0bvde1e0oV2wNkFleHPdaSMc1vg40gDo/9sWPHZOLEiSquCsIJF7ZiwF5lEFfOwfE45garLU1sBOy9NfDOMBGgwApRbeKrDQHvmEIwfQSGV4y00SupzO8jx/BwdE+pXn311Wp7gMzi6pI9NR0EGyGkIDZxxA28uPBE4UMDMVTYMmHXrl3q3EDnjFLnHEvYjhXXWBSEA+3x/witYJyVnveJqZxKgAIrRC3COeEdy4vR0UQekxOEotJGPbVAjuHi6J5SReB1RnGUmA5O1nsdBBsR6A+PE3akx7mKEFjYhgbH27h3YI88N9CZCsQ0ILxajLXS8/4wlcwJUGCFrIUgOBb7vDgHDQexeLRRT62QY3g4uqdU4XnBzuBBi6tLpo0IRsfeVQh9wArAVq1aqd3WJ0yYoPo7eKSwGztWW2KVILaQwLmqOLO0ZcuWRs6x1NMamUqYCFBghak2WRYSIAFrCbinfbExcNDi6gA2WTbCe4bAdCzkqVixYnodw9uHw+sRt4ZNld07sGMBweTJk9W+V1dccUVSzl+0tjHScC0EKLC0YGQiJEACJBAfAU77ZswP3jOIK0wLYmEHdk/H9gtYMY0VlfBoOfx+/vlnNV2YrKnU+FoBnw4TAQqsMNUmy0ICJGA1AU77Zlx9OM4GK/9w9h9iqDBd2LlzZxWk7mw/4wS649+5A7vVr0IojKfACkU1shAkQAIkEG4C8FDhOBvs9YdD7LH9TLTVfwxgD3c7sKl0FFg21RZtJQESIIEUJrBv3z558MEH1dmql19+eQqTYNFtIECBZUMt0UYSIAESIAFFAOcfzpkzR23PgMUAvEggqAQosIJaM7SLBEiABEjgNALYsmHYsGFSvXp1ad26NQmRQGAJUGAFtmpoGAmQAAmQQDQCCGZHYHvBggUJiAQCS4ACK7BVQ8NIgARIgARIgARsJUCBZWvN0W4SIAESIAESIIHAEqDACmzV0DASIAESIAESIAFbCVBg2VpztJsESIAESIAESCCwBCiwAls1NIwESIAESIAESMBWAhRYttYc7SYBEiABEiABEggsAQqswFYNDSMBEiABEiABErCVAAWWrTVHu0mABEiABEiABAJLgAIrsFVDw0iABEiABEiABGwlQIFla83RbhIgARIgARIggcASoMAKbNXQMBIgARIgARIgAVsJUGDZWnO0mwRIgARIgARIILAEKLACWzU0jARSg8CJEyfk4Ycfljlz5pxS4Pr168uwYcOkXLlymYI4evSoLFy4UBo2bCilS5dODWgsJQmQQOAJUGAFvopoIAmEm8D+/fuVwHrggQekWLFiqrAnT56URYsWyfr162XAgAGSPXv2DCFs27ZNnnjiCZVG/vz5ww2LpSMBErCGAAWWNVVFQ0kgnAQgkJ555hl56KGHJHfu3OmFXLlypRJZI0aMUIJr1qxZMn36dPV7165d5a677pJdu3ZJ+/btZcuWLdK2bVvp27evPPvss+o+pIU0mzZtKtmyZQsnPJaKBEggsAQosAJbNTSMBFKDQFpamnz66afSvXv39ALv3r1bRo4cKZdddpm0bt1a5s2bJz///LN06dJFDh06pKYOO3XqJBUqVJAFCxao52655RaZNm2afP/990poHThwQIYPH67+v1SpUqkBk6UkARIIDAEKrMBUBQ0hgdQkAIHUv3//UwpftmxZ6dixo7Ro0ULOOuss9duxY8fkjz/+kN9//13Gjh0r999/v+A+CLHrrrtOTS/CY4W/Q1DB6zV69Ghp3Lix1K1bNzXhstQkQAJJI0CBlTT0zJgESAAB7mPGjFFC6uKLLxYErE+cOFEJp5YtW6qpPXisEGP15ptvygUXXCDly5eXHTt2yPjx4yVnzpxqChFiDNOFt91222lQ58+fT4HFpkYCJGCcAAWWceTMkARIwCEQLcAd4mngwIFqeg+eKEwhIq4KQgpxVV988YX6O37fu3evEl9DhgxRAfFLliyRPn36MOaKTYwESCDpBCiwkl4FNIAEUpdAtAB3eLUwtQdxdccddyiBNXfuXCWwjhw5ooRV8eLFlZBatWqVwEOF3/bs2SOjRo1S4qxgwYJq6waINUwbZrYKMXXps+QkQAKJJECBlUi6TJsESCBTAsuWLZMVK1ZIz549T7kPXqoJEyYo7xRisPBf7JNVuXJladSokZpKhMDavn27mh7EnlmI43rnnXfkkUceUdOKbdq0UXFa7pWJrA4SIAESMEWAAssUaeZDAiRAAiRAAiSQMgQosFKmqllQEiABEiABEiABUwQosEyRZj4kQAIkQAIkQAIpQ4ACK2WqmgUlARIgARIgARIwRYACyxRp5kMCJEACJEACJJAyBCiwUqaqWVASIAESIAESIAFTBCiwTJFmPiRAAiRAAiRAAilDgAIrZaqaBSUBEiABEiABEjBFgALLFGnmQwIkQAIkQAIkkDIEKLBSpqpZUBIgARIgARIgAVMEKLBMkWY+JEACJEACJEACKUOAAitlqpoFJQESIAESIAESMEXg/wOYgG8brBgchQ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3840687" cy="384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lgAAAFzCAYAAADi5Xe0AAAgAElEQVR4Xu2dCdhNVfv/b1GZM4QoM1EI4W94k5R6y1BUpPHX61UyZUjIPESUlHlIGZNoHlRvgyZTPRrITEQpSYkMGfK/vqtrP23HeZ5nn33WWWevfb77ulzF2Xute33W2mt9973utVa2kydPnhReJEACJEACJEACJEAC2ghko8DSxpIJkQAJkAAJkAAJkIAiQIHFhkACJEACJEACJEACmglQYGkGyuRIgARIgARIgARIgAKLbYAESIAESIAESIAENBOgwNIMlMmRAAmQAAmQAAmQAAUW2wAJkAAJkAAJkAAJaCZAgaUZKJMjARIgARIgARIgAQostgESIAESIAESIAES0EyAAkszUCZHAiRAAiRAAiRAAhRYbAMkQAIkQAIkQAIkoJkABZZmoEyOBEiABEiABEiABCiw2AZIgARIgARIgARIQDMBCizNQJkcCZAACZAACZAACVBgsQ2QAAmQAAmQAAmQgGYCFFiagTI5EiABEiABEiABEqDAYhsgARIgARIgARIgAc0EKLA0A2VyJEACJEACJEACJECBxTZAAiRAAiRAAiRAApoJUGBpBsrkSIAESIAESIAESIACi22ABEiABEiABEiABDQToMDSDJTJkQAJkAAJkAAJkAAFFtsACZAACZAACZAACWgmQIGlGSiTIwESIAESIAESIAEKLLYBEiABEiABEiABEtBMgAJLM1AmRwIkQAIkQAIkQAIUWGwDJEACJEACJEACJKCZAAWWZqBMjgRIgARIgARIgAQosNgGSIAESIAESIAESEAzAQoszUCZHAmQAAmQAAmQAAlQYLENkAAJkAAJkAAJkIBmAhRYmoEyORIgARIgARIgARKgwGIbIAESIAESIAESIAHNBCiwNANlciRAAiRAAiRAAiRAgcU2QAIkQAIkQAIkQAKaCVBgaQbK5EiABEiABEiABEiAAottgARIgARIgARIgAQ0E6DA0gyUyZEACZAACZAACZAABVbI2sDw4cNl0KBBmZZq/vz5Mnr0aHXP888/L5UqVQo8hb1798rtt98u77zzjnz66afyr3/9y4jNx48fl+XLl6s/Xbt2lVy5cmWY719//SUfffSRjB8/Xt5//311H+xs3769NG/eXM4++2wjNpvI5Nlnn5U77rhDOnToIE888USmXEzY4+Sxc+dOGTx4sLzwwgtSqFAh6dmzp9x///1aTdi4caPccsst8vXXX5+SbunSpaVJkybSrVs3qVatWvpvzjs5bNgwGThwoPr3aHaC5+OPPy5Tp05V99x3333q/pw5c2q1309i+/fvl5dfflnOOeccadmyZdQkMuKCm2vWrClt27aVjh07Sr58+dTz0drQzz//LHPnzpXLL79c6tSp4ysfvGvdu3dX9e/18lI+r2nxPhJwCFBghawtUGDprdClS5fKZZddlqWQOHz4sDz66KMyZMiQqAZ06tRJ/Z4nTx69BiYptaAKrEceeUT69euXTmX27Nly1113aaWUmZBARhBayLdRo0Yq32gCK5qdEOAQIc4FoYg/2bJl02q/n8ScMsybN0996ES7suKCZx544AEZMWKE+tiIbEP4vUePHjJt2rRMP6K85NOlSxf1vmX2QeQug5fy+eHGZ1KbAAVWiOvfEQf//ve/VWdWuHBhVVqng8L/04OVeQPwKrAWLFgg9957r1x88cXy5JNPyv/7f/9P/vzzT8GAhEEFF77Mb7jhhhC3uOQXzRkoJ0+erDxA8Cpmz55dq2EZvT8//vijjB07VsaMGSPXX3+9PPXUU1K0aNGoeUezE20IXqzevXsrEQJhpdt2vyC8CJCMuKAOPvjgA+XJzZ8/vyxcuFAqV658min4SIlFYEX2X+58zjrrLOXFvOSSSzwV2Uv5PCXEm0jARYACK8TNwYvAwkD05ptvqmmJihUrKtf6zTffLDly5Ej/wsRX9XnnnSeYWsSU0IABA9Tv7ukwuOMxOGB6pEiRIopqNC9HRlN9n3/+uWAKBWkivzvvvFNNyTmd6Lnnnps+Rfjuu+/K2rVr1dQUpk/gHbrnnnvU16q7k8dAhU4WUxtXXXWVSr9+/fpq4PJi2/bt21WZ3Fe0L/jff/9dDR6YvkR+11xzTfojEFkjR45U07AQV44H6+DBgzJnzhzl6Vi5cqXUrVtXsbvxxhvTpxIdGx966CE15QSvB6Yy8Hd4ZV555RUZOnSoHDlyRP3bf//731Pq7e6771bet3HjxskPP/wgbdq0UR4R1KVzffXVV8q+t99+W/0TpjQffPBBady4seLkDDyod0yXgiXuz5s372lThJj2wv0vvvii/Prrr4o5vElOWkg/cho1Wrtx1+GoUaPkpZdeUmmef/75Kj2nfbrrxd2unH+vXr16+gfEnj175Omnn5ZZs2apNgLb+vbtK1deeaWcccYZ4n4e0+eoR3BFfUcO0pl9oPz222+qHsDpf//7n1x99dWneLDQVp2pbsdO1C2EOT523Bemwhs0aCBffvmlgAPqqESJEmqaDe3NaUsZ1RHqDG0Y9QV+mJqLfEedZ502hraybt06xRhtC++dI3qicXXbmxkXh+/q1avl9ddfl1q1ap3yDmIqFNzwDjlX5Ieh8+9e8nGHEpw8eVKWLFmiOGDqHm0OaaN/wHuZWfmy4gdRCCGNfhR2IT13fxTi4YVF80CAAssDJFtvyUpgId4Bgy06cOcqXry44EsaMRDOAO8uP77QIcKee+455SE4cODAKXggIuDiL1asmCcRgwEdnS5E1fr169PTQszGTz/9pDwAGHjcAguDzrJly6IKn8ymDzB1g4Gzdu3anmzzKrCcPAsWLKjSxSCY2QVxhc4dnXLkhYEUHi+3wI28BwMlhBiEh8Mf/4Y6adasWdR6c9Jo3bq1qh/YunnzZiVkIfDcl1uYRJtyfvXVV1W+7hgsiBEM6IsWLTolLTdzDHRe2k1mdYhyOoLZq8AqUKCAsg12uy+khQ+LW2+9VQnCSOGDdoaPCpTBq5DAfQ4zvCsYvN1ThLEKLKQHu7777rtTbHBPgWVURxdddFHU+m3VqpVqA/gQyiykAAL9scceUx9UuN+53O3DCxcIc3zEQRjWq1dPCV3nXXHakA6B5fZgoc4d7zz6wWgMr732WiWOHn744ajlg/CO9n44/NAnId4S/WHkBS82Yv+CML1r6/gVBrspsMJQixmUISuBhSBdTEVgEDh06JD6L6axnIHBEVhOTAk6x6NHj8ovv/yiBqUdO3aoe/G1iy/3/v37qw4LnSU8Jc6UhzsQOtKDhTTxpYyOHh064iZy586tOnb8u9OZuwUWOmrYDe8VvFIQJbAd/922bVt6ALJTtj/++CPdNnypIy8vtkH8eZkizIhzRk0Lwuimm25Snh100PBerFq1Snns4D1wBITDHwzg6YKHsU+fPjJx4kTFBYMenoUgA3cniNpdbzNmzFD5fPHFFyp9iCnHs4LnIZIhMuABhAcKA8onn3ySHgPjDMDwsM2cOVPKlCmjvFDwnrkFFtoCAr/hVUEbgrcJdYkFF0gDbQOC1Uu72bJlS3odoh3Bo7Zv3z7p3LmzEklO+4zGN3KqB6IOnk4wgohHu4IAfuutt1R6aGsQhfjQcASWEy8HYYDyQOx6ERLOPQ5/pz6ixWBFm5KKfM6ZMnvttdeU5w0B9PCWQpxDPKAMaKPR6ujEiRNqqhrvIuoNdXXs2DFVfjB1PLHuZydMmCCXXnqpEsFgAM+aIzC9TKFlFRuFNjRp0iTlvcKVqBgsCGfEQsIjjAsM8M6AGUQV3rXbbrtN1b0jwqK1G/QfmfHDR47j/cL70KJFCzUVCu8y3k+8B+i3eKUuAQqsENd9VgILA6U7HiJyIHA6QAy66Bid1T/o8OGpilxB9tlnn6kVRuik0bksXrz4tGmkSIGF6RcMdLjfGfhRJZHTAG6BhWlEeNiiddLugd7tffj4449V0DE8PF5tS4TAgkDF1BQGffd0o1sIYCoDQtDh74hHxJU4oggDIFacQWQ6/xYpsNzPIX0IVvxx0gc/iIitW7fKhx9+qKagMIUC75SzUtM9hYT/d2KCIgdHCCAMLO+9956a7gRnTL/VqFEjfSrLa7uBZxViLav26UVguadvHUGC5zB1C6ECgQuxDfHiCCx3O4yWR1YxjLoEFrxWEAKR3lrHJghjvIPR6sgpNzy20S7nQwNtASLYHVAfrXw6BBbswBQv/kC4JkJgoS9BPaINwgPlXHjv1qxZoz4e3njjDdXOo3lqnXfSCz+IOHi/wAYfoU2bNlUCDvGX8ODTexXiwdVj0SiwPIKy8basBBbK5A5yz0hgRQqpyAHEYeN0zPAG4B4M2JFL+SMFFoJdo22/4NyHacLIKUL3Ng2RnbQjsBwbIgP7Y7HNq8DasGGDim9CXllNEWYWyBvJNRpnL/+WUf1E/vuKFSvUNAbi3yKvSIHl3mIgmrBF/BvSg2jBIOZciElB7BiENwQv2kNkWpHtBh5SCKys2qcXgRXZjtxbkrhFAwZGr9uAZCWwnHQdIevXg5WVRygzD1m0mDQ3L+edRkA+BJa7TuIVWJH1BnEPryQEP6YKEQ8G70+8AsvJp1SpUuqDBV5S1O/06dPTP8CQN7xLEJQol/vKTGB55ed4xyHS3dP18J7hQyosq4ZtHP+CYDMFVhBqIUE2JEpgefVERPNgIdgYX+XwdGAQr1q1qgrYxZe2Vw+WF4EV2cl78WBF2uZVYGUW5I6pGnia4P3DAA6PU6weLPfgF4vAcgvjSA8WhBXieDD1hIGvXbt2KnAdU4buAOFo4iAjgYV/Rz6IZ8I0DKY6Ya8T0JyWlubJ8+l4sHQILD8erKz2WctMYCE/eFFQ7mhB7s4+WF6mCB0PFmL2MlvtG62O3B6YzMoT7VndAsvp3rCo4//+7/9Om8p22inu87uKEIzwLKbK8d7CE4XpbKzshGcVU+OYXkffAzYIR3C3r8j68MrPKRs+nDC9j34NU7JgmJUnNEHdPpMNEAEKrABVhm5TEiWwsIIPwdKYFsosBguiCXEvDRs2FMQCwY2Ojg8doTMN5ScGy4vAQnyZE7+D6QF83U6ZMiU9PsyLbW6BhcBWdN5YZn7mmWeeVlWO8MHUhHubBnytI0gYgyUYYKUUgnwhKr3GYPkVWOCNqV14Z1Bn2EbCifHC1J3jscGUCe7BSivYBVtj9WBhGguMMHWLPOFVgGcMHisEU8N7ha99L+3GicHSIbAgcJ0YP68xWH4FFlZ4wnuC+kLdOts0+PVgQTQ4IhjeMGyaio8AiGDE1MEzg+moaOm7y42YRWdjYaSBduh4kWIVWPhYcIK3I7eQyEx4wrOM59wxdJl5sGAftrrANJ97qg9tIqN8sEgGMX549zENiXrH9De8oYgxRRtEu8d/wbVcuXKnxWA55cP0tDP9lxE/rEiGeMO75cTI4eMC5UQcG8qKMvBKXQIUWCGu+0QJLHTeWM6NGITMVhE6Qsy9OtCN2xnIoq0iRLzUrl270gNR3TFYXgVWZNU6gdpYXeXVNnhiELyKL2Fc7vgld/oYDPEb/kS73BuNYpBEwHnksnw8F20VoV+BlZkdEInwpiAQ3bngZcNUHzxITpybVw8WBqSMVkY6m0siWNxLu8loAM3IFnc5o3mGINjgscD74L4yWkXoVWBF7uTupO1lo1EvHiykh3qA1ydyFaF7w86MuOC9+89//nPaKlH3SlKvAgtTcBBnuMAN3hl8HLmvrKY0cS/eQcRAYsFGpMCCYHO8u7gXnk9MvVWoUCFqPpECHN5TpImYUayGxsccVgzjw8L9rjntHHFSTgxqtPJh1/rM+GGlYkarYt1etBAPMSxaFgQosELcRBIlsIDMy35Gzv4zEGLYbwl7D8GDg0HWmSJER4T7cBQNOlcIH4gPiBrc63SisQosPAcPFjpzTFXBu4JYE3zB4vJqG4KhEUQOTx0ufBmjw452ZXRUDjp89x5YeDaWfbD8Cix4o+BRwsox7IMFzwcGZucIEQg9ePYwiIEL6gniCl4AfMnD04iv+MgYHdgfbR8xfL3Dg+PsNYWtNiAO3Hs2eWk3ugUW7I1lHyy/AgvCCrFFmPKKFuvlrkevAgvtFNPb8Io6ezhBrLuPnMlMeCKwG+LB2aICgqFXr17pe6F5FVj42IEnFp5frFxFPWe0P1g04ekcI4RpOoirjNrQN998o9ob3lm8M1jZWLJkSU8Cy3mvHKHvbKcATzvydfcDWPCAd9nx5GVUvqz4YZEIQiaw5QrqB+XEHluI+cIUJa/UJkCBldr1H4jSO508Vp5hZRSW0UOAwevgrEjEvjlerqwCkL2kYfs90cSP7WWi/SRAAiRgGwEKLNtqLIT24ssPX5uR040oKqawMDXh9cgQCqzo3qUQNhsWiQRIgAQCTYACK9DVkxrGOTswY1oK05oQWojVgAcLU0xeD2wFLQosCqzUeGtYShIggaAToMAKeg3RPhIgARIgARIgAesIUGBZV2U0mARIgARIgARIIOgEKLCCXkO0jwRIgARIgARIwDoCFFjWVRkNJgESIAESIAESCDoBCqyg1xDtIwESIAESIAESsI4ABZZ1VUaDSYAESIAESIAEgk6AAivoNUT7SIAESIAESIAErCNAgWVdldFgEiABEiABEiCBoBOgwAp6DdE+EiABEiABEiAB6whQYFlXZTSYBEiABEiABEgg6AQosIJeQ7SPBEiABEiABEjAOgIUWNZVGQ0mARIgARIgARIIOgEKrKDXEO0jARIgARIgARKwjgAFlnVVRoNJgARIgARIgASCToACy0ANHT9+XJ5//nlZtGiRHD58WGrVqiW9evWSQoUKnZL77t27pXfv3tK1a1epXbu2AcuYBQmQAAmQAAmQQCIIUGAlgmpEmkuXLpUlS5ZIz549JXv27DJ16lQ5ceKEdOvWTf0dF0TYlClT5LXXXpNHHnmEAstAvTALEiABEiABEkgUAQqsRJHNJN20tDSZMWOGjB49Ws455xx15+effy4vv/yy7NixQ7p3706BlYR6YZYkQAIkQAIkoIsABZYukjGkg+nCTZs2Sd++feXMM8+U33//XR5//HG5+eab5cknn5ROnTpRYMXAk7eSAAmQAAmQQNAIUGAZrpEtW7bImDFjVAxWhQoV5OTJk7JgwQLJmTOnXHHFFfLAAw/4FlirVq0yXBpmRwIkQAIkoJsA4nRjuWp3SGzfnzYtNntisT3M91JgGazdjRs3yqhRo+S+++6TunXrqpw3b94s8+bNkwcffFCOHTsWl8AyWBRmRQIkQAIkEBACyRBYv/32m7Rv314tzHLGM+DAYq5t27apf4dDATHFcCoULFgwQ1pe70MCP/zwgzz66KPy7rvvKsfE5ZdfrsbNkiVLes7Pb7XFYifyoMDySzrG5+BdQnD7/fffL9WqVUt/GnFXkydPPi01BrrHCJi3kwAJkECKEgiqwPJaHV6Fy4EDB6RHjx7SpEkTad26tUoegm7hwoVqkVixYsW8ZunrPq92OolTYPnCHNtDO3fuVCoeqwgxLZjRhS+CeKYIY7OKd5MACZAACYSBQFAFVqQgwQIveLZwNW/eXDA2jhw5UnmlRowYIfXr11eOCHij8O9VqlQ5pXrgGUN4DWaCKlasqH7bv3+/2tqoQ4cOUrRo0VM8ZpnlN3jwYOXsgDg777zzVP41a9ZUYTuffPKJygOzTpUqVZJhw4apuGgKrAC+Lc8++6zMmjXrFMvQgBDY7nabUmAFsPJoEgmQAAkEnIANAuvo0aNqayIs4qpRo4YMGDBAbVPkCKx77rlHOnbsKK1atZJx48YJxsMhQ4aohWDOhTQgdtavXy/t2rVTogeiKlu2bOoWtwDym99PP/2kRODAgQOlcuXKMnv2bFm7dq0SYI6zJKspT3qwAv7C0DwSIAESIAES8EIgmQLrq6++Os1EeJMiY7Cwcv6ZZ56RsWPHSp48edTekNj30RFYEDSIrYLzYeXKlWrxF37LlSvXKelDOC1btkyee+455WkqU6aMWpHfsGFD2bp1a7oHK6v88Mxjjz0mZcuWzTA/bAz+1ltvqXwcO73ElFFgeWm1vIcESIAESIAEAk4gmQLLa5D7e++9p4SRI5rcIgpThG7hkpnAclcFNuxGfPPw4cOVWMqRI0d6On7zO+uss2Tu3LlqqhJiDgKudOnSFFgBfwdoHgmQAAmQAAloJ2CDwMrKo+RFYMHr9fHHH6dPLwLkoUOHlAfr9ttvl8KFC3v2YGWUH+KuHn74YeVpK1Wq1GmeNnqwtDdfJkgCJEACJEACwSRgg8CKjIkaOnSo/PXXX1E9Qxl5sPbu3St9+vRRm3JfffXVqjKwXcP06dPVJt3IwxFAfvNDvBXio5EeYsQGDRqkPGMIet+1a5enbSc4RRjM94RWkQAJkAAJkEBMBGwQWFjQtWLFCrUKMG/evNK2bVv5+uuvYxJYgOLeBwtThFh5iDSrVq162io/P/lhFeETTzwhc+bMkTp16sidd94pL7zwghJYCLynByumpsmbSYAESIAESMBeAskQWPHQgncJKwWx+g9bEzmrAONJM7NnTedHD1aiapLpkgAJkAAJkIBBAjYILHiesPcUVuRh6u3WW29V+1cVKFAgIaRM5xetENxoNCFVy0RJgARIgARIgARSmQAFVirXPstOAiRAAiRAAiSQEAIUWAnBykRJgARIgARIgARSmQAFVirXPstOAiRAAiRAAiSQEAIUWAnBykRJgARIgARIgARSmQAFVirXPstOAiRAAiRAAj4JYM+oV155RYoXLy716tXLMJUff/xR7r33XrUDe926dU+5L7PfcCM2HcUZhTNmzBBsNBrLPlTRDNq9e7c6xxD25M6d22fJvT1GgeWNE+8iARIgARIgARJwEcDhyi+99JJ069ZNcIZftAubgWLjzilTpsj8+fNPEViZ/eakpVtgId0333xT7b3VtGnThNYnBVZC8TJxEiABEiABEggfAXivIJpq1ap1mlfKXVoIJAirzZs3q32w3B6sjH5bvXq1DBw4UHmsmjdvLp9//nm6B2vEiBFq93YcxnzxxRfLsGHDpFy5cmoXd/x2+eWXy7Rp09Qhzdjhffbs2fL+++9L586d5b777lN7cMGLBdGHMwwTtQ8XGFBgha/ds0QkQAIkQAIkkFACv/76qwwZMkT69+8vxYoVi5rXvn37lOi57bbb1AHKvXv3ThdYGf2Gf+/Ro4c0a9ZMWrRoIZMmTZKlS5emC6x27dpJy5YtpVOnTvLyyy+rjUvHjBmjzgnEbx07dpRWrVqpfJcvXy4TJ04UeMpgJ0RV2bJl1d9Hjx6tPFg1atRIGCcKrIShZcIkQAIkQAIkEE4C8BjNnDlTCZdosUzwcM2dO1dy5colTZo0kfbt26cLrMx+W7dunRJH48ePl8KFCwv+jrgr/B0eLXilHnvsMalYsaLyROHv8IzhgkcKv0FELViwQLZv364Oh4Zow30PPfSQVKhQQd2L3+HNat26dcIqiAIrYWiZMAmQAAmQAAmEk8CGDRuUgELgOkQUAtExNYerQ4cOysuEwHRM9R0/fvwUgbVp06YMf3PHXOGAaAg5J7A9Msgdhy87wgn5ugPgFy1aJNu2bVOizn2fI7DwOy4KrHC2T5aKBEiABEiABKwkkJUHCwIGHqXIC/FYO3bsyPC3fPnyneLBQuzWyJEjZezYscqDBcEEMQehtHPnTuWhgscL036xCKxZs2ZJnjx5KLCsbH00mgRIgARIgARCSgDTbpia69evX4YxWE7R4UFyTxG6kUT+dujQISWaGjZsKNdff71Mnjz5tBgsxFm1adNGFi5cKJ999pkSYDjc2avAYgxWSBsli0UCJEACJBBMArU7rIrJsLRptWK6P0w3O6sIq1atqlbuZXbFIrCQzrfffiuDBg1S8VdY+bd27VoVUA8P1tChQ1WgPIQX/otVhCVLljxlKhFTi5lNEXIVYZhaIstCAiRAAiQQeAIUWLFVEab6ECzevXv3DPfBii1FM3dzHywznJkLCZAACZAACSgCjsDKyjPl9b6wY4UX69VXX1U7uUfu0B7Usu/Zs0ft5I4pS+7kHtRaol0kQAIkQAKhIuAWThl5syC+KLBCVe0JKwy3aUgYWiZMAiRAAiRgEwEKLJtqK/i2UmAFv45oIQmQAAmQgAECFFgGIKdQFhRYKVTZLCoJkAAJkEDGBCiw2Dp0EqDA0kmTaZEACZAACVhLgALL2qoLpOEUWIGsFhpFAiRAAiRgmgAFlmni4c6PAivc9cvSkQAJkAAJeCRAgeURFG/zRIACyxMm3kQCJEACJBB2ArYKrK0NCie0asov25vQ9MOaOAVWWGuW5SIBEiABEoiJAAVWdFzRBFZmx9/EBN3DzThnEAc8v/vuu5IzZ051NM8DDzwQ9YgcD8nFdAsOtXafcRjLwxRYsdDivSRAAiRAAqElQIEVPIF14MAB6dGjhzRp0kRat26tDMQ5gzjoecqUKVkeNB1vY6XAipcgnycBEiABEkh5AhRY+gSWc2Dz559/Ltdee606vDl//vzq0OZmzZpJgwYNJC0tTR5//HEllM455xz1/6VLl04XUrBm27Zt0qtXLxk1apRUrFhRGbh//37p2rWrdOjQQYoWLXqKhwlp9u7dW93XvHlz2blzp4wcOVLgBRs8eLBUq1ZNibPzzjtPRowYITVr1hQc+fPJJ5+oPDZu3CiVKlVSh0jXrl37tEOkY3lJ6MGKhRbvJQESIAESCC0BCiw9Amvfvn3K63TdddfJ9ddfL5MnT5Zff/1ViSycXXjw4EG5++675YUXXpAPPvhA3VuiRAklviCaKlSokG7I0aNHldhZv369tGvXTokeiKps2bKpe9weJtzbrVs36dSpk9SoUUMGDBgg2bNnTxdY99xzj3Ts2FFatWol48aNE0xzIs+ffvpJibKBAwdK5cqVZfbs2bJ27VolwDCFpTkAACAASURBVCDQOEUY2leeBSMBEiABEjBBgAJLj8Bat26dEifjx4+XwoULy+bNm6V///7KQ7V37155+eWXpW/fvjJz5kwpUqSI5M2bV6pWrao8WbgvT548pxgC4bRs2TJ1SDM8TWXKlFHPN2zYULZu3ZougDZt2iTPPPOMjB07VqWxZMkSee2119IFFp557LHHpGzZsrJy5UpZsGCB+i1Xrlzp+R0+fFjeeustlY/j+aLAMvH2MQ8SIAESIIHQEqDA0iOwIF4QlD5jxgwpWLCg8hRhmu+hhx6SQoUKyfDhw6VLly7y+uuvy9VXX63EU5UqVeSrr75S3qfMrhMnTsiqVatUGhBLOXLkSBdY7733nkrLEU1uEYUpQrdQcv921llnydy5c2Xq1KkCMQcBh6lKCqzQvuosGAmQAAmQgEkCFFh6BFZmHixMBY4ZM0YuvPBC2bNnj7Rt21Z5nf766y+58sor1dSe+4IX6uOPP06f7sNvhw4dUh6s22+/XXnIHOGUlQcrI4GFuKuHH35Yeb5KlSp1mueLHiyTbyHzIgESIAESCB0BCiw9AiuzGCx4izAFh0DzNm3aqAD4SZMmCYLiETMFD5f7wpRinz595Oabb1beLlzYrmH69Ony5JNPKo+TI4AiY7CGDh2qhFs0T5Tbg4V4K0xfIj3EbCFWDJ4xBL3v2rWLMVihe9NZIBIgARIgAaMEKLBiF1iY1nNf8+fPl7p16yrBBKHirCLs169f+pYKCExHMDqm+C6++GIVk4UgdggpCJzIy70PFqYI69evr6YcEbcVuY3CihUr1G+I64J37Ouvv85SYGEV4RNPPCFz5syROnXqyJ133qkC8CGwML1JD5bR15CZkQAJkAAJhI0ABZZ3gRX0uoc3CysFsdoQm5I6qw5N2s1tGkzSZl4kQAIkQAKBJUCBZbfAcva6wgpAeMJuvfVWtV9WgQIFktLmKLCSgp2ZkgAJkAAJBI2ArQIraBxpz98EKLDYEkiABEiABEhARCiw2Ax0EqDA0kmTaZEACZAACUQl4IgXr3jSptXyequ2+yiwtKFkQvRgsQ2QAAmQgP0EbBIvXmlTYHklxfuCSoAerKDWDO0iARIgAY8EbBJYWQkntxfJY/G13UYPljaUTIgeLLYBEiABErCfgFdR4vW+RBCxQbzYYGMi6sZvmtg/6pVXXpHixYtLvXr1TksGm4TioOa3335b7S+F3dexd9WiRYvU/7sv7KCOHd1xTqD7ch+7g/T87knlpLl79251puG9994ruXPn9lt0T8/Rg+UJk56b0BhxkjhO58bSUef65ptv1IZrONEbG6h17949actK9ZSUqZAACZgkYIMwoI0mW4SZvHDQ8ksvvaQ2DcUO7e4L+1DhvMBq1arJTTfdJJ9++qm6FwLJLWwwLk6bNk092qFDh9P2q9ItsJDPm2++qfJp2rRpQkFRYCUU7z+JHz9+XCn9p59+Wh0NgAaJ648//lDHA+DfGjdurDZGK1q0qNx9992GLGM2JEACthOgeNFTgzZw1FPS+FOBMJoyZYrUqlVL7dweeW3btk39PnjwYMmTJ0+GGeKYmsmTJ8uIESPSHQurV6+WgQMHCjxWzZs3V7vB4+Bo/B33wRGBg5mxCzw8ZOXKlVM7uuO3yy+/XAk2HNiMHd1nz54t77//vnTu3Fnuu+8+tT8WvFjYuR1etETukUWBFX8785QCKnz//v1KPOGcJkdg4TgBHDIJkYVGgiMD0tLSVOPKmTOnp7R5EwmQQGoTsEEY0MZwtdFff/1VhgwZIv37908/AsddQnie4FTIly+fzJs3Ty699NJ0MeTch2NvHn30UalevXq6N8k5x7BZs2bSokULdU7h0qVL0wVWu3btpGXLltKpUyc1XmJTURwejTMD8VvHjh2lVatWSmwtX75cJk6cKMgHdkJUYQoSfx89erTKM/JwaZ21RIGlk2Ymaf3555/KhYoGt2PHjnSBhVPBcSAlFPl1111HD5ah+mA2JBAmAhQvemrTBo56Shp/KvAYzZw5UwmXaLFMEFgQOzhAGR4u3AvPFMSQcz/GQhyyjDHQ8SStW7dOiaPx48dL4cKFBX/HtCL+Dg8WvFIIqalYsaLyROHv8JLhgkcKv0FELViwQLZv367ON4Row30PPfSQVKhQQd2L3+HNat26dfwwMkiBAithaKMnDMXtFli4Cw0VDQwxWAgU7N27t1L9sV6rVq2K9RHeTwIkEAICHab/XQis0MtoRaH7t2n3mi80bfTOHNNuQb82bNggc+fOVbMvuXLlUp4odyxVo0aNVND62LFj1RQhxjnMzOC+kiVLquIh2P3nn39W3ijnrEB3zFXBggVPOcw5MsgdBzE7wgnpuQPgkTamKTGeuu9zBBZ+x0WBFfSWFoN9kQILDWDkyJHqMEpUPILg16xZo5Q4pwhjAMtbSSCFCdjgeaGN4WqgWXmw4HmC1wmCKn/+/LJ582bl7YLHCgLr2LFjyrGAaUB3DFekBwvPYYyEUIPAgmBCmhgvsWAMHip4vDDtF4vAmjVrlhJ+FFghapeRAuutt95SqyucmCvEZKEx4asAQXq8SIAESCArAhQvWRHy9rsNHL2VJPF3YdoNU3P9+vWLGoOF8BeIn2uuuUauvvpqFciOuK1BgwapcBk8D8EFZ4Lj0YLVznMNGzaU66+/Xj0XGYOFqcc2bdrIwoUL5bPPPlNjJg569iqwGIOV+PaRlBwiBdamTZuU+kZDrFy5svJgffTRRyrwPW/evEmxkZmSAAnYRcAGYUAb7WpTWVnrrCLEvlZYuRftguiB+MGYdtVVV50ixjB7g7EPMVOYCnRfcDRAiMGbhZV/WGmIgHp4sOD1gscLwgv/xSpCCDR41LwKLK4izKp2Lf09UmChkWKlAxrLnj175MILL1TThfReWVrBNJsEkkCA4kUPdBs46impnlQQT4xgcezdGLkPlp4cEpMK98FKDFemSgIkQAKhI2CDMKCNoWt24myejZ3co+2FFcQSw5GBndzbt2/PndxRQajEAwcOqCWZuIoUKaKC5s4444wg1h9tIgESIAGjBChe9OC2gaOekjIVEwQCvU0DttqfP3++INof+2Y4q+qw+zk27bzzzjvltttuO23+1gQ45kECJEACQSFggzCgjUFpLbTDFIHACyzsDXX++eerDcHcF1YaYPUdts+/5557VAAdPVqmmg3zIQESCBIBihc9tWEDRz0lZSomCARaYHkBAC/X66+/rpZ2wpsVKcS8pMF7SIAESMBmAjYIA9pocwuj7X4IWCOwcD4fdonFBmM4dgarAMqXLy8NGjRQqxcQn4W4LOwoy4sESIAEUokAxYue2raBo56SMhUTBKwQWAcPHlQbb/7nP/8RrFZ48MEH1VlD2GK/WrVq0qFDh/Rt9k1AYx4kQAIkECQCNggD2hikFkNbTBCwQmDhHCFsJoaNx7CjK3aDRYA7BBY2MXMfFGkCGvMgARIggSARoHjRUxs2cNRTUqZigoAVAgtxVhBY55xzjtrZFYKqVKlS6tDkUaNGKZHlnMRtAhrzIAESIIEgEbBBGNDGILUY2mKCgBUCCyB++eUXeeONN9RxMpgWnDdvnjz//PNy9913K2+WcxK3CWjMgwRIgASCRIDiRU9t2MBRT0mZigkC1ggsNwzEZC1evFiJrSpVqnB7BhMthXmQAAkEloANwoA2Brb50LAEEbBGYP3111+CAyCxWjBHjhxSqVIlTgsmqFEwWRIgAbsIULzoqS8bOOopKVMxQcAKgXXixAmZOnWqLFq0SJo0aSIIev/www/lxhtvlB49eiT8PCETFcE8SIAESMAvARuEAW30W7t8zlYCVggsCKo+ffqorRoQ3I4LG4uOHz9e8uTJI506deIGo7a2QNpNAiQQNwGKl7gRqgRs4KinpEzFBAErBBZWEU6aNEnatm2r9sFyrr1796rVhUOGDOF5hCZaC/MgARIIJAEbhAFtDGTToVEJJGCFwEJQ++zZs2Xr1q3SvXt3KVmypEKCbRpwGHTPnj3Vbu68SIAESCAVCVC86Kl1GzjqKSlTMUHACoEFD9aqVavks88+k+XLl8v+/fslZ86caqNRTA9eeeWVUrRoUa4mNNFimAcJkEDgCNggDGhj4JoNDUowASsEViQDBL1DXK1du1ZwRiFEV+7cuWXKlClcWZjgBsPkSYAEgkeA4kVPndjAUU9JmYoJAtYIrJMnTypRtW3bNhXYXqFChVMOdsY2DthslBuOmmg2zIMESCBIBGwQBrQxSC2GtpggYIXAgrjCzu3wUNWuXVsJrQ0bNsi9994r7dq1U9OFvEiABEggVQlQvOipeRs46ikpUzFBwAqB5WzT0LdvXylXrpziwm0aTDQP5kECJGADARuEAW20oSXRRp0EAi2wMO135MgRtXM79rxq06ZN+j5YgMBtGnQ2BaZFAiRgKwGKFz01ZwNHPSVlKiYIBFpg7du3T3r16iVbtmyRCy64QLCaENs01KlTR84880wV5P7qq6+qe7hNg4nmwjxIgASCSMAGYUAbg9hyaFMiCQRaYDkFP3bsmPz444+yZs0aWblypaxYsUL++OMP9XPv3r2ladOmFFiJbCVMmwRIINAEKF70VI8NHPWUlKmYIBBogQWP1XfffSclSpRQKwfdlyO6tm/fLrVq1TrtdxPwmAcJkAAJBIGADcKANgahpdAGkwQCLbAQ3I6NRLFyENOF+NOoUSOpXr26mjLMlSuXSVbMiwRIgAQCSYDiRU+12MBRT0mZigkCgRZY2J5h8+bNMm7cOLXvVbNmzeSHH36Qjz/+WJYsWaKmBa+99lrp0KEDPVgmWgvzIAESCCQBG4QBbQxk06FRCSQQaIHllBurCT///HO1krBy5crSsWNHOffcc+Xw4cPy/fffS+nSpRmDlcBGwqRJIJUJOMLAK4O0abW83qrtPooXPSht4KinpEzFBAErBJYDAjFZH330kTz55JPKm3X33XerI3J4kQAJkECiCFBg6SFrg3ixwUY9tcFUTBCwSmA5QHAW4erVq9U0YcWKFdUqwuzZs5vgxTxIgARSjIB70M2s6F7vSwQ+G4QBbUxEzTPNIBMItMDC1CCOxcFKQWwqingsTAl+++23agPSrVu3qoD36dOn85DnILcy2kYCFhOgMNBTeeSohyNTsYdAoAUWVhF26dJFihYtKsWKFVOB7sWLF5eSJUtK/vz5JV++fPRc2dPWaCkJWEmAwkBPtZGjHo5MxR4CgRZYiLnCTu2YCvziiy+UqKpXr57UrVtXqlWrpsQWdnTnRQIkQAKJIkBhoIcsOerhyFTsIRBogRWJ8eDBg2p68KuvvpLly5cr0VW1alUZM2YMpwjtaXO0lASsIkBhoKe6yFEPR6ZiD4FACyxsLJqWliaNGzfOcCrw0KFDkjNnTjnjjDPsoU5LSYAErCFAYaCnqshRD0emYg+BQAssYMT+V4sWLVI7umO/q2zZstlDl5aSAAlYT4DCQE8VkqMejkzFHgKBF1hAid3bR4wYIYjJatOmjdSoUUMKFiyovFr79+9XqwzXrl0r119/vQp850UCJEACughQGOghSY56ODIVewhYIbCA0zk2B96sd999V3bu3Kkoly9fXp1PeOONN0qlSpU4VWhP26OlJGAFAQoDPdVEjno4MhV7CFgjsOxBSktJgATCRIDCQE9tkqMejkzFHgIUWPbUFS0lARJIAgEKAz3QyVEPR6ZiDwEKLHvqipaSAAkkgQCFgR7o5KiHI1Oxh0CgBRaOysGROAhunzRpknTu3Jn7XdnTtmgpCYSCAIWBnmokRz0cmYo9BAItsBDYPm3aNJk6daraxf3OO+9UO7mXK1dO8uTJI9gna/bs2dK+fXv1d14kQAIkoJsAhYEeouSohyNTsYdAoAWWgxEHPA8ZMkRq1qyptmNYt26d8mwVKVJEzj33XBk3bpwSYLxIgARIQDcBCgM9RMlRD0emYg8BKwQWcP7555/q3EFnx/bDhw8LhFfevHnVmYS8SIAESCARBCgM9FAlRz0cmYo9BKwQWJgKhJeqSpUqUr16dSlTpgwPebanjdFSErCaAIWBnuojRz0cmYo9BKwQWAh2x27uq1evliVLlsiqVaukcOHCctVVV6mYrEsuuSTDswrtqQpaSgIkEEQCFAZ6aoUc9XBkKvYQsEJgReJE8Pt3330nEydOVDu533XXXQxyt6fN0VISsIoAhYGe6iJHPRyZij0ErBRYDt4NGzbIJ598Iu3atbPCgwVh+Oqrr6pjfrp27aqKcfz4cXn++efVgdaIK6tVq5b06tVLChUqZE8roqUkEGICFAZ6Kpcc9XBkKvYQsEJg/fbbb3L//fdLsWLF1LQgVhMWLVpUfv/9dxk2bJgMGjRIHf4c5AtC6pVXXpGnn35arr32WunWrZsyd+nSpWras2fPnkokYkuKEydOqN/xd14kQALJJUBhoIc/OerhyFTsIWCFwALOY8eOyfbt25Ug+fDDDwXeqwIFCkidOnVk4MCBctZZZwWaOvbz2r9/vxKGCNp3BFak0WlpaTJjxgwZPXq0nHPOOYEuE40jgXgJOIOu13TSptXyequ2+ygM9KAkRz0cmYo9BKwRWJFI4eU5cOCA5MuXzwpPD7aZgAiEF2vHjh0ZCixMF27atEn69u3LlZL2vEe01CcBCiyf4CIeo3hJHY56SspUTBCwRmBhJeG3334ru3fvlhw5ckilSpWsPDbn5ZdfzlBgbdmyRcaMGaNisCpUqBBz/WN1JS8SsIlAh+l/W5uVZ8oRENPuNV86t40ZCULYTxszrxty9N52EYvLy34CVggseKsQm4RA8CZNmghisjBNeOONN0qPHj0kd+7c1tRERgJr48aNMmrUKLnvvvukbt261pSHhpJAPAToeYmH3j/PkmPyOG5tUDimzMsv2xvT/bzZXgJWCCwIqj59+siAAQOkVKlSivahQ4dk/PjxanuGTp06WTFNCLujCSx4niAgEchfrVo1e1sTLSeBGAlQGMQILIPbyTF5HCmw9LAPYypWCKyjR4/KpEmTpG3btqcci7N37161ihDnFAZ9FaHTeCIFFrZseOSRR9QqQj/TgmFslCxT6hCgMNBT1+SYPI4UWHrYhzEVKwTWwYMHZfbs2bJ161bp3r27lCxZUtUFgsXnz5+vxEnQVxFmJLCeffZZmTVr1iltC+V7/PHHrRGNYXwxWCYzBCgM9HAmx+RxpMDSwz6MqVghsODBwjTaZ599JsuXL1fbHeTMmVN+/vlnNT145ZVXqu0PnIOgw1hRLBMJhJEAhYGeWiXH5HGkwNLDPoypWCGwIsEj6B3iau3atYJ9oyC6EOg+ZcoUK1cWhrFhsUwk4IUAhYEXSlnfQ45ZM/Jyhx+OFFheyKbmPdYILBwzg32vsF1DtL2v8O/ZsmVTf3iRAAnYQcDPgGa6ZLRRD/GwcqTA0tM+wpiKFQILHqsJEybI4sWL1R5Y33//vVx66aXSoEEDqV+/vlSpUoXTg2FsnSxT6AmEddA1XXHkqIe4H44UWHrYhzEVKwQWjpYZPny49OvXTwoXLqzO6nOmCHF8zi233KK8WrxIgATsIuBnQDNdQtqoh3hYOVJg6WkfYUwl0AIL035HjhyRXLlyyauvviplypSRGjVqhLEeWCYSSEkCYR10TVcmOeoh7ocjBZYe9mFMJdACC54rHBvzzTffKGF1/PhxadOmjdSrV0/y588fxvpgmUggpQj4GdBMA6KNeoiHlSMFlp72EcZUAi2wHODHjh2TH3/8UdasWSMrV66UFStWqK0aEIfVuHFjueGGG6zZByuMjYhlIgG/BMI66Prl4fc5cvRL7tTn/HCkwNLDPoypWCGwooF3RBdisHAwJo7M4UUCJGAXAT8DmukS0kY9xMPKkQJLT/sIYypWCCxMFc6bN0/Kli0rF154oVxwwQUqLosXCZCA3QTCOuiarhVy1EPcD0cKLD3sw5iKFQILwe7btm2T6dOny5dffilnn322HD58WMVlVa9eXe3kXqJECe6BFcYWyjKFmoCfAc00ENqoh3hYOVJg6WkfYUzFCoGFo3JGjRolV1xxhTRs2FAJKXi1Jk6cqGKvcITO7bffLq1atQpjHbFMJBBaAmEddE1XGDnqIe6HIwWWHvZhTMUKgfXbb7/JkCFDZNCgQWofLOdC4PvUqVPVPljwbg0bNoyrC8PYSlmm0BLwM6CZhkEb9RAPK0cKLD3tI4ypWCGwsLHo5MmT5eDBg3L//fercwdxbdq0ScaMGSN9+vRR3iwIsIIFC4axnlgmEgglgbAOuqYrixz1EPfDkQJLD/swpmKFwAJ4bDj6zDPPyJw5c+Siiy5SR+Zg2waIq0aNGqmjdLBnFlcThrGZskxhJeBnQDPNgjbqIR5WjhRYetpHGFOxRmA58A8dOiQbN24UxGVVqlRJChQooDxb+Dfsi8WLBEjAHgJhHXRN1wA56iHuhyMFlh72YUzFCoGFgPZx48apQ52xahBH5px55plhrA+WiQRSioCfAc00INqoh3hYOVJg6WkfYUzFCoGFbRp++OEHWb16tSxZskRWrVqlgt2vuuoqdWzOJZdcItmzZw9j/bBMJBBqAmEddE1XGjnqIe6HIwWWHvZhTMUKgRUJ/uTJk/Ldd9+pwPby5cvLXXfdxdirMLZOlin0BPwMaKah0EY9xMPKkQJLT/sIYypWCiynIjZs2CCffPKJtGvXjh6sMLZOlsk3AWcw85pA2rRaXm/Vel9YB12tkDwkRo4eIHm4xQ9HCiwPYFP0FisEFvbBwvYMxYoVU9OCNWvWlKJFi8rvv/+u9r7i9gwp2npZ7AwJUGDpaxx+Bl19uXtLiTZ645TVXX44UmBlRTV1f7dCYKF6cLgzDnZeunSpfPjhhwLvFVYQ1qlTRwYOHKh2dOdFAiTwNwH3QJEZE6/3JYqrnwEtUbZklC5t1EM8rBwpsPS0jzCmYo3AioSPzUcPHDgg+fLl4/RgGFsmyxQXARsGs0ghmJHXDdOXyRSCNrCkjXG9LukP++FIgaWHfRhTsUZgIbAdHqxdu3apesBWDTzgOYxNkmXSQcDPQKEj31jTsMFO2hhrrUa/P6wcKbD0tI8wpmKFwIK4evHFF2XmzJlq13ZsMoppwho1asiAAQPUVCEvEiCBfwjYMJjRg6WvxdpQ32G1kQJLXzsOW0pWCKz9+/erQPaePXtKqVKlVB1AZGGbBlzdunXjNGHYWibLExcBGwYzCqy4qviUh22o77DaSIGlrx2HLSUrBBZ2ch88eLD069dPrSR0rt27d8vIkSNl6NCh9GKFrWWyPHERsGEwo8CKq4opsPThS0/Jz3tDgZWAighJklYILEwRTps2TSC0sF1D7ty5Ff5NmzYpL9bDDz8s+fPnD0mVsBgkED8BPwNF/LnGnoINdtLG2Os12hNh5UiBpad9hDEVKwQWwB85ckSeeeYZmTNnjlx00UVKUOHIHHivsDcWLxIggX8I2DCY0YOlr8XaUN9htZECS187DltKVggsbDQ6ZcoU6dq1q+TIkUO2bNkihw4dkkqVKnFqMGwtkuXRQsCGwYwCS0tVq0RsqO+w2kiBpa8dhy0lKwQW9ryaPHmy/Pvf/5YLL7wwbHXA8pCAdgI2DGYUBvqq3Yb6DquNFFj62nHYUrJCYB08eFDmz58vy5Ytk1tvvVUuu+yy9DissFUIy0MCOgjYMJhRYOmo6b/TsKG+w2ojBZa+dhy2lKwQWH/99Zc6GgcxV8uXL5d169apo3EuueQSueKKK+Saa67hUTlha5ksT1wEbBjMwiwMTA+6NtR3WG00XddxdQx82CgBKwRWNCKHDx+WPXv2qN3da9WqJXny5DEKjpmRQJAJ2DCYUWD904LKL9sbV3Oyob7DaiMFVlxNN9QPWyOwsFUDzh6EN4vnD4a6TbJwGgjYMJhRYFFgRTZ1G8+dpMDS0GGFNAkrBBaC3CdMmCCLFy9Wqwi///57ufTSS6VBgwZSv359qVKlipxxxhkhrSIWiwRiJ0CBFTuzjJ7ww9L0oOvHRn2EvKUUVhtN17U32rwrCASsEFjYYHT48OFqJ/fChQsLBNfPP/8sa9euVVOEt9xyi/Jq8SIBEvibgA2DmV87TQ9ofljaYKPpd8UPRxtsNF3XppkwP/8EAi2wMB2IDUZz5colr776qpQpU0Yd8MyLBEggcwI2DGYUWP/UIWOw/mbBKUL2bGEiEGiBBc9Vr1695JtvvlHC6vjx49KmTRupV68ej8YJUytkWbQToMBKrngx7dWwob7DaqPputbeWTDBhBEItMA6evSobNy4UcqVKyd79+6VNWvWyMqVK2XFihWyf/9+FYfVuHFjueGGG7hNQ8KaCBO2kYANgxk9WMkVgabbtQ1t0o+NFFimW5I9+QVaYOGInGHDhsmgQYOkYMGCp1A9duyY/Pjjj9ymwZ62RksNEvAzUBg0Lz0rP3aaHtDCaqPp+vbD0QYbTbdH00yYn38C1gos/0XmkyQQfgI2DGb0YNGDFfkmMgYr/H1TKpUw8AKrb9++Ku6qevXqUqhQIW7HkEqtk2X1TYACK7nixbRXw4b6DquNpuvad6fAB40TCLzAQpB7xYoV5auvvlLTgRdddJE0atRI7d6O2Czu4G68zaR8hs5A4RUEvspNXzYMZvRgJVcEsk2eTsDPe0OBZbol2ZNf4AWWOwYL2zZg/yusKly6dKn6U6JECXnyySelQIEC9lCnpVYToMDSV302DGhhtVFfLXpLyQ9Hbynru8uPjRRY+viHLSWrBFY0+Nh0NFu2bJw6DFvLDHB53J1wZmZ6vS8RRfUzUCTCjqzS9GOn6QEtrDZmVTe6f/fDUbcNWaXnx0bT7TGrMvD34BAItMBytmmoVKkSt2EITptJeUv8dMKmodlgI5j4sdP0gBZWG9kmOUVoug2kWn6BFlipVhksrx0E/Ay4i5cJiAAAHyBJREFUpktmg40UWP+0Cu7k/jcLriI03VMwv0QSoMBKJF2Paf/6668yZswYWbVqlZQvX146d+6sDrDmFUwCNogXPzaa9gxRYFFgRb7hFFjB7PNolT8CFFj+uGl7CtOgEFdYHYkd6ZctWyaLFy+WAQMGSO7cubXlw4T0EfAjXvTl7i0lPzZSYEVnawNLPzZ6a0n67gqrjcl4b/TVClNKJAEKrETS9ZA2tp6YOXOm9O7dm1tOeOAVhFs4UPxdC/FOa9GDRQ8WPVhB6NFoQ6IIUGAliqzHdNPS0pTHKm/evPLuu+9K2bJlldgqU6aMxxR4m2kCFFgUWFkJA9NejbC2SRvebdN1bZoJ8/NPgALLPzstT0JgDRkyRPr166c2T3322Wdl/fr1MnTo0JinCBHDxSvxBDpM/zsPd7xIZgPutHsTb1NkDn5sLND1mpgM3TfhfzHdH+1mG+wMq41xV16MCfjhGGMWcd/ux8ZEvDcYC3jZT4ACK8l1CIE1f/58GT58uJoi/Pbbb2X06NHqgOvzzz8/ydYx+2gEwuotSMaXuB+Wpu0Mq42m324/HG2w0XR7NM2E+fknQIHln52WJzds2CBPPfWU8mLly5dPtm7dKqNGjVJ/p8DSglh7Ihwo/kbKGKx/mlbk6jfTg25Y26T2lzeLBP1wNF3XppkwP/8EKLD8s9Py5KFDh9R04BVXXCFXXnmlzJgxQ/bt2ycPPvggN1fVQlh/In46Yf1WZJ6iHxuTMVDYYGdYbbShTdpgYzLeG9NcmJ8/AhRY/rhpfWrXrl3qPMU1a9ZIzZo1pUePHlKkSBGteTAxfQT8DLj6cveWkh8bkzFQ2GBnWG301pL03eWHo77cvaXkx8ZkvDfeSsO7kk2AAivZNcD8rSPgpxM2XUg/NiZjoLDBzrDaaEObtMHGZLw3prkwP38EKLD8ceNTKUzAz4BrGpcfG5MxUNhgZ1httKFN2mBjMt4b01yYnz8CFFj+uPGpBBFwBjOvySO42PTlZ8C1wcZkDBR+WJq2M6w22tAmbbDRdHs0zYT5+SdAgeWfHZ9MAAEKLD1QbRAFKKkNdobVRj0tzXsqfjh6T13PnX5spMDSwz6MqVBghbFWLS6Tu4PLrBhe70sECj+dcCLs8MonI9Ga7K0FKLD+qcF4t7wIa5vke2OaAPPTSYACSydNphU3AQ4UcSNUCfjhmIwvcRvsDKuNelqa91T8cPSeup47/diYjPdGT2mZSqIJUGAlmjDTj4mAnw4upgw03BxWG5MxUPhhadrOsNqo4VWIKQk/HGPKQMPNfmw03R41FJNJGCJAgWUINLPxRsBPB+ctZX13hdXGZAwUfliatjOsNup7I7yl5Iejt5T13eXHRtPtUV9pmVKiCVBgJZow04+JgJ8OLqYMNNwcVhuTMVD4YWnazrDaqOFViCkJPxxjykDDzX5sNN0eNRSTSRgiQIFlCDSz8UbATwfnLWV9d4XVxmQMFH5YmrYzrDbqeyO8peSHo7eU9d3lx0bT7VFfaZlSoglQYCWaMNOPiYCfDi6mDDTcHFYbkzFQ+GFp2s6w2qjhVYgpCT8cY8pAw81+bDTdHjUUk0kYIkCBZQg0s/FGwE8H5y1lfXf5sdF0J2yDjagRG+wMq4363ghvKfnh6C1lfXf5sdH0u62vtEwp0QQosBJNmOnHRMBPBxdTBhpu9mOj6U7YBhspsP5pjNwH628WkXuzaXhdY0rClvcmpkLx5qQRoMBKGnpmHI2Anw7ONEk/NlJgRa8lsvybCwUWBZbpfoz5JZ4ABVbiGTOHGAj4GXBjSF7LrX5spMCiwMqs8VFgUWBp6ZyYSKAIUGAFqjpojB/xYpqaHxspsCiwKLBWKQTuacBIJpwiNN2bMb9EEqDASiTdgKXtCAOvZqGzM335ES822EiBRYFFgUWBhTYQr7fSdH/H/PwToMDyz866Jymw9FSZHxFIgUWBRYFFgUWBpacPtiUVCixbakqDnW5hkFlyXu/TYNJpSVC8/I0k3q9cGziinDbYGVYbE/H+eu1XMvrY4xSh6VphfokkQIGVSLoBS9vPQGG6CH5spHfo9FqygSMF1j/1lgxBbcO7bYONpvsf00yYn38CFFj+2Vn3pJ9B13Qh/dhouoOjjXq8bBRYFFiR/Qs9WKZ7XOaXSAIUWImkG7C0/QgD00XwYyMFFj1YmbXTZHiHbGiTNrzbNthouq5NM2F+/glQYPlnZ92TfsSL6UL6sdF0B0cb6cHKyvNiQ5u04d22wUbTdW2aCfPzT4ACyz876570IwxMF9KPjaY7ONpIgUWBFXvP4Oe9iT2X+J7wY6Pp/ie+EvJpkwQosEzSTnJefjoP0yb7sdF0B0cbKbAosGLvGfy8N7HnEt8Tfmw03f/EV0I+bZIABZZJ2knOy0/nYdpkPzaa7uBoIwUWBVbsPYOf9yb2XOJ7wo+Npvuf+ErIp00SoMAySTvJefnpPEyb7MdG0x0cbaTAosCKvWfw897Enkt8T/ix0XT/E18J+bRJAhRYJmknOS8/nYdpk/3YaLqDo40UWBRYsfcMft6b2HOJ7wk/Npruf+IrIZ82SYACyyTtJOflp/MwbbIfG013cLSRAosCK/aewc97E3su8T3hx0bT/U98JeTTJglQYJmkneS8bOg8aKMe8WIDR5TUBjvDaqPp7sgPRxtspMAyXUv25EeBZU9dxW2pnw7OdOdBGymwwuAdsuG9ibtDiTEBP+92jFnEfbsfG03XddyFZALGCFBgGUOd/Ixs6DxoIwUWBVbsfYWf9yb2XOJ7Iqw2UmDF1y7C/DQFVphrN6Jsfjo4050HbaTAosCKvVPy897Enkt8T4TVRtN9ZHy1wKdNEqDAMkk7yXn56eBMdx60kQKLAiv2jsLPexN7LvE9EVYbTfeR8dUCnzZJgALLJO0k5+WngzPdedBGCiwKrNg7Cj/vTey5xPdEWG003UfGVwt82iQBCiyTtJOcl58OznTnQRspsCiwYu8owvrexE4ivids4BhfCfm0SQIUWCZpJzkvGzoP2kiBRYEVe0cR1vcmdhLxPWEDx/hKyKdNEqDAMkk7yXnZ0HnQRgosCqzYO4qwvjexk4jvCRs4xldCPm2SAAWWSdpJzsuGzoM2UmBRYMXeUYT1vYmdRHxP2MAxvhLyaZMEKLBM0k5yXjZ0HrSRAosCK/aOIqzvTewk4nvCBo7xlZBPmyRAgWWSdpLzsqHzoI0UWBRYsXcUYX1vYicR3xM2cIyvhHzaJAEKLJO0k5yXDZ0HbaTAosCKvaMI63sTO4n4nrCBY3wl5NMmCVBgmaSd5Lxs6DxoIwUWBVbsHUVY35vYScT3hA0c4yshnzZJgALLJO0k52VD50EbKbAosGLvKML63sROIr4nbOAYXwn5tEkCFFgmaSc5Lxs6D9pIgUWBFXtHEdb3JnYS8T1hA8f4SsinTRKgwDJJO8l52dB50EYKLAqs2DuKsL43sZOI7wkbOMZXQj5tkgAFlknaSc7Lhs6DNlJgUWDF3lGE9b2JnUR8T9jAMb4S8mmTBCiwTNJOcl42dB60kQKLAiv2jiKs703sJOJ7wgaO8ZWQT5skQIFlknYGee3Zs0dGjhwp69atk/r160v37t2lQIEC2i2zofOgjRRYFFixv/phfW9iJxHfEzZwjK+EfNokAQosk7Sj5HX06FF57LHHpFKlStKiRQuZNm2a5MqVS9q3by/ZsmXTap2788gsYfd9WxsUjsmG8sv2xnR/5M20Ub/ACmpdwy7Wd+rUt5+6jqsz8fGwHxtN95E+isVHkkSAAitJ4J1sd+/eLUOHDpVevXpJuXLlZM2aNfL000/L8OHDJV++fFqtczoPr4mmTaslpjsP2qh3wA1yXbsFVpDtZJtMXpv02i503WdDXesqK9NJPAEKrMQzzjSHb7/9VsaPHy+DBw+WggULCv4+evRoGTRokJx//vlarbOh86CNyRvMTItpCqx/Xm9dnl+vHYYtH09ey6PrPhv6H11lZTqJJ0CBlXjGmeawceNGmTBhgvJYOQLr4YcflgEDBiiPVixX7dq1Y7md95IACZAACQSQQFpaWgCtokmxEqDAipWY5vtNerA0m87kSIAESIAESIAEMiBAgZXkpoEYLHivEINVpkyZhMZgJbmozJ4ESIAESIAEUoYABVaSq9rkKsIkF5XZkwAJkAAJkEDKEKDACkBV//DDDzJq1CjZtGlTQvfBCkBRaQIJkAAJkAAJpAQBCqyUqGYWkgRIgARIgARIwCQBCiyTtJkXCZAACZAACZBAShCgwEqJamYhSYAESIAESIAETBKgwDJJm3mRAAmQAAmQAAmkBAEKrJSoZhaSBEiABEiABEjAJAEKLJO0mZcWAsePH5fs2bNrPwxbi3EWJbJv3z7JkSOH5M2b1yKraSoJkAAJ2EGAAsuOekq4lSdOnJBFixZJ9erV5aKLLkp4fn4ywJ5hr732mjz//PPy+OOPS6lSpfwkk9BnfvvtN3nrrbcEtjZv3lzOPffchObnJ3GH45gxY9Qmt1dffbWfZBL+DFh++OGHSgA2bNhQcubMmfA8Y83gwIEDsm7dOjnrrLOkSpUq6r9Bu8ARh8gXKFBA2YiPk6Bdhw8fls8//1z+9a9/BdK+oPGiPXYQoMCyo54SbiU6uH79+smZZ54pQ4cOlVy5ciU8T68Z/PXXX6rzffLJJ6VSpUrSpUuXQAqXbdu2yaOPPio33HCD/PTTT3Lo0CG59957lZcoCFckx/3798stt9widevWDYJ5p9iwefNmxbJly5aybNky5a3EAehBEjAQViNHjpQ2bdrI1q1b5ZtvvpFHHnlEihYtGhie4AgbmzVrJp999pkSL/379w+c13Lnzp3qvR4yZIjUrFkzMPwyMgRedLTJIIrVwMNLIQMpsFKosjMrKqaLxo0bJ+jobr/9dmncuHFgyMC7Nnr0aLn00kvl2muvDYxdkYZMnjxZef+CxM5t48yZM2XlypXSt29fKVasmGKKuq5YsWKgmKK+ceA5PGsNGjSQvXv3KlEwcOBAOf/88wNh67Fjx5SNENNolydPnpS5c+eqzYKDJATHjh0r9erVUxzBFQfL4+ratWugxMF7772nBHXVqlVlxIgRgfrAczc4x2P58ssvy+WXXy5NmzYNRHukEcEkQIEVzHoxbhWmEZ566im57LLLZPbs2WrwxZRCUK6PP/5Yli5dKjfffLPysC1fvlzq1KmjpriCIhAwQIDfxRdfrAYyTLliaguewSAIAwyw+Oo+44wzBB5LsLvjjjuUvUG6HEFdoUIFad26tcALM2nSJLn77rvlkksuCYQwiMYPHqz77rtPCQUImiBcTpt07IFY7dOnj3Tu3DkwniKIFniu/vvf/8pzzz2nTrMIonBxvIHXX3+9EtL4WEG7LF68eBCqmjYEkAAFVgArJRkmbdmyRf73v/9Jhw4d5IknnlDTHBAuiMnKnTt3Mkw6Jc9ff/1VevfurabbevbsKRh88dW7cOFCJQYLFy6cdBsRe7Vx40YVf4VpNwxqL774okAcwsZ8+fIl3UbHAMdLBI9gEKcIv/32WyWkf/zxRyX0MQ2HKS54ivDvQWiT8+bNU1PBPXr0UKIVXg0c3o6jr5LhxYoWx4Q2+eWXXypR5UxnLVmyRN59910lakxPuUazEW1x+/btUq5cORXPhv4HU61FihQJ1PuCqdZrrrlGvS+OxxJhAOgz8eHCiwQiCVBgsU0oAvg6g8Dq2LGjCtJGh4z4IfwJQnAxOjRMd6ATbtWqlbIZQgaDxI033ii1a9dOek1icMVgCxsxpYU4tqDZ6IYEnmXLlk3nmXSAEQZg2hrC9P7771deAkcUYgoW0zPJvjC4wgu4atUqJfwhVuERxNQh2kHJkiWNmhgtjmnPnj3y0EMPKXsQ4I4LXCFS8aESBBvdkFDHmGo/55xz5M477wyMcPnzzz9VX4OYxRo1aiiT8b736tVLTV1feOGFRuuamdlBgALLjnrSaiWCnfHF5f7qgrv7o48+EngOcKHjhUDo1q1bUqZkotmIztcdVArRhSmQq666KmkCK9JOeDHefvtteeyxxyR//vyKJWxs1KhR0jxF0VjCLgjpr7/+WonpZH+BR7MRXtVp06apgS1PnjyKJQZfiMLrrrtO6zvhJbFoNuLfsFgAHix4KI8cOaIObsd0Juw0eWUUx7R48WLlsUJsEzx/8CLBQ3TXXXcpT7DJy0usFbyWmFYfMGCAlC9fPqHm4QMIfyK3KkGdYrXy+vXr1XQq7HB7LNEPHTx4UB588EHlPYfIMu0NTCgYJq6FAAWWFozBSwQvPzxPkatcMIW1YMECFeh89tlnpxuOZdxYtv/AAw9ItWrV5Pfff1cDRadOnRK2HUKsNsLYtLQ02bFjh1oVhekEBBZjOiZR8WIZ2QhborGEVwP2YHuGdu3aqakPdMyDBw9O6DSmH5bgiGkP/ClUqFDCG3GsNoIlxB+W7t90001KDM6ZMyehLGO1EdD++OMP1Rbg2UCc4DvvvKPEgcmVuJnFMTnB7RB/8EhjxSPem2HDhiXsvYnWmGKJtUL8IuxEWADEa6IuTN9jKxAIOngh8dGG+oR3F/F+8FxBFMKTigteP3zQwVv5wQcfCGJXN2zYIO3bt1f9Ji8ScBOgwAphe0C8EgQUvE+YFkCngT/oqBxPFTou9+W+xwQSPzbCLrjl0dlh6T72mUJQcaL2moq0Efl7YYmBDMG68BAhYBdTHYmyETb5ZYkvd7B04koSWe9+bUQ8EzyAmIZD4DMEQqJY+rURU27wCKG+EZSPFXqJEvwZ1VFWcUyo69dff115ZSAEE8nRr43u51AevGuJ3uIEecALiW0X8MG5du1aNZ0K7x6me50pS2xfg1grfHhiNS4W2cCLeuutt8rTTz8tJUqUCOxUeyLfa6adOQEKrJC2EASyYqoK3hRMEWC1CzoMxDbgKx1TGMm+bLLRCQh+6aWXyNJnw7GpvoP83gB/RtO++C0ocUw22AheEFXYYw8eewhjbFcDsQXvPabOMWWJD1ZMAzpTqvBsYUoQixzwkQLPVhA3Pvb5qvIxTQQosDSBDFIymFrBlMWUKVPUFxaCguHKhtv9mWeekSuvvFJ5t7AXUrIuW20EL7KMvdXYWt9Bq2uQz2ia310rJuOYorWGoNmYUayVI0ghquAZhbcZiwUwpY+FAI5oQt+JqUBMJcKLhanr7777Tq10xCIC7N/FiwQiCVBgWd4m0HGgM8NeRoi3ity5GauIsOzZmbLAdAueQdwBNkjEV1rp0qUTGuQcRhvRbEyzjOQIG4JW37RRX4fijgfzMjUdmbOJOCYbbAQXxFoh0B9eKEwH4sgtTAm3aNFCLehBPKIjqvB3sPv+++/TF/ngAwHxlJUrV1ahFvASYrEAFl8ke4GIvhbHlHQToMDSTdRweohJQjxV9+7dVVCme68WJ7gVAczOkmdnRRuOo0AcE9zc2Ok5kYGkYbTREVhYHWiKpZsj8kT9Bq2+aaOeDsAdD4ZB3c/UdKLjmGyw0akNiCFsnYKNfxE/hdhIXFOnTlXCCn+HqMLHKrxUCMiHlwoxnjYc3aOn1TEV3QQosHQTTUJ6zjJsxAlhewB8lTmbR2LAQzwJOhe4s5O1e3eYbMS0QbJ2QncvuXfOjQxafdNGPZ2AE7OG9xorEoM4XWmDjU5tYMNV7PMHrz2C2HFh0Q/CJpxVgm5RhVWMiFlN1KIKPa2EqQSZAAVWkGvHo23O1xZW1SGwFB0JvsIwZegc4oyjWvA1hiXkTZo0UR2HyStMNmKVEabCICRMs3RzxKq6N954I3D1TRu9v1nRplTxdLSYNSfVIExNB83GaMTRDrGVwi+//KL2oStTpoyMHz9ebUniLPKJ3AiYosp72+WdWROgwMqakRV3QFQhUBMxBthJGoHsOF7kq6++kvfff18dSouDiBM5FZgVKNqYFSFvvzsc4a2EFwuCL2j1TRu91WXklCqe8hJXl8yp6SDaGEkbm9TC84f903DNmDFDefEvuOACtd8f/h+LfBDbBu8VFgIF8cgob62IdwWVAAVWUGsmRruceBxMA6JTwcHNCOrEpnhdunQxvi9PNPNpY4yVmsHtbo7YmwcH+E6fPj1Q9U0bvde1e0oV2wNkFleHPdaSMc1vg40gDo/9sWPHZOLEiSquCsIJF7ZiwF5lEFfOwfE45garLU1sBOy9NfDOMBGgwApRbeKrDQHvmEIwfQSGV4y00SupzO8jx/BwdE+pXn311Wp7gMzi6pI9NR0EGyGkIDZxxA28uPBE4UMDMVTYMmHXrl3q3EDnjFLnHEvYjhXXWBSEA+3x/witYJyVnveJqZxKgAIrRC3COeEdy4vR0UQekxOEotJGPbVAjuHi6J5SReB1RnGUmA5O1nsdBBsR6A+PE3akx7mKEFjYhgbH27h3YI88N9CZCsQ0ILxajLXS8/4wlcwJUGCFrIUgOBb7vDgHDQexeLRRT62QY3g4uqdU4XnBzuBBi6tLpo0IRsfeVQh9wArAVq1aqd3WJ0yYoPo7eKSwGztWW2KVILaQwLmqOLO0ZcuWRs6x1NMamUqYCFBghak2WRYSIAFrCbinfbExcNDi6gA2WTbCe4bAdCzkqVixYnodw9uHw+sRt4ZNld07sGMBweTJk9W+V1dccUVSzl+0tjHScC0EKLC0YGQiJEACJBAfAU77ZswP3jOIK0wLYmEHdk/H9gtYMY0VlfBoOfx+/vlnNV2YrKnU+FoBnw4TAQqsMNUmy0ICJGA1AU77Zlx9OM4GK/9w9h9iqDBd2LlzZxWk7mw/4wS649+5A7vVr0IojKfACkU1shAkQAIkEG4C8FDhOBvs9YdD7LH9TLTVfwxgD3c7sKl0FFg21RZtJQESIIEUJrBv3z558MEH1dmql19+eQqTYNFtIECBZUMt0UYSIAESIAFFAOcfzpkzR23PgMUAvEggqAQosIJaM7SLBEiABEjgNALYsmHYsGFSvXp1ad26NQmRQGAJUGAFtmpoGAmQAAmQQDQCCGZHYHvBggUJiAQCS4ACK7BVQ8NIgARIgARIgARsJUCBZWvN0W4SIAESIAESIIHAEqDACmzV0DASIAESIAESIAFbCVBg2VpztJsESIAESIAESCCwBCiwAls1NIwESIAESIAESMBWAhRYttYc7SYBEiABEiABEggsAQqswFYNDSMBEiABEiABErCVAAWWrTVHu0mABEiABEiABAJLgAIrsFVDw0iABEiABEiABGwlQIFla83RbhIgARIgARIggcASoMAKbNXQMBIgARIgARIgAVsJUGDZWnO0mwRIgARIgARIILAEKLACWzU0jARSg8CJEyfk4Ycfljlz5pxS4Pr168uwYcOkXLlymYI4evSoLFy4UBo2bCilS5dODWgsJQmQQOAJUGAFvopoIAmEm8D+/fuVwHrggQekWLFiqrAnT56URYsWyfr162XAgAGSPXv2DCFs27ZNnnjiCZVG/vz5ww2LpSMBErCGAAWWNVVFQ0kgnAQgkJ555hl56KGHJHfu3OmFXLlypRJZI0aMUIJr1qxZMn36dPV7165d5a677pJdu3ZJ+/btZcuWLdK2bVvp27evPPvss+o+pIU0mzZtKtmyZQsnPJaKBEggsAQosAJbNTSMBFKDQFpamnz66afSvXv39ALv3r1bRo4cKZdddpm0bt1a5s2bJz///LN06dJFDh06pKYOO3XqJBUqVJAFCxao52655RaZNm2afP/990poHThwQIYPH67+v1SpUqkBk6UkARIIDAEKrMBUBQ0hgdQkAIHUv3//UwpftmxZ6dixo7Ro0ULOOuss9duxY8fkjz/+kN9//13Gjh0r999/v+A+CLHrrrtOTS/CY4W/Q1DB6zV69Ghp3Lix1K1bNzXhstQkQAJJI0CBlTT0zJgESAAB7mPGjFFC6uKLLxYErE+cOFEJp5YtW6qpPXisEGP15ptvygUXXCDly5eXHTt2yPjx4yVnzpxqChFiDNOFt91222lQ58+fT4HFpkYCJGCcAAWWceTMkARIwCEQLcAd4mngwIFqeg+eKEwhIq4KQgpxVV988YX6O37fu3evEl9DhgxRAfFLliyRPn36MOaKTYwESCDpBCiwkl4FNIAEUpdAtAB3eLUwtQdxdccddyiBNXfuXCWwjhw5ooRV8eLFlZBatWqVwEOF3/bs2SOjRo1S4qxgwYJq6waINUwbZrYKMXXps+QkQAKJJECBlUi6TJsESCBTAsuWLZMVK1ZIz549T7kPXqoJEyYo7xRisPBf7JNVuXJladSokZpKhMDavn27mh7EnlmI43rnnXfkkUceUdOKbdq0UXFa7pWJrA4SIAESMEWAAssUaeZDAiRAAiRAAiSQMgQosFKmqllQEiABEiABEiABUwQosEyRZj4kQAIkQAIkQAIpQ4ACK2WqmgUlARIgARIgARIwRYACyxRp5kMCJEACJEACJJAyBCiwUqaqWVASIAESIAESIAFTBCiwTJFmPiRAAiRAAiRAAilDgAIrZaqaBSUBEiABEiABEjBFgALLFGnmQwIkQAIkQAIkkDIEKLBSpqpZUBIgARIgARIgAVMEKLBMkWY+JEACJEACJEACKUOAAitlqpoFJQESIAESIAESMEXg/wOYgG8brBgch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871" t="31646" r="19546" b="24516"/>
          <a:stretch/>
        </p:blipFill>
        <p:spPr>
          <a:xfrm>
            <a:off x="677334" y="1595583"/>
            <a:ext cx="7668176" cy="46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297" y="856134"/>
            <a:ext cx="3694082" cy="3201194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46" y="856134"/>
            <a:ext cx="8596668" cy="1320800"/>
          </a:xfrm>
        </p:spPr>
        <p:txBody>
          <a:bodyPr/>
          <a:lstStyle/>
          <a:p>
            <a:r>
              <a:rPr lang="en-US" dirty="0" smtClean="0"/>
              <a:t>Future 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50" y="1930400"/>
            <a:ext cx="8743392" cy="5107150"/>
          </a:xfrm>
        </p:spPr>
        <p:txBody>
          <a:bodyPr>
            <a:normAutofit/>
          </a:bodyPr>
          <a:lstStyle/>
          <a:p>
            <a:r>
              <a:rPr lang="en-US" sz="2000" dirty="0"/>
              <a:t>Split Receivers into </a:t>
            </a:r>
            <a:r>
              <a:rPr lang="en-US" sz="2000" dirty="0">
                <a:solidFill>
                  <a:schemeClr val="accent2"/>
                </a:solidFill>
              </a:rPr>
              <a:t>separate groups according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to </a:t>
            </a:r>
            <a:r>
              <a:rPr lang="en-US" sz="2000" dirty="0">
                <a:solidFill>
                  <a:schemeClr val="accent2"/>
                </a:solidFill>
              </a:rPr>
              <a:t>link quality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>
                <a:solidFill>
                  <a:schemeClr val="accent2"/>
                </a:solidFill>
              </a:rPr>
              <a:t>different transmission rates </a:t>
            </a:r>
            <a:r>
              <a:rPr lang="en-US" sz="1800" dirty="0"/>
              <a:t>for each </a:t>
            </a:r>
            <a:r>
              <a:rPr lang="en-US" sz="1800" dirty="0" smtClean="0"/>
              <a:t>group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Further </a:t>
            </a:r>
            <a:r>
              <a:rPr lang="en-US" sz="2000" dirty="0" smtClean="0">
                <a:solidFill>
                  <a:schemeClr val="accent2"/>
                </a:solidFill>
              </a:rPr>
              <a:t>optimization</a:t>
            </a:r>
            <a:r>
              <a:rPr lang="en-US" sz="2000" dirty="0" smtClean="0"/>
              <a:t> of the </a:t>
            </a:r>
            <a:r>
              <a:rPr lang="en-US" sz="2000" dirty="0" smtClean="0">
                <a:solidFill>
                  <a:schemeClr val="accent2"/>
                </a:solidFill>
              </a:rPr>
              <a:t>Leader Selection Protocol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Increased</a:t>
            </a:r>
            <a:r>
              <a:rPr lang="en-US" sz="1800" dirty="0" smtClean="0">
                <a:solidFill>
                  <a:schemeClr val="accent2"/>
                </a:solidFill>
              </a:rPr>
              <a:t> Scalability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Dealing with the </a:t>
            </a:r>
            <a:r>
              <a:rPr lang="en-US" sz="1800" dirty="0" smtClean="0">
                <a:solidFill>
                  <a:schemeClr val="accent2"/>
                </a:solidFill>
              </a:rPr>
              <a:t>Hidden Node Problem – Implicit overhearing </a:t>
            </a:r>
            <a:r>
              <a:rPr lang="en-US" sz="1800" dirty="0" smtClean="0">
                <a:solidFill>
                  <a:schemeClr val="tx1"/>
                </a:solidFill>
              </a:rPr>
              <a:t>of the leader’s </a:t>
            </a:r>
            <a:r>
              <a:rPr lang="en-US" sz="1800" dirty="0" smtClean="0">
                <a:solidFill>
                  <a:schemeClr val="accent2"/>
                </a:solidFill>
              </a:rPr>
              <a:t>ACKs </a:t>
            </a:r>
            <a:r>
              <a:rPr lang="en-US" sz="1800" dirty="0" smtClean="0">
                <a:solidFill>
                  <a:schemeClr val="tx1"/>
                </a:solidFill>
              </a:rPr>
              <a:t>by any </a:t>
            </a:r>
            <a:r>
              <a:rPr lang="en-US" sz="1800" dirty="0" smtClean="0">
                <a:solidFill>
                  <a:schemeClr val="accent2"/>
                </a:solidFill>
              </a:rPr>
              <a:t>distant node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Further </a:t>
            </a:r>
            <a:r>
              <a:rPr lang="en-US" sz="2000" dirty="0" smtClean="0">
                <a:solidFill>
                  <a:schemeClr val="accent2"/>
                </a:solidFill>
              </a:rPr>
              <a:t>optimization </a:t>
            </a:r>
            <a:r>
              <a:rPr lang="en-US" sz="2000" dirty="0" smtClean="0">
                <a:solidFill>
                  <a:schemeClr val="tx1"/>
                </a:solidFill>
              </a:rPr>
              <a:t>of the </a:t>
            </a:r>
            <a:r>
              <a:rPr lang="en-US" sz="2000" dirty="0" smtClean="0">
                <a:solidFill>
                  <a:schemeClr val="accent2"/>
                </a:solidFill>
              </a:rPr>
              <a:t>Kernel Module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Directly utilizing </a:t>
            </a:r>
            <a:r>
              <a:rPr lang="en-US" sz="1800" dirty="0" smtClean="0">
                <a:solidFill>
                  <a:schemeClr val="accent2"/>
                </a:solidFill>
              </a:rPr>
              <a:t>MAC Layer ACKs</a:t>
            </a:r>
            <a:r>
              <a:rPr lang="en-US" sz="1800" dirty="0" smtClean="0">
                <a:solidFill>
                  <a:schemeClr val="tx1"/>
                </a:solidFill>
              </a:rPr>
              <a:t> instead of UDP sockets for sending feedback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359"/>
            <a:ext cx="8596668" cy="1320800"/>
          </a:xfrm>
        </p:spPr>
        <p:txBody>
          <a:bodyPr/>
          <a:lstStyle/>
          <a:p>
            <a:pPr algn="ctr"/>
            <a:r>
              <a:rPr lang="en-GB" dirty="0" smtClean="0"/>
              <a:t>Related Works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943807"/>
              </p:ext>
            </p:extLst>
          </p:nvPr>
        </p:nvGraphicFramePr>
        <p:xfrm>
          <a:off x="58768" y="1091171"/>
          <a:ext cx="9398467" cy="514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2461" y="1930401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54A021">
                    <a:lumMod val="75000"/>
                  </a:srgbClr>
                </a:solidFill>
              </a:rPr>
              <a:t>(e.g.)</a:t>
            </a:r>
            <a:endParaRPr lang="en-US" sz="1200" dirty="0">
              <a:solidFill>
                <a:srgbClr val="54A021">
                  <a:lumMod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8165" y="2778260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54A021">
                    <a:lumMod val="75000"/>
                  </a:srgbClr>
                </a:solidFill>
              </a:rPr>
              <a:t>(e.g.)</a:t>
            </a:r>
            <a:endParaRPr lang="en-US" sz="1200" dirty="0">
              <a:solidFill>
                <a:srgbClr val="54A021">
                  <a:lumMod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8166" y="3626119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54A021">
                    <a:lumMod val="75000"/>
                  </a:srgbClr>
                </a:solidFill>
              </a:rPr>
              <a:t>(e.g.)</a:t>
            </a:r>
            <a:endParaRPr lang="en-US" sz="1200" dirty="0">
              <a:solidFill>
                <a:srgbClr val="54A021">
                  <a:lumMod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166" y="4654282"/>
            <a:ext cx="6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54A021">
                    <a:lumMod val="75000"/>
                  </a:srgbClr>
                </a:solidFill>
              </a:rPr>
              <a:t>(e.g.)</a:t>
            </a:r>
            <a:endParaRPr lang="en-US" sz="1200" dirty="0">
              <a:solidFill>
                <a:srgbClr val="54A021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33" y="27838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372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203"/>
            <a:ext cx="8596668" cy="1320800"/>
          </a:xfrm>
        </p:spPr>
        <p:txBody>
          <a:bodyPr/>
          <a:lstStyle/>
          <a:p>
            <a:r>
              <a:rPr lang="en-US" dirty="0" smtClean="0"/>
              <a:t>Background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946"/>
            <a:ext cx="8596668" cy="4790941"/>
          </a:xfrm>
        </p:spPr>
        <p:txBody>
          <a:bodyPr>
            <a:noAutofit/>
          </a:bodyPr>
          <a:lstStyle/>
          <a:p>
            <a:r>
              <a:rPr lang="en-US" sz="2000" dirty="0" smtClean="0"/>
              <a:t>Multicast is an efficient way to </a:t>
            </a:r>
            <a:r>
              <a:rPr lang="en-US" sz="2000" dirty="0" smtClean="0">
                <a:solidFill>
                  <a:schemeClr val="accent2"/>
                </a:solidFill>
              </a:rPr>
              <a:t>broadcast a single packet </a:t>
            </a:r>
            <a:r>
              <a:rPr lang="en-US" sz="2000" dirty="0" smtClean="0"/>
              <a:t>to multiple receivers – unnecessary packet </a:t>
            </a:r>
            <a:r>
              <a:rPr lang="en-US" sz="2000" dirty="0" smtClean="0">
                <a:solidFill>
                  <a:schemeClr val="accent2"/>
                </a:solidFill>
              </a:rPr>
              <a:t>duplications are avoided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Multicast has some limitations:</a:t>
            </a:r>
          </a:p>
          <a:p>
            <a:pPr lvl="1"/>
            <a:r>
              <a:rPr lang="en-US" sz="2000" dirty="0" smtClean="0"/>
              <a:t>Packets only sent on </a:t>
            </a:r>
            <a:r>
              <a:rPr lang="en-US" sz="2000" dirty="0" smtClean="0">
                <a:solidFill>
                  <a:schemeClr val="accent2"/>
                </a:solidFill>
              </a:rPr>
              <a:t>base rate </a:t>
            </a:r>
            <a:r>
              <a:rPr lang="en-US" sz="2000" dirty="0" smtClean="0"/>
              <a:t>– </a:t>
            </a:r>
            <a:r>
              <a:rPr lang="en-US" sz="2000" dirty="0" smtClean="0">
                <a:solidFill>
                  <a:schemeClr val="accent2"/>
                </a:solidFill>
              </a:rPr>
              <a:t>low overall throughput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Not reliable </a:t>
            </a:r>
            <a:r>
              <a:rPr lang="en-US" sz="2000" dirty="0" smtClean="0"/>
              <a:t>due to the </a:t>
            </a:r>
            <a:r>
              <a:rPr lang="en-US" sz="2000" dirty="0" smtClean="0">
                <a:solidFill>
                  <a:schemeClr val="accent2"/>
                </a:solidFill>
              </a:rPr>
              <a:t>absence of a feedback mechanism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Inefficient </a:t>
            </a:r>
            <a:r>
              <a:rPr lang="en-US" sz="2000" dirty="0" smtClean="0">
                <a:solidFill>
                  <a:schemeClr val="tx1"/>
                </a:solidFill>
              </a:rPr>
              <a:t>due to </a:t>
            </a:r>
            <a:r>
              <a:rPr lang="en-US" sz="2000" dirty="0" smtClean="0">
                <a:solidFill>
                  <a:schemeClr val="accent2"/>
                </a:solidFill>
              </a:rPr>
              <a:t>lack of frame aggregation</a:t>
            </a:r>
            <a:r>
              <a:rPr lang="en-US" sz="2000" dirty="0" smtClean="0">
                <a:solidFill>
                  <a:schemeClr val="tx1"/>
                </a:solidFill>
              </a:rPr>
              <a:t> since no feedback available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Tradeoff</a:t>
            </a:r>
            <a:r>
              <a:rPr lang="en-US" sz="2000" dirty="0"/>
              <a:t> between reliability and performance </a:t>
            </a:r>
          </a:p>
          <a:p>
            <a:pPr lvl="1"/>
            <a:r>
              <a:rPr lang="en-US" sz="2000" dirty="0"/>
              <a:t>Higher reliability -&gt; Increased feedback -&gt; Increased overhead</a:t>
            </a:r>
          </a:p>
          <a:p>
            <a:pPr lvl="1"/>
            <a:r>
              <a:rPr lang="en-US" sz="2000" dirty="0"/>
              <a:t>Reduced feedback -&gt; Decreased overhead -&gt; Improved </a:t>
            </a:r>
            <a:r>
              <a:rPr lang="en-US" sz="2000" dirty="0" smtClean="0"/>
              <a:t>performance</a:t>
            </a:r>
            <a:endParaRPr lang="en-US" sz="2000" dirty="0"/>
          </a:p>
          <a:p>
            <a:r>
              <a:rPr lang="en-US" sz="2000" dirty="0"/>
              <a:t>Our Goal: </a:t>
            </a:r>
            <a:r>
              <a:rPr lang="en-US" sz="2000" dirty="0">
                <a:solidFill>
                  <a:schemeClr val="accent2"/>
                </a:solidFill>
              </a:rPr>
              <a:t>Maximize performance </a:t>
            </a:r>
            <a:r>
              <a:rPr lang="en-US" sz="2000" dirty="0"/>
              <a:t>while incurring </a:t>
            </a:r>
            <a:r>
              <a:rPr lang="en-US" sz="2000" dirty="0">
                <a:solidFill>
                  <a:schemeClr val="accent2"/>
                </a:solidFill>
              </a:rPr>
              <a:t>minimum </a:t>
            </a:r>
            <a:r>
              <a:rPr lang="en-US" sz="2000" dirty="0" smtClean="0">
                <a:solidFill>
                  <a:schemeClr val="accent2"/>
                </a:solidFill>
              </a:rPr>
              <a:t>overhead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7" y="429294"/>
            <a:ext cx="8762880" cy="1320800"/>
          </a:xfrm>
        </p:spPr>
        <p:txBody>
          <a:bodyPr>
            <a:normAutofit/>
          </a:bodyPr>
          <a:lstStyle/>
          <a:p>
            <a:r>
              <a:rPr lang="en-IE" sz="3200" dirty="0"/>
              <a:t>Experiments to evaluate stock 802.11 multicast performance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" y="3889420"/>
            <a:ext cx="3124887" cy="2600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1" y="1488936"/>
            <a:ext cx="2748446" cy="2287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64" y="1738647"/>
            <a:ext cx="5645991" cy="38250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9712" y="3180159"/>
            <a:ext cx="1030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0137" y="5908332"/>
            <a:ext cx="1030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18" y="609603"/>
            <a:ext cx="8596668" cy="819955"/>
          </a:xfrm>
        </p:spPr>
        <p:txBody>
          <a:bodyPr/>
          <a:lstStyle/>
          <a:p>
            <a:r>
              <a:rPr lang="en-US" dirty="0" smtClean="0"/>
              <a:t>Milestones: Fall Semester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256530"/>
              </p:ext>
            </p:extLst>
          </p:nvPr>
        </p:nvGraphicFramePr>
        <p:xfrm>
          <a:off x="703092" y="1625659"/>
          <a:ext cx="8093179" cy="452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83"/>
                <a:gridCol w="6711296"/>
              </a:tblGrid>
              <a:tr h="47651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Deliverable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October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Review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Brainstorming on possible solutions</a:t>
                      </a:r>
                      <a:endParaRPr lang="en-US" sz="2000" dirty="0"/>
                    </a:p>
                  </a:txBody>
                  <a:tcPr/>
                </a:tc>
              </a:tr>
              <a:tr h="818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November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ClrTx/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Code Evaluation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285750" indent="-285750" rtl="0">
                        <a:buClrTx/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Test-Bed Setup</a:t>
                      </a:r>
                      <a:endParaRPr lang="en-US" sz="2000" b="0" dirty="0" smtClean="0">
                        <a:effectLst/>
                      </a:endParaRPr>
                    </a:p>
                    <a:p>
                      <a:pPr marL="342900" indent="-342900">
                        <a:buClrTx/>
                        <a:buSzPct val="110000"/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Experiments to Evaluate stock 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802.11 </a:t>
                      </a: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Multicast Performance</a:t>
                      </a:r>
                      <a:endParaRPr lang="en-US" sz="2000" dirty="0"/>
                    </a:p>
                  </a:txBody>
                  <a:tcPr/>
                </a:tc>
              </a:tr>
              <a:tr h="17299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December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rtl="0">
                        <a:buClrTx/>
                        <a:buSzPct val="110000"/>
                        <a:buFont typeface="Wingdings" panose="05000000000000000000" pitchFamily="2" charset="2"/>
                        <a:buChar char="ü"/>
                      </a:pPr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for the most viable method to passively get feedback from receivers. Will require extensive experiments on the test-bed and driver code analysis.</a:t>
                      </a:r>
                      <a:r>
                        <a:rPr lang="en-IE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(Proved</a:t>
                      </a:r>
                      <a:r>
                        <a:rPr lang="en-IE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unsuitable –</a:t>
                      </a:r>
                      <a:r>
                        <a:rPr lang="en-IE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approach needed to be adopted.)</a:t>
                      </a:r>
                      <a:endParaRPr lang="en-US" sz="20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ClrTx/>
                      </a:pP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Milestones: </a:t>
            </a:r>
            <a:r>
              <a:rPr lang="en-US" dirty="0" smtClean="0"/>
              <a:t>Spring </a:t>
            </a:r>
            <a:r>
              <a:rPr lang="en-US" dirty="0"/>
              <a:t>Semester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16201"/>
              </p:ext>
            </p:extLst>
          </p:nvPr>
        </p:nvGraphicFramePr>
        <p:xfrm>
          <a:off x="677334" y="1571224"/>
          <a:ext cx="8128000" cy="4427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58"/>
                <a:gridCol w="6422742"/>
              </a:tblGrid>
              <a:tr h="5227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Month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Deliverable</a:t>
                      </a:r>
                      <a:endParaRPr lang="en-US" sz="2000" dirty="0"/>
                    </a:p>
                  </a:txBody>
                  <a:tcPr/>
                </a:tc>
              </a:tr>
              <a:tr h="99695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February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Developing a viable feedback mechanism to provide rate control for multicast transmissions using hooking.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384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GB" sz="2000" b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the Rate Adaptation Protocol using probing.</a:t>
                      </a:r>
                      <a:endParaRPr lang="en-US" sz="2000" b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424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April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IE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Developing the Leader Selection Protocol using the ACK overhearing method.</a:t>
                      </a:r>
                      <a:endParaRPr lang="en-US" sz="2400" dirty="0"/>
                    </a:p>
                  </a:txBody>
                  <a:tcPr/>
                </a:tc>
              </a:tr>
              <a:tr h="104684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Wingdings" panose="05000000000000000000" pitchFamily="2" charset="2"/>
                        <a:buChar char="ü"/>
                      </a:pPr>
                      <a:r>
                        <a:rPr lang="en-IE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Carrying out experiments to observe the magnitude of improvement in multicast transmissions by implementing the aforementioned protocols in multicast 802.11.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7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Viable </a:t>
            </a:r>
            <a:r>
              <a:rPr lang="en-US" dirty="0"/>
              <a:t>F</a:t>
            </a:r>
            <a:r>
              <a:rPr lang="en-US" dirty="0" smtClean="0"/>
              <a:t>eedback </a:t>
            </a:r>
            <a:r>
              <a:rPr lang="en-US" dirty="0"/>
              <a:t>M</a:t>
            </a:r>
            <a:r>
              <a:rPr lang="en-US" dirty="0" smtClean="0"/>
              <a:t>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Hooking – method of </a:t>
            </a:r>
            <a:r>
              <a:rPr lang="en-US" sz="2000" dirty="0" smtClean="0">
                <a:solidFill>
                  <a:schemeClr val="accent2"/>
                </a:solidFill>
              </a:rPr>
              <a:t>code injection </a:t>
            </a:r>
            <a:r>
              <a:rPr lang="en-US" sz="2000" dirty="0" smtClean="0"/>
              <a:t>in an </a:t>
            </a:r>
            <a:r>
              <a:rPr lang="en-US" sz="2000" dirty="0" smtClean="0">
                <a:solidFill>
                  <a:schemeClr val="accent2"/>
                </a:solidFill>
              </a:rPr>
              <a:t>active LINUX kernel</a:t>
            </a:r>
          </a:p>
          <a:p>
            <a:r>
              <a:rPr lang="en-US" sz="2000" dirty="0" smtClean="0"/>
              <a:t>Our Hook:</a:t>
            </a:r>
          </a:p>
          <a:p>
            <a:pPr lvl="1"/>
            <a:r>
              <a:rPr lang="en-US" sz="1800" dirty="0" smtClean="0"/>
              <a:t>Sits between the </a:t>
            </a:r>
            <a:r>
              <a:rPr lang="en-US" sz="1800" dirty="0" smtClean="0">
                <a:solidFill>
                  <a:schemeClr val="accent2"/>
                </a:solidFill>
              </a:rPr>
              <a:t>Physical Layer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chemeClr val="accent2"/>
                </a:solidFill>
              </a:rPr>
              <a:t>Wireless Driver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Intercepts packets </a:t>
            </a:r>
            <a:r>
              <a:rPr lang="en-US" sz="1800" dirty="0" smtClean="0"/>
              <a:t>associated with a single multicast group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Periodic feedback</a:t>
            </a:r>
            <a:r>
              <a:rPr lang="en-US" sz="1800" dirty="0" smtClean="0"/>
              <a:t> response from the receivers </a:t>
            </a:r>
            <a:r>
              <a:rPr lang="en-US" sz="1800" smtClean="0"/>
              <a:t>containing </a:t>
            </a:r>
            <a:r>
              <a:rPr lang="en-US" sz="1800" smtClean="0">
                <a:solidFill>
                  <a:schemeClr val="accent2"/>
                </a:solidFill>
              </a:rPr>
              <a:t>PER</a:t>
            </a:r>
            <a:r>
              <a:rPr lang="en-US" sz="1800" smtClean="0"/>
              <a:t> </a:t>
            </a:r>
            <a:r>
              <a:rPr lang="en-US" sz="1800" dirty="0" smtClean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4667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/>
              <a:t>k</a:t>
            </a:r>
            <a:r>
              <a:rPr lang="en-US" dirty="0" smtClean="0"/>
              <a:t>ernel module works: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4372" y="1844014"/>
            <a:ext cx="2466120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white"/>
                </a:solidFill>
              </a:rPr>
              <a:t>Hook Registered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409" y="2948036"/>
            <a:ext cx="3370047" cy="15696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 defTabSz="914400"/>
            <a:r>
              <a:rPr lang="en-US" sz="2400" dirty="0" smtClean="0">
                <a:solidFill>
                  <a:prstClr val="white"/>
                </a:solidFill>
              </a:rPr>
              <a:t>Does the </a:t>
            </a:r>
            <a:r>
              <a:rPr lang="en-US" sz="2400" dirty="0" err="1" smtClean="0">
                <a:solidFill>
                  <a:prstClr val="white"/>
                </a:solidFill>
              </a:rPr>
              <a:t>Dest</a:t>
            </a:r>
            <a:r>
              <a:rPr lang="en-US" sz="2400" dirty="0" smtClean="0">
                <a:solidFill>
                  <a:prstClr val="white"/>
                </a:solidFill>
              </a:rPr>
              <a:t>. IP Address of the packet match the address of our multicast group?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5874" y="5216831"/>
            <a:ext cx="2251498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white"/>
                </a:solidFill>
              </a:rPr>
              <a:t>Send Feedback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9383" y="1629195"/>
            <a:ext cx="239748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</a:rPr>
              <a:t>Craft UPD Header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1886" y="3379198"/>
            <a:ext cx="1972485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</a:rPr>
              <a:t>Craft IP Header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9081" y="4117586"/>
            <a:ext cx="2758097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</a:rPr>
              <a:t>Craft Ethernet Header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48775" y="4909055"/>
            <a:ext cx="3195980" cy="10156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defTabSz="914400"/>
            <a:r>
              <a:rPr lang="en-US" sz="2000" dirty="0" smtClean="0">
                <a:solidFill>
                  <a:prstClr val="black"/>
                </a:solidFill>
              </a:rPr>
              <a:t>Handover Packet to Driver for Transmission Using </a:t>
            </a:r>
            <a:r>
              <a:rPr lang="en-US" sz="2000" i="1" dirty="0" err="1" smtClean="0">
                <a:solidFill>
                  <a:prstClr val="black"/>
                </a:solidFill>
              </a:rPr>
              <a:t>dev_queue_xmit</a:t>
            </a:r>
            <a:r>
              <a:rPr lang="en-US" sz="2000" i="1" dirty="0" smtClean="0">
                <a:solidFill>
                  <a:prstClr val="black"/>
                </a:solidFill>
              </a:rPr>
              <a:t>()</a:t>
            </a: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9384" y="2305679"/>
            <a:ext cx="2397487" cy="7078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prstClr val="black"/>
                </a:solidFill>
              </a:rPr>
              <a:t>Add Feedback Information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7108126" y="2038562"/>
            <a:ext cx="2" cy="26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  <a:endCxn id="18" idx="0"/>
          </p:cNvCxnSpPr>
          <p:nvPr/>
        </p:nvCxnSpPr>
        <p:spPr>
          <a:xfrm>
            <a:off x="7108128" y="3013565"/>
            <a:ext cx="1" cy="365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9" idx="0"/>
          </p:cNvCxnSpPr>
          <p:nvPr/>
        </p:nvCxnSpPr>
        <p:spPr>
          <a:xfrm>
            <a:off x="7108129" y="3779308"/>
            <a:ext cx="1" cy="33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</p:cNvCxnSpPr>
          <p:nvPr/>
        </p:nvCxnSpPr>
        <p:spPr>
          <a:xfrm flipH="1">
            <a:off x="7108126" y="4517696"/>
            <a:ext cx="4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81623" y="2305679"/>
            <a:ext cx="0" cy="67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</p:cNvCxnSpPr>
          <p:nvPr/>
        </p:nvCxnSpPr>
        <p:spPr>
          <a:xfrm flipH="1">
            <a:off x="2407432" y="4517696"/>
            <a:ext cx="1" cy="69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3"/>
          </p:cNvCxnSpPr>
          <p:nvPr/>
        </p:nvCxnSpPr>
        <p:spPr>
          <a:xfrm flipV="1">
            <a:off x="3507372" y="1829250"/>
            <a:ext cx="1434879" cy="3618414"/>
          </a:xfrm>
          <a:prstGeom prst="bentConnector2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49910" y="1829250"/>
            <a:ext cx="91632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46" y="610538"/>
            <a:ext cx="8844768" cy="1320800"/>
          </a:xfrm>
        </p:spPr>
        <p:txBody>
          <a:bodyPr/>
          <a:lstStyle/>
          <a:p>
            <a:r>
              <a:rPr lang="en-US" dirty="0" smtClean="0"/>
              <a:t>Rate Adaptation Mechanism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5446" y="1750850"/>
            <a:ext cx="4158397" cy="510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5446" y="1750850"/>
            <a:ext cx="8509917" cy="463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5446" y="2072825"/>
            <a:ext cx="8394008" cy="4482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5446" y="2072825"/>
            <a:ext cx="8187946" cy="510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viable </a:t>
            </a:r>
            <a:r>
              <a:rPr lang="en-US" sz="2000" dirty="0" smtClean="0">
                <a:solidFill>
                  <a:schemeClr val="accent2"/>
                </a:solidFill>
              </a:rPr>
              <a:t>feedback available </a:t>
            </a:r>
            <a:r>
              <a:rPr lang="en-US" sz="2000" dirty="0" smtClean="0"/>
              <a:t>to </a:t>
            </a:r>
            <a:r>
              <a:rPr lang="en-US" sz="2000" dirty="0" smtClean="0">
                <a:solidFill>
                  <a:schemeClr val="accent2"/>
                </a:solidFill>
              </a:rPr>
              <a:t>choose the optimum rate </a:t>
            </a:r>
            <a:r>
              <a:rPr lang="en-US" sz="2000" dirty="0" smtClean="0"/>
              <a:t>for multicast transmissions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accent2"/>
                </a:solidFill>
              </a:rPr>
              <a:t>Rate Adaptation </a:t>
            </a:r>
            <a:r>
              <a:rPr lang="en-US" sz="2000" dirty="0">
                <a:solidFill>
                  <a:schemeClr val="accent2"/>
                </a:solidFill>
              </a:rPr>
              <a:t>A</a:t>
            </a:r>
            <a:r>
              <a:rPr lang="en-US" sz="2000" dirty="0" smtClean="0">
                <a:solidFill>
                  <a:schemeClr val="accent2"/>
                </a:solidFill>
              </a:rPr>
              <a:t>lgorithm </a:t>
            </a:r>
            <a:r>
              <a:rPr lang="en-US" sz="2000" dirty="0" smtClean="0"/>
              <a:t>implemented in the Kernel Module </a:t>
            </a:r>
            <a:r>
              <a:rPr lang="en-US" sz="2000" dirty="0" smtClean="0">
                <a:solidFill>
                  <a:schemeClr val="accent2"/>
                </a:solidFill>
              </a:rPr>
              <a:t>running on the Server</a:t>
            </a:r>
          </a:p>
          <a:p>
            <a:pPr lvl="1"/>
            <a:r>
              <a:rPr lang="en-US" sz="1800" dirty="0" smtClean="0"/>
              <a:t>Utilizes feedback from the client for </a:t>
            </a:r>
            <a:r>
              <a:rPr lang="en-US" sz="1800" dirty="0" smtClean="0">
                <a:solidFill>
                  <a:schemeClr val="accent2"/>
                </a:solidFill>
              </a:rPr>
              <a:t>every rate index</a:t>
            </a:r>
          </a:p>
          <a:p>
            <a:pPr lvl="1"/>
            <a:r>
              <a:rPr lang="en-US" sz="1800" dirty="0" smtClean="0"/>
              <a:t>Picks </a:t>
            </a:r>
            <a:r>
              <a:rPr lang="en-US" sz="1800" dirty="0" smtClean="0">
                <a:solidFill>
                  <a:schemeClr val="accent2"/>
                </a:solidFill>
              </a:rPr>
              <a:t>best rate </a:t>
            </a:r>
            <a:r>
              <a:rPr lang="en-US" sz="1800" dirty="0" smtClean="0"/>
              <a:t>for next transmission based on </a:t>
            </a:r>
            <a:r>
              <a:rPr lang="en-US" sz="1800" dirty="0" smtClean="0">
                <a:solidFill>
                  <a:schemeClr val="accent2"/>
                </a:solidFill>
              </a:rPr>
              <a:t>projected throughput</a:t>
            </a:r>
          </a:p>
          <a:p>
            <a:pPr lvl="1"/>
            <a:r>
              <a:rPr lang="en-US" sz="1800" dirty="0" smtClean="0"/>
              <a:t>Occasional </a:t>
            </a:r>
            <a:r>
              <a:rPr lang="en-US" sz="1800" dirty="0" smtClean="0">
                <a:solidFill>
                  <a:schemeClr val="accent2"/>
                </a:solidFill>
              </a:rPr>
              <a:t>backward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chemeClr val="accent2"/>
                </a:solidFill>
              </a:rPr>
              <a:t>forward probing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283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33" y="262625"/>
            <a:ext cx="9240050" cy="1320800"/>
          </a:xfrm>
        </p:spPr>
        <p:txBody>
          <a:bodyPr/>
          <a:lstStyle/>
          <a:p>
            <a:r>
              <a:rPr lang="en-US" dirty="0" smtClean="0"/>
              <a:t>Rate Adaptation Mechanism (The Algorithm)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5446" y="1750850"/>
            <a:ext cx="4158397" cy="510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5446" y="1750850"/>
            <a:ext cx="8509917" cy="463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5446" y="2072825"/>
            <a:ext cx="8394008" cy="4482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5446" y="2072825"/>
            <a:ext cx="8187946" cy="510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14" y="871671"/>
            <a:ext cx="8344749" cy="59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7.xml><?xml version="1.0" encoding="utf-8"?>
<a:theme xmlns:a="http://schemas.openxmlformats.org/drawingml/2006/main" name="6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</TotalTime>
  <Words>556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Times New Roman</vt:lpstr>
      <vt:lpstr>Trebuchet MS</vt:lpstr>
      <vt:lpstr>Wingdings</vt:lpstr>
      <vt:lpstr>Wingdings 3</vt:lpstr>
      <vt:lpstr>Facet</vt:lpstr>
      <vt:lpstr>1_Facet</vt:lpstr>
      <vt:lpstr>2_Facet</vt:lpstr>
      <vt:lpstr>3_Facet</vt:lpstr>
      <vt:lpstr>4_Facet</vt:lpstr>
      <vt:lpstr>5_Facet</vt:lpstr>
      <vt:lpstr>6_Facet</vt:lpstr>
      <vt:lpstr>7_Facet</vt:lpstr>
      <vt:lpstr>8_Facet</vt:lpstr>
      <vt:lpstr>Design of an Efficient Multicast Protocol for IEEE 802.11 WLANs</vt:lpstr>
      <vt:lpstr>Background Motivation</vt:lpstr>
      <vt:lpstr>Experiments to evaluate stock 802.11 multicast performance </vt:lpstr>
      <vt:lpstr>Milestones: Fall Semester</vt:lpstr>
      <vt:lpstr>Milestones: Spring Semester</vt:lpstr>
      <vt:lpstr>Implementing a Viable Feedback Mechanism</vt:lpstr>
      <vt:lpstr>How the kernel module works:</vt:lpstr>
      <vt:lpstr>Rate Adaptation Mechanism</vt:lpstr>
      <vt:lpstr>Rate Adaptation Mechanism (The Algorithm)</vt:lpstr>
      <vt:lpstr>Leader Selection Protocol (The Topology)</vt:lpstr>
      <vt:lpstr>Leader Selection Protocol (The Algorithm)</vt:lpstr>
      <vt:lpstr>Experimental Evaluation  (The Test-Bed Topologies)</vt:lpstr>
      <vt:lpstr>Experimental Evaluation (The Results!)</vt:lpstr>
      <vt:lpstr>Experimental Evaluation (The Results!)</vt:lpstr>
      <vt:lpstr>Experimental Evaluation (The Results!)</vt:lpstr>
      <vt:lpstr>Future Venues</vt:lpstr>
      <vt:lpstr>Related Works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Efficient Multicast Protocol for IEEE 802.11n WLANs</dc:title>
  <dc:creator>amna abid</dc:creator>
  <cp:lastModifiedBy>shanzae khan</cp:lastModifiedBy>
  <cp:revision>65</cp:revision>
  <dcterms:created xsi:type="dcterms:W3CDTF">2015-05-07T16:06:15Z</dcterms:created>
  <dcterms:modified xsi:type="dcterms:W3CDTF">2015-05-09T10:22:19Z</dcterms:modified>
</cp:coreProperties>
</file>