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1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16C3E-1805-4DA1-83F0-C14B553D89A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0F82-F426-40D2-AEAE-209D4323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4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802.11 Multicast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categories</a:t>
            </a:r>
          </a:p>
          <a:p>
            <a:pPr lvl="1"/>
            <a:r>
              <a:rPr lang="en-US" dirty="0" smtClean="0"/>
              <a:t>ACK Based</a:t>
            </a:r>
          </a:p>
          <a:p>
            <a:pPr lvl="1"/>
            <a:r>
              <a:rPr lang="en-US" dirty="0" smtClean="0"/>
              <a:t>NAK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 Based - DPMM(Double </a:t>
            </a:r>
            <a:r>
              <a:rPr lang="en-US" dirty="0" smtClean="0"/>
              <a:t>piggy back mode multicast)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feedback based multicast MAC protocol.</a:t>
            </a:r>
          </a:p>
          <a:p>
            <a:r>
              <a:rPr lang="en-US" dirty="0" smtClean="0"/>
              <a:t>Control overheads are avoided by piggy backing the ACKs in CTS. </a:t>
            </a:r>
          </a:p>
          <a:p>
            <a:r>
              <a:rPr lang="en-US" dirty="0" smtClean="0"/>
              <a:t>Collisions of control messages(CTS) are avoided by assigning priority to the nodes.</a:t>
            </a:r>
          </a:p>
          <a:p>
            <a:r>
              <a:rPr lang="en-US" dirty="0" smtClean="0"/>
              <a:t>Multicast frame aggregation is made efficient by using bitmap in 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scalable.</a:t>
            </a:r>
          </a:p>
          <a:p>
            <a:r>
              <a:rPr lang="en-US" dirty="0" smtClean="0"/>
              <a:t>CTS/RTS overhead.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4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NAK Based Multicast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 on negative feedback incase of data loss</a:t>
            </a:r>
          </a:p>
          <a:p>
            <a:r>
              <a:rPr lang="en-US" dirty="0" smtClean="0"/>
              <a:t>Requires less channel resources so more scalable </a:t>
            </a:r>
          </a:p>
          <a:p>
            <a:r>
              <a:rPr lang="en-US" dirty="0" smtClean="0"/>
              <a:t>Data loss more likely</a:t>
            </a:r>
          </a:p>
          <a:p>
            <a:r>
              <a:rPr lang="en-US" dirty="0" smtClean="0"/>
              <a:t>NAK implosion also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Incorporates block </a:t>
            </a:r>
            <a:r>
              <a:rPr lang="en-US" dirty="0" err="1" smtClean="0"/>
              <a:t>acks</a:t>
            </a:r>
            <a:r>
              <a:rPr lang="en-US" dirty="0" smtClean="0"/>
              <a:t> within a NAK based protocol, therefore efficient utilization of frame aggregation</a:t>
            </a:r>
          </a:p>
          <a:p>
            <a:r>
              <a:rPr lang="en-US" dirty="0" smtClean="0"/>
              <a:t>Requires RSSI feedback from all participants</a:t>
            </a:r>
          </a:p>
          <a:p>
            <a:r>
              <a:rPr lang="en-US" dirty="0" smtClean="0"/>
              <a:t>Requires initial leader selection and reselection upon packet loss</a:t>
            </a:r>
          </a:p>
          <a:p>
            <a:r>
              <a:rPr lang="en-US" dirty="0" smtClean="0"/>
              <a:t>Error recovery mechanism has a high overhead which may not be suitable for applications such as video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Multicast Unicast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411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Translates and Copies Multicast Packets into multiple Unicast Packets at the MAC layer</a:t>
            </a:r>
          </a:p>
          <a:p>
            <a:r>
              <a:rPr lang="en-US" sz="2400" dirty="0" smtClean="0"/>
              <a:t>Uses a Multicast Unicast Translator (MUT) – MAC Layer Entity</a:t>
            </a:r>
          </a:p>
          <a:p>
            <a:r>
              <a:rPr lang="en-US" sz="2400" dirty="0"/>
              <a:t> MUT transparently duplicates a </a:t>
            </a:r>
            <a:r>
              <a:rPr lang="en-US" sz="2400" dirty="0" smtClean="0"/>
              <a:t>multicast packet </a:t>
            </a:r>
            <a:r>
              <a:rPr lang="en-US" sz="2400" dirty="0"/>
              <a:t>and changes the destination MAC address of each </a:t>
            </a:r>
            <a:r>
              <a:rPr lang="en-US" sz="2400" dirty="0" smtClean="0"/>
              <a:t>copy to </a:t>
            </a:r>
            <a:r>
              <a:rPr lang="en-US" sz="2400" dirty="0"/>
              <a:t>each receiver and then forwards the copies to the </a:t>
            </a:r>
            <a:r>
              <a:rPr lang="en-US" sz="2400" dirty="0" smtClean="0"/>
              <a:t>wireless LAN segment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5" y="1825625"/>
            <a:ext cx="3541691" cy="37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higher transmission rates</a:t>
            </a:r>
          </a:p>
          <a:p>
            <a:r>
              <a:rPr lang="en-US" dirty="0" smtClean="0"/>
              <a:t>Reduces media occupation freeing up resources for other transmissions</a:t>
            </a:r>
          </a:p>
          <a:p>
            <a:r>
              <a:rPr lang="en-US" dirty="0" smtClean="0"/>
              <a:t>Enables retransmission function enabling recovery of lost frames – reliability improves</a:t>
            </a:r>
          </a:p>
          <a:p>
            <a:r>
              <a:rPr lang="en-US" dirty="0" smtClean="0"/>
              <a:t>Feasible since only MAC header and IP header are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8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overhead</a:t>
            </a:r>
          </a:p>
          <a:p>
            <a:r>
              <a:rPr lang="en-US" dirty="0" smtClean="0"/>
              <a:t>Scalability Issue </a:t>
            </a:r>
          </a:p>
          <a:p>
            <a:r>
              <a:rPr lang="en-US" dirty="0" smtClean="0"/>
              <a:t>More load on the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18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251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802.11 Multicast Protocols</vt:lpstr>
      <vt:lpstr>Introduction</vt:lpstr>
      <vt:lpstr>ACK Based - DPMM(Double piggy back mode multicast)</vt:lpstr>
      <vt:lpstr>DPMM</vt:lpstr>
      <vt:lpstr>NAK Based Multicast Protocols</vt:lpstr>
      <vt:lpstr>REMP</vt:lpstr>
      <vt:lpstr>Transparent Multicast Unicast Translation</vt:lpstr>
      <vt:lpstr>Pros</vt:lpstr>
      <vt:lpstr>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802.11 Multicast Protocols</dc:title>
  <dc:creator>Ahmed Mehfooz</dc:creator>
  <cp:lastModifiedBy>Ahmed Mehfooz</cp:lastModifiedBy>
  <cp:revision>7</cp:revision>
  <dcterms:created xsi:type="dcterms:W3CDTF">2014-09-08T14:44:34Z</dcterms:created>
  <dcterms:modified xsi:type="dcterms:W3CDTF">2014-11-16T22:41:47Z</dcterms:modified>
</cp:coreProperties>
</file>