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_rels/notesSlide15.xml.rels" ContentType="application/vnd.openxmlformats-package.relationships+xml"/>
  <Override PartName="/ppt/notesSlides/_rels/notesSlide6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7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4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3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1.xml.rels" ContentType="application/vnd.openxmlformats-package.relationships+xml"/>
  <Override PartName="/ppt/notesSlides/notesSlide9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6.xml" ContentType="application/vnd.openxmlformats-officedocument.presentationml.notesSlid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jpeg" ContentType="image/jpeg"/>
  <Override PartName="/ppt/media/image5.jpeg" ContentType="image/jpeg"/>
  <Override PartName="/ppt/media/image6.jpeg" ContentType="image/jpeg"/>
  <Override PartName="/ppt/media/image7.png" ContentType="image/png"/>
  <Override PartName="/ppt/media/image8.jpeg" ContentType="image/jpeg"/>
  <Override PartName="/ppt/slideLayouts/_rels/slideLayout5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53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</p:sldIdLst>
  <p:sldSz cx="14630400" cy="8229600"/>
  <p:notesSz cx="8229600" cy="14630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6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8" name="PlaceHolder 4"/>
          <p:cNvSpPr>
            <a:spLocks noGrp="1"/>
          </p:cNvSpPr>
          <p:nvPr>
            <p:ph type="dt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9" name="PlaceHolder 5"/>
          <p:cNvSpPr>
            <a:spLocks noGrp="1"/>
          </p:cNvSpPr>
          <p:nvPr>
            <p:ph type="ftr" idx="2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0" name="PlaceHolder 6"/>
          <p:cNvSpPr>
            <a:spLocks noGrp="1"/>
          </p:cNvSpPr>
          <p:nvPr>
            <p:ph type="sldNum" idx="3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B3C8136A-DA58-4BFD-B616-B7D449D450E5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33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0">
              <a:buNone/>
            </a:pPr>
            <a:endParaRPr b="0" lang="en-US" sz="1200" spc="-1" strike="noStrike">
              <a:solidFill>
                <a:schemeClr val="dk1"/>
              </a:solidFill>
              <a:latin typeface="Calibri"/>
              <a:ea typeface="Calibri"/>
            </a:endParaRPr>
          </a:p>
        </p:txBody>
      </p:sp>
      <p:sp>
        <p:nvSpPr>
          <p:cNvPr id="338" name="PlaceHolder 3"/>
          <p:cNvSpPr>
            <a:spLocks noGrp="1"/>
          </p:cNvSpPr>
          <p:nvPr>
            <p:ph type="sldNum" idx="4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1B4E56C-5494-4523-9763-EB769F70F78F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36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0">
              <a:buNone/>
            </a:pPr>
            <a:endParaRPr b="0" lang="en-US" sz="1200" spc="-1" strike="noStrike">
              <a:solidFill>
                <a:schemeClr val="dk1"/>
              </a:solidFill>
              <a:latin typeface="Calibri"/>
              <a:ea typeface="Calibri"/>
            </a:endParaRPr>
          </a:p>
        </p:txBody>
      </p:sp>
      <p:sp>
        <p:nvSpPr>
          <p:cNvPr id="365" name="PlaceHolder 3"/>
          <p:cNvSpPr>
            <a:spLocks noGrp="1"/>
          </p:cNvSpPr>
          <p:nvPr>
            <p:ph type="sldNum" idx="13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1A46500-F060-4ED3-B332-24CC45A90378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36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0">
              <a:buNone/>
            </a:pPr>
            <a:endParaRPr b="0" lang="en-US" sz="1200" spc="-1" strike="noStrike">
              <a:solidFill>
                <a:schemeClr val="dk1"/>
              </a:solidFill>
              <a:latin typeface="Calibri"/>
              <a:ea typeface="Calibri"/>
            </a:endParaRPr>
          </a:p>
        </p:txBody>
      </p:sp>
      <p:sp>
        <p:nvSpPr>
          <p:cNvPr id="368" name="PlaceHolder 3"/>
          <p:cNvSpPr>
            <a:spLocks noGrp="1"/>
          </p:cNvSpPr>
          <p:nvPr>
            <p:ph type="sldNum" idx="14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8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DB0E27A-CBCA-4183-8235-E0C8867DB6E5}" type="slidenum"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37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0">
              <a:buNone/>
            </a:pPr>
            <a:endParaRPr b="0" lang="en-US" sz="1200" spc="-1" strike="noStrike">
              <a:solidFill>
                <a:schemeClr val="dk1"/>
              </a:solidFill>
              <a:latin typeface="Calibri"/>
              <a:ea typeface="Calibri"/>
            </a:endParaRPr>
          </a:p>
        </p:txBody>
      </p:sp>
      <p:sp>
        <p:nvSpPr>
          <p:cNvPr id="371" name="PlaceHolder 3"/>
          <p:cNvSpPr>
            <a:spLocks noGrp="1"/>
          </p:cNvSpPr>
          <p:nvPr>
            <p:ph type="sldNum" idx="1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8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9AE447E-A148-4D14-AC35-641F0D646EB2}" type="slidenum"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37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0">
              <a:buNone/>
            </a:pPr>
            <a:endParaRPr b="0" lang="en-US" sz="1200" spc="-1" strike="noStrike">
              <a:solidFill>
                <a:schemeClr val="dk1"/>
              </a:solidFill>
              <a:latin typeface="Calibri"/>
              <a:ea typeface="Calibri"/>
            </a:endParaRPr>
          </a:p>
        </p:txBody>
      </p:sp>
      <p:sp>
        <p:nvSpPr>
          <p:cNvPr id="374" name="PlaceHolder 3"/>
          <p:cNvSpPr>
            <a:spLocks noGrp="1"/>
          </p:cNvSpPr>
          <p:nvPr>
            <p:ph type="sldNum" idx="16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8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C7E480F-4B6D-4F02-8855-7A5A0BE018F3}" type="slidenum"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37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0">
              <a:buNone/>
            </a:pPr>
            <a:endParaRPr b="0" lang="en-US" sz="1200" spc="-1" strike="noStrike">
              <a:solidFill>
                <a:schemeClr val="dk1"/>
              </a:solidFill>
              <a:latin typeface="Calibri"/>
              <a:ea typeface="Calibri"/>
            </a:endParaRPr>
          </a:p>
        </p:txBody>
      </p:sp>
      <p:sp>
        <p:nvSpPr>
          <p:cNvPr id="377" name="PlaceHolder 3"/>
          <p:cNvSpPr>
            <a:spLocks noGrp="1"/>
          </p:cNvSpPr>
          <p:nvPr>
            <p:ph type="sldNum" idx="17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8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D897821-D744-49BF-9D85-D038EFAF6CE6}" type="slidenum"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37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0">
              <a:buNone/>
            </a:pPr>
            <a:endParaRPr b="0" lang="en-US" sz="1200" spc="-1" strike="noStrike">
              <a:solidFill>
                <a:schemeClr val="dk1"/>
              </a:solidFill>
              <a:latin typeface="Calibri"/>
              <a:ea typeface="Calibri"/>
            </a:endParaRPr>
          </a:p>
        </p:txBody>
      </p:sp>
      <p:sp>
        <p:nvSpPr>
          <p:cNvPr id="380" name="PlaceHolder 3"/>
          <p:cNvSpPr>
            <a:spLocks noGrp="1"/>
          </p:cNvSpPr>
          <p:nvPr>
            <p:ph type="sldNum" idx="18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4A700A9-AEBA-4122-B9B7-0C1E5E75D480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38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0">
              <a:buNone/>
            </a:pPr>
            <a:endParaRPr b="0" lang="en-US" sz="1200" spc="-1" strike="noStrike">
              <a:solidFill>
                <a:schemeClr val="dk1"/>
              </a:solidFill>
              <a:latin typeface="Calibri"/>
              <a:ea typeface="Calibri"/>
            </a:endParaRPr>
          </a:p>
        </p:txBody>
      </p:sp>
      <p:sp>
        <p:nvSpPr>
          <p:cNvPr id="383" name="PlaceHolder 3"/>
          <p:cNvSpPr>
            <a:spLocks noGrp="1"/>
          </p:cNvSpPr>
          <p:nvPr>
            <p:ph type="sldNum" idx="19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FE630A1-A249-4B9C-9F08-FF793DED0EE1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38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0">
              <a:buNone/>
            </a:pPr>
            <a:endParaRPr b="0" lang="en-US" sz="1200" spc="-1" strike="noStrike">
              <a:solidFill>
                <a:schemeClr val="dk1"/>
              </a:solidFill>
              <a:latin typeface="Calibri"/>
              <a:ea typeface="Calibri"/>
            </a:endParaRPr>
          </a:p>
        </p:txBody>
      </p:sp>
      <p:sp>
        <p:nvSpPr>
          <p:cNvPr id="386" name="PlaceHolder 3"/>
          <p:cNvSpPr>
            <a:spLocks noGrp="1"/>
          </p:cNvSpPr>
          <p:nvPr>
            <p:ph type="sldNum" idx="20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917CF4B-00AC-4AB9-B498-DE38FA11DA3A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38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0">
              <a:buNone/>
            </a:pPr>
            <a:endParaRPr b="0" lang="en-US" sz="1200" spc="-1" strike="noStrike">
              <a:solidFill>
                <a:schemeClr val="dk1"/>
              </a:solidFill>
              <a:latin typeface="Calibri"/>
              <a:ea typeface="Calibri"/>
            </a:endParaRPr>
          </a:p>
        </p:txBody>
      </p:sp>
      <p:sp>
        <p:nvSpPr>
          <p:cNvPr id="389" name="PlaceHolder 3"/>
          <p:cNvSpPr>
            <a:spLocks noGrp="1"/>
          </p:cNvSpPr>
          <p:nvPr>
            <p:ph type="sldNum" idx="21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8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0F1CC5C-870E-4536-96CA-AB43E25E470C}" type="slidenum"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39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0">
              <a:buNone/>
            </a:pPr>
            <a:endParaRPr b="0" lang="en-US" sz="1200" spc="-1" strike="noStrike">
              <a:solidFill>
                <a:schemeClr val="dk1"/>
              </a:solidFill>
              <a:latin typeface="Calibri"/>
              <a:ea typeface="Calibri"/>
            </a:endParaRPr>
          </a:p>
        </p:txBody>
      </p:sp>
      <p:sp>
        <p:nvSpPr>
          <p:cNvPr id="392" name="PlaceHolder 3"/>
          <p:cNvSpPr>
            <a:spLocks noGrp="1"/>
          </p:cNvSpPr>
          <p:nvPr>
            <p:ph type="sldNum" idx="22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8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0A21AEB-A2F8-4AF1-844E-1CA465BAECF5}" type="slidenum"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34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0">
              <a:buNone/>
            </a:pPr>
            <a:endParaRPr b="0" lang="en-US" sz="1200" spc="-1" strike="noStrike">
              <a:solidFill>
                <a:schemeClr val="dk1"/>
              </a:solidFill>
              <a:latin typeface="Calibri"/>
              <a:ea typeface="Calibri"/>
            </a:endParaRPr>
          </a:p>
        </p:txBody>
      </p:sp>
      <p:sp>
        <p:nvSpPr>
          <p:cNvPr id="341" name="PlaceHolder 3"/>
          <p:cNvSpPr>
            <a:spLocks noGrp="1"/>
          </p:cNvSpPr>
          <p:nvPr>
            <p:ph type="sldNum" idx="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DB6B623-D30D-4C07-8A21-4FABB43DF51D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39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0">
              <a:buNone/>
            </a:pPr>
            <a:endParaRPr b="0" lang="en-US" sz="1200" spc="-1" strike="noStrike">
              <a:solidFill>
                <a:schemeClr val="dk1"/>
              </a:solidFill>
              <a:latin typeface="Calibri"/>
              <a:ea typeface="Calibri"/>
            </a:endParaRPr>
          </a:p>
        </p:txBody>
      </p:sp>
      <p:sp>
        <p:nvSpPr>
          <p:cNvPr id="395" name="PlaceHolder 3"/>
          <p:cNvSpPr>
            <a:spLocks noGrp="1"/>
          </p:cNvSpPr>
          <p:nvPr>
            <p:ph type="sldNum" idx="23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24D8BB0-107F-4DA7-B5A5-DA1B4E230D83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39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0">
              <a:buNone/>
            </a:pPr>
            <a:endParaRPr b="0" lang="en-US" sz="1200" spc="-1" strike="noStrike">
              <a:solidFill>
                <a:schemeClr val="dk1"/>
              </a:solidFill>
              <a:latin typeface="Calibri"/>
              <a:ea typeface="Calibri"/>
            </a:endParaRPr>
          </a:p>
        </p:txBody>
      </p:sp>
      <p:sp>
        <p:nvSpPr>
          <p:cNvPr id="398" name="PlaceHolder 3"/>
          <p:cNvSpPr>
            <a:spLocks noGrp="1"/>
          </p:cNvSpPr>
          <p:nvPr>
            <p:ph type="sldNum" idx="24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87D3A0C-E6CE-4FB2-8C29-3C8D7325A272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34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0">
              <a:buNone/>
            </a:pPr>
            <a:endParaRPr b="0" lang="en-US" sz="1200" spc="-1" strike="noStrike">
              <a:solidFill>
                <a:schemeClr val="dk1"/>
              </a:solidFill>
              <a:latin typeface="Calibri"/>
              <a:ea typeface="Calibri"/>
            </a:endParaRPr>
          </a:p>
        </p:txBody>
      </p:sp>
      <p:sp>
        <p:nvSpPr>
          <p:cNvPr id="344" name="PlaceHolder 3"/>
          <p:cNvSpPr>
            <a:spLocks noGrp="1"/>
          </p:cNvSpPr>
          <p:nvPr>
            <p:ph type="sldNum" idx="6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19C3621-B5EF-4A7C-A762-7D573990C046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34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0">
              <a:buNone/>
            </a:pPr>
            <a:endParaRPr b="0" lang="en-US" sz="1200" spc="-1" strike="noStrike">
              <a:solidFill>
                <a:schemeClr val="dk1"/>
              </a:solidFill>
              <a:latin typeface="Calibri"/>
              <a:ea typeface="Calibri"/>
            </a:endParaRPr>
          </a:p>
        </p:txBody>
      </p:sp>
      <p:sp>
        <p:nvSpPr>
          <p:cNvPr id="347" name="PlaceHolder 3"/>
          <p:cNvSpPr>
            <a:spLocks noGrp="1"/>
          </p:cNvSpPr>
          <p:nvPr>
            <p:ph type="sldNum" idx="7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086AB7B-B42A-4FF3-A064-FEDDF278F9A2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34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0">
              <a:buNone/>
            </a:pPr>
            <a:endParaRPr b="0" lang="en-US" sz="1200" spc="-1" strike="noStrike">
              <a:solidFill>
                <a:schemeClr val="dk1"/>
              </a:solidFill>
              <a:latin typeface="Calibri"/>
              <a:ea typeface="Calibri"/>
            </a:endParaRPr>
          </a:p>
        </p:txBody>
      </p:sp>
      <p:sp>
        <p:nvSpPr>
          <p:cNvPr id="350" name="PlaceHolder 3"/>
          <p:cNvSpPr>
            <a:spLocks noGrp="1"/>
          </p:cNvSpPr>
          <p:nvPr>
            <p:ph type="sldNum" idx="8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43B63BF-250B-4B60-BB78-F6EE34ECC50E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35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0">
              <a:buNone/>
            </a:pPr>
            <a:endParaRPr b="0" lang="en-US" sz="1200" spc="-1" strike="noStrike">
              <a:solidFill>
                <a:schemeClr val="dk1"/>
              </a:solidFill>
              <a:latin typeface="Calibri"/>
              <a:ea typeface="Calibri"/>
            </a:endParaRPr>
          </a:p>
        </p:txBody>
      </p:sp>
      <p:sp>
        <p:nvSpPr>
          <p:cNvPr id="353" name="PlaceHolder 3"/>
          <p:cNvSpPr>
            <a:spLocks noGrp="1"/>
          </p:cNvSpPr>
          <p:nvPr>
            <p:ph type="sldNum" idx="9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6D1A524-5D7D-46A1-8EE4-664343D0C945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35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0">
              <a:buNone/>
            </a:pPr>
            <a:endParaRPr b="0" lang="en-US" sz="1200" spc="-1" strike="noStrike">
              <a:solidFill>
                <a:schemeClr val="dk1"/>
              </a:solidFill>
              <a:latin typeface="Calibri"/>
              <a:ea typeface="Calibri"/>
            </a:endParaRPr>
          </a:p>
        </p:txBody>
      </p:sp>
      <p:sp>
        <p:nvSpPr>
          <p:cNvPr id="356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BD04DE2-25EC-455C-AC16-C139EE925F30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35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0">
              <a:buNone/>
            </a:pPr>
            <a:endParaRPr b="0" lang="en-US" sz="1200" spc="-1" strike="noStrike">
              <a:solidFill>
                <a:schemeClr val="dk1"/>
              </a:solidFill>
              <a:latin typeface="Calibri"/>
              <a:ea typeface="Calibri"/>
            </a:endParaRPr>
          </a:p>
        </p:txBody>
      </p:sp>
      <p:sp>
        <p:nvSpPr>
          <p:cNvPr id="359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A61298B-ECB0-4762-8292-C74824264DEF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36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0">
              <a:buNone/>
            </a:pPr>
            <a:endParaRPr b="0" lang="en-US" sz="1200" spc="-1" strike="noStrike">
              <a:solidFill>
                <a:schemeClr val="dk1"/>
              </a:solidFill>
              <a:latin typeface="Calibri"/>
              <a:ea typeface="Calibri"/>
            </a:endParaRPr>
          </a:p>
        </p:txBody>
      </p:sp>
      <p:sp>
        <p:nvSpPr>
          <p:cNvPr id="362" name="PlaceHolder 3"/>
          <p:cNvSpPr>
            <a:spLocks noGrp="1"/>
          </p:cNvSpPr>
          <p:nvPr>
            <p:ph type="sldNum" idx="12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38FC7B1-214E-45E3-BC1D-31089E808905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731520" y="4418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747828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5183280" y="1925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9635040" y="1925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731520" y="4418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5183280" y="4418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9635040" y="4418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731520" y="328320"/>
            <a:ext cx="13167000" cy="6369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747828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731520" y="4418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747828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5183280" y="1925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9635040" y="1925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731520" y="4418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5183280" y="4418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9635040" y="4418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731520" y="328320"/>
            <a:ext cx="13167000" cy="6369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/>
          </p:nvPr>
        </p:nvSpPr>
        <p:spPr>
          <a:xfrm>
            <a:off x="747828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731520" y="4418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/>
          </p:nvPr>
        </p:nvSpPr>
        <p:spPr>
          <a:xfrm>
            <a:off x="747828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5183280" y="1925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9635040" y="1925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/>
          </p:nvPr>
        </p:nvSpPr>
        <p:spPr>
          <a:xfrm>
            <a:off x="731520" y="4418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/>
          </p:nvPr>
        </p:nvSpPr>
        <p:spPr>
          <a:xfrm>
            <a:off x="5183280" y="4418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/>
          </p:nvPr>
        </p:nvSpPr>
        <p:spPr>
          <a:xfrm>
            <a:off x="9635040" y="4418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subTitle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subTitle"/>
          </p:nvPr>
        </p:nvSpPr>
        <p:spPr>
          <a:xfrm>
            <a:off x="731520" y="328320"/>
            <a:ext cx="13167000" cy="6369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/>
          </p:nvPr>
        </p:nvSpPr>
        <p:spPr>
          <a:xfrm>
            <a:off x="747828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/>
          </p:nvPr>
        </p:nvSpPr>
        <p:spPr>
          <a:xfrm>
            <a:off x="731520" y="4418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5"/>
          <p:cNvSpPr>
            <a:spLocks noGrp="1"/>
          </p:cNvSpPr>
          <p:nvPr>
            <p:ph/>
          </p:nvPr>
        </p:nvSpPr>
        <p:spPr>
          <a:xfrm>
            <a:off x="747828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/>
          </p:nvPr>
        </p:nvSpPr>
        <p:spPr>
          <a:xfrm>
            <a:off x="5183280" y="1925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/>
          </p:nvPr>
        </p:nvSpPr>
        <p:spPr>
          <a:xfrm>
            <a:off x="9635040" y="1925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5"/>
          <p:cNvSpPr>
            <a:spLocks noGrp="1"/>
          </p:cNvSpPr>
          <p:nvPr>
            <p:ph/>
          </p:nvPr>
        </p:nvSpPr>
        <p:spPr>
          <a:xfrm>
            <a:off x="731520" y="4418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6"/>
          <p:cNvSpPr>
            <a:spLocks noGrp="1"/>
          </p:cNvSpPr>
          <p:nvPr>
            <p:ph/>
          </p:nvPr>
        </p:nvSpPr>
        <p:spPr>
          <a:xfrm>
            <a:off x="5183280" y="4418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7"/>
          <p:cNvSpPr>
            <a:spLocks noGrp="1"/>
          </p:cNvSpPr>
          <p:nvPr>
            <p:ph/>
          </p:nvPr>
        </p:nvSpPr>
        <p:spPr>
          <a:xfrm>
            <a:off x="9635040" y="4418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subTitle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subTitle"/>
          </p:nvPr>
        </p:nvSpPr>
        <p:spPr>
          <a:xfrm>
            <a:off x="731520" y="328320"/>
            <a:ext cx="13167000" cy="6369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PlaceHolder 4"/>
          <p:cNvSpPr>
            <a:spLocks noGrp="1"/>
          </p:cNvSpPr>
          <p:nvPr>
            <p:ph/>
          </p:nvPr>
        </p:nvSpPr>
        <p:spPr>
          <a:xfrm>
            <a:off x="747828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PlaceHolder 3"/>
          <p:cNvSpPr>
            <a:spLocks noGrp="1"/>
          </p:cNvSpPr>
          <p:nvPr>
            <p:ph/>
          </p:nvPr>
        </p:nvSpPr>
        <p:spPr>
          <a:xfrm>
            <a:off x="731520" y="4418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PlaceHolder 5"/>
          <p:cNvSpPr>
            <a:spLocks noGrp="1"/>
          </p:cNvSpPr>
          <p:nvPr>
            <p:ph/>
          </p:nvPr>
        </p:nvSpPr>
        <p:spPr>
          <a:xfrm>
            <a:off x="747828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731520" y="328320"/>
            <a:ext cx="13167000" cy="6369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PlaceHolder 3"/>
          <p:cNvSpPr>
            <a:spLocks noGrp="1"/>
          </p:cNvSpPr>
          <p:nvPr>
            <p:ph/>
          </p:nvPr>
        </p:nvSpPr>
        <p:spPr>
          <a:xfrm>
            <a:off x="5183280" y="1925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PlaceHolder 4"/>
          <p:cNvSpPr>
            <a:spLocks noGrp="1"/>
          </p:cNvSpPr>
          <p:nvPr>
            <p:ph/>
          </p:nvPr>
        </p:nvSpPr>
        <p:spPr>
          <a:xfrm>
            <a:off x="9635040" y="1925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PlaceHolder 5"/>
          <p:cNvSpPr>
            <a:spLocks noGrp="1"/>
          </p:cNvSpPr>
          <p:nvPr>
            <p:ph/>
          </p:nvPr>
        </p:nvSpPr>
        <p:spPr>
          <a:xfrm>
            <a:off x="731520" y="4418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PlaceHolder 6"/>
          <p:cNvSpPr>
            <a:spLocks noGrp="1"/>
          </p:cNvSpPr>
          <p:nvPr>
            <p:ph/>
          </p:nvPr>
        </p:nvSpPr>
        <p:spPr>
          <a:xfrm>
            <a:off x="5183280" y="4418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PlaceHolder 7"/>
          <p:cNvSpPr>
            <a:spLocks noGrp="1"/>
          </p:cNvSpPr>
          <p:nvPr>
            <p:ph/>
          </p:nvPr>
        </p:nvSpPr>
        <p:spPr>
          <a:xfrm>
            <a:off x="9635040" y="4418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747828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47.xml"/><Relationship Id="rId15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2.xml"/><Relationship Id="rId8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55.xml"/><Relationship Id="rId11" Type="http://schemas.openxmlformats.org/officeDocument/2006/relationships/slideLayout" Target="../slideLayouts/slideLayout56.xml"/><Relationship Id="rId12" Type="http://schemas.openxmlformats.org/officeDocument/2006/relationships/slideLayout" Target="../slideLayouts/slideLayout57.xml"/><Relationship Id="rId13" Type="http://schemas.openxmlformats.org/officeDocument/2006/relationships/slideLayout" Target="../slideLayouts/slideLayout58.xml"/><Relationship Id="rId14" Type="http://schemas.openxmlformats.org/officeDocument/2006/relationships/slideLayout" Target="../slideLayouts/slideLayout59.xml"/><Relationship Id="rId15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Google Shape;11;p2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d6f5e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Google Shape;12;p2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" name="Google Shape;13;p2" descr="preencoded.png">
            <a:hlinkClick r:id="rId2"/>
          </p:cNvPr>
          <p:cNvPicPr/>
          <p:nvPr/>
        </p:nvPicPr>
        <p:blipFill>
          <a:blip r:embed="rId3"/>
          <a:stretch/>
        </p:blipFill>
        <p:spPr>
          <a:xfrm>
            <a:off x="12839040" y="7749720"/>
            <a:ext cx="1722240" cy="41112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15;p3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d6f5e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Google Shape;16;p3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3" name="Google Shape;17;p3" descr="preencoded.png">
            <a:hlinkClick r:id="rId2"/>
          </p:cNvPr>
          <p:cNvPicPr/>
          <p:nvPr/>
        </p:nvPicPr>
        <p:blipFill>
          <a:blip r:embed="rId3"/>
          <a:stretch/>
        </p:blipFill>
        <p:spPr>
          <a:xfrm>
            <a:off x="12839040" y="7749720"/>
            <a:ext cx="1722240" cy="411120"/>
          </a:xfrm>
          <a:prstGeom prst="rect">
            <a:avLst/>
          </a:prstGeom>
          <a:ln w="0">
            <a:noFill/>
          </a:ln>
        </p:spPr>
      </p:pic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19;p4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d6f5e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Google Shape;20;p4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4" name="Google Shape;21;p4" descr="preencoded.png">
            <a:hlinkClick r:id="rId2"/>
          </p:cNvPr>
          <p:cNvPicPr/>
          <p:nvPr/>
        </p:nvPicPr>
        <p:blipFill>
          <a:blip r:embed="rId3"/>
          <a:stretch/>
        </p:blipFill>
        <p:spPr>
          <a:xfrm>
            <a:off x="12839040" y="7749720"/>
            <a:ext cx="1722240" cy="411120"/>
          </a:xfrm>
          <a:prstGeom prst="rect">
            <a:avLst/>
          </a:prstGeom>
          <a:ln w="0">
            <a:noFill/>
          </a:ln>
        </p:spPr>
      </p:pic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23;p5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d6f5e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Google Shape;24;p5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5" name="Google Shape;25;p5" descr="preencoded.png">
            <a:hlinkClick r:id="rId2"/>
          </p:cNvPr>
          <p:cNvPicPr/>
          <p:nvPr/>
        </p:nvPicPr>
        <p:blipFill>
          <a:blip r:embed="rId3"/>
          <a:stretch/>
        </p:blipFill>
        <p:spPr>
          <a:xfrm>
            <a:off x="12839040" y="7749720"/>
            <a:ext cx="1722240" cy="411120"/>
          </a:xfrm>
          <a:prstGeom prst="rect">
            <a:avLst/>
          </a:prstGeom>
          <a:ln w="0">
            <a:noFill/>
          </a:ln>
        </p:spPr>
      </p:pic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39;p9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d6f5e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Google Shape;40;p9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6" name="Google Shape;41;p9" descr="preencoded.png">
            <a:hlinkClick r:id="rId2"/>
          </p:cNvPr>
          <p:cNvPicPr/>
          <p:nvPr/>
        </p:nvPicPr>
        <p:blipFill>
          <a:blip r:embed="rId3"/>
          <a:stretch/>
        </p:blipFill>
        <p:spPr>
          <a:xfrm>
            <a:off x="12839040" y="7749720"/>
            <a:ext cx="1722240" cy="411120"/>
          </a:xfrm>
          <a:prstGeom prst="rect">
            <a:avLst/>
          </a:prstGeom>
          <a:ln w="0">
            <a:noFill/>
          </a:ln>
        </p:spPr>
      </p:pic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37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49.xml"/><Relationship Id="rId3" Type="http://schemas.openxmlformats.org/officeDocument/2006/relationships/notesSlide" Target="../notesSlides/notesSlide2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37.xml"/><Relationship Id="rId3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56;p13"/>
          <p:cNvSpPr/>
          <p:nvPr/>
        </p:nvSpPr>
        <p:spPr>
          <a:xfrm>
            <a:off x="793800" y="1316520"/>
            <a:ext cx="6244560" cy="425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24000"/>
              </a:lnSpc>
              <a:tabLst>
                <a:tab algn="l" pos="0"/>
              </a:tabLst>
            </a:pPr>
            <a:r>
              <a:rPr b="1" lang="en-US" sz="4450" spc="-1" strike="noStrike">
                <a:solidFill>
                  <a:srgbClr val="333f70"/>
                </a:solidFill>
                <a:latin typeface="Unbounded"/>
                <a:ea typeface="Unbounded"/>
              </a:rPr>
              <a:t>Artificial Intelligence (Machine Learning &amp; Deep Learning)</a:t>
            </a:r>
            <a:endParaRPr b="0" lang="en-US" sz="445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24000"/>
              </a:lnSpc>
              <a:tabLst>
                <a:tab algn="l" pos="0"/>
              </a:tabLst>
            </a:pPr>
            <a:endParaRPr b="0" lang="en-US" sz="445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24000"/>
              </a:lnSpc>
              <a:tabLst>
                <a:tab algn="l" pos="0"/>
              </a:tabLst>
            </a:pPr>
            <a:endParaRPr b="0" lang="en-US" sz="445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212" name="Google Shape;57;p13" descr="preencoded.png"/>
          <p:cNvPicPr/>
          <p:nvPr/>
        </p:nvPicPr>
        <p:blipFill>
          <a:blip r:embed="rId1"/>
          <a:stretch/>
        </p:blipFill>
        <p:spPr>
          <a:xfrm>
            <a:off x="6853680" y="1344960"/>
            <a:ext cx="6986160" cy="4779720"/>
          </a:xfrm>
          <a:prstGeom prst="rect">
            <a:avLst/>
          </a:prstGeom>
          <a:ln w="0">
            <a:noFill/>
          </a:ln>
        </p:spPr>
      </p:pic>
      <p:sp>
        <p:nvSpPr>
          <p:cNvPr id="213" name="Google Shape;58;p13"/>
          <p:cNvSpPr/>
          <p:nvPr/>
        </p:nvSpPr>
        <p:spPr>
          <a:xfrm>
            <a:off x="793800" y="6125040"/>
            <a:ext cx="13042440" cy="36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62000"/>
              </a:lnSpc>
              <a:tabLst>
                <a:tab algn="l" pos="0"/>
              </a:tabLst>
            </a:pPr>
            <a:r>
              <a:rPr b="0" lang="en-US" sz="1750" spc="-1" strike="noStrike">
                <a:solidFill>
                  <a:srgbClr val="333f70"/>
                </a:solidFill>
                <a:latin typeface="Open Sans"/>
                <a:ea typeface="Open Sans"/>
              </a:rPr>
              <a:t>NAVTCC &amp; Strings Technologies</a:t>
            </a:r>
            <a:endParaRPr b="0" lang="en-US" sz="17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4" name="Google Shape;59;p13"/>
          <p:cNvSpPr/>
          <p:nvPr/>
        </p:nvSpPr>
        <p:spPr>
          <a:xfrm>
            <a:off x="793800" y="6759720"/>
            <a:ext cx="362520" cy="362520"/>
          </a:xfrm>
          <a:prstGeom prst="roundRect">
            <a:avLst>
              <a:gd name="adj" fmla="val 25194296"/>
            </a:avLst>
          </a:prstGeom>
          <a:noFill/>
          <a:ln w="9525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215" name="Google Shape;60;p13" descr="preencoded.png"/>
          <p:cNvPicPr/>
          <p:nvPr/>
        </p:nvPicPr>
        <p:blipFill>
          <a:blip r:embed="rId2"/>
          <a:stretch/>
        </p:blipFill>
        <p:spPr>
          <a:xfrm>
            <a:off x="801360" y="6767640"/>
            <a:ext cx="347400" cy="347400"/>
          </a:xfrm>
          <a:prstGeom prst="rect">
            <a:avLst/>
          </a:prstGeom>
          <a:ln w="0">
            <a:noFill/>
          </a:ln>
        </p:spPr>
      </p:pic>
      <p:sp>
        <p:nvSpPr>
          <p:cNvPr id="216" name="Google Shape;61;p13"/>
          <p:cNvSpPr/>
          <p:nvPr/>
        </p:nvSpPr>
        <p:spPr>
          <a:xfrm>
            <a:off x="1270080" y="6743160"/>
            <a:ext cx="2547360" cy="39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40000"/>
              </a:lnSpc>
              <a:tabLst>
                <a:tab algn="l" pos="0"/>
              </a:tabLst>
            </a:pPr>
            <a:r>
              <a:rPr b="1" lang="en-US" sz="2200" spc="-1" strike="noStrike">
                <a:solidFill>
                  <a:srgbClr val="333f70"/>
                </a:solidFill>
                <a:latin typeface="Open Sans"/>
                <a:ea typeface="Open Sans"/>
              </a:rPr>
              <a:t>by Salman Ahmad</a:t>
            </a:r>
            <a:endParaRPr b="0" lang="en-US" sz="2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177;p22"/>
          <p:cNvSpPr/>
          <p:nvPr/>
        </p:nvSpPr>
        <p:spPr>
          <a:xfrm>
            <a:off x="2371320" y="613080"/>
            <a:ext cx="9845280" cy="774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ctr">
              <a:lnSpc>
                <a:spcPct val="125000"/>
              </a:lnSpc>
              <a:tabLst>
                <a:tab algn="l" pos="0"/>
              </a:tabLst>
            </a:pPr>
            <a:r>
              <a:rPr b="1" lang="en-US" sz="3750" spc="-1" strike="noStrike">
                <a:solidFill>
                  <a:srgbClr val="333f70"/>
                </a:solidFill>
                <a:latin typeface="Unbounded"/>
                <a:ea typeface="Unbounded"/>
              </a:rPr>
              <a:t>Naming Rules</a:t>
            </a:r>
            <a:endParaRPr b="0" lang="en-US" sz="37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8" name="Google Shape;178;p22"/>
          <p:cNvSpPr/>
          <p:nvPr/>
        </p:nvSpPr>
        <p:spPr>
          <a:xfrm>
            <a:off x="466200" y="1540440"/>
            <a:ext cx="9388800" cy="6228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marL="457200" indent="-368280">
              <a:lnSpc>
                <a:spcPct val="200000"/>
              </a:lnSpc>
              <a:buClr>
                <a:srgbClr val="333f70"/>
              </a:buClr>
              <a:buFont typeface="Unbounded"/>
              <a:buChar char="-"/>
            </a:pPr>
            <a:r>
              <a:rPr b="0" lang="en-US" sz="2200" spc="-1" strike="noStrike">
                <a:solidFill>
                  <a:srgbClr val="333f70"/>
                </a:solidFill>
                <a:latin typeface="Unbounded"/>
                <a:ea typeface="Unbounded"/>
              </a:rPr>
              <a:t>Variable name must start with a letter or the underscore character</a:t>
            </a:r>
            <a:endParaRPr b="0" lang="en-US" sz="2200" spc="-1" strike="noStrike">
              <a:solidFill>
                <a:srgbClr val="ffffff"/>
              </a:solidFill>
              <a:latin typeface="Arial"/>
            </a:endParaRPr>
          </a:p>
          <a:p>
            <a:pPr marL="457200" indent="-368280">
              <a:lnSpc>
                <a:spcPct val="200000"/>
              </a:lnSpc>
              <a:buClr>
                <a:srgbClr val="333f70"/>
              </a:buClr>
              <a:buFont typeface="Unbounded"/>
              <a:buChar char="-"/>
            </a:pPr>
            <a:r>
              <a:rPr b="0" lang="en-US" sz="2200" spc="-1" strike="noStrike">
                <a:solidFill>
                  <a:srgbClr val="333f70"/>
                </a:solidFill>
                <a:latin typeface="Unbounded"/>
                <a:ea typeface="Unbounded"/>
              </a:rPr>
              <a:t>Variable name cannot start with a number</a:t>
            </a:r>
            <a:endParaRPr b="0" lang="en-US" sz="2200" spc="-1" strike="noStrike">
              <a:solidFill>
                <a:srgbClr val="ffffff"/>
              </a:solidFill>
              <a:latin typeface="Arial"/>
            </a:endParaRPr>
          </a:p>
          <a:p>
            <a:pPr marL="457200" indent="-368280">
              <a:lnSpc>
                <a:spcPct val="200000"/>
              </a:lnSpc>
              <a:buClr>
                <a:srgbClr val="333f70"/>
              </a:buClr>
              <a:buFont typeface="Unbounded"/>
              <a:buChar char="-"/>
            </a:pPr>
            <a:r>
              <a:rPr b="0" lang="en-US" sz="2200" spc="-1" strike="noStrike">
                <a:solidFill>
                  <a:srgbClr val="333f70"/>
                </a:solidFill>
                <a:latin typeface="Unbounded"/>
                <a:ea typeface="Unbounded"/>
              </a:rPr>
              <a:t>Variable name can only contain alpha-numeric characters and underscores (A-z,0-9,_)</a:t>
            </a:r>
            <a:endParaRPr b="0" lang="en-US" sz="2200" spc="-1" strike="noStrike">
              <a:solidFill>
                <a:srgbClr val="ffffff"/>
              </a:solidFill>
              <a:latin typeface="Arial"/>
            </a:endParaRPr>
          </a:p>
          <a:p>
            <a:pPr marL="457200" indent="-368280">
              <a:lnSpc>
                <a:spcPct val="200000"/>
              </a:lnSpc>
              <a:buClr>
                <a:srgbClr val="333f70"/>
              </a:buClr>
              <a:buFont typeface="Unbounded"/>
              <a:buChar char="-"/>
            </a:pPr>
            <a:r>
              <a:rPr b="0" lang="en-US" sz="2200" spc="-1" strike="noStrike">
                <a:solidFill>
                  <a:srgbClr val="333f70"/>
                </a:solidFill>
                <a:latin typeface="Unbounded"/>
                <a:ea typeface="Unbounded"/>
              </a:rPr>
              <a:t>Variable names are case-sensitive</a:t>
            </a:r>
            <a:endParaRPr b="0" lang="en-US" sz="22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289" name="Google Shape;179;p22" descr=""/>
          <p:cNvPicPr/>
          <p:nvPr/>
        </p:nvPicPr>
        <p:blipFill>
          <a:blip r:embed="rId1"/>
          <a:stretch/>
        </p:blipFill>
        <p:spPr>
          <a:xfrm>
            <a:off x="10008000" y="1540440"/>
            <a:ext cx="4469760" cy="4356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177;p 1"/>
          <p:cNvSpPr/>
          <p:nvPr/>
        </p:nvSpPr>
        <p:spPr>
          <a:xfrm>
            <a:off x="2286000" y="3329280"/>
            <a:ext cx="9845280" cy="774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ctr">
              <a:lnSpc>
                <a:spcPct val="125000"/>
              </a:lnSpc>
              <a:tabLst>
                <a:tab algn="l" pos="0"/>
              </a:tabLst>
            </a:pPr>
            <a:r>
              <a:rPr b="1" lang="en-US" sz="3750" spc="-1" strike="noStrike">
                <a:solidFill>
                  <a:srgbClr val="333f70"/>
                </a:solidFill>
                <a:latin typeface="Unbounded"/>
                <a:ea typeface="Unbounded"/>
              </a:rPr>
              <a:t>Array – </a:t>
            </a:r>
            <a:r>
              <a:rPr b="0" lang="en-US" sz="3750" spc="-1" strike="noStrike">
                <a:solidFill>
                  <a:srgbClr val="333f70"/>
                </a:solidFill>
                <a:latin typeface="Unbounded"/>
                <a:ea typeface="Unbounded"/>
              </a:rPr>
              <a:t>A sequence of variables</a:t>
            </a:r>
            <a:endParaRPr b="0" lang="en-US" sz="37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91" name="Google Shape;178;p 1"/>
          <p:cNvSpPr/>
          <p:nvPr/>
        </p:nvSpPr>
        <p:spPr>
          <a:xfrm>
            <a:off x="466200" y="1540440"/>
            <a:ext cx="9388800" cy="6228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92" name=""/>
          <p:cNvSpPr/>
          <p:nvPr/>
        </p:nvSpPr>
        <p:spPr>
          <a:xfrm>
            <a:off x="1168200" y="1121400"/>
            <a:ext cx="1575000" cy="1371600"/>
          </a:xfrm>
          <a:prstGeom prst="rect">
            <a:avLst/>
          </a:prstGeom>
          <a:solidFill>
            <a:schemeClr val="accent1"/>
          </a:solidFill>
          <a:ln w="0">
            <a:solidFill>
              <a:srgbClr val="20386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value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93" name=""/>
          <p:cNvGrpSpPr/>
          <p:nvPr/>
        </p:nvGrpSpPr>
        <p:grpSpPr>
          <a:xfrm>
            <a:off x="1168200" y="4332600"/>
            <a:ext cx="12547800" cy="1371600"/>
            <a:chOff x="1168200" y="4332600"/>
            <a:chExt cx="12547800" cy="1371600"/>
          </a:xfrm>
        </p:grpSpPr>
        <p:sp>
          <p:nvSpPr>
            <p:cNvPr id="294" name=""/>
            <p:cNvSpPr/>
            <p:nvPr/>
          </p:nvSpPr>
          <p:spPr>
            <a:xfrm>
              <a:off x="1168200" y="4332600"/>
              <a:ext cx="1575000" cy="1371600"/>
            </a:xfrm>
            <a:prstGeom prst="rect">
              <a:avLst/>
            </a:prstGeom>
            <a:solidFill>
              <a:schemeClr val="accent1"/>
            </a:solidFill>
            <a:ln w="0">
              <a:solidFill>
                <a:srgbClr val="203864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/>
              <a:r>
                <a:rPr b="0" lang="en-US" sz="1800" spc="-1" strike="noStrike">
                  <a:solidFill>
                    <a:srgbClr val="000000"/>
                  </a:solidFill>
                  <a:latin typeface="Arial"/>
                </a:rPr>
                <a:t>value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95" name=""/>
            <p:cNvSpPr/>
            <p:nvPr/>
          </p:nvSpPr>
          <p:spPr>
            <a:xfrm>
              <a:off x="2997000" y="4332600"/>
              <a:ext cx="1575000" cy="1371600"/>
            </a:xfrm>
            <a:prstGeom prst="rect">
              <a:avLst/>
            </a:prstGeom>
            <a:solidFill>
              <a:schemeClr val="accent1"/>
            </a:solidFill>
            <a:ln w="0">
              <a:solidFill>
                <a:srgbClr val="203864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/>
              <a:r>
                <a:rPr b="0" lang="en-US" sz="1800" spc="-1" strike="noStrike">
                  <a:solidFill>
                    <a:srgbClr val="000000"/>
                  </a:solidFill>
                  <a:latin typeface="Arial"/>
                </a:rPr>
                <a:t>value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96" name=""/>
            <p:cNvSpPr/>
            <p:nvPr/>
          </p:nvSpPr>
          <p:spPr>
            <a:xfrm>
              <a:off x="4800600" y="4332600"/>
              <a:ext cx="1575000" cy="1371600"/>
            </a:xfrm>
            <a:prstGeom prst="rect">
              <a:avLst/>
            </a:prstGeom>
            <a:solidFill>
              <a:schemeClr val="accent1"/>
            </a:solidFill>
            <a:ln w="0">
              <a:solidFill>
                <a:srgbClr val="203864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/>
              <a:r>
                <a:rPr b="0" lang="en-US" sz="1800" spc="-1" strike="noStrike">
                  <a:solidFill>
                    <a:srgbClr val="000000"/>
                  </a:solidFill>
                  <a:latin typeface="Arial"/>
                </a:rPr>
                <a:t>value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97" name=""/>
            <p:cNvSpPr/>
            <p:nvPr/>
          </p:nvSpPr>
          <p:spPr>
            <a:xfrm>
              <a:off x="6629400" y="4332600"/>
              <a:ext cx="1575000" cy="1371600"/>
            </a:xfrm>
            <a:prstGeom prst="rect">
              <a:avLst/>
            </a:prstGeom>
            <a:solidFill>
              <a:schemeClr val="accent1"/>
            </a:solidFill>
            <a:ln w="0">
              <a:solidFill>
                <a:srgbClr val="203864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/>
              <a:r>
                <a:rPr b="0" lang="en-US" sz="1800" spc="-1" strike="noStrike">
                  <a:solidFill>
                    <a:srgbClr val="000000"/>
                  </a:solidFill>
                  <a:latin typeface="Arial"/>
                </a:rPr>
                <a:t>value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98" name=""/>
            <p:cNvSpPr/>
            <p:nvPr/>
          </p:nvSpPr>
          <p:spPr>
            <a:xfrm>
              <a:off x="12141000" y="4332600"/>
              <a:ext cx="1575000" cy="1371600"/>
            </a:xfrm>
            <a:prstGeom prst="rect">
              <a:avLst/>
            </a:prstGeom>
            <a:solidFill>
              <a:schemeClr val="accent1"/>
            </a:solidFill>
            <a:ln w="0">
              <a:solidFill>
                <a:srgbClr val="203864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algn="ctr"/>
              <a:r>
                <a:rPr b="0" lang="en-US" sz="1800" spc="-1" strike="noStrike">
                  <a:solidFill>
                    <a:srgbClr val="000000"/>
                  </a:solidFill>
                  <a:latin typeface="Arial"/>
                </a:rPr>
                <a:t>value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299" name="Google Shape;177;p 2"/>
          <p:cNvSpPr/>
          <p:nvPr/>
        </p:nvSpPr>
        <p:spPr>
          <a:xfrm>
            <a:off x="685800" y="1371600"/>
            <a:ext cx="9845280" cy="774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ctr">
              <a:lnSpc>
                <a:spcPct val="125000"/>
              </a:lnSpc>
              <a:tabLst>
                <a:tab algn="l" pos="0"/>
              </a:tabLst>
            </a:pPr>
            <a:r>
              <a:rPr b="1" lang="en-US" sz="3750" spc="-1" strike="noStrike">
                <a:solidFill>
                  <a:srgbClr val="333f70"/>
                </a:solidFill>
                <a:latin typeface="Unbounded"/>
                <a:ea typeface="Unbounded"/>
              </a:rPr>
              <a:t>Variable – </a:t>
            </a:r>
            <a:r>
              <a:rPr b="0" lang="en-US" sz="3750" spc="-1" strike="noStrike">
                <a:solidFill>
                  <a:srgbClr val="333f70"/>
                </a:solidFill>
                <a:latin typeface="Unbounded"/>
                <a:ea typeface="Unbounded"/>
              </a:rPr>
              <a:t>A container</a:t>
            </a:r>
            <a:endParaRPr b="0" lang="en-US" sz="37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00" name="Google Shape;177;p 3"/>
          <p:cNvSpPr/>
          <p:nvPr/>
        </p:nvSpPr>
        <p:spPr>
          <a:xfrm>
            <a:off x="2956320" y="5843880"/>
            <a:ext cx="1615680" cy="774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ctr">
              <a:lnSpc>
                <a:spcPct val="125000"/>
              </a:lnSpc>
              <a:tabLst>
                <a:tab algn="l" pos="0"/>
              </a:tabLst>
            </a:pPr>
            <a:r>
              <a:rPr b="0" lang="en-US" sz="3750" spc="-1" strike="noStrike">
                <a:solidFill>
                  <a:srgbClr val="333f70"/>
                </a:solidFill>
                <a:latin typeface="Unbounded"/>
                <a:ea typeface="Unbounded"/>
              </a:rPr>
              <a:t>1</a:t>
            </a:r>
            <a:endParaRPr b="0" lang="en-US" sz="37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01" name="Google Shape;177;p 4"/>
          <p:cNvSpPr/>
          <p:nvPr/>
        </p:nvSpPr>
        <p:spPr>
          <a:xfrm>
            <a:off x="914400" y="5843880"/>
            <a:ext cx="1615680" cy="774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ctr">
              <a:lnSpc>
                <a:spcPct val="125000"/>
              </a:lnSpc>
              <a:tabLst>
                <a:tab algn="l" pos="0"/>
              </a:tabLst>
            </a:pPr>
            <a:r>
              <a:rPr b="0" lang="en-US" sz="3750" spc="-1" strike="noStrike">
                <a:solidFill>
                  <a:srgbClr val="333f70"/>
                </a:solidFill>
                <a:latin typeface="Unbounded"/>
                <a:ea typeface="Unbounded"/>
              </a:rPr>
              <a:t>0</a:t>
            </a:r>
            <a:endParaRPr b="0" lang="en-US" sz="37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02" name="Google Shape;177;p 5"/>
          <p:cNvSpPr/>
          <p:nvPr/>
        </p:nvSpPr>
        <p:spPr>
          <a:xfrm>
            <a:off x="4785120" y="5843880"/>
            <a:ext cx="1615680" cy="774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ctr">
              <a:lnSpc>
                <a:spcPct val="125000"/>
              </a:lnSpc>
              <a:tabLst>
                <a:tab algn="l" pos="0"/>
              </a:tabLst>
            </a:pPr>
            <a:r>
              <a:rPr b="0" lang="en-US" sz="3750" spc="-1" strike="noStrike">
                <a:solidFill>
                  <a:srgbClr val="333f70"/>
                </a:solidFill>
                <a:latin typeface="Unbounded"/>
                <a:ea typeface="Unbounded"/>
              </a:rPr>
              <a:t>2</a:t>
            </a:r>
            <a:endParaRPr b="0" lang="en-US" sz="37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03" name="Google Shape;177;p 6"/>
          <p:cNvSpPr/>
          <p:nvPr/>
        </p:nvSpPr>
        <p:spPr>
          <a:xfrm>
            <a:off x="6629400" y="5788800"/>
            <a:ext cx="1615680" cy="774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ctr">
              <a:lnSpc>
                <a:spcPct val="125000"/>
              </a:lnSpc>
              <a:tabLst>
                <a:tab algn="l" pos="0"/>
              </a:tabLst>
            </a:pPr>
            <a:r>
              <a:rPr b="0" lang="en-US" sz="3750" spc="-1" strike="noStrike">
                <a:solidFill>
                  <a:srgbClr val="333f70"/>
                </a:solidFill>
                <a:latin typeface="Unbounded"/>
                <a:ea typeface="Unbounded"/>
              </a:rPr>
              <a:t>3</a:t>
            </a:r>
            <a:endParaRPr b="0" lang="en-US" sz="37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04" name="Google Shape;177;p 7"/>
          <p:cNvSpPr/>
          <p:nvPr/>
        </p:nvSpPr>
        <p:spPr>
          <a:xfrm>
            <a:off x="12115800" y="5788800"/>
            <a:ext cx="1615680" cy="774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ctr">
              <a:lnSpc>
                <a:spcPct val="125000"/>
              </a:lnSpc>
              <a:tabLst>
                <a:tab algn="l" pos="0"/>
              </a:tabLst>
            </a:pPr>
            <a:r>
              <a:rPr b="0" lang="en-US" sz="3750" spc="-1" strike="noStrike">
                <a:solidFill>
                  <a:srgbClr val="333f70"/>
                </a:solidFill>
                <a:latin typeface="Unbounded"/>
                <a:ea typeface="Unbounded"/>
              </a:rPr>
              <a:t>n</a:t>
            </a:r>
            <a:endParaRPr b="0" lang="en-US" sz="37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05" name="Google Shape;177;p 8"/>
          <p:cNvSpPr/>
          <p:nvPr/>
        </p:nvSpPr>
        <p:spPr>
          <a:xfrm>
            <a:off x="5257800" y="4525200"/>
            <a:ext cx="9845280" cy="774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ctr">
              <a:lnSpc>
                <a:spcPct val="125000"/>
              </a:lnSpc>
              <a:tabLst>
                <a:tab algn="l" pos="0"/>
              </a:tabLst>
            </a:pPr>
            <a:r>
              <a:rPr b="0" lang="en-US" sz="3750" spc="-1" strike="noStrike">
                <a:solidFill>
                  <a:srgbClr val="333f70"/>
                </a:solidFill>
                <a:latin typeface="Unbounded"/>
                <a:ea typeface="Unbounded"/>
              </a:rPr>
              <a:t>...</a:t>
            </a:r>
            <a:endParaRPr b="0" lang="en-US" sz="37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06" name="Google Shape;177;p 9"/>
          <p:cNvSpPr/>
          <p:nvPr/>
        </p:nvSpPr>
        <p:spPr>
          <a:xfrm>
            <a:off x="5257800" y="5632200"/>
            <a:ext cx="9845280" cy="774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ctr">
              <a:lnSpc>
                <a:spcPct val="125000"/>
              </a:lnSpc>
              <a:tabLst>
                <a:tab algn="l" pos="0"/>
              </a:tabLst>
            </a:pPr>
            <a:r>
              <a:rPr b="0" lang="en-US" sz="3750" spc="-1" strike="noStrike">
                <a:solidFill>
                  <a:srgbClr val="333f70"/>
                </a:solidFill>
                <a:latin typeface="Unbounded"/>
                <a:ea typeface="Unbounded"/>
              </a:rPr>
              <a:t>...</a:t>
            </a:r>
            <a:endParaRPr b="0" lang="en-US" sz="37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07" name=""/>
          <p:cNvSpPr/>
          <p:nvPr/>
        </p:nvSpPr>
        <p:spPr>
          <a:xfrm rot="16116000">
            <a:off x="6974640" y="766080"/>
            <a:ext cx="457200" cy="11651400"/>
          </a:xfrm>
          <a:custGeom>
            <a:avLst/>
            <a:gdLst>
              <a:gd name="textAreaLeft" fmla="*/ 292320 w 457200"/>
              <a:gd name="textAreaRight" fmla="*/ 457560 w 457200"/>
              <a:gd name="textAreaTop" fmla="*/ 303840 h 11651400"/>
              <a:gd name="textAreaBottom" fmla="*/ 11347560 h 11651400"/>
            </a:gdLst>
            <a:ahLst/>
            <a:rect l="textAreaLeft" t="textAreaTop" r="textAreaRight" b="textAreaBottom"/>
            <a:pathLst>
              <a:path w="21600" h="21600">
                <a:moveTo>
                  <a:pt x="21600" y="0"/>
                </a:moveTo>
                <a:cubicBezTo>
                  <a:pt x="16200" y="0"/>
                  <a:pt x="10800" y="900"/>
                  <a:pt x="10800" y="1800"/>
                </a:cubicBezTo>
                <a:lnTo>
                  <a:pt x="10800" y="9000"/>
                </a:lnTo>
                <a:cubicBezTo>
                  <a:pt x="10800" y="9900"/>
                  <a:pt x="5400" y="10800"/>
                  <a:pt x="0" y="10800"/>
                </a:cubicBezTo>
                <a:cubicBezTo>
                  <a:pt x="5400" y="10800"/>
                  <a:pt x="10800" y="11700"/>
                  <a:pt x="10800" y="12600"/>
                </a:cubicBezTo>
                <a:lnTo>
                  <a:pt x="10800" y="19800"/>
                </a:lnTo>
                <a:cubicBezTo>
                  <a:pt x="10800" y="20700"/>
                  <a:pt x="16200" y="21600"/>
                  <a:pt x="21600" y="21600"/>
                </a:cubicBezTo>
              </a:path>
            </a:pathLst>
          </a:custGeom>
          <a:solidFill>
            <a:srgbClr val="ffffff"/>
          </a:solidFill>
          <a:ln w="0">
            <a:solidFill>
              <a:srgbClr val="20386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8" name="Google Shape;177;p 10"/>
          <p:cNvSpPr/>
          <p:nvPr/>
        </p:nvSpPr>
        <p:spPr>
          <a:xfrm>
            <a:off x="6385320" y="6994080"/>
            <a:ext cx="1615680" cy="774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ctr">
              <a:lnSpc>
                <a:spcPct val="125000"/>
              </a:lnSpc>
              <a:tabLst>
                <a:tab algn="l" pos="0"/>
              </a:tabLst>
            </a:pPr>
            <a:r>
              <a:rPr b="0" lang="en-US" sz="3750" spc="-1" strike="noStrike">
                <a:solidFill>
                  <a:srgbClr val="333f70"/>
                </a:solidFill>
                <a:latin typeface="Unbounded"/>
                <a:ea typeface="Unbounded"/>
              </a:rPr>
              <a:t>index</a:t>
            </a:r>
            <a:endParaRPr b="0" lang="en-US" sz="375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177;p 11"/>
          <p:cNvSpPr/>
          <p:nvPr/>
        </p:nvSpPr>
        <p:spPr>
          <a:xfrm>
            <a:off x="2371320" y="613080"/>
            <a:ext cx="9845280" cy="774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ctr">
              <a:lnSpc>
                <a:spcPct val="125000"/>
              </a:lnSpc>
              <a:tabLst>
                <a:tab algn="l" pos="0"/>
              </a:tabLst>
            </a:pPr>
            <a:r>
              <a:rPr b="1" lang="en-US" sz="3750" spc="-1" strike="noStrike">
                <a:solidFill>
                  <a:srgbClr val="333f70"/>
                </a:solidFill>
                <a:latin typeface="Unbounded"/>
                <a:ea typeface="Unbounded"/>
              </a:rPr>
              <a:t>Values and Expressions</a:t>
            </a:r>
            <a:endParaRPr b="0" lang="en-US" sz="37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0" name="Google Shape;178;p 2"/>
          <p:cNvSpPr/>
          <p:nvPr/>
        </p:nvSpPr>
        <p:spPr>
          <a:xfrm>
            <a:off x="2194200" y="1540440"/>
            <a:ext cx="9388800" cy="6228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200000"/>
              </a:lnSpc>
            </a:pPr>
            <a:endParaRPr b="0" lang="en-US" sz="2200" spc="-1" strike="noStrike">
              <a:solidFill>
                <a:srgbClr val="ffffff"/>
              </a:solidFill>
              <a:latin typeface="Arial"/>
            </a:endParaRPr>
          </a:p>
          <a:p>
            <a:pPr marL="457200" indent="-368280">
              <a:lnSpc>
                <a:spcPct val="200000"/>
              </a:lnSpc>
              <a:buClr>
                <a:srgbClr val="333f70"/>
              </a:buClr>
              <a:buFont typeface="Unbounded"/>
              <a:buChar char="-"/>
            </a:pPr>
            <a:r>
              <a:rPr b="1" lang="en-US" sz="2200" spc="-1" strike="noStrike">
                <a:solidFill>
                  <a:srgbClr val="333f70"/>
                </a:solidFill>
                <a:latin typeface="Unbounded"/>
                <a:ea typeface="Unbounded"/>
              </a:rPr>
              <a:t>What are expressions?</a:t>
            </a:r>
            <a:endParaRPr b="0" lang="en-US" sz="2200" spc="-1" strike="noStrike">
              <a:solidFill>
                <a:srgbClr val="ffffff"/>
              </a:solidFill>
              <a:latin typeface="Arial"/>
            </a:endParaRPr>
          </a:p>
          <a:p>
            <a:pPr marL="457200" indent="-368280">
              <a:lnSpc>
                <a:spcPct val="200000"/>
              </a:lnSpc>
              <a:buClr>
                <a:srgbClr val="333f70"/>
              </a:buClr>
              <a:buFont typeface="Unbounded"/>
              <a:buChar char="-"/>
            </a:pPr>
            <a:r>
              <a:rPr b="0" lang="en-US" sz="2200" spc="-1" strike="noStrike">
                <a:solidFill>
                  <a:srgbClr val="333f70"/>
                </a:solidFill>
                <a:latin typeface="Unbounded"/>
                <a:ea typeface="Unbounded"/>
              </a:rPr>
              <a:t>Combination of values, variables and operators</a:t>
            </a:r>
            <a:endParaRPr b="0" lang="en-US" sz="2200" spc="-1" strike="noStrike">
              <a:solidFill>
                <a:srgbClr val="ffffff"/>
              </a:solidFill>
              <a:latin typeface="Arial"/>
            </a:endParaRPr>
          </a:p>
          <a:p>
            <a:pPr marL="457200" indent="-368280">
              <a:lnSpc>
                <a:spcPct val="200000"/>
              </a:lnSpc>
              <a:buClr>
                <a:srgbClr val="333f70"/>
              </a:buClr>
              <a:buFont typeface="Unbounded"/>
              <a:buChar char="-"/>
            </a:pPr>
            <a:r>
              <a:rPr b="0" lang="en-US" sz="2200" spc="-1" strike="noStrike">
                <a:solidFill>
                  <a:srgbClr val="333f70"/>
                </a:solidFill>
                <a:latin typeface="Unbounded"/>
                <a:ea typeface="Unbounded"/>
              </a:rPr>
              <a:t>Expressions always return a result</a:t>
            </a:r>
            <a:endParaRPr b="0" lang="en-US" sz="2200" spc="-1" strike="noStrike">
              <a:solidFill>
                <a:srgbClr val="ffffff"/>
              </a:solidFill>
              <a:latin typeface="Arial"/>
            </a:endParaRPr>
          </a:p>
          <a:p>
            <a:pPr marL="457200" indent="-368280">
              <a:lnSpc>
                <a:spcPct val="200000"/>
              </a:lnSpc>
              <a:buClr>
                <a:srgbClr val="333f70"/>
              </a:buClr>
              <a:buFont typeface="Unbounded"/>
              <a:buChar char="-"/>
            </a:pPr>
            <a:r>
              <a:rPr b="0" lang="en-US" sz="2200" spc="-1" strike="noStrike">
                <a:solidFill>
                  <a:srgbClr val="333f70"/>
                </a:solidFill>
                <a:latin typeface="Unbounded"/>
                <a:ea typeface="Unbounded"/>
              </a:rPr>
              <a:t>Examples:</a:t>
            </a:r>
            <a:endParaRPr b="0" lang="en-US" sz="2200" spc="-1" strike="noStrike">
              <a:solidFill>
                <a:srgbClr val="ffffff"/>
              </a:solidFill>
              <a:latin typeface="Arial"/>
            </a:endParaRPr>
          </a:p>
          <a:p>
            <a:pPr lvl="1" marL="432000" indent="-216000">
              <a:lnSpc>
                <a:spcPct val="2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333f70"/>
                </a:solidFill>
                <a:latin typeface="Unbounded"/>
                <a:ea typeface="Unbounded"/>
              </a:rPr>
              <a:t>-   5 + 3 → returns 8</a:t>
            </a:r>
            <a:endParaRPr b="0" lang="en-US" sz="2200" spc="-1" strike="noStrike">
              <a:solidFill>
                <a:srgbClr val="ffffff"/>
              </a:solidFill>
              <a:latin typeface="Arial"/>
            </a:endParaRPr>
          </a:p>
          <a:p>
            <a:pPr lvl="1" marL="432000" indent="-216000">
              <a:lnSpc>
                <a:spcPct val="2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333f70"/>
                </a:solidFill>
                <a:latin typeface="Unbounded"/>
                <a:ea typeface="Unbounded"/>
              </a:rPr>
              <a:t>-   ‘Hello’ + ‘World’ → returns ‘HelloWorld’</a:t>
            </a:r>
            <a:endParaRPr b="0" lang="en-US" sz="2200" spc="-1" strike="noStrike">
              <a:solidFill>
                <a:srgbClr val="ffffff"/>
              </a:solidFill>
              <a:latin typeface="Arial"/>
            </a:endParaRPr>
          </a:p>
          <a:p>
            <a:pPr lvl="1" marL="432000" indent="-216000">
              <a:lnSpc>
                <a:spcPct val="2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333f70"/>
                </a:solidFill>
                <a:latin typeface="Unbounded"/>
                <a:ea typeface="Unbounded"/>
              </a:rPr>
              <a:t>-   10 &gt; 9 → returns True</a:t>
            </a:r>
            <a:endParaRPr b="0" lang="en-US" sz="2200" spc="-1" strike="noStrike">
              <a:solidFill>
                <a:srgbClr val="ffffff"/>
              </a:solidFill>
              <a:latin typeface="Arial"/>
            </a:endParaRPr>
          </a:p>
          <a:p>
            <a:pPr lvl="1" marL="432000" indent="-216000">
              <a:lnSpc>
                <a:spcPct val="2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333f70"/>
                </a:solidFill>
                <a:latin typeface="Unbounded"/>
                <a:ea typeface="Unbounded"/>
              </a:rPr>
              <a:t> </a:t>
            </a:r>
            <a:endParaRPr b="0" lang="en-US" sz="2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177;p 12"/>
          <p:cNvSpPr/>
          <p:nvPr/>
        </p:nvSpPr>
        <p:spPr>
          <a:xfrm>
            <a:off x="2371320" y="613080"/>
            <a:ext cx="9845280" cy="774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ctr">
              <a:lnSpc>
                <a:spcPct val="125000"/>
              </a:lnSpc>
              <a:tabLst>
                <a:tab algn="l" pos="0"/>
              </a:tabLst>
            </a:pPr>
            <a:r>
              <a:rPr b="1" lang="en-US" sz="3750" spc="-1" strike="noStrike">
                <a:solidFill>
                  <a:srgbClr val="333f70"/>
                </a:solidFill>
                <a:latin typeface="Unbounded"/>
                <a:ea typeface="Unbounded"/>
              </a:rPr>
              <a:t>Values and Expressions</a:t>
            </a:r>
            <a:endParaRPr b="0" lang="en-US" sz="37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2" name="Google Shape;178;p 3"/>
          <p:cNvSpPr/>
          <p:nvPr/>
        </p:nvSpPr>
        <p:spPr>
          <a:xfrm>
            <a:off x="2194200" y="1540440"/>
            <a:ext cx="9388800" cy="6228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200000"/>
              </a:lnSpc>
            </a:pPr>
            <a:endParaRPr b="0" lang="en-US" sz="2200" spc="-1" strike="noStrike">
              <a:solidFill>
                <a:srgbClr val="ffffff"/>
              </a:solidFill>
              <a:latin typeface="Arial"/>
            </a:endParaRPr>
          </a:p>
          <a:p>
            <a:pPr marL="457200" indent="-368280">
              <a:lnSpc>
                <a:spcPct val="200000"/>
              </a:lnSpc>
              <a:buClr>
                <a:srgbClr val="333f70"/>
              </a:buClr>
              <a:buFont typeface="Unbounded"/>
              <a:buChar char="-"/>
            </a:pPr>
            <a:r>
              <a:rPr b="1" lang="en-US" sz="2200" spc="-1" strike="noStrike">
                <a:solidFill>
                  <a:srgbClr val="333f70"/>
                </a:solidFill>
                <a:latin typeface="Unbounded"/>
                <a:ea typeface="Unbounded"/>
              </a:rPr>
              <a:t>What are Values?</a:t>
            </a:r>
            <a:endParaRPr b="0" lang="en-US" sz="2200" spc="-1" strike="noStrike">
              <a:solidFill>
                <a:srgbClr val="ffffff"/>
              </a:solidFill>
              <a:latin typeface="Arial"/>
            </a:endParaRPr>
          </a:p>
          <a:p>
            <a:pPr marL="457200" indent="-368280">
              <a:lnSpc>
                <a:spcPct val="200000"/>
              </a:lnSpc>
              <a:buClr>
                <a:srgbClr val="333f70"/>
              </a:buClr>
              <a:buFont typeface="Unbounded"/>
              <a:buChar char="-"/>
            </a:pPr>
            <a:r>
              <a:rPr b="0" lang="en-US" sz="2200" spc="-1" strike="noStrike">
                <a:solidFill>
                  <a:srgbClr val="333f70"/>
                </a:solidFill>
                <a:latin typeface="Unbounded"/>
                <a:ea typeface="Unbounded"/>
              </a:rPr>
              <a:t>Values are basic pieces of data that Python can work with </a:t>
            </a:r>
            <a:endParaRPr b="0" lang="en-US" sz="2200" spc="-1" strike="noStrike">
              <a:solidFill>
                <a:srgbClr val="ffffff"/>
              </a:solidFill>
              <a:latin typeface="Arial"/>
            </a:endParaRPr>
          </a:p>
          <a:p>
            <a:pPr marL="457200" indent="-368280">
              <a:lnSpc>
                <a:spcPct val="200000"/>
              </a:lnSpc>
              <a:buClr>
                <a:srgbClr val="333f70"/>
              </a:buClr>
              <a:buFont typeface="Unbounded"/>
              <a:buChar char="-"/>
            </a:pPr>
            <a:r>
              <a:rPr b="0" lang="en-US" sz="2200" spc="-1" strike="noStrike">
                <a:solidFill>
                  <a:srgbClr val="333f70"/>
                </a:solidFill>
                <a:latin typeface="Unbounded"/>
                <a:ea typeface="Unbounded"/>
              </a:rPr>
              <a:t>Examples</a:t>
            </a:r>
            <a:endParaRPr b="0" lang="en-US" sz="2200" spc="-1" strike="noStrike">
              <a:solidFill>
                <a:srgbClr val="ffffff"/>
              </a:solidFill>
              <a:latin typeface="Arial"/>
            </a:endParaRPr>
          </a:p>
          <a:p>
            <a:pPr lvl="1" marL="432000" indent="-216000">
              <a:lnSpc>
                <a:spcPct val="2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333f70"/>
                </a:solidFill>
                <a:latin typeface="Unbounded"/>
                <a:ea typeface="Unbounded"/>
              </a:rPr>
              <a:t>-  Numeric: 5, 3.14</a:t>
            </a:r>
            <a:endParaRPr b="0" lang="en-US" sz="2200" spc="-1" strike="noStrike">
              <a:solidFill>
                <a:srgbClr val="ffffff"/>
              </a:solidFill>
              <a:latin typeface="Arial"/>
            </a:endParaRPr>
          </a:p>
          <a:p>
            <a:pPr lvl="1" marL="432000" indent="-216000">
              <a:lnSpc>
                <a:spcPct val="2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333f70"/>
                </a:solidFill>
                <a:latin typeface="Unbounded"/>
                <a:ea typeface="Unbounded"/>
              </a:rPr>
              <a:t>-  String: ‘Hello’, “World”</a:t>
            </a:r>
            <a:endParaRPr b="0" lang="en-US" sz="2200" spc="-1" strike="noStrike">
              <a:solidFill>
                <a:srgbClr val="ffffff"/>
              </a:solidFill>
              <a:latin typeface="Arial"/>
            </a:endParaRPr>
          </a:p>
          <a:p>
            <a:pPr lvl="1" marL="432000" indent="-216000">
              <a:lnSpc>
                <a:spcPct val="2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333f70"/>
                </a:solidFill>
                <a:latin typeface="Unbounded"/>
                <a:ea typeface="Unbounded"/>
              </a:rPr>
              <a:t>- Boolean: True, False</a:t>
            </a:r>
            <a:endParaRPr b="0" lang="en-US" sz="2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185;p23"/>
          <p:cNvSpPr/>
          <p:nvPr/>
        </p:nvSpPr>
        <p:spPr>
          <a:xfrm>
            <a:off x="2371320" y="613080"/>
            <a:ext cx="9845280" cy="774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ctr">
              <a:lnSpc>
                <a:spcPct val="125000"/>
              </a:lnSpc>
              <a:tabLst>
                <a:tab algn="l" pos="0"/>
              </a:tabLst>
            </a:pPr>
            <a:r>
              <a:rPr b="1" lang="en-US" sz="3750" spc="-1" strike="noStrike">
                <a:solidFill>
                  <a:srgbClr val="333f70"/>
                </a:solidFill>
                <a:latin typeface="Unbounded"/>
                <a:ea typeface="Unbounded"/>
              </a:rPr>
              <a:t>Built-in Data Types</a:t>
            </a:r>
            <a:endParaRPr b="0" lang="en-US" sz="37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4" name="Google Shape;186;p23"/>
          <p:cNvSpPr/>
          <p:nvPr/>
        </p:nvSpPr>
        <p:spPr>
          <a:xfrm>
            <a:off x="3057120" y="1845360"/>
            <a:ext cx="9388800" cy="6228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marL="457200" indent="-368280">
              <a:lnSpc>
                <a:spcPct val="200000"/>
              </a:lnSpc>
              <a:buClr>
                <a:srgbClr val="333f70"/>
              </a:buClr>
              <a:buFont typeface="Unbounded"/>
              <a:buChar char="-"/>
            </a:pPr>
            <a:r>
              <a:rPr b="0" lang="en-US" sz="2200" spc="-1" strike="noStrike">
                <a:solidFill>
                  <a:srgbClr val="333f70"/>
                </a:solidFill>
                <a:latin typeface="Unbounded"/>
                <a:ea typeface="Unbounded"/>
              </a:rPr>
              <a:t>Text Type:-----  str</a:t>
            </a:r>
            <a:endParaRPr b="0" lang="en-US" sz="2200" spc="-1" strike="noStrike">
              <a:solidFill>
                <a:srgbClr val="ffffff"/>
              </a:solidFill>
              <a:latin typeface="Arial"/>
            </a:endParaRPr>
          </a:p>
          <a:p>
            <a:pPr marL="457200" indent="-368280">
              <a:lnSpc>
                <a:spcPct val="200000"/>
              </a:lnSpc>
              <a:buClr>
                <a:srgbClr val="333f70"/>
              </a:buClr>
              <a:buFont typeface="Unbounded"/>
              <a:buChar char="-"/>
            </a:pPr>
            <a:r>
              <a:rPr b="0" lang="en-US" sz="2200" spc="-1" strike="noStrike">
                <a:solidFill>
                  <a:srgbClr val="333f70"/>
                </a:solidFill>
                <a:latin typeface="Unbounded"/>
                <a:ea typeface="Unbounded"/>
              </a:rPr>
              <a:t>Numeric Types:-----</a:t>
            </a:r>
            <a:r>
              <a:rPr b="0" lang="en-US" sz="2200" spc="-1" strike="noStrike">
                <a:solidFill>
                  <a:srgbClr val="333f70"/>
                </a:solidFill>
                <a:latin typeface="Unbounded"/>
                <a:ea typeface="Unbounded"/>
              </a:rPr>
              <a:t>	</a:t>
            </a:r>
            <a:r>
              <a:rPr b="0" lang="en-US" sz="2200" spc="-1" strike="noStrike">
                <a:solidFill>
                  <a:srgbClr val="333f70"/>
                </a:solidFill>
                <a:latin typeface="Unbounded"/>
                <a:ea typeface="Unbounded"/>
              </a:rPr>
              <a:t>int, float, complex</a:t>
            </a:r>
            <a:endParaRPr b="0" lang="en-US" sz="2200" spc="-1" strike="noStrike">
              <a:solidFill>
                <a:srgbClr val="ffffff"/>
              </a:solidFill>
              <a:latin typeface="Arial"/>
            </a:endParaRPr>
          </a:p>
          <a:p>
            <a:pPr marL="457200" indent="-368280">
              <a:lnSpc>
                <a:spcPct val="200000"/>
              </a:lnSpc>
              <a:buClr>
                <a:srgbClr val="333f70"/>
              </a:buClr>
              <a:buFont typeface="Unbounded"/>
              <a:buChar char="-"/>
            </a:pPr>
            <a:r>
              <a:rPr b="0" lang="en-US" sz="2200" spc="-1" strike="noStrike">
                <a:solidFill>
                  <a:srgbClr val="333f70"/>
                </a:solidFill>
                <a:latin typeface="Unbounded"/>
                <a:ea typeface="Unbounded"/>
              </a:rPr>
              <a:t>Sequence Types:-----</a:t>
            </a:r>
            <a:r>
              <a:rPr b="0" lang="en-US" sz="2200" spc="-1" strike="noStrike">
                <a:solidFill>
                  <a:srgbClr val="333f70"/>
                </a:solidFill>
                <a:latin typeface="Unbounded"/>
                <a:ea typeface="Unbounded"/>
              </a:rPr>
              <a:t>	</a:t>
            </a:r>
            <a:r>
              <a:rPr b="0" lang="en-US" sz="2200" spc="-1" strike="noStrike">
                <a:solidFill>
                  <a:srgbClr val="333f70"/>
                </a:solidFill>
                <a:latin typeface="Unbounded"/>
                <a:ea typeface="Unbounded"/>
              </a:rPr>
              <a:t>list, tuple, range</a:t>
            </a:r>
            <a:endParaRPr b="0" lang="en-US" sz="2200" spc="-1" strike="noStrike">
              <a:solidFill>
                <a:srgbClr val="ffffff"/>
              </a:solidFill>
              <a:latin typeface="Arial"/>
            </a:endParaRPr>
          </a:p>
          <a:p>
            <a:pPr marL="457200" indent="-368280">
              <a:lnSpc>
                <a:spcPct val="200000"/>
              </a:lnSpc>
              <a:buClr>
                <a:srgbClr val="333f70"/>
              </a:buClr>
              <a:buFont typeface="Unbounded"/>
              <a:buChar char="-"/>
            </a:pPr>
            <a:r>
              <a:rPr b="0" lang="en-US" sz="2200" spc="-1" strike="noStrike">
                <a:solidFill>
                  <a:srgbClr val="333f70"/>
                </a:solidFill>
                <a:latin typeface="Unbounded"/>
                <a:ea typeface="Unbounded"/>
              </a:rPr>
              <a:t>Mapping Type:-----</a:t>
            </a:r>
            <a:r>
              <a:rPr b="0" lang="en-US" sz="2200" spc="-1" strike="noStrike">
                <a:solidFill>
                  <a:srgbClr val="333f70"/>
                </a:solidFill>
                <a:latin typeface="Unbounded"/>
                <a:ea typeface="Unbounded"/>
              </a:rPr>
              <a:t>	</a:t>
            </a:r>
            <a:r>
              <a:rPr b="0" lang="en-US" sz="2200" spc="-1" strike="noStrike">
                <a:solidFill>
                  <a:srgbClr val="333f70"/>
                </a:solidFill>
                <a:latin typeface="Unbounded"/>
                <a:ea typeface="Unbounded"/>
              </a:rPr>
              <a:t>dict</a:t>
            </a:r>
            <a:endParaRPr b="0" lang="en-US" sz="2200" spc="-1" strike="noStrike">
              <a:solidFill>
                <a:srgbClr val="ffffff"/>
              </a:solidFill>
              <a:latin typeface="Arial"/>
            </a:endParaRPr>
          </a:p>
          <a:p>
            <a:pPr marL="457200" indent="-368280">
              <a:lnSpc>
                <a:spcPct val="200000"/>
              </a:lnSpc>
              <a:buClr>
                <a:srgbClr val="333f70"/>
              </a:buClr>
              <a:buFont typeface="Unbounded"/>
              <a:buChar char="-"/>
            </a:pPr>
            <a:r>
              <a:rPr b="0" lang="en-US" sz="2200" spc="-1" strike="noStrike">
                <a:solidFill>
                  <a:srgbClr val="333f70"/>
                </a:solidFill>
                <a:latin typeface="Unbounded"/>
                <a:ea typeface="Unbounded"/>
              </a:rPr>
              <a:t>Set Types:-----</a:t>
            </a:r>
            <a:r>
              <a:rPr b="0" lang="en-US" sz="2200" spc="-1" strike="noStrike">
                <a:solidFill>
                  <a:srgbClr val="333f70"/>
                </a:solidFill>
                <a:latin typeface="Unbounded"/>
                <a:ea typeface="Unbounded"/>
              </a:rPr>
              <a:t>	</a:t>
            </a:r>
            <a:r>
              <a:rPr b="0" lang="en-US" sz="2200" spc="-1" strike="noStrike">
                <a:solidFill>
                  <a:srgbClr val="333f70"/>
                </a:solidFill>
                <a:latin typeface="Unbounded"/>
                <a:ea typeface="Unbounded"/>
              </a:rPr>
              <a:t>set, frozenset</a:t>
            </a:r>
            <a:endParaRPr b="0" lang="en-US" sz="2200" spc="-1" strike="noStrike">
              <a:solidFill>
                <a:srgbClr val="ffffff"/>
              </a:solidFill>
              <a:latin typeface="Arial"/>
            </a:endParaRPr>
          </a:p>
          <a:p>
            <a:pPr marL="457200" indent="-368280">
              <a:lnSpc>
                <a:spcPct val="200000"/>
              </a:lnSpc>
              <a:buClr>
                <a:srgbClr val="333f70"/>
              </a:buClr>
              <a:buFont typeface="Unbounded"/>
              <a:buChar char="-"/>
            </a:pPr>
            <a:r>
              <a:rPr b="0" lang="en-US" sz="2200" spc="-1" strike="noStrike">
                <a:solidFill>
                  <a:srgbClr val="333f70"/>
                </a:solidFill>
                <a:latin typeface="Unbounded"/>
                <a:ea typeface="Unbounded"/>
              </a:rPr>
              <a:t>Boolean Type:-----</a:t>
            </a:r>
            <a:r>
              <a:rPr b="0" lang="en-US" sz="2200" spc="-1" strike="noStrike">
                <a:solidFill>
                  <a:srgbClr val="333f70"/>
                </a:solidFill>
                <a:latin typeface="Unbounded"/>
                <a:ea typeface="Unbounded"/>
              </a:rPr>
              <a:t>	</a:t>
            </a:r>
            <a:r>
              <a:rPr b="0" lang="en-US" sz="2200" spc="-1" strike="noStrike">
                <a:solidFill>
                  <a:srgbClr val="333f70"/>
                </a:solidFill>
                <a:latin typeface="Unbounded"/>
                <a:ea typeface="Unbounded"/>
              </a:rPr>
              <a:t>bool</a:t>
            </a:r>
            <a:endParaRPr b="0" lang="en-US" sz="2200" spc="-1" strike="noStrike">
              <a:solidFill>
                <a:srgbClr val="ffffff"/>
              </a:solidFill>
              <a:latin typeface="Arial"/>
            </a:endParaRPr>
          </a:p>
          <a:p>
            <a:pPr marL="457200" indent="-368280">
              <a:lnSpc>
                <a:spcPct val="200000"/>
              </a:lnSpc>
              <a:buClr>
                <a:srgbClr val="333f70"/>
              </a:buClr>
              <a:buFont typeface="Unbounded"/>
              <a:buChar char="-"/>
            </a:pPr>
            <a:r>
              <a:rPr b="0" lang="en-US" sz="2200" spc="-1" strike="noStrike">
                <a:solidFill>
                  <a:srgbClr val="333f70"/>
                </a:solidFill>
                <a:latin typeface="Unbounded"/>
                <a:ea typeface="Unbounded"/>
              </a:rPr>
              <a:t>Binary Types:-----</a:t>
            </a:r>
            <a:r>
              <a:rPr b="0" lang="en-US" sz="2200" spc="-1" strike="noStrike">
                <a:solidFill>
                  <a:srgbClr val="333f70"/>
                </a:solidFill>
                <a:latin typeface="Unbounded"/>
                <a:ea typeface="Unbounded"/>
              </a:rPr>
              <a:t>	</a:t>
            </a:r>
            <a:r>
              <a:rPr b="0" lang="en-US" sz="2200" spc="-1" strike="noStrike">
                <a:solidFill>
                  <a:srgbClr val="333f70"/>
                </a:solidFill>
                <a:latin typeface="Unbounded"/>
                <a:ea typeface="Unbounded"/>
              </a:rPr>
              <a:t>bytes, bytearray, memoryview</a:t>
            </a:r>
            <a:endParaRPr b="0" lang="en-US" sz="2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177;p 13"/>
          <p:cNvSpPr/>
          <p:nvPr/>
        </p:nvSpPr>
        <p:spPr>
          <a:xfrm>
            <a:off x="2371320" y="613080"/>
            <a:ext cx="9845280" cy="774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ctr">
              <a:lnSpc>
                <a:spcPct val="125000"/>
              </a:lnSpc>
              <a:tabLst>
                <a:tab algn="l" pos="0"/>
              </a:tabLst>
            </a:pPr>
            <a:r>
              <a:rPr b="1" lang="en-US" sz="3750" spc="-1" strike="noStrike">
                <a:solidFill>
                  <a:srgbClr val="333f70"/>
                </a:solidFill>
                <a:latin typeface="Unbounded"/>
                <a:ea typeface="Unbounded"/>
              </a:rPr>
              <a:t>Values and Expressions</a:t>
            </a:r>
            <a:endParaRPr b="0" lang="en-US" sz="37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6" name="Google Shape;178;p 4"/>
          <p:cNvSpPr/>
          <p:nvPr/>
        </p:nvSpPr>
        <p:spPr>
          <a:xfrm>
            <a:off x="2194200" y="1540440"/>
            <a:ext cx="9388800" cy="6228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200000"/>
              </a:lnSpc>
            </a:pPr>
            <a:endParaRPr b="0" lang="en-US" sz="2200" spc="-1" strike="noStrike">
              <a:solidFill>
                <a:srgbClr val="ffffff"/>
              </a:solidFill>
              <a:latin typeface="Arial"/>
            </a:endParaRPr>
          </a:p>
          <a:p>
            <a:pPr marL="457200" indent="-368280">
              <a:lnSpc>
                <a:spcPct val="200000"/>
              </a:lnSpc>
              <a:buClr>
                <a:srgbClr val="333f70"/>
              </a:buClr>
              <a:buFont typeface="Unbounded"/>
              <a:buChar char="-"/>
            </a:pPr>
            <a:r>
              <a:rPr b="1" lang="en-US" sz="2200" spc="-1" strike="noStrike">
                <a:solidFill>
                  <a:srgbClr val="333f70"/>
                </a:solidFill>
                <a:latin typeface="Unbounded"/>
                <a:ea typeface="Unbounded"/>
              </a:rPr>
              <a:t>What are expressions?</a:t>
            </a:r>
            <a:endParaRPr b="0" lang="en-US" sz="2200" spc="-1" strike="noStrike">
              <a:solidFill>
                <a:srgbClr val="ffffff"/>
              </a:solidFill>
              <a:latin typeface="Arial"/>
            </a:endParaRPr>
          </a:p>
          <a:p>
            <a:pPr marL="457200" indent="-368280">
              <a:lnSpc>
                <a:spcPct val="200000"/>
              </a:lnSpc>
              <a:buClr>
                <a:srgbClr val="333f70"/>
              </a:buClr>
              <a:buFont typeface="Unbounded"/>
              <a:buChar char="-"/>
            </a:pPr>
            <a:r>
              <a:rPr b="0" lang="en-US" sz="2200" spc="-1" strike="noStrike">
                <a:solidFill>
                  <a:srgbClr val="333f70"/>
                </a:solidFill>
                <a:latin typeface="Unbounded"/>
                <a:ea typeface="Unbounded"/>
              </a:rPr>
              <a:t>Combination of values, variables and operators</a:t>
            </a:r>
            <a:endParaRPr b="0" lang="en-US" sz="2200" spc="-1" strike="noStrike">
              <a:solidFill>
                <a:srgbClr val="ffffff"/>
              </a:solidFill>
              <a:latin typeface="Arial"/>
            </a:endParaRPr>
          </a:p>
          <a:p>
            <a:pPr marL="457200" indent="-368280">
              <a:lnSpc>
                <a:spcPct val="200000"/>
              </a:lnSpc>
              <a:buClr>
                <a:srgbClr val="333f70"/>
              </a:buClr>
              <a:buFont typeface="Unbounded"/>
              <a:buChar char="-"/>
            </a:pPr>
            <a:r>
              <a:rPr b="0" lang="en-US" sz="2200" spc="-1" strike="noStrike">
                <a:solidFill>
                  <a:srgbClr val="333f70"/>
                </a:solidFill>
                <a:latin typeface="Unbounded"/>
                <a:ea typeface="Unbounded"/>
              </a:rPr>
              <a:t>Expressions always return a result</a:t>
            </a:r>
            <a:endParaRPr b="0" lang="en-US" sz="2200" spc="-1" strike="noStrike">
              <a:solidFill>
                <a:srgbClr val="ffffff"/>
              </a:solidFill>
              <a:latin typeface="Arial"/>
            </a:endParaRPr>
          </a:p>
          <a:p>
            <a:pPr marL="457200" indent="-368280">
              <a:lnSpc>
                <a:spcPct val="200000"/>
              </a:lnSpc>
              <a:buClr>
                <a:srgbClr val="333f70"/>
              </a:buClr>
              <a:buFont typeface="Unbounded"/>
              <a:buChar char="-"/>
            </a:pPr>
            <a:r>
              <a:rPr b="0" lang="en-US" sz="2200" spc="-1" strike="noStrike">
                <a:solidFill>
                  <a:srgbClr val="333f70"/>
                </a:solidFill>
                <a:latin typeface="Unbounded"/>
                <a:ea typeface="Unbounded"/>
              </a:rPr>
              <a:t>Examples:</a:t>
            </a:r>
            <a:endParaRPr b="0" lang="en-US" sz="2200" spc="-1" strike="noStrike">
              <a:solidFill>
                <a:srgbClr val="ffffff"/>
              </a:solidFill>
              <a:latin typeface="Arial"/>
            </a:endParaRPr>
          </a:p>
          <a:p>
            <a:pPr lvl="1" marL="432000" indent="-216000">
              <a:lnSpc>
                <a:spcPct val="2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333f70"/>
                </a:solidFill>
                <a:latin typeface="Unbounded"/>
                <a:ea typeface="Unbounded"/>
              </a:rPr>
              <a:t>-   5 + 3 → returns 8</a:t>
            </a:r>
            <a:endParaRPr b="0" lang="en-US" sz="2200" spc="-1" strike="noStrike">
              <a:solidFill>
                <a:srgbClr val="ffffff"/>
              </a:solidFill>
              <a:latin typeface="Arial"/>
            </a:endParaRPr>
          </a:p>
          <a:p>
            <a:pPr lvl="1" marL="432000" indent="-216000">
              <a:lnSpc>
                <a:spcPct val="2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333f70"/>
                </a:solidFill>
                <a:latin typeface="Unbounded"/>
                <a:ea typeface="Unbounded"/>
              </a:rPr>
              <a:t>-   ‘Hello’ + ‘World’ → returns ‘HelloWorld’</a:t>
            </a:r>
            <a:endParaRPr b="0" lang="en-US" sz="2200" spc="-1" strike="noStrike">
              <a:solidFill>
                <a:srgbClr val="ffffff"/>
              </a:solidFill>
              <a:latin typeface="Arial"/>
            </a:endParaRPr>
          </a:p>
          <a:p>
            <a:pPr lvl="1" marL="432000" indent="-216000">
              <a:lnSpc>
                <a:spcPct val="2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333f70"/>
                </a:solidFill>
                <a:latin typeface="Unbounded"/>
                <a:ea typeface="Unbounded"/>
              </a:rPr>
              <a:t>-   10 &gt; 9 → returns True</a:t>
            </a:r>
            <a:endParaRPr b="0" lang="en-US" sz="2200" spc="-1" strike="noStrike">
              <a:solidFill>
                <a:srgbClr val="ffffff"/>
              </a:solidFill>
              <a:latin typeface="Arial"/>
            </a:endParaRPr>
          </a:p>
          <a:p>
            <a:pPr lvl="1" marL="432000" indent="-216000">
              <a:lnSpc>
                <a:spcPct val="2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333f70"/>
                </a:solidFill>
                <a:latin typeface="Unbounded"/>
                <a:ea typeface="Unbounded"/>
              </a:rPr>
              <a:t> </a:t>
            </a:r>
            <a:endParaRPr b="0" lang="en-US" sz="2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177;p 14"/>
          <p:cNvSpPr/>
          <p:nvPr/>
        </p:nvSpPr>
        <p:spPr>
          <a:xfrm>
            <a:off x="2371320" y="253080"/>
            <a:ext cx="9845280" cy="774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ctr">
              <a:lnSpc>
                <a:spcPct val="125000"/>
              </a:lnSpc>
              <a:tabLst>
                <a:tab algn="l" pos="0"/>
              </a:tabLst>
            </a:pPr>
            <a:r>
              <a:rPr b="1" lang="en-US" sz="3750" spc="-1" strike="noStrike">
                <a:solidFill>
                  <a:srgbClr val="333f70"/>
                </a:solidFill>
                <a:latin typeface="Unbounded"/>
                <a:ea typeface="Unbounded"/>
              </a:rPr>
              <a:t>Operators</a:t>
            </a:r>
            <a:endParaRPr b="0" lang="en-US" sz="37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8" name="Google Shape;178;p 5"/>
          <p:cNvSpPr/>
          <p:nvPr/>
        </p:nvSpPr>
        <p:spPr>
          <a:xfrm>
            <a:off x="718200" y="1144440"/>
            <a:ext cx="3625200" cy="6228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200000"/>
              </a:lnSpc>
            </a:pPr>
            <a:endParaRPr b="0" lang="en-US" sz="2200" spc="-1" strike="noStrike">
              <a:solidFill>
                <a:srgbClr val="ffffff"/>
              </a:solidFill>
              <a:latin typeface="Arial"/>
            </a:endParaRPr>
          </a:p>
          <a:p>
            <a:pPr marL="457200" indent="-368280">
              <a:lnSpc>
                <a:spcPct val="200000"/>
              </a:lnSpc>
              <a:buClr>
                <a:srgbClr val="333f70"/>
              </a:buClr>
              <a:buFont typeface="Unbounded"/>
              <a:buChar char="-"/>
            </a:pPr>
            <a:r>
              <a:rPr b="1" lang="en-US" sz="2200" spc="-1" strike="noStrike">
                <a:solidFill>
                  <a:srgbClr val="333f70"/>
                </a:solidFill>
                <a:latin typeface="Unbounded"/>
                <a:ea typeface="Unbounded"/>
              </a:rPr>
              <a:t>Arithmetic</a:t>
            </a:r>
            <a:endParaRPr b="0" lang="en-US" sz="2200" spc="-1" strike="noStrike">
              <a:solidFill>
                <a:srgbClr val="ffffff"/>
              </a:solidFill>
              <a:latin typeface="Arial"/>
            </a:endParaRPr>
          </a:p>
          <a:p>
            <a:pPr marL="457200" indent="-368280">
              <a:lnSpc>
                <a:spcPct val="200000"/>
              </a:lnSpc>
              <a:buClr>
                <a:srgbClr val="333f70"/>
              </a:buClr>
              <a:buFont typeface="Unbounded"/>
              <a:buChar char="-"/>
            </a:pPr>
            <a:r>
              <a:rPr b="0" lang="en-US" sz="2200" spc="-1" strike="noStrike">
                <a:solidFill>
                  <a:srgbClr val="333f70"/>
                </a:solidFill>
                <a:latin typeface="Unbounded"/>
                <a:ea typeface="Unbounded"/>
              </a:rPr>
              <a:t>+ (addition)</a:t>
            </a:r>
            <a:endParaRPr b="0" lang="en-US" sz="2200" spc="-1" strike="noStrike">
              <a:solidFill>
                <a:srgbClr val="ffffff"/>
              </a:solidFill>
              <a:latin typeface="Arial"/>
            </a:endParaRPr>
          </a:p>
          <a:p>
            <a:pPr marL="457200" indent="-368280">
              <a:lnSpc>
                <a:spcPct val="200000"/>
              </a:lnSpc>
              <a:buClr>
                <a:srgbClr val="333f70"/>
              </a:buClr>
              <a:buFont typeface="Unbounded"/>
              <a:buChar char="-"/>
            </a:pPr>
            <a:r>
              <a:rPr b="0" lang="en-US" sz="2200" spc="-1" strike="noStrike">
                <a:solidFill>
                  <a:srgbClr val="333f70"/>
                </a:solidFill>
                <a:latin typeface="Unbounded"/>
                <a:ea typeface="Unbounded"/>
              </a:rPr>
              <a:t>- (subtraction)</a:t>
            </a:r>
            <a:endParaRPr b="0" lang="en-US" sz="2200" spc="-1" strike="noStrike">
              <a:solidFill>
                <a:srgbClr val="ffffff"/>
              </a:solidFill>
              <a:latin typeface="Arial"/>
            </a:endParaRPr>
          </a:p>
          <a:p>
            <a:pPr marL="457200" indent="-368280">
              <a:lnSpc>
                <a:spcPct val="200000"/>
              </a:lnSpc>
              <a:buClr>
                <a:srgbClr val="333f70"/>
              </a:buClr>
              <a:buFont typeface="Unbounded"/>
              <a:buChar char="-"/>
            </a:pPr>
            <a:r>
              <a:rPr b="0" lang="en-US" sz="2200" spc="-1" strike="noStrike">
                <a:solidFill>
                  <a:srgbClr val="333f70"/>
                </a:solidFill>
                <a:latin typeface="Unbounded"/>
                <a:ea typeface="Unbounded"/>
              </a:rPr>
              <a:t>* (multiplication)</a:t>
            </a:r>
            <a:endParaRPr b="0" lang="en-US" sz="2200" spc="-1" strike="noStrike">
              <a:solidFill>
                <a:srgbClr val="ffffff"/>
              </a:solidFill>
              <a:latin typeface="Arial"/>
            </a:endParaRPr>
          </a:p>
          <a:p>
            <a:pPr marL="457200" indent="-368280">
              <a:lnSpc>
                <a:spcPct val="200000"/>
              </a:lnSpc>
              <a:buClr>
                <a:srgbClr val="333f70"/>
              </a:buClr>
              <a:buFont typeface="Unbounded"/>
              <a:buChar char="-"/>
            </a:pPr>
            <a:r>
              <a:rPr b="0" lang="en-US" sz="2200" spc="-1" strike="noStrike">
                <a:solidFill>
                  <a:srgbClr val="333f70"/>
                </a:solidFill>
                <a:latin typeface="Unbounded"/>
                <a:ea typeface="Unbounded"/>
              </a:rPr>
              <a:t>/ (division)</a:t>
            </a:r>
            <a:endParaRPr b="0" lang="en-US" sz="2200" spc="-1" strike="noStrike">
              <a:solidFill>
                <a:srgbClr val="ffffff"/>
              </a:solidFill>
              <a:latin typeface="Arial"/>
            </a:endParaRPr>
          </a:p>
          <a:p>
            <a:pPr marL="457200" indent="-368280">
              <a:lnSpc>
                <a:spcPct val="200000"/>
              </a:lnSpc>
              <a:buClr>
                <a:srgbClr val="333f70"/>
              </a:buClr>
              <a:buFont typeface="Unbounded"/>
              <a:buChar char="-"/>
            </a:pPr>
            <a:r>
              <a:rPr b="0" lang="en-US" sz="2200" spc="-1" strike="noStrike">
                <a:solidFill>
                  <a:srgbClr val="333f70"/>
                </a:solidFill>
                <a:latin typeface="Unbounded"/>
                <a:ea typeface="Unbounded"/>
              </a:rPr>
              <a:t>% (modulus)</a:t>
            </a:r>
            <a:endParaRPr b="0" lang="en-US" sz="2200" spc="-1" strike="noStrike">
              <a:solidFill>
                <a:srgbClr val="ffffff"/>
              </a:solidFill>
              <a:latin typeface="Arial"/>
            </a:endParaRPr>
          </a:p>
          <a:p>
            <a:pPr marL="457200" indent="-368280">
              <a:lnSpc>
                <a:spcPct val="200000"/>
              </a:lnSpc>
              <a:buClr>
                <a:srgbClr val="333f70"/>
              </a:buClr>
              <a:buFont typeface="Unbounded"/>
              <a:buChar char="-"/>
            </a:pPr>
            <a:r>
              <a:rPr b="0" lang="en-US" sz="2200" spc="-1" strike="noStrike">
                <a:solidFill>
                  <a:srgbClr val="333f70"/>
                </a:solidFill>
                <a:latin typeface="Unbounded"/>
                <a:ea typeface="Unbounded"/>
              </a:rPr>
              <a:t>** (exponentiation)</a:t>
            </a:r>
            <a:endParaRPr b="0" lang="en-US" sz="2200" spc="-1" strike="noStrike">
              <a:solidFill>
                <a:srgbClr val="ffffff"/>
              </a:solidFill>
              <a:latin typeface="Arial"/>
            </a:endParaRPr>
          </a:p>
          <a:p>
            <a:pPr marL="457200" indent="-368280">
              <a:lnSpc>
                <a:spcPct val="200000"/>
              </a:lnSpc>
              <a:buClr>
                <a:srgbClr val="333f70"/>
              </a:buClr>
              <a:buFont typeface="Unbounded"/>
              <a:buChar char="-"/>
            </a:pPr>
            <a:r>
              <a:rPr b="0" lang="en-US" sz="2200" spc="-1" strike="noStrike">
                <a:solidFill>
                  <a:srgbClr val="333f70"/>
                </a:solidFill>
                <a:latin typeface="Unbounded"/>
                <a:ea typeface="Unbounded"/>
              </a:rPr>
              <a:t>// (floor division)</a:t>
            </a:r>
            <a:endParaRPr b="0" lang="en-US" sz="2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9" name="Google Shape;178;p 6"/>
          <p:cNvSpPr/>
          <p:nvPr/>
        </p:nvSpPr>
        <p:spPr>
          <a:xfrm>
            <a:off x="5061600" y="1143000"/>
            <a:ext cx="4082400" cy="6228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200000"/>
              </a:lnSpc>
            </a:pPr>
            <a:endParaRPr b="0" lang="en-US" sz="2200" spc="-1" strike="noStrike">
              <a:solidFill>
                <a:srgbClr val="ffffff"/>
              </a:solidFill>
              <a:latin typeface="Arial"/>
            </a:endParaRPr>
          </a:p>
          <a:p>
            <a:pPr marL="457200" indent="-368280">
              <a:lnSpc>
                <a:spcPct val="200000"/>
              </a:lnSpc>
              <a:buClr>
                <a:srgbClr val="333f70"/>
              </a:buClr>
              <a:buFont typeface="Unbounded"/>
              <a:buChar char="-"/>
            </a:pPr>
            <a:r>
              <a:rPr b="1" lang="en-US" sz="2200" spc="-1" strike="noStrike">
                <a:solidFill>
                  <a:srgbClr val="333f70"/>
                </a:solidFill>
                <a:latin typeface="Unbounded"/>
                <a:ea typeface="Unbounded"/>
              </a:rPr>
              <a:t>Comparison</a:t>
            </a:r>
            <a:endParaRPr b="0" lang="en-US" sz="2200" spc="-1" strike="noStrike">
              <a:solidFill>
                <a:srgbClr val="ffffff"/>
              </a:solidFill>
              <a:latin typeface="Arial"/>
            </a:endParaRPr>
          </a:p>
          <a:p>
            <a:pPr marL="457200" indent="-368280">
              <a:lnSpc>
                <a:spcPct val="200000"/>
              </a:lnSpc>
              <a:buClr>
                <a:srgbClr val="333f70"/>
              </a:buClr>
              <a:buFont typeface="Unbounded"/>
              <a:buChar char="-"/>
            </a:pPr>
            <a:r>
              <a:rPr b="0" lang="en-US" sz="2200" spc="-1" strike="noStrike">
                <a:solidFill>
                  <a:srgbClr val="333f70"/>
                </a:solidFill>
                <a:latin typeface="Unbounded"/>
                <a:ea typeface="Unbounded"/>
              </a:rPr>
              <a:t>== (equality check)</a:t>
            </a:r>
            <a:endParaRPr b="0" lang="en-US" sz="2200" spc="-1" strike="noStrike">
              <a:solidFill>
                <a:srgbClr val="ffffff"/>
              </a:solidFill>
              <a:latin typeface="Arial"/>
            </a:endParaRPr>
          </a:p>
          <a:p>
            <a:pPr marL="457200" indent="-368280">
              <a:lnSpc>
                <a:spcPct val="200000"/>
              </a:lnSpc>
              <a:buClr>
                <a:srgbClr val="333f70"/>
              </a:buClr>
              <a:buFont typeface="Unbounded"/>
              <a:buChar char="-"/>
            </a:pPr>
            <a:r>
              <a:rPr b="0" lang="en-US" sz="2200" spc="-1" strike="noStrike">
                <a:solidFill>
                  <a:srgbClr val="333f70"/>
                </a:solidFill>
                <a:latin typeface="Unbounded"/>
                <a:ea typeface="Unbounded"/>
              </a:rPr>
              <a:t>&lt; (less than)</a:t>
            </a:r>
            <a:endParaRPr b="0" lang="en-US" sz="2200" spc="-1" strike="noStrike">
              <a:solidFill>
                <a:srgbClr val="ffffff"/>
              </a:solidFill>
              <a:latin typeface="Arial"/>
            </a:endParaRPr>
          </a:p>
          <a:p>
            <a:pPr marL="457200" indent="-368280">
              <a:lnSpc>
                <a:spcPct val="200000"/>
              </a:lnSpc>
              <a:buClr>
                <a:srgbClr val="333f70"/>
              </a:buClr>
              <a:buFont typeface="Unbounded"/>
              <a:buChar char="-"/>
            </a:pPr>
            <a:r>
              <a:rPr b="0" lang="en-US" sz="2200" spc="-1" strike="noStrike">
                <a:solidFill>
                  <a:srgbClr val="333f70"/>
                </a:solidFill>
                <a:latin typeface="Unbounded"/>
                <a:ea typeface="Unbounded"/>
              </a:rPr>
              <a:t>&gt; (greater than)</a:t>
            </a:r>
            <a:endParaRPr b="0" lang="en-US" sz="2200" spc="-1" strike="noStrike">
              <a:solidFill>
                <a:srgbClr val="ffffff"/>
              </a:solidFill>
              <a:latin typeface="Arial"/>
            </a:endParaRPr>
          </a:p>
          <a:p>
            <a:pPr marL="457200" indent="-368280">
              <a:lnSpc>
                <a:spcPct val="200000"/>
              </a:lnSpc>
              <a:buClr>
                <a:srgbClr val="333f70"/>
              </a:buClr>
              <a:buFont typeface="Unbounded"/>
              <a:buChar char="-"/>
            </a:pPr>
            <a:r>
              <a:rPr b="0" lang="en-US" sz="2200" spc="-1" strike="noStrike">
                <a:solidFill>
                  <a:srgbClr val="333f70"/>
                </a:solidFill>
                <a:latin typeface="Unbounded"/>
                <a:ea typeface="Unbounded"/>
              </a:rPr>
              <a:t>&lt;= (less than or equal)</a:t>
            </a:r>
            <a:endParaRPr b="0" lang="en-US" sz="2200" spc="-1" strike="noStrike">
              <a:solidFill>
                <a:srgbClr val="ffffff"/>
              </a:solidFill>
              <a:latin typeface="Arial"/>
            </a:endParaRPr>
          </a:p>
          <a:p>
            <a:pPr marL="457200" indent="-368280">
              <a:lnSpc>
                <a:spcPct val="200000"/>
              </a:lnSpc>
              <a:buClr>
                <a:srgbClr val="333f70"/>
              </a:buClr>
              <a:buFont typeface="Unbounded"/>
              <a:buChar char="-"/>
            </a:pPr>
            <a:r>
              <a:rPr b="0" lang="en-US" sz="2200" spc="-1" strike="noStrike">
                <a:solidFill>
                  <a:srgbClr val="333f70"/>
                </a:solidFill>
                <a:latin typeface="Unbounded"/>
                <a:ea typeface="Unbounded"/>
              </a:rPr>
              <a:t>&gt;= (greater than or equal)</a:t>
            </a:r>
            <a:endParaRPr b="0" lang="en-US" sz="2200" spc="-1" strike="noStrike">
              <a:solidFill>
                <a:srgbClr val="ffffff"/>
              </a:solidFill>
              <a:latin typeface="Arial"/>
            </a:endParaRPr>
          </a:p>
          <a:p>
            <a:pPr marL="457200" indent="-368280">
              <a:lnSpc>
                <a:spcPct val="200000"/>
              </a:lnSpc>
              <a:buClr>
                <a:srgbClr val="333f70"/>
              </a:buClr>
              <a:buFont typeface="Unbounded"/>
              <a:buChar char="-"/>
            </a:pPr>
            <a:r>
              <a:rPr b="0" lang="en-US" sz="2200" spc="-1" strike="noStrike">
                <a:solidFill>
                  <a:srgbClr val="333f70"/>
                </a:solidFill>
                <a:latin typeface="Unbounded"/>
                <a:ea typeface="Unbounded"/>
              </a:rPr>
              <a:t>!= (not equal)</a:t>
            </a:r>
            <a:endParaRPr b="0" lang="en-US" sz="2200" spc="-1" strike="noStrike">
              <a:solidFill>
                <a:srgbClr val="ffffff"/>
              </a:solidFill>
              <a:latin typeface="Arial"/>
            </a:endParaRPr>
          </a:p>
          <a:p>
            <a:pPr marL="457200" indent="-368280">
              <a:lnSpc>
                <a:spcPct val="200000"/>
              </a:lnSpc>
              <a:buClr>
                <a:srgbClr val="333f70"/>
              </a:buClr>
              <a:buFont typeface="Unbounded"/>
              <a:buChar char="-"/>
            </a:pPr>
            <a:r>
              <a:rPr b="0" lang="en-US" sz="2200" spc="-1" strike="noStrike">
                <a:solidFill>
                  <a:srgbClr val="333f70"/>
                </a:solidFill>
                <a:latin typeface="Unbounded"/>
                <a:ea typeface="Unbounded"/>
              </a:rPr>
              <a:t> </a:t>
            </a:r>
            <a:endParaRPr b="0" lang="en-US" sz="2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20" name="Google Shape;178;p 7"/>
          <p:cNvSpPr/>
          <p:nvPr/>
        </p:nvSpPr>
        <p:spPr>
          <a:xfrm>
            <a:off x="9633600" y="1171440"/>
            <a:ext cx="4082400" cy="317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200000"/>
              </a:lnSpc>
            </a:pPr>
            <a:endParaRPr b="0" lang="en-US" sz="2200" spc="-1" strike="noStrike">
              <a:solidFill>
                <a:srgbClr val="ffffff"/>
              </a:solidFill>
              <a:latin typeface="Arial"/>
            </a:endParaRPr>
          </a:p>
          <a:p>
            <a:pPr marL="457200" indent="-368280">
              <a:lnSpc>
                <a:spcPct val="200000"/>
              </a:lnSpc>
              <a:buClr>
                <a:srgbClr val="333f70"/>
              </a:buClr>
              <a:buFont typeface="Unbounded"/>
              <a:buChar char="-"/>
            </a:pPr>
            <a:r>
              <a:rPr b="1" lang="en-US" sz="2200" spc="-1" strike="noStrike">
                <a:solidFill>
                  <a:srgbClr val="333f70"/>
                </a:solidFill>
                <a:latin typeface="Unbounded"/>
                <a:ea typeface="Unbounded"/>
              </a:rPr>
              <a:t>Logical</a:t>
            </a:r>
            <a:endParaRPr b="0" lang="en-US" sz="2200" spc="-1" strike="noStrike">
              <a:solidFill>
                <a:srgbClr val="ffffff"/>
              </a:solidFill>
              <a:latin typeface="Arial"/>
            </a:endParaRPr>
          </a:p>
          <a:p>
            <a:pPr marL="457200" indent="-368280">
              <a:lnSpc>
                <a:spcPct val="200000"/>
              </a:lnSpc>
              <a:buClr>
                <a:srgbClr val="333f70"/>
              </a:buClr>
              <a:buFont typeface="Unbounded"/>
              <a:buChar char="-"/>
            </a:pPr>
            <a:r>
              <a:rPr b="0" lang="en-US" sz="2200" spc="-1" strike="noStrike">
                <a:solidFill>
                  <a:srgbClr val="333f70"/>
                </a:solidFill>
                <a:latin typeface="Unbounded"/>
                <a:ea typeface="Unbounded"/>
              </a:rPr>
              <a:t>and</a:t>
            </a:r>
            <a:endParaRPr b="0" lang="en-US" sz="2200" spc="-1" strike="noStrike">
              <a:solidFill>
                <a:srgbClr val="ffffff"/>
              </a:solidFill>
              <a:latin typeface="Arial"/>
            </a:endParaRPr>
          </a:p>
          <a:p>
            <a:pPr marL="457200" indent="-368280">
              <a:lnSpc>
                <a:spcPct val="200000"/>
              </a:lnSpc>
              <a:buClr>
                <a:srgbClr val="333f70"/>
              </a:buClr>
              <a:buFont typeface="Unbounded"/>
              <a:buChar char="-"/>
            </a:pPr>
            <a:r>
              <a:rPr b="0" lang="en-US" sz="2200" spc="-1" strike="noStrike">
                <a:solidFill>
                  <a:srgbClr val="333f70"/>
                </a:solidFill>
                <a:latin typeface="Unbounded"/>
                <a:ea typeface="Unbounded"/>
              </a:rPr>
              <a:t>or</a:t>
            </a:r>
            <a:endParaRPr b="0" lang="en-US" sz="2200" spc="-1" strike="noStrike">
              <a:solidFill>
                <a:srgbClr val="ffffff"/>
              </a:solidFill>
              <a:latin typeface="Arial"/>
            </a:endParaRPr>
          </a:p>
          <a:p>
            <a:pPr marL="457200" indent="-368280">
              <a:lnSpc>
                <a:spcPct val="200000"/>
              </a:lnSpc>
              <a:buClr>
                <a:srgbClr val="333f70"/>
              </a:buClr>
              <a:buFont typeface="Unbounded"/>
              <a:buChar char="-"/>
            </a:pPr>
            <a:r>
              <a:rPr b="0" lang="en-US" sz="2200" spc="-1" strike="noStrike">
                <a:solidFill>
                  <a:srgbClr val="333f70"/>
                </a:solidFill>
                <a:latin typeface="Unbounded"/>
                <a:ea typeface="Unbounded"/>
              </a:rPr>
              <a:t>not</a:t>
            </a:r>
            <a:endParaRPr b="0" lang="en-US" sz="2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21" name="Google Shape;178;p 8"/>
          <p:cNvSpPr/>
          <p:nvPr/>
        </p:nvSpPr>
        <p:spPr>
          <a:xfrm>
            <a:off x="9633600" y="4143240"/>
            <a:ext cx="4082400" cy="317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200000"/>
              </a:lnSpc>
            </a:pPr>
            <a:endParaRPr b="0" lang="en-US" sz="2200" spc="-1" strike="noStrike">
              <a:solidFill>
                <a:srgbClr val="ffffff"/>
              </a:solidFill>
              <a:latin typeface="Arial"/>
            </a:endParaRPr>
          </a:p>
          <a:p>
            <a:pPr marL="457200" indent="-368280">
              <a:lnSpc>
                <a:spcPct val="200000"/>
              </a:lnSpc>
              <a:buClr>
                <a:srgbClr val="333f70"/>
              </a:buClr>
              <a:buFont typeface="Unbounded"/>
              <a:buChar char="-"/>
            </a:pPr>
            <a:r>
              <a:rPr b="1" lang="en-US" sz="2200" spc="-1" strike="noStrike">
                <a:solidFill>
                  <a:srgbClr val="333f70"/>
                </a:solidFill>
                <a:latin typeface="Unbounded"/>
                <a:ea typeface="Unbounded"/>
              </a:rPr>
              <a:t>Identity operator</a:t>
            </a:r>
            <a:endParaRPr b="0" lang="en-US" sz="2200" spc="-1" strike="noStrike">
              <a:solidFill>
                <a:srgbClr val="ffffff"/>
              </a:solidFill>
              <a:latin typeface="Arial"/>
            </a:endParaRPr>
          </a:p>
          <a:p>
            <a:pPr marL="457200" indent="-368280">
              <a:lnSpc>
                <a:spcPct val="200000"/>
              </a:lnSpc>
              <a:buClr>
                <a:srgbClr val="333f70"/>
              </a:buClr>
              <a:buFont typeface="Unbounded"/>
              <a:buChar char="-"/>
            </a:pPr>
            <a:r>
              <a:rPr b="0" lang="en-US" sz="2200" spc="-1" strike="noStrike">
                <a:solidFill>
                  <a:srgbClr val="333f70"/>
                </a:solidFill>
                <a:latin typeface="Unbounded"/>
                <a:ea typeface="Unbounded"/>
              </a:rPr>
              <a:t>is – returns True if both variables are the same </a:t>
            </a:r>
            <a:endParaRPr b="0" lang="en-US" sz="2200" spc="-1" strike="noStrike">
              <a:solidFill>
                <a:srgbClr val="ffffff"/>
              </a:solidFill>
              <a:latin typeface="Arial"/>
            </a:endParaRPr>
          </a:p>
          <a:p>
            <a:pPr marL="457200" indent="-368280">
              <a:lnSpc>
                <a:spcPct val="200000"/>
              </a:lnSpc>
              <a:buClr>
                <a:srgbClr val="333f70"/>
              </a:buClr>
              <a:buFont typeface="Unbounded"/>
              <a:buChar char="-"/>
            </a:pPr>
            <a:r>
              <a:rPr b="0" lang="en-US" sz="2200" spc="-1" strike="noStrike">
                <a:solidFill>
                  <a:srgbClr val="333f70"/>
                </a:solidFill>
                <a:latin typeface="Unbounded"/>
                <a:ea typeface="Unbounded"/>
              </a:rPr>
              <a:t>not – returns True if both variables are not the same</a:t>
            </a:r>
            <a:endParaRPr b="0" lang="en-US" sz="2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177;p 15"/>
          <p:cNvSpPr/>
          <p:nvPr/>
        </p:nvSpPr>
        <p:spPr>
          <a:xfrm>
            <a:off x="2371320" y="109080"/>
            <a:ext cx="9845280" cy="774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ctr">
              <a:lnSpc>
                <a:spcPct val="125000"/>
              </a:lnSpc>
              <a:tabLst>
                <a:tab algn="l" pos="0"/>
              </a:tabLst>
            </a:pPr>
            <a:r>
              <a:rPr b="1" lang="en-US" sz="3750" spc="-1" strike="noStrike">
                <a:solidFill>
                  <a:srgbClr val="333f70"/>
                </a:solidFill>
                <a:latin typeface="Unbounded"/>
                <a:ea typeface="Unbounded"/>
              </a:rPr>
              <a:t>Operators</a:t>
            </a:r>
            <a:endParaRPr b="0" lang="en-US" sz="37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23" name="Google Shape;178;p 9"/>
          <p:cNvSpPr/>
          <p:nvPr/>
        </p:nvSpPr>
        <p:spPr>
          <a:xfrm>
            <a:off x="685800" y="1143000"/>
            <a:ext cx="6139800" cy="6228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200000"/>
              </a:lnSpc>
            </a:pPr>
            <a:r>
              <a:rPr b="1" lang="en-US" sz="2200" spc="-1" strike="noStrike">
                <a:solidFill>
                  <a:srgbClr val="333f70"/>
                </a:solidFill>
                <a:latin typeface="Unbounded"/>
                <a:ea typeface="Unbounded"/>
              </a:rPr>
              <a:t>Assignment Operators</a:t>
            </a:r>
            <a:endParaRPr b="0" lang="en-US" sz="22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200000"/>
              </a:lnSpc>
            </a:pPr>
            <a:r>
              <a:rPr b="0" lang="en-US" sz="2200" spc="-1" strike="noStrike">
                <a:solidFill>
                  <a:srgbClr val="333f70"/>
                </a:solidFill>
                <a:latin typeface="Unbounded"/>
                <a:ea typeface="Unbounded"/>
              </a:rPr>
              <a:t>Operator</a:t>
            </a:r>
            <a:r>
              <a:rPr b="0" lang="en-US" sz="2200" spc="-1" strike="noStrike">
                <a:solidFill>
                  <a:srgbClr val="333f70"/>
                </a:solidFill>
                <a:latin typeface="Unbounded"/>
                <a:ea typeface="Unbounded"/>
              </a:rPr>
              <a:t>	</a:t>
            </a:r>
            <a:r>
              <a:rPr b="0" lang="en-US" sz="2200" spc="-1" strike="noStrike">
                <a:solidFill>
                  <a:srgbClr val="333f70"/>
                </a:solidFill>
                <a:latin typeface="Unbounded"/>
                <a:ea typeface="Unbounded"/>
              </a:rPr>
              <a:t>Example</a:t>
            </a:r>
            <a:r>
              <a:rPr b="0" lang="en-US" sz="2200" spc="-1" strike="noStrike">
                <a:solidFill>
                  <a:srgbClr val="333f70"/>
                </a:solidFill>
                <a:latin typeface="Unbounded"/>
                <a:ea typeface="Unbounded"/>
              </a:rPr>
              <a:t>	</a:t>
            </a:r>
            <a:r>
              <a:rPr b="0" lang="en-US" sz="2200" spc="-1" strike="noStrike">
                <a:solidFill>
                  <a:srgbClr val="333f70"/>
                </a:solidFill>
                <a:latin typeface="Unbounded"/>
                <a:ea typeface="Unbounded"/>
              </a:rPr>
              <a:t>Equivalent To</a:t>
            </a:r>
            <a:endParaRPr b="0" lang="en-US" sz="22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200000"/>
              </a:lnSpc>
            </a:pPr>
            <a:r>
              <a:rPr b="0" lang="en-US" sz="2200" spc="-1" strike="noStrike">
                <a:solidFill>
                  <a:srgbClr val="333f70"/>
                </a:solidFill>
                <a:latin typeface="Unbounded"/>
                <a:ea typeface="Unbounded"/>
              </a:rPr>
              <a:t>=</a:t>
            </a:r>
            <a:r>
              <a:rPr b="0" lang="en-US" sz="2200" spc="-1" strike="noStrike">
                <a:solidFill>
                  <a:srgbClr val="333f70"/>
                </a:solidFill>
                <a:latin typeface="Unbounded"/>
                <a:ea typeface="Unbounded"/>
              </a:rPr>
              <a:t>	</a:t>
            </a:r>
            <a:r>
              <a:rPr b="0" lang="en-US" sz="2200" spc="-1" strike="noStrike">
                <a:solidFill>
                  <a:srgbClr val="333f70"/>
                </a:solidFill>
                <a:latin typeface="Unbounded"/>
                <a:ea typeface="Unbounded"/>
              </a:rPr>
              <a:t>	</a:t>
            </a:r>
            <a:r>
              <a:rPr b="0" lang="en-US" sz="2200" spc="-1" strike="noStrike">
                <a:solidFill>
                  <a:srgbClr val="333f70"/>
                </a:solidFill>
                <a:latin typeface="Unbounded"/>
                <a:ea typeface="Unbounded"/>
              </a:rPr>
              <a:t>x = 5</a:t>
            </a:r>
            <a:r>
              <a:rPr b="0" lang="en-US" sz="2200" spc="-1" strike="noStrike">
                <a:solidFill>
                  <a:srgbClr val="333f70"/>
                </a:solidFill>
                <a:latin typeface="Unbounded"/>
                <a:ea typeface="Unbounded"/>
              </a:rPr>
              <a:t>	</a:t>
            </a:r>
            <a:r>
              <a:rPr b="0" lang="en-US" sz="2200" spc="-1" strike="noStrike">
                <a:solidFill>
                  <a:srgbClr val="333f70"/>
                </a:solidFill>
                <a:latin typeface="Unbounded"/>
                <a:ea typeface="Unbounded"/>
              </a:rPr>
              <a:t>	</a:t>
            </a:r>
            <a:endParaRPr b="0" lang="en-US" sz="22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200000"/>
              </a:lnSpc>
            </a:pPr>
            <a:r>
              <a:rPr b="0" lang="en-US" sz="2200" spc="-1" strike="noStrike">
                <a:solidFill>
                  <a:srgbClr val="333f70"/>
                </a:solidFill>
                <a:latin typeface="Unbounded"/>
                <a:ea typeface="Unbounded"/>
              </a:rPr>
              <a:t>+=</a:t>
            </a:r>
            <a:r>
              <a:rPr b="0" lang="en-US" sz="2200" spc="-1" strike="noStrike">
                <a:solidFill>
                  <a:srgbClr val="333f70"/>
                </a:solidFill>
                <a:latin typeface="Unbounded"/>
                <a:ea typeface="Unbounded"/>
              </a:rPr>
              <a:t>	</a:t>
            </a:r>
            <a:r>
              <a:rPr b="0" lang="en-US" sz="2200" spc="-1" strike="noStrike">
                <a:solidFill>
                  <a:srgbClr val="333f70"/>
                </a:solidFill>
                <a:latin typeface="Unbounded"/>
                <a:ea typeface="Unbounded"/>
              </a:rPr>
              <a:t>	</a:t>
            </a:r>
            <a:r>
              <a:rPr b="0" lang="en-US" sz="2200" spc="-1" strike="noStrike">
                <a:solidFill>
                  <a:srgbClr val="333f70"/>
                </a:solidFill>
                <a:latin typeface="Unbounded"/>
                <a:ea typeface="Unbounded"/>
              </a:rPr>
              <a:t>x += 5</a:t>
            </a:r>
            <a:r>
              <a:rPr b="0" lang="en-US" sz="2200" spc="-1" strike="noStrike">
                <a:solidFill>
                  <a:srgbClr val="333f70"/>
                </a:solidFill>
                <a:latin typeface="Unbounded"/>
                <a:ea typeface="Unbounded"/>
              </a:rPr>
              <a:t>	</a:t>
            </a:r>
            <a:r>
              <a:rPr b="0" lang="en-US" sz="2200" spc="-1" strike="noStrike">
                <a:solidFill>
                  <a:srgbClr val="333f70"/>
                </a:solidFill>
                <a:latin typeface="Unbounded"/>
                <a:ea typeface="Unbounded"/>
              </a:rPr>
              <a:t>	</a:t>
            </a:r>
            <a:r>
              <a:rPr b="0" lang="en-US" sz="2200" spc="-1" strike="noStrike">
                <a:solidFill>
                  <a:srgbClr val="333f70"/>
                </a:solidFill>
                <a:latin typeface="Unbounded"/>
                <a:ea typeface="Unbounded"/>
              </a:rPr>
              <a:t>x = x + 5</a:t>
            </a:r>
            <a:endParaRPr b="0" lang="en-US" sz="22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200000"/>
              </a:lnSpc>
            </a:pPr>
            <a:r>
              <a:rPr b="0" lang="en-US" sz="2200" spc="-1" strike="noStrike">
                <a:solidFill>
                  <a:srgbClr val="333f70"/>
                </a:solidFill>
                <a:latin typeface="Unbounded"/>
                <a:ea typeface="Unbounded"/>
              </a:rPr>
              <a:t>-=</a:t>
            </a:r>
            <a:r>
              <a:rPr b="0" lang="en-US" sz="2200" spc="-1" strike="noStrike">
                <a:solidFill>
                  <a:srgbClr val="333f70"/>
                </a:solidFill>
                <a:latin typeface="Unbounded"/>
                <a:ea typeface="Unbounded"/>
              </a:rPr>
              <a:t>	</a:t>
            </a:r>
            <a:r>
              <a:rPr b="0" lang="en-US" sz="2200" spc="-1" strike="noStrike">
                <a:solidFill>
                  <a:srgbClr val="333f70"/>
                </a:solidFill>
                <a:latin typeface="Unbounded"/>
                <a:ea typeface="Unbounded"/>
              </a:rPr>
              <a:t>	</a:t>
            </a:r>
            <a:r>
              <a:rPr b="0" lang="en-US" sz="2200" spc="-1" strike="noStrike">
                <a:solidFill>
                  <a:srgbClr val="333f70"/>
                </a:solidFill>
                <a:latin typeface="Unbounded"/>
                <a:ea typeface="Unbounded"/>
              </a:rPr>
              <a:t>x -= 3</a:t>
            </a:r>
            <a:r>
              <a:rPr b="0" lang="en-US" sz="2200" spc="-1" strike="noStrike">
                <a:solidFill>
                  <a:srgbClr val="333f70"/>
                </a:solidFill>
                <a:latin typeface="Unbounded"/>
                <a:ea typeface="Unbounded"/>
              </a:rPr>
              <a:t>	</a:t>
            </a:r>
            <a:r>
              <a:rPr b="0" lang="en-US" sz="2200" spc="-1" strike="noStrike">
                <a:solidFill>
                  <a:srgbClr val="333f70"/>
                </a:solidFill>
                <a:latin typeface="Unbounded"/>
                <a:ea typeface="Unbounded"/>
              </a:rPr>
              <a:t>	</a:t>
            </a:r>
            <a:r>
              <a:rPr b="0" lang="en-US" sz="2200" spc="-1" strike="noStrike">
                <a:solidFill>
                  <a:srgbClr val="333f70"/>
                </a:solidFill>
                <a:latin typeface="Unbounded"/>
                <a:ea typeface="Unbounded"/>
              </a:rPr>
              <a:t>x = x - 3</a:t>
            </a:r>
            <a:endParaRPr b="0" lang="en-US" sz="22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200000"/>
              </a:lnSpc>
            </a:pPr>
            <a:r>
              <a:rPr b="0" lang="en-US" sz="2200" spc="-1" strike="noStrike">
                <a:solidFill>
                  <a:srgbClr val="333f70"/>
                </a:solidFill>
                <a:latin typeface="Unbounded"/>
                <a:ea typeface="Unbounded"/>
              </a:rPr>
              <a:t>*=</a:t>
            </a:r>
            <a:r>
              <a:rPr b="0" lang="en-US" sz="2200" spc="-1" strike="noStrike">
                <a:solidFill>
                  <a:srgbClr val="333f70"/>
                </a:solidFill>
                <a:latin typeface="Unbounded"/>
                <a:ea typeface="Unbounded"/>
              </a:rPr>
              <a:t>	</a:t>
            </a:r>
            <a:r>
              <a:rPr b="0" lang="en-US" sz="2200" spc="-1" strike="noStrike">
                <a:solidFill>
                  <a:srgbClr val="333f70"/>
                </a:solidFill>
                <a:latin typeface="Unbounded"/>
                <a:ea typeface="Unbounded"/>
              </a:rPr>
              <a:t>	</a:t>
            </a:r>
            <a:r>
              <a:rPr b="0" lang="en-US" sz="2200" spc="-1" strike="noStrike">
                <a:solidFill>
                  <a:srgbClr val="333f70"/>
                </a:solidFill>
                <a:latin typeface="Unbounded"/>
                <a:ea typeface="Unbounded"/>
              </a:rPr>
              <a:t>x *= 2</a:t>
            </a:r>
            <a:r>
              <a:rPr b="0" lang="en-US" sz="2200" spc="-1" strike="noStrike">
                <a:solidFill>
                  <a:srgbClr val="333f70"/>
                </a:solidFill>
                <a:latin typeface="Unbounded"/>
                <a:ea typeface="Unbounded"/>
              </a:rPr>
              <a:t>	</a:t>
            </a:r>
            <a:r>
              <a:rPr b="0" lang="en-US" sz="2200" spc="-1" strike="noStrike">
                <a:solidFill>
                  <a:srgbClr val="333f70"/>
                </a:solidFill>
                <a:latin typeface="Unbounded"/>
                <a:ea typeface="Unbounded"/>
              </a:rPr>
              <a:t>	</a:t>
            </a:r>
            <a:r>
              <a:rPr b="0" lang="en-US" sz="2200" spc="-1" strike="noStrike">
                <a:solidFill>
                  <a:srgbClr val="333f70"/>
                </a:solidFill>
                <a:latin typeface="Unbounded"/>
                <a:ea typeface="Unbounded"/>
              </a:rPr>
              <a:t>x = x * 2</a:t>
            </a:r>
            <a:endParaRPr b="0" lang="en-US" sz="22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200000"/>
              </a:lnSpc>
            </a:pPr>
            <a:r>
              <a:rPr b="0" lang="en-US" sz="2200" spc="-1" strike="noStrike">
                <a:solidFill>
                  <a:srgbClr val="333f70"/>
                </a:solidFill>
                <a:latin typeface="Unbounded"/>
                <a:ea typeface="Unbounded"/>
              </a:rPr>
              <a:t>/=</a:t>
            </a:r>
            <a:r>
              <a:rPr b="0" lang="en-US" sz="2200" spc="-1" strike="noStrike">
                <a:solidFill>
                  <a:srgbClr val="333f70"/>
                </a:solidFill>
                <a:latin typeface="Unbounded"/>
                <a:ea typeface="Unbounded"/>
              </a:rPr>
              <a:t>	</a:t>
            </a:r>
            <a:r>
              <a:rPr b="0" lang="en-US" sz="2200" spc="-1" strike="noStrike">
                <a:solidFill>
                  <a:srgbClr val="333f70"/>
                </a:solidFill>
                <a:latin typeface="Unbounded"/>
                <a:ea typeface="Unbounded"/>
              </a:rPr>
              <a:t>	</a:t>
            </a:r>
            <a:r>
              <a:rPr b="0" lang="en-US" sz="2200" spc="-1" strike="noStrike">
                <a:solidFill>
                  <a:srgbClr val="333f70"/>
                </a:solidFill>
                <a:latin typeface="Unbounded"/>
                <a:ea typeface="Unbounded"/>
              </a:rPr>
              <a:t>x /= 4</a:t>
            </a:r>
            <a:r>
              <a:rPr b="0" lang="en-US" sz="2200" spc="-1" strike="noStrike">
                <a:solidFill>
                  <a:srgbClr val="333f70"/>
                </a:solidFill>
                <a:latin typeface="Unbounded"/>
                <a:ea typeface="Unbounded"/>
              </a:rPr>
              <a:t>	</a:t>
            </a:r>
            <a:r>
              <a:rPr b="0" lang="en-US" sz="2200" spc="-1" strike="noStrike">
                <a:solidFill>
                  <a:srgbClr val="333f70"/>
                </a:solidFill>
                <a:latin typeface="Unbounded"/>
                <a:ea typeface="Unbounded"/>
              </a:rPr>
              <a:t>	</a:t>
            </a:r>
            <a:r>
              <a:rPr b="0" lang="en-US" sz="2200" spc="-1" strike="noStrike">
                <a:solidFill>
                  <a:srgbClr val="333f70"/>
                </a:solidFill>
                <a:latin typeface="Unbounded"/>
                <a:ea typeface="Unbounded"/>
              </a:rPr>
              <a:t>x = x / 4</a:t>
            </a:r>
            <a:endParaRPr b="0" lang="en-US" sz="22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200000"/>
              </a:lnSpc>
            </a:pPr>
            <a:r>
              <a:rPr b="0" lang="en-US" sz="2200" spc="-1" strike="noStrike">
                <a:solidFill>
                  <a:srgbClr val="333f70"/>
                </a:solidFill>
                <a:latin typeface="Unbounded"/>
                <a:ea typeface="Unbounded"/>
              </a:rPr>
              <a:t>%=</a:t>
            </a:r>
            <a:r>
              <a:rPr b="0" lang="en-US" sz="2200" spc="-1" strike="noStrike">
                <a:solidFill>
                  <a:srgbClr val="333f70"/>
                </a:solidFill>
                <a:latin typeface="Unbounded"/>
                <a:ea typeface="Unbounded"/>
              </a:rPr>
              <a:t>	</a:t>
            </a:r>
            <a:r>
              <a:rPr b="0" lang="en-US" sz="2200" spc="-1" strike="noStrike">
                <a:solidFill>
                  <a:srgbClr val="333f70"/>
                </a:solidFill>
                <a:latin typeface="Unbounded"/>
                <a:ea typeface="Unbounded"/>
              </a:rPr>
              <a:t>	</a:t>
            </a:r>
            <a:r>
              <a:rPr b="0" lang="en-US" sz="2200" spc="-1" strike="noStrike">
                <a:solidFill>
                  <a:srgbClr val="333f70"/>
                </a:solidFill>
                <a:latin typeface="Unbounded"/>
                <a:ea typeface="Unbounded"/>
              </a:rPr>
              <a:t>x %= 3</a:t>
            </a:r>
            <a:r>
              <a:rPr b="0" lang="en-US" sz="2200" spc="-1" strike="noStrike">
                <a:solidFill>
                  <a:srgbClr val="333f70"/>
                </a:solidFill>
                <a:latin typeface="Unbounded"/>
                <a:ea typeface="Unbounded"/>
              </a:rPr>
              <a:t>	</a:t>
            </a:r>
            <a:r>
              <a:rPr b="0" lang="en-US" sz="2200" spc="-1" strike="noStrike">
                <a:solidFill>
                  <a:srgbClr val="333f70"/>
                </a:solidFill>
                <a:latin typeface="Unbounded"/>
                <a:ea typeface="Unbounded"/>
              </a:rPr>
              <a:t>	</a:t>
            </a:r>
            <a:r>
              <a:rPr b="0" lang="en-US" sz="2200" spc="-1" strike="noStrike">
                <a:solidFill>
                  <a:srgbClr val="333f70"/>
                </a:solidFill>
                <a:latin typeface="Unbounded"/>
                <a:ea typeface="Unbounded"/>
              </a:rPr>
              <a:t>x = x % 3</a:t>
            </a:r>
            <a:endParaRPr b="0" lang="en-US" sz="22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200000"/>
              </a:lnSpc>
            </a:pPr>
            <a:r>
              <a:rPr b="0" lang="en-US" sz="2200" spc="-1" strike="noStrike">
                <a:solidFill>
                  <a:srgbClr val="333f70"/>
                </a:solidFill>
                <a:latin typeface="Unbounded"/>
                <a:ea typeface="Unbounded"/>
              </a:rPr>
              <a:t>**=</a:t>
            </a:r>
            <a:r>
              <a:rPr b="0" lang="en-US" sz="2200" spc="-1" strike="noStrike">
                <a:solidFill>
                  <a:srgbClr val="333f70"/>
                </a:solidFill>
                <a:latin typeface="Unbounded"/>
                <a:ea typeface="Unbounded"/>
              </a:rPr>
              <a:t>	</a:t>
            </a:r>
            <a:r>
              <a:rPr b="0" lang="en-US" sz="2200" spc="-1" strike="noStrike">
                <a:solidFill>
                  <a:srgbClr val="333f70"/>
                </a:solidFill>
                <a:latin typeface="Unbounded"/>
                <a:ea typeface="Unbounded"/>
              </a:rPr>
              <a:t>	</a:t>
            </a:r>
            <a:r>
              <a:rPr b="0" lang="en-US" sz="2200" spc="-1" strike="noStrike">
                <a:solidFill>
                  <a:srgbClr val="333f70"/>
                </a:solidFill>
                <a:latin typeface="Unbounded"/>
                <a:ea typeface="Unbounded"/>
              </a:rPr>
              <a:t>x **= 2</a:t>
            </a:r>
            <a:r>
              <a:rPr b="0" lang="en-US" sz="2200" spc="-1" strike="noStrike">
                <a:solidFill>
                  <a:srgbClr val="333f70"/>
                </a:solidFill>
                <a:latin typeface="Unbounded"/>
                <a:ea typeface="Unbounded"/>
              </a:rPr>
              <a:t>	</a:t>
            </a:r>
            <a:r>
              <a:rPr b="0" lang="en-US" sz="2200" spc="-1" strike="noStrike">
                <a:solidFill>
                  <a:srgbClr val="333f70"/>
                </a:solidFill>
                <a:latin typeface="Unbounded"/>
                <a:ea typeface="Unbounded"/>
              </a:rPr>
              <a:t>x = x ** 2</a:t>
            </a:r>
            <a:endParaRPr b="0" lang="en-US" sz="22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200000"/>
              </a:lnSpc>
            </a:pPr>
            <a:r>
              <a:rPr b="0" lang="en-US" sz="2200" spc="-1" strike="noStrike">
                <a:solidFill>
                  <a:srgbClr val="333f70"/>
                </a:solidFill>
                <a:latin typeface="Unbounded"/>
                <a:ea typeface="Unbounded"/>
              </a:rPr>
              <a:t>//=</a:t>
            </a:r>
            <a:r>
              <a:rPr b="0" lang="en-US" sz="2200" spc="-1" strike="noStrike">
                <a:solidFill>
                  <a:srgbClr val="333f70"/>
                </a:solidFill>
                <a:latin typeface="Unbounded"/>
                <a:ea typeface="Unbounded"/>
              </a:rPr>
              <a:t>	</a:t>
            </a:r>
            <a:r>
              <a:rPr b="0" lang="en-US" sz="2200" spc="-1" strike="noStrike">
                <a:solidFill>
                  <a:srgbClr val="333f70"/>
                </a:solidFill>
                <a:latin typeface="Unbounded"/>
                <a:ea typeface="Unbounded"/>
              </a:rPr>
              <a:t>	</a:t>
            </a:r>
            <a:r>
              <a:rPr b="0" lang="en-US" sz="2200" spc="-1" strike="noStrike">
                <a:solidFill>
                  <a:srgbClr val="333f70"/>
                </a:solidFill>
                <a:latin typeface="Unbounded"/>
                <a:ea typeface="Unbounded"/>
              </a:rPr>
              <a:t>x //= 3</a:t>
            </a:r>
            <a:r>
              <a:rPr b="0" lang="en-US" sz="2200" spc="-1" strike="noStrike">
                <a:solidFill>
                  <a:srgbClr val="333f70"/>
                </a:solidFill>
                <a:latin typeface="Unbounded"/>
                <a:ea typeface="Unbounded"/>
              </a:rPr>
              <a:t>	</a:t>
            </a:r>
            <a:r>
              <a:rPr b="0" lang="en-US" sz="2200" spc="-1" strike="noStrike">
                <a:solidFill>
                  <a:srgbClr val="333f70"/>
                </a:solidFill>
                <a:latin typeface="Unbounded"/>
                <a:ea typeface="Unbounded"/>
              </a:rPr>
              <a:t>	</a:t>
            </a:r>
            <a:r>
              <a:rPr b="0" lang="en-US" sz="2200" spc="-1" strike="noStrike">
                <a:solidFill>
                  <a:srgbClr val="333f70"/>
                </a:solidFill>
                <a:latin typeface="Unbounded"/>
                <a:ea typeface="Unbounded"/>
              </a:rPr>
              <a:t>x = x // 3</a:t>
            </a:r>
            <a:endParaRPr b="0" lang="en-US" sz="2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24" name="Google Shape;178;p 10"/>
          <p:cNvSpPr/>
          <p:nvPr/>
        </p:nvSpPr>
        <p:spPr>
          <a:xfrm>
            <a:off x="8262000" y="4058640"/>
            <a:ext cx="6139800" cy="6228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200000"/>
              </a:lnSpc>
            </a:pPr>
            <a:r>
              <a:rPr b="1" lang="en-US" sz="2200" spc="-1" strike="noStrike">
                <a:solidFill>
                  <a:srgbClr val="333f70"/>
                </a:solidFill>
                <a:latin typeface="Unbounded"/>
                <a:ea typeface="Unbounded"/>
              </a:rPr>
              <a:t>Why use compound assignment operators?</a:t>
            </a:r>
            <a:endParaRPr b="1" lang="en-US" sz="22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200000"/>
              </a:lnSpc>
            </a:pPr>
            <a:r>
              <a:rPr b="1" lang="en-US" sz="2200" spc="-1" strike="noStrike">
                <a:solidFill>
                  <a:srgbClr val="333f70"/>
                </a:solidFill>
                <a:latin typeface="Unbounded"/>
                <a:ea typeface="Unbounded"/>
              </a:rPr>
              <a:t>- </a:t>
            </a:r>
            <a:r>
              <a:rPr b="0" lang="en-US" sz="2200" spc="-1" strike="noStrike">
                <a:solidFill>
                  <a:srgbClr val="333f70"/>
                </a:solidFill>
                <a:latin typeface="Unbounded"/>
                <a:ea typeface="Unbounded"/>
              </a:rPr>
              <a:t>cleaner and shorter code</a:t>
            </a:r>
            <a:endParaRPr b="1" lang="en-US" sz="22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200000"/>
              </a:lnSpc>
            </a:pPr>
            <a:r>
              <a:rPr b="0" lang="en-US" sz="2200" spc="-1" strike="noStrike">
                <a:solidFill>
                  <a:srgbClr val="333f70"/>
                </a:solidFill>
                <a:latin typeface="Unbounded"/>
                <a:ea typeface="Unbounded"/>
              </a:rPr>
              <a:t>- common in loops and data processing</a:t>
            </a:r>
            <a:endParaRPr b="1" lang="en-US" sz="22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200000"/>
              </a:lnSpc>
            </a:pPr>
            <a:endParaRPr b="1" lang="en-US" sz="2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25" name=""/>
          <p:cNvSpPr txBox="1"/>
          <p:nvPr/>
        </p:nvSpPr>
        <p:spPr>
          <a:xfrm>
            <a:off x="7086600" y="1998720"/>
            <a:ext cx="1690920" cy="4402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US" sz="24920" spc="-1" strike="noStrike">
                <a:solidFill>
                  <a:srgbClr val="333f70"/>
                </a:solidFill>
                <a:latin typeface="Unbounded"/>
                <a:ea typeface="Unbounded"/>
              </a:rPr>
              <a:t>?</a:t>
            </a:r>
            <a:endParaRPr b="0" lang="en-US" sz="2492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177;p 16"/>
          <p:cNvSpPr/>
          <p:nvPr/>
        </p:nvSpPr>
        <p:spPr>
          <a:xfrm>
            <a:off x="2371320" y="253080"/>
            <a:ext cx="9845280" cy="774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ctr">
              <a:lnSpc>
                <a:spcPct val="125000"/>
              </a:lnSpc>
              <a:tabLst>
                <a:tab algn="l" pos="0"/>
              </a:tabLst>
            </a:pPr>
            <a:r>
              <a:rPr b="1" lang="en-US" sz="3750" spc="-1" strike="noStrike">
                <a:solidFill>
                  <a:srgbClr val="333f70"/>
                </a:solidFill>
                <a:latin typeface="Unbounded"/>
                <a:ea typeface="Unbounded"/>
              </a:rPr>
              <a:t>Operators</a:t>
            </a:r>
            <a:endParaRPr b="0" lang="en-US" sz="37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27" name="Google Shape;178;p 11"/>
          <p:cNvSpPr/>
          <p:nvPr/>
        </p:nvSpPr>
        <p:spPr>
          <a:xfrm>
            <a:off x="718200" y="1600200"/>
            <a:ext cx="9797400" cy="6228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200000"/>
              </a:lnSpc>
            </a:pPr>
            <a:endParaRPr b="0" lang="en-US" sz="2200" spc="-1" strike="noStrike">
              <a:solidFill>
                <a:srgbClr val="ffffff"/>
              </a:solidFill>
              <a:latin typeface="Arial"/>
            </a:endParaRPr>
          </a:p>
          <a:p>
            <a:pPr marL="457200" indent="-368280">
              <a:lnSpc>
                <a:spcPct val="200000"/>
              </a:lnSpc>
              <a:buClr>
                <a:srgbClr val="333f70"/>
              </a:buClr>
              <a:buFont typeface="Unbounded"/>
              <a:buChar char="-"/>
            </a:pPr>
            <a:r>
              <a:rPr b="1" lang="en-US" sz="2200" spc="-1" strike="noStrike">
                <a:solidFill>
                  <a:srgbClr val="333f70"/>
                </a:solidFill>
                <a:latin typeface="Unbounded"/>
                <a:ea typeface="Unbounded"/>
              </a:rPr>
              <a:t>Bitwise Operators</a:t>
            </a:r>
            <a:endParaRPr b="0" lang="en-US" sz="2200" spc="-1" strike="noStrike">
              <a:solidFill>
                <a:srgbClr val="ffffff"/>
              </a:solidFill>
              <a:latin typeface="Arial"/>
            </a:endParaRPr>
          </a:p>
          <a:p>
            <a:pPr marL="457200" indent="-368280">
              <a:lnSpc>
                <a:spcPct val="200000"/>
              </a:lnSpc>
              <a:buClr>
                <a:srgbClr val="333f70"/>
              </a:buClr>
              <a:buFont typeface="Unbounded"/>
              <a:buChar char="-"/>
            </a:pPr>
            <a:r>
              <a:rPr b="0" lang="en-US" sz="2200" spc="-1" strike="noStrike">
                <a:solidFill>
                  <a:srgbClr val="333f70"/>
                </a:solidFill>
                <a:latin typeface="Unbounded"/>
                <a:ea typeface="Unbounded"/>
              </a:rPr>
              <a:t>Operators that work at the bit level</a:t>
            </a:r>
            <a:endParaRPr b="0" lang="en-US" sz="2200" spc="-1" strike="noStrike">
              <a:solidFill>
                <a:srgbClr val="ffffff"/>
              </a:solidFill>
              <a:latin typeface="Arial"/>
            </a:endParaRPr>
          </a:p>
          <a:p>
            <a:pPr marL="457200" indent="-368280">
              <a:lnSpc>
                <a:spcPct val="200000"/>
              </a:lnSpc>
              <a:buClr>
                <a:srgbClr val="333f70"/>
              </a:buClr>
              <a:buFont typeface="Unbounded"/>
              <a:buChar char="-"/>
            </a:pPr>
            <a:r>
              <a:rPr b="0" lang="en-US" sz="2200" spc="-1" strike="noStrike">
                <a:solidFill>
                  <a:srgbClr val="333f70"/>
                </a:solidFill>
                <a:latin typeface="Unbounded"/>
                <a:ea typeface="Unbounded"/>
              </a:rPr>
              <a:t>Used for binary operations</a:t>
            </a:r>
            <a:endParaRPr b="0" lang="en-US" sz="2200" spc="-1" strike="noStrike">
              <a:solidFill>
                <a:srgbClr val="ffffff"/>
              </a:solidFill>
              <a:latin typeface="Arial"/>
            </a:endParaRPr>
          </a:p>
          <a:p>
            <a:pPr marL="457200" indent="-368280">
              <a:lnSpc>
                <a:spcPct val="200000"/>
              </a:lnSpc>
              <a:buClr>
                <a:srgbClr val="333f70"/>
              </a:buClr>
              <a:buFont typeface="Unbounded"/>
              <a:buChar char="-"/>
            </a:pPr>
            <a:r>
              <a:rPr b="0" lang="en-US" sz="2200" spc="-1" strike="noStrike">
                <a:solidFill>
                  <a:srgbClr val="333f70"/>
                </a:solidFill>
                <a:latin typeface="Unbounded"/>
                <a:ea typeface="Unbounded"/>
              </a:rPr>
              <a:t>Low level programming, optimizing and device control</a:t>
            </a:r>
            <a:endParaRPr b="0" lang="en-US" sz="2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28" name=""/>
          <p:cNvSpPr txBox="1"/>
          <p:nvPr/>
        </p:nvSpPr>
        <p:spPr>
          <a:xfrm>
            <a:off x="8915400" y="2748600"/>
            <a:ext cx="6172200" cy="4109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0190" spc="-1" strike="noStrike">
                <a:solidFill>
                  <a:srgbClr val="333f70"/>
                </a:solidFill>
                <a:latin typeface="Unbounded"/>
                <a:ea typeface="Unbounded"/>
              </a:rPr>
              <a:t>0011</a:t>
            </a:r>
            <a:endParaRPr b="0" lang="en-US" sz="2019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29" name=""/>
          <p:cNvSpPr txBox="1"/>
          <p:nvPr/>
        </p:nvSpPr>
        <p:spPr>
          <a:xfrm>
            <a:off x="8458200" y="4800600"/>
            <a:ext cx="6051240" cy="3583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n-US" sz="20190" spc="-1" strike="noStrike">
                <a:solidFill>
                  <a:srgbClr val="333f70"/>
                </a:solidFill>
                <a:latin typeface="Unbounded"/>
                <a:ea typeface="Unbounded"/>
              </a:rPr>
              <a:t>1100</a:t>
            </a:r>
            <a:endParaRPr b="0" lang="en-US" sz="2019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177;p 17"/>
          <p:cNvSpPr/>
          <p:nvPr/>
        </p:nvSpPr>
        <p:spPr>
          <a:xfrm>
            <a:off x="2371320" y="253080"/>
            <a:ext cx="9845280" cy="774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ctr">
              <a:lnSpc>
                <a:spcPct val="125000"/>
              </a:lnSpc>
              <a:tabLst>
                <a:tab algn="l" pos="0"/>
              </a:tabLst>
            </a:pPr>
            <a:r>
              <a:rPr b="1" lang="en-US" sz="3750" spc="-1" strike="noStrike">
                <a:solidFill>
                  <a:srgbClr val="333f70"/>
                </a:solidFill>
                <a:latin typeface="Unbounded"/>
                <a:ea typeface="Unbounded"/>
              </a:rPr>
              <a:t>Operators</a:t>
            </a:r>
            <a:endParaRPr b="0" lang="en-US" sz="37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31" name="Google Shape;178;p 13"/>
          <p:cNvSpPr/>
          <p:nvPr/>
        </p:nvSpPr>
        <p:spPr>
          <a:xfrm>
            <a:off x="1371600" y="1315440"/>
            <a:ext cx="12573000" cy="6228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200000"/>
              </a:lnSpc>
            </a:pPr>
            <a:r>
              <a:rPr b="1" lang="en-US" sz="2200" spc="-1" strike="noStrike">
                <a:solidFill>
                  <a:srgbClr val="333f70"/>
                </a:solidFill>
                <a:latin typeface="Unbounded"/>
                <a:ea typeface="Unbounded"/>
              </a:rPr>
              <a:t>Bitwise Operators</a:t>
            </a:r>
            <a:endParaRPr b="0" lang="en-US" sz="22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200000"/>
              </a:lnSpc>
            </a:pPr>
            <a:r>
              <a:rPr b="0" lang="en-US" sz="2200" spc="-1" strike="noStrike">
                <a:solidFill>
                  <a:srgbClr val="333f70"/>
                </a:solidFill>
                <a:latin typeface="Unbounded"/>
                <a:ea typeface="Unbounded"/>
              </a:rPr>
              <a:t>a = 5, b = 3</a:t>
            </a:r>
            <a:endParaRPr b="0" lang="en-US" sz="22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200000"/>
              </a:lnSpc>
            </a:pPr>
            <a:r>
              <a:rPr b="1" lang="en-US" sz="2200" spc="-1" strike="noStrike">
                <a:solidFill>
                  <a:srgbClr val="333f70"/>
                </a:solidFill>
                <a:latin typeface="Unbounded"/>
                <a:ea typeface="Unbounded"/>
              </a:rPr>
              <a:t>Operator</a:t>
            </a:r>
            <a:r>
              <a:rPr b="1" lang="en-US" sz="2200" spc="-1" strike="noStrike">
                <a:solidFill>
                  <a:srgbClr val="333f70"/>
                </a:solidFill>
                <a:latin typeface="Unbounded"/>
                <a:ea typeface="Unbounded"/>
              </a:rPr>
              <a:t>	</a:t>
            </a:r>
            <a:r>
              <a:rPr b="1" lang="en-US" sz="2200" spc="-1" strike="noStrike">
                <a:solidFill>
                  <a:srgbClr val="333f70"/>
                </a:solidFill>
                <a:latin typeface="Unbounded"/>
                <a:ea typeface="Unbounded"/>
              </a:rPr>
              <a:t>Desciption</a:t>
            </a:r>
            <a:r>
              <a:rPr b="1" lang="en-US" sz="2200" spc="-1" strike="noStrike">
                <a:solidFill>
                  <a:srgbClr val="333f70"/>
                </a:solidFill>
                <a:latin typeface="Unbounded"/>
                <a:ea typeface="Unbounded"/>
              </a:rPr>
              <a:t>	</a:t>
            </a:r>
            <a:r>
              <a:rPr b="1" lang="en-US" sz="2200" spc="-1" strike="noStrike">
                <a:solidFill>
                  <a:srgbClr val="333f70"/>
                </a:solidFill>
                <a:latin typeface="Unbounded"/>
                <a:ea typeface="Unbounded"/>
              </a:rPr>
              <a:t>	</a:t>
            </a:r>
            <a:r>
              <a:rPr b="1" lang="en-US" sz="2200" spc="-1" strike="noStrike">
                <a:solidFill>
                  <a:srgbClr val="333f70"/>
                </a:solidFill>
                <a:latin typeface="Unbounded"/>
                <a:ea typeface="Unbounded"/>
              </a:rPr>
              <a:t>Example</a:t>
            </a:r>
            <a:r>
              <a:rPr b="1" lang="en-US" sz="2200" spc="-1" strike="noStrike">
                <a:solidFill>
                  <a:srgbClr val="333f70"/>
                </a:solidFill>
                <a:latin typeface="Unbounded"/>
                <a:ea typeface="Unbounded"/>
              </a:rPr>
              <a:t>	</a:t>
            </a:r>
            <a:r>
              <a:rPr b="1" lang="en-US" sz="2200" spc="-1" strike="noStrike">
                <a:solidFill>
                  <a:srgbClr val="333f70"/>
                </a:solidFill>
                <a:latin typeface="Unbounded"/>
                <a:ea typeface="Unbounded"/>
              </a:rPr>
              <a:t>Result</a:t>
            </a:r>
            <a:endParaRPr b="0" lang="en-US" sz="22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200000"/>
              </a:lnSpc>
            </a:pPr>
            <a:r>
              <a:rPr b="0" lang="en-US" sz="2200" spc="-1" strike="noStrike">
                <a:solidFill>
                  <a:srgbClr val="333f70"/>
                </a:solidFill>
                <a:latin typeface="Unbounded"/>
                <a:ea typeface="Unbounded"/>
              </a:rPr>
              <a:t>&amp;</a:t>
            </a:r>
            <a:r>
              <a:rPr b="0" lang="en-US" sz="2200" spc="-1" strike="noStrike">
                <a:solidFill>
                  <a:srgbClr val="333f70"/>
                </a:solidFill>
                <a:latin typeface="Unbounded"/>
                <a:ea typeface="Unbounded"/>
              </a:rPr>
              <a:t>	</a:t>
            </a:r>
            <a:r>
              <a:rPr b="0" lang="en-US" sz="2200" spc="-1" strike="noStrike">
                <a:solidFill>
                  <a:srgbClr val="333f70"/>
                </a:solidFill>
                <a:latin typeface="Unbounded"/>
                <a:ea typeface="Unbounded"/>
              </a:rPr>
              <a:t>	</a:t>
            </a:r>
            <a:r>
              <a:rPr b="0" lang="en-US" sz="2200" spc="-1" strike="noStrike">
                <a:solidFill>
                  <a:srgbClr val="333f70"/>
                </a:solidFill>
                <a:latin typeface="Unbounded"/>
                <a:ea typeface="Unbounded"/>
              </a:rPr>
              <a:t>Bitwise AND</a:t>
            </a:r>
            <a:r>
              <a:rPr b="0" lang="en-US" sz="2200" spc="-1" strike="noStrike">
                <a:solidFill>
                  <a:srgbClr val="333f70"/>
                </a:solidFill>
                <a:latin typeface="Unbounded"/>
                <a:ea typeface="Unbounded"/>
              </a:rPr>
              <a:t>	</a:t>
            </a:r>
            <a:r>
              <a:rPr b="0" lang="en-US" sz="2200" spc="-1" strike="noStrike">
                <a:solidFill>
                  <a:srgbClr val="333f70"/>
                </a:solidFill>
                <a:latin typeface="Unbounded"/>
                <a:ea typeface="Unbounded"/>
              </a:rPr>
              <a:t>	</a:t>
            </a:r>
            <a:r>
              <a:rPr b="0" lang="en-US" sz="2200" spc="-1" strike="noStrike">
                <a:solidFill>
                  <a:srgbClr val="333f70"/>
                </a:solidFill>
                <a:latin typeface="Unbounded"/>
                <a:ea typeface="Unbounded"/>
              </a:rPr>
              <a:t>a &amp; b</a:t>
            </a:r>
            <a:r>
              <a:rPr b="0" lang="en-US" sz="2200" spc="-1" strike="noStrike">
                <a:solidFill>
                  <a:srgbClr val="333f70"/>
                </a:solidFill>
                <a:latin typeface="Unbounded"/>
                <a:ea typeface="Unbounded"/>
              </a:rPr>
              <a:t>	</a:t>
            </a:r>
            <a:r>
              <a:rPr b="0" lang="en-US" sz="2200" spc="-1" strike="noStrike">
                <a:solidFill>
                  <a:srgbClr val="333f70"/>
                </a:solidFill>
                <a:latin typeface="Unbounded"/>
                <a:ea typeface="Unbounded"/>
              </a:rPr>
              <a:t>	</a:t>
            </a:r>
            <a:r>
              <a:rPr b="0" lang="en-US" sz="2200" spc="-1" strike="noStrike">
                <a:solidFill>
                  <a:srgbClr val="333f70"/>
                </a:solidFill>
                <a:latin typeface="Unbounded"/>
                <a:ea typeface="Unbounded"/>
              </a:rPr>
              <a:t>1</a:t>
            </a:r>
            <a:endParaRPr b="0" lang="en-US" sz="22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200000"/>
              </a:lnSpc>
            </a:pPr>
            <a:r>
              <a:rPr b="0" lang="en-US" sz="2200" spc="-1" strike="noStrike">
                <a:solidFill>
                  <a:srgbClr val="333f70"/>
                </a:solidFill>
                <a:latin typeface="Unbounded"/>
                <a:ea typeface="Unbounded"/>
              </a:rPr>
              <a:t>|</a:t>
            </a:r>
            <a:r>
              <a:rPr b="0" lang="en-US" sz="2200" spc="-1" strike="noStrike">
                <a:solidFill>
                  <a:srgbClr val="333f70"/>
                </a:solidFill>
                <a:latin typeface="Unbounded"/>
                <a:ea typeface="Unbounded"/>
              </a:rPr>
              <a:t>	</a:t>
            </a:r>
            <a:r>
              <a:rPr b="0" lang="en-US" sz="2200" spc="-1" strike="noStrike">
                <a:solidFill>
                  <a:srgbClr val="333f70"/>
                </a:solidFill>
                <a:latin typeface="Unbounded"/>
                <a:ea typeface="Unbounded"/>
              </a:rPr>
              <a:t>	</a:t>
            </a:r>
            <a:r>
              <a:rPr b="0" lang="en-US" sz="2200" spc="-1" strike="noStrike">
                <a:solidFill>
                  <a:srgbClr val="333f70"/>
                </a:solidFill>
                <a:latin typeface="Unbounded"/>
                <a:ea typeface="Unbounded"/>
              </a:rPr>
              <a:t>Bitwise OR</a:t>
            </a:r>
            <a:r>
              <a:rPr b="0" lang="en-US" sz="2200" spc="-1" strike="noStrike">
                <a:solidFill>
                  <a:srgbClr val="333f70"/>
                </a:solidFill>
                <a:latin typeface="Unbounded"/>
                <a:ea typeface="Unbounded"/>
              </a:rPr>
              <a:t>	</a:t>
            </a:r>
            <a:r>
              <a:rPr b="0" lang="en-US" sz="2200" spc="-1" strike="noStrike">
                <a:solidFill>
                  <a:srgbClr val="333f70"/>
                </a:solidFill>
                <a:latin typeface="Unbounded"/>
                <a:ea typeface="Unbounded"/>
              </a:rPr>
              <a:t>	</a:t>
            </a:r>
            <a:r>
              <a:rPr b="0" lang="en-US" sz="2200" spc="-1" strike="noStrike">
                <a:solidFill>
                  <a:srgbClr val="333f70"/>
                </a:solidFill>
                <a:latin typeface="Unbounded"/>
                <a:ea typeface="Unbounded"/>
              </a:rPr>
              <a:t>a | b</a:t>
            </a:r>
            <a:r>
              <a:rPr b="0" lang="en-US" sz="2200" spc="-1" strike="noStrike">
                <a:solidFill>
                  <a:srgbClr val="333f70"/>
                </a:solidFill>
                <a:latin typeface="Unbounded"/>
                <a:ea typeface="Unbounded"/>
              </a:rPr>
              <a:t>	</a:t>
            </a:r>
            <a:r>
              <a:rPr b="0" lang="en-US" sz="2200" spc="-1" strike="noStrike">
                <a:solidFill>
                  <a:srgbClr val="333f70"/>
                </a:solidFill>
                <a:latin typeface="Unbounded"/>
                <a:ea typeface="Unbounded"/>
              </a:rPr>
              <a:t>	</a:t>
            </a:r>
            <a:r>
              <a:rPr b="0" lang="en-US" sz="2200" spc="-1" strike="noStrike">
                <a:solidFill>
                  <a:srgbClr val="333f70"/>
                </a:solidFill>
                <a:latin typeface="Unbounded"/>
                <a:ea typeface="Unbounded"/>
              </a:rPr>
              <a:t>7</a:t>
            </a:r>
            <a:endParaRPr b="0" lang="en-US" sz="22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200000"/>
              </a:lnSpc>
            </a:pPr>
            <a:r>
              <a:rPr b="0" lang="en-US" sz="2200" spc="-1" strike="noStrike">
                <a:solidFill>
                  <a:srgbClr val="333f70"/>
                </a:solidFill>
                <a:latin typeface="Unbounded"/>
                <a:ea typeface="Unbounded"/>
              </a:rPr>
              <a:t>^</a:t>
            </a:r>
            <a:r>
              <a:rPr b="0" lang="en-US" sz="2200" spc="-1" strike="noStrike">
                <a:solidFill>
                  <a:srgbClr val="333f70"/>
                </a:solidFill>
                <a:latin typeface="Unbounded"/>
                <a:ea typeface="Unbounded"/>
              </a:rPr>
              <a:t>	</a:t>
            </a:r>
            <a:r>
              <a:rPr b="0" lang="en-US" sz="2200" spc="-1" strike="noStrike">
                <a:solidFill>
                  <a:srgbClr val="333f70"/>
                </a:solidFill>
                <a:latin typeface="Unbounded"/>
                <a:ea typeface="Unbounded"/>
              </a:rPr>
              <a:t>	</a:t>
            </a:r>
            <a:r>
              <a:rPr b="0" lang="en-US" sz="2200" spc="-1" strike="noStrike">
                <a:solidFill>
                  <a:srgbClr val="333f70"/>
                </a:solidFill>
                <a:latin typeface="Unbounded"/>
                <a:ea typeface="Unbounded"/>
              </a:rPr>
              <a:t>Exclusive OR</a:t>
            </a:r>
            <a:r>
              <a:rPr b="0" lang="en-US" sz="2200" spc="-1" strike="noStrike">
                <a:solidFill>
                  <a:srgbClr val="333f70"/>
                </a:solidFill>
                <a:latin typeface="Unbounded"/>
                <a:ea typeface="Unbounded"/>
              </a:rPr>
              <a:t>	</a:t>
            </a:r>
            <a:r>
              <a:rPr b="0" lang="en-US" sz="2200" spc="-1" strike="noStrike">
                <a:solidFill>
                  <a:srgbClr val="333f70"/>
                </a:solidFill>
                <a:latin typeface="Unbounded"/>
                <a:ea typeface="Unbounded"/>
              </a:rPr>
              <a:t>	</a:t>
            </a:r>
            <a:r>
              <a:rPr b="0" lang="en-US" sz="2200" spc="-1" strike="noStrike">
                <a:solidFill>
                  <a:srgbClr val="333f70"/>
                </a:solidFill>
                <a:latin typeface="Unbounded"/>
                <a:ea typeface="Unbounded"/>
              </a:rPr>
              <a:t>a ^ b</a:t>
            </a:r>
            <a:r>
              <a:rPr b="0" lang="en-US" sz="2200" spc="-1" strike="noStrike">
                <a:solidFill>
                  <a:srgbClr val="333f70"/>
                </a:solidFill>
                <a:latin typeface="Unbounded"/>
                <a:ea typeface="Unbounded"/>
              </a:rPr>
              <a:t>	</a:t>
            </a:r>
            <a:r>
              <a:rPr b="0" lang="en-US" sz="2200" spc="-1" strike="noStrike">
                <a:solidFill>
                  <a:srgbClr val="333f70"/>
                </a:solidFill>
                <a:latin typeface="Unbounded"/>
                <a:ea typeface="Unbounded"/>
              </a:rPr>
              <a:t>	</a:t>
            </a:r>
            <a:r>
              <a:rPr b="0" lang="en-US" sz="2200" spc="-1" strike="noStrike">
                <a:solidFill>
                  <a:srgbClr val="333f70"/>
                </a:solidFill>
                <a:latin typeface="Unbounded"/>
                <a:ea typeface="Unbounded"/>
              </a:rPr>
              <a:t>6</a:t>
            </a:r>
            <a:endParaRPr b="0" lang="en-US" sz="22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200000"/>
              </a:lnSpc>
            </a:pPr>
            <a:r>
              <a:rPr b="0" lang="en-US" sz="2200" spc="-1" strike="noStrike">
                <a:solidFill>
                  <a:srgbClr val="333f70"/>
                </a:solidFill>
                <a:latin typeface="Unbounded"/>
                <a:ea typeface="Unbounded"/>
              </a:rPr>
              <a:t>~</a:t>
            </a:r>
            <a:r>
              <a:rPr b="0" lang="en-US" sz="2200" spc="-1" strike="noStrike">
                <a:solidFill>
                  <a:srgbClr val="333f70"/>
                </a:solidFill>
                <a:latin typeface="Unbounded"/>
                <a:ea typeface="Unbounded"/>
              </a:rPr>
              <a:t>	</a:t>
            </a:r>
            <a:r>
              <a:rPr b="0" lang="en-US" sz="2200" spc="-1" strike="noStrike">
                <a:solidFill>
                  <a:srgbClr val="333f70"/>
                </a:solidFill>
                <a:latin typeface="Unbounded"/>
                <a:ea typeface="Unbounded"/>
              </a:rPr>
              <a:t>	</a:t>
            </a:r>
            <a:r>
              <a:rPr b="0" lang="en-US" sz="2200" spc="-1" strike="noStrike">
                <a:solidFill>
                  <a:srgbClr val="333f70"/>
                </a:solidFill>
                <a:latin typeface="Unbounded"/>
                <a:ea typeface="Unbounded"/>
              </a:rPr>
              <a:t>Bitwise NOT</a:t>
            </a:r>
            <a:r>
              <a:rPr b="0" lang="en-US" sz="2200" spc="-1" strike="noStrike">
                <a:solidFill>
                  <a:srgbClr val="333f70"/>
                </a:solidFill>
                <a:latin typeface="Unbounded"/>
                <a:ea typeface="Unbounded"/>
              </a:rPr>
              <a:t>	</a:t>
            </a:r>
            <a:r>
              <a:rPr b="0" lang="en-US" sz="2200" spc="-1" strike="noStrike">
                <a:solidFill>
                  <a:srgbClr val="333f70"/>
                </a:solidFill>
                <a:latin typeface="Unbounded"/>
                <a:ea typeface="Unbounded"/>
              </a:rPr>
              <a:t>	</a:t>
            </a:r>
            <a:r>
              <a:rPr b="0" lang="en-US" sz="2200" spc="-1" strike="noStrike">
                <a:solidFill>
                  <a:srgbClr val="333f70"/>
                </a:solidFill>
                <a:latin typeface="Unbounded"/>
                <a:ea typeface="Unbounded"/>
              </a:rPr>
              <a:t>~a</a:t>
            </a:r>
            <a:r>
              <a:rPr b="0" lang="en-US" sz="2200" spc="-1" strike="noStrike">
                <a:solidFill>
                  <a:srgbClr val="333f70"/>
                </a:solidFill>
                <a:latin typeface="Unbounded"/>
                <a:ea typeface="Unbounded"/>
              </a:rPr>
              <a:t>	</a:t>
            </a:r>
            <a:r>
              <a:rPr b="0" lang="en-US" sz="2200" spc="-1" strike="noStrike">
                <a:solidFill>
                  <a:srgbClr val="333f70"/>
                </a:solidFill>
                <a:latin typeface="Unbounded"/>
                <a:ea typeface="Unbounded"/>
              </a:rPr>
              <a:t>	</a:t>
            </a:r>
            <a:r>
              <a:rPr b="0" lang="en-US" sz="2200" spc="-1" strike="noStrike">
                <a:solidFill>
                  <a:srgbClr val="333f70"/>
                </a:solidFill>
                <a:latin typeface="Unbounded"/>
                <a:ea typeface="Unbounded"/>
              </a:rPr>
              <a:t>-6 (two’s compliment; ~n = - (n + 1))</a:t>
            </a:r>
            <a:endParaRPr b="0" lang="en-US" sz="22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200000"/>
              </a:lnSpc>
            </a:pPr>
            <a:r>
              <a:rPr b="0" lang="en-US" sz="2200" spc="-1" strike="noStrike">
                <a:solidFill>
                  <a:srgbClr val="333f70"/>
                </a:solidFill>
                <a:latin typeface="Unbounded"/>
                <a:ea typeface="Unbounded"/>
              </a:rPr>
              <a:t>&lt;&lt;</a:t>
            </a:r>
            <a:r>
              <a:rPr b="0" lang="en-US" sz="2200" spc="-1" strike="noStrike">
                <a:solidFill>
                  <a:srgbClr val="333f70"/>
                </a:solidFill>
                <a:latin typeface="Unbounded"/>
                <a:ea typeface="Unbounded"/>
              </a:rPr>
              <a:t>	</a:t>
            </a:r>
            <a:r>
              <a:rPr b="0" lang="en-US" sz="2200" spc="-1" strike="noStrike">
                <a:solidFill>
                  <a:srgbClr val="333f70"/>
                </a:solidFill>
                <a:latin typeface="Unbounded"/>
                <a:ea typeface="Unbounded"/>
              </a:rPr>
              <a:t>	</a:t>
            </a:r>
            <a:r>
              <a:rPr b="0" lang="en-US" sz="2200" spc="-1" strike="noStrike">
                <a:solidFill>
                  <a:srgbClr val="333f70"/>
                </a:solidFill>
                <a:latin typeface="Unbounded"/>
                <a:ea typeface="Unbounded"/>
              </a:rPr>
              <a:t>Left shift</a:t>
            </a:r>
            <a:r>
              <a:rPr b="0" lang="en-US" sz="2200" spc="-1" strike="noStrike">
                <a:solidFill>
                  <a:srgbClr val="333f70"/>
                </a:solidFill>
                <a:latin typeface="Unbounded"/>
                <a:ea typeface="Unbounded"/>
              </a:rPr>
              <a:t>	</a:t>
            </a:r>
            <a:r>
              <a:rPr b="0" lang="en-US" sz="2200" spc="-1" strike="noStrike">
                <a:solidFill>
                  <a:srgbClr val="333f70"/>
                </a:solidFill>
                <a:latin typeface="Unbounded"/>
                <a:ea typeface="Unbounded"/>
              </a:rPr>
              <a:t>	</a:t>
            </a:r>
            <a:r>
              <a:rPr b="0" lang="en-US" sz="2200" spc="-1" strike="noStrike">
                <a:solidFill>
                  <a:srgbClr val="333f70"/>
                </a:solidFill>
                <a:latin typeface="Unbounded"/>
                <a:ea typeface="Unbounded"/>
              </a:rPr>
              <a:t>a &lt;&lt; 1</a:t>
            </a:r>
            <a:r>
              <a:rPr b="0" lang="en-US" sz="2200" spc="-1" strike="noStrike">
                <a:solidFill>
                  <a:srgbClr val="333f70"/>
                </a:solidFill>
                <a:latin typeface="Unbounded"/>
                <a:ea typeface="Unbounded"/>
              </a:rPr>
              <a:t>	</a:t>
            </a:r>
            <a:r>
              <a:rPr b="0" lang="en-US" sz="2200" spc="-1" strike="noStrike">
                <a:solidFill>
                  <a:srgbClr val="333f70"/>
                </a:solidFill>
                <a:latin typeface="Unbounded"/>
                <a:ea typeface="Unbounded"/>
              </a:rPr>
              <a:t>	</a:t>
            </a:r>
            <a:r>
              <a:rPr b="0" lang="en-US" sz="2200" spc="-1" strike="noStrike">
                <a:solidFill>
                  <a:srgbClr val="333f70"/>
                </a:solidFill>
                <a:latin typeface="Unbounded"/>
                <a:ea typeface="Unbounded"/>
              </a:rPr>
              <a:t>10</a:t>
            </a:r>
            <a:endParaRPr b="0" lang="en-US" sz="22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200000"/>
              </a:lnSpc>
            </a:pPr>
            <a:r>
              <a:rPr b="0" lang="en-US" sz="2200" spc="-1" strike="noStrike">
                <a:solidFill>
                  <a:srgbClr val="333f70"/>
                </a:solidFill>
                <a:latin typeface="Unbounded"/>
                <a:ea typeface="Unbounded"/>
              </a:rPr>
              <a:t>&gt;&gt;</a:t>
            </a:r>
            <a:r>
              <a:rPr b="0" lang="en-US" sz="2200" spc="-1" strike="noStrike">
                <a:solidFill>
                  <a:srgbClr val="333f70"/>
                </a:solidFill>
                <a:latin typeface="Unbounded"/>
                <a:ea typeface="Unbounded"/>
              </a:rPr>
              <a:t>	</a:t>
            </a:r>
            <a:r>
              <a:rPr b="0" lang="en-US" sz="2200" spc="-1" strike="noStrike">
                <a:solidFill>
                  <a:srgbClr val="333f70"/>
                </a:solidFill>
                <a:latin typeface="Unbounded"/>
                <a:ea typeface="Unbounded"/>
              </a:rPr>
              <a:t>	</a:t>
            </a:r>
            <a:r>
              <a:rPr b="0" lang="en-US" sz="2200" spc="-1" strike="noStrike">
                <a:solidFill>
                  <a:srgbClr val="333f70"/>
                </a:solidFill>
                <a:latin typeface="Unbounded"/>
                <a:ea typeface="Unbounded"/>
              </a:rPr>
              <a:t>Right shift</a:t>
            </a:r>
            <a:r>
              <a:rPr b="0" lang="en-US" sz="2200" spc="-1" strike="noStrike">
                <a:solidFill>
                  <a:srgbClr val="333f70"/>
                </a:solidFill>
                <a:latin typeface="Unbounded"/>
                <a:ea typeface="Unbounded"/>
              </a:rPr>
              <a:t>	</a:t>
            </a:r>
            <a:r>
              <a:rPr b="0" lang="en-US" sz="2200" spc="-1" strike="noStrike">
                <a:solidFill>
                  <a:srgbClr val="333f70"/>
                </a:solidFill>
                <a:latin typeface="Unbounded"/>
                <a:ea typeface="Unbounded"/>
              </a:rPr>
              <a:t>	</a:t>
            </a:r>
            <a:r>
              <a:rPr b="0" lang="en-US" sz="2200" spc="-1" strike="noStrike">
                <a:solidFill>
                  <a:srgbClr val="333f70"/>
                </a:solidFill>
                <a:latin typeface="Unbounded"/>
                <a:ea typeface="Unbounded"/>
              </a:rPr>
              <a:t>a &gt;&gt; 1</a:t>
            </a:r>
            <a:r>
              <a:rPr b="0" lang="en-US" sz="2200" spc="-1" strike="noStrike">
                <a:solidFill>
                  <a:srgbClr val="333f70"/>
                </a:solidFill>
                <a:latin typeface="Unbounded"/>
                <a:ea typeface="Unbounded"/>
              </a:rPr>
              <a:t>	</a:t>
            </a:r>
            <a:r>
              <a:rPr b="0" lang="en-US" sz="2200" spc="-1" strike="noStrike">
                <a:solidFill>
                  <a:srgbClr val="333f70"/>
                </a:solidFill>
                <a:latin typeface="Unbounded"/>
                <a:ea typeface="Unbounded"/>
              </a:rPr>
              <a:t>	</a:t>
            </a:r>
            <a:r>
              <a:rPr b="0" lang="en-US" sz="2200" spc="-1" strike="noStrike">
                <a:solidFill>
                  <a:srgbClr val="333f70"/>
                </a:solidFill>
                <a:latin typeface="Unbounded"/>
                <a:ea typeface="Unbounded"/>
              </a:rPr>
              <a:t>2</a:t>
            </a:r>
            <a:endParaRPr b="0" lang="en-US" sz="2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67;p14"/>
          <p:cNvSpPr/>
          <p:nvPr/>
        </p:nvSpPr>
        <p:spPr>
          <a:xfrm>
            <a:off x="7303680" y="1620360"/>
            <a:ext cx="22320" cy="5976360"/>
          </a:xfrm>
          <a:prstGeom prst="roundRect">
            <a:avLst>
              <a:gd name="adj" fmla="val 354232"/>
            </a:avLst>
          </a:prstGeom>
          <a:solidFill>
            <a:srgbClr val="bcdbd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" name="Google Shape;68;p14"/>
          <p:cNvSpPr/>
          <p:nvPr/>
        </p:nvSpPr>
        <p:spPr>
          <a:xfrm>
            <a:off x="6542640" y="2042640"/>
            <a:ext cx="578160" cy="22320"/>
          </a:xfrm>
          <a:prstGeom prst="roundRect">
            <a:avLst>
              <a:gd name="adj" fmla="val 354232"/>
            </a:avLst>
          </a:prstGeom>
          <a:solidFill>
            <a:srgbClr val="bcdbd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7920" bIns="792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Google Shape;69;p14"/>
          <p:cNvSpPr/>
          <p:nvPr/>
        </p:nvSpPr>
        <p:spPr>
          <a:xfrm>
            <a:off x="7098480" y="1837080"/>
            <a:ext cx="433440" cy="433440"/>
          </a:xfrm>
          <a:prstGeom prst="roundRect">
            <a:avLst>
              <a:gd name="adj" fmla="val 18669"/>
            </a:avLst>
          </a:prstGeom>
          <a:solidFill>
            <a:srgbClr val="d6f5ee"/>
          </a:solidFill>
          <a:ln w="9525">
            <a:solidFill>
              <a:srgbClr val="bcdbd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" name="Google Shape;70;p14"/>
          <p:cNvSpPr/>
          <p:nvPr/>
        </p:nvSpPr>
        <p:spPr>
          <a:xfrm>
            <a:off x="7170480" y="1873440"/>
            <a:ext cx="288720" cy="36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US" sz="2250" spc="-1" strike="noStrike">
                <a:solidFill>
                  <a:srgbClr val="333f70"/>
                </a:solidFill>
                <a:latin typeface="Unbounded"/>
                <a:ea typeface="Unbounded"/>
              </a:rPr>
              <a:t>1</a:t>
            </a:r>
            <a:endParaRPr b="0" lang="en-US" sz="22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21" name="Google Shape;71;p14"/>
          <p:cNvSpPr/>
          <p:nvPr/>
        </p:nvSpPr>
        <p:spPr>
          <a:xfrm>
            <a:off x="1352880" y="1889280"/>
            <a:ext cx="4998240" cy="300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r">
              <a:lnSpc>
                <a:spcPct val="127000"/>
              </a:lnSpc>
              <a:tabLst>
                <a:tab algn="l" pos="0"/>
              </a:tabLst>
            </a:pPr>
            <a:r>
              <a:rPr b="1" lang="en-US" sz="1850" spc="-1" strike="noStrike">
                <a:solidFill>
                  <a:srgbClr val="333f70"/>
                </a:solidFill>
                <a:latin typeface="Unbounded"/>
                <a:ea typeface="Unbounded"/>
              </a:rPr>
              <a:t>Day 1 Recap</a:t>
            </a:r>
            <a:endParaRPr b="0" lang="en-US" sz="18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22" name="Google Shape;72;p14"/>
          <p:cNvSpPr/>
          <p:nvPr/>
        </p:nvSpPr>
        <p:spPr>
          <a:xfrm>
            <a:off x="7509240" y="3006720"/>
            <a:ext cx="578160" cy="22320"/>
          </a:xfrm>
          <a:prstGeom prst="roundRect">
            <a:avLst>
              <a:gd name="adj" fmla="val 354232"/>
            </a:avLst>
          </a:prstGeom>
          <a:solidFill>
            <a:srgbClr val="bcdbd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7920" bIns="792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" name="Google Shape;73;p14"/>
          <p:cNvSpPr/>
          <p:nvPr/>
        </p:nvSpPr>
        <p:spPr>
          <a:xfrm>
            <a:off x="7098480" y="2801160"/>
            <a:ext cx="433440" cy="433440"/>
          </a:xfrm>
          <a:prstGeom prst="roundRect">
            <a:avLst>
              <a:gd name="adj" fmla="val 18669"/>
            </a:avLst>
          </a:prstGeom>
          <a:solidFill>
            <a:srgbClr val="d6f5ee"/>
          </a:solidFill>
          <a:ln w="9525">
            <a:solidFill>
              <a:srgbClr val="bcdbd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Google Shape;74;p14"/>
          <p:cNvSpPr/>
          <p:nvPr/>
        </p:nvSpPr>
        <p:spPr>
          <a:xfrm>
            <a:off x="7170480" y="2837160"/>
            <a:ext cx="288720" cy="36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US" sz="2250" spc="-1" strike="noStrike">
                <a:solidFill>
                  <a:srgbClr val="333f70"/>
                </a:solidFill>
                <a:latin typeface="Unbounded"/>
                <a:ea typeface="Unbounded"/>
              </a:rPr>
              <a:t>2</a:t>
            </a:r>
            <a:endParaRPr b="0" lang="en-US" sz="22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25" name="Google Shape;75;p14"/>
          <p:cNvSpPr/>
          <p:nvPr/>
        </p:nvSpPr>
        <p:spPr>
          <a:xfrm>
            <a:off x="8202960" y="2853360"/>
            <a:ext cx="3984120" cy="300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27000"/>
              </a:lnSpc>
              <a:tabLst>
                <a:tab algn="l" pos="0"/>
              </a:tabLst>
            </a:pPr>
            <a:r>
              <a:rPr b="1" lang="en-US" sz="1850" spc="-1" strike="noStrike">
                <a:solidFill>
                  <a:srgbClr val="333f70"/>
                </a:solidFill>
                <a:latin typeface="Unbounded"/>
                <a:ea typeface="Unbounded"/>
              </a:rPr>
              <a:t>Introduction to Python</a:t>
            </a:r>
            <a:endParaRPr b="0" lang="en-US" sz="18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26" name="Google Shape;76;p14"/>
          <p:cNvSpPr/>
          <p:nvPr/>
        </p:nvSpPr>
        <p:spPr>
          <a:xfrm>
            <a:off x="6542640" y="3873960"/>
            <a:ext cx="578160" cy="22320"/>
          </a:xfrm>
          <a:prstGeom prst="roundRect">
            <a:avLst>
              <a:gd name="adj" fmla="val 354232"/>
            </a:avLst>
          </a:prstGeom>
          <a:solidFill>
            <a:srgbClr val="bcdbd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7920" bIns="792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" name="Google Shape;77;p14"/>
          <p:cNvSpPr/>
          <p:nvPr/>
        </p:nvSpPr>
        <p:spPr>
          <a:xfrm>
            <a:off x="7098480" y="3668760"/>
            <a:ext cx="433440" cy="433440"/>
          </a:xfrm>
          <a:prstGeom prst="roundRect">
            <a:avLst>
              <a:gd name="adj" fmla="val 18669"/>
            </a:avLst>
          </a:prstGeom>
          <a:solidFill>
            <a:srgbClr val="d6f5ee"/>
          </a:solidFill>
          <a:ln w="9525">
            <a:solidFill>
              <a:srgbClr val="bcdbd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8" name="Google Shape;78;p14"/>
          <p:cNvSpPr/>
          <p:nvPr/>
        </p:nvSpPr>
        <p:spPr>
          <a:xfrm>
            <a:off x="7170480" y="3704760"/>
            <a:ext cx="288720" cy="36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US" sz="2250" spc="-1" strike="noStrike">
                <a:solidFill>
                  <a:srgbClr val="333f70"/>
                </a:solidFill>
                <a:latin typeface="Unbounded"/>
                <a:ea typeface="Unbounded"/>
              </a:rPr>
              <a:t>3</a:t>
            </a:r>
            <a:endParaRPr b="0" lang="en-US" sz="22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29" name="Google Shape;79;p14"/>
          <p:cNvSpPr/>
          <p:nvPr/>
        </p:nvSpPr>
        <p:spPr>
          <a:xfrm>
            <a:off x="681120" y="3720960"/>
            <a:ext cx="5670360" cy="300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r">
              <a:lnSpc>
                <a:spcPct val="127000"/>
              </a:lnSpc>
              <a:tabLst>
                <a:tab algn="l" pos="0"/>
              </a:tabLst>
            </a:pPr>
            <a:r>
              <a:rPr b="1" lang="en-US" sz="1850" spc="-1" strike="noStrike">
                <a:solidFill>
                  <a:srgbClr val="333f70"/>
                </a:solidFill>
                <a:latin typeface="Unbounded"/>
                <a:ea typeface="Unbounded"/>
              </a:rPr>
              <a:t>Values, expressions and statements</a:t>
            </a:r>
            <a:endParaRPr b="0" lang="en-US" sz="1850" spc="-1" strike="noStrike">
              <a:solidFill>
                <a:srgbClr val="ffffff"/>
              </a:solidFill>
              <a:latin typeface="Arial"/>
            </a:endParaRPr>
          </a:p>
          <a:p>
            <a:pPr algn="r">
              <a:lnSpc>
                <a:spcPct val="127000"/>
              </a:lnSpc>
              <a:tabLst>
                <a:tab algn="l" pos="0"/>
              </a:tabLst>
            </a:pPr>
            <a:endParaRPr b="0" lang="en-US" sz="1850" spc="-1" strike="noStrike">
              <a:solidFill>
                <a:srgbClr val="ffffff"/>
              </a:solidFill>
              <a:latin typeface="Arial"/>
            </a:endParaRPr>
          </a:p>
          <a:p>
            <a:pPr algn="r">
              <a:lnSpc>
                <a:spcPct val="127000"/>
              </a:lnSpc>
              <a:tabLst>
                <a:tab algn="l" pos="0"/>
              </a:tabLst>
            </a:pPr>
            <a:endParaRPr b="0" lang="en-US" sz="18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0" name="Google Shape;80;p14"/>
          <p:cNvSpPr/>
          <p:nvPr/>
        </p:nvSpPr>
        <p:spPr>
          <a:xfrm>
            <a:off x="7509240" y="4741560"/>
            <a:ext cx="578160" cy="22320"/>
          </a:xfrm>
          <a:prstGeom prst="roundRect">
            <a:avLst>
              <a:gd name="adj" fmla="val 354232"/>
            </a:avLst>
          </a:prstGeom>
          <a:solidFill>
            <a:srgbClr val="bcdbd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7920" bIns="792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" name="Google Shape;81;p14"/>
          <p:cNvSpPr/>
          <p:nvPr/>
        </p:nvSpPr>
        <p:spPr>
          <a:xfrm>
            <a:off x="7098480" y="4536360"/>
            <a:ext cx="433440" cy="433440"/>
          </a:xfrm>
          <a:prstGeom prst="roundRect">
            <a:avLst>
              <a:gd name="adj" fmla="val 18669"/>
            </a:avLst>
          </a:prstGeom>
          <a:solidFill>
            <a:srgbClr val="d6f5ee"/>
          </a:solidFill>
          <a:ln w="9525">
            <a:solidFill>
              <a:srgbClr val="bcdbd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2" name="Google Shape;82;p14"/>
          <p:cNvSpPr/>
          <p:nvPr/>
        </p:nvSpPr>
        <p:spPr>
          <a:xfrm>
            <a:off x="7170480" y="4572360"/>
            <a:ext cx="288720" cy="36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US" sz="2250" spc="-1" strike="noStrike">
                <a:solidFill>
                  <a:srgbClr val="333f70"/>
                </a:solidFill>
                <a:latin typeface="Unbounded"/>
                <a:ea typeface="Unbounded"/>
              </a:rPr>
              <a:t>4</a:t>
            </a:r>
            <a:endParaRPr b="0" lang="en-US" sz="22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3" name="Google Shape;83;p14"/>
          <p:cNvSpPr/>
          <p:nvPr/>
        </p:nvSpPr>
        <p:spPr>
          <a:xfrm>
            <a:off x="8279280" y="4588560"/>
            <a:ext cx="3801960" cy="300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27000"/>
              </a:lnSpc>
              <a:tabLst>
                <a:tab algn="l" pos="0"/>
              </a:tabLst>
            </a:pPr>
            <a:r>
              <a:rPr b="1" lang="en-US" sz="1850" spc="-1" strike="noStrike">
                <a:solidFill>
                  <a:srgbClr val="333f70"/>
                </a:solidFill>
                <a:latin typeface="Unbounded"/>
                <a:ea typeface="Unbounded"/>
              </a:rPr>
              <a:t>String operations</a:t>
            </a:r>
            <a:endParaRPr b="0" lang="en-US" sz="18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4" name="Google Shape;84;p14"/>
          <p:cNvSpPr/>
          <p:nvPr/>
        </p:nvSpPr>
        <p:spPr>
          <a:xfrm>
            <a:off x="7098480" y="5403960"/>
            <a:ext cx="433440" cy="433440"/>
          </a:xfrm>
          <a:prstGeom prst="roundRect">
            <a:avLst>
              <a:gd name="adj" fmla="val 18669"/>
            </a:avLst>
          </a:prstGeom>
          <a:solidFill>
            <a:srgbClr val="d6f5ee"/>
          </a:solidFill>
          <a:ln w="9525">
            <a:solidFill>
              <a:srgbClr val="bcdbd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" name="Google Shape;85;p14"/>
          <p:cNvSpPr/>
          <p:nvPr/>
        </p:nvSpPr>
        <p:spPr>
          <a:xfrm>
            <a:off x="995760" y="5456160"/>
            <a:ext cx="5355000" cy="300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r">
              <a:lnSpc>
                <a:spcPct val="127000"/>
              </a:lnSpc>
              <a:tabLst>
                <a:tab algn="l" pos="0"/>
              </a:tabLst>
            </a:pPr>
            <a:r>
              <a:rPr b="1" lang="en-US" sz="1850" spc="-1" strike="noStrike">
                <a:solidFill>
                  <a:srgbClr val="333f70"/>
                </a:solidFill>
                <a:latin typeface="Unbounded"/>
                <a:ea typeface="Unbounded"/>
              </a:rPr>
              <a:t>Input and type casting</a:t>
            </a:r>
            <a:endParaRPr b="0" lang="en-US" sz="1850" spc="-1" strike="noStrike">
              <a:solidFill>
                <a:srgbClr val="ffffff"/>
              </a:solidFill>
              <a:latin typeface="Arial"/>
            </a:endParaRPr>
          </a:p>
          <a:p>
            <a:pPr algn="r">
              <a:lnSpc>
                <a:spcPct val="127000"/>
              </a:lnSpc>
              <a:tabLst>
                <a:tab algn="l" pos="0"/>
              </a:tabLst>
            </a:pPr>
            <a:endParaRPr b="0" lang="en-US" sz="1850" spc="-1" strike="noStrike">
              <a:solidFill>
                <a:srgbClr val="ffffff"/>
              </a:solidFill>
              <a:latin typeface="Arial"/>
            </a:endParaRPr>
          </a:p>
          <a:p>
            <a:pPr algn="r">
              <a:lnSpc>
                <a:spcPct val="127000"/>
              </a:lnSpc>
              <a:tabLst>
                <a:tab algn="l" pos="0"/>
              </a:tabLst>
            </a:pPr>
            <a:endParaRPr b="0" lang="en-US" sz="18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6" name="Google Shape;86;p14"/>
          <p:cNvSpPr/>
          <p:nvPr/>
        </p:nvSpPr>
        <p:spPr>
          <a:xfrm>
            <a:off x="1464120" y="790920"/>
            <a:ext cx="5670360" cy="70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24000"/>
              </a:lnSpc>
              <a:tabLst>
                <a:tab algn="l" pos="0"/>
              </a:tabLst>
            </a:pPr>
            <a:r>
              <a:rPr b="1" lang="en-US" sz="4450" spc="-1" strike="noStrike">
                <a:solidFill>
                  <a:srgbClr val="333f70"/>
                </a:solidFill>
                <a:latin typeface="Unbounded"/>
                <a:ea typeface="Unbounded"/>
              </a:rPr>
              <a:t>Outline</a:t>
            </a:r>
            <a:endParaRPr b="0" lang="en-US" sz="44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7" name="Google Shape;87;p14"/>
          <p:cNvSpPr/>
          <p:nvPr/>
        </p:nvSpPr>
        <p:spPr>
          <a:xfrm>
            <a:off x="6542640" y="5609160"/>
            <a:ext cx="578160" cy="22320"/>
          </a:xfrm>
          <a:prstGeom prst="roundRect">
            <a:avLst>
              <a:gd name="adj" fmla="val 354232"/>
            </a:avLst>
          </a:prstGeom>
          <a:solidFill>
            <a:srgbClr val="bcdbd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7920" bIns="792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8" name="Google Shape;88;p14"/>
          <p:cNvSpPr/>
          <p:nvPr/>
        </p:nvSpPr>
        <p:spPr>
          <a:xfrm>
            <a:off x="7170480" y="5439960"/>
            <a:ext cx="288720" cy="36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US" sz="2250" spc="-1" strike="noStrike">
                <a:solidFill>
                  <a:srgbClr val="333f70"/>
                </a:solidFill>
                <a:latin typeface="Unbounded"/>
                <a:ea typeface="Unbounded"/>
              </a:rPr>
              <a:t>5</a:t>
            </a:r>
            <a:endParaRPr b="0" lang="en-US" sz="22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9" name="Google Shape;89;p14"/>
          <p:cNvSpPr/>
          <p:nvPr/>
        </p:nvSpPr>
        <p:spPr>
          <a:xfrm>
            <a:off x="7098480" y="6271560"/>
            <a:ext cx="433440" cy="433440"/>
          </a:xfrm>
          <a:prstGeom prst="roundRect">
            <a:avLst>
              <a:gd name="adj" fmla="val 18669"/>
            </a:avLst>
          </a:prstGeom>
          <a:solidFill>
            <a:srgbClr val="d6f5ee"/>
          </a:solidFill>
          <a:ln w="9525">
            <a:solidFill>
              <a:srgbClr val="bcdbd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0" name="Google Shape;90;p14"/>
          <p:cNvSpPr/>
          <p:nvPr/>
        </p:nvSpPr>
        <p:spPr>
          <a:xfrm>
            <a:off x="7121160" y="7139160"/>
            <a:ext cx="288720" cy="36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US" sz="2250" spc="-1" strike="noStrike">
                <a:solidFill>
                  <a:srgbClr val="333f70"/>
                </a:solidFill>
                <a:latin typeface="Unbounded"/>
                <a:ea typeface="Unbounded"/>
              </a:rPr>
              <a:t>6</a:t>
            </a:r>
            <a:endParaRPr b="0" lang="en-US" sz="22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1" name="Google Shape;91;p14"/>
          <p:cNvSpPr/>
          <p:nvPr/>
        </p:nvSpPr>
        <p:spPr>
          <a:xfrm>
            <a:off x="8279280" y="6323760"/>
            <a:ext cx="4212000" cy="300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27000"/>
              </a:lnSpc>
              <a:tabLst>
                <a:tab algn="l" pos="0"/>
              </a:tabLst>
            </a:pPr>
            <a:r>
              <a:rPr b="1" lang="en-US" sz="1850" spc="-1" strike="noStrike">
                <a:solidFill>
                  <a:srgbClr val="333f70"/>
                </a:solidFill>
                <a:latin typeface="Unbounded"/>
                <a:ea typeface="Unbounded"/>
              </a:rPr>
              <a:t>Comments</a:t>
            </a:r>
            <a:endParaRPr b="0" lang="en-US" sz="18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2" name="Google Shape;92;p14"/>
          <p:cNvSpPr/>
          <p:nvPr/>
        </p:nvSpPr>
        <p:spPr>
          <a:xfrm>
            <a:off x="7509240" y="6476760"/>
            <a:ext cx="578160" cy="22320"/>
          </a:xfrm>
          <a:prstGeom prst="roundRect">
            <a:avLst>
              <a:gd name="adj" fmla="val 354232"/>
            </a:avLst>
          </a:prstGeom>
          <a:solidFill>
            <a:srgbClr val="bcdbd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7920" bIns="792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3" name="Google Shape;93;p14"/>
          <p:cNvSpPr/>
          <p:nvPr/>
        </p:nvSpPr>
        <p:spPr>
          <a:xfrm>
            <a:off x="7170480" y="6307560"/>
            <a:ext cx="288720" cy="36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US" sz="2250" spc="-1" strike="noStrike">
                <a:solidFill>
                  <a:srgbClr val="333f70"/>
                </a:solidFill>
                <a:latin typeface="Unbounded"/>
                <a:ea typeface="Unbounded"/>
              </a:rPr>
              <a:t>6</a:t>
            </a:r>
            <a:endParaRPr b="0" lang="en-US" sz="2250" spc="-1" strike="noStrike">
              <a:solidFill>
                <a:srgbClr val="ffffff"/>
              </a:solidFill>
              <a:latin typeface="Arial"/>
            </a:endParaRPr>
          </a:p>
        </p:txBody>
      </p:sp>
      <p:grpSp>
        <p:nvGrpSpPr>
          <p:cNvPr id="244" name="Google Shape;94;p14"/>
          <p:cNvGrpSpPr/>
          <p:nvPr/>
        </p:nvGrpSpPr>
        <p:grpSpPr>
          <a:xfrm>
            <a:off x="1137960" y="7102800"/>
            <a:ext cx="6393600" cy="433440"/>
            <a:chOff x="1137960" y="7102800"/>
            <a:chExt cx="6393600" cy="433440"/>
          </a:xfrm>
        </p:grpSpPr>
        <p:grpSp>
          <p:nvGrpSpPr>
            <p:cNvPr id="245" name="Google Shape;95;p14"/>
            <p:cNvGrpSpPr/>
            <p:nvPr/>
          </p:nvGrpSpPr>
          <p:grpSpPr>
            <a:xfrm>
              <a:off x="6545520" y="7102800"/>
              <a:ext cx="986040" cy="433440"/>
              <a:chOff x="6545520" y="7102800"/>
              <a:chExt cx="986040" cy="433440"/>
            </a:xfrm>
          </p:grpSpPr>
          <p:sp>
            <p:nvSpPr>
              <p:cNvPr id="246" name="Google Shape;96;p14"/>
              <p:cNvSpPr/>
              <p:nvPr/>
            </p:nvSpPr>
            <p:spPr>
              <a:xfrm>
                <a:off x="6545520" y="7308360"/>
                <a:ext cx="578160" cy="22320"/>
              </a:xfrm>
              <a:prstGeom prst="roundRect">
                <a:avLst>
                  <a:gd name="adj" fmla="val 354232"/>
                </a:avLst>
              </a:prstGeom>
              <a:solidFill>
                <a:srgbClr val="bcdbd4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7920" bIns="792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47" name="Google Shape;97;p14"/>
              <p:cNvSpPr/>
              <p:nvPr/>
            </p:nvSpPr>
            <p:spPr>
              <a:xfrm>
                <a:off x="7098120" y="7102800"/>
                <a:ext cx="433440" cy="433440"/>
              </a:xfrm>
              <a:prstGeom prst="roundRect">
                <a:avLst>
                  <a:gd name="adj" fmla="val 18669"/>
                </a:avLst>
              </a:prstGeom>
              <a:solidFill>
                <a:srgbClr val="d6f5ee"/>
              </a:solidFill>
              <a:ln w="9525">
                <a:solidFill>
                  <a:srgbClr val="bcdbd4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 algn="ctr">
                  <a:lnSpc>
                    <a:spcPct val="100000"/>
                  </a:lnSpc>
                  <a:tabLst>
                    <a:tab algn="l" pos="0"/>
                  </a:tabLst>
                </a:pPr>
                <a:r>
                  <a:rPr b="1" lang="en-US" sz="2250" spc="-1" strike="noStrike">
                    <a:solidFill>
                      <a:srgbClr val="333f70"/>
                    </a:solidFill>
                    <a:latin typeface="Unbounded"/>
                    <a:ea typeface="Unbounded"/>
                  </a:rPr>
                  <a:t>7</a:t>
                </a:r>
                <a:endParaRPr b="0" lang="en-US" sz="225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sp>
          <p:nvSpPr>
            <p:cNvPr id="248" name="Google Shape;98;p14"/>
            <p:cNvSpPr/>
            <p:nvPr/>
          </p:nvSpPr>
          <p:spPr>
            <a:xfrm>
              <a:off x="1137960" y="7169040"/>
              <a:ext cx="5213520" cy="300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algn="r">
                <a:lnSpc>
                  <a:spcPct val="127000"/>
                </a:lnSpc>
                <a:tabLst>
                  <a:tab algn="l" pos="0"/>
                </a:tabLst>
              </a:pPr>
              <a:r>
                <a:rPr b="1" lang="en-US" sz="1850" spc="-1" strike="noStrike">
                  <a:solidFill>
                    <a:srgbClr val="333f70"/>
                  </a:solidFill>
                  <a:latin typeface="Unbounded"/>
                  <a:ea typeface="Unbounded"/>
                </a:rPr>
                <a:t>Questions</a:t>
              </a:r>
              <a:endParaRPr b="0" lang="en-US" sz="1850" spc="-1" strike="noStrike">
                <a:solidFill>
                  <a:srgbClr val="ffffff"/>
                </a:solidFill>
                <a:latin typeface="Arial"/>
              </a:endParaRPr>
            </a:p>
            <a:p>
              <a:pPr>
                <a:lnSpc>
                  <a:spcPct val="127000"/>
                </a:lnSpc>
                <a:tabLst>
                  <a:tab algn="l" pos="0"/>
                </a:tabLst>
              </a:pPr>
              <a:endParaRPr b="0" lang="en-US" sz="185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192;p24"/>
          <p:cNvSpPr/>
          <p:nvPr/>
        </p:nvSpPr>
        <p:spPr>
          <a:xfrm>
            <a:off x="2392200" y="3727080"/>
            <a:ext cx="9845280" cy="774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ctr">
              <a:lnSpc>
                <a:spcPct val="125000"/>
              </a:lnSpc>
              <a:tabLst>
                <a:tab algn="l" pos="0"/>
              </a:tabLst>
            </a:pPr>
            <a:r>
              <a:rPr b="1" lang="en-US" sz="3750" spc="-1" strike="noStrike">
                <a:solidFill>
                  <a:srgbClr val="333f70"/>
                </a:solidFill>
                <a:latin typeface="Unbounded"/>
                <a:ea typeface="Unbounded"/>
              </a:rPr>
              <a:t>Let’s write some code</a:t>
            </a:r>
            <a:endParaRPr b="0" lang="en-US" sz="375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3" name="Google Shape;198;p25" descr=""/>
          <p:cNvPicPr/>
          <p:nvPr/>
        </p:nvPicPr>
        <p:blipFill>
          <a:blip r:embed="rId1"/>
          <a:srcRect l="16662" t="0" r="16662" b="0"/>
          <a:stretch/>
        </p:blipFill>
        <p:spPr>
          <a:xfrm>
            <a:off x="0" y="0"/>
            <a:ext cx="5486040" cy="8229240"/>
          </a:xfrm>
          <a:prstGeom prst="rect">
            <a:avLst/>
          </a:prstGeom>
          <a:ln w="0">
            <a:noFill/>
          </a:ln>
        </p:spPr>
      </p:pic>
      <p:sp>
        <p:nvSpPr>
          <p:cNvPr id="334" name="Google Shape;199;p25"/>
          <p:cNvSpPr/>
          <p:nvPr/>
        </p:nvSpPr>
        <p:spPr>
          <a:xfrm>
            <a:off x="6280200" y="2872800"/>
            <a:ext cx="7556040" cy="1417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24000"/>
              </a:lnSpc>
              <a:tabLst>
                <a:tab algn="l" pos="0"/>
              </a:tabLst>
            </a:pPr>
            <a:r>
              <a:rPr b="1" lang="en-US" sz="4450" spc="-1" strike="noStrike">
                <a:solidFill>
                  <a:srgbClr val="333f70"/>
                </a:solidFill>
                <a:latin typeface="Unbounded"/>
                <a:ea typeface="Unbounded"/>
              </a:rPr>
              <a:t>Questions?</a:t>
            </a:r>
            <a:endParaRPr b="0" lang="en-US" sz="44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35" name="Google Shape;200;p25"/>
          <p:cNvSpPr/>
          <p:nvPr/>
        </p:nvSpPr>
        <p:spPr>
          <a:xfrm>
            <a:off x="6280200" y="3716280"/>
            <a:ext cx="7556040" cy="72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62000"/>
              </a:lnSpc>
              <a:tabLst>
                <a:tab algn="l" pos="0"/>
              </a:tabLst>
            </a:pPr>
            <a:r>
              <a:rPr b="0" lang="en-US" sz="2450" spc="-1" strike="noStrike">
                <a:solidFill>
                  <a:srgbClr val="333f70"/>
                </a:solidFill>
                <a:latin typeface="Open Sans"/>
                <a:ea typeface="Open Sans"/>
              </a:rPr>
              <a:t>"He who asks a question is a fool for a minute; he who does not remains a fool forever." – Confucius</a:t>
            </a:r>
            <a:endParaRPr b="0" lang="en-US" sz="245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104;p15"/>
          <p:cNvSpPr/>
          <p:nvPr/>
        </p:nvSpPr>
        <p:spPr>
          <a:xfrm>
            <a:off x="2993760" y="3760200"/>
            <a:ext cx="8642520" cy="70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ctr">
              <a:lnSpc>
                <a:spcPct val="124000"/>
              </a:lnSpc>
              <a:tabLst>
                <a:tab algn="l" pos="0"/>
              </a:tabLst>
            </a:pPr>
            <a:r>
              <a:rPr b="1" lang="en-US" sz="4450" spc="-1" strike="noStrike">
                <a:solidFill>
                  <a:srgbClr val="333f70"/>
                </a:solidFill>
                <a:latin typeface="Unbounded"/>
                <a:ea typeface="Unbounded"/>
              </a:rPr>
              <a:t>What is Python?</a:t>
            </a:r>
            <a:endParaRPr b="0" lang="en-US" sz="445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24000"/>
              </a:lnSpc>
              <a:tabLst>
                <a:tab algn="l" pos="0"/>
              </a:tabLst>
            </a:pPr>
            <a:endParaRPr b="0" lang="en-US" sz="445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" name="Google Shape;110;p16" descr=""/>
          <p:cNvPicPr/>
          <p:nvPr/>
        </p:nvPicPr>
        <p:blipFill>
          <a:blip r:embed="rId1"/>
          <a:stretch/>
        </p:blipFill>
        <p:spPr>
          <a:xfrm>
            <a:off x="0" y="0"/>
            <a:ext cx="7924320" cy="7924320"/>
          </a:xfrm>
          <a:prstGeom prst="rect">
            <a:avLst/>
          </a:prstGeom>
          <a:ln w="0">
            <a:noFill/>
          </a:ln>
        </p:spPr>
      </p:pic>
      <p:sp>
        <p:nvSpPr>
          <p:cNvPr id="251" name="Google Shape;111;p16"/>
          <p:cNvSpPr/>
          <p:nvPr/>
        </p:nvSpPr>
        <p:spPr>
          <a:xfrm>
            <a:off x="6609600" y="3042720"/>
            <a:ext cx="8642520" cy="70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ctr">
              <a:lnSpc>
                <a:spcPct val="124000"/>
              </a:lnSpc>
              <a:tabLst>
                <a:tab algn="l" pos="0"/>
              </a:tabLst>
            </a:pPr>
            <a:r>
              <a:rPr b="1" lang="en-US" sz="4450" spc="-1" strike="noStrike">
                <a:solidFill>
                  <a:srgbClr val="333f70"/>
                </a:solidFill>
                <a:latin typeface="Unbounded"/>
                <a:ea typeface="Unbounded"/>
              </a:rPr>
              <a:t>IT’S A SNAKE</a:t>
            </a:r>
            <a:endParaRPr b="0" lang="en-US" sz="445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24000"/>
              </a:lnSpc>
              <a:tabLst>
                <a:tab algn="l" pos="0"/>
              </a:tabLst>
            </a:pPr>
            <a:endParaRPr b="0" lang="en-US" sz="445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Google Shape;117;p17" descr=""/>
          <p:cNvPicPr/>
          <p:nvPr/>
        </p:nvPicPr>
        <p:blipFill>
          <a:blip r:embed="rId1"/>
          <a:stretch/>
        </p:blipFill>
        <p:spPr>
          <a:xfrm>
            <a:off x="7690680" y="304920"/>
            <a:ext cx="6939360" cy="6939360"/>
          </a:xfrm>
          <a:prstGeom prst="rect">
            <a:avLst/>
          </a:prstGeom>
          <a:ln w="0">
            <a:noFill/>
          </a:ln>
        </p:spPr>
      </p:pic>
      <p:sp>
        <p:nvSpPr>
          <p:cNvPr id="253" name="Google Shape;118;p17"/>
          <p:cNvSpPr/>
          <p:nvPr/>
        </p:nvSpPr>
        <p:spPr>
          <a:xfrm>
            <a:off x="-629640" y="299520"/>
            <a:ext cx="8642520" cy="70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ctr">
              <a:lnSpc>
                <a:spcPct val="124000"/>
              </a:lnSpc>
              <a:tabLst>
                <a:tab algn="l" pos="0"/>
              </a:tabLst>
            </a:pPr>
            <a:r>
              <a:rPr b="1" lang="en-US" sz="4450" spc="-1" strike="noStrike">
                <a:solidFill>
                  <a:srgbClr val="333f70"/>
                </a:solidFill>
                <a:latin typeface="Unbounded"/>
                <a:ea typeface="Unbounded"/>
              </a:rPr>
              <a:t>Guido van Rossum</a:t>
            </a:r>
            <a:endParaRPr b="0" lang="en-US" sz="44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54" name="Google Shape;119;p17"/>
          <p:cNvSpPr/>
          <p:nvPr/>
        </p:nvSpPr>
        <p:spPr>
          <a:xfrm>
            <a:off x="380880" y="1290240"/>
            <a:ext cx="6705360" cy="6939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marL="457200" indent="-368280">
              <a:lnSpc>
                <a:spcPct val="124000"/>
              </a:lnSpc>
              <a:buClr>
                <a:srgbClr val="333f70"/>
              </a:buClr>
              <a:buFont typeface="Unbounded"/>
              <a:buChar char="●"/>
            </a:pPr>
            <a:r>
              <a:rPr b="0" lang="en-US" sz="2200" spc="-1" strike="noStrike">
                <a:solidFill>
                  <a:srgbClr val="333f70"/>
                </a:solidFill>
                <a:latin typeface="Unbounded"/>
                <a:ea typeface="Unbounded"/>
              </a:rPr>
              <a:t>creator of Python, the programming language</a:t>
            </a:r>
            <a:endParaRPr b="0" lang="en-US" sz="2200" spc="-1" strike="noStrike">
              <a:solidFill>
                <a:srgbClr val="ffffff"/>
              </a:solidFill>
              <a:latin typeface="Arial"/>
            </a:endParaRPr>
          </a:p>
          <a:p>
            <a:pPr marL="457200">
              <a:lnSpc>
                <a:spcPct val="124000"/>
              </a:lnSpc>
              <a:tabLst>
                <a:tab algn="l" pos="0"/>
              </a:tabLst>
            </a:pPr>
            <a:endParaRPr b="0" lang="en-US" sz="2200" spc="-1" strike="noStrike">
              <a:solidFill>
                <a:srgbClr val="ffffff"/>
              </a:solidFill>
              <a:latin typeface="Arial"/>
            </a:endParaRPr>
          </a:p>
          <a:p>
            <a:pPr marL="457200" indent="-368280">
              <a:lnSpc>
                <a:spcPct val="124000"/>
              </a:lnSpc>
              <a:buClr>
                <a:srgbClr val="333f70"/>
              </a:buClr>
              <a:buFont typeface="Unbounded"/>
              <a:buChar char="●"/>
              <a:tabLst>
                <a:tab algn="l" pos="0"/>
              </a:tabLst>
            </a:pPr>
            <a:r>
              <a:rPr b="0" lang="en-US" sz="2200" spc="-1" strike="noStrike">
                <a:solidFill>
                  <a:srgbClr val="333f70"/>
                </a:solidFill>
                <a:latin typeface="Unbounded"/>
                <a:ea typeface="Unbounded"/>
              </a:rPr>
              <a:t>1991</a:t>
            </a:r>
            <a:endParaRPr b="0" lang="en-US" sz="22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24000"/>
              </a:lnSpc>
              <a:tabLst>
                <a:tab algn="l" pos="0"/>
              </a:tabLst>
            </a:pPr>
            <a:endParaRPr b="0" lang="en-US" sz="2200" spc="-1" strike="noStrike">
              <a:solidFill>
                <a:srgbClr val="ffffff"/>
              </a:solidFill>
              <a:latin typeface="Arial"/>
            </a:endParaRPr>
          </a:p>
          <a:p>
            <a:pPr marL="457200" indent="-368280">
              <a:lnSpc>
                <a:spcPct val="124000"/>
              </a:lnSpc>
              <a:buClr>
                <a:srgbClr val="333f70"/>
              </a:buClr>
              <a:buFont typeface="Unbounded"/>
              <a:buChar char="●"/>
              <a:tabLst>
                <a:tab algn="l" pos="0"/>
              </a:tabLst>
            </a:pPr>
            <a:r>
              <a:rPr b="0" lang="en-US" sz="2200" spc="-1" strike="noStrike">
                <a:solidFill>
                  <a:srgbClr val="333f70"/>
                </a:solidFill>
                <a:latin typeface="Unbounded"/>
                <a:ea typeface="Unbounded"/>
              </a:rPr>
              <a:t>Dutch programmer</a:t>
            </a:r>
            <a:endParaRPr b="0" lang="en-US" sz="22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24000"/>
              </a:lnSpc>
              <a:tabLst>
                <a:tab algn="l" pos="0"/>
              </a:tabLst>
            </a:pPr>
            <a:endParaRPr b="0" lang="en-US" sz="2200" spc="-1" strike="noStrike">
              <a:solidFill>
                <a:srgbClr val="ffffff"/>
              </a:solidFill>
              <a:latin typeface="Arial"/>
            </a:endParaRPr>
          </a:p>
          <a:p>
            <a:pPr marL="457200" indent="-368280">
              <a:lnSpc>
                <a:spcPct val="124000"/>
              </a:lnSpc>
              <a:buClr>
                <a:srgbClr val="333f70"/>
              </a:buClr>
              <a:buFont typeface="Unbounded"/>
              <a:buChar char="●"/>
              <a:tabLst>
                <a:tab algn="l" pos="0"/>
              </a:tabLst>
            </a:pPr>
            <a:r>
              <a:rPr b="0" lang="en-US" sz="2200" spc="-1" strike="noStrike">
                <a:solidFill>
                  <a:srgbClr val="333f70"/>
                </a:solidFill>
                <a:latin typeface="Unbounded"/>
                <a:ea typeface="Unbounded"/>
              </a:rPr>
              <a:t>Python - hobby' programming project for Unix/C hackers</a:t>
            </a:r>
            <a:endParaRPr b="0" lang="en-US" sz="22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24000"/>
              </a:lnSpc>
              <a:tabLst>
                <a:tab algn="l" pos="0"/>
              </a:tabLst>
            </a:pPr>
            <a:endParaRPr b="0" lang="en-US" sz="2200" spc="-1" strike="noStrike">
              <a:solidFill>
                <a:srgbClr val="ffffff"/>
              </a:solidFill>
              <a:latin typeface="Arial"/>
            </a:endParaRPr>
          </a:p>
          <a:p>
            <a:pPr marL="457200" indent="-368280">
              <a:lnSpc>
                <a:spcPct val="124000"/>
              </a:lnSpc>
              <a:buClr>
                <a:srgbClr val="333f70"/>
              </a:buClr>
              <a:buFont typeface="Unbounded"/>
              <a:buChar char="●"/>
              <a:tabLst>
                <a:tab algn="l" pos="0"/>
              </a:tabLst>
            </a:pPr>
            <a:r>
              <a:rPr b="0" lang="en-US" sz="2200" spc="-1" strike="noStrike">
                <a:solidFill>
                  <a:srgbClr val="333f70"/>
                </a:solidFill>
                <a:latin typeface="Unbounded"/>
                <a:ea typeface="Unbounded"/>
              </a:rPr>
              <a:t>“</a:t>
            </a:r>
            <a:r>
              <a:rPr b="0" lang="en-US" sz="2200" spc="-1" strike="noStrike">
                <a:solidFill>
                  <a:srgbClr val="333f70"/>
                </a:solidFill>
                <a:latin typeface="Unbounded"/>
                <a:ea typeface="Unbounded"/>
              </a:rPr>
              <a:t>Monty Python's Flying Circus” - a BBC comedy show in 1970s</a:t>
            </a:r>
            <a:endParaRPr b="0" lang="en-US" sz="2200" spc="-1" strike="noStrike">
              <a:solidFill>
                <a:srgbClr val="ffffff"/>
              </a:solidFill>
              <a:latin typeface="Arial"/>
            </a:endParaRPr>
          </a:p>
          <a:p>
            <a:pPr algn="ctr">
              <a:lnSpc>
                <a:spcPct val="124000"/>
              </a:lnSpc>
              <a:tabLst>
                <a:tab algn="l" pos="0"/>
              </a:tabLst>
            </a:pPr>
            <a:endParaRPr b="0" lang="en-US" sz="2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125;p18"/>
          <p:cNvSpPr/>
          <p:nvPr/>
        </p:nvSpPr>
        <p:spPr>
          <a:xfrm>
            <a:off x="603360" y="328320"/>
            <a:ext cx="7556040" cy="772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24000"/>
              </a:lnSpc>
              <a:tabLst>
                <a:tab algn="l" pos="0"/>
              </a:tabLst>
            </a:pPr>
            <a:r>
              <a:rPr b="1" lang="en-US" sz="4450" spc="-1" strike="noStrike">
                <a:solidFill>
                  <a:srgbClr val="333f70"/>
                </a:solidFill>
                <a:latin typeface="Unbounded"/>
                <a:ea typeface="Unbounded"/>
              </a:rPr>
              <a:t>Why Python?</a:t>
            </a:r>
            <a:endParaRPr b="0" lang="en-US" sz="445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24000"/>
              </a:lnSpc>
              <a:tabLst>
                <a:tab algn="l" pos="0"/>
              </a:tabLst>
            </a:pPr>
            <a:endParaRPr b="0" lang="en-US" sz="445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24000"/>
              </a:lnSpc>
              <a:tabLst>
                <a:tab algn="l" pos="0"/>
              </a:tabLst>
            </a:pPr>
            <a:endParaRPr b="0" lang="en-US" sz="4450" spc="-1" strike="noStrike">
              <a:solidFill>
                <a:srgbClr val="ffffff"/>
              </a:solidFill>
              <a:latin typeface="Arial"/>
            </a:endParaRPr>
          </a:p>
        </p:txBody>
      </p:sp>
      <p:grpSp>
        <p:nvGrpSpPr>
          <p:cNvPr id="256" name="Google Shape;126;p18"/>
          <p:cNvGrpSpPr/>
          <p:nvPr/>
        </p:nvGrpSpPr>
        <p:grpSpPr>
          <a:xfrm>
            <a:off x="717480" y="1526400"/>
            <a:ext cx="3572280" cy="1140480"/>
            <a:chOff x="717480" y="1526400"/>
            <a:chExt cx="3572280" cy="1140480"/>
          </a:xfrm>
        </p:grpSpPr>
        <p:sp>
          <p:nvSpPr>
            <p:cNvPr id="257" name="Google Shape;127;p18"/>
            <p:cNvSpPr/>
            <p:nvPr/>
          </p:nvSpPr>
          <p:spPr>
            <a:xfrm>
              <a:off x="717480" y="1526400"/>
              <a:ext cx="510120" cy="558360"/>
            </a:xfrm>
            <a:prstGeom prst="roundRect">
              <a:avLst>
                <a:gd name="adj" fmla="val 18669"/>
              </a:avLst>
            </a:prstGeom>
            <a:solidFill>
              <a:srgbClr val="d6f5ee"/>
            </a:solidFill>
            <a:ln w="9525">
              <a:solidFill>
                <a:srgbClr val="bcdbd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58" name="Google Shape;128;p18"/>
            <p:cNvSpPr/>
            <p:nvPr/>
          </p:nvSpPr>
          <p:spPr>
            <a:xfrm>
              <a:off x="802800" y="1621440"/>
              <a:ext cx="339840" cy="5583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1" lang="en-US" sz="2650" spc="-1" strike="noStrike">
                  <a:solidFill>
                    <a:srgbClr val="333f70"/>
                  </a:solidFill>
                  <a:latin typeface="Unbounded"/>
                  <a:ea typeface="Unbounded"/>
                </a:rPr>
                <a:t>1</a:t>
              </a:r>
              <a:endParaRPr b="0" lang="en-US" sz="265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59" name="Google Shape;129;p18"/>
            <p:cNvSpPr/>
            <p:nvPr/>
          </p:nvSpPr>
          <p:spPr>
            <a:xfrm>
              <a:off x="1454760" y="1526400"/>
              <a:ext cx="2835000" cy="1140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25000"/>
                </a:lnSpc>
                <a:tabLst>
                  <a:tab algn="l" pos="0"/>
                </a:tabLst>
              </a:pPr>
              <a:r>
                <a:rPr b="1" lang="en-US" sz="2200" spc="-1" strike="noStrike">
                  <a:solidFill>
                    <a:srgbClr val="333f70"/>
                  </a:solidFill>
                  <a:latin typeface="Unbounded"/>
                  <a:ea typeface="Unbounded"/>
                </a:rPr>
                <a:t>Easy to learn</a:t>
              </a:r>
              <a:endParaRPr b="0" lang="en-US" sz="22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grpSp>
        <p:nvGrpSpPr>
          <p:cNvPr id="260" name="Google Shape;130;p18"/>
          <p:cNvGrpSpPr/>
          <p:nvPr/>
        </p:nvGrpSpPr>
        <p:grpSpPr>
          <a:xfrm>
            <a:off x="5420880" y="1636200"/>
            <a:ext cx="3571920" cy="1140480"/>
            <a:chOff x="5420880" y="1636200"/>
            <a:chExt cx="3571920" cy="1140480"/>
          </a:xfrm>
        </p:grpSpPr>
        <p:sp>
          <p:nvSpPr>
            <p:cNvPr id="261" name="Google Shape;131;p18"/>
            <p:cNvSpPr/>
            <p:nvPr/>
          </p:nvSpPr>
          <p:spPr>
            <a:xfrm>
              <a:off x="5420880" y="1636200"/>
              <a:ext cx="510120" cy="558360"/>
            </a:xfrm>
            <a:prstGeom prst="roundRect">
              <a:avLst>
                <a:gd name="adj" fmla="val 18669"/>
              </a:avLst>
            </a:prstGeom>
            <a:solidFill>
              <a:srgbClr val="d6f5ee"/>
            </a:solidFill>
            <a:ln w="9525">
              <a:solidFill>
                <a:srgbClr val="bcdbd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62" name="Google Shape;132;p18"/>
            <p:cNvSpPr/>
            <p:nvPr/>
          </p:nvSpPr>
          <p:spPr>
            <a:xfrm>
              <a:off x="5505840" y="1731240"/>
              <a:ext cx="339840" cy="5583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1" lang="en-US" sz="2650" spc="-1" strike="noStrike">
                  <a:solidFill>
                    <a:srgbClr val="333f70"/>
                  </a:solidFill>
                  <a:latin typeface="Unbounded"/>
                  <a:ea typeface="Unbounded"/>
                </a:rPr>
                <a:t>2</a:t>
              </a:r>
              <a:endParaRPr b="0" lang="en-US" sz="265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63" name="Google Shape;133;p18"/>
            <p:cNvSpPr/>
            <p:nvPr/>
          </p:nvSpPr>
          <p:spPr>
            <a:xfrm>
              <a:off x="6157800" y="1636200"/>
              <a:ext cx="2835000" cy="1140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25000"/>
                </a:lnSpc>
                <a:tabLst>
                  <a:tab algn="l" pos="0"/>
                </a:tabLst>
              </a:pPr>
              <a:r>
                <a:rPr b="1" lang="en-US" sz="2200" spc="-1" strike="noStrike">
                  <a:solidFill>
                    <a:srgbClr val="333f70"/>
                  </a:solidFill>
                  <a:latin typeface="Unbounded"/>
                  <a:ea typeface="Unbounded"/>
                </a:rPr>
                <a:t>Highly versatile</a:t>
              </a:r>
              <a:endParaRPr b="0" lang="en-US" sz="2200" spc="-1" strike="noStrike">
                <a:solidFill>
                  <a:srgbClr val="ffffff"/>
                </a:solidFill>
                <a:latin typeface="Arial"/>
              </a:endParaRPr>
            </a:p>
            <a:p>
              <a:pPr>
                <a:lnSpc>
                  <a:spcPct val="125000"/>
                </a:lnSpc>
                <a:tabLst>
                  <a:tab algn="l" pos="0"/>
                </a:tabLst>
              </a:pPr>
              <a:endParaRPr b="0" lang="en-US" sz="2200" spc="-1" strike="noStrike">
                <a:solidFill>
                  <a:srgbClr val="ffffff"/>
                </a:solidFill>
                <a:latin typeface="Arial"/>
              </a:endParaRPr>
            </a:p>
            <a:p>
              <a:pPr>
                <a:lnSpc>
                  <a:spcPct val="125000"/>
                </a:lnSpc>
                <a:tabLst>
                  <a:tab algn="l" pos="0"/>
                </a:tabLst>
              </a:pPr>
              <a:endParaRPr b="0" lang="en-US" sz="22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grpSp>
        <p:nvGrpSpPr>
          <p:cNvPr id="264" name="Google Shape;134;p18"/>
          <p:cNvGrpSpPr/>
          <p:nvPr/>
        </p:nvGrpSpPr>
        <p:grpSpPr>
          <a:xfrm>
            <a:off x="10124280" y="1526400"/>
            <a:ext cx="3571920" cy="1140480"/>
            <a:chOff x="10124280" y="1526400"/>
            <a:chExt cx="3571920" cy="1140480"/>
          </a:xfrm>
        </p:grpSpPr>
        <p:sp>
          <p:nvSpPr>
            <p:cNvPr id="265" name="Google Shape;135;p18"/>
            <p:cNvSpPr/>
            <p:nvPr/>
          </p:nvSpPr>
          <p:spPr>
            <a:xfrm>
              <a:off x="10124280" y="1526400"/>
              <a:ext cx="510120" cy="558360"/>
            </a:xfrm>
            <a:prstGeom prst="roundRect">
              <a:avLst>
                <a:gd name="adj" fmla="val 18669"/>
              </a:avLst>
            </a:prstGeom>
            <a:solidFill>
              <a:srgbClr val="d6f5ee"/>
            </a:solidFill>
            <a:ln w="9525">
              <a:solidFill>
                <a:srgbClr val="bcdbd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66" name="Google Shape;136;p18"/>
            <p:cNvSpPr/>
            <p:nvPr/>
          </p:nvSpPr>
          <p:spPr>
            <a:xfrm>
              <a:off x="10209240" y="1621440"/>
              <a:ext cx="339840" cy="5583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1" lang="en-US" sz="2650" spc="-1" strike="noStrike">
                  <a:solidFill>
                    <a:srgbClr val="333f70"/>
                  </a:solidFill>
                  <a:latin typeface="Unbounded"/>
                  <a:ea typeface="Unbounded"/>
                </a:rPr>
                <a:t>3</a:t>
              </a:r>
              <a:endParaRPr b="0" lang="en-US" sz="265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67" name="Google Shape;137;p18"/>
            <p:cNvSpPr/>
            <p:nvPr/>
          </p:nvSpPr>
          <p:spPr>
            <a:xfrm>
              <a:off x="10861200" y="1526400"/>
              <a:ext cx="2835000" cy="1140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25000"/>
                </a:lnSpc>
                <a:tabLst>
                  <a:tab algn="l" pos="0"/>
                </a:tabLst>
              </a:pPr>
              <a:r>
                <a:rPr b="1" lang="en-US" sz="2200" spc="-1" strike="noStrike">
                  <a:solidFill>
                    <a:srgbClr val="333f70"/>
                  </a:solidFill>
                  <a:latin typeface="Unbounded"/>
                  <a:ea typeface="Unbounded"/>
                </a:rPr>
                <a:t>Huge community</a:t>
              </a:r>
              <a:endParaRPr b="0" lang="en-US" sz="22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grpSp>
        <p:nvGrpSpPr>
          <p:cNvPr id="268" name="Google Shape;138;p18"/>
          <p:cNvGrpSpPr/>
          <p:nvPr/>
        </p:nvGrpSpPr>
        <p:grpSpPr>
          <a:xfrm>
            <a:off x="717480" y="3744720"/>
            <a:ext cx="3572280" cy="1140480"/>
            <a:chOff x="717480" y="3744720"/>
            <a:chExt cx="3572280" cy="1140480"/>
          </a:xfrm>
        </p:grpSpPr>
        <p:sp>
          <p:nvSpPr>
            <p:cNvPr id="269" name="Google Shape;139;p18"/>
            <p:cNvSpPr/>
            <p:nvPr/>
          </p:nvSpPr>
          <p:spPr>
            <a:xfrm>
              <a:off x="717480" y="3744720"/>
              <a:ext cx="510120" cy="558360"/>
            </a:xfrm>
            <a:prstGeom prst="roundRect">
              <a:avLst>
                <a:gd name="adj" fmla="val 18669"/>
              </a:avLst>
            </a:prstGeom>
            <a:solidFill>
              <a:srgbClr val="d6f5ee"/>
            </a:solidFill>
            <a:ln w="9525">
              <a:solidFill>
                <a:srgbClr val="bcdbd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70" name="Google Shape;140;p18"/>
            <p:cNvSpPr/>
            <p:nvPr/>
          </p:nvSpPr>
          <p:spPr>
            <a:xfrm>
              <a:off x="802800" y="3839760"/>
              <a:ext cx="339840" cy="5583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1" lang="en-US" sz="2650" spc="-1" strike="noStrike">
                  <a:solidFill>
                    <a:srgbClr val="333f70"/>
                  </a:solidFill>
                  <a:latin typeface="Unbounded"/>
                  <a:ea typeface="Unbounded"/>
                </a:rPr>
                <a:t>4</a:t>
              </a:r>
              <a:endParaRPr b="0" lang="en-US" sz="265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71" name="Google Shape;141;p18"/>
            <p:cNvSpPr/>
            <p:nvPr/>
          </p:nvSpPr>
          <p:spPr>
            <a:xfrm>
              <a:off x="1454760" y="3744720"/>
              <a:ext cx="2835000" cy="1140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25000"/>
                </a:lnSpc>
                <a:tabLst>
                  <a:tab algn="l" pos="0"/>
                </a:tabLst>
              </a:pPr>
              <a:r>
                <a:rPr b="1" lang="en-US" sz="2200" spc="-1" strike="noStrike">
                  <a:solidFill>
                    <a:srgbClr val="333f70"/>
                  </a:solidFill>
                  <a:latin typeface="Unbounded"/>
                  <a:ea typeface="Unbounded"/>
                </a:rPr>
                <a:t>High demand</a:t>
              </a:r>
              <a:endParaRPr b="0" lang="en-US" sz="2200" spc="-1" strike="noStrike">
                <a:solidFill>
                  <a:srgbClr val="ffffff"/>
                </a:solidFill>
                <a:latin typeface="Arial"/>
              </a:endParaRPr>
            </a:p>
            <a:p>
              <a:pPr>
                <a:lnSpc>
                  <a:spcPct val="125000"/>
                </a:lnSpc>
                <a:tabLst>
                  <a:tab algn="l" pos="0"/>
                </a:tabLst>
              </a:pPr>
              <a:endParaRPr b="0" lang="en-US" sz="22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grpSp>
        <p:nvGrpSpPr>
          <p:cNvPr id="272" name="Google Shape;142;p18"/>
          <p:cNvGrpSpPr/>
          <p:nvPr/>
        </p:nvGrpSpPr>
        <p:grpSpPr>
          <a:xfrm>
            <a:off x="3820680" y="5573520"/>
            <a:ext cx="3571920" cy="1140480"/>
            <a:chOff x="3820680" y="5573520"/>
            <a:chExt cx="3571920" cy="1140480"/>
          </a:xfrm>
        </p:grpSpPr>
        <p:sp>
          <p:nvSpPr>
            <p:cNvPr id="273" name="Google Shape;143;p18"/>
            <p:cNvSpPr/>
            <p:nvPr/>
          </p:nvSpPr>
          <p:spPr>
            <a:xfrm>
              <a:off x="3820680" y="5573520"/>
              <a:ext cx="510120" cy="558360"/>
            </a:xfrm>
            <a:prstGeom prst="roundRect">
              <a:avLst>
                <a:gd name="adj" fmla="val 18669"/>
              </a:avLst>
            </a:prstGeom>
            <a:solidFill>
              <a:srgbClr val="d6f5ee"/>
            </a:solidFill>
            <a:ln w="9525">
              <a:solidFill>
                <a:srgbClr val="bcdbd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74" name="Google Shape;144;p18"/>
            <p:cNvSpPr/>
            <p:nvPr/>
          </p:nvSpPr>
          <p:spPr>
            <a:xfrm>
              <a:off x="3905640" y="5668560"/>
              <a:ext cx="339840" cy="5583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1" lang="en-US" sz="2650" spc="-1" strike="noStrike">
                  <a:solidFill>
                    <a:srgbClr val="333f70"/>
                  </a:solidFill>
                  <a:latin typeface="Unbounded"/>
                  <a:ea typeface="Unbounded"/>
                </a:rPr>
                <a:t>5</a:t>
              </a:r>
              <a:endParaRPr b="0" lang="en-US" sz="265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75" name="Google Shape;145;p18"/>
            <p:cNvSpPr/>
            <p:nvPr/>
          </p:nvSpPr>
          <p:spPr>
            <a:xfrm>
              <a:off x="4557600" y="5573520"/>
              <a:ext cx="2835000" cy="1140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25000"/>
                </a:lnSpc>
                <a:tabLst>
                  <a:tab algn="l" pos="0"/>
                </a:tabLst>
              </a:pPr>
              <a:r>
                <a:rPr b="1" lang="en-US" sz="2200" spc="-1" strike="noStrike">
                  <a:solidFill>
                    <a:srgbClr val="333f70"/>
                  </a:solidFill>
                  <a:latin typeface="Unbounded"/>
                  <a:ea typeface="Unbounded"/>
                </a:rPr>
                <a:t>Automation</a:t>
              </a:r>
              <a:endParaRPr b="0" lang="en-US" sz="2200" spc="-1" strike="noStrike">
                <a:solidFill>
                  <a:srgbClr val="ffffff"/>
                </a:solidFill>
                <a:latin typeface="Arial"/>
              </a:endParaRPr>
            </a:p>
            <a:p>
              <a:pPr>
                <a:lnSpc>
                  <a:spcPct val="125000"/>
                </a:lnSpc>
                <a:tabLst>
                  <a:tab algn="l" pos="0"/>
                </a:tabLst>
              </a:pPr>
              <a:endParaRPr b="0" lang="en-US" sz="22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276" name="Google Shape;146;p18"/>
          <p:cNvSpPr/>
          <p:nvPr/>
        </p:nvSpPr>
        <p:spPr>
          <a:xfrm>
            <a:off x="1496880" y="1940760"/>
            <a:ext cx="3323520" cy="188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marL="457200" indent="-343080">
              <a:lnSpc>
                <a:spcPct val="125000"/>
              </a:lnSpc>
              <a:buClr>
                <a:srgbClr val="333f70"/>
              </a:buClr>
              <a:buFont typeface="Unbounded"/>
              <a:buChar char="-"/>
            </a:pPr>
            <a:r>
              <a:rPr b="0" lang="en-US" sz="1800" spc="-1" strike="noStrike">
                <a:solidFill>
                  <a:srgbClr val="333f70"/>
                </a:solidFill>
                <a:latin typeface="Unbounded"/>
                <a:ea typeface="Unbounded"/>
              </a:rPr>
              <a:t>Simple syntax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marL="457200" indent="-343080">
              <a:lnSpc>
                <a:spcPct val="125000"/>
              </a:lnSpc>
              <a:buClr>
                <a:srgbClr val="333f70"/>
              </a:buClr>
              <a:buFont typeface="Unbounded"/>
              <a:buChar char="-"/>
            </a:pPr>
            <a:r>
              <a:rPr b="0" lang="en-US" sz="1800" spc="-1" strike="noStrike">
                <a:solidFill>
                  <a:srgbClr val="333f70"/>
                </a:solidFill>
                <a:latin typeface="Unbounded"/>
                <a:ea typeface="Unbounded"/>
              </a:rPr>
              <a:t>Do more with less code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marL="457200" indent="-343080">
              <a:lnSpc>
                <a:spcPct val="125000"/>
              </a:lnSpc>
              <a:buClr>
                <a:srgbClr val="333f70"/>
              </a:buClr>
              <a:buFont typeface="Unbounded"/>
              <a:buChar char="-"/>
            </a:pPr>
            <a:r>
              <a:rPr b="0" lang="en-US" sz="1800" spc="-1" strike="noStrike">
                <a:solidFill>
                  <a:srgbClr val="333f70"/>
                </a:solidFill>
                <a:latin typeface="Unbounded"/>
                <a:ea typeface="Unbounded"/>
              </a:rPr>
              <a:t>Dynamic typing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77" name="Google Shape;147;p18"/>
          <p:cNvSpPr/>
          <p:nvPr/>
        </p:nvSpPr>
        <p:spPr>
          <a:xfrm>
            <a:off x="6297480" y="2093040"/>
            <a:ext cx="3323520" cy="3098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marL="457200" indent="-343080">
              <a:lnSpc>
                <a:spcPct val="125000"/>
              </a:lnSpc>
              <a:buClr>
                <a:srgbClr val="333f70"/>
              </a:buClr>
              <a:buFont typeface="Unbounded"/>
              <a:buChar char="-"/>
            </a:pPr>
            <a:r>
              <a:rPr b="0" lang="en-US" sz="1800" spc="-1" strike="noStrike">
                <a:solidFill>
                  <a:srgbClr val="333f70"/>
                </a:solidFill>
                <a:latin typeface="Unbounded"/>
                <a:ea typeface="Unbounded"/>
              </a:rPr>
              <a:t>Web dev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marL="457200" indent="-343080">
              <a:lnSpc>
                <a:spcPct val="125000"/>
              </a:lnSpc>
              <a:buClr>
                <a:srgbClr val="333f70"/>
              </a:buClr>
              <a:buFont typeface="Unbounded"/>
              <a:buChar char="-"/>
            </a:pPr>
            <a:r>
              <a:rPr b="0" lang="en-US" sz="1800" spc="-1" strike="noStrike">
                <a:solidFill>
                  <a:srgbClr val="333f70"/>
                </a:solidFill>
                <a:latin typeface="Unbounded"/>
                <a:ea typeface="Unbounded"/>
              </a:rPr>
              <a:t>Data science and AI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marL="457200" indent="-343080">
              <a:lnSpc>
                <a:spcPct val="125000"/>
              </a:lnSpc>
              <a:buClr>
                <a:srgbClr val="333f70"/>
              </a:buClr>
              <a:buFont typeface="Unbounded"/>
              <a:buChar char="-"/>
            </a:pPr>
            <a:r>
              <a:rPr b="0" lang="en-US" sz="1800" spc="-1" strike="noStrike">
                <a:solidFill>
                  <a:srgbClr val="333f70"/>
                </a:solidFill>
                <a:latin typeface="Unbounded"/>
                <a:ea typeface="Unbounded"/>
              </a:rPr>
              <a:t>Automation scripting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marL="457200" indent="-343080">
              <a:lnSpc>
                <a:spcPct val="125000"/>
              </a:lnSpc>
              <a:buClr>
                <a:srgbClr val="333f70"/>
              </a:buClr>
              <a:buFont typeface="Unbounded"/>
              <a:buChar char="-"/>
            </a:pPr>
            <a:r>
              <a:rPr b="0" lang="en-US" sz="1800" spc="-1" strike="noStrike">
                <a:solidFill>
                  <a:srgbClr val="333f70"/>
                </a:solidFill>
                <a:latin typeface="Unbounded"/>
                <a:ea typeface="Unbounded"/>
              </a:rPr>
              <a:t>Game dev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marL="457200" indent="-343080">
              <a:lnSpc>
                <a:spcPct val="125000"/>
              </a:lnSpc>
              <a:buClr>
                <a:srgbClr val="333f70"/>
              </a:buClr>
              <a:buFont typeface="Unbounded"/>
              <a:buChar char="-"/>
            </a:pPr>
            <a:r>
              <a:rPr b="0" lang="en-US" sz="1800" spc="-1" strike="noStrike">
                <a:solidFill>
                  <a:srgbClr val="333f70"/>
                </a:solidFill>
                <a:latin typeface="Unbounded"/>
                <a:ea typeface="Unbounded"/>
              </a:rPr>
              <a:t>Cyber security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marL="457200" indent="-343080">
              <a:lnSpc>
                <a:spcPct val="125000"/>
              </a:lnSpc>
              <a:buClr>
                <a:srgbClr val="333f70"/>
              </a:buClr>
              <a:buFont typeface="Unbounded"/>
              <a:buChar char="-"/>
            </a:pPr>
            <a:r>
              <a:rPr b="0" lang="en-US" sz="1800" spc="-1" strike="noStrike">
                <a:solidFill>
                  <a:srgbClr val="333f70"/>
                </a:solidFill>
                <a:latin typeface="Unbounded"/>
                <a:ea typeface="Unbounded"/>
              </a:rPr>
              <a:t>IoT and Cloud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marL="457200" indent="-343080">
              <a:lnSpc>
                <a:spcPct val="125000"/>
              </a:lnSpc>
              <a:buClr>
                <a:srgbClr val="333f70"/>
              </a:buClr>
              <a:buFont typeface="Unbounded"/>
              <a:buChar char="-"/>
            </a:pPr>
            <a:r>
              <a:rPr b="0" lang="en-US" sz="1800" spc="-1" strike="noStrike">
                <a:solidFill>
                  <a:srgbClr val="333f70"/>
                </a:solidFill>
                <a:latin typeface="Unbounded"/>
                <a:ea typeface="Unbounded"/>
              </a:rPr>
              <a:t>Desktop apps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78" name="Google Shape;148;p18"/>
          <p:cNvSpPr/>
          <p:nvPr/>
        </p:nvSpPr>
        <p:spPr>
          <a:xfrm>
            <a:off x="10945440" y="2245680"/>
            <a:ext cx="3323520" cy="3098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marL="457200" indent="-343080">
              <a:lnSpc>
                <a:spcPct val="125000"/>
              </a:lnSpc>
              <a:buClr>
                <a:srgbClr val="333f70"/>
              </a:buClr>
              <a:buFont typeface="Unbounded"/>
              <a:buChar char="-"/>
            </a:pPr>
            <a:r>
              <a:rPr b="0" lang="en-US" sz="1800" spc="-1" strike="noStrike">
                <a:solidFill>
                  <a:srgbClr val="333f70"/>
                </a:solidFill>
                <a:latin typeface="Unbounded"/>
                <a:ea typeface="Unbounded"/>
              </a:rPr>
              <a:t>Active and large community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marL="457200" indent="-343080">
              <a:lnSpc>
                <a:spcPct val="125000"/>
              </a:lnSpc>
              <a:buClr>
                <a:srgbClr val="333f70"/>
              </a:buClr>
              <a:buFont typeface="Unbounded"/>
              <a:buChar char="-"/>
            </a:pPr>
            <a:r>
              <a:rPr b="0" lang="en-US" sz="1800" spc="-1" strike="noStrike">
                <a:solidFill>
                  <a:srgbClr val="333f70"/>
                </a:solidFill>
                <a:latin typeface="Unbounded"/>
                <a:ea typeface="Unbounded"/>
              </a:rPr>
              <a:t>More community, more support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marL="457200" indent="-343080">
              <a:lnSpc>
                <a:spcPct val="125000"/>
              </a:lnSpc>
              <a:buClr>
                <a:srgbClr val="333f70"/>
              </a:buClr>
              <a:buFont typeface="Unbounded"/>
              <a:buChar char="-"/>
            </a:pPr>
            <a:r>
              <a:rPr b="0" lang="en-US" sz="1800" spc="-1" strike="noStrike">
                <a:solidFill>
                  <a:srgbClr val="333f70"/>
                </a:solidFill>
                <a:latin typeface="Unbounded"/>
                <a:ea typeface="Unbounded"/>
              </a:rPr>
              <a:t>Many frameworks and libraries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marL="457200" indent="-343080">
              <a:lnSpc>
                <a:spcPct val="125000"/>
              </a:lnSpc>
              <a:buClr>
                <a:srgbClr val="333f70"/>
              </a:buClr>
              <a:buFont typeface="Unbounded"/>
              <a:buChar char="-"/>
            </a:pPr>
            <a:r>
              <a:rPr b="0" lang="en-US" sz="1800" spc="-1" strike="noStrike">
                <a:solidFill>
                  <a:srgbClr val="333f70"/>
                </a:solidFill>
                <a:latin typeface="Unbounded"/>
                <a:ea typeface="Unbounded"/>
              </a:rPr>
              <a:t>Free resources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79" name="Google Shape;149;p18"/>
          <p:cNvSpPr/>
          <p:nvPr/>
        </p:nvSpPr>
        <p:spPr>
          <a:xfrm>
            <a:off x="1420560" y="4226760"/>
            <a:ext cx="3323520" cy="142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marL="457200" indent="-343080">
              <a:lnSpc>
                <a:spcPct val="125000"/>
              </a:lnSpc>
              <a:buClr>
                <a:srgbClr val="333f70"/>
              </a:buClr>
              <a:buFont typeface="Unbounded"/>
              <a:buChar char="-"/>
            </a:pPr>
            <a:r>
              <a:rPr b="0" lang="en-US" sz="1800" spc="-1" strike="noStrike">
                <a:solidFill>
                  <a:srgbClr val="333f70"/>
                </a:solidFill>
                <a:latin typeface="Unbounded"/>
                <a:ea typeface="Unbounded"/>
              </a:rPr>
              <a:t>high demand of people with Python skill in various industries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0" name="Google Shape;150;p18"/>
          <p:cNvSpPr/>
          <p:nvPr/>
        </p:nvSpPr>
        <p:spPr>
          <a:xfrm>
            <a:off x="4544640" y="5979240"/>
            <a:ext cx="4191480" cy="142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marL="457200" indent="-343080">
              <a:lnSpc>
                <a:spcPct val="125000"/>
              </a:lnSpc>
              <a:buClr>
                <a:srgbClr val="333f70"/>
              </a:buClr>
              <a:buFont typeface="Unbounded"/>
              <a:buChar char="-"/>
            </a:pPr>
            <a:r>
              <a:rPr b="0" lang="en-US" sz="1800" spc="-1" strike="noStrike">
                <a:solidFill>
                  <a:srgbClr val="333f70"/>
                </a:solidFill>
                <a:latin typeface="Unbounded"/>
                <a:ea typeface="Unbounded"/>
              </a:rPr>
              <a:t>Data ETL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marL="457200" indent="-343080">
              <a:lnSpc>
                <a:spcPct val="125000"/>
              </a:lnSpc>
              <a:buClr>
                <a:srgbClr val="333f70"/>
              </a:buClr>
              <a:buFont typeface="Unbounded"/>
              <a:buChar char="-"/>
            </a:pPr>
            <a:r>
              <a:rPr b="0" lang="en-US" sz="1800" spc="-1" strike="noStrike">
                <a:solidFill>
                  <a:srgbClr val="333f70"/>
                </a:solidFill>
                <a:latin typeface="Unbounded"/>
                <a:ea typeface="Unbounded"/>
              </a:rPr>
              <a:t>Reports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marL="457200" indent="-343080">
              <a:lnSpc>
                <a:spcPct val="125000"/>
              </a:lnSpc>
              <a:buClr>
                <a:srgbClr val="333f70"/>
              </a:buClr>
              <a:buFont typeface="Unbounded"/>
              <a:buChar char="-"/>
            </a:pPr>
            <a:r>
              <a:rPr b="0" lang="en-US" sz="1800" spc="-1" strike="noStrike">
                <a:solidFill>
                  <a:srgbClr val="333f70"/>
                </a:solidFill>
                <a:latin typeface="Unbounded"/>
                <a:ea typeface="Unbounded"/>
              </a:rPr>
              <a:t>Workflow automation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marL="457200" indent="-343080">
              <a:lnSpc>
                <a:spcPct val="125000"/>
              </a:lnSpc>
              <a:buClr>
                <a:srgbClr val="333f70"/>
              </a:buClr>
              <a:buFont typeface="Unbounded"/>
              <a:buChar char="-"/>
            </a:pPr>
            <a:r>
              <a:rPr b="0" lang="en-US" sz="1800" spc="-1" strike="noStrike">
                <a:solidFill>
                  <a:srgbClr val="333f70"/>
                </a:solidFill>
                <a:latin typeface="Unbounded"/>
                <a:ea typeface="Unbounded"/>
              </a:rPr>
              <a:t>DevOps &amp; MLOps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156;p19"/>
          <p:cNvSpPr/>
          <p:nvPr/>
        </p:nvSpPr>
        <p:spPr>
          <a:xfrm>
            <a:off x="624240" y="3365280"/>
            <a:ext cx="5802120" cy="1498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25000"/>
              </a:lnSpc>
              <a:tabLst>
                <a:tab algn="l" pos="0"/>
              </a:tabLst>
            </a:pPr>
            <a:r>
              <a:rPr b="1" lang="en-US" sz="3750" spc="-1" strike="noStrike">
                <a:solidFill>
                  <a:srgbClr val="333f70"/>
                </a:solidFill>
                <a:latin typeface="Unbounded"/>
                <a:ea typeface="Unbounded"/>
              </a:rPr>
              <a:t>Properties of Python</a:t>
            </a:r>
            <a:endParaRPr b="0" lang="en-US" sz="37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2" name="Google Shape;157;p19"/>
          <p:cNvSpPr/>
          <p:nvPr/>
        </p:nvSpPr>
        <p:spPr>
          <a:xfrm>
            <a:off x="6045480" y="524880"/>
            <a:ext cx="8033760" cy="701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marL="457200" indent="-343080">
              <a:lnSpc>
                <a:spcPct val="200000"/>
              </a:lnSpc>
              <a:buClr>
                <a:srgbClr val="333f70"/>
              </a:buClr>
              <a:buFont typeface="Unbounded"/>
              <a:buChar char="-"/>
            </a:pPr>
            <a:r>
              <a:rPr b="0" lang="en-US" sz="1800" spc="-1" strike="noStrike">
                <a:solidFill>
                  <a:srgbClr val="333f70"/>
                </a:solidFill>
                <a:latin typeface="Unbounded"/>
                <a:ea typeface="Unbounded"/>
              </a:rPr>
              <a:t>Easy to read code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marL="457200" indent="-343080">
              <a:lnSpc>
                <a:spcPct val="200000"/>
              </a:lnSpc>
              <a:buClr>
                <a:srgbClr val="333f70"/>
              </a:buClr>
              <a:buFont typeface="Unbounded"/>
              <a:buChar char="-"/>
            </a:pPr>
            <a:r>
              <a:rPr b="0" lang="en-US" sz="1800" spc="-1" strike="noStrike">
                <a:solidFill>
                  <a:srgbClr val="333f70"/>
                </a:solidFill>
                <a:latin typeface="Unbounded"/>
                <a:ea typeface="Unbounded"/>
              </a:rPr>
              <a:t> </a:t>
            </a:r>
            <a:r>
              <a:rPr b="0" lang="en-US" sz="1800" spc="-1" strike="noStrike">
                <a:solidFill>
                  <a:srgbClr val="333f70"/>
                </a:solidFill>
                <a:latin typeface="Unbounded"/>
                <a:ea typeface="Unbounded"/>
              </a:rPr>
              <a:t>Suppression of non-mandatory delimiters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marL="457200" indent="-343080">
              <a:lnSpc>
                <a:spcPct val="200000"/>
              </a:lnSpc>
              <a:buClr>
                <a:srgbClr val="333f70"/>
              </a:buClr>
              <a:buFont typeface="Unbounded"/>
              <a:buChar char="-"/>
            </a:pPr>
            <a:r>
              <a:rPr b="0" lang="en-US" sz="1800" spc="-1" strike="noStrike">
                <a:solidFill>
                  <a:srgbClr val="333f70"/>
                </a:solidFill>
                <a:latin typeface="Unbounded"/>
                <a:ea typeface="Unbounded"/>
              </a:rPr>
              <a:t>Python uses indentation to define scope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marL="457200" indent="-343080">
              <a:lnSpc>
                <a:spcPct val="200000"/>
              </a:lnSpc>
              <a:buClr>
                <a:srgbClr val="333f70"/>
              </a:buClr>
              <a:buFont typeface="Unbounded"/>
              <a:buChar char="-"/>
            </a:pPr>
            <a:r>
              <a:rPr b="0" lang="en-US" sz="1800" spc="-1" strike="noStrike">
                <a:solidFill>
                  <a:srgbClr val="333f70"/>
                </a:solidFill>
                <a:latin typeface="Unbounded"/>
                <a:ea typeface="Unbounded"/>
              </a:rPr>
              <a:t>Dynamic typed, and dynamic memory usage (Both memory allocation and garbage collection).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marL="457200" indent="-343080">
              <a:lnSpc>
                <a:spcPct val="200000"/>
              </a:lnSpc>
              <a:buClr>
                <a:srgbClr val="333f70"/>
              </a:buClr>
              <a:buFont typeface="Unbounded"/>
              <a:buChar char="-"/>
            </a:pPr>
            <a:r>
              <a:rPr b="0" lang="en-US" sz="1800" spc="-1" strike="noStrike">
                <a:solidFill>
                  <a:srgbClr val="333f70"/>
                </a:solidFill>
                <a:latin typeface="Unbounded"/>
                <a:ea typeface="Unbounded"/>
              </a:rPr>
              <a:t>Python is an interpreted language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marL="457200" indent="-343080">
              <a:lnSpc>
                <a:spcPct val="200000"/>
              </a:lnSpc>
              <a:buClr>
                <a:srgbClr val="333f70"/>
              </a:buClr>
              <a:buFont typeface="Unbounded"/>
              <a:buChar char="-"/>
            </a:pPr>
            <a:r>
              <a:rPr b="0" lang="en-US" sz="1800" spc="-1" strike="noStrike">
                <a:solidFill>
                  <a:srgbClr val="333f70"/>
                </a:solidFill>
                <a:latin typeface="Unbounded"/>
                <a:ea typeface="Unbounded"/>
              </a:rPr>
              <a:t>Python can be run on interactive consoles (Jupyter notebook, IPython)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marL="457200" indent="-343080">
              <a:lnSpc>
                <a:spcPct val="200000"/>
              </a:lnSpc>
              <a:buClr>
                <a:srgbClr val="333f70"/>
              </a:buClr>
              <a:buFont typeface="Unbounded"/>
              <a:buChar char="-"/>
            </a:pPr>
            <a:r>
              <a:rPr b="0" lang="en-US" sz="1800" spc="-1" strike="noStrike">
                <a:solidFill>
                  <a:srgbClr val="333f70"/>
                </a:solidFill>
                <a:latin typeface="Unbounded"/>
                <a:ea typeface="Unbounded"/>
              </a:rPr>
              <a:t>Python works on different platforms (Windows, Mac, Linux, Raspberry Pi, etc)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marL="457200" indent="-343080">
              <a:lnSpc>
                <a:spcPct val="200000"/>
              </a:lnSpc>
              <a:buClr>
                <a:srgbClr val="333f70"/>
              </a:buClr>
              <a:buFont typeface="Unbounded"/>
              <a:buChar char="-"/>
            </a:pPr>
            <a:r>
              <a:rPr b="0" lang="en-US" sz="1800" spc="-1" strike="noStrike">
                <a:solidFill>
                  <a:srgbClr val="333f70"/>
                </a:solidFill>
                <a:latin typeface="Unbounded"/>
                <a:ea typeface="Unbounded"/>
              </a:rPr>
              <a:t>Python has a simple syntax similar to the English language and allows developers to write programs with fewer lines.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163;p20"/>
          <p:cNvSpPr/>
          <p:nvPr/>
        </p:nvSpPr>
        <p:spPr>
          <a:xfrm>
            <a:off x="3004200" y="3223080"/>
            <a:ext cx="9845280" cy="774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25000"/>
              </a:lnSpc>
              <a:tabLst>
                <a:tab algn="l" pos="0"/>
              </a:tabLst>
            </a:pPr>
            <a:r>
              <a:rPr b="1" lang="en-US" sz="3750" spc="-1" strike="noStrike">
                <a:solidFill>
                  <a:srgbClr val="333f70"/>
                </a:solidFill>
                <a:latin typeface="Unbounded"/>
                <a:ea typeface="Unbounded"/>
              </a:rPr>
              <a:t>Let’s say “Hello World!” in Python</a:t>
            </a:r>
            <a:endParaRPr b="0" lang="en-US" sz="375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169;p21"/>
          <p:cNvSpPr/>
          <p:nvPr/>
        </p:nvSpPr>
        <p:spPr>
          <a:xfrm>
            <a:off x="390240" y="613080"/>
            <a:ext cx="9845280" cy="774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25000"/>
              </a:lnSpc>
              <a:tabLst>
                <a:tab algn="l" pos="0"/>
              </a:tabLst>
            </a:pPr>
            <a:r>
              <a:rPr b="1" lang="en-US" sz="3750" spc="-1" strike="noStrike">
                <a:solidFill>
                  <a:srgbClr val="333f70"/>
                </a:solidFill>
                <a:latin typeface="Unbounded"/>
                <a:ea typeface="Unbounded"/>
              </a:rPr>
              <a:t>What is a “variable”?</a:t>
            </a:r>
            <a:endParaRPr b="0" lang="en-US" sz="375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285" name="Google Shape;170;p21" descr=""/>
          <p:cNvPicPr/>
          <p:nvPr/>
        </p:nvPicPr>
        <p:blipFill>
          <a:blip r:embed="rId1"/>
          <a:stretch/>
        </p:blipFill>
        <p:spPr>
          <a:xfrm>
            <a:off x="7111440" y="613080"/>
            <a:ext cx="7003440" cy="7003440"/>
          </a:xfrm>
          <a:prstGeom prst="rect">
            <a:avLst/>
          </a:prstGeom>
          <a:ln w="0">
            <a:noFill/>
          </a:ln>
        </p:spPr>
      </p:pic>
      <p:sp>
        <p:nvSpPr>
          <p:cNvPr id="286" name="Google Shape;171;p21"/>
          <p:cNvSpPr/>
          <p:nvPr/>
        </p:nvSpPr>
        <p:spPr>
          <a:xfrm>
            <a:off x="390240" y="1388160"/>
            <a:ext cx="6549120" cy="6228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marL="457200" indent="-368280">
              <a:lnSpc>
                <a:spcPct val="200000"/>
              </a:lnSpc>
              <a:buClr>
                <a:srgbClr val="333f70"/>
              </a:buClr>
              <a:buFont typeface="Unbounded"/>
              <a:buChar char="-"/>
            </a:pPr>
            <a:r>
              <a:rPr b="0" lang="en-US" sz="2200" spc="-1" strike="noStrike">
                <a:solidFill>
                  <a:srgbClr val="333f70"/>
                </a:solidFill>
                <a:latin typeface="Unbounded"/>
                <a:ea typeface="Unbounded"/>
              </a:rPr>
              <a:t>a container in the </a:t>
            </a:r>
            <a:r>
              <a:rPr b="1" lang="en-US" sz="2200" spc="-1" strike="noStrike">
                <a:solidFill>
                  <a:srgbClr val="333f70"/>
                </a:solidFill>
                <a:latin typeface="Unbounded"/>
                <a:ea typeface="Unbounded"/>
              </a:rPr>
              <a:t>main memory</a:t>
            </a:r>
            <a:endParaRPr b="0" lang="en-US" sz="2200" spc="-1" strike="noStrike">
              <a:solidFill>
                <a:srgbClr val="ffffff"/>
              </a:solidFill>
              <a:latin typeface="Arial"/>
            </a:endParaRPr>
          </a:p>
          <a:p>
            <a:pPr marL="457200" indent="-368280">
              <a:lnSpc>
                <a:spcPct val="200000"/>
              </a:lnSpc>
              <a:buClr>
                <a:srgbClr val="333f70"/>
              </a:buClr>
              <a:buFont typeface="Unbounded"/>
              <a:buChar char="-"/>
            </a:pPr>
            <a:r>
              <a:rPr b="0" lang="en-US" sz="2200" spc="-1" strike="noStrike">
                <a:solidFill>
                  <a:srgbClr val="333f70"/>
                </a:solidFill>
                <a:latin typeface="Unbounded"/>
                <a:ea typeface="Unbounded"/>
              </a:rPr>
              <a:t>stores data</a:t>
            </a:r>
            <a:endParaRPr b="0" lang="en-US" sz="2200" spc="-1" strike="noStrike">
              <a:solidFill>
                <a:srgbClr val="ffffff"/>
              </a:solidFill>
              <a:latin typeface="Arial"/>
            </a:endParaRPr>
          </a:p>
          <a:p>
            <a:pPr marL="457200" indent="-368280">
              <a:lnSpc>
                <a:spcPct val="200000"/>
              </a:lnSpc>
              <a:buClr>
                <a:srgbClr val="333f70"/>
              </a:buClr>
              <a:buFont typeface="Unbounded"/>
              <a:buChar char="-"/>
            </a:pPr>
            <a:r>
              <a:rPr b="0" lang="en-US" sz="2200" spc="-1" strike="noStrike">
                <a:solidFill>
                  <a:srgbClr val="333f70"/>
                </a:solidFill>
                <a:latin typeface="Unbounded"/>
                <a:ea typeface="Unbounded"/>
              </a:rPr>
              <a:t>created the moment you first assign a value to it (in Interpreter languages)</a:t>
            </a:r>
            <a:endParaRPr b="0" lang="en-US" sz="2200" spc="-1" strike="noStrike">
              <a:solidFill>
                <a:srgbClr val="ffffff"/>
              </a:solidFill>
              <a:latin typeface="Arial"/>
            </a:endParaRPr>
          </a:p>
          <a:p>
            <a:pPr marL="457200" indent="-368280">
              <a:lnSpc>
                <a:spcPct val="200000"/>
              </a:lnSpc>
              <a:buClr>
                <a:srgbClr val="333f70"/>
              </a:buClr>
              <a:buFont typeface="Unbounded"/>
              <a:buChar char="-"/>
            </a:pPr>
            <a:r>
              <a:rPr b="0" lang="en-US" sz="2200" spc="-1" strike="noStrike">
                <a:solidFill>
                  <a:srgbClr val="333f70"/>
                </a:solidFill>
                <a:latin typeface="Unbounded"/>
                <a:ea typeface="Unbounded"/>
              </a:rPr>
              <a:t>variables in Python are </a:t>
            </a:r>
            <a:r>
              <a:rPr b="1" lang="en-US" sz="2200" spc="-1" strike="noStrike">
                <a:solidFill>
                  <a:srgbClr val="333f70"/>
                </a:solidFill>
                <a:latin typeface="Unbounded"/>
                <a:ea typeface="Unbounded"/>
              </a:rPr>
              <a:t>dynamic typed</a:t>
            </a:r>
            <a:endParaRPr b="0" lang="en-US" sz="2200" spc="-1" strike="noStrike">
              <a:solidFill>
                <a:srgbClr val="ffffff"/>
              </a:solidFill>
              <a:latin typeface="Arial"/>
            </a:endParaRPr>
          </a:p>
          <a:p>
            <a:pPr lvl="1" marL="914400" indent="-368280">
              <a:lnSpc>
                <a:spcPct val="200000"/>
              </a:lnSpc>
              <a:buClr>
                <a:srgbClr val="333f70"/>
              </a:buClr>
              <a:buFont typeface="Unbounded"/>
              <a:buChar char="-"/>
            </a:pPr>
            <a:r>
              <a:rPr b="0" lang="en-US" sz="2200" spc="-1" strike="noStrike">
                <a:solidFill>
                  <a:srgbClr val="333f70"/>
                </a:solidFill>
                <a:latin typeface="Unbounded"/>
                <a:ea typeface="Unbounded"/>
              </a:rPr>
              <a:t>no need to specify data type</a:t>
            </a:r>
            <a:endParaRPr b="0" lang="en-US" sz="2200" spc="-1" strike="noStrike">
              <a:solidFill>
                <a:srgbClr val="ffffff"/>
              </a:solidFill>
              <a:latin typeface="Arial"/>
            </a:endParaRPr>
          </a:p>
          <a:p>
            <a:pPr lvl="1" marL="914400" indent="-368280">
              <a:lnSpc>
                <a:spcPct val="200000"/>
              </a:lnSpc>
              <a:buClr>
                <a:srgbClr val="333f70"/>
              </a:buClr>
              <a:buFont typeface="Unbounded"/>
              <a:buChar char="-"/>
            </a:pPr>
            <a:r>
              <a:rPr b="0" lang="en-US" sz="2200" spc="-1" strike="noStrike">
                <a:solidFill>
                  <a:srgbClr val="333f70"/>
                </a:solidFill>
                <a:latin typeface="Unbounded"/>
                <a:ea typeface="Unbounded"/>
              </a:rPr>
              <a:t>data type according to the value stored or casted to</a:t>
            </a:r>
            <a:endParaRPr b="0" lang="en-US" sz="22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25000"/>
              </a:lnSpc>
              <a:tabLst>
                <a:tab algn="l" pos="0"/>
              </a:tabLst>
            </a:pPr>
            <a:endParaRPr b="0" lang="en-US" sz="2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</TotalTime>
  <Application>LibreOffice/7.4.7.2$Linux_X86_64 LibreOffice_project/40$Build-2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2025-04-10T12:59:44Z</dcterms:modified>
  <cp:revision>14</cp:revision>
  <dc:subject/>
  <dc:title/>
</cp:coreProperties>
</file>