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70EF-7EA9-9BE8-22BE-1F1E13F5C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F2F39-D506-B783-6266-70AA9E31E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2405-231C-015B-EE51-187D9BCD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E51BF-6A57-2604-D6D0-DFE55FB6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12081-0D52-218C-329D-0C158707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640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495-32B5-1705-A061-A4296365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65A3C-00C5-3D54-6C38-F7004F9C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1CF6-40E3-B377-33C2-CE8B88EE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3BF8-F64B-62E3-2E69-2490297F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3823-E600-70C8-733C-16DCA764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41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C0715-90B2-B360-A80A-69DFAA40E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DC290-19E9-07EA-4AE5-6B9B8642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170D-39D6-BB62-7D21-5DEFCC4D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1EF87-0B56-44D3-8628-49CBF514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1506C-038E-BDA4-5923-269EB140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892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032E-AAE7-6D72-11E5-2895E653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2CAA-98D2-C3F5-045F-A1D49D44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99F54-9514-D05F-9CFF-33F236DE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A780-6BCD-F531-535F-1575429C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1F48-8115-1B54-D649-232210CE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206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C1CC-B9CD-D917-B5EC-93997229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78AEC-4983-E9AD-0D02-AC0138965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54FD4-DFFA-36EA-6BCE-26E60BE0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1AB91-5266-EEBD-2B97-68C86515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9D0A-1A15-BEF1-D169-9347EEBB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684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3C67-F6A6-3227-788B-8A8FF52E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5077-814D-E024-73CC-8F4955111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7CE88-506E-E1B3-CCE0-7ED2519CB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6BCE9-6A9E-4F8F-48A4-E42BB843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3253A-588C-8A44-0ACF-F40FA955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2BFF1-1B58-30CC-433D-A912BEA3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949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A82-A841-7068-39CC-EAC009E9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0C907-E521-B84C-E913-3F463A17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B3820-CD44-DDC8-B2A1-7DB3B123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39E18-16CE-83DD-9119-CA533A561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A039A-2C65-C78C-FFF7-22CC30809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84B0B-55C7-7C91-4FE6-7D0D5F55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B7D5D-79D5-9F76-07DE-1B3C5D6C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ED243-729B-48F4-B0DA-F014E955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532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99C5-1B73-47D8-702F-732BFF36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33B3C-21F2-7543-A3C5-0A1BCA65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69BDA-C8F8-61D7-08F8-760DE8A4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2F285-6899-B71F-8FF4-3328D6B5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45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06F54-515C-5238-A5F5-A80466EC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3BAF9-0EBD-D9DC-8D11-A1BA42DC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3025F-3E5B-691E-FE71-E07732F0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70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8BEC-8ABA-E1C5-E2B2-C85366D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A6EB-97A2-71F0-663F-3A6C6E1A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FF8CD-608B-496E-1C37-12FCBB66E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10781-718E-8F5D-E781-01A6A9B1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4CB47-6664-A483-0FE4-0DB0453E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96CCD-5FE2-7769-EC38-F5F92362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159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B75F-1AE3-16A0-7279-64C2E43C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BE99-2597-9796-3C89-F1D5459AD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3FDB6-CA91-3CA9-852D-FE8764A00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A3804-1D80-8A9F-82F9-AAFD3811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FC898-366E-6E5C-6FAC-79F106E3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6E02-DF8A-CAF7-ABA7-3417B1C6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084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E0912-7442-74E0-9BA4-73CD3AAD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9DB0C-4DC0-A3FD-2CBE-AE785283F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4060-1E8D-ADD1-62E9-4E6B3164C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971B66-CE7A-4E0B-B912-88C4629FB28A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4974-E506-D6C7-95CA-C0FDBD573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B512-F409-9006-D038-B8F64EC38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080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00326F-FD61-D7D2-E36A-F4C65D5D36D1}"/>
              </a:ext>
            </a:extLst>
          </p:cNvPr>
          <p:cNvGrpSpPr/>
          <p:nvPr/>
        </p:nvGrpSpPr>
        <p:grpSpPr>
          <a:xfrm>
            <a:off x="-84006" y="-118203"/>
            <a:ext cx="13324520" cy="8751683"/>
            <a:chOff x="-84006" y="-118203"/>
            <a:chExt cx="13324520" cy="8751683"/>
          </a:xfrm>
        </p:grpSpPr>
        <p:pic>
          <p:nvPicPr>
            <p:cNvPr id="25" name="ggggvideo - Made with Clipchamp">
              <a:hlinkClick r:id="" action="ppaction://media"/>
              <a:extLst>
                <a:ext uri="{FF2B5EF4-FFF2-40B4-BE49-F238E27FC236}">
                  <a16:creationId xmlns:a16="http://schemas.microsoft.com/office/drawing/2014/main" id="{AAAA5EEF-898B-01ED-87D2-92CF9C31A9EE}"/>
                </a:ext>
              </a:extLst>
            </p:cNvPr>
            <p:cNvPicPr>
              <a:picLocks noChangeAspect="1"/>
            </p:cNvPicPr>
            <p:nvPr>
              <a:videoFile r:link="rId1"/>
              <p:extLst>
                <p:ext uri="{DAA4B4D4-6D71-4841-9C94-3DE7FCFB9230}">
                  <p14:media xmlns:p14="http://schemas.microsoft.com/office/powerpoint/2010/main" r:embed="rId2">
                    <p14:trim st="759"/>
                  </p14:media>
                </p:ext>
              </p:extLst>
            </p:nvPr>
          </p:nvPicPr>
          <p:blipFill>
            <a:blip r:embed="rId4"/>
            <a:stretch>
              <a:fillRect/>
            </a:stretch>
          </p:blipFill>
          <p:spPr>
            <a:xfrm>
              <a:off x="5138926" y="4076337"/>
              <a:ext cx="8101588" cy="4557143"/>
            </a:xfrm>
            <a:prstGeom prst="rect">
              <a:avLst/>
            </a:prstGeom>
          </p:spPr>
        </p:pic>
        <p:sp>
          <p:nvSpPr>
            <p:cNvPr id="11" name="Flowchart: Internal Storage 10">
              <a:extLst>
                <a:ext uri="{FF2B5EF4-FFF2-40B4-BE49-F238E27FC236}">
                  <a16:creationId xmlns:a16="http://schemas.microsoft.com/office/drawing/2014/main" id="{A0CCB62B-F4B5-F59B-8DF8-5D57738469F8}"/>
                </a:ext>
              </a:extLst>
            </p:cNvPr>
            <p:cNvSpPr/>
            <p:nvPr/>
          </p:nvSpPr>
          <p:spPr>
            <a:xfrm>
              <a:off x="4085844" y="-32013"/>
              <a:ext cx="3733800" cy="2194559"/>
            </a:xfrm>
            <a:prstGeom prst="flowChartInternalStorag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ER Queue</a:t>
              </a:r>
            </a:p>
            <a:p>
              <a:r>
                <a:rPr 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By Muhammad Hammad Shakeel</a:t>
              </a:r>
            </a:p>
            <a:p>
              <a:endParaRPr lang="en-US" sz="9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100" dirty="0"/>
                <a:t>Hospital Emergency Queue System.</a:t>
              </a:r>
            </a:p>
            <a:p>
              <a:endParaRPr lang="en-US" sz="1100" dirty="0"/>
            </a:p>
            <a:p>
              <a:r>
                <a:rPr lang="en-US" sz="1100" dirty="0"/>
                <a:t>To manage it efficiently for critical ,</a:t>
              </a:r>
            </a:p>
            <a:p>
              <a:r>
                <a:rPr lang="en-US" sz="1100" dirty="0"/>
                <a:t>special or normal walk in patients.</a:t>
              </a:r>
            </a:p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PK" sz="8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9954A7-EF0E-FACB-90F5-7F3C4B967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368" t="9887" r="8889" b="13247"/>
            <a:stretch>
              <a:fillRect/>
            </a:stretch>
          </p:blipFill>
          <p:spPr>
            <a:xfrm>
              <a:off x="-84006" y="2096393"/>
              <a:ext cx="3169920" cy="225503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278089-8310-A5D3-5EA6-C3243C02D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581" t="10524" r="28560" b="46386"/>
            <a:stretch>
              <a:fillRect/>
            </a:stretch>
          </p:blipFill>
          <p:spPr>
            <a:xfrm>
              <a:off x="-84006" y="4351428"/>
              <a:ext cx="5521390" cy="27967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EC2134-0906-99B1-E631-CD96D1BBF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6485" t="10436" r="7555" b="11720"/>
            <a:stretch>
              <a:fillRect/>
            </a:stretch>
          </p:blipFill>
          <p:spPr>
            <a:xfrm>
              <a:off x="3002280" y="2136831"/>
              <a:ext cx="4053840" cy="225503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4ACAEF-F55A-E467-58A5-1C32F60A5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173" t="5705" r="5941" b="4787"/>
            <a:stretch>
              <a:fillRect/>
            </a:stretch>
          </p:blipFill>
          <p:spPr>
            <a:xfrm>
              <a:off x="7056120" y="-47709"/>
              <a:ext cx="5151120" cy="38252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983B8C-F86C-10DA-1F8E-53AE952C3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607" t="12467" r="7063" b="10666"/>
            <a:stretch>
              <a:fillRect/>
            </a:stretch>
          </p:blipFill>
          <p:spPr>
            <a:xfrm>
              <a:off x="-84006" y="-118203"/>
              <a:ext cx="4380661" cy="2255035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FFA0848-9419-702F-D615-B22AF225EA24}"/>
                </a:ext>
              </a:extLst>
            </p:cNvPr>
            <p:cNvGrpSpPr/>
            <p:nvPr/>
          </p:nvGrpSpPr>
          <p:grpSpPr>
            <a:xfrm>
              <a:off x="5437384" y="3726149"/>
              <a:ext cx="6769856" cy="1064926"/>
              <a:chOff x="5437384" y="3726149"/>
              <a:chExt cx="6769856" cy="106492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2D5D16F-DBF9-2E72-AF5F-6869570F7389}"/>
                  </a:ext>
                </a:extLst>
              </p:cNvPr>
              <p:cNvGrpSpPr/>
              <p:nvPr/>
            </p:nvGrpSpPr>
            <p:grpSpPr>
              <a:xfrm>
                <a:off x="5437384" y="3726149"/>
                <a:ext cx="6769856" cy="1064926"/>
                <a:chOff x="5437384" y="3726149"/>
                <a:chExt cx="6769856" cy="1064926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11CDE181-6C7E-30F7-DEA6-94E261AEB3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t="29824" b="41055"/>
                <a:stretch>
                  <a:fillRect/>
                </a:stretch>
              </p:blipFill>
              <p:spPr>
                <a:xfrm>
                  <a:off x="5437384" y="3726149"/>
                  <a:ext cx="6769856" cy="1064926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0362C89-E58F-4FA1-9818-EB75506E5B92}"/>
                    </a:ext>
                  </a:extLst>
                </p:cNvPr>
                <p:cNvSpPr/>
                <p:nvPr/>
              </p:nvSpPr>
              <p:spPr>
                <a:xfrm>
                  <a:off x="6505575" y="4095750"/>
                  <a:ext cx="550545" cy="409575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ID</a:t>
                  </a:r>
                  <a:endParaRPr lang="en-PK" dirty="0"/>
                </a:p>
              </p:txBody>
            </p: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6BE66AB1-D86C-AFCE-652C-E6EE21E05E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23670" y="4076337"/>
                  <a:ext cx="573074" cy="493819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27F8D3B2-EEBC-E710-4D94-80101386D3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78569" y="4076337"/>
                  <a:ext cx="550545" cy="493819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4D8428F-70EF-53EC-1B1D-9BC389F8C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l="89232" t="42052" r="3780" b="41408"/>
              <a:stretch>
                <a:fillRect/>
              </a:stretch>
            </p:blipFill>
            <p:spPr>
              <a:xfrm flipH="1">
                <a:off x="11448214" y="4323246"/>
                <a:ext cx="490373" cy="182819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694B34-0B7E-DE5F-9A21-6FB63F121CAF}"/>
                </a:ext>
              </a:extLst>
            </p:cNvPr>
            <p:cNvSpPr txBox="1"/>
            <p:nvPr/>
          </p:nvSpPr>
          <p:spPr>
            <a:xfrm>
              <a:off x="11468100" y="4391866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Tail</a:t>
              </a:r>
              <a:endParaRPr lang="en-PK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4D4EDDA3-BE3A-C362-E1CF-04E13E0CDDCB}"/>
              </a:ext>
            </a:extLst>
          </p:cNvPr>
          <p:cNvSpPr/>
          <p:nvPr/>
        </p:nvSpPr>
        <p:spPr>
          <a:xfrm>
            <a:off x="10831068" y="4817065"/>
            <a:ext cx="1069848" cy="951357"/>
          </a:xfrm>
          <a:prstGeom prst="flowChartMultidocumen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Video</a:t>
            </a:r>
            <a:endParaRPr lang="en-PK" b="1" dirty="0">
              <a:solidFill>
                <a:schemeClr val="tx2">
                  <a:lumMod val="75000"/>
                  <a:lumOff val="2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424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28</Words>
  <Application>Microsoft Office PowerPoint</Application>
  <PresentationFormat>Widescreen</PresentationFormat>
  <Paragraphs>11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Aptos</vt:lpstr>
      <vt:lpstr>Aptos Display</vt:lpstr>
      <vt:lpstr>Arial</vt:lpstr>
      <vt:lpstr>Bradley Hand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Hammad Shakeel</dc:creator>
  <cp:lastModifiedBy>Hammad Shakeel</cp:lastModifiedBy>
  <cp:revision>4</cp:revision>
  <dcterms:created xsi:type="dcterms:W3CDTF">2025-10-30T04:35:03Z</dcterms:created>
  <dcterms:modified xsi:type="dcterms:W3CDTF">2025-10-31T13:45:51Z</dcterms:modified>
</cp:coreProperties>
</file>