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6"/>
  </p:notesMasterIdLst>
  <p:handoutMasterIdLst>
    <p:handoutMasterId r:id="rId7"/>
  </p:handoutMasterIdLst>
  <p:sldIdLst>
    <p:sldId id="4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394" autoAdjust="0"/>
  </p:normalViewPr>
  <p:slideViewPr>
    <p:cSldViewPr snapToGrid="0">
      <p:cViewPr>
        <p:scale>
          <a:sx n="70" d="100"/>
          <a:sy n="70" d="100"/>
        </p:scale>
        <p:origin x="1368" y="283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10/9/2025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10/9/2025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638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5615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1012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3947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870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097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9771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4274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24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526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3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3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43943"/>
            <a:ext cx="9644742" cy="1600200"/>
          </a:xfrm>
        </p:spPr>
        <p:txBody>
          <a:bodyPr>
            <a:noAutofit/>
          </a:bodyPr>
          <a:lstStyle/>
          <a:p>
            <a:r>
              <a:rPr lang="en-US" sz="2400" dirty="0"/>
              <a:t>Problem Statement: The "Code-a-Thon" T-Shirt Queue</a:t>
            </a:r>
            <a:br>
              <a:rPr lang="en-PK" sz="2400" dirty="0"/>
            </a:br>
            <a:endParaRPr lang="en-US" sz="2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33D500-F679-BB7F-A7B2-FA2420F66189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870857" y="939045"/>
            <a:ext cx="445225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the program</a:t>
            </a:r>
            <a:r>
              <a:rPr kumimoji="0" lang="en-PK" altLang="en-PK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create an empty queue for students.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student has: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endParaRPr kumimoji="0" lang="en-PK" altLang="en-PK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ID</a:t>
            </a:r>
            <a:endParaRPr kumimoji="0" lang="en-PK" altLang="en-PK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next student (to form a chain).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menu options:</a:t>
            </a:r>
            <a:endParaRPr kumimoji="0" lang="en-PK" altLang="en-PK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Student: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for the student’s name and ID.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them to the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of the queue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 Student: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student in the queue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gets their T-shirt.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them from the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 of the queue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no one is waiting, show “Queue is empty”.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Leaves: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Ask for a student’s ID.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 and remove that student from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 position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queue.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ID is not found, show “ID not found”.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Queue: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the list of students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front to back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their names and IDs.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Students:</a:t>
            </a:r>
            <a:b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how many students are currently in the queue and display the total.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menu repeats until the user chooses to </a:t>
            </a: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Exit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PK" altLang="en-PK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the program</a:t>
            </a:r>
            <a:r>
              <a:rPr kumimoji="0" lang="en-PK" altLang="en-PK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show total execution time (how long the program ran).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DE455-534E-ED40-A3A0-1F3114B8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87" y="1030342"/>
            <a:ext cx="4593289" cy="1962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46E246-D5B9-470E-64F6-70EBEEA773B1}"/>
              </a:ext>
            </a:extLst>
          </p:cNvPr>
          <p:cNvSpPr txBox="1"/>
          <p:nvPr/>
        </p:nvSpPr>
        <p:spPr>
          <a:xfrm>
            <a:off x="5127171" y="1415143"/>
            <a:ext cx="8708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7D7DE-3305-A316-B979-2EC00F8EDDBC}"/>
              </a:ext>
            </a:extLst>
          </p:cNvPr>
          <p:cNvSpPr txBox="1"/>
          <p:nvPr/>
        </p:nvSpPr>
        <p:spPr>
          <a:xfrm>
            <a:off x="8327572" y="1350220"/>
            <a:ext cx="6422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tail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31B71-ABFB-2EFA-4FDE-C78D76858024}"/>
              </a:ext>
            </a:extLst>
          </p:cNvPr>
          <p:cNvSpPr txBox="1"/>
          <p:nvPr/>
        </p:nvSpPr>
        <p:spPr>
          <a:xfrm>
            <a:off x="4694462" y="2569630"/>
            <a:ext cx="14314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Serve student</a:t>
            </a:r>
            <a:endParaRPr lang="en-PK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01D66-B0CF-6669-812B-86426733DB35}"/>
              </a:ext>
            </a:extLst>
          </p:cNvPr>
          <p:cNvSpPr txBox="1"/>
          <p:nvPr/>
        </p:nvSpPr>
        <p:spPr>
          <a:xfrm>
            <a:off x="7685314" y="2654618"/>
            <a:ext cx="13171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Add Student</a:t>
            </a:r>
            <a:endParaRPr lang="en-PK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F87D5A-9238-6742-F17E-F1D12C31FF26}"/>
              </a:ext>
            </a:extLst>
          </p:cNvPr>
          <p:cNvSpPr txBox="1"/>
          <p:nvPr/>
        </p:nvSpPr>
        <p:spPr>
          <a:xfrm>
            <a:off x="9002487" y="0"/>
            <a:ext cx="3189514" cy="6892913"/>
          </a:xfrm>
          <a:prstGeom prst="rect">
            <a:avLst/>
          </a:prstGeom>
          <a:solidFill>
            <a:schemeClr val="tx1"/>
          </a:solidFill>
        </p:spPr>
        <p:txBody>
          <a:bodyPr wrap="square" numCol="1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RemoveStudentById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tick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"queue is empty.\n"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7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//start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(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700" b="0" dirty="0">
                <a:solidFill>
                  <a:srgbClr val="7F7F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7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 not found.\n"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tail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DisplayQueue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7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tick</a:t>
            </a: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"Displaying Queue:\n"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: "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7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0" dirty="0" err="1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cur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7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7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endParaRPr lang="en-US" sz="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7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381C3299-EBF1-34F8-2E87-49029F8430A3}"/>
              </a:ext>
            </a:extLst>
          </p:cNvPr>
          <p:cNvSpPr/>
          <p:nvPr/>
        </p:nvSpPr>
        <p:spPr>
          <a:xfrm>
            <a:off x="1371600" y="4539343"/>
            <a:ext cx="7271657" cy="2133600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453AF4-4FB0-4B39-9296-55DED383E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D7C3E5-1734-4636-9EC5-AEB06BF1FB2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{A1928DBE-373A-4B7E-906B-A639120769B4}TFce6c19b5-b857-4146-b2d9-33ca01394bc5af92e1a2_win32-293333268dd9</Template>
  <TotalTime>31</TotalTime>
  <Words>432</Words>
  <Application>Microsoft Office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Nova Light</vt:lpstr>
      <vt:lpstr>Calibri</vt:lpstr>
      <vt:lpstr>Consolas</vt:lpstr>
      <vt:lpstr>Elephant</vt:lpstr>
      <vt:lpstr>ModOverlayVTI</vt:lpstr>
      <vt:lpstr>Problem Statement: The "Code-a-Thon" T-Shirt Queue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Hammad Shakeel</dc:creator>
  <cp:lastModifiedBy>Hammad Shakeel</cp:lastModifiedBy>
  <cp:revision>1</cp:revision>
  <dcterms:created xsi:type="dcterms:W3CDTF">2025-10-09T18:27:07Z</dcterms:created>
  <dcterms:modified xsi:type="dcterms:W3CDTF">2025-10-09T18:58:45Z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