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9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8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6000" b="1">
                <a:solidFill>
                  <a:srgbClr val="FFD700"/>
                </a:solidFill>
                <a:latin typeface="Montserrat"/>
              </a:rPr>
              <a:t>Flappy Bird 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081" y="2743200"/>
            <a:ext cx="8069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dirty="0">
                <a:solidFill>
                  <a:srgbClr val="000000"/>
                </a:solidFill>
                <a:latin typeface="Montserrat"/>
              </a:rPr>
              <a:t>Win32 API • Modern C++</a:t>
            </a:r>
          </a:p>
          <a:p>
            <a:pPr algn="ctr"/>
            <a:r>
              <a:rPr sz="2400" dirty="0">
                <a:solidFill>
                  <a:srgbClr val="000000"/>
                </a:solidFill>
                <a:latin typeface="Montserrat"/>
              </a:rPr>
              <a:t>Deep Dive into OOP Architecture &amp; GUI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Components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Win32 API handles rendering and input:</a:t>
            </a:r>
          </a:p>
          <a:p>
            <a:pPr lvl="1"/>
            <a:r>
              <a:t>WndProc callback: processes window messages</a:t>
            </a:r>
          </a:p>
          <a:p>
            <a:pPr lvl="1"/>
            <a:r>
              <a:t>WinMain: initializes window and runs message 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WndProc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Handles key window messages:</a:t>
            </a:r>
          </a:p>
          <a:p>
            <a:pPr lvl="1"/>
            <a:r>
              <a:t>WM_CREATE: start game timer</a:t>
            </a:r>
          </a:p>
          <a:p>
            <a:pPr lvl="1"/>
            <a:r>
              <a:t>WM_TIMER: update game and redraw</a:t>
            </a:r>
          </a:p>
          <a:p>
            <a:pPr lvl="1"/>
            <a:r>
              <a:t>WM_LBUTTONDOWN: trigger bird flap</a:t>
            </a:r>
          </a:p>
          <a:p>
            <a:pPr lvl="1"/>
            <a:r>
              <a:t>WM_PAINT: draw game elements</a:t>
            </a:r>
          </a:p>
          <a:p>
            <a:pPr lvl="1"/>
            <a:r>
              <a:t>WM_DESTROY: cleanup and exit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 entry point:</a:t>
            </a:r>
          </a:p>
          <a:p>
            <a:pPr lvl="1"/>
            <a:r>
              <a:t>Register window class (WNDCLASS)</a:t>
            </a:r>
          </a:p>
          <a:p>
            <a:pPr lvl="1"/>
            <a:r>
              <a:t>Create and show window (CreateWindowEx, ShowWindow)</a:t>
            </a:r>
          </a:p>
          <a:p>
            <a:pPr lvl="1"/>
            <a:r>
              <a:t>Run message loop (GetMessage, TranslateMessage, DispatchMessage)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of OOP and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Separation of concerns:</a:t>
            </a:r>
          </a:p>
          <a:p>
            <a:pPr lvl="1"/>
            <a:r>
              <a:t>OOP classes encapsulate game logic</a:t>
            </a:r>
          </a:p>
          <a:p>
            <a:pPr lvl="1"/>
            <a:r>
              <a:t>GUI code handles user input and rendering</a:t>
            </a:r>
          </a:p>
          <a:p>
            <a:pPr lvl="1"/>
            <a:r>
              <a:t>Game class bridges logic and GUI events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Messages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‘You Lost’ message displayed in red for 2 seconds upon collision</a:t>
            </a:r>
          </a:p>
          <a:p>
            <a:r>
              <a:t>‘You Beat Your High Score!’ message displayed in green upon achieving new high score</a:t>
            </a:r>
          </a:p>
          <a:p>
            <a:r>
              <a:t>Show/hide logic managed via timers and flags</a:t>
            </a:r>
          </a:p>
          <a:p>
            <a:r>
              <a:t>Resets game on flap after game over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Add smoother animations and transitions</a:t>
            </a:r>
          </a:p>
          <a:p>
            <a:r>
              <a:rPr dirty="0"/>
              <a:t>Introduce background graphics and parallax scrolling</a:t>
            </a:r>
          </a:p>
          <a:p>
            <a:r>
              <a:rPr dirty="0"/>
              <a:t>Implement pause/resume functionality</a:t>
            </a:r>
          </a:p>
          <a:p>
            <a:r>
              <a:rPr dirty="0"/>
              <a:t>Add sound effects and music</a:t>
            </a:r>
          </a:p>
          <a:p>
            <a:r>
              <a:rPr dirty="0"/>
              <a:t>Mobile touch support and scaling for different resolutions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simple Flappy Bird clone using Win32 API in C++</a:t>
            </a:r>
          </a:p>
          <a:p>
            <a:r>
              <a:t>Control: Click or tap to make the bird flap</a:t>
            </a:r>
          </a:p>
          <a:p>
            <a:r>
              <a:t>Objective: Navigate the bird through gaps between pillars</a:t>
            </a:r>
          </a:p>
          <a:p>
            <a:r>
              <a:t>Scoring based on the number of pillars crossed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OOP Components</a:t>
            </a:r>
          </a:p>
          <a:p>
            <a:r>
              <a:t>GUI Components</a:t>
            </a:r>
          </a:p>
          <a:p>
            <a:r>
              <a:t>Function Details</a:t>
            </a:r>
          </a:p>
          <a:p>
            <a:r>
              <a:t>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Components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game logic is organized into three main classes:</a:t>
            </a:r>
          </a:p>
          <a:p>
            <a:pPr lvl="1"/>
            <a:r>
              <a:t>Bird</a:t>
            </a:r>
          </a:p>
          <a:p>
            <a:pPr lvl="1"/>
            <a:r>
              <a:t>Pillar</a:t>
            </a:r>
          </a:p>
          <a:p>
            <a:pPr lvl="1"/>
            <a:r>
              <a:t>Game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Gravity and flap mechanics for smooth bird movement</a:t>
            </a:r>
          </a:p>
          <a:p>
            <a:r>
              <a:rPr dirty="0"/>
              <a:t>Randomized pillar gaps for varied gameplay</a:t>
            </a:r>
          </a:p>
          <a:p>
            <a:r>
              <a:rPr dirty="0"/>
              <a:t>Colored rendering: gold bird, green pillars, colored text messages</a:t>
            </a:r>
          </a:p>
          <a:p>
            <a:r>
              <a:rPr dirty="0"/>
              <a:t>Score and highest score display</a:t>
            </a:r>
          </a:p>
          <a:p>
            <a:r>
              <a:rPr dirty="0"/>
              <a:t>Persistent high score saved to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Bird: Handles position, velocity, gravity, drawing, and collision bounds</a:t>
            </a:r>
          </a:p>
          <a:p>
            <a:r>
              <a:rPr dirty="0"/>
              <a:t>Pillar: Manages position, gap generation, movement, drawing, and off-screen detection</a:t>
            </a:r>
          </a:p>
          <a:p>
            <a:r>
              <a:rPr dirty="0"/>
              <a:t>Game: Orchestrates game state, updates, drawing, scoring, high score persistence, and message timers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Bird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Represents the player-controlled bird:</a:t>
            </a:r>
          </a:p>
          <a:p>
            <a:pPr lvl="1"/>
            <a:r>
              <a:t>Members: x_, y_, velocity_, size_, gravity_</a:t>
            </a:r>
          </a:p>
          <a:p>
            <a:pPr lvl="1"/>
            <a:r>
              <a:t>Methods: update(), flap(), draw(), getBounds()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Pillar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Represents obstacles:</a:t>
            </a:r>
          </a:p>
          <a:p>
            <a:pPr lvl="1"/>
            <a:r>
              <a:t>Members: x_, gapY_, width_, gap_, speed_</a:t>
            </a:r>
          </a:p>
          <a:p>
            <a:pPr lvl="1"/>
            <a:r>
              <a:t>Methods: update(), draw(), isOffScreen(), getTopRect(), getBottomRect()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Manages game state and logic:</a:t>
            </a:r>
          </a:p>
          <a:p>
            <a:pPr lvl="1"/>
            <a:r>
              <a:t>Members: bird_, pillars_, score_, highestPillarsCrossed_, gameOver_, frameCount_, pillarsCrossed_, showLostMessage_, showHighScoreMessage_, lostMessageTimer_</a:t>
            </a:r>
          </a:p>
          <a:p>
            <a:pPr lvl="1"/>
            <a:r>
              <a:t>Methods: constructor(), init(), update(), draw(), flap(), loadHighestPillarsCrossed(), saveHighestPillarsCrossed()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478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Montserrat</vt:lpstr>
      <vt:lpstr>Office Theme</vt:lpstr>
      <vt:lpstr>PowerPoint Presentation</vt:lpstr>
      <vt:lpstr>Overview</vt:lpstr>
      <vt:lpstr>Agenda</vt:lpstr>
      <vt:lpstr>OOP Components Overview</vt:lpstr>
      <vt:lpstr>Key Features</vt:lpstr>
      <vt:lpstr>Class Design</vt:lpstr>
      <vt:lpstr>Bird Class</vt:lpstr>
      <vt:lpstr>Pillar Class</vt:lpstr>
      <vt:lpstr>Game Class</vt:lpstr>
      <vt:lpstr>GUI Components Overview</vt:lpstr>
      <vt:lpstr>WndProc Callback</vt:lpstr>
      <vt:lpstr>WinMain Function</vt:lpstr>
      <vt:lpstr>Integration of OOP and GUI</vt:lpstr>
      <vt:lpstr>Messages &amp; Enhancements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Hammad Shakeel</cp:lastModifiedBy>
  <cp:revision>3</cp:revision>
  <dcterms:created xsi:type="dcterms:W3CDTF">2013-01-27T09:14:16Z</dcterms:created>
  <dcterms:modified xsi:type="dcterms:W3CDTF">2025-05-27T12:54:58Z</dcterms:modified>
  <cp:category/>
</cp:coreProperties>
</file>