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BDE-8282-4199-9994-CFC3820AAD5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503-33AA-4BC4-89F8-BE3A3774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3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BDE-8282-4199-9994-CFC3820AAD5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503-33AA-4BC4-89F8-BE3A3774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BDE-8282-4199-9994-CFC3820AAD5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503-33AA-4BC4-89F8-BE3A3774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BDE-8282-4199-9994-CFC3820AAD5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503-33AA-4BC4-89F8-BE3A3774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0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BDE-8282-4199-9994-CFC3820AAD5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503-33AA-4BC4-89F8-BE3A3774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5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BDE-8282-4199-9994-CFC3820AAD5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503-33AA-4BC4-89F8-BE3A3774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BDE-8282-4199-9994-CFC3820AAD5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503-33AA-4BC4-89F8-BE3A3774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BDE-8282-4199-9994-CFC3820AAD5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503-33AA-4BC4-89F8-BE3A3774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0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BDE-8282-4199-9994-CFC3820AAD5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503-33AA-4BC4-89F8-BE3A3774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BDE-8282-4199-9994-CFC3820AAD5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503-33AA-4BC4-89F8-BE3A3774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7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4BDE-8282-4199-9994-CFC3820AAD5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503-33AA-4BC4-89F8-BE3A3774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1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4BDE-8282-4199-9994-CFC3820AAD5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3503-33AA-4BC4-89F8-BE3A3774F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Wingdings" panose="05000000000000000000" pitchFamily="2" charset="2"/>
              <a:buChar char="v"/>
            </a:pPr>
            <a:r>
              <a:rPr lang="en-US" sz="5400" dirty="0" err="1" smtClean="0"/>
              <a:t>Title</a:t>
            </a:r>
            <a:r>
              <a:rPr lang="en-US" sz="4400" dirty="0" err="1" smtClean="0"/>
              <a:t>:climate</a:t>
            </a:r>
            <a:r>
              <a:rPr lang="en-US" sz="4400" dirty="0" smtClean="0"/>
              <a:t> change: </a:t>
            </a:r>
            <a:r>
              <a:rPr lang="en-US" sz="4800" dirty="0" smtClean="0">
                <a:latin typeface="Arial Black" panose="020B0A04020102020204" pitchFamily="34" charset="0"/>
              </a:rPr>
              <a:t>A Global Challenge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4000" dirty="0" smtClean="0"/>
              <a:t>Subtitle</a:t>
            </a:r>
            <a:r>
              <a:rPr lang="en-US" dirty="0" smtClean="0"/>
              <a:t>: Causes, </a:t>
            </a:r>
            <a:r>
              <a:rPr lang="en-US" dirty="0" err="1" smtClean="0"/>
              <a:t>Effects,and</a:t>
            </a:r>
            <a:r>
              <a:rPr lang="en-US" dirty="0" smtClean="0"/>
              <a:t> Solutions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ABDUL MOAIZ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smtClean="0"/>
              <a:t>Tue,10 Dec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3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Causes of Climate change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Burning fossil fuels (coal, oil, gas)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Deforestation and Land-use changes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Industrial emissions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Agriculture(methane from livestock)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Overuse of natural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7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Effects of climate change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Rising global </a:t>
            </a:r>
            <a:r>
              <a:rPr lang="en-US" dirty="0" err="1" smtClean="0"/>
              <a:t>tempratures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Melting ice caps and rising sea levels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Extreme weather events (hurricanes, droughts)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Threats to biodiversity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Impact on human health and food </a:t>
            </a:r>
            <a:r>
              <a:rPr lang="en-US" dirty="0" err="1" smtClean="0"/>
              <a:t>secuirty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5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Solutions to Climate change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Transition to renewable energy ( solar, wind)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Reforestation and afforestation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Reducing carbon footprints (energy efficiency, less waste)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Sutainable</a:t>
            </a:r>
            <a:r>
              <a:rPr lang="en-US" dirty="0" smtClean="0"/>
              <a:t> agriculture practices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Global cooperation and policies (e.g., Paris Agreement)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3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THANKS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252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Wingdings</vt:lpstr>
      <vt:lpstr>Office Theme</vt:lpstr>
      <vt:lpstr>Title:climate change: A Global Challenge</vt:lpstr>
      <vt:lpstr>Causes of Climate change</vt:lpstr>
      <vt:lpstr>Effects of climate change</vt:lpstr>
      <vt:lpstr>Solutions to Climate change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Title:climate change: A Global Challenge</dc:title>
  <dc:creator>Dell</dc:creator>
  <cp:lastModifiedBy>Dell</cp:lastModifiedBy>
  <cp:revision>6</cp:revision>
  <dcterms:created xsi:type="dcterms:W3CDTF">2024-12-10T18:11:18Z</dcterms:created>
  <dcterms:modified xsi:type="dcterms:W3CDTF">2024-12-10T18:58:21Z</dcterms:modified>
</cp:coreProperties>
</file>