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61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5434" autoAdjust="0"/>
  </p:normalViewPr>
  <p:slideViewPr>
    <p:cSldViewPr snapToGrid="0" showGuides="1">
      <p:cViewPr varScale="1">
        <p:scale>
          <a:sx n="80" d="100"/>
          <a:sy n="80" d="100"/>
        </p:scale>
        <p:origin x="821" y="67"/>
      </p:cViewPr>
      <p:guideLst/>
    </p:cSldViewPr>
  </p:slideViewPr>
  <p:outlineViewPr>
    <p:cViewPr>
      <p:scale>
        <a:sx n="33" d="100"/>
        <a:sy n="33" d="100"/>
      </p:scale>
      <p:origin x="0" y="-100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47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D12254D-5759-4EB3-BF8D-D68E90DC2D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A69FF-7820-4FCC-B849-D3678A21A4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D95BA-7ABD-45D4-B691-9F58B13542F8}" type="datetimeFigureOut">
              <a:rPr lang="en-US" smtClean="0"/>
              <a:t>5/19/2025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AC37F-43E8-47E4-A8D1-19743C1136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279E6-0ADC-4707-A0E5-8B8058228F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3308A-A8B4-43FF-8C57-7C15CEEAA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327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D14A6-BAC8-4A71-919C-314181CF34EF}" type="datetimeFigureOut">
              <a:rPr lang="en-US" smtClean="0"/>
              <a:t>5/19/2025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F9892-4FA8-4E47-8751-DA9332AF5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9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2/3/20XX</a:t>
            </a:r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pPr algn="ctr"/>
            <a:r>
              <a:rPr lang="en-US"/>
              <a:t>Presentation Title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41417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10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r>
              <a:rPr lang="en-US"/>
              <a:t>2/3/20XX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pPr algn="ctr"/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7845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>
            <a:extLst>
              <a:ext uri="{FF2B5EF4-FFF2-40B4-BE49-F238E27FC236}">
                <a16:creationId xmlns:a16="http://schemas.microsoft.com/office/drawing/2014/main" id="{13E521F8-83B3-D46A-1B27-32CCFD64FE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038" y="1014288"/>
            <a:ext cx="4980672" cy="2267614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title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17A1D8F1-CFCC-49C3-4874-06E9B176FF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81038" y="3499346"/>
            <a:ext cx="4980672" cy="2453700"/>
          </a:xfrm>
        </p:spPr>
        <p:txBody>
          <a:bodyPr>
            <a:noAutofit/>
          </a:bodyPr>
          <a:lstStyle>
            <a:lvl1pPr marL="342900" indent="-342900">
              <a:buFont typeface="+mj-lt"/>
              <a:buAutoNum type="arabicPeriod"/>
              <a:defRPr sz="1800"/>
            </a:lvl1pPr>
            <a:lvl2pPr marL="342900" indent="-342900">
              <a:buFont typeface="+mj-lt"/>
              <a:buAutoNum type="alphaLcPeriod"/>
              <a:defRPr sz="1800"/>
            </a:lvl2pPr>
            <a:lvl3pPr marL="914400" indent="-342900">
              <a:buFont typeface="+mj-lt"/>
              <a:buAutoNum type="arabicParenR"/>
              <a:defRPr sz="1800"/>
            </a:lvl3pPr>
            <a:lvl4pPr marL="1371600" indent="-342900">
              <a:buFont typeface="+mj-lt"/>
              <a:buAutoNum type="alphaLcParenR"/>
              <a:defRPr sz="1800"/>
            </a:lvl4pPr>
            <a:lvl5pPr marL="1828800" indent="-34290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E31E947A-6261-6154-651C-64D04F44207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859780" y="1014288"/>
            <a:ext cx="5651181" cy="4938758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/>
            </a:lvl1pPr>
            <a:lvl2pPr marL="285750" indent="-285750">
              <a:buFont typeface="Arial" panose="020B0604020202020204" pitchFamily="34" charset="0"/>
              <a:buChar char="•"/>
              <a:defRPr sz="1800"/>
            </a:lvl2pPr>
            <a:lvl3pPr marL="914400" indent="-285750">
              <a:buFont typeface="Meiryo" panose="020B0604030504040204" pitchFamily="34" charset="-128"/>
              <a:buChar char="–"/>
              <a:defRPr sz="1800"/>
            </a:lvl3pPr>
            <a:lvl4pPr marL="1371600" indent="-285750">
              <a:buFont typeface="Meiryo" panose="020B0604030504040204" pitchFamily="34" charset="-128"/>
              <a:buChar char="–"/>
              <a:defRPr sz="1800"/>
            </a:lvl4pPr>
            <a:lvl5pPr marL="1828800" indent="-285750">
              <a:buFont typeface="Meiryo" panose="020B0604030504040204" pitchFamily="34" charset="-128"/>
              <a:buChar char="–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F8EE83F-071C-ABC6-0507-321397495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7684585">
            <a:off x="10477325" y="-112329"/>
            <a:ext cx="888696" cy="845489"/>
          </a:xfrm>
          <a:custGeom>
            <a:avLst/>
            <a:gdLst>
              <a:gd name="connsiteX0" fmla="*/ 1393873 w 2791301"/>
              <a:gd name="connsiteY0" fmla="*/ 4 h 2663436"/>
              <a:gd name="connsiteX1" fmla="*/ 1544624 w 2791301"/>
              <a:gd name="connsiteY1" fmla="*/ 7531 h 2663436"/>
              <a:gd name="connsiteX2" fmla="*/ 2114171 w 2791301"/>
              <a:gd name="connsiteY2" fmla="*/ 174340 h 2663436"/>
              <a:gd name="connsiteX3" fmla="*/ 2558937 w 2791301"/>
              <a:gd name="connsiteY3" fmla="*/ 535959 h 2663436"/>
              <a:gd name="connsiteX4" fmla="*/ 2772402 w 2791301"/>
              <a:gd name="connsiteY4" fmla="*/ 994216 h 2663436"/>
              <a:gd name="connsiteX5" fmla="*/ 2756393 w 2791301"/>
              <a:gd name="connsiteY5" fmla="*/ 1480474 h 2663436"/>
              <a:gd name="connsiteX6" fmla="*/ 2344917 w 2791301"/>
              <a:gd name="connsiteY6" fmla="*/ 2236976 h 2663436"/>
              <a:gd name="connsiteX7" fmla="*/ 2117882 w 2791301"/>
              <a:gd name="connsiteY7" fmla="*/ 2465527 h 2663436"/>
              <a:gd name="connsiteX8" fmla="*/ 1689239 w 2791301"/>
              <a:gd name="connsiteY8" fmla="*/ 2658152 h 2663436"/>
              <a:gd name="connsiteX9" fmla="*/ 1113871 w 2791301"/>
              <a:gd name="connsiteY9" fmla="*/ 2614170 h 2663436"/>
              <a:gd name="connsiteX10" fmla="*/ 996462 w 2791301"/>
              <a:gd name="connsiteY10" fmla="*/ 2596447 h 2663436"/>
              <a:gd name="connsiteX11" fmla="*/ 225377 w 2791301"/>
              <a:gd name="connsiteY11" fmla="*/ 2279322 h 2663436"/>
              <a:gd name="connsiteX12" fmla="*/ 111893 w 2791301"/>
              <a:gd name="connsiteY12" fmla="*/ 1062629 h 2663436"/>
              <a:gd name="connsiteX13" fmla="*/ 174186 w 2791301"/>
              <a:gd name="connsiteY13" fmla="*/ 867095 h 2663436"/>
              <a:gd name="connsiteX14" fmla="*/ 446468 w 2791301"/>
              <a:gd name="connsiteY14" fmla="*/ 347405 h 2663436"/>
              <a:gd name="connsiteX15" fmla="*/ 957265 w 2791301"/>
              <a:gd name="connsiteY15" fmla="*/ 63425 h 2663436"/>
              <a:gd name="connsiteX16" fmla="*/ 1393873 w 2791301"/>
              <a:gd name="connsiteY16" fmla="*/ 4 h 2663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91301" h="2663436">
                <a:moveTo>
                  <a:pt x="1393873" y="4"/>
                </a:moveTo>
                <a:cubicBezTo>
                  <a:pt x="1443777" y="115"/>
                  <a:pt x="1494056" y="2621"/>
                  <a:pt x="1544624" y="7531"/>
                </a:cubicBezTo>
                <a:cubicBezTo>
                  <a:pt x="1743470" y="26804"/>
                  <a:pt x="1940404" y="84446"/>
                  <a:pt x="2114171" y="174340"/>
                </a:cubicBezTo>
                <a:cubicBezTo>
                  <a:pt x="2292730" y="266553"/>
                  <a:pt x="2442405" y="388281"/>
                  <a:pt x="2558937" y="535959"/>
                </a:cubicBezTo>
                <a:cubicBezTo>
                  <a:pt x="2668833" y="675228"/>
                  <a:pt x="2740611" y="829411"/>
                  <a:pt x="2772402" y="994216"/>
                </a:cubicBezTo>
                <a:cubicBezTo>
                  <a:pt x="2802153" y="1148707"/>
                  <a:pt x="2796751" y="1312318"/>
                  <a:pt x="2756393" y="1480474"/>
                </a:cubicBezTo>
                <a:cubicBezTo>
                  <a:pt x="2694473" y="1738280"/>
                  <a:pt x="2551441" y="1999502"/>
                  <a:pt x="2344917" y="2236976"/>
                </a:cubicBezTo>
                <a:cubicBezTo>
                  <a:pt x="2276075" y="2316133"/>
                  <a:pt x="2200179" y="2392652"/>
                  <a:pt x="2117882" y="2465527"/>
                </a:cubicBezTo>
                <a:cubicBezTo>
                  <a:pt x="1986543" y="2581826"/>
                  <a:pt x="1854341" y="2641210"/>
                  <a:pt x="1689239" y="2658152"/>
                </a:cubicBezTo>
                <a:cubicBezTo>
                  <a:pt x="1516539" y="2675876"/>
                  <a:pt x="1320951" y="2645919"/>
                  <a:pt x="1113871" y="2614170"/>
                </a:cubicBezTo>
                <a:cubicBezTo>
                  <a:pt x="1075689" y="2608293"/>
                  <a:pt x="1036200" y="2602259"/>
                  <a:pt x="996462" y="2596447"/>
                </a:cubicBezTo>
                <a:cubicBezTo>
                  <a:pt x="640795" y="2544391"/>
                  <a:pt x="394957" y="2494225"/>
                  <a:pt x="225377" y="2279322"/>
                </a:cubicBezTo>
                <a:cubicBezTo>
                  <a:pt x="-33010" y="1951877"/>
                  <a:pt x="-66965" y="1588003"/>
                  <a:pt x="111893" y="1062629"/>
                </a:cubicBezTo>
                <a:cubicBezTo>
                  <a:pt x="135308" y="993869"/>
                  <a:pt x="155086" y="929410"/>
                  <a:pt x="174186" y="867095"/>
                </a:cubicBezTo>
                <a:cubicBezTo>
                  <a:pt x="253418" y="608767"/>
                  <a:pt x="298077" y="478805"/>
                  <a:pt x="446468" y="347405"/>
                </a:cubicBezTo>
                <a:cubicBezTo>
                  <a:pt x="593811" y="216935"/>
                  <a:pt x="765687" y="121414"/>
                  <a:pt x="957265" y="63425"/>
                </a:cubicBezTo>
                <a:cubicBezTo>
                  <a:pt x="1097834" y="20894"/>
                  <a:pt x="1244162" y="-329"/>
                  <a:pt x="1393873" y="4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C945BD7-A7FF-B8CB-BEE0-6B700765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7684585">
            <a:off x="10443520" y="-146205"/>
            <a:ext cx="956307" cy="913241"/>
          </a:xfrm>
          <a:custGeom>
            <a:avLst/>
            <a:gdLst>
              <a:gd name="connsiteX0" fmla="*/ 1525339 w 3040473"/>
              <a:gd name="connsiteY0" fmla="*/ 5 h 2903550"/>
              <a:gd name="connsiteX1" fmla="*/ 1689388 w 3040473"/>
              <a:gd name="connsiteY1" fmla="*/ 7465 h 2903550"/>
              <a:gd name="connsiteX2" fmla="*/ 2308491 w 3040473"/>
              <a:gd name="connsiteY2" fmla="*/ 186546 h 2903550"/>
              <a:gd name="connsiteX3" fmla="*/ 2790810 w 3040473"/>
              <a:gd name="connsiteY3" fmla="*/ 578683 h 2903550"/>
              <a:gd name="connsiteX4" fmla="*/ 3020886 w 3040473"/>
              <a:gd name="connsiteY4" fmla="*/ 1077350 h 2903550"/>
              <a:gd name="connsiteX5" fmla="*/ 3001050 w 3040473"/>
              <a:gd name="connsiteY5" fmla="*/ 1607690 h 2903550"/>
              <a:gd name="connsiteX6" fmla="*/ 2549423 w 3040473"/>
              <a:gd name="connsiteY6" fmla="*/ 2434689 h 2903550"/>
              <a:gd name="connsiteX7" fmla="*/ 2301170 w 3040473"/>
              <a:gd name="connsiteY7" fmla="*/ 2685047 h 2903550"/>
              <a:gd name="connsiteX8" fmla="*/ 1833654 w 3040473"/>
              <a:gd name="connsiteY8" fmla="*/ 2897229 h 2903550"/>
              <a:gd name="connsiteX9" fmla="*/ 1207605 w 3040473"/>
              <a:gd name="connsiteY9" fmla="*/ 2852120 h 2903550"/>
              <a:gd name="connsiteX10" fmla="*/ 1079897 w 3040473"/>
              <a:gd name="connsiteY10" fmla="*/ 2833375 h 2903550"/>
              <a:gd name="connsiteX11" fmla="*/ 242172 w 3040473"/>
              <a:gd name="connsiteY11" fmla="*/ 2491376 h 2903550"/>
              <a:gd name="connsiteX12" fmla="*/ 124682 w 3040473"/>
              <a:gd name="connsiteY12" fmla="*/ 1165145 h 2903550"/>
              <a:gd name="connsiteX13" fmla="*/ 193455 w 3040473"/>
              <a:gd name="connsiteY13" fmla="*/ 951608 h 2903550"/>
              <a:gd name="connsiteX14" fmla="*/ 492401 w 3040473"/>
              <a:gd name="connsiteY14" fmla="*/ 383541 h 2903550"/>
              <a:gd name="connsiteX15" fmla="*/ 1049792 w 3040473"/>
              <a:gd name="connsiteY15" fmla="*/ 71329 h 2903550"/>
              <a:gd name="connsiteX16" fmla="*/ 1525339 w 3040473"/>
              <a:gd name="connsiteY16" fmla="*/ 5 h 290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40473" h="2903550">
                <a:moveTo>
                  <a:pt x="1525339" y="5"/>
                </a:moveTo>
                <a:cubicBezTo>
                  <a:pt x="1579656" y="-122"/>
                  <a:pt x="1634371" y="2362"/>
                  <a:pt x="1689388" y="7465"/>
                </a:cubicBezTo>
                <a:cubicBezTo>
                  <a:pt x="1905729" y="27497"/>
                  <a:pt x="2119799" y="89379"/>
                  <a:pt x="2308491" y="186546"/>
                </a:cubicBezTo>
                <a:cubicBezTo>
                  <a:pt x="2502388" y="286218"/>
                  <a:pt x="2664701" y="418219"/>
                  <a:pt x="2790810" y="578683"/>
                </a:cubicBezTo>
                <a:cubicBezTo>
                  <a:pt x="2909737" y="730010"/>
                  <a:pt x="2987100" y="897790"/>
                  <a:pt x="3020886" y="1077350"/>
                </a:cubicBezTo>
                <a:cubicBezTo>
                  <a:pt x="3052503" y="1245674"/>
                  <a:pt x="3045812" y="1424117"/>
                  <a:pt x="3001050" y="1607690"/>
                </a:cubicBezTo>
                <a:cubicBezTo>
                  <a:pt x="2932375" y="1889131"/>
                  <a:pt x="2775394" y="2174701"/>
                  <a:pt x="2549423" y="2434689"/>
                </a:cubicBezTo>
                <a:cubicBezTo>
                  <a:pt x="2474098" y="2521351"/>
                  <a:pt x="2391109" y="2605170"/>
                  <a:pt x="2301170" y="2685047"/>
                </a:cubicBezTo>
                <a:cubicBezTo>
                  <a:pt x="2157636" y="2812522"/>
                  <a:pt x="2013445" y="2877936"/>
                  <a:pt x="1833654" y="2897229"/>
                </a:cubicBezTo>
                <a:cubicBezTo>
                  <a:pt x="1645588" y="2917413"/>
                  <a:pt x="1432846" y="2885715"/>
                  <a:pt x="1207605" y="2852120"/>
                </a:cubicBezTo>
                <a:cubicBezTo>
                  <a:pt x="1166075" y="2845900"/>
                  <a:pt x="1123122" y="2839517"/>
                  <a:pt x="1079897" y="2833375"/>
                </a:cubicBezTo>
                <a:cubicBezTo>
                  <a:pt x="693025" y="2778372"/>
                  <a:pt x="425689" y="2724885"/>
                  <a:pt x="242172" y="2491376"/>
                </a:cubicBezTo>
                <a:cubicBezTo>
                  <a:pt x="-37449" y="2135581"/>
                  <a:pt x="-72603" y="1738947"/>
                  <a:pt x="124682" y="1165145"/>
                </a:cubicBezTo>
                <a:cubicBezTo>
                  <a:pt x="150509" y="1090046"/>
                  <a:pt x="172357" y="1019656"/>
                  <a:pt x="193455" y="951608"/>
                </a:cubicBezTo>
                <a:cubicBezTo>
                  <a:pt x="280976" y="669511"/>
                  <a:pt x="330232" y="527567"/>
                  <a:pt x="492401" y="383541"/>
                </a:cubicBezTo>
                <a:cubicBezTo>
                  <a:pt x="653425" y="240534"/>
                  <a:pt x="840979" y="135517"/>
                  <a:pt x="1049792" y="71329"/>
                </a:cubicBezTo>
                <a:cubicBezTo>
                  <a:pt x="1203007" y="24254"/>
                  <a:pt x="1362385" y="385"/>
                  <a:pt x="1525339" y="5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618DFAC-77B9-BC08-65E0-69740384C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7684585">
            <a:off x="10516156" y="-67275"/>
            <a:ext cx="811034" cy="755381"/>
          </a:xfrm>
          <a:custGeom>
            <a:avLst/>
            <a:gdLst>
              <a:gd name="connsiteX0" fmla="*/ 1283956 w 2536609"/>
              <a:gd name="connsiteY0" fmla="*/ 129 h 2390777"/>
              <a:gd name="connsiteX1" fmla="*/ 1420555 w 2536609"/>
              <a:gd name="connsiteY1" fmla="*/ 4761 h 2390777"/>
              <a:gd name="connsiteX2" fmla="*/ 1934956 w 2536609"/>
              <a:gd name="connsiteY2" fmla="*/ 146592 h 2390777"/>
              <a:gd name="connsiteX3" fmla="*/ 2333843 w 2536609"/>
              <a:gd name="connsiteY3" fmla="*/ 465224 h 2390777"/>
              <a:gd name="connsiteX4" fmla="*/ 2521826 w 2536609"/>
              <a:gd name="connsiteY4" fmla="*/ 873957 h 2390777"/>
              <a:gd name="connsiteX5" fmla="*/ 2501395 w 2536609"/>
              <a:gd name="connsiteY5" fmla="*/ 1311092 h 2390777"/>
              <a:gd name="connsiteX6" fmla="*/ 2209320 w 2536609"/>
              <a:gd name="connsiteY6" fmla="*/ 1886897 h 2390777"/>
              <a:gd name="connsiteX7" fmla="*/ 1910451 w 2536609"/>
              <a:gd name="connsiteY7" fmla="*/ 2205196 h 2390777"/>
              <a:gd name="connsiteX8" fmla="*/ 1519442 w 2536609"/>
              <a:gd name="connsiteY8" fmla="*/ 2384330 h 2390777"/>
              <a:gd name="connsiteX9" fmla="*/ 998270 w 2536609"/>
              <a:gd name="connsiteY9" fmla="*/ 2352944 h 2390777"/>
              <a:gd name="connsiteX10" fmla="*/ 892026 w 2536609"/>
              <a:gd name="connsiteY10" fmla="*/ 2338680 h 2390777"/>
              <a:gd name="connsiteX11" fmla="*/ 196712 w 2536609"/>
              <a:gd name="connsiteY11" fmla="*/ 2064638 h 2390777"/>
              <a:gd name="connsiteX12" fmla="*/ 108612 w 2536609"/>
              <a:gd name="connsiteY12" fmla="*/ 973028 h 2390777"/>
              <a:gd name="connsiteX13" fmla="*/ 167473 w 2536609"/>
              <a:gd name="connsiteY13" fmla="*/ 796459 h 2390777"/>
              <a:gd name="connsiteX14" fmla="*/ 420683 w 2536609"/>
              <a:gd name="connsiteY14" fmla="*/ 325664 h 2390777"/>
              <a:gd name="connsiteX15" fmla="*/ 887296 w 2536609"/>
              <a:gd name="connsiteY15" fmla="*/ 63284 h 2390777"/>
              <a:gd name="connsiteX16" fmla="*/ 1283956 w 2536609"/>
              <a:gd name="connsiteY16" fmla="*/ 129 h 239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36609" h="2390777">
                <a:moveTo>
                  <a:pt x="1283956" y="129"/>
                </a:moveTo>
                <a:cubicBezTo>
                  <a:pt x="1329204" y="-477"/>
                  <a:pt x="1374764" y="1064"/>
                  <a:pt x="1420555" y="4761"/>
                </a:cubicBezTo>
                <a:cubicBezTo>
                  <a:pt x="1600623" y="19268"/>
                  <a:pt x="1778488" y="68277"/>
                  <a:pt x="1934956" y="146592"/>
                </a:cubicBezTo>
                <a:cubicBezTo>
                  <a:pt x="2095741" y="226922"/>
                  <a:pt x="2229975" y="334182"/>
                  <a:pt x="2333843" y="465224"/>
                </a:cubicBezTo>
                <a:cubicBezTo>
                  <a:pt x="2431797" y="588805"/>
                  <a:pt x="2495004" y="726327"/>
                  <a:pt x="2521826" y="873957"/>
                </a:cubicBezTo>
                <a:cubicBezTo>
                  <a:pt x="2546923" y="1012347"/>
                  <a:pt x="2540034" y="1159432"/>
                  <a:pt x="2501395" y="1311092"/>
                </a:cubicBezTo>
                <a:cubicBezTo>
                  <a:pt x="2451995" y="1504854"/>
                  <a:pt x="2351490" y="1701546"/>
                  <a:pt x="2209320" y="1886897"/>
                </a:cubicBezTo>
                <a:cubicBezTo>
                  <a:pt x="2124017" y="1998106"/>
                  <a:pt x="2023715" y="2105235"/>
                  <a:pt x="1910451" y="2205196"/>
                </a:cubicBezTo>
                <a:cubicBezTo>
                  <a:pt x="1789948" y="2311549"/>
                  <a:pt x="1669352" y="2366775"/>
                  <a:pt x="1519442" y="2384330"/>
                </a:cubicBezTo>
                <a:cubicBezTo>
                  <a:pt x="1362632" y="2402698"/>
                  <a:pt x="1185651" y="2378545"/>
                  <a:pt x="998270" y="2352944"/>
                </a:cubicBezTo>
                <a:cubicBezTo>
                  <a:pt x="963720" y="2348202"/>
                  <a:pt x="927987" y="2343340"/>
                  <a:pt x="892026" y="2338680"/>
                </a:cubicBezTo>
                <a:cubicBezTo>
                  <a:pt x="570163" y="2296934"/>
                  <a:pt x="347863" y="2255334"/>
                  <a:pt x="196712" y="2064638"/>
                </a:cubicBezTo>
                <a:cubicBezTo>
                  <a:pt x="-33594" y="1774076"/>
                  <a:pt x="-59958" y="1447611"/>
                  <a:pt x="108612" y="973028"/>
                </a:cubicBezTo>
                <a:cubicBezTo>
                  <a:pt x="130679" y="910916"/>
                  <a:pt x="149396" y="852719"/>
                  <a:pt x="167473" y="796459"/>
                </a:cubicBezTo>
                <a:cubicBezTo>
                  <a:pt x="242457" y="563228"/>
                  <a:pt x="284533" y="445824"/>
                  <a:pt x="420683" y="325664"/>
                </a:cubicBezTo>
                <a:cubicBezTo>
                  <a:pt x="555871" y="206352"/>
                  <a:pt x="712879" y="118097"/>
                  <a:pt x="887296" y="63284"/>
                </a:cubicBezTo>
                <a:cubicBezTo>
                  <a:pt x="1015273" y="23084"/>
                  <a:pt x="1148212" y="1947"/>
                  <a:pt x="1283956" y="129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8296844-8339-EDA7-19BF-2C357711C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7684585">
            <a:off x="10570396" y="-29948"/>
            <a:ext cx="702554" cy="680727"/>
          </a:xfrm>
          <a:custGeom>
            <a:avLst/>
            <a:gdLst>
              <a:gd name="connsiteX0" fmla="*/ 1130629 w 2233692"/>
              <a:gd name="connsiteY0" fmla="*/ 117 h 2164296"/>
              <a:gd name="connsiteX1" fmla="*/ 1250917 w 2233692"/>
              <a:gd name="connsiteY1" fmla="*/ 4310 h 2164296"/>
              <a:gd name="connsiteX2" fmla="*/ 1703887 w 2233692"/>
              <a:gd name="connsiteY2" fmla="*/ 132705 h 2164296"/>
              <a:gd name="connsiteX3" fmla="*/ 1898308 w 2233692"/>
              <a:gd name="connsiteY3" fmla="*/ 259714 h 2164296"/>
              <a:gd name="connsiteX4" fmla="*/ 2055139 w 2233692"/>
              <a:gd name="connsiteY4" fmla="*/ 421154 h 2164296"/>
              <a:gd name="connsiteX5" fmla="*/ 2220675 w 2233692"/>
              <a:gd name="connsiteY5" fmla="*/ 791167 h 2164296"/>
              <a:gd name="connsiteX6" fmla="*/ 2202684 w 2233692"/>
              <a:gd name="connsiteY6" fmla="*/ 1186890 h 2164296"/>
              <a:gd name="connsiteX7" fmla="*/ 1866035 w 2233692"/>
              <a:gd name="connsiteY7" fmla="*/ 1807489 h 2164296"/>
              <a:gd name="connsiteX8" fmla="*/ 1682309 w 2233692"/>
              <a:gd name="connsiteY8" fmla="*/ 1996296 h 2164296"/>
              <a:gd name="connsiteX9" fmla="*/ 1337994 w 2233692"/>
              <a:gd name="connsiteY9" fmla="*/ 2158461 h 2164296"/>
              <a:gd name="connsiteX10" fmla="*/ 879058 w 2233692"/>
              <a:gd name="connsiteY10" fmla="*/ 2130049 h 2164296"/>
              <a:gd name="connsiteX11" fmla="*/ 785502 w 2233692"/>
              <a:gd name="connsiteY11" fmla="*/ 2117135 h 2164296"/>
              <a:gd name="connsiteX12" fmla="*/ 173222 w 2233692"/>
              <a:gd name="connsiteY12" fmla="*/ 1869052 h 2164296"/>
              <a:gd name="connsiteX13" fmla="*/ 95641 w 2233692"/>
              <a:gd name="connsiteY13" fmla="*/ 880852 h 2164296"/>
              <a:gd name="connsiteX14" fmla="*/ 147474 w 2233692"/>
              <a:gd name="connsiteY14" fmla="*/ 721011 h 2164296"/>
              <a:gd name="connsiteX15" fmla="*/ 370446 w 2233692"/>
              <a:gd name="connsiteY15" fmla="*/ 294813 h 2164296"/>
              <a:gd name="connsiteX16" fmla="*/ 781337 w 2233692"/>
              <a:gd name="connsiteY16" fmla="*/ 57290 h 2164296"/>
              <a:gd name="connsiteX17" fmla="*/ 1130629 w 2233692"/>
              <a:gd name="connsiteY17" fmla="*/ 117 h 216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33692" h="2164296">
                <a:moveTo>
                  <a:pt x="1130629" y="117"/>
                </a:moveTo>
                <a:cubicBezTo>
                  <a:pt x="1170474" y="-432"/>
                  <a:pt x="1210592" y="963"/>
                  <a:pt x="1250917" y="4310"/>
                </a:cubicBezTo>
                <a:cubicBezTo>
                  <a:pt x="1409478" y="17443"/>
                  <a:pt x="1566106" y="61809"/>
                  <a:pt x="1703887" y="132705"/>
                </a:cubicBezTo>
                <a:cubicBezTo>
                  <a:pt x="1774679" y="169066"/>
                  <a:pt x="1839627" y="211520"/>
                  <a:pt x="1898308" y="259714"/>
                </a:cubicBezTo>
                <a:cubicBezTo>
                  <a:pt x="1956991" y="307906"/>
                  <a:pt x="2009409" y="361840"/>
                  <a:pt x="2055139" y="421154"/>
                </a:cubicBezTo>
                <a:cubicBezTo>
                  <a:pt x="2141397" y="533028"/>
                  <a:pt x="2197055" y="657522"/>
                  <a:pt x="2220675" y="791167"/>
                </a:cubicBezTo>
                <a:cubicBezTo>
                  <a:pt x="2242774" y="916448"/>
                  <a:pt x="2236710" y="1049596"/>
                  <a:pt x="2202684" y="1186890"/>
                </a:cubicBezTo>
                <a:cubicBezTo>
                  <a:pt x="2150482" y="1397381"/>
                  <a:pt x="2033479" y="1611687"/>
                  <a:pt x="1866035" y="1807489"/>
                </a:cubicBezTo>
                <a:cubicBezTo>
                  <a:pt x="1810219" y="1872757"/>
                  <a:pt x="1748801" y="1935968"/>
                  <a:pt x="1682309" y="1996296"/>
                </a:cubicBezTo>
                <a:cubicBezTo>
                  <a:pt x="1576194" y="2092574"/>
                  <a:pt x="1470001" y="2142568"/>
                  <a:pt x="1337994" y="2158461"/>
                </a:cubicBezTo>
                <a:cubicBezTo>
                  <a:pt x="1199910" y="2175087"/>
                  <a:pt x="1044062" y="2153223"/>
                  <a:pt x="879058" y="2130049"/>
                </a:cubicBezTo>
                <a:cubicBezTo>
                  <a:pt x="848634" y="2125754"/>
                  <a:pt x="817168" y="2121353"/>
                  <a:pt x="785502" y="2117135"/>
                </a:cubicBezTo>
                <a:cubicBezTo>
                  <a:pt x="502076" y="2079344"/>
                  <a:pt x="306322" y="2041683"/>
                  <a:pt x="173222" y="1869052"/>
                </a:cubicBezTo>
                <a:cubicBezTo>
                  <a:pt x="-29583" y="1606017"/>
                  <a:pt x="-52797" y="1310477"/>
                  <a:pt x="95641" y="880852"/>
                </a:cubicBezTo>
                <a:cubicBezTo>
                  <a:pt x="115073" y="824625"/>
                  <a:pt x="131555" y="771941"/>
                  <a:pt x="147474" y="721011"/>
                </a:cubicBezTo>
                <a:cubicBezTo>
                  <a:pt x="213503" y="509874"/>
                  <a:pt x="250554" y="403591"/>
                  <a:pt x="370446" y="294813"/>
                </a:cubicBezTo>
                <a:cubicBezTo>
                  <a:pt x="489490" y="186804"/>
                  <a:pt x="627749" y="106909"/>
                  <a:pt x="781337" y="57290"/>
                </a:cubicBezTo>
                <a:cubicBezTo>
                  <a:pt x="894032" y="20897"/>
                  <a:pt x="1011095" y="1762"/>
                  <a:pt x="1130629" y="117"/>
                </a:cubicBezTo>
                <a:close/>
              </a:path>
            </a:pathLst>
          </a:custGeom>
          <a:blipFill>
            <a:blip r:embed="rId2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B07B07-F645-F92C-3826-8B5C34AB4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41628">
            <a:off x="11354252" y="431135"/>
            <a:ext cx="1212988" cy="1154015"/>
          </a:xfrm>
          <a:custGeom>
            <a:avLst/>
            <a:gdLst>
              <a:gd name="connsiteX0" fmla="*/ 1393873 w 2791301"/>
              <a:gd name="connsiteY0" fmla="*/ 4 h 2663436"/>
              <a:gd name="connsiteX1" fmla="*/ 1544624 w 2791301"/>
              <a:gd name="connsiteY1" fmla="*/ 7531 h 2663436"/>
              <a:gd name="connsiteX2" fmla="*/ 2114171 w 2791301"/>
              <a:gd name="connsiteY2" fmla="*/ 174340 h 2663436"/>
              <a:gd name="connsiteX3" fmla="*/ 2558937 w 2791301"/>
              <a:gd name="connsiteY3" fmla="*/ 535959 h 2663436"/>
              <a:gd name="connsiteX4" fmla="*/ 2772402 w 2791301"/>
              <a:gd name="connsiteY4" fmla="*/ 994216 h 2663436"/>
              <a:gd name="connsiteX5" fmla="*/ 2756393 w 2791301"/>
              <a:gd name="connsiteY5" fmla="*/ 1480474 h 2663436"/>
              <a:gd name="connsiteX6" fmla="*/ 2344917 w 2791301"/>
              <a:gd name="connsiteY6" fmla="*/ 2236976 h 2663436"/>
              <a:gd name="connsiteX7" fmla="*/ 2117882 w 2791301"/>
              <a:gd name="connsiteY7" fmla="*/ 2465527 h 2663436"/>
              <a:gd name="connsiteX8" fmla="*/ 1689239 w 2791301"/>
              <a:gd name="connsiteY8" fmla="*/ 2658152 h 2663436"/>
              <a:gd name="connsiteX9" fmla="*/ 1113871 w 2791301"/>
              <a:gd name="connsiteY9" fmla="*/ 2614170 h 2663436"/>
              <a:gd name="connsiteX10" fmla="*/ 996462 w 2791301"/>
              <a:gd name="connsiteY10" fmla="*/ 2596447 h 2663436"/>
              <a:gd name="connsiteX11" fmla="*/ 225377 w 2791301"/>
              <a:gd name="connsiteY11" fmla="*/ 2279322 h 2663436"/>
              <a:gd name="connsiteX12" fmla="*/ 111893 w 2791301"/>
              <a:gd name="connsiteY12" fmla="*/ 1062629 h 2663436"/>
              <a:gd name="connsiteX13" fmla="*/ 174186 w 2791301"/>
              <a:gd name="connsiteY13" fmla="*/ 867095 h 2663436"/>
              <a:gd name="connsiteX14" fmla="*/ 446468 w 2791301"/>
              <a:gd name="connsiteY14" fmla="*/ 347405 h 2663436"/>
              <a:gd name="connsiteX15" fmla="*/ 957265 w 2791301"/>
              <a:gd name="connsiteY15" fmla="*/ 63425 h 2663436"/>
              <a:gd name="connsiteX16" fmla="*/ 1393873 w 2791301"/>
              <a:gd name="connsiteY16" fmla="*/ 4 h 2663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91301" h="2663436">
                <a:moveTo>
                  <a:pt x="1393873" y="4"/>
                </a:moveTo>
                <a:cubicBezTo>
                  <a:pt x="1443777" y="115"/>
                  <a:pt x="1494056" y="2621"/>
                  <a:pt x="1544624" y="7531"/>
                </a:cubicBezTo>
                <a:cubicBezTo>
                  <a:pt x="1743470" y="26804"/>
                  <a:pt x="1940404" y="84446"/>
                  <a:pt x="2114171" y="174340"/>
                </a:cubicBezTo>
                <a:cubicBezTo>
                  <a:pt x="2292730" y="266553"/>
                  <a:pt x="2442405" y="388281"/>
                  <a:pt x="2558937" y="535959"/>
                </a:cubicBezTo>
                <a:cubicBezTo>
                  <a:pt x="2668833" y="675228"/>
                  <a:pt x="2740611" y="829411"/>
                  <a:pt x="2772402" y="994216"/>
                </a:cubicBezTo>
                <a:cubicBezTo>
                  <a:pt x="2802153" y="1148707"/>
                  <a:pt x="2796751" y="1312318"/>
                  <a:pt x="2756393" y="1480474"/>
                </a:cubicBezTo>
                <a:cubicBezTo>
                  <a:pt x="2694473" y="1738280"/>
                  <a:pt x="2551441" y="1999502"/>
                  <a:pt x="2344917" y="2236976"/>
                </a:cubicBezTo>
                <a:cubicBezTo>
                  <a:pt x="2276075" y="2316133"/>
                  <a:pt x="2200179" y="2392652"/>
                  <a:pt x="2117882" y="2465527"/>
                </a:cubicBezTo>
                <a:cubicBezTo>
                  <a:pt x="1986543" y="2581826"/>
                  <a:pt x="1854341" y="2641210"/>
                  <a:pt x="1689239" y="2658152"/>
                </a:cubicBezTo>
                <a:cubicBezTo>
                  <a:pt x="1516539" y="2675876"/>
                  <a:pt x="1320951" y="2645919"/>
                  <a:pt x="1113871" y="2614170"/>
                </a:cubicBezTo>
                <a:cubicBezTo>
                  <a:pt x="1075689" y="2608293"/>
                  <a:pt x="1036200" y="2602259"/>
                  <a:pt x="996462" y="2596447"/>
                </a:cubicBezTo>
                <a:cubicBezTo>
                  <a:pt x="640795" y="2544391"/>
                  <a:pt x="394957" y="2494225"/>
                  <a:pt x="225377" y="2279322"/>
                </a:cubicBezTo>
                <a:cubicBezTo>
                  <a:pt x="-33010" y="1951877"/>
                  <a:pt x="-66965" y="1588003"/>
                  <a:pt x="111893" y="1062629"/>
                </a:cubicBezTo>
                <a:cubicBezTo>
                  <a:pt x="135308" y="993869"/>
                  <a:pt x="155086" y="929410"/>
                  <a:pt x="174186" y="867095"/>
                </a:cubicBezTo>
                <a:cubicBezTo>
                  <a:pt x="253418" y="608767"/>
                  <a:pt x="298077" y="478805"/>
                  <a:pt x="446468" y="347405"/>
                </a:cubicBezTo>
                <a:cubicBezTo>
                  <a:pt x="593811" y="216935"/>
                  <a:pt x="765687" y="121414"/>
                  <a:pt x="957265" y="63425"/>
                </a:cubicBezTo>
                <a:cubicBezTo>
                  <a:pt x="1097834" y="20894"/>
                  <a:pt x="1244162" y="-329"/>
                  <a:pt x="1393873" y="4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0D9CF31-0B63-851F-5AE7-DA8F6775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41628">
            <a:off x="11308110" y="384897"/>
            <a:ext cx="1305272" cy="1246491"/>
          </a:xfrm>
          <a:custGeom>
            <a:avLst/>
            <a:gdLst>
              <a:gd name="connsiteX0" fmla="*/ 1525339 w 3040473"/>
              <a:gd name="connsiteY0" fmla="*/ 5 h 2903550"/>
              <a:gd name="connsiteX1" fmla="*/ 1689388 w 3040473"/>
              <a:gd name="connsiteY1" fmla="*/ 7465 h 2903550"/>
              <a:gd name="connsiteX2" fmla="*/ 2308491 w 3040473"/>
              <a:gd name="connsiteY2" fmla="*/ 186546 h 2903550"/>
              <a:gd name="connsiteX3" fmla="*/ 2790810 w 3040473"/>
              <a:gd name="connsiteY3" fmla="*/ 578683 h 2903550"/>
              <a:gd name="connsiteX4" fmla="*/ 3020886 w 3040473"/>
              <a:gd name="connsiteY4" fmla="*/ 1077350 h 2903550"/>
              <a:gd name="connsiteX5" fmla="*/ 3001050 w 3040473"/>
              <a:gd name="connsiteY5" fmla="*/ 1607690 h 2903550"/>
              <a:gd name="connsiteX6" fmla="*/ 2549423 w 3040473"/>
              <a:gd name="connsiteY6" fmla="*/ 2434689 h 2903550"/>
              <a:gd name="connsiteX7" fmla="*/ 2301170 w 3040473"/>
              <a:gd name="connsiteY7" fmla="*/ 2685047 h 2903550"/>
              <a:gd name="connsiteX8" fmla="*/ 1833654 w 3040473"/>
              <a:gd name="connsiteY8" fmla="*/ 2897229 h 2903550"/>
              <a:gd name="connsiteX9" fmla="*/ 1207605 w 3040473"/>
              <a:gd name="connsiteY9" fmla="*/ 2852120 h 2903550"/>
              <a:gd name="connsiteX10" fmla="*/ 1079897 w 3040473"/>
              <a:gd name="connsiteY10" fmla="*/ 2833375 h 2903550"/>
              <a:gd name="connsiteX11" fmla="*/ 242172 w 3040473"/>
              <a:gd name="connsiteY11" fmla="*/ 2491376 h 2903550"/>
              <a:gd name="connsiteX12" fmla="*/ 124682 w 3040473"/>
              <a:gd name="connsiteY12" fmla="*/ 1165145 h 2903550"/>
              <a:gd name="connsiteX13" fmla="*/ 193455 w 3040473"/>
              <a:gd name="connsiteY13" fmla="*/ 951608 h 2903550"/>
              <a:gd name="connsiteX14" fmla="*/ 492401 w 3040473"/>
              <a:gd name="connsiteY14" fmla="*/ 383541 h 2903550"/>
              <a:gd name="connsiteX15" fmla="*/ 1049792 w 3040473"/>
              <a:gd name="connsiteY15" fmla="*/ 71329 h 2903550"/>
              <a:gd name="connsiteX16" fmla="*/ 1525339 w 3040473"/>
              <a:gd name="connsiteY16" fmla="*/ 5 h 290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40473" h="2903550">
                <a:moveTo>
                  <a:pt x="1525339" y="5"/>
                </a:moveTo>
                <a:cubicBezTo>
                  <a:pt x="1579656" y="-122"/>
                  <a:pt x="1634371" y="2362"/>
                  <a:pt x="1689388" y="7465"/>
                </a:cubicBezTo>
                <a:cubicBezTo>
                  <a:pt x="1905729" y="27497"/>
                  <a:pt x="2119799" y="89379"/>
                  <a:pt x="2308491" y="186546"/>
                </a:cubicBezTo>
                <a:cubicBezTo>
                  <a:pt x="2502388" y="286218"/>
                  <a:pt x="2664701" y="418219"/>
                  <a:pt x="2790810" y="578683"/>
                </a:cubicBezTo>
                <a:cubicBezTo>
                  <a:pt x="2909737" y="730010"/>
                  <a:pt x="2987100" y="897790"/>
                  <a:pt x="3020886" y="1077350"/>
                </a:cubicBezTo>
                <a:cubicBezTo>
                  <a:pt x="3052503" y="1245674"/>
                  <a:pt x="3045812" y="1424117"/>
                  <a:pt x="3001050" y="1607690"/>
                </a:cubicBezTo>
                <a:cubicBezTo>
                  <a:pt x="2932375" y="1889131"/>
                  <a:pt x="2775394" y="2174701"/>
                  <a:pt x="2549423" y="2434689"/>
                </a:cubicBezTo>
                <a:cubicBezTo>
                  <a:pt x="2474098" y="2521351"/>
                  <a:pt x="2391109" y="2605170"/>
                  <a:pt x="2301170" y="2685047"/>
                </a:cubicBezTo>
                <a:cubicBezTo>
                  <a:pt x="2157636" y="2812522"/>
                  <a:pt x="2013445" y="2877936"/>
                  <a:pt x="1833654" y="2897229"/>
                </a:cubicBezTo>
                <a:cubicBezTo>
                  <a:pt x="1645588" y="2917413"/>
                  <a:pt x="1432846" y="2885715"/>
                  <a:pt x="1207605" y="2852120"/>
                </a:cubicBezTo>
                <a:cubicBezTo>
                  <a:pt x="1166075" y="2845900"/>
                  <a:pt x="1123122" y="2839517"/>
                  <a:pt x="1079897" y="2833375"/>
                </a:cubicBezTo>
                <a:cubicBezTo>
                  <a:pt x="693025" y="2778372"/>
                  <a:pt x="425689" y="2724885"/>
                  <a:pt x="242172" y="2491376"/>
                </a:cubicBezTo>
                <a:cubicBezTo>
                  <a:pt x="-37449" y="2135581"/>
                  <a:pt x="-72603" y="1738947"/>
                  <a:pt x="124682" y="1165145"/>
                </a:cubicBezTo>
                <a:cubicBezTo>
                  <a:pt x="150509" y="1090046"/>
                  <a:pt x="172357" y="1019656"/>
                  <a:pt x="193455" y="951608"/>
                </a:cubicBezTo>
                <a:cubicBezTo>
                  <a:pt x="280976" y="669511"/>
                  <a:pt x="330232" y="527567"/>
                  <a:pt x="492401" y="383541"/>
                </a:cubicBezTo>
                <a:cubicBezTo>
                  <a:pt x="653425" y="240534"/>
                  <a:pt x="840979" y="135517"/>
                  <a:pt x="1049792" y="71329"/>
                </a:cubicBezTo>
                <a:cubicBezTo>
                  <a:pt x="1203007" y="24254"/>
                  <a:pt x="1362385" y="385"/>
                  <a:pt x="1525339" y="5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3FD6EFE-9F27-4298-EE90-5C5E6E955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41628">
            <a:off x="11407252" y="492629"/>
            <a:ext cx="1106988" cy="1031027"/>
          </a:xfrm>
          <a:custGeom>
            <a:avLst/>
            <a:gdLst>
              <a:gd name="connsiteX0" fmla="*/ 1283956 w 2536609"/>
              <a:gd name="connsiteY0" fmla="*/ 129 h 2390777"/>
              <a:gd name="connsiteX1" fmla="*/ 1420555 w 2536609"/>
              <a:gd name="connsiteY1" fmla="*/ 4761 h 2390777"/>
              <a:gd name="connsiteX2" fmla="*/ 1934956 w 2536609"/>
              <a:gd name="connsiteY2" fmla="*/ 146592 h 2390777"/>
              <a:gd name="connsiteX3" fmla="*/ 2333843 w 2536609"/>
              <a:gd name="connsiteY3" fmla="*/ 465224 h 2390777"/>
              <a:gd name="connsiteX4" fmla="*/ 2521826 w 2536609"/>
              <a:gd name="connsiteY4" fmla="*/ 873957 h 2390777"/>
              <a:gd name="connsiteX5" fmla="*/ 2501395 w 2536609"/>
              <a:gd name="connsiteY5" fmla="*/ 1311092 h 2390777"/>
              <a:gd name="connsiteX6" fmla="*/ 2209320 w 2536609"/>
              <a:gd name="connsiteY6" fmla="*/ 1886897 h 2390777"/>
              <a:gd name="connsiteX7" fmla="*/ 1910451 w 2536609"/>
              <a:gd name="connsiteY7" fmla="*/ 2205196 h 2390777"/>
              <a:gd name="connsiteX8" fmla="*/ 1519442 w 2536609"/>
              <a:gd name="connsiteY8" fmla="*/ 2384330 h 2390777"/>
              <a:gd name="connsiteX9" fmla="*/ 998270 w 2536609"/>
              <a:gd name="connsiteY9" fmla="*/ 2352944 h 2390777"/>
              <a:gd name="connsiteX10" fmla="*/ 892026 w 2536609"/>
              <a:gd name="connsiteY10" fmla="*/ 2338680 h 2390777"/>
              <a:gd name="connsiteX11" fmla="*/ 196712 w 2536609"/>
              <a:gd name="connsiteY11" fmla="*/ 2064638 h 2390777"/>
              <a:gd name="connsiteX12" fmla="*/ 108612 w 2536609"/>
              <a:gd name="connsiteY12" fmla="*/ 973028 h 2390777"/>
              <a:gd name="connsiteX13" fmla="*/ 167473 w 2536609"/>
              <a:gd name="connsiteY13" fmla="*/ 796459 h 2390777"/>
              <a:gd name="connsiteX14" fmla="*/ 420683 w 2536609"/>
              <a:gd name="connsiteY14" fmla="*/ 325664 h 2390777"/>
              <a:gd name="connsiteX15" fmla="*/ 887296 w 2536609"/>
              <a:gd name="connsiteY15" fmla="*/ 63284 h 2390777"/>
              <a:gd name="connsiteX16" fmla="*/ 1283956 w 2536609"/>
              <a:gd name="connsiteY16" fmla="*/ 129 h 239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36609" h="2390777">
                <a:moveTo>
                  <a:pt x="1283956" y="129"/>
                </a:moveTo>
                <a:cubicBezTo>
                  <a:pt x="1329204" y="-477"/>
                  <a:pt x="1374764" y="1064"/>
                  <a:pt x="1420555" y="4761"/>
                </a:cubicBezTo>
                <a:cubicBezTo>
                  <a:pt x="1600623" y="19268"/>
                  <a:pt x="1778488" y="68277"/>
                  <a:pt x="1934956" y="146592"/>
                </a:cubicBezTo>
                <a:cubicBezTo>
                  <a:pt x="2095741" y="226922"/>
                  <a:pt x="2229975" y="334182"/>
                  <a:pt x="2333843" y="465224"/>
                </a:cubicBezTo>
                <a:cubicBezTo>
                  <a:pt x="2431797" y="588805"/>
                  <a:pt x="2495004" y="726327"/>
                  <a:pt x="2521826" y="873957"/>
                </a:cubicBezTo>
                <a:cubicBezTo>
                  <a:pt x="2546923" y="1012347"/>
                  <a:pt x="2540034" y="1159432"/>
                  <a:pt x="2501395" y="1311092"/>
                </a:cubicBezTo>
                <a:cubicBezTo>
                  <a:pt x="2451995" y="1504854"/>
                  <a:pt x="2351490" y="1701546"/>
                  <a:pt x="2209320" y="1886897"/>
                </a:cubicBezTo>
                <a:cubicBezTo>
                  <a:pt x="2124017" y="1998106"/>
                  <a:pt x="2023715" y="2105235"/>
                  <a:pt x="1910451" y="2205196"/>
                </a:cubicBezTo>
                <a:cubicBezTo>
                  <a:pt x="1789948" y="2311549"/>
                  <a:pt x="1669352" y="2366775"/>
                  <a:pt x="1519442" y="2384330"/>
                </a:cubicBezTo>
                <a:cubicBezTo>
                  <a:pt x="1362632" y="2402698"/>
                  <a:pt x="1185651" y="2378545"/>
                  <a:pt x="998270" y="2352944"/>
                </a:cubicBezTo>
                <a:cubicBezTo>
                  <a:pt x="963720" y="2348202"/>
                  <a:pt x="927987" y="2343340"/>
                  <a:pt x="892026" y="2338680"/>
                </a:cubicBezTo>
                <a:cubicBezTo>
                  <a:pt x="570163" y="2296934"/>
                  <a:pt x="347863" y="2255334"/>
                  <a:pt x="196712" y="2064638"/>
                </a:cubicBezTo>
                <a:cubicBezTo>
                  <a:pt x="-33594" y="1774076"/>
                  <a:pt x="-59958" y="1447611"/>
                  <a:pt x="108612" y="973028"/>
                </a:cubicBezTo>
                <a:cubicBezTo>
                  <a:pt x="130679" y="910916"/>
                  <a:pt x="149396" y="852719"/>
                  <a:pt x="167473" y="796459"/>
                </a:cubicBezTo>
                <a:cubicBezTo>
                  <a:pt x="242457" y="563228"/>
                  <a:pt x="284533" y="445824"/>
                  <a:pt x="420683" y="325664"/>
                </a:cubicBezTo>
                <a:cubicBezTo>
                  <a:pt x="555871" y="206352"/>
                  <a:pt x="712879" y="118097"/>
                  <a:pt x="887296" y="63284"/>
                </a:cubicBezTo>
                <a:cubicBezTo>
                  <a:pt x="1015273" y="23084"/>
                  <a:pt x="1148212" y="1947"/>
                  <a:pt x="1283956" y="129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3965657-4507-63A6-DADF-85647E69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41628">
            <a:off x="11481286" y="543577"/>
            <a:ext cx="958921" cy="929130"/>
          </a:xfrm>
          <a:custGeom>
            <a:avLst/>
            <a:gdLst>
              <a:gd name="connsiteX0" fmla="*/ 1130629 w 2233692"/>
              <a:gd name="connsiteY0" fmla="*/ 117 h 2164296"/>
              <a:gd name="connsiteX1" fmla="*/ 1250917 w 2233692"/>
              <a:gd name="connsiteY1" fmla="*/ 4310 h 2164296"/>
              <a:gd name="connsiteX2" fmla="*/ 1703887 w 2233692"/>
              <a:gd name="connsiteY2" fmla="*/ 132705 h 2164296"/>
              <a:gd name="connsiteX3" fmla="*/ 1898308 w 2233692"/>
              <a:gd name="connsiteY3" fmla="*/ 259714 h 2164296"/>
              <a:gd name="connsiteX4" fmla="*/ 2055139 w 2233692"/>
              <a:gd name="connsiteY4" fmla="*/ 421154 h 2164296"/>
              <a:gd name="connsiteX5" fmla="*/ 2220675 w 2233692"/>
              <a:gd name="connsiteY5" fmla="*/ 791167 h 2164296"/>
              <a:gd name="connsiteX6" fmla="*/ 2202684 w 2233692"/>
              <a:gd name="connsiteY6" fmla="*/ 1186890 h 2164296"/>
              <a:gd name="connsiteX7" fmla="*/ 1866035 w 2233692"/>
              <a:gd name="connsiteY7" fmla="*/ 1807489 h 2164296"/>
              <a:gd name="connsiteX8" fmla="*/ 1682309 w 2233692"/>
              <a:gd name="connsiteY8" fmla="*/ 1996296 h 2164296"/>
              <a:gd name="connsiteX9" fmla="*/ 1337994 w 2233692"/>
              <a:gd name="connsiteY9" fmla="*/ 2158461 h 2164296"/>
              <a:gd name="connsiteX10" fmla="*/ 879058 w 2233692"/>
              <a:gd name="connsiteY10" fmla="*/ 2130049 h 2164296"/>
              <a:gd name="connsiteX11" fmla="*/ 785502 w 2233692"/>
              <a:gd name="connsiteY11" fmla="*/ 2117135 h 2164296"/>
              <a:gd name="connsiteX12" fmla="*/ 173222 w 2233692"/>
              <a:gd name="connsiteY12" fmla="*/ 1869052 h 2164296"/>
              <a:gd name="connsiteX13" fmla="*/ 95641 w 2233692"/>
              <a:gd name="connsiteY13" fmla="*/ 880852 h 2164296"/>
              <a:gd name="connsiteX14" fmla="*/ 147474 w 2233692"/>
              <a:gd name="connsiteY14" fmla="*/ 721011 h 2164296"/>
              <a:gd name="connsiteX15" fmla="*/ 370446 w 2233692"/>
              <a:gd name="connsiteY15" fmla="*/ 294813 h 2164296"/>
              <a:gd name="connsiteX16" fmla="*/ 781337 w 2233692"/>
              <a:gd name="connsiteY16" fmla="*/ 57290 h 2164296"/>
              <a:gd name="connsiteX17" fmla="*/ 1130629 w 2233692"/>
              <a:gd name="connsiteY17" fmla="*/ 117 h 216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33692" h="2164296">
                <a:moveTo>
                  <a:pt x="1130629" y="117"/>
                </a:moveTo>
                <a:cubicBezTo>
                  <a:pt x="1170474" y="-432"/>
                  <a:pt x="1210592" y="963"/>
                  <a:pt x="1250917" y="4310"/>
                </a:cubicBezTo>
                <a:cubicBezTo>
                  <a:pt x="1409478" y="17443"/>
                  <a:pt x="1566106" y="61809"/>
                  <a:pt x="1703887" y="132705"/>
                </a:cubicBezTo>
                <a:cubicBezTo>
                  <a:pt x="1774679" y="169066"/>
                  <a:pt x="1839627" y="211520"/>
                  <a:pt x="1898308" y="259714"/>
                </a:cubicBezTo>
                <a:cubicBezTo>
                  <a:pt x="1956991" y="307906"/>
                  <a:pt x="2009409" y="361840"/>
                  <a:pt x="2055139" y="421154"/>
                </a:cubicBezTo>
                <a:cubicBezTo>
                  <a:pt x="2141397" y="533028"/>
                  <a:pt x="2197055" y="657522"/>
                  <a:pt x="2220675" y="791167"/>
                </a:cubicBezTo>
                <a:cubicBezTo>
                  <a:pt x="2242774" y="916448"/>
                  <a:pt x="2236710" y="1049596"/>
                  <a:pt x="2202684" y="1186890"/>
                </a:cubicBezTo>
                <a:cubicBezTo>
                  <a:pt x="2150482" y="1397381"/>
                  <a:pt x="2033479" y="1611687"/>
                  <a:pt x="1866035" y="1807489"/>
                </a:cubicBezTo>
                <a:cubicBezTo>
                  <a:pt x="1810219" y="1872757"/>
                  <a:pt x="1748801" y="1935968"/>
                  <a:pt x="1682309" y="1996296"/>
                </a:cubicBezTo>
                <a:cubicBezTo>
                  <a:pt x="1576194" y="2092574"/>
                  <a:pt x="1470001" y="2142568"/>
                  <a:pt x="1337994" y="2158461"/>
                </a:cubicBezTo>
                <a:cubicBezTo>
                  <a:pt x="1199910" y="2175087"/>
                  <a:pt x="1044062" y="2153223"/>
                  <a:pt x="879058" y="2130049"/>
                </a:cubicBezTo>
                <a:cubicBezTo>
                  <a:pt x="848634" y="2125754"/>
                  <a:pt x="817168" y="2121353"/>
                  <a:pt x="785502" y="2117135"/>
                </a:cubicBezTo>
                <a:cubicBezTo>
                  <a:pt x="502076" y="2079344"/>
                  <a:pt x="306322" y="2041683"/>
                  <a:pt x="173222" y="1869052"/>
                </a:cubicBezTo>
                <a:cubicBezTo>
                  <a:pt x="-29583" y="1606017"/>
                  <a:pt x="-52797" y="1310477"/>
                  <a:pt x="95641" y="880852"/>
                </a:cubicBezTo>
                <a:cubicBezTo>
                  <a:pt x="115073" y="824625"/>
                  <a:pt x="131555" y="771941"/>
                  <a:pt x="147474" y="721011"/>
                </a:cubicBezTo>
                <a:cubicBezTo>
                  <a:pt x="213503" y="509874"/>
                  <a:pt x="250554" y="403591"/>
                  <a:pt x="370446" y="294813"/>
                </a:cubicBezTo>
                <a:cubicBezTo>
                  <a:pt x="489490" y="186804"/>
                  <a:pt x="627749" y="106909"/>
                  <a:pt x="781337" y="57290"/>
                </a:cubicBezTo>
                <a:cubicBezTo>
                  <a:pt x="894032" y="20897"/>
                  <a:pt x="1011095" y="1762"/>
                  <a:pt x="1130629" y="117"/>
                </a:cubicBezTo>
                <a:close/>
              </a:path>
            </a:pathLst>
          </a:custGeom>
          <a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CC376E7-CED4-8E4E-6D65-A5F9C033E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7684585">
            <a:off x="-437675" y="653223"/>
            <a:ext cx="888696" cy="845489"/>
          </a:xfrm>
          <a:custGeom>
            <a:avLst/>
            <a:gdLst>
              <a:gd name="connsiteX0" fmla="*/ 1393873 w 2791301"/>
              <a:gd name="connsiteY0" fmla="*/ 4 h 2663436"/>
              <a:gd name="connsiteX1" fmla="*/ 1544624 w 2791301"/>
              <a:gd name="connsiteY1" fmla="*/ 7531 h 2663436"/>
              <a:gd name="connsiteX2" fmla="*/ 2114171 w 2791301"/>
              <a:gd name="connsiteY2" fmla="*/ 174340 h 2663436"/>
              <a:gd name="connsiteX3" fmla="*/ 2558937 w 2791301"/>
              <a:gd name="connsiteY3" fmla="*/ 535959 h 2663436"/>
              <a:gd name="connsiteX4" fmla="*/ 2772402 w 2791301"/>
              <a:gd name="connsiteY4" fmla="*/ 994216 h 2663436"/>
              <a:gd name="connsiteX5" fmla="*/ 2756393 w 2791301"/>
              <a:gd name="connsiteY5" fmla="*/ 1480474 h 2663436"/>
              <a:gd name="connsiteX6" fmla="*/ 2344917 w 2791301"/>
              <a:gd name="connsiteY6" fmla="*/ 2236976 h 2663436"/>
              <a:gd name="connsiteX7" fmla="*/ 2117882 w 2791301"/>
              <a:gd name="connsiteY7" fmla="*/ 2465527 h 2663436"/>
              <a:gd name="connsiteX8" fmla="*/ 1689239 w 2791301"/>
              <a:gd name="connsiteY8" fmla="*/ 2658152 h 2663436"/>
              <a:gd name="connsiteX9" fmla="*/ 1113871 w 2791301"/>
              <a:gd name="connsiteY9" fmla="*/ 2614170 h 2663436"/>
              <a:gd name="connsiteX10" fmla="*/ 996462 w 2791301"/>
              <a:gd name="connsiteY10" fmla="*/ 2596447 h 2663436"/>
              <a:gd name="connsiteX11" fmla="*/ 225377 w 2791301"/>
              <a:gd name="connsiteY11" fmla="*/ 2279322 h 2663436"/>
              <a:gd name="connsiteX12" fmla="*/ 111893 w 2791301"/>
              <a:gd name="connsiteY12" fmla="*/ 1062629 h 2663436"/>
              <a:gd name="connsiteX13" fmla="*/ 174186 w 2791301"/>
              <a:gd name="connsiteY13" fmla="*/ 867095 h 2663436"/>
              <a:gd name="connsiteX14" fmla="*/ 446468 w 2791301"/>
              <a:gd name="connsiteY14" fmla="*/ 347405 h 2663436"/>
              <a:gd name="connsiteX15" fmla="*/ 957265 w 2791301"/>
              <a:gd name="connsiteY15" fmla="*/ 63425 h 2663436"/>
              <a:gd name="connsiteX16" fmla="*/ 1393873 w 2791301"/>
              <a:gd name="connsiteY16" fmla="*/ 4 h 2663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91301" h="2663436">
                <a:moveTo>
                  <a:pt x="1393873" y="4"/>
                </a:moveTo>
                <a:cubicBezTo>
                  <a:pt x="1443777" y="115"/>
                  <a:pt x="1494056" y="2621"/>
                  <a:pt x="1544624" y="7531"/>
                </a:cubicBezTo>
                <a:cubicBezTo>
                  <a:pt x="1743470" y="26804"/>
                  <a:pt x="1940404" y="84446"/>
                  <a:pt x="2114171" y="174340"/>
                </a:cubicBezTo>
                <a:cubicBezTo>
                  <a:pt x="2292730" y="266553"/>
                  <a:pt x="2442405" y="388281"/>
                  <a:pt x="2558937" y="535959"/>
                </a:cubicBezTo>
                <a:cubicBezTo>
                  <a:pt x="2668833" y="675228"/>
                  <a:pt x="2740611" y="829411"/>
                  <a:pt x="2772402" y="994216"/>
                </a:cubicBezTo>
                <a:cubicBezTo>
                  <a:pt x="2802153" y="1148707"/>
                  <a:pt x="2796751" y="1312318"/>
                  <a:pt x="2756393" y="1480474"/>
                </a:cubicBezTo>
                <a:cubicBezTo>
                  <a:pt x="2694473" y="1738280"/>
                  <a:pt x="2551441" y="1999502"/>
                  <a:pt x="2344917" y="2236976"/>
                </a:cubicBezTo>
                <a:cubicBezTo>
                  <a:pt x="2276075" y="2316133"/>
                  <a:pt x="2200179" y="2392652"/>
                  <a:pt x="2117882" y="2465527"/>
                </a:cubicBezTo>
                <a:cubicBezTo>
                  <a:pt x="1986543" y="2581826"/>
                  <a:pt x="1854341" y="2641210"/>
                  <a:pt x="1689239" y="2658152"/>
                </a:cubicBezTo>
                <a:cubicBezTo>
                  <a:pt x="1516539" y="2675876"/>
                  <a:pt x="1320951" y="2645919"/>
                  <a:pt x="1113871" y="2614170"/>
                </a:cubicBezTo>
                <a:cubicBezTo>
                  <a:pt x="1075689" y="2608293"/>
                  <a:pt x="1036200" y="2602259"/>
                  <a:pt x="996462" y="2596447"/>
                </a:cubicBezTo>
                <a:cubicBezTo>
                  <a:pt x="640795" y="2544391"/>
                  <a:pt x="394957" y="2494225"/>
                  <a:pt x="225377" y="2279322"/>
                </a:cubicBezTo>
                <a:cubicBezTo>
                  <a:pt x="-33010" y="1951877"/>
                  <a:pt x="-66965" y="1588003"/>
                  <a:pt x="111893" y="1062629"/>
                </a:cubicBezTo>
                <a:cubicBezTo>
                  <a:pt x="135308" y="993869"/>
                  <a:pt x="155086" y="929410"/>
                  <a:pt x="174186" y="867095"/>
                </a:cubicBezTo>
                <a:cubicBezTo>
                  <a:pt x="253418" y="608767"/>
                  <a:pt x="298077" y="478805"/>
                  <a:pt x="446468" y="347405"/>
                </a:cubicBezTo>
                <a:cubicBezTo>
                  <a:pt x="593811" y="216935"/>
                  <a:pt x="765687" y="121414"/>
                  <a:pt x="957265" y="63425"/>
                </a:cubicBezTo>
                <a:cubicBezTo>
                  <a:pt x="1097834" y="20894"/>
                  <a:pt x="1244162" y="-329"/>
                  <a:pt x="1393873" y="4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D5B913C-C9F4-F4FA-638D-CDA51FF3F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7684585">
            <a:off x="-471480" y="619347"/>
            <a:ext cx="956307" cy="913241"/>
          </a:xfrm>
          <a:custGeom>
            <a:avLst/>
            <a:gdLst>
              <a:gd name="connsiteX0" fmla="*/ 1525339 w 3040473"/>
              <a:gd name="connsiteY0" fmla="*/ 5 h 2903550"/>
              <a:gd name="connsiteX1" fmla="*/ 1689388 w 3040473"/>
              <a:gd name="connsiteY1" fmla="*/ 7465 h 2903550"/>
              <a:gd name="connsiteX2" fmla="*/ 2308491 w 3040473"/>
              <a:gd name="connsiteY2" fmla="*/ 186546 h 2903550"/>
              <a:gd name="connsiteX3" fmla="*/ 2790810 w 3040473"/>
              <a:gd name="connsiteY3" fmla="*/ 578683 h 2903550"/>
              <a:gd name="connsiteX4" fmla="*/ 3020886 w 3040473"/>
              <a:gd name="connsiteY4" fmla="*/ 1077350 h 2903550"/>
              <a:gd name="connsiteX5" fmla="*/ 3001050 w 3040473"/>
              <a:gd name="connsiteY5" fmla="*/ 1607690 h 2903550"/>
              <a:gd name="connsiteX6" fmla="*/ 2549423 w 3040473"/>
              <a:gd name="connsiteY6" fmla="*/ 2434689 h 2903550"/>
              <a:gd name="connsiteX7" fmla="*/ 2301170 w 3040473"/>
              <a:gd name="connsiteY7" fmla="*/ 2685047 h 2903550"/>
              <a:gd name="connsiteX8" fmla="*/ 1833654 w 3040473"/>
              <a:gd name="connsiteY8" fmla="*/ 2897229 h 2903550"/>
              <a:gd name="connsiteX9" fmla="*/ 1207605 w 3040473"/>
              <a:gd name="connsiteY9" fmla="*/ 2852120 h 2903550"/>
              <a:gd name="connsiteX10" fmla="*/ 1079897 w 3040473"/>
              <a:gd name="connsiteY10" fmla="*/ 2833375 h 2903550"/>
              <a:gd name="connsiteX11" fmla="*/ 242172 w 3040473"/>
              <a:gd name="connsiteY11" fmla="*/ 2491376 h 2903550"/>
              <a:gd name="connsiteX12" fmla="*/ 124682 w 3040473"/>
              <a:gd name="connsiteY12" fmla="*/ 1165145 h 2903550"/>
              <a:gd name="connsiteX13" fmla="*/ 193455 w 3040473"/>
              <a:gd name="connsiteY13" fmla="*/ 951608 h 2903550"/>
              <a:gd name="connsiteX14" fmla="*/ 492401 w 3040473"/>
              <a:gd name="connsiteY14" fmla="*/ 383541 h 2903550"/>
              <a:gd name="connsiteX15" fmla="*/ 1049792 w 3040473"/>
              <a:gd name="connsiteY15" fmla="*/ 71329 h 2903550"/>
              <a:gd name="connsiteX16" fmla="*/ 1525339 w 3040473"/>
              <a:gd name="connsiteY16" fmla="*/ 5 h 290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40473" h="2903550">
                <a:moveTo>
                  <a:pt x="1525339" y="5"/>
                </a:moveTo>
                <a:cubicBezTo>
                  <a:pt x="1579656" y="-122"/>
                  <a:pt x="1634371" y="2362"/>
                  <a:pt x="1689388" y="7465"/>
                </a:cubicBezTo>
                <a:cubicBezTo>
                  <a:pt x="1905729" y="27497"/>
                  <a:pt x="2119799" y="89379"/>
                  <a:pt x="2308491" y="186546"/>
                </a:cubicBezTo>
                <a:cubicBezTo>
                  <a:pt x="2502388" y="286218"/>
                  <a:pt x="2664701" y="418219"/>
                  <a:pt x="2790810" y="578683"/>
                </a:cubicBezTo>
                <a:cubicBezTo>
                  <a:pt x="2909737" y="730010"/>
                  <a:pt x="2987100" y="897790"/>
                  <a:pt x="3020886" y="1077350"/>
                </a:cubicBezTo>
                <a:cubicBezTo>
                  <a:pt x="3052503" y="1245674"/>
                  <a:pt x="3045812" y="1424117"/>
                  <a:pt x="3001050" y="1607690"/>
                </a:cubicBezTo>
                <a:cubicBezTo>
                  <a:pt x="2932375" y="1889131"/>
                  <a:pt x="2775394" y="2174701"/>
                  <a:pt x="2549423" y="2434689"/>
                </a:cubicBezTo>
                <a:cubicBezTo>
                  <a:pt x="2474098" y="2521351"/>
                  <a:pt x="2391109" y="2605170"/>
                  <a:pt x="2301170" y="2685047"/>
                </a:cubicBezTo>
                <a:cubicBezTo>
                  <a:pt x="2157636" y="2812522"/>
                  <a:pt x="2013445" y="2877936"/>
                  <a:pt x="1833654" y="2897229"/>
                </a:cubicBezTo>
                <a:cubicBezTo>
                  <a:pt x="1645588" y="2917413"/>
                  <a:pt x="1432846" y="2885715"/>
                  <a:pt x="1207605" y="2852120"/>
                </a:cubicBezTo>
                <a:cubicBezTo>
                  <a:pt x="1166075" y="2845900"/>
                  <a:pt x="1123122" y="2839517"/>
                  <a:pt x="1079897" y="2833375"/>
                </a:cubicBezTo>
                <a:cubicBezTo>
                  <a:pt x="693025" y="2778372"/>
                  <a:pt x="425689" y="2724885"/>
                  <a:pt x="242172" y="2491376"/>
                </a:cubicBezTo>
                <a:cubicBezTo>
                  <a:pt x="-37449" y="2135581"/>
                  <a:pt x="-72603" y="1738947"/>
                  <a:pt x="124682" y="1165145"/>
                </a:cubicBezTo>
                <a:cubicBezTo>
                  <a:pt x="150509" y="1090046"/>
                  <a:pt x="172357" y="1019656"/>
                  <a:pt x="193455" y="951608"/>
                </a:cubicBezTo>
                <a:cubicBezTo>
                  <a:pt x="280976" y="669511"/>
                  <a:pt x="330232" y="527567"/>
                  <a:pt x="492401" y="383541"/>
                </a:cubicBezTo>
                <a:cubicBezTo>
                  <a:pt x="653425" y="240534"/>
                  <a:pt x="840979" y="135517"/>
                  <a:pt x="1049792" y="71329"/>
                </a:cubicBezTo>
                <a:cubicBezTo>
                  <a:pt x="1203007" y="24254"/>
                  <a:pt x="1362385" y="385"/>
                  <a:pt x="1525339" y="5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4C67F56-A32D-3E7A-E0B7-6A4B01FD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7684585">
            <a:off x="-398844" y="698277"/>
            <a:ext cx="811034" cy="755381"/>
          </a:xfrm>
          <a:custGeom>
            <a:avLst/>
            <a:gdLst>
              <a:gd name="connsiteX0" fmla="*/ 1283956 w 2536609"/>
              <a:gd name="connsiteY0" fmla="*/ 129 h 2390777"/>
              <a:gd name="connsiteX1" fmla="*/ 1420555 w 2536609"/>
              <a:gd name="connsiteY1" fmla="*/ 4761 h 2390777"/>
              <a:gd name="connsiteX2" fmla="*/ 1934956 w 2536609"/>
              <a:gd name="connsiteY2" fmla="*/ 146592 h 2390777"/>
              <a:gd name="connsiteX3" fmla="*/ 2333843 w 2536609"/>
              <a:gd name="connsiteY3" fmla="*/ 465224 h 2390777"/>
              <a:gd name="connsiteX4" fmla="*/ 2521826 w 2536609"/>
              <a:gd name="connsiteY4" fmla="*/ 873957 h 2390777"/>
              <a:gd name="connsiteX5" fmla="*/ 2501395 w 2536609"/>
              <a:gd name="connsiteY5" fmla="*/ 1311092 h 2390777"/>
              <a:gd name="connsiteX6" fmla="*/ 2209320 w 2536609"/>
              <a:gd name="connsiteY6" fmla="*/ 1886897 h 2390777"/>
              <a:gd name="connsiteX7" fmla="*/ 1910451 w 2536609"/>
              <a:gd name="connsiteY7" fmla="*/ 2205196 h 2390777"/>
              <a:gd name="connsiteX8" fmla="*/ 1519442 w 2536609"/>
              <a:gd name="connsiteY8" fmla="*/ 2384330 h 2390777"/>
              <a:gd name="connsiteX9" fmla="*/ 998270 w 2536609"/>
              <a:gd name="connsiteY9" fmla="*/ 2352944 h 2390777"/>
              <a:gd name="connsiteX10" fmla="*/ 892026 w 2536609"/>
              <a:gd name="connsiteY10" fmla="*/ 2338680 h 2390777"/>
              <a:gd name="connsiteX11" fmla="*/ 196712 w 2536609"/>
              <a:gd name="connsiteY11" fmla="*/ 2064638 h 2390777"/>
              <a:gd name="connsiteX12" fmla="*/ 108612 w 2536609"/>
              <a:gd name="connsiteY12" fmla="*/ 973028 h 2390777"/>
              <a:gd name="connsiteX13" fmla="*/ 167473 w 2536609"/>
              <a:gd name="connsiteY13" fmla="*/ 796459 h 2390777"/>
              <a:gd name="connsiteX14" fmla="*/ 420683 w 2536609"/>
              <a:gd name="connsiteY14" fmla="*/ 325664 h 2390777"/>
              <a:gd name="connsiteX15" fmla="*/ 887296 w 2536609"/>
              <a:gd name="connsiteY15" fmla="*/ 63284 h 2390777"/>
              <a:gd name="connsiteX16" fmla="*/ 1283956 w 2536609"/>
              <a:gd name="connsiteY16" fmla="*/ 129 h 239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36609" h="2390777">
                <a:moveTo>
                  <a:pt x="1283956" y="129"/>
                </a:moveTo>
                <a:cubicBezTo>
                  <a:pt x="1329204" y="-477"/>
                  <a:pt x="1374764" y="1064"/>
                  <a:pt x="1420555" y="4761"/>
                </a:cubicBezTo>
                <a:cubicBezTo>
                  <a:pt x="1600623" y="19268"/>
                  <a:pt x="1778488" y="68277"/>
                  <a:pt x="1934956" y="146592"/>
                </a:cubicBezTo>
                <a:cubicBezTo>
                  <a:pt x="2095741" y="226922"/>
                  <a:pt x="2229975" y="334182"/>
                  <a:pt x="2333843" y="465224"/>
                </a:cubicBezTo>
                <a:cubicBezTo>
                  <a:pt x="2431797" y="588805"/>
                  <a:pt x="2495004" y="726327"/>
                  <a:pt x="2521826" y="873957"/>
                </a:cubicBezTo>
                <a:cubicBezTo>
                  <a:pt x="2546923" y="1012347"/>
                  <a:pt x="2540034" y="1159432"/>
                  <a:pt x="2501395" y="1311092"/>
                </a:cubicBezTo>
                <a:cubicBezTo>
                  <a:pt x="2451995" y="1504854"/>
                  <a:pt x="2351490" y="1701546"/>
                  <a:pt x="2209320" y="1886897"/>
                </a:cubicBezTo>
                <a:cubicBezTo>
                  <a:pt x="2124017" y="1998106"/>
                  <a:pt x="2023715" y="2105235"/>
                  <a:pt x="1910451" y="2205196"/>
                </a:cubicBezTo>
                <a:cubicBezTo>
                  <a:pt x="1789948" y="2311549"/>
                  <a:pt x="1669352" y="2366775"/>
                  <a:pt x="1519442" y="2384330"/>
                </a:cubicBezTo>
                <a:cubicBezTo>
                  <a:pt x="1362632" y="2402698"/>
                  <a:pt x="1185651" y="2378545"/>
                  <a:pt x="998270" y="2352944"/>
                </a:cubicBezTo>
                <a:cubicBezTo>
                  <a:pt x="963720" y="2348202"/>
                  <a:pt x="927987" y="2343340"/>
                  <a:pt x="892026" y="2338680"/>
                </a:cubicBezTo>
                <a:cubicBezTo>
                  <a:pt x="570163" y="2296934"/>
                  <a:pt x="347863" y="2255334"/>
                  <a:pt x="196712" y="2064638"/>
                </a:cubicBezTo>
                <a:cubicBezTo>
                  <a:pt x="-33594" y="1774076"/>
                  <a:pt x="-59958" y="1447611"/>
                  <a:pt x="108612" y="973028"/>
                </a:cubicBezTo>
                <a:cubicBezTo>
                  <a:pt x="130679" y="910916"/>
                  <a:pt x="149396" y="852719"/>
                  <a:pt x="167473" y="796459"/>
                </a:cubicBezTo>
                <a:cubicBezTo>
                  <a:pt x="242457" y="563228"/>
                  <a:pt x="284533" y="445824"/>
                  <a:pt x="420683" y="325664"/>
                </a:cubicBezTo>
                <a:cubicBezTo>
                  <a:pt x="555871" y="206352"/>
                  <a:pt x="712879" y="118097"/>
                  <a:pt x="887296" y="63284"/>
                </a:cubicBezTo>
                <a:cubicBezTo>
                  <a:pt x="1015273" y="23084"/>
                  <a:pt x="1148212" y="1947"/>
                  <a:pt x="1283956" y="129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2B9A980-0889-05D0-3467-4F6C9F691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7684585">
            <a:off x="-344604" y="735604"/>
            <a:ext cx="702554" cy="680727"/>
          </a:xfrm>
          <a:custGeom>
            <a:avLst/>
            <a:gdLst>
              <a:gd name="connsiteX0" fmla="*/ 1130629 w 2233692"/>
              <a:gd name="connsiteY0" fmla="*/ 117 h 2164296"/>
              <a:gd name="connsiteX1" fmla="*/ 1250917 w 2233692"/>
              <a:gd name="connsiteY1" fmla="*/ 4310 h 2164296"/>
              <a:gd name="connsiteX2" fmla="*/ 1703887 w 2233692"/>
              <a:gd name="connsiteY2" fmla="*/ 132705 h 2164296"/>
              <a:gd name="connsiteX3" fmla="*/ 1898308 w 2233692"/>
              <a:gd name="connsiteY3" fmla="*/ 259714 h 2164296"/>
              <a:gd name="connsiteX4" fmla="*/ 2055139 w 2233692"/>
              <a:gd name="connsiteY4" fmla="*/ 421154 h 2164296"/>
              <a:gd name="connsiteX5" fmla="*/ 2220675 w 2233692"/>
              <a:gd name="connsiteY5" fmla="*/ 791167 h 2164296"/>
              <a:gd name="connsiteX6" fmla="*/ 2202684 w 2233692"/>
              <a:gd name="connsiteY6" fmla="*/ 1186890 h 2164296"/>
              <a:gd name="connsiteX7" fmla="*/ 1866035 w 2233692"/>
              <a:gd name="connsiteY7" fmla="*/ 1807489 h 2164296"/>
              <a:gd name="connsiteX8" fmla="*/ 1682309 w 2233692"/>
              <a:gd name="connsiteY8" fmla="*/ 1996296 h 2164296"/>
              <a:gd name="connsiteX9" fmla="*/ 1337994 w 2233692"/>
              <a:gd name="connsiteY9" fmla="*/ 2158461 h 2164296"/>
              <a:gd name="connsiteX10" fmla="*/ 879058 w 2233692"/>
              <a:gd name="connsiteY10" fmla="*/ 2130049 h 2164296"/>
              <a:gd name="connsiteX11" fmla="*/ 785502 w 2233692"/>
              <a:gd name="connsiteY11" fmla="*/ 2117135 h 2164296"/>
              <a:gd name="connsiteX12" fmla="*/ 173222 w 2233692"/>
              <a:gd name="connsiteY12" fmla="*/ 1869052 h 2164296"/>
              <a:gd name="connsiteX13" fmla="*/ 95641 w 2233692"/>
              <a:gd name="connsiteY13" fmla="*/ 880852 h 2164296"/>
              <a:gd name="connsiteX14" fmla="*/ 147474 w 2233692"/>
              <a:gd name="connsiteY14" fmla="*/ 721011 h 2164296"/>
              <a:gd name="connsiteX15" fmla="*/ 370446 w 2233692"/>
              <a:gd name="connsiteY15" fmla="*/ 294813 h 2164296"/>
              <a:gd name="connsiteX16" fmla="*/ 781337 w 2233692"/>
              <a:gd name="connsiteY16" fmla="*/ 57290 h 2164296"/>
              <a:gd name="connsiteX17" fmla="*/ 1130629 w 2233692"/>
              <a:gd name="connsiteY17" fmla="*/ 117 h 216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33692" h="2164296">
                <a:moveTo>
                  <a:pt x="1130629" y="117"/>
                </a:moveTo>
                <a:cubicBezTo>
                  <a:pt x="1170474" y="-432"/>
                  <a:pt x="1210592" y="963"/>
                  <a:pt x="1250917" y="4310"/>
                </a:cubicBezTo>
                <a:cubicBezTo>
                  <a:pt x="1409478" y="17443"/>
                  <a:pt x="1566106" y="61809"/>
                  <a:pt x="1703887" y="132705"/>
                </a:cubicBezTo>
                <a:cubicBezTo>
                  <a:pt x="1774679" y="169066"/>
                  <a:pt x="1839627" y="211520"/>
                  <a:pt x="1898308" y="259714"/>
                </a:cubicBezTo>
                <a:cubicBezTo>
                  <a:pt x="1956991" y="307906"/>
                  <a:pt x="2009409" y="361840"/>
                  <a:pt x="2055139" y="421154"/>
                </a:cubicBezTo>
                <a:cubicBezTo>
                  <a:pt x="2141397" y="533028"/>
                  <a:pt x="2197055" y="657522"/>
                  <a:pt x="2220675" y="791167"/>
                </a:cubicBezTo>
                <a:cubicBezTo>
                  <a:pt x="2242774" y="916448"/>
                  <a:pt x="2236710" y="1049596"/>
                  <a:pt x="2202684" y="1186890"/>
                </a:cubicBezTo>
                <a:cubicBezTo>
                  <a:pt x="2150482" y="1397381"/>
                  <a:pt x="2033479" y="1611687"/>
                  <a:pt x="1866035" y="1807489"/>
                </a:cubicBezTo>
                <a:cubicBezTo>
                  <a:pt x="1810219" y="1872757"/>
                  <a:pt x="1748801" y="1935968"/>
                  <a:pt x="1682309" y="1996296"/>
                </a:cubicBezTo>
                <a:cubicBezTo>
                  <a:pt x="1576194" y="2092574"/>
                  <a:pt x="1470001" y="2142568"/>
                  <a:pt x="1337994" y="2158461"/>
                </a:cubicBezTo>
                <a:cubicBezTo>
                  <a:pt x="1199910" y="2175087"/>
                  <a:pt x="1044062" y="2153223"/>
                  <a:pt x="879058" y="2130049"/>
                </a:cubicBezTo>
                <a:cubicBezTo>
                  <a:pt x="848634" y="2125754"/>
                  <a:pt x="817168" y="2121353"/>
                  <a:pt x="785502" y="2117135"/>
                </a:cubicBezTo>
                <a:cubicBezTo>
                  <a:pt x="502076" y="2079344"/>
                  <a:pt x="306322" y="2041683"/>
                  <a:pt x="173222" y="1869052"/>
                </a:cubicBezTo>
                <a:cubicBezTo>
                  <a:pt x="-29583" y="1606017"/>
                  <a:pt x="-52797" y="1310477"/>
                  <a:pt x="95641" y="880852"/>
                </a:cubicBezTo>
                <a:cubicBezTo>
                  <a:pt x="115073" y="824625"/>
                  <a:pt x="131555" y="771941"/>
                  <a:pt x="147474" y="721011"/>
                </a:cubicBezTo>
                <a:cubicBezTo>
                  <a:pt x="213503" y="509874"/>
                  <a:pt x="250554" y="403591"/>
                  <a:pt x="370446" y="294813"/>
                </a:cubicBezTo>
                <a:cubicBezTo>
                  <a:pt x="489490" y="186804"/>
                  <a:pt x="627749" y="106909"/>
                  <a:pt x="781337" y="57290"/>
                </a:cubicBezTo>
                <a:cubicBezTo>
                  <a:pt x="894032" y="20897"/>
                  <a:pt x="1011095" y="1762"/>
                  <a:pt x="1130629" y="117"/>
                </a:cubicBezTo>
                <a:close/>
              </a:path>
            </a:pathLst>
          </a:custGeom>
          <a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Date Placeholder 3">
            <a:extLst>
              <a:ext uri="{FF2B5EF4-FFF2-40B4-BE49-F238E27FC236}">
                <a16:creationId xmlns:a16="http://schemas.microsoft.com/office/drawing/2014/main" id="{ACBE71E2-3146-CE7B-E143-C9A55ABDF2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9" y="6170491"/>
            <a:ext cx="240506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2/3/20XX</a:t>
            </a:r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87E67E76-FFB5-50C5-FF6A-E58B5C5E9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62313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en-US" dirty="0"/>
              <a:t>Presentation Title</a:t>
            </a:r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98410436-9061-8BE1-1DB8-6FB3579570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170490"/>
            <a:ext cx="2405062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35E0A7A-102F-55C8-7283-8F09BF36C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41628">
            <a:off x="3504643" y="-541126"/>
            <a:ext cx="1212988" cy="1154015"/>
          </a:xfrm>
          <a:custGeom>
            <a:avLst/>
            <a:gdLst>
              <a:gd name="connsiteX0" fmla="*/ 1393873 w 2791301"/>
              <a:gd name="connsiteY0" fmla="*/ 4 h 2663436"/>
              <a:gd name="connsiteX1" fmla="*/ 1544624 w 2791301"/>
              <a:gd name="connsiteY1" fmla="*/ 7531 h 2663436"/>
              <a:gd name="connsiteX2" fmla="*/ 2114171 w 2791301"/>
              <a:gd name="connsiteY2" fmla="*/ 174340 h 2663436"/>
              <a:gd name="connsiteX3" fmla="*/ 2558937 w 2791301"/>
              <a:gd name="connsiteY3" fmla="*/ 535959 h 2663436"/>
              <a:gd name="connsiteX4" fmla="*/ 2772402 w 2791301"/>
              <a:gd name="connsiteY4" fmla="*/ 994216 h 2663436"/>
              <a:gd name="connsiteX5" fmla="*/ 2756393 w 2791301"/>
              <a:gd name="connsiteY5" fmla="*/ 1480474 h 2663436"/>
              <a:gd name="connsiteX6" fmla="*/ 2344917 w 2791301"/>
              <a:gd name="connsiteY6" fmla="*/ 2236976 h 2663436"/>
              <a:gd name="connsiteX7" fmla="*/ 2117882 w 2791301"/>
              <a:gd name="connsiteY7" fmla="*/ 2465527 h 2663436"/>
              <a:gd name="connsiteX8" fmla="*/ 1689239 w 2791301"/>
              <a:gd name="connsiteY8" fmla="*/ 2658152 h 2663436"/>
              <a:gd name="connsiteX9" fmla="*/ 1113871 w 2791301"/>
              <a:gd name="connsiteY9" fmla="*/ 2614170 h 2663436"/>
              <a:gd name="connsiteX10" fmla="*/ 996462 w 2791301"/>
              <a:gd name="connsiteY10" fmla="*/ 2596447 h 2663436"/>
              <a:gd name="connsiteX11" fmla="*/ 225377 w 2791301"/>
              <a:gd name="connsiteY11" fmla="*/ 2279322 h 2663436"/>
              <a:gd name="connsiteX12" fmla="*/ 111893 w 2791301"/>
              <a:gd name="connsiteY12" fmla="*/ 1062629 h 2663436"/>
              <a:gd name="connsiteX13" fmla="*/ 174186 w 2791301"/>
              <a:gd name="connsiteY13" fmla="*/ 867095 h 2663436"/>
              <a:gd name="connsiteX14" fmla="*/ 446468 w 2791301"/>
              <a:gd name="connsiteY14" fmla="*/ 347405 h 2663436"/>
              <a:gd name="connsiteX15" fmla="*/ 957265 w 2791301"/>
              <a:gd name="connsiteY15" fmla="*/ 63425 h 2663436"/>
              <a:gd name="connsiteX16" fmla="*/ 1393873 w 2791301"/>
              <a:gd name="connsiteY16" fmla="*/ 4 h 2663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91301" h="2663436">
                <a:moveTo>
                  <a:pt x="1393873" y="4"/>
                </a:moveTo>
                <a:cubicBezTo>
                  <a:pt x="1443777" y="115"/>
                  <a:pt x="1494056" y="2621"/>
                  <a:pt x="1544624" y="7531"/>
                </a:cubicBezTo>
                <a:cubicBezTo>
                  <a:pt x="1743470" y="26804"/>
                  <a:pt x="1940404" y="84446"/>
                  <a:pt x="2114171" y="174340"/>
                </a:cubicBezTo>
                <a:cubicBezTo>
                  <a:pt x="2292730" y="266553"/>
                  <a:pt x="2442405" y="388281"/>
                  <a:pt x="2558937" y="535959"/>
                </a:cubicBezTo>
                <a:cubicBezTo>
                  <a:pt x="2668833" y="675228"/>
                  <a:pt x="2740611" y="829411"/>
                  <a:pt x="2772402" y="994216"/>
                </a:cubicBezTo>
                <a:cubicBezTo>
                  <a:pt x="2802153" y="1148707"/>
                  <a:pt x="2796751" y="1312318"/>
                  <a:pt x="2756393" y="1480474"/>
                </a:cubicBezTo>
                <a:cubicBezTo>
                  <a:pt x="2694473" y="1738280"/>
                  <a:pt x="2551441" y="1999502"/>
                  <a:pt x="2344917" y="2236976"/>
                </a:cubicBezTo>
                <a:cubicBezTo>
                  <a:pt x="2276075" y="2316133"/>
                  <a:pt x="2200179" y="2392652"/>
                  <a:pt x="2117882" y="2465527"/>
                </a:cubicBezTo>
                <a:cubicBezTo>
                  <a:pt x="1986543" y="2581826"/>
                  <a:pt x="1854341" y="2641210"/>
                  <a:pt x="1689239" y="2658152"/>
                </a:cubicBezTo>
                <a:cubicBezTo>
                  <a:pt x="1516539" y="2675876"/>
                  <a:pt x="1320951" y="2645919"/>
                  <a:pt x="1113871" y="2614170"/>
                </a:cubicBezTo>
                <a:cubicBezTo>
                  <a:pt x="1075689" y="2608293"/>
                  <a:pt x="1036200" y="2602259"/>
                  <a:pt x="996462" y="2596447"/>
                </a:cubicBezTo>
                <a:cubicBezTo>
                  <a:pt x="640795" y="2544391"/>
                  <a:pt x="394957" y="2494225"/>
                  <a:pt x="225377" y="2279322"/>
                </a:cubicBezTo>
                <a:cubicBezTo>
                  <a:pt x="-33010" y="1951877"/>
                  <a:pt x="-66965" y="1588003"/>
                  <a:pt x="111893" y="1062629"/>
                </a:cubicBezTo>
                <a:cubicBezTo>
                  <a:pt x="135308" y="993869"/>
                  <a:pt x="155086" y="929410"/>
                  <a:pt x="174186" y="867095"/>
                </a:cubicBezTo>
                <a:cubicBezTo>
                  <a:pt x="253418" y="608767"/>
                  <a:pt x="298077" y="478805"/>
                  <a:pt x="446468" y="347405"/>
                </a:cubicBezTo>
                <a:cubicBezTo>
                  <a:pt x="593811" y="216935"/>
                  <a:pt x="765687" y="121414"/>
                  <a:pt x="957265" y="63425"/>
                </a:cubicBezTo>
                <a:cubicBezTo>
                  <a:pt x="1097834" y="20894"/>
                  <a:pt x="1244162" y="-329"/>
                  <a:pt x="1393873" y="4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4B8D0F3-E033-9691-B7E1-8D5D45A71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41628">
            <a:off x="3458501" y="-587364"/>
            <a:ext cx="1305272" cy="1246491"/>
          </a:xfrm>
          <a:custGeom>
            <a:avLst/>
            <a:gdLst>
              <a:gd name="connsiteX0" fmla="*/ 1525339 w 3040473"/>
              <a:gd name="connsiteY0" fmla="*/ 5 h 2903550"/>
              <a:gd name="connsiteX1" fmla="*/ 1689388 w 3040473"/>
              <a:gd name="connsiteY1" fmla="*/ 7465 h 2903550"/>
              <a:gd name="connsiteX2" fmla="*/ 2308491 w 3040473"/>
              <a:gd name="connsiteY2" fmla="*/ 186546 h 2903550"/>
              <a:gd name="connsiteX3" fmla="*/ 2790810 w 3040473"/>
              <a:gd name="connsiteY3" fmla="*/ 578683 h 2903550"/>
              <a:gd name="connsiteX4" fmla="*/ 3020886 w 3040473"/>
              <a:gd name="connsiteY4" fmla="*/ 1077350 h 2903550"/>
              <a:gd name="connsiteX5" fmla="*/ 3001050 w 3040473"/>
              <a:gd name="connsiteY5" fmla="*/ 1607690 h 2903550"/>
              <a:gd name="connsiteX6" fmla="*/ 2549423 w 3040473"/>
              <a:gd name="connsiteY6" fmla="*/ 2434689 h 2903550"/>
              <a:gd name="connsiteX7" fmla="*/ 2301170 w 3040473"/>
              <a:gd name="connsiteY7" fmla="*/ 2685047 h 2903550"/>
              <a:gd name="connsiteX8" fmla="*/ 1833654 w 3040473"/>
              <a:gd name="connsiteY8" fmla="*/ 2897229 h 2903550"/>
              <a:gd name="connsiteX9" fmla="*/ 1207605 w 3040473"/>
              <a:gd name="connsiteY9" fmla="*/ 2852120 h 2903550"/>
              <a:gd name="connsiteX10" fmla="*/ 1079897 w 3040473"/>
              <a:gd name="connsiteY10" fmla="*/ 2833375 h 2903550"/>
              <a:gd name="connsiteX11" fmla="*/ 242172 w 3040473"/>
              <a:gd name="connsiteY11" fmla="*/ 2491376 h 2903550"/>
              <a:gd name="connsiteX12" fmla="*/ 124682 w 3040473"/>
              <a:gd name="connsiteY12" fmla="*/ 1165145 h 2903550"/>
              <a:gd name="connsiteX13" fmla="*/ 193455 w 3040473"/>
              <a:gd name="connsiteY13" fmla="*/ 951608 h 2903550"/>
              <a:gd name="connsiteX14" fmla="*/ 492401 w 3040473"/>
              <a:gd name="connsiteY14" fmla="*/ 383541 h 2903550"/>
              <a:gd name="connsiteX15" fmla="*/ 1049792 w 3040473"/>
              <a:gd name="connsiteY15" fmla="*/ 71329 h 2903550"/>
              <a:gd name="connsiteX16" fmla="*/ 1525339 w 3040473"/>
              <a:gd name="connsiteY16" fmla="*/ 5 h 290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40473" h="2903550">
                <a:moveTo>
                  <a:pt x="1525339" y="5"/>
                </a:moveTo>
                <a:cubicBezTo>
                  <a:pt x="1579656" y="-122"/>
                  <a:pt x="1634371" y="2362"/>
                  <a:pt x="1689388" y="7465"/>
                </a:cubicBezTo>
                <a:cubicBezTo>
                  <a:pt x="1905729" y="27497"/>
                  <a:pt x="2119799" y="89379"/>
                  <a:pt x="2308491" y="186546"/>
                </a:cubicBezTo>
                <a:cubicBezTo>
                  <a:pt x="2502388" y="286218"/>
                  <a:pt x="2664701" y="418219"/>
                  <a:pt x="2790810" y="578683"/>
                </a:cubicBezTo>
                <a:cubicBezTo>
                  <a:pt x="2909737" y="730010"/>
                  <a:pt x="2987100" y="897790"/>
                  <a:pt x="3020886" y="1077350"/>
                </a:cubicBezTo>
                <a:cubicBezTo>
                  <a:pt x="3052503" y="1245674"/>
                  <a:pt x="3045812" y="1424117"/>
                  <a:pt x="3001050" y="1607690"/>
                </a:cubicBezTo>
                <a:cubicBezTo>
                  <a:pt x="2932375" y="1889131"/>
                  <a:pt x="2775394" y="2174701"/>
                  <a:pt x="2549423" y="2434689"/>
                </a:cubicBezTo>
                <a:cubicBezTo>
                  <a:pt x="2474098" y="2521351"/>
                  <a:pt x="2391109" y="2605170"/>
                  <a:pt x="2301170" y="2685047"/>
                </a:cubicBezTo>
                <a:cubicBezTo>
                  <a:pt x="2157636" y="2812522"/>
                  <a:pt x="2013445" y="2877936"/>
                  <a:pt x="1833654" y="2897229"/>
                </a:cubicBezTo>
                <a:cubicBezTo>
                  <a:pt x="1645588" y="2917413"/>
                  <a:pt x="1432846" y="2885715"/>
                  <a:pt x="1207605" y="2852120"/>
                </a:cubicBezTo>
                <a:cubicBezTo>
                  <a:pt x="1166075" y="2845900"/>
                  <a:pt x="1123122" y="2839517"/>
                  <a:pt x="1079897" y="2833375"/>
                </a:cubicBezTo>
                <a:cubicBezTo>
                  <a:pt x="693025" y="2778372"/>
                  <a:pt x="425689" y="2724885"/>
                  <a:pt x="242172" y="2491376"/>
                </a:cubicBezTo>
                <a:cubicBezTo>
                  <a:pt x="-37449" y="2135581"/>
                  <a:pt x="-72603" y="1738947"/>
                  <a:pt x="124682" y="1165145"/>
                </a:cubicBezTo>
                <a:cubicBezTo>
                  <a:pt x="150509" y="1090046"/>
                  <a:pt x="172357" y="1019656"/>
                  <a:pt x="193455" y="951608"/>
                </a:cubicBezTo>
                <a:cubicBezTo>
                  <a:pt x="280976" y="669511"/>
                  <a:pt x="330232" y="527567"/>
                  <a:pt x="492401" y="383541"/>
                </a:cubicBezTo>
                <a:cubicBezTo>
                  <a:pt x="653425" y="240534"/>
                  <a:pt x="840979" y="135517"/>
                  <a:pt x="1049792" y="71329"/>
                </a:cubicBezTo>
                <a:cubicBezTo>
                  <a:pt x="1203007" y="24254"/>
                  <a:pt x="1362385" y="385"/>
                  <a:pt x="1525339" y="5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62131FA-FC90-4A47-187E-64BCE4438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41628">
            <a:off x="3557643" y="-479632"/>
            <a:ext cx="1106988" cy="1031027"/>
          </a:xfrm>
          <a:custGeom>
            <a:avLst/>
            <a:gdLst>
              <a:gd name="connsiteX0" fmla="*/ 1283956 w 2536609"/>
              <a:gd name="connsiteY0" fmla="*/ 129 h 2390777"/>
              <a:gd name="connsiteX1" fmla="*/ 1420555 w 2536609"/>
              <a:gd name="connsiteY1" fmla="*/ 4761 h 2390777"/>
              <a:gd name="connsiteX2" fmla="*/ 1934956 w 2536609"/>
              <a:gd name="connsiteY2" fmla="*/ 146592 h 2390777"/>
              <a:gd name="connsiteX3" fmla="*/ 2333843 w 2536609"/>
              <a:gd name="connsiteY3" fmla="*/ 465224 h 2390777"/>
              <a:gd name="connsiteX4" fmla="*/ 2521826 w 2536609"/>
              <a:gd name="connsiteY4" fmla="*/ 873957 h 2390777"/>
              <a:gd name="connsiteX5" fmla="*/ 2501395 w 2536609"/>
              <a:gd name="connsiteY5" fmla="*/ 1311092 h 2390777"/>
              <a:gd name="connsiteX6" fmla="*/ 2209320 w 2536609"/>
              <a:gd name="connsiteY6" fmla="*/ 1886897 h 2390777"/>
              <a:gd name="connsiteX7" fmla="*/ 1910451 w 2536609"/>
              <a:gd name="connsiteY7" fmla="*/ 2205196 h 2390777"/>
              <a:gd name="connsiteX8" fmla="*/ 1519442 w 2536609"/>
              <a:gd name="connsiteY8" fmla="*/ 2384330 h 2390777"/>
              <a:gd name="connsiteX9" fmla="*/ 998270 w 2536609"/>
              <a:gd name="connsiteY9" fmla="*/ 2352944 h 2390777"/>
              <a:gd name="connsiteX10" fmla="*/ 892026 w 2536609"/>
              <a:gd name="connsiteY10" fmla="*/ 2338680 h 2390777"/>
              <a:gd name="connsiteX11" fmla="*/ 196712 w 2536609"/>
              <a:gd name="connsiteY11" fmla="*/ 2064638 h 2390777"/>
              <a:gd name="connsiteX12" fmla="*/ 108612 w 2536609"/>
              <a:gd name="connsiteY12" fmla="*/ 973028 h 2390777"/>
              <a:gd name="connsiteX13" fmla="*/ 167473 w 2536609"/>
              <a:gd name="connsiteY13" fmla="*/ 796459 h 2390777"/>
              <a:gd name="connsiteX14" fmla="*/ 420683 w 2536609"/>
              <a:gd name="connsiteY14" fmla="*/ 325664 h 2390777"/>
              <a:gd name="connsiteX15" fmla="*/ 887296 w 2536609"/>
              <a:gd name="connsiteY15" fmla="*/ 63284 h 2390777"/>
              <a:gd name="connsiteX16" fmla="*/ 1283956 w 2536609"/>
              <a:gd name="connsiteY16" fmla="*/ 129 h 239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36609" h="2390777">
                <a:moveTo>
                  <a:pt x="1283956" y="129"/>
                </a:moveTo>
                <a:cubicBezTo>
                  <a:pt x="1329204" y="-477"/>
                  <a:pt x="1374764" y="1064"/>
                  <a:pt x="1420555" y="4761"/>
                </a:cubicBezTo>
                <a:cubicBezTo>
                  <a:pt x="1600623" y="19268"/>
                  <a:pt x="1778488" y="68277"/>
                  <a:pt x="1934956" y="146592"/>
                </a:cubicBezTo>
                <a:cubicBezTo>
                  <a:pt x="2095741" y="226922"/>
                  <a:pt x="2229975" y="334182"/>
                  <a:pt x="2333843" y="465224"/>
                </a:cubicBezTo>
                <a:cubicBezTo>
                  <a:pt x="2431797" y="588805"/>
                  <a:pt x="2495004" y="726327"/>
                  <a:pt x="2521826" y="873957"/>
                </a:cubicBezTo>
                <a:cubicBezTo>
                  <a:pt x="2546923" y="1012347"/>
                  <a:pt x="2540034" y="1159432"/>
                  <a:pt x="2501395" y="1311092"/>
                </a:cubicBezTo>
                <a:cubicBezTo>
                  <a:pt x="2451995" y="1504854"/>
                  <a:pt x="2351490" y="1701546"/>
                  <a:pt x="2209320" y="1886897"/>
                </a:cubicBezTo>
                <a:cubicBezTo>
                  <a:pt x="2124017" y="1998106"/>
                  <a:pt x="2023715" y="2105235"/>
                  <a:pt x="1910451" y="2205196"/>
                </a:cubicBezTo>
                <a:cubicBezTo>
                  <a:pt x="1789948" y="2311549"/>
                  <a:pt x="1669352" y="2366775"/>
                  <a:pt x="1519442" y="2384330"/>
                </a:cubicBezTo>
                <a:cubicBezTo>
                  <a:pt x="1362632" y="2402698"/>
                  <a:pt x="1185651" y="2378545"/>
                  <a:pt x="998270" y="2352944"/>
                </a:cubicBezTo>
                <a:cubicBezTo>
                  <a:pt x="963720" y="2348202"/>
                  <a:pt x="927987" y="2343340"/>
                  <a:pt x="892026" y="2338680"/>
                </a:cubicBezTo>
                <a:cubicBezTo>
                  <a:pt x="570163" y="2296934"/>
                  <a:pt x="347863" y="2255334"/>
                  <a:pt x="196712" y="2064638"/>
                </a:cubicBezTo>
                <a:cubicBezTo>
                  <a:pt x="-33594" y="1774076"/>
                  <a:pt x="-59958" y="1447611"/>
                  <a:pt x="108612" y="973028"/>
                </a:cubicBezTo>
                <a:cubicBezTo>
                  <a:pt x="130679" y="910916"/>
                  <a:pt x="149396" y="852719"/>
                  <a:pt x="167473" y="796459"/>
                </a:cubicBezTo>
                <a:cubicBezTo>
                  <a:pt x="242457" y="563228"/>
                  <a:pt x="284533" y="445824"/>
                  <a:pt x="420683" y="325664"/>
                </a:cubicBezTo>
                <a:cubicBezTo>
                  <a:pt x="555871" y="206352"/>
                  <a:pt x="712879" y="118097"/>
                  <a:pt x="887296" y="63284"/>
                </a:cubicBezTo>
                <a:cubicBezTo>
                  <a:pt x="1015273" y="23084"/>
                  <a:pt x="1148212" y="1947"/>
                  <a:pt x="1283956" y="129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416236-7985-B152-0924-0AC79CD10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41628">
            <a:off x="3631677" y="-428684"/>
            <a:ext cx="958921" cy="929130"/>
          </a:xfrm>
          <a:custGeom>
            <a:avLst/>
            <a:gdLst>
              <a:gd name="connsiteX0" fmla="*/ 1130629 w 2233692"/>
              <a:gd name="connsiteY0" fmla="*/ 117 h 2164296"/>
              <a:gd name="connsiteX1" fmla="*/ 1250917 w 2233692"/>
              <a:gd name="connsiteY1" fmla="*/ 4310 h 2164296"/>
              <a:gd name="connsiteX2" fmla="*/ 1703887 w 2233692"/>
              <a:gd name="connsiteY2" fmla="*/ 132705 h 2164296"/>
              <a:gd name="connsiteX3" fmla="*/ 1898308 w 2233692"/>
              <a:gd name="connsiteY3" fmla="*/ 259714 h 2164296"/>
              <a:gd name="connsiteX4" fmla="*/ 2055139 w 2233692"/>
              <a:gd name="connsiteY4" fmla="*/ 421154 h 2164296"/>
              <a:gd name="connsiteX5" fmla="*/ 2220675 w 2233692"/>
              <a:gd name="connsiteY5" fmla="*/ 791167 h 2164296"/>
              <a:gd name="connsiteX6" fmla="*/ 2202684 w 2233692"/>
              <a:gd name="connsiteY6" fmla="*/ 1186890 h 2164296"/>
              <a:gd name="connsiteX7" fmla="*/ 1866035 w 2233692"/>
              <a:gd name="connsiteY7" fmla="*/ 1807489 h 2164296"/>
              <a:gd name="connsiteX8" fmla="*/ 1682309 w 2233692"/>
              <a:gd name="connsiteY8" fmla="*/ 1996296 h 2164296"/>
              <a:gd name="connsiteX9" fmla="*/ 1337994 w 2233692"/>
              <a:gd name="connsiteY9" fmla="*/ 2158461 h 2164296"/>
              <a:gd name="connsiteX10" fmla="*/ 879058 w 2233692"/>
              <a:gd name="connsiteY10" fmla="*/ 2130049 h 2164296"/>
              <a:gd name="connsiteX11" fmla="*/ 785502 w 2233692"/>
              <a:gd name="connsiteY11" fmla="*/ 2117135 h 2164296"/>
              <a:gd name="connsiteX12" fmla="*/ 173222 w 2233692"/>
              <a:gd name="connsiteY12" fmla="*/ 1869052 h 2164296"/>
              <a:gd name="connsiteX13" fmla="*/ 95641 w 2233692"/>
              <a:gd name="connsiteY13" fmla="*/ 880852 h 2164296"/>
              <a:gd name="connsiteX14" fmla="*/ 147474 w 2233692"/>
              <a:gd name="connsiteY14" fmla="*/ 721011 h 2164296"/>
              <a:gd name="connsiteX15" fmla="*/ 370446 w 2233692"/>
              <a:gd name="connsiteY15" fmla="*/ 294813 h 2164296"/>
              <a:gd name="connsiteX16" fmla="*/ 781337 w 2233692"/>
              <a:gd name="connsiteY16" fmla="*/ 57290 h 2164296"/>
              <a:gd name="connsiteX17" fmla="*/ 1130629 w 2233692"/>
              <a:gd name="connsiteY17" fmla="*/ 117 h 216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33692" h="2164296">
                <a:moveTo>
                  <a:pt x="1130629" y="117"/>
                </a:moveTo>
                <a:cubicBezTo>
                  <a:pt x="1170474" y="-432"/>
                  <a:pt x="1210592" y="963"/>
                  <a:pt x="1250917" y="4310"/>
                </a:cubicBezTo>
                <a:cubicBezTo>
                  <a:pt x="1409478" y="17443"/>
                  <a:pt x="1566106" y="61809"/>
                  <a:pt x="1703887" y="132705"/>
                </a:cubicBezTo>
                <a:cubicBezTo>
                  <a:pt x="1774679" y="169066"/>
                  <a:pt x="1839627" y="211520"/>
                  <a:pt x="1898308" y="259714"/>
                </a:cubicBezTo>
                <a:cubicBezTo>
                  <a:pt x="1956991" y="307906"/>
                  <a:pt x="2009409" y="361840"/>
                  <a:pt x="2055139" y="421154"/>
                </a:cubicBezTo>
                <a:cubicBezTo>
                  <a:pt x="2141397" y="533028"/>
                  <a:pt x="2197055" y="657522"/>
                  <a:pt x="2220675" y="791167"/>
                </a:cubicBezTo>
                <a:cubicBezTo>
                  <a:pt x="2242774" y="916448"/>
                  <a:pt x="2236710" y="1049596"/>
                  <a:pt x="2202684" y="1186890"/>
                </a:cubicBezTo>
                <a:cubicBezTo>
                  <a:pt x="2150482" y="1397381"/>
                  <a:pt x="2033479" y="1611687"/>
                  <a:pt x="1866035" y="1807489"/>
                </a:cubicBezTo>
                <a:cubicBezTo>
                  <a:pt x="1810219" y="1872757"/>
                  <a:pt x="1748801" y="1935968"/>
                  <a:pt x="1682309" y="1996296"/>
                </a:cubicBezTo>
                <a:cubicBezTo>
                  <a:pt x="1576194" y="2092574"/>
                  <a:pt x="1470001" y="2142568"/>
                  <a:pt x="1337994" y="2158461"/>
                </a:cubicBezTo>
                <a:cubicBezTo>
                  <a:pt x="1199910" y="2175087"/>
                  <a:pt x="1044062" y="2153223"/>
                  <a:pt x="879058" y="2130049"/>
                </a:cubicBezTo>
                <a:cubicBezTo>
                  <a:pt x="848634" y="2125754"/>
                  <a:pt x="817168" y="2121353"/>
                  <a:pt x="785502" y="2117135"/>
                </a:cubicBezTo>
                <a:cubicBezTo>
                  <a:pt x="502076" y="2079344"/>
                  <a:pt x="306322" y="2041683"/>
                  <a:pt x="173222" y="1869052"/>
                </a:cubicBezTo>
                <a:cubicBezTo>
                  <a:pt x="-29583" y="1606017"/>
                  <a:pt x="-52797" y="1310477"/>
                  <a:pt x="95641" y="880852"/>
                </a:cubicBezTo>
                <a:cubicBezTo>
                  <a:pt x="115073" y="824625"/>
                  <a:pt x="131555" y="771941"/>
                  <a:pt x="147474" y="721011"/>
                </a:cubicBezTo>
                <a:cubicBezTo>
                  <a:pt x="213503" y="509874"/>
                  <a:pt x="250554" y="403591"/>
                  <a:pt x="370446" y="294813"/>
                </a:cubicBezTo>
                <a:cubicBezTo>
                  <a:pt x="489490" y="186804"/>
                  <a:pt x="627749" y="106909"/>
                  <a:pt x="781337" y="57290"/>
                </a:cubicBezTo>
                <a:cubicBezTo>
                  <a:pt x="894032" y="20897"/>
                  <a:pt x="1011095" y="1762"/>
                  <a:pt x="1130629" y="117"/>
                </a:cubicBezTo>
                <a:close/>
              </a:path>
            </a:pathLst>
          </a:custGeom>
          <a:blipFill>
            <a:blip r:embed="rId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48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4E3F24E-E096-FA5F-505F-0482258E6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9" y="6170491"/>
            <a:ext cx="240506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2/3/20XX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0BA1D06-6815-D580-A810-E262AAE05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62313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en-US" dirty="0"/>
              <a:t>Presentation Title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06889FD-F7D6-A52A-BAFB-793A0AA86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170490"/>
            <a:ext cx="2405062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493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1272" userDrawn="1">
          <p15:clr>
            <a:srgbClr val="FBAE40"/>
          </p15:clr>
        </p15:guide>
        <p15:guide id="3" pos="2928" userDrawn="1">
          <p15:clr>
            <a:srgbClr val="FBAE40"/>
          </p15:clr>
        </p15:guide>
        <p15:guide id="4" pos="4584" userDrawn="1">
          <p15:clr>
            <a:srgbClr val="FBAE40"/>
          </p15:clr>
        </p15:guide>
        <p15:guide id="5" pos="626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3851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pPr algn="ctr"/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2/3/20XX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7955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4929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079201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13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47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1272" userDrawn="1">
          <p15:clr>
            <a:srgbClr val="FBAE40"/>
          </p15:clr>
        </p15:guide>
        <p15:guide id="3" pos="2928" userDrawn="1">
          <p15:clr>
            <a:srgbClr val="FBAE40"/>
          </p15:clr>
        </p15:guide>
        <p15:guide id="4" pos="4584" userDrawn="1">
          <p15:clr>
            <a:srgbClr val="FBAE40"/>
          </p15:clr>
        </p15:guide>
        <p15:guide id="5" pos="626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r>
              <a:rPr lang="en-US"/>
              <a:t>2/3/20XX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pPr algn="ctr"/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59682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r>
              <a:rPr lang="en-US"/>
              <a:t>2/3/20XX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algn="ctr"/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402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68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10" r:id="rId12"/>
    <p:sldLayoutId id="2147483691" r:id="rId13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-Uw-0EYZ8Rg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CDD3-D473-19C4-3334-E3AF89F8E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827A4-0B5F-3117-C6D5-B7471B5C4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Prepared </a:t>
            </a:r>
            <a:r>
              <a:rPr lang="en-US" err="1"/>
              <a:t>by</a:t>
            </a:r>
            <a:r>
              <a:rPr lang="en-US"/>
              <a:t>;M </a:t>
            </a:r>
            <a:r>
              <a:rPr lang="en-US" dirty="0" err="1"/>
              <a:t>ilyas</a:t>
            </a:r>
            <a:endParaRPr lang="en-US" dirty="0"/>
          </a:p>
          <a:p>
            <a:r>
              <a:rPr lang="en-US" dirty="0"/>
              <a:t>Sadiq </a:t>
            </a:r>
            <a:r>
              <a:rPr lang="en-US" dirty="0" err="1"/>
              <a:t>ullah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0874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67E240-06C5-E400-1583-B583E3733B98}"/>
              </a:ext>
            </a:extLst>
          </p:cNvPr>
          <p:cNvSpPr txBox="1"/>
          <p:nvPr/>
        </p:nvSpPr>
        <p:spPr>
          <a:xfrm>
            <a:off x="2837793" y="63159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https://www.youtube.com/watch?v=-Uw-0EYZ8Rg</a:t>
            </a:r>
            <a:endParaRPr lang="en-PK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18E17D-BE1A-50C9-8B86-E6C448EC07FE}"/>
              </a:ext>
            </a:extLst>
          </p:cNvPr>
          <p:cNvSpPr/>
          <p:nvPr/>
        </p:nvSpPr>
        <p:spPr>
          <a:xfrm>
            <a:off x="609600" y="430924"/>
            <a:ext cx="11056883" cy="58850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Elements of the Advertisement</a:t>
            </a:r>
          </a:p>
          <a:p>
            <a:pPr algn="ctr"/>
            <a:r>
              <a:rPr lang="en-US" dirty="0"/>
              <a:t>Purpose</a:t>
            </a:r>
          </a:p>
          <a:p>
            <a:pPr algn="ctr"/>
            <a:r>
              <a:rPr lang="en-US" dirty="0"/>
              <a:t>(Serious to funny) to attract audience </a:t>
            </a:r>
            <a:r>
              <a:rPr lang="en-US" dirty="0" err="1"/>
              <a:t>attention,as</a:t>
            </a:r>
            <a:r>
              <a:rPr lang="en-US" dirty="0"/>
              <a:t> they are thinking why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Tone</a:t>
            </a:r>
          </a:p>
          <a:p>
            <a:pPr algn="ctr"/>
            <a:r>
              <a:rPr lang="en-US" dirty="0"/>
              <a:t>Serious, sarcastic.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Style</a:t>
            </a:r>
            <a:endParaRPr lang="en-US" b="1" dirty="0"/>
          </a:p>
          <a:p>
            <a:pPr algn="ctr"/>
            <a:r>
              <a:rPr lang="en-US" dirty="0"/>
              <a:t>Realistic, </a:t>
            </a:r>
            <a:r>
              <a:rPr lang="en-US" dirty="0" err="1"/>
              <a:t>dramatized.The</a:t>
            </a:r>
            <a:r>
              <a:rPr lang="en-US" dirty="0"/>
              <a:t> ad uses a narrative style that builds suspense and concludes with a powerful message.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Audience</a:t>
            </a:r>
          </a:p>
          <a:p>
            <a:pPr algn="ctr"/>
            <a:r>
              <a:rPr lang="en-US" dirty="0"/>
              <a:t>General public, especially people who need a insect repellent</a:t>
            </a:r>
          </a:p>
          <a:p>
            <a:pPr algn="ctr"/>
            <a:endParaRPr lang="en-US" dirty="0"/>
          </a:p>
          <a:p>
            <a:pPr algn="ctr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28791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5D9772-FB89-2E86-063E-D89090D3AE4E}"/>
              </a:ext>
            </a:extLst>
          </p:cNvPr>
          <p:cNvSpPr/>
          <p:nvPr/>
        </p:nvSpPr>
        <p:spPr>
          <a:xfrm>
            <a:off x="620110" y="409903"/>
            <a:ext cx="11109435" cy="6106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Ad-Specific Analysis</a:t>
            </a:r>
          </a:p>
          <a:p>
            <a:pPr algn="ctr"/>
            <a:r>
              <a:rPr lang="en-US" dirty="0"/>
              <a:t>Purpose</a:t>
            </a:r>
          </a:p>
          <a:p>
            <a:pPr algn="ctr"/>
            <a:r>
              <a:rPr lang="en-US" dirty="0" err="1"/>
              <a:t>Advertisement,funny,attaract</a:t>
            </a:r>
            <a:r>
              <a:rPr lang="en-US" dirty="0"/>
              <a:t> audience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Tone</a:t>
            </a:r>
          </a:p>
          <a:p>
            <a:pPr algn="ctr"/>
            <a:r>
              <a:rPr lang="en-US" dirty="0"/>
              <a:t>Serious + sarcastic in the end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Style</a:t>
            </a:r>
          </a:p>
          <a:p>
            <a:pPr algn="ctr"/>
            <a:r>
              <a:rPr lang="en-US" dirty="0"/>
              <a:t>Dramatic realism—starts with an everyday situation and subtly introduces the problem</a:t>
            </a:r>
          </a:p>
          <a:p>
            <a:pPr algn="ctr"/>
            <a:r>
              <a:rPr lang="en-US" dirty="0"/>
              <a:t>Then concludes with the ad/branding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Audience</a:t>
            </a:r>
          </a:p>
          <a:p>
            <a:pPr algn="ctr"/>
            <a:r>
              <a:rPr lang="en-US" dirty="0"/>
              <a:t>General public, especially those in need of this product.</a:t>
            </a:r>
          </a:p>
          <a:p>
            <a:pPr algn="ctr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3012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6B439-163A-09CD-72A5-E1C41B950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769E4A-E5F5-331F-4603-437A11AA7558}"/>
              </a:ext>
            </a:extLst>
          </p:cNvPr>
          <p:cNvSpPr/>
          <p:nvPr/>
        </p:nvSpPr>
        <p:spPr>
          <a:xfrm>
            <a:off x="620110" y="409903"/>
            <a:ext cx="11109435" cy="6106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Impact on Audience</a:t>
            </a:r>
          </a:p>
          <a:p>
            <a:pPr algn="ctr"/>
            <a:r>
              <a:rPr lang="en-US" dirty="0"/>
              <a:t>Makes the viewer feel that this </a:t>
            </a:r>
            <a:r>
              <a:rPr lang="en-US" dirty="0" err="1"/>
              <a:t>peticular</a:t>
            </a:r>
            <a:r>
              <a:rPr lang="en-US" dirty="0"/>
              <a:t> bug spray is best for </a:t>
            </a:r>
            <a:r>
              <a:rPr lang="en-US" dirty="0" err="1"/>
              <a:t>all.Also</a:t>
            </a:r>
            <a:r>
              <a:rPr lang="en-US" dirty="0"/>
              <a:t> creates a lasting memory.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Core Message</a:t>
            </a:r>
          </a:p>
          <a:p>
            <a:pPr algn="ctr"/>
            <a:r>
              <a:rPr lang="en-US" dirty="0"/>
              <a:t>Their brand solves all bug </a:t>
            </a:r>
            <a:r>
              <a:rPr lang="en-US" dirty="0" err="1"/>
              <a:t>probelms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Type</a:t>
            </a:r>
          </a:p>
          <a:p>
            <a:pPr algn="ctr"/>
            <a:r>
              <a:rPr lang="en-US" dirty="0"/>
              <a:t>Informative ad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Audience Details</a:t>
            </a:r>
          </a:p>
          <a:p>
            <a:pPr algn="ctr"/>
            <a:r>
              <a:rPr lang="en-US" dirty="0"/>
              <a:t>Language in Style: Simple, everyday conversational language for everyone to understand it.</a:t>
            </a:r>
          </a:p>
          <a:p>
            <a:pPr algn="ctr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22558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C9CF9-D003-B96B-17C0-3F5B81CB0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7E15A2-346C-6079-3221-3E229073964E}"/>
              </a:ext>
            </a:extLst>
          </p:cNvPr>
          <p:cNvSpPr/>
          <p:nvPr/>
        </p:nvSpPr>
        <p:spPr>
          <a:xfrm>
            <a:off x="591535" y="409903"/>
            <a:ext cx="11109435" cy="6106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to Action:</a:t>
            </a:r>
          </a:p>
          <a:p>
            <a:pPr algn="ctr"/>
            <a:r>
              <a:rPr lang="en-US" dirty="0"/>
              <a:t>Buy this to prevent all bugs.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Persuasive Technique:</a:t>
            </a:r>
          </a:p>
          <a:p>
            <a:pPr algn="ctr"/>
            <a:r>
              <a:rPr lang="en-US" dirty="0"/>
              <a:t>  Emotional appeal (</a:t>
            </a:r>
            <a:r>
              <a:rPr lang="en-US" dirty="0" err="1"/>
              <a:t>pathosReal</a:t>
            </a:r>
            <a:r>
              <a:rPr lang="en-US" dirty="0"/>
              <a:t>-life scenario to build relatability.</a:t>
            </a:r>
          </a:p>
          <a:p>
            <a:pPr algn="ctr"/>
            <a:r>
              <a:rPr lang="en-US" dirty="0"/>
              <a:t>  Visual demonstration of the silent signal.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Conclusion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This ad uses serious start and sarcastic punchline and realistic settings to effectively highlight a the final message. It calls on everyone to recognize Ad brand and its qualities against every insect kind.</a:t>
            </a:r>
          </a:p>
        </p:txBody>
      </p:sp>
    </p:spTree>
    <p:extLst>
      <p:ext uri="{BB962C8B-B14F-4D97-AF65-F5344CB8AC3E}">
        <p14:creationId xmlns:p14="http://schemas.microsoft.com/office/powerpoint/2010/main" val="376746356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A64C4C-1C1A-4AD5-A45E-ACC15888C1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0FE38A-9F40-477F-8251-8026D807743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136FBFD-CEAC-47B6-A2BE-91A1F1A46BB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{E79D23B2-C397-4765-A120-9471DCB8BFFA}tf22750164_win32</Template>
  <TotalTime>49</TotalTime>
  <Words>247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Meiryo</vt:lpstr>
      <vt:lpstr>Arial</vt:lpstr>
      <vt:lpstr>Calibri</vt:lpstr>
      <vt:lpstr>Corbel</vt:lpstr>
      <vt:lpstr>SketchLinesVTI</vt:lpstr>
      <vt:lpstr>.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Hammad Shakeel</dc:creator>
  <cp:lastModifiedBy>Hammad Shakeel</cp:lastModifiedBy>
  <cp:revision>2</cp:revision>
  <dcterms:created xsi:type="dcterms:W3CDTF">2025-05-16T17:14:30Z</dcterms:created>
  <dcterms:modified xsi:type="dcterms:W3CDTF">2025-05-19T13:22:57Z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