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80" r:id="rId3"/>
    <p:sldId id="288" r:id="rId4"/>
    <p:sldId id="273" r:id="rId5"/>
    <p:sldId id="289" r:id="rId6"/>
    <p:sldId id="290" r:id="rId7"/>
    <p:sldId id="291" r:id="rId8"/>
    <p:sldId id="292" r:id="rId9"/>
    <p:sldId id="293" r:id="rId10"/>
    <p:sldId id="29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60" d="100"/>
          <a:sy n="60" d="100"/>
        </p:scale>
        <p:origin x="-157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1203-19EC-4AE4-B4D5-6566ED961A0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7D808-CD36-4EC2-9607-AC99664D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3F786F9-5341-4AE0-9C3C-3F8E057EAA8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6E39803-C03E-4B51-815C-016C3FE525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57200"/>
            <a:ext cx="8610600" cy="6096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Title :</a:t>
            </a:r>
          </a:p>
          <a:p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Cash Withdrawal System using ATM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Submitted To </a:t>
            </a:r>
            <a:r>
              <a:rPr lang="en-US" dirty="0" smtClean="0"/>
              <a:t>: Mam </a:t>
            </a:r>
            <a:r>
              <a:rPr lang="en-US" dirty="0" err="1"/>
              <a:t>T</a:t>
            </a:r>
            <a:r>
              <a:rPr lang="en-US" dirty="0" err="1" smtClean="0"/>
              <a:t>ehreem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aboor</a:t>
            </a:r>
            <a:endParaRPr lang="en-US" dirty="0" smtClean="0"/>
          </a:p>
          <a:p>
            <a:r>
              <a:rPr lang="en-US" b="1" dirty="0" smtClean="0"/>
              <a:t>Group Members 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 smtClean="0">
                <a:cs typeface="Calibri" pitchFamily="34" charset="0"/>
              </a:rPr>
              <a:t>Hammad</a:t>
            </a:r>
            <a:r>
              <a:rPr lang="en-US" dirty="0" smtClean="0">
                <a:cs typeface="Calibri" pitchFamily="34" charset="0"/>
              </a:rPr>
              <a:t> Ahmed </a:t>
            </a:r>
            <a:r>
              <a:rPr lang="en-US" dirty="0" err="1" smtClean="0">
                <a:cs typeface="Calibri" pitchFamily="34" charset="0"/>
              </a:rPr>
              <a:t>Qureshi</a:t>
            </a:r>
            <a:r>
              <a:rPr lang="en-US" dirty="0" smtClean="0">
                <a:cs typeface="Calibri" pitchFamily="34" charset="0"/>
              </a:rPr>
              <a:t> (2112114)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 smtClean="0">
                <a:cs typeface="Calibri" pitchFamily="34" charset="0"/>
              </a:rPr>
              <a:t>Shaish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Khurshid</a:t>
            </a:r>
            <a:r>
              <a:rPr lang="en-US" dirty="0" smtClean="0">
                <a:cs typeface="Calibri" pitchFamily="34" charset="0"/>
              </a:rPr>
              <a:t> (2112136)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 smtClean="0">
                <a:cs typeface="Calibri" pitchFamily="34" charset="0"/>
              </a:rPr>
              <a:t>Shayan</a:t>
            </a:r>
            <a:r>
              <a:rPr lang="en-US" dirty="0" smtClean="0">
                <a:cs typeface="Calibri" pitchFamily="34" charset="0"/>
              </a:rPr>
              <a:t>  Akbar </a:t>
            </a:r>
            <a:r>
              <a:rPr lang="en-US" dirty="0" err="1" smtClean="0">
                <a:cs typeface="Calibri" pitchFamily="34" charset="0"/>
              </a:rPr>
              <a:t>Yousafzai</a:t>
            </a:r>
            <a:r>
              <a:rPr lang="en-US" dirty="0" smtClean="0">
                <a:cs typeface="Calibri" pitchFamily="34" charset="0"/>
              </a:rPr>
              <a:t> (2112137)</a:t>
            </a:r>
          </a:p>
          <a:p>
            <a:endParaRPr lang="en-US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36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18 Delicious Ways to Say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Cash Withdrawal System using ATM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181599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Hello :</a:t>
            </a:r>
          </a:p>
          <a:p>
            <a:pPr marL="45720" indent="0">
              <a:buNone/>
            </a:pPr>
            <a:r>
              <a:rPr lang="en-US" dirty="0" smtClean="0"/>
              <a:t>My name is </a:t>
            </a:r>
            <a:r>
              <a:rPr lang="en-US" dirty="0" err="1" smtClean="0"/>
              <a:t>Hammad</a:t>
            </a:r>
            <a:r>
              <a:rPr lang="en-US" dirty="0" smtClean="0"/>
              <a:t> Ahmed </a:t>
            </a:r>
            <a:r>
              <a:rPr lang="en-US" dirty="0" err="1" smtClean="0"/>
              <a:t>Qureshi</a:t>
            </a:r>
            <a:r>
              <a:rPr lang="en-US" dirty="0" smtClean="0"/>
              <a:t> and  today I am going to present the project name is </a:t>
            </a:r>
            <a:r>
              <a:rPr lang="en-US" b="1" dirty="0"/>
              <a:t>Cash Withdrawal System using </a:t>
            </a:r>
            <a:r>
              <a:rPr lang="en-US" b="1" dirty="0" smtClean="0"/>
              <a:t>ATM </a:t>
            </a:r>
            <a:r>
              <a:rPr lang="en-US" dirty="0" smtClean="0"/>
              <a:t>and my </a:t>
            </a:r>
            <a:r>
              <a:rPr lang="en-US" dirty="0" err="1" smtClean="0"/>
              <a:t>groupmate</a:t>
            </a:r>
            <a:r>
              <a:rPr lang="en-US" dirty="0" smtClean="0"/>
              <a:t> are 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Shaish</a:t>
            </a:r>
            <a:r>
              <a:rPr lang="en-US" dirty="0" smtClean="0"/>
              <a:t> </a:t>
            </a:r>
            <a:r>
              <a:rPr lang="en-US" dirty="0" err="1" smtClean="0"/>
              <a:t>Khurshid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Shayan</a:t>
            </a:r>
            <a:r>
              <a:rPr lang="en-US" dirty="0" smtClean="0"/>
              <a:t> Akbar </a:t>
            </a:r>
            <a:r>
              <a:rPr lang="en-US" dirty="0" err="1" smtClean="0"/>
              <a:t>Yousafzai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276"/>
            <a:ext cx="83058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 Members and Contribution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72527"/>
              </p:ext>
            </p:extLst>
          </p:nvPr>
        </p:nvGraphicFramePr>
        <p:xfrm>
          <a:off x="304800" y="1828800"/>
          <a:ext cx="8369300" cy="297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4650"/>
                <a:gridCol w="418465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</a:t>
                      </a:r>
                      <a:r>
                        <a:rPr lang="en-US" sz="2400" baseline="0" dirty="0" smtClean="0"/>
                        <a:t> Members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Contribution</a:t>
                      </a:r>
                      <a:endParaRPr lang="en-US" sz="2400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Hammad</a:t>
                      </a:r>
                      <a:r>
                        <a:rPr lang="en-US" sz="1600" dirty="0" smtClean="0"/>
                        <a:t> Ahmed </a:t>
                      </a:r>
                      <a:r>
                        <a:rPr lang="en-US" sz="1600" dirty="0" err="1" smtClean="0"/>
                        <a:t>Qureshi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Partial</a:t>
                      </a:r>
                      <a:r>
                        <a:rPr lang="en-US" sz="1600" baseline="0" dirty="0" smtClean="0"/>
                        <a:t> Code and Presentation in </a:t>
                      </a:r>
                      <a:r>
                        <a:rPr lang="en-US" sz="1600" baseline="0" dirty="0" err="1" smtClean="0"/>
                        <a:t>ppt</a:t>
                      </a:r>
                      <a:endParaRPr lang="en-US" sz="16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Shaish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Khurshid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Partial Code</a:t>
                      </a:r>
                      <a:endParaRPr lang="en-US" sz="16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Shayan</a:t>
                      </a:r>
                      <a:r>
                        <a:rPr lang="en-US" sz="1600" dirty="0" smtClean="0"/>
                        <a:t> Akbar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Yousafzai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Formatting</a:t>
                      </a:r>
                      <a:r>
                        <a:rPr lang="en-US" sz="1600" baseline="0" dirty="0" smtClean="0"/>
                        <a:t> of Code and Report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2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Cash Withdrawal System using ATM</a:t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marL="45720" indent="0">
              <a:buNone/>
            </a:pPr>
            <a:r>
              <a:rPr lang="en-US" sz="3200" b="1" dirty="0"/>
              <a:t>Introduction </a:t>
            </a:r>
            <a:r>
              <a:rPr lang="en-US" sz="3200" b="1" dirty="0" smtClean="0"/>
              <a:t>:</a:t>
            </a:r>
          </a:p>
          <a:p>
            <a:r>
              <a:rPr lang="en-US" sz="2400" dirty="0"/>
              <a:t>The project we choose about the cash </a:t>
            </a:r>
            <a:r>
              <a:rPr lang="en-US" sz="2400" dirty="0" smtClean="0"/>
              <a:t>withdrawal system using </a:t>
            </a:r>
            <a:r>
              <a:rPr lang="en-US" sz="2400" dirty="0"/>
              <a:t>ATM. Where we take different kind of inputs from user like ATM PIN. After that if he enter the right PIN, compiler will display the message that “</a:t>
            </a:r>
            <a:r>
              <a:rPr lang="en-US" sz="2400" b="1" dirty="0"/>
              <a:t>Pin is Valid</a:t>
            </a:r>
            <a:r>
              <a:rPr lang="en-US" sz="2400" dirty="0"/>
              <a:t>” but if PIN is wrong “</a:t>
            </a:r>
            <a:r>
              <a:rPr lang="en-US" sz="2400" b="1" dirty="0"/>
              <a:t>Invalid</a:t>
            </a:r>
            <a:r>
              <a:rPr lang="en-US" sz="2400" dirty="0"/>
              <a:t>” message will be displayed. </a:t>
            </a:r>
            <a:r>
              <a:rPr lang="en-US" sz="2400" dirty="0" smtClean="0"/>
              <a:t>After </a:t>
            </a:r>
            <a:r>
              <a:rPr lang="en-US" sz="2400" dirty="0"/>
              <a:t>that user will enter the amount he want to withdraw. After transaction remaining balance in account will be updated. We have used arrays (1 dimensional and 2 dimensional), stack, link list, linear </a:t>
            </a:r>
            <a:r>
              <a:rPr lang="en-US" sz="2400" dirty="0" smtClean="0"/>
              <a:t>search </a:t>
            </a:r>
            <a:r>
              <a:rPr lang="en-US" sz="2400" dirty="0"/>
              <a:t>and </a:t>
            </a:r>
            <a:r>
              <a:rPr lang="en-US" sz="2400" dirty="0" smtClean="0"/>
              <a:t>recursion, </a:t>
            </a:r>
            <a:r>
              <a:rPr lang="en-US" sz="2400" dirty="0" err="1" smtClean="0"/>
              <a:t>deapth</a:t>
            </a:r>
            <a:r>
              <a:rPr lang="en-US" sz="2400" dirty="0" smtClean="0"/>
              <a:t> first search, binary search tree and sorting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95231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3137"/>
            <a:ext cx="7315200" cy="10799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this project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334000"/>
          </a:xfrm>
        </p:spPr>
        <p:txBody>
          <a:bodyPr/>
          <a:lstStyle/>
          <a:p>
            <a:r>
              <a:rPr lang="en-US" spc="10" dirty="0">
                <a:solidFill>
                  <a:srgbClr val="FFFFFF"/>
                </a:solidFill>
                <a:cs typeface="Lucida Sans Unicode"/>
              </a:rPr>
              <a:t>The basic purpose of this project is to build something from the scratch in a language that is a blueprint for the computer’s understanding to make ourselves more familiar with what goes on, on the back end of everything. Something as simple as </a:t>
            </a:r>
            <a:r>
              <a:rPr lang="en-US" spc="10" dirty="0" err="1" smtClean="0">
                <a:solidFill>
                  <a:srgbClr val="FFFFFF"/>
                </a:solidFill>
                <a:cs typeface="Lucida Sans Unicode"/>
              </a:rPr>
              <a:t>atm</a:t>
            </a:r>
            <a:r>
              <a:rPr lang="en-US" spc="10" dirty="0" smtClean="0">
                <a:solidFill>
                  <a:srgbClr val="FFFFFF"/>
                </a:solidFill>
                <a:cs typeface="Lucida Sans Unicode"/>
              </a:rPr>
              <a:t> process , </a:t>
            </a:r>
            <a:r>
              <a:rPr lang="en-US" spc="10" dirty="0">
                <a:solidFill>
                  <a:srgbClr val="FFFFFF"/>
                </a:solidFill>
                <a:cs typeface="Lucida Sans Unicode"/>
              </a:rPr>
              <a:t>how are they carried out.</a:t>
            </a:r>
            <a:endParaRPr lang="en-US" dirty="0">
              <a:cs typeface="Lucida Sans Unicode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76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9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0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3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603</TotalTime>
  <Words>273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PowerPoint Presentation</vt:lpstr>
      <vt:lpstr>Cash Withdrawal System using ATM </vt:lpstr>
      <vt:lpstr>Group Members and Contribution</vt:lpstr>
      <vt:lpstr>Cash Withdrawal System using ATM  </vt:lpstr>
      <vt:lpstr>Why this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Saher</dc:creator>
  <cp:lastModifiedBy>Saher</cp:lastModifiedBy>
  <cp:revision>30</cp:revision>
  <dcterms:created xsi:type="dcterms:W3CDTF">2022-09-18T14:28:58Z</dcterms:created>
  <dcterms:modified xsi:type="dcterms:W3CDTF">2023-01-04T18:21:26Z</dcterms:modified>
</cp:coreProperties>
</file>