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8"/>
  </p:notesMasterIdLst>
  <p:sldIdLst>
    <p:sldId id="278" r:id="rId2"/>
    <p:sldId id="279" r:id="rId3"/>
    <p:sldId id="280" r:id="rId4"/>
    <p:sldId id="281" r:id="rId5"/>
    <p:sldId id="283" r:id="rId6"/>
    <p:sldId id="293" r:id="rId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09" autoAdjust="0"/>
  </p:normalViewPr>
  <p:slideViewPr>
    <p:cSldViewPr snapToGrid="0" snapToObjects="1">
      <p:cViewPr varScale="1">
        <p:scale>
          <a:sx n="68" d="100"/>
          <a:sy n="68" d="100"/>
        </p:scale>
        <p:origin x="816" y="7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1371600"/>
            <a:ext cx="5385816" cy="1225296"/>
          </a:xfrm>
        </p:spPr>
        <p:txBody>
          <a:bodyPr/>
          <a:lstStyle/>
          <a:p>
            <a:r>
              <a:rPr lang="fr-FR" dirty="0"/>
              <a:t>gestion des absences des étudiants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Missaoui Rabeb </a:t>
            </a:r>
          </a:p>
          <a:p>
            <a:r>
              <a:rPr lang="en-US" dirty="0" err="1"/>
              <a:t>Hammami</a:t>
            </a:r>
            <a:r>
              <a:rPr lang="en-US" dirty="0"/>
              <a:t> Chaima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254839"/>
            <a:ext cx="5693664" cy="768096"/>
          </a:xfrm>
        </p:spPr>
        <p:txBody>
          <a:bodyPr/>
          <a:lstStyle/>
          <a:p>
            <a:r>
              <a:rPr lang="en-US" sz="4400" b="1" dirty="0" err="1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SOmmaire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292330"/>
            <a:ext cx="5693664" cy="3897454"/>
          </a:xfrm>
        </p:spPr>
        <p:txBody>
          <a:bodyPr/>
          <a:lstStyle/>
          <a:p>
            <a:r>
              <a:rPr lang="en-US" dirty="0"/>
              <a:t>Introduction​</a:t>
            </a:r>
          </a:p>
          <a:p>
            <a:r>
              <a:rPr lang="en-US" dirty="0"/>
              <a:t>S'authentifier</a:t>
            </a:r>
          </a:p>
          <a:p>
            <a:r>
              <a:rPr lang="en-US" dirty="0"/>
              <a:t>​</a:t>
            </a:r>
            <a:r>
              <a:rPr lang="en-US" dirty="0" err="1"/>
              <a:t>Remplir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de </a:t>
            </a:r>
            <a:r>
              <a:rPr lang="en-US" dirty="0" err="1"/>
              <a:t>présence</a:t>
            </a:r>
            <a:endParaRPr lang="en-US" dirty="0"/>
          </a:p>
          <a:p>
            <a:r>
              <a:rPr lang="en-US" dirty="0"/>
              <a:t>consulter les absences</a:t>
            </a:r>
          </a:p>
          <a:p>
            <a:r>
              <a:rPr lang="en-US" dirty="0"/>
              <a:t>​</a:t>
            </a:r>
            <a:r>
              <a:rPr lang="en-US" dirty="0" err="1"/>
              <a:t>gérer</a:t>
            </a:r>
            <a:r>
              <a:rPr lang="en-US" dirty="0"/>
              <a:t> les absences </a:t>
            </a:r>
          </a:p>
          <a:p>
            <a:r>
              <a:rPr lang="fr-FR" dirty="0"/>
              <a:t>envoyer des mails d'alerte aux étudiants</a:t>
            </a:r>
            <a:endParaRPr lang="en-US" dirty="0"/>
          </a:p>
          <a:p>
            <a:r>
              <a:rPr lang="en-US" dirty="0" err="1"/>
              <a:t>générer</a:t>
            </a:r>
            <a:r>
              <a:rPr lang="en-US" dirty="0"/>
              <a:t> un </a:t>
            </a:r>
            <a:r>
              <a:rPr lang="en-US" dirty="0" err="1"/>
              <a:t>graphe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1593088"/>
            <a:ext cx="6766560" cy="768096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2602523"/>
            <a:ext cx="6766560" cy="3320757"/>
          </a:xfrm>
        </p:spPr>
        <p:txBody>
          <a:bodyPr/>
          <a:lstStyle/>
          <a:p>
            <a:r>
              <a:rPr lang="fr-FR" sz="1800" b="0" i="0" dirty="0">
                <a:solidFill>
                  <a:srgbClr val="000000"/>
                </a:solidFill>
                <a:effectLst/>
              </a:rPr>
              <a:t>Pour faciliter le travail du gestionnaire des absences des élèves, cette </a:t>
            </a:r>
            <a:r>
              <a:rPr lang="fr-FR" sz="1800" dirty="0">
                <a:solidFill>
                  <a:srgbClr val="000000"/>
                </a:solidFill>
              </a:rPr>
              <a:t> </a:t>
            </a:r>
            <a:r>
              <a:rPr lang="fr-FR" sz="1800" b="0" i="0" dirty="0">
                <a:solidFill>
                  <a:srgbClr val="000000"/>
                </a:solidFill>
                <a:effectLst/>
              </a:rPr>
              <a:t>application en java permet : </a:t>
            </a:r>
          </a:p>
          <a:p>
            <a:pPr marL="285750" indent="-285750">
              <a:buFontTx/>
              <a:buChar char="-"/>
            </a:pPr>
            <a:r>
              <a:rPr lang="fr-FR" sz="1800" b="0" i="0" dirty="0">
                <a:solidFill>
                  <a:srgbClr val="000000"/>
                </a:solidFill>
                <a:effectLst/>
              </a:rPr>
              <a:t>Identifier les différents utilisateurs de l'application.</a:t>
            </a:r>
          </a:p>
          <a:p>
            <a:pPr marL="285750" indent="-285750">
              <a:buFontTx/>
              <a:buChar char="-"/>
            </a:pPr>
            <a:r>
              <a:rPr lang="fr-FR" sz="1800" b="0" i="0" dirty="0">
                <a:solidFill>
                  <a:srgbClr val="000000"/>
                </a:solidFill>
                <a:effectLst/>
              </a:rPr>
              <a:t>Remplir la feuille de présence de chaque classe pour chaque cours.</a:t>
            </a:r>
          </a:p>
          <a:p>
            <a:pPr marL="285750" indent="-285750">
              <a:buFontTx/>
              <a:buChar char="-"/>
            </a:pPr>
            <a:r>
              <a:rPr lang="fr-FR" sz="1800" b="0" i="0" dirty="0">
                <a:solidFill>
                  <a:srgbClr val="000000"/>
                </a:solidFill>
                <a:effectLst/>
              </a:rPr>
              <a:t> Consulter les fiches d'absence d'une classe ou d'un élève en particulier. </a:t>
            </a:r>
          </a:p>
          <a:p>
            <a:pPr marL="285750" indent="-285750">
              <a:buFontTx/>
              <a:buChar char="-"/>
            </a:pPr>
            <a:r>
              <a:rPr lang="fr-FR" sz="1800" b="0" i="0" dirty="0">
                <a:solidFill>
                  <a:srgbClr val="000000"/>
                </a:solidFill>
                <a:effectLst/>
              </a:rPr>
              <a:t> Annulation des absences constatées lorsque l'étudiant les a justifiées. </a:t>
            </a:r>
          </a:p>
          <a:p>
            <a:pPr marL="285750" indent="-285750">
              <a:buFontTx/>
              <a:buChar char="-"/>
            </a:pPr>
            <a:r>
              <a:rPr lang="fr-FR" sz="1800" b="0" i="0" dirty="0">
                <a:solidFill>
                  <a:srgbClr val="000000"/>
                </a:solidFill>
                <a:effectLst/>
              </a:rPr>
              <a:t> Envoyer des e-mails d'alerte aux étudiants absents. </a:t>
            </a:r>
          </a:p>
          <a:p>
            <a:pPr marL="285750" indent="-285750">
              <a:buFontTx/>
              <a:buChar char="-"/>
            </a:pPr>
            <a:r>
              <a:rPr lang="fr-FR" sz="1800" b="0" i="0" dirty="0">
                <a:solidFill>
                  <a:srgbClr val="000000"/>
                </a:solidFill>
                <a:effectLst/>
              </a:rPr>
              <a:t> Générer des graphiques et des statistiques d'absentéisme par classe, département ou par département niveau d'apprentissage.</a:t>
            </a:r>
            <a:endParaRPr lang="en-US" sz="1800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8" y="400929"/>
            <a:ext cx="3200400" cy="274320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Login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4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pic>
        <p:nvPicPr>
          <p:cNvPr id="1026" name="Picture 2" descr="Ouvrir la photo">
            <a:extLst>
              <a:ext uri="{FF2B5EF4-FFF2-40B4-BE49-F238E27FC236}">
                <a16:creationId xmlns:a16="http://schemas.microsoft.com/office/drawing/2014/main" id="{9064EA18-0F84-A335-64EF-8AA5D9195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748" y="1159411"/>
            <a:ext cx="7407108" cy="4629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Missaoui Rabeb</a:t>
            </a:r>
          </a:p>
          <a:p>
            <a:r>
              <a:rPr lang="en-US" dirty="0" err="1"/>
              <a:t>Hammami</a:t>
            </a:r>
            <a:r>
              <a:rPr lang="en-US" dirty="0"/>
              <a:t> Chaima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{BBCB200B-6CAD-4686-876E-23AAC4E570AA}tf78438558_win32</Template>
  <TotalTime>32</TotalTime>
  <Words>136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Black</vt:lpstr>
      <vt:lpstr>Sabon Next LT</vt:lpstr>
      <vt:lpstr>Office Theme</vt:lpstr>
      <vt:lpstr>gestion des absences des étudiants </vt:lpstr>
      <vt:lpstr>SOmmaire</vt:lpstr>
      <vt:lpstr>Introduction</vt:lpstr>
      <vt:lpstr>Login 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des absences des étudiants </dc:title>
  <dc:subject/>
  <dc:creator>missaoui rabeb</dc:creator>
  <cp:lastModifiedBy>missaoui rabeb</cp:lastModifiedBy>
  <cp:revision>1</cp:revision>
  <dcterms:created xsi:type="dcterms:W3CDTF">2023-01-11T22:04:34Z</dcterms:created>
  <dcterms:modified xsi:type="dcterms:W3CDTF">2023-01-11T22:36:35Z</dcterms:modified>
</cp:coreProperties>
</file>