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C5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60" autoAdjust="0"/>
  </p:normalViewPr>
  <p:slideViewPr>
    <p:cSldViewPr snapToGrid="0" snapToObjects="1">
      <p:cViewPr varScale="1">
        <p:scale>
          <a:sx n="56" d="100"/>
          <a:sy n="56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3E983-7E42-4B9D-90DF-1F94E24BE79C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AB3B1-3CD8-4667-98EF-EA116D27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639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7E7D711-6677-4CDD-8371-006EF45A6E8B}" type="datetimeFigureOut">
              <a:rPr lang="en-US" smtClean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/>
              </a:defRPr>
            </a:lvl1pPr>
          </a:lstStyle>
          <a:p>
            <a:fld id="{8C6B5B77-4519-43AE-B0BC-D3C0E1CB260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P_Band_blue.jpg"/>
          <p:cNvPicPr>
            <a:picLocks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417575"/>
            <a:ext cx="9153144" cy="14516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1C5696"/>
        </a:buClr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 Updates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5552055"/>
              </p:ext>
            </p:extLst>
          </p:nvPr>
        </p:nvGraphicFramePr>
        <p:xfrm>
          <a:off x="546262" y="1397000"/>
          <a:ext cx="8051472" cy="3032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6943"/>
                <a:gridCol w="5664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Boundary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Annexations/</a:t>
                      </a:r>
                      <a:r>
                        <a:rPr lang="en-US" dirty="0" err="1" smtClean="0"/>
                        <a:t>Deannexations</a:t>
                      </a:r>
                      <a:r>
                        <a:rPr lang="en-US" dirty="0" smtClean="0"/>
                        <a:t>. Supporting documentation</a:t>
                      </a:r>
                      <a:r>
                        <a:rPr lang="en-US" baseline="0" dirty="0" smtClean="0"/>
                        <a:t> 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Boundary</a:t>
                      </a:r>
                      <a:r>
                        <a:rPr lang="en-US" baseline="0" dirty="0" smtClean="0"/>
                        <a:t> Corrections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“Drafting” Corrections. “Large” changes not accepted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Feature Updates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Road, rail, water</a:t>
                      </a:r>
                      <a:r>
                        <a:rPr lang="en-US" baseline="0" dirty="0" smtClean="0"/>
                        <a:t> adds, deletes, spatial/attribute modifications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Landmark/Hydro</a:t>
                      </a:r>
                      <a:r>
                        <a:rPr lang="en-US" baseline="0" dirty="0" smtClean="0"/>
                        <a:t> Area Updates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 areas, institutional areas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Range</a:t>
                      </a:r>
                      <a:r>
                        <a:rPr lang="en-US" baseline="0" dirty="0" smtClean="0"/>
                        <a:t> Updates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new road features, e</a:t>
                      </a:r>
                      <a:r>
                        <a:rPr lang="en-US" baseline="0" dirty="0" smtClean="0"/>
                        <a:t>ntity boundaries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262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213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 Participation Methods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29866714"/>
              </p:ext>
            </p:extLst>
          </p:nvPr>
        </p:nvGraphicFramePr>
        <p:xfrm>
          <a:off x="457200" y="1275134"/>
          <a:ext cx="8229600" cy="375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1013"/>
                <a:gridCol w="54685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BAS Participation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Functioning legal </a:t>
                      </a:r>
                      <a:r>
                        <a:rPr lang="en-US" dirty="0" err="1" smtClean="0"/>
                        <a:t>govts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report updates to </a:t>
                      </a:r>
                      <a:r>
                        <a:rPr lang="en-US" u="sng" baseline="0" dirty="0" smtClean="0"/>
                        <a:t>their jurisdiction only</a:t>
                      </a:r>
                      <a:endParaRPr lang="en-US" b="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County Consolidation</a:t>
                      </a:r>
                      <a:r>
                        <a:rPr lang="en-US" baseline="0" dirty="0" smtClean="0"/>
                        <a:t> Agreement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Counties 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report</a:t>
                      </a:r>
                      <a:r>
                        <a:rPr lang="en-US" baseline="0" dirty="0" smtClean="0"/>
                        <a:t> updates for </a:t>
                      </a:r>
                      <a:r>
                        <a:rPr lang="en-US" u="sng" baseline="0" dirty="0" smtClean="0"/>
                        <a:t>some or all</a:t>
                      </a:r>
                      <a:r>
                        <a:rPr lang="en-US" baseline="0" dirty="0" smtClean="0"/>
                        <a:t> legal </a:t>
                      </a:r>
                      <a:r>
                        <a:rPr lang="en-US" baseline="0" dirty="0" err="1" smtClean="0"/>
                        <a:t>govts</a:t>
                      </a:r>
                      <a:r>
                        <a:rPr lang="en-US" baseline="0" dirty="0" smtClean="0"/>
                        <a:t>. within their county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 Agreement (2</a:t>
                      </a:r>
                      <a:r>
                        <a:rPr lang="en-US" baseline="0" dirty="0" smtClean="0"/>
                        <a:t> types)*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Option 1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State reports boundary</a:t>
                      </a:r>
                      <a:r>
                        <a:rPr lang="en-US" baseline="0" dirty="0" smtClean="0"/>
                        <a:t> changes for all incorporated places, minor civil divisions (if applicable), and counties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Option 2 – State provides to Census list of local </a:t>
                      </a:r>
                      <a:r>
                        <a:rPr lang="en-US" dirty="0" err="1" smtClean="0"/>
                        <a:t>govts</a:t>
                      </a:r>
                      <a:r>
                        <a:rPr lang="en-US" dirty="0" smtClean="0"/>
                        <a:t>. That reported boundary changes to the state.  Census then targets those </a:t>
                      </a:r>
                      <a:r>
                        <a:rPr lang="en-US" dirty="0" err="1" smtClean="0"/>
                        <a:t>govts</a:t>
                      </a:r>
                      <a:r>
                        <a:rPr lang="en-US" dirty="0" smtClean="0"/>
                        <a:t>. For BAS participation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 Certification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504620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*BAS state agreements can only be established for states that require local </a:t>
            </a:r>
            <a:r>
              <a:rPr lang="en-US" i="1" dirty="0" err="1" smtClean="0"/>
              <a:t>govts</a:t>
            </a:r>
            <a:r>
              <a:rPr lang="en-US" i="1" dirty="0" smtClean="0"/>
              <a:t>. </a:t>
            </a:r>
            <a:r>
              <a:rPr lang="en-US" i="1" dirty="0"/>
              <a:t>t</a:t>
            </a:r>
            <a:r>
              <a:rPr lang="en-US" i="1" dirty="0" smtClean="0"/>
              <a:t>o report boundary changes to a state agency.  To date, 6 BAS state agreements in place</a:t>
            </a:r>
          </a:p>
        </p:txBody>
      </p:sp>
    </p:spTree>
    <p:extLst>
      <p:ext uri="{BB962C8B-B14F-4D97-AF65-F5344CB8AC3E}">
        <p14:creationId xmlns:p14="http://schemas.microsoft.com/office/powerpoint/2010/main" xmlns="" val="222662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185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BAS Updates</vt:lpstr>
      <vt:lpstr>BAS Participation Methods</vt:lpstr>
    </vt:vector>
  </TitlesOfParts>
  <Company>DraftFCB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Hall</dc:creator>
  <cp:lastModifiedBy>ibj54811</cp:lastModifiedBy>
  <cp:revision>84</cp:revision>
  <dcterms:created xsi:type="dcterms:W3CDTF">2011-03-08T18:45:57Z</dcterms:created>
  <dcterms:modified xsi:type="dcterms:W3CDTF">2013-10-09T12:32:56Z</dcterms:modified>
</cp:coreProperties>
</file>