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651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67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11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35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41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781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8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04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61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04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306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BCFE-7C21-4D0C-AA1A-06C7F39D9AF4}" type="datetimeFigureOut">
              <a:rPr lang="id-ID" smtClean="0"/>
              <a:t>17/01/2016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94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Asumsi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Gambar berukuran 7x5</a:t>
            </a:r>
          </a:p>
          <a:p>
            <a:r>
              <a:rPr lang="id-ID" dirty="0" err="1" smtClean="0"/>
              <a:t>Window</a:t>
            </a:r>
            <a:r>
              <a:rPr lang="id-ID" dirty="0" smtClean="0"/>
              <a:t> berukuran 3x3</a:t>
            </a:r>
          </a:p>
          <a:p>
            <a:r>
              <a:rPr lang="id-ID" dirty="0" smtClean="0"/>
              <a:t>Dengan demikian:</a:t>
            </a:r>
          </a:p>
          <a:p>
            <a:pPr lvl="1"/>
            <a:r>
              <a:rPr lang="id-ID" dirty="0" err="1" smtClean="0"/>
              <a:t>Line</a:t>
            </a:r>
            <a:r>
              <a:rPr lang="id-ID" dirty="0" smtClean="0"/>
              <a:t> </a:t>
            </a:r>
            <a:r>
              <a:rPr lang="id-ID" dirty="0" err="1" smtClean="0"/>
              <a:t>buffer</a:t>
            </a:r>
            <a:r>
              <a:rPr lang="id-ID" dirty="0" smtClean="0"/>
              <a:t> berukuran 7x2</a:t>
            </a:r>
          </a:p>
          <a:p>
            <a:pPr lvl="1"/>
            <a:r>
              <a:rPr lang="id-ID" dirty="0" err="1" smtClean="0"/>
              <a:t>Window</a:t>
            </a:r>
            <a:r>
              <a:rPr lang="id-ID" dirty="0" smtClean="0"/>
              <a:t> </a:t>
            </a:r>
            <a:r>
              <a:rPr lang="id-ID" dirty="0" err="1" smtClean="0"/>
              <a:t>buffer</a:t>
            </a:r>
            <a:r>
              <a:rPr lang="id-ID" dirty="0" smtClean="0"/>
              <a:t> berukuran 6x3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7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535152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P(2,0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P(2,0</a:t>
                      </a:r>
                      <a:r>
                        <a:rPr lang="id-ID" sz="1400" u="none" strike="noStrike" dirty="0" smtClean="0">
                          <a:effectLst/>
                        </a:rPr>
                        <a:t>) + </a:t>
                      </a:r>
                      <a:r>
                        <a:rPr lang="id-ID" sz="1400" u="none" strike="noStrike" dirty="0" smtClean="0">
                          <a:effectLst/>
                        </a:rPr>
                        <a:t>P(3,0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P(2,0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P(3,0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+ 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P(4,0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877481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P(3,0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P(3,0</a:t>
                      </a:r>
                      <a:r>
                        <a:rPr lang="id-ID" sz="1400" u="none" strike="noStrike" dirty="0" smtClean="0">
                          <a:effectLst/>
                        </a:rPr>
                        <a:t>) + </a:t>
                      </a:r>
                      <a:r>
                        <a:rPr lang="id-ID" sz="1400" u="none" strike="noStrike" dirty="0" smtClean="0">
                          <a:effectLst/>
                        </a:rPr>
                        <a:t>P(4,0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P(3,0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P(4,0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+ 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P(5,0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P(0,1)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9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14643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P(4,0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P(4,0</a:t>
                      </a:r>
                      <a:r>
                        <a:rPr lang="id-ID" sz="1400" u="none" strike="noStrike" dirty="0" smtClean="0">
                          <a:effectLst/>
                        </a:rPr>
                        <a:t>) + </a:t>
                      </a:r>
                      <a:r>
                        <a:rPr lang="id-ID" sz="1400" u="none" strike="noStrike" dirty="0" smtClean="0">
                          <a:effectLst/>
                        </a:rPr>
                        <a:t>P(5,0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P(4,0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P(5,0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+ 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P(6,0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P(0,1)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P(1,1)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1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214431"/>
              </p:ext>
            </p:extLst>
          </p:nvPr>
        </p:nvGraphicFramePr>
        <p:xfrm>
          <a:off x="778931" y="1608667"/>
          <a:ext cx="10786535" cy="31356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P(2,0)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P(5,0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P(5,0</a:t>
                      </a:r>
                      <a:r>
                        <a:rPr lang="id-ID" sz="1400" u="none" strike="noStrike" dirty="0" smtClean="0">
                          <a:effectLst/>
                        </a:rPr>
                        <a:t>) + </a:t>
                      </a:r>
                      <a:r>
                        <a:rPr lang="id-ID" sz="1400" u="none" strike="noStrike" dirty="0" smtClean="0">
                          <a:effectLst/>
                        </a:rPr>
                        <a:t>P(6,0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P(5,0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P(6,0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+ 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P(0,0) + P(0,1)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P(0,0) + P(0,1)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P(1,1)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9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219152"/>
              </p:ext>
            </p:extLst>
          </p:nvPr>
        </p:nvGraphicFramePr>
        <p:xfrm>
          <a:off x="778931" y="1608667"/>
          <a:ext cx="10786535" cy="31356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id-ID" sz="1400" u="none" strike="noStrike" dirty="0" smtClean="0">
                          <a:effectLst/>
                        </a:rPr>
                        <a:t>P(1,0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P(2,0)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P(3,0)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P(6,0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P(6,0) + P(0,0) + P(0,1)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P(6,0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+ 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P(0,0) + P(0,1) + P(1,0) + P(1,1)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P(0,0) + P(0,1)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P(1,0) + P(1,1)</a:t>
                      </a:r>
                      <a:endParaRPr lang="id-ID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8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743972"/>
              </p:ext>
            </p:extLst>
          </p:nvPr>
        </p:nvGraphicFramePr>
        <p:xfrm>
          <a:off x="482586" y="1608667"/>
          <a:ext cx="11082311" cy="31356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38400"/>
                <a:gridCol w="1239096"/>
                <a:gridCol w="123840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id-ID" sz="1400" u="none" strike="noStrike" dirty="0" smtClean="0">
                          <a:effectLst/>
                        </a:rPr>
                        <a:t>P(1,0</a:t>
                      </a:r>
                      <a:r>
                        <a:rPr lang="id-ID" sz="1400" u="none" strike="noStrike" dirty="0" smtClean="0">
                          <a:effectLst/>
                        </a:rPr>
                        <a:t>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P(1,0) + </a:t>
                      </a:r>
                      <a:r>
                        <a:rPr kumimoji="0" lang="id-ID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P(2,0</a:t>
                      </a:r>
                      <a:r>
                        <a:rPr kumimoji="0" lang="id-ID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id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P(2,0)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P(3,0)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P(4,0)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id-ID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P(0,0) + P(0,1)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P(0,0) + P(0,1) + </a:t>
                      </a:r>
                      <a:r>
                        <a:rPr lang="id-ID" sz="1400" dirty="0" smtClean="0"/>
                        <a:t>P(1,0) + P(1,1)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P(0,0) + P(0,1) + P(1,0) + P(1,1) + </a:t>
                      </a:r>
                      <a:r>
                        <a:rPr lang="id-ID" sz="1400" dirty="0" smtClean="0"/>
                        <a:t>P(2,0)</a:t>
                      </a:r>
                      <a:r>
                        <a:rPr lang="id-ID" sz="1400" baseline="0" dirty="0" smtClean="0"/>
                        <a:t> + P(2,1)</a:t>
                      </a:r>
                      <a:endParaRPr lang="id-ID" sz="14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P(0,0) + P(0,1)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P(1,0) + P(1,1)</a:t>
                      </a:r>
                      <a:endParaRPr lang="id-ID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P(2,0)</a:t>
                      </a:r>
                      <a:r>
                        <a:rPr lang="id-ID" baseline="0" dirty="0" smtClean="0"/>
                        <a:t> + P(2,1)</a:t>
                      </a:r>
                      <a:endParaRPr lang="id-ID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40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586988"/>
              </p:ext>
            </p:extLst>
          </p:nvPr>
        </p:nvGraphicFramePr>
        <p:xfrm>
          <a:off x="482586" y="1608667"/>
          <a:ext cx="11082311" cy="31356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38400"/>
                <a:gridCol w="1239096"/>
                <a:gridCol w="123840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P(1,0)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P(1,0) + P(2,0)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P(1,0)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P(2,0) + P(3,0)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P(2,0)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P(3,0)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P(4,0)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P(5,0)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P(1,0) + P(1,1)</a:t>
                      </a:r>
                      <a:endParaRPr lang="id-ID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P(1,0) + P(1,1) + P(2,0)</a:t>
                      </a:r>
                      <a:r>
                        <a:rPr lang="id-ID" sz="1400" baseline="0" dirty="0" smtClean="0"/>
                        <a:t> + P(2,1)</a:t>
                      </a:r>
                      <a:endParaRPr lang="id-ID" sz="14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P(1,0) + P(1,1) + </a:t>
                      </a:r>
                      <a:r>
                        <a:rPr lang="id-ID" sz="1400" dirty="0" smtClean="0"/>
                        <a:t>P(2,0)</a:t>
                      </a:r>
                      <a:r>
                        <a:rPr lang="id-ID" sz="1400" baseline="0" dirty="0" smtClean="0"/>
                        <a:t> + P(2,1) + </a:t>
                      </a:r>
                      <a:r>
                        <a:rPr lang="id-ID" sz="1400" dirty="0" smtClean="0"/>
                        <a:t>P(3,0) + P(3,1)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P(0,0) + P(0,1)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P(1,0) + P(1,1)</a:t>
                      </a:r>
                      <a:endParaRPr lang="id-ID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P(2,0)</a:t>
                      </a:r>
                      <a:r>
                        <a:rPr lang="id-ID" baseline="0" dirty="0" smtClean="0"/>
                        <a:t> + P(2,1)</a:t>
                      </a:r>
                      <a:endParaRPr lang="id-ID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P(3,0) + P(3,1)</a:t>
                      </a:r>
                      <a:endParaRPr lang="id-ID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3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Line </a:t>
                </a:r>
                <a:r>
                  <a:rPr lang="id-ID" dirty="0" err="1" smtClean="0"/>
                  <a:t>buffer</a:t>
                </a:r>
                <a:r>
                  <a:rPr lang="id-ID" dirty="0" smtClean="0"/>
                  <a:t>:</a:t>
                </a:r>
              </a:p>
              <a:p>
                <a:pPr lvl="1"/>
                <a:r>
                  <a:rPr lang="id-ID" dirty="0" smtClean="0"/>
                  <a:t>Tiap kali </a:t>
                </a:r>
                <a:r>
                  <a:rPr lang="id-ID" dirty="0" err="1" smtClean="0"/>
                  <a:t>masukin</a:t>
                </a:r>
                <a:r>
                  <a:rPr lang="id-ID" dirty="0" smtClean="0"/>
                  <a:t> p(x,y) ke </a:t>
                </a:r>
                <a:r>
                  <a:rPr lang="id-ID" dirty="0" err="1" smtClean="0"/>
                  <a:t>line</a:t>
                </a:r>
                <a:r>
                  <a:rPr lang="id-ID" dirty="0" smtClean="0"/>
                  <a:t> </a:t>
                </a:r>
                <a:r>
                  <a:rPr lang="id-ID" dirty="0" err="1" smtClean="0"/>
                  <a:t>buffer</a:t>
                </a:r>
                <a:r>
                  <a:rPr lang="id-ID" dirty="0" smtClean="0"/>
                  <a:t>, geser nilai sebelumnya ke atas</a:t>
                </a:r>
              </a:p>
              <a:p>
                <a:r>
                  <a:rPr lang="id-ID" dirty="0" err="1" smtClean="0"/>
                  <a:t>Window</a:t>
                </a:r>
                <a:r>
                  <a:rPr lang="id-ID" dirty="0" smtClean="0"/>
                  <a:t> </a:t>
                </a:r>
                <a:r>
                  <a:rPr lang="id-ID" dirty="0" err="1" smtClean="0"/>
                  <a:t>buffer</a:t>
                </a:r>
                <a:r>
                  <a:rPr lang="id-ID" dirty="0" smtClean="0"/>
                  <a:t>:</a:t>
                </a:r>
              </a:p>
              <a:p>
                <a:pPr lvl="1"/>
                <a:r>
                  <a:rPr lang="id-ID" dirty="0" smtClean="0"/>
                  <a:t>Geser semua nilai ke kiri</a:t>
                </a:r>
              </a:p>
              <a:p>
                <a:pPr lvl="1"/>
                <a:r>
                  <a:rPr lang="id-ID" dirty="0" smtClean="0"/>
                  <a:t>Nilai kolom paling kanan ambil dari </a:t>
                </a:r>
                <a:r>
                  <a:rPr lang="id-ID" dirty="0" err="1" smtClean="0"/>
                  <a:t>line</a:t>
                </a:r>
                <a:r>
                  <a:rPr lang="id-ID" dirty="0" smtClean="0"/>
                  <a:t> </a:t>
                </a:r>
                <a:r>
                  <a:rPr lang="id-ID" dirty="0" err="1" smtClean="0"/>
                  <a:t>buffer</a:t>
                </a:r>
                <a:r>
                  <a:rPr lang="id-ID" dirty="0" smtClean="0"/>
                  <a:t> yang aktif saat itu</a:t>
                </a:r>
              </a:p>
              <a:p>
                <a:pPr lvl="1"/>
                <a:r>
                  <a:rPr lang="id-ID" dirty="0" smtClean="0"/>
                  <a:t>Nilai paling </a:t>
                </a:r>
                <a:r>
                  <a:rPr lang="id-ID" dirty="0" err="1" smtClean="0"/>
                  <a:t>kanan-bawah</a:t>
                </a:r>
                <a:r>
                  <a:rPr lang="id-ID" dirty="0" smtClean="0"/>
                  <a:t> ambil dari </a:t>
                </a:r>
                <a:r>
                  <a:rPr lang="id-ID" dirty="0" err="1" smtClean="0"/>
                  <a:t>input</a:t>
                </a:r>
                <a:endParaRPr lang="id-ID" dirty="0" smtClean="0"/>
              </a:p>
              <a:p>
                <a:pPr lvl="1"/>
                <a:r>
                  <a:rPr lang="id-ID" dirty="0" smtClean="0"/>
                  <a:t>Untuk setiap posisi (k,l) dengan k+l = 3-1, rentang k [1,3-1] dan l [0,3-2],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,2−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5−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,2−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5−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,2−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id-ID" dirty="0" smtClean="0"/>
              </a:p>
              <a:p>
                <a:pPr lvl="2"/>
                <a:r>
                  <a:rPr lang="id-ID" dirty="0" smtClean="0"/>
                  <a:t>Berarti, pasangan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2,0</m:t>
                            </m:r>
                          </m:e>
                        </m:d>
                      </m:e>
                    </m:d>
                  </m:oMath>
                </a14:m>
                <a:endParaRPr lang="id-ID" dirty="0" smtClean="0"/>
              </a:p>
              <a:p>
                <a:pPr lvl="2"/>
                <a:r>
                  <a:rPr lang="id-ID" dirty="0" smtClean="0"/>
                  <a:t>(1,1)	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5,1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e>
                    </m:d>
                  </m:oMath>
                </a14:m>
                <a:endParaRPr lang="id-ID" dirty="0" smtClean="0"/>
              </a:p>
              <a:p>
                <a:pPr lvl="2"/>
                <a:r>
                  <a:rPr lang="id-ID" dirty="0" smtClean="0"/>
                  <a:t>(2,0)	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0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 (2)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Integral </a:t>
                </a:r>
                <a:r>
                  <a:rPr lang="id-ID" dirty="0" err="1" smtClean="0"/>
                  <a:t>buffer</a:t>
                </a:r>
                <a:r>
                  <a:rPr lang="id-ID" dirty="0" smtClean="0"/>
                  <a:t>:</a:t>
                </a:r>
              </a:p>
              <a:p>
                <a:pPr lvl="1"/>
                <a:r>
                  <a:rPr lang="id-ID" dirty="0" smtClean="0"/>
                  <a:t>Untuk rentang u dan v [0,2],</a:t>
                </a:r>
                <a:r>
                  <a:rPr lang="id-ID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id-ID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𝐼𝐼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87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568770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870689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P(1,0)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2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019317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P(1,0)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P(2,0)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864254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P(1,0)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P(1,0)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P(2,0)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P(3,0)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8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705156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 + P(1,0)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P(1,0) + P(2,0)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P(1,0)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P(2,0)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P(3,0)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6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778120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P(1,0)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P(1,0) + P(2,0)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P(1,0)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P(2,0) + P(3,0)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P(1,0)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P(2,0)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P(3,0)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P(5,0)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5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1042</Words>
  <Application>Microsoft Office PowerPoint</Application>
  <PresentationFormat>Widescreen</PresentationFormat>
  <Paragraphs>567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Asumsi</vt:lpstr>
      <vt:lpstr>Aturan</vt:lpstr>
      <vt:lpstr>Aturan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Sekolah Teknik Elektro dan Informatika ITB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Tengku Ahmad Madya Putra</dc:creator>
  <cp:lastModifiedBy>Tengku Ahmad Madya Putra</cp:lastModifiedBy>
  <cp:revision>10</cp:revision>
  <dcterms:created xsi:type="dcterms:W3CDTF">2016-01-17T13:41:15Z</dcterms:created>
  <dcterms:modified xsi:type="dcterms:W3CDTF">2016-01-17T15:32:27Z</dcterms:modified>
</cp:coreProperties>
</file>