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57" r:id="rId4"/>
    <p:sldId id="261" r:id="rId5"/>
    <p:sldId id="262" r:id="rId6"/>
    <p:sldId id="258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34" autoAdjust="0"/>
  </p:normalViewPr>
  <p:slideViewPr>
    <p:cSldViewPr>
      <p:cViewPr varScale="1">
        <p:scale>
          <a:sx n="102" d="100"/>
          <a:sy n="102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F5AA3-931A-4C75-A92F-4D08E4A3E0DB}" type="datetimeFigureOut">
              <a:rPr lang="de-CH" smtClean="0"/>
              <a:pPr/>
              <a:t>19.01.2014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8F29-5281-4177-B5EA-19E02C0676C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Standart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8F29-5281-4177-B5EA-19E02C0676C8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C55B43-B536-439B-9015-192C59142B54}" type="datetimeFigureOut">
              <a:rPr lang="de-CH" smtClean="0"/>
              <a:pPr/>
              <a:t>19.01.2014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059DCE-ED4B-4286-ADAC-19FA3B0641C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C55B43-B536-439B-9015-192C59142B54}" type="datetimeFigureOut">
              <a:rPr lang="de-CH" smtClean="0"/>
              <a:pPr/>
              <a:t>19.01.2014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59DCE-ED4B-4286-ADAC-19FA3B0641C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C55B43-B536-439B-9015-192C59142B54}" type="datetimeFigureOut">
              <a:rPr lang="de-CH" smtClean="0"/>
              <a:pPr/>
              <a:t>19.01.2014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59DCE-ED4B-4286-ADAC-19FA3B0641C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C55B43-B536-439B-9015-192C59142B54}" type="datetimeFigureOut">
              <a:rPr lang="de-CH" smtClean="0"/>
              <a:pPr/>
              <a:t>19.01.2014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59DCE-ED4B-4286-ADAC-19FA3B0641C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C55B43-B536-439B-9015-192C59142B54}" type="datetimeFigureOut">
              <a:rPr lang="de-CH" smtClean="0"/>
              <a:pPr/>
              <a:t>19.01.2014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59DCE-ED4B-4286-ADAC-19FA3B0641C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C55B43-B536-439B-9015-192C59142B54}" type="datetimeFigureOut">
              <a:rPr lang="de-CH" smtClean="0"/>
              <a:pPr/>
              <a:t>19.01.2014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59DCE-ED4B-4286-ADAC-19FA3B0641C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C55B43-B536-439B-9015-192C59142B54}" type="datetimeFigureOut">
              <a:rPr lang="de-CH" smtClean="0"/>
              <a:pPr/>
              <a:t>19.01.2014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59DCE-ED4B-4286-ADAC-19FA3B0641C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C55B43-B536-439B-9015-192C59142B54}" type="datetimeFigureOut">
              <a:rPr lang="de-CH" smtClean="0"/>
              <a:pPr/>
              <a:t>19.01.2014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59DCE-ED4B-4286-ADAC-19FA3B0641C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C55B43-B536-439B-9015-192C59142B54}" type="datetimeFigureOut">
              <a:rPr lang="de-CH" smtClean="0"/>
              <a:pPr/>
              <a:t>19.01.2014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59DCE-ED4B-4286-ADAC-19FA3B0641C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C55B43-B536-439B-9015-192C59142B54}" type="datetimeFigureOut">
              <a:rPr lang="de-CH" smtClean="0"/>
              <a:pPr/>
              <a:t>19.01.2014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059DCE-ED4B-4286-ADAC-19FA3B0641C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C55B43-B536-439B-9015-192C59142B54}" type="datetimeFigureOut">
              <a:rPr lang="de-CH" smtClean="0"/>
              <a:pPr/>
              <a:t>19.01.2014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059DCE-ED4B-4286-ADAC-19FA3B0641C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C55B43-B536-439B-9015-192C59142B54}" type="datetimeFigureOut">
              <a:rPr lang="de-CH" smtClean="0"/>
              <a:pPr/>
              <a:t>19.01.2014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059DCE-ED4B-4286-ADAC-19FA3B0641C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My</a:t>
            </a:r>
            <a:r>
              <a:rPr lang="de-CH" dirty="0" smtClean="0"/>
              <a:t> </a:t>
            </a:r>
            <a:r>
              <a:rPr lang="de-CH" dirty="0" err="1" smtClean="0"/>
              <a:t>WineGuide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Web Programming</a:t>
            </a:r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Design</a:t>
            </a:r>
          </a:p>
          <a:p>
            <a:r>
              <a:rPr lang="de-CH" dirty="0" smtClean="0"/>
              <a:t>Features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HTML,</a:t>
            </a:r>
          </a:p>
          <a:p>
            <a:r>
              <a:rPr lang="de-CH" dirty="0" smtClean="0"/>
              <a:t>PHP,</a:t>
            </a:r>
          </a:p>
          <a:p>
            <a:r>
              <a:rPr lang="de-CH" dirty="0" smtClean="0"/>
              <a:t>CSS,</a:t>
            </a:r>
          </a:p>
          <a:p>
            <a:r>
              <a:rPr lang="de-CH" dirty="0" smtClean="0"/>
              <a:t>JavaScript,</a:t>
            </a:r>
          </a:p>
          <a:p>
            <a:r>
              <a:rPr lang="de-CH" dirty="0" smtClean="0"/>
              <a:t>AJAX,</a:t>
            </a:r>
          </a:p>
          <a:p>
            <a:r>
              <a:rPr lang="de-CH" dirty="0" smtClean="0"/>
              <a:t>JQUERY,</a:t>
            </a:r>
          </a:p>
          <a:p>
            <a:r>
              <a:rPr lang="de-CH" dirty="0" smtClean="0"/>
              <a:t>MSQL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DB-Design I (</a:t>
            </a:r>
            <a:r>
              <a:rPr lang="de-CH" dirty="0" err="1" smtClean="0"/>
              <a:t>wineGuideDB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2" name="Picture 2" descr="D:\WebProjects\MyWineGuide\wineGuideDB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150200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DB-Design II (</a:t>
            </a:r>
            <a:r>
              <a:rPr lang="de-CH" dirty="0" err="1" smtClean="0"/>
              <a:t>secureLoginDB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2050" name="Picture 2" descr="D:\WebProjects\MyWineGuide\secure_logi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8887" y="2558256"/>
            <a:ext cx="4086225" cy="237172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4788024" y="6021288"/>
            <a:ext cx="397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(zusätzliche Details: </a:t>
            </a:r>
            <a:r>
              <a:rPr lang="de-CH" dirty="0" smtClean="0"/>
              <a:t>taskliste.pdf)</a:t>
            </a:r>
            <a:endParaRPr lang="de-CH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Wein-Suche (DB)</a:t>
            </a:r>
          </a:p>
          <a:p>
            <a:r>
              <a:rPr lang="de-CH" dirty="0" smtClean="0"/>
              <a:t>Weinkeller (Login)</a:t>
            </a:r>
          </a:p>
          <a:p>
            <a:r>
              <a:rPr lang="de-CH" dirty="0" smtClean="0"/>
              <a:t>Navigation zur Orientierung</a:t>
            </a:r>
            <a:endParaRPr lang="de-CH" dirty="0" smtClean="0"/>
          </a:p>
          <a:p>
            <a:r>
              <a:rPr lang="de-CH" dirty="0" smtClean="0"/>
              <a:t>Navigation mehrsprachig</a:t>
            </a:r>
          </a:p>
          <a:p>
            <a:r>
              <a:rPr lang="de-CH" dirty="0" smtClean="0"/>
              <a:t>+/- </a:t>
            </a:r>
            <a:r>
              <a:rPr lang="de-CH" dirty="0" err="1" smtClean="0"/>
              <a:t>Responsive</a:t>
            </a:r>
            <a:r>
              <a:rPr lang="de-CH" dirty="0" smtClean="0"/>
              <a:t>	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 / Demo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860032" y="6021288"/>
            <a:ext cx="397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(zusätzliche Details: </a:t>
            </a:r>
            <a:r>
              <a:rPr lang="de-CH" dirty="0" smtClean="0"/>
              <a:t>taskliste.pdf)</a:t>
            </a:r>
            <a:endParaRPr lang="de-CH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Interessanter </a:t>
            </a:r>
            <a:r>
              <a:rPr lang="de-CH" dirty="0" err="1" smtClean="0"/>
              <a:t>refresh</a:t>
            </a:r>
            <a:endParaRPr lang="de-CH" dirty="0" smtClean="0"/>
          </a:p>
          <a:p>
            <a:r>
              <a:rPr lang="de-CH" dirty="0" smtClean="0"/>
              <a:t>Mühsame Fehlersuche</a:t>
            </a:r>
          </a:p>
          <a:p>
            <a:r>
              <a:rPr lang="de-CH" dirty="0" smtClean="0"/>
              <a:t>Design zeitraubend</a:t>
            </a:r>
          </a:p>
          <a:p>
            <a:r>
              <a:rPr lang="de-CH" dirty="0" smtClean="0"/>
              <a:t>Aufwändig mit PHP zu Programmieren</a:t>
            </a:r>
          </a:p>
          <a:p>
            <a:r>
              <a:rPr lang="de-CH" dirty="0" smtClean="0"/>
              <a:t>Verständnis Server-Client Programmierung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82</Words>
  <Application>Microsoft Office PowerPoint</Application>
  <PresentationFormat>Bildschirmpräsentation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Deimos</vt:lpstr>
      <vt:lpstr>My WineGuide</vt:lpstr>
      <vt:lpstr>Inhalt</vt:lpstr>
      <vt:lpstr>Technologien</vt:lpstr>
      <vt:lpstr>DB-Design I (wineGuideDB)</vt:lpstr>
      <vt:lpstr>DB-Design II (secureLoginDB)</vt:lpstr>
      <vt:lpstr>Features / Demo</vt:lpstr>
      <vt:lpstr>Lessons learnt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dimitri.haemmerli</dc:creator>
  <cp:lastModifiedBy>dimitri.haemmerli</cp:lastModifiedBy>
  <cp:revision>22</cp:revision>
  <dcterms:created xsi:type="dcterms:W3CDTF">2014-01-17T01:49:26Z</dcterms:created>
  <dcterms:modified xsi:type="dcterms:W3CDTF">2014-01-19T20:25:53Z</dcterms:modified>
</cp:coreProperties>
</file>