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e2868089-f0db-469d-98d8-18bc507e774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d1a27dbcd1e344e3" /><Relationship Type="http://schemas.openxmlformats.org/officeDocument/2006/relationships/hyperlink" Target="https://app.powerbi.com/reports/e2868089-f0db-469d-98d8-18bc507e7743/ReportSection?pbi_source=PowerPoint" TargetMode="External" Id="RelId0" /><Relationship Type="http://schemas.openxmlformats.org/officeDocument/2006/relationships/image" Target="/ppt/media/image4.png" Id="imgId109516666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golive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03/05/2020 04:42:44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02/05/2020 17:28:40 UTC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951666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61925" y="0"/>
            <a:ext cx="11858625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