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3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  <p:sldMasterId id="2147483703" r:id="rId2"/>
    <p:sldMasterId id="2147483751" r:id="rId3"/>
    <p:sldMasterId id="2147483786" r:id="rId4"/>
  </p:sldMasterIdLst>
  <p:notesMasterIdLst>
    <p:notesMasterId r:id="rId24"/>
  </p:notesMasterIdLst>
  <p:handoutMasterIdLst>
    <p:handoutMasterId r:id="rId25"/>
  </p:handoutMasterIdLst>
  <p:sldIdLst>
    <p:sldId id="546" r:id="rId5"/>
    <p:sldId id="584" r:id="rId6"/>
    <p:sldId id="470" r:id="rId7"/>
    <p:sldId id="666" r:id="rId8"/>
    <p:sldId id="661" r:id="rId9"/>
    <p:sldId id="662" r:id="rId10"/>
    <p:sldId id="663" r:id="rId11"/>
    <p:sldId id="664" r:id="rId12"/>
    <p:sldId id="665" r:id="rId13"/>
    <p:sldId id="592" r:id="rId14"/>
    <p:sldId id="581" r:id="rId15"/>
    <p:sldId id="608" r:id="rId16"/>
    <p:sldId id="618" r:id="rId17"/>
    <p:sldId id="636" r:id="rId18"/>
    <p:sldId id="637" r:id="rId19"/>
    <p:sldId id="594" r:id="rId20"/>
    <p:sldId id="654" r:id="rId21"/>
    <p:sldId id="667" r:id="rId22"/>
    <p:sldId id="405" r:id="rId23"/>
  </p:sldIdLst>
  <p:sldSz cx="9144000" cy="5143500" type="screen16x9"/>
  <p:notesSz cx="6858000" cy="9144000"/>
  <p:defaultTextStyle>
    <a:defPPr>
      <a:defRPr lang="es-ES_trad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292" userDrawn="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L Nagaraj" initials="VN" lastIdx="13" clrIdx="0">
    <p:extLst/>
  </p:cmAuthor>
  <p:cmAuthor id="2" name="intellipaat" initials="i" lastIdx="1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B9F25"/>
    <a:srgbClr val="F2F2F2"/>
    <a:srgbClr val="0070C0"/>
    <a:srgbClr val="604878"/>
    <a:srgbClr val="1B587C"/>
    <a:srgbClr val="F07F09"/>
    <a:srgbClr val="00CC99"/>
    <a:srgbClr val="C0504D"/>
    <a:srgbClr val="00B0F0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55" autoAdjust="0"/>
    <p:restoredTop sz="90025" autoAdjust="0"/>
  </p:normalViewPr>
  <p:slideViewPr>
    <p:cSldViewPr snapToGrid="0" snapToObjects="1" showGuides="1">
      <p:cViewPr varScale="1">
        <p:scale>
          <a:sx n="103" d="100"/>
          <a:sy n="103" d="100"/>
        </p:scale>
        <p:origin x="624" y="72"/>
      </p:cViewPr>
      <p:guideLst>
        <p:guide orient="horz" pos="2292"/>
        <p:guide pos="2880"/>
      </p:guideLst>
    </p:cSldViewPr>
  </p:slideViewPr>
  <p:outlineViewPr>
    <p:cViewPr>
      <p:scale>
        <a:sx n="33" d="100"/>
        <a:sy n="33" d="100"/>
      </p:scale>
      <p:origin x="0" y="-1138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31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FDAA2-155F-4D4D-80FA-13EF88C96703}" type="datetimeFigureOut">
              <a:rPr lang="es-ES_tradnl" smtClean="0"/>
              <a:t>16/03/2019</a:t>
            </a:fld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7FB22-0228-B54E-9266-921B6601F8FC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342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BBC1D-01E7-2A4B-B48C-2CB88C1DD72F}" type="datetimeFigureOut">
              <a:rPr lang="es-ES_tradnl" smtClean="0"/>
              <a:t>16/03/2019</a:t>
            </a:fld>
            <a:endParaRPr lang="es-ES_tradn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432D9-C447-114D-8AE4-4B69B11377B0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8663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914378">
              <a:spcBef>
                <a:spcPts val="1000"/>
              </a:spcBef>
              <a:buNone/>
              <a:defRPr/>
            </a:pPr>
            <a:r>
              <a:rPr lang="en-US" sz="1200" dirty="0">
                <a:solidFill>
                  <a:srgbClr val="60487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Working with the </a:t>
            </a:r>
            <a:r>
              <a:rPr lang="en-US" sz="1200" dirty="0" err="1">
                <a:solidFill>
                  <a:srgbClr val="60487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jBPM</a:t>
            </a:r>
            <a:r>
              <a:rPr lang="en-US" sz="1200" dirty="0">
                <a:solidFill>
                  <a:srgbClr val="60487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7432D9-C447-114D-8AE4-4B69B11377B0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066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16389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4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28456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18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64831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19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919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13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370581"/>
            <a:ext cx="9336686" cy="4341716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753398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3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0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0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8657629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63690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125834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75016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511881" y="4196957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75016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511881" y="450175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2854512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2591377" y="419695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854512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2591377" y="450175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4870508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4607373" y="419695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4870508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4607373" y="4501757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6886504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6623369" y="41969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886504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6623369" y="4501757"/>
            <a:ext cx="18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52724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46709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76814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787674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532750" y="1760961"/>
            <a:ext cx="561962" cy="561958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49021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981052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4869123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4614199" y="1760961"/>
            <a:ext cx="561962" cy="561958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630470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062501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787674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532750" y="3655222"/>
            <a:ext cx="561962" cy="561958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49021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981052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4869123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4614199" y="3655222"/>
            <a:ext cx="561962" cy="561958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630470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062501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5584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9377857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011274" y="742321"/>
            <a:ext cx="2575497" cy="3555357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7631772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651596" y="742321"/>
            <a:ext cx="3944495" cy="3673401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2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8891464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799713" y="719608"/>
            <a:ext cx="3207133" cy="3980938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227712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5280495" y="730497"/>
            <a:ext cx="2686698" cy="4223845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1987865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747624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3490823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6250956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2905213" y="2335938"/>
            <a:ext cx="612001" cy="611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636239" y="2335938"/>
            <a:ext cx="612001" cy="611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5640" y="1434097"/>
            <a:ext cx="2304738" cy="234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439353" y="1434097"/>
            <a:ext cx="2262090" cy="234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6190577" y="1434097"/>
            <a:ext cx="2303631" cy="234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60378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679622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7330322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716106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43809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98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98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98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804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242125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2821450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49153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707756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707756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707757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271815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4574489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489446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80773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80773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780774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344832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660884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698684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1455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9996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89996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689996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46402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86271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0770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8427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670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1919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43807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971324"/>
            <a:ext cx="4470474" cy="2617674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982249" y="2162058"/>
            <a:ext cx="3411415" cy="215411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30804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5180487" y="372954"/>
            <a:ext cx="3006042" cy="4453197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66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 dirty="0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5346074" y="808002"/>
            <a:ext cx="2681232" cy="35596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6947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54839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09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9037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373672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240153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219807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0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194000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0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76439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5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70006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1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59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25338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4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8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150285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097592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3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0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0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89840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63690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125834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75016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511881" y="4196957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75016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511881" y="450175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2854512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2591377" y="419695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854512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2591377" y="450175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4870508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4607373" y="419695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4870508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4607373" y="4501757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6886504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6623369" y="41969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886504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6623369" y="4501757"/>
            <a:ext cx="18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7370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46709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76814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787674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532750" y="1760961"/>
            <a:ext cx="561962" cy="561958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49021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981052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4869123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4614199" y="1760961"/>
            <a:ext cx="561962" cy="561958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630470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062501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787674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532750" y="3655222"/>
            <a:ext cx="561962" cy="561958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49021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981052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4869123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4614199" y="3655222"/>
            <a:ext cx="561962" cy="561958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630470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062501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213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19432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011274" y="742321"/>
            <a:ext cx="2575497" cy="3555357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8969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3673775" y="-529902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503033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651596" y="742321"/>
            <a:ext cx="3944495" cy="3673401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2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75594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799713" y="719608"/>
            <a:ext cx="3207133" cy="3980938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64169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5280495" y="730497"/>
            <a:ext cx="2686698" cy="4223845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122013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747624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3490823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6250956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2905213" y="2335938"/>
            <a:ext cx="612001" cy="611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636239" y="2335938"/>
            <a:ext cx="612001" cy="611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5640" y="1434097"/>
            <a:ext cx="2304738" cy="234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439353" y="1434097"/>
            <a:ext cx="2262090" cy="234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6190577" y="1434097"/>
            <a:ext cx="2303631" cy="234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60378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679622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931635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716106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43809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98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98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98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804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242125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2821450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49153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707756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707756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707757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271815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4574489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489446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80773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80773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780774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344832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660884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698684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1455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9996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89996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689996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46402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86271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0770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54261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ear whitout slid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4145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5763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3107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9004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21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3581309" y="0"/>
            <a:ext cx="5563679" cy="4850718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207678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41508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7157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7201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29019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3673775" y="-529902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365966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3581309" y="0"/>
            <a:ext cx="5563679" cy="4850718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004524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3673775" y="-346183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023529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9557" y="-614340"/>
            <a:ext cx="9127247" cy="5587836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042268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17690" cy="4971224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998855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3" y="1"/>
            <a:ext cx="9117689" cy="3539825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4921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3673775" y="-346183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807720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0226" y="-400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941318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370581"/>
            <a:ext cx="9336686" cy="4341716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182067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158671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424069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9506795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971324"/>
            <a:ext cx="4470474" cy="2617674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982249" y="2162058"/>
            <a:ext cx="3411415" cy="215411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044622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5180487" y="372954"/>
            <a:ext cx="3006042" cy="4453197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66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 dirty="0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5346074" y="808002"/>
            <a:ext cx="2681232" cy="35596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7978633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6550182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09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1184399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373672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7088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9557" y="-614340"/>
            <a:ext cx="9127247" cy="5587836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889429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219807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6500381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0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2936410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5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60137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1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59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0198238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4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8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001164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3039238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3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0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0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9064106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63690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125834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75016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511881" y="4196957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75016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511881" y="450175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2854512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2591377" y="419695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854512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2591377" y="450175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4870508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4607373" y="419695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4870508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4607373" y="4501757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6886504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6623369" y="41969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886504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6623369" y="4501757"/>
            <a:ext cx="18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22254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46709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76814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787674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532750" y="1760961"/>
            <a:ext cx="561962" cy="561958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49021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981052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4869123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4614199" y="1760961"/>
            <a:ext cx="561962" cy="561958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630470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062501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787674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532750" y="3655222"/>
            <a:ext cx="561962" cy="561958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49021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981052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4869123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4614199" y="3655222"/>
            <a:ext cx="561962" cy="561958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630470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062501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653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8661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17690" cy="4971224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097175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011274" y="742321"/>
            <a:ext cx="2575497" cy="3555357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7357989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651596" y="742321"/>
            <a:ext cx="3944495" cy="3673401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2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9969996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799713" y="719608"/>
            <a:ext cx="3207133" cy="3980938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9106837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5280495" y="730497"/>
            <a:ext cx="2686698" cy="4223845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5380770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747624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3490823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6250956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2905213" y="2335938"/>
            <a:ext cx="612001" cy="611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636239" y="2335938"/>
            <a:ext cx="612001" cy="611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5640" y="1434097"/>
            <a:ext cx="2304738" cy="234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439353" y="1434097"/>
            <a:ext cx="2262090" cy="234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6190577" y="1434097"/>
            <a:ext cx="2303631" cy="234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60378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679622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4425943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716106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43809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98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98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98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804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242125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2821450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49153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707756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707756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707757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271815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4574489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489446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80773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80773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780774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344832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660884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698684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1455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9996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89996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689996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46402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86271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0770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4427727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391889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5293293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3673775" y="-529902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543107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3581309" y="0"/>
            <a:ext cx="5563679" cy="4850718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3274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3" y="1"/>
            <a:ext cx="9117689" cy="3539825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8498411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3673775" y="-346183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638800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9557" y="-614340"/>
            <a:ext cx="9127247" cy="5587836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5276918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17690" cy="4971224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5435307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3" y="1"/>
            <a:ext cx="9117689" cy="3539825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1971006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0226" y="-400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284221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370581"/>
            <a:ext cx="9336686" cy="4341716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9228650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4315499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4626882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5540325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971324"/>
            <a:ext cx="4470474" cy="2617674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982249" y="2162058"/>
            <a:ext cx="3411415" cy="215411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640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0226" y="-400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9494649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5180487" y="372954"/>
            <a:ext cx="3006042" cy="4453197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66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 dirty="0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5346074" y="808002"/>
            <a:ext cx="2681232" cy="35596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1768089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3331612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09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0326612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373672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8960389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219807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038346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0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4949436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5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153434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1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59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0912509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4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8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7396915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7271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7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34" Type="http://schemas.openxmlformats.org/officeDocument/2006/relationships/slideLayout" Target="../slideLayouts/slideLayout75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66.xml"/><Relationship Id="rId33" Type="http://schemas.openxmlformats.org/officeDocument/2006/relationships/slideLayout" Target="../slideLayouts/slideLayout74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70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65.xml"/><Relationship Id="rId32" Type="http://schemas.openxmlformats.org/officeDocument/2006/relationships/slideLayout" Target="../slideLayouts/slideLayout73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9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31" Type="http://schemas.openxmlformats.org/officeDocument/2006/relationships/slideLayout" Target="../slideLayouts/slideLayout72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8.xml"/><Relationship Id="rId30" Type="http://schemas.openxmlformats.org/officeDocument/2006/relationships/slideLayout" Target="../slideLayouts/slideLayout71.xml"/><Relationship Id="rId35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18" Type="http://schemas.openxmlformats.org/officeDocument/2006/relationships/slideLayout" Target="../slideLayouts/slideLayout93.xml"/><Relationship Id="rId26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78.xml"/><Relationship Id="rId21" Type="http://schemas.openxmlformats.org/officeDocument/2006/relationships/slideLayout" Target="../slideLayouts/slideLayout96.xml"/><Relationship Id="rId34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slideLayout" Target="../slideLayouts/slideLayout92.xml"/><Relationship Id="rId25" Type="http://schemas.openxmlformats.org/officeDocument/2006/relationships/slideLayout" Target="../slideLayouts/slideLayout100.xml"/><Relationship Id="rId33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91.xml"/><Relationship Id="rId20" Type="http://schemas.openxmlformats.org/officeDocument/2006/relationships/slideLayout" Target="../slideLayouts/slideLayout95.xml"/><Relationship Id="rId29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24" Type="http://schemas.openxmlformats.org/officeDocument/2006/relationships/slideLayout" Target="../slideLayouts/slideLayout99.xml"/><Relationship Id="rId32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23" Type="http://schemas.openxmlformats.org/officeDocument/2006/relationships/slideLayout" Target="../slideLayouts/slideLayout98.xml"/><Relationship Id="rId28" Type="http://schemas.openxmlformats.org/officeDocument/2006/relationships/slideLayout" Target="../slideLayouts/slideLayout103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94.xml"/><Relationship Id="rId31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Relationship Id="rId22" Type="http://schemas.openxmlformats.org/officeDocument/2006/relationships/slideLayout" Target="../slideLayouts/slideLayout97.xml"/><Relationship Id="rId27" Type="http://schemas.openxmlformats.org/officeDocument/2006/relationships/slideLayout" Target="../slideLayouts/slideLayout102.xml"/><Relationship Id="rId30" Type="http://schemas.openxmlformats.org/officeDocument/2006/relationships/slideLayout" Target="../slideLayouts/slideLayout105.xml"/><Relationship Id="rId35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123BF02-B4C6-4694-88DF-50AD00B2DB53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4588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21" r:id="rId2"/>
    <p:sldLayoutId id="2147483720" r:id="rId3"/>
    <p:sldLayoutId id="2147483719" r:id="rId4"/>
    <p:sldLayoutId id="2147483713" r:id="rId5"/>
    <p:sldLayoutId id="2147483718" r:id="rId6"/>
    <p:sldLayoutId id="2147483717" r:id="rId7"/>
    <p:sldLayoutId id="2147483716" r:id="rId8"/>
    <p:sldLayoutId id="2147483715" r:id="rId9"/>
    <p:sldLayoutId id="2147483714" r:id="rId10"/>
    <p:sldLayoutId id="2147483711" r:id="rId11"/>
    <p:sldLayoutId id="2147483712" r:id="rId12"/>
    <p:sldLayoutId id="2147483727" r:id="rId13"/>
    <p:sldLayoutId id="2147483748" r:id="rId14"/>
    <p:sldLayoutId id="2147483750" r:id="rId15"/>
    <p:sldLayoutId id="2147483747" r:id="rId16"/>
    <p:sldLayoutId id="2147483749" r:id="rId17"/>
    <p:sldLayoutId id="2147483740" r:id="rId18"/>
    <p:sldLayoutId id="2147483741" r:id="rId19"/>
    <p:sldLayoutId id="2147483739" r:id="rId20"/>
    <p:sldLayoutId id="2147483746" r:id="rId21"/>
    <p:sldLayoutId id="2147483745" r:id="rId22"/>
    <p:sldLayoutId id="2147483742" r:id="rId23"/>
    <p:sldLayoutId id="2147483743" r:id="rId24"/>
    <p:sldLayoutId id="2147483744" r:id="rId25"/>
    <p:sldLayoutId id="2147483738" r:id="rId26"/>
    <p:sldLayoutId id="2147483737" r:id="rId27"/>
    <p:sldLayoutId id="2147483726" r:id="rId28"/>
    <p:sldLayoutId id="2147483722" r:id="rId29"/>
    <p:sldLayoutId id="2147483723" r:id="rId30"/>
    <p:sldLayoutId id="2147483725" r:id="rId31"/>
    <p:sldLayoutId id="2147483724" r:id="rId32"/>
    <p:sldLayoutId id="2147483735" r:id="rId33"/>
    <p:sldLayoutId id="2147483734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5465" userDrawn="1">
          <p15:clr>
            <a:srgbClr val="F26B43"/>
          </p15:clr>
        </p15:guide>
        <p15:guide id="4" pos="29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FB7C38-90C2-48D4-B3D5-4B1568A720BA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104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28" r:id="rId2"/>
    <p:sldLayoutId id="2147483733" r:id="rId3"/>
    <p:sldLayoutId id="2147483729" r:id="rId4"/>
    <p:sldLayoutId id="2147483730" r:id="rId5"/>
    <p:sldLayoutId id="2147483731" r:id="rId6"/>
    <p:sldLayoutId id="214748373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CC58E8-732F-4322-B9A1-874D76A200C1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84822" y="120416"/>
            <a:ext cx="1360574" cy="4742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DC9EC2-A8D8-46B8-B0B1-129A69C37370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EC8A57-5E1B-4C34-A2DD-78F62397725D}"/>
              </a:ext>
            </a:extLst>
          </p:cNvPr>
          <p:cNvCxnSpPr>
            <a:cxnSpLocks/>
          </p:cNvCxnSpPr>
          <p:nvPr userDrawn="1"/>
        </p:nvCxnSpPr>
        <p:spPr>
          <a:xfrm flipH="1">
            <a:off x="302327" y="737420"/>
            <a:ext cx="8543069" cy="0"/>
          </a:xfrm>
          <a:prstGeom prst="line">
            <a:avLst/>
          </a:prstGeom>
          <a:ln w="28575">
            <a:solidFill>
              <a:schemeClr val="accent1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7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  <p:sldLayoutId id="2147483769" r:id="rId18"/>
    <p:sldLayoutId id="2147483770" r:id="rId19"/>
    <p:sldLayoutId id="2147483771" r:id="rId20"/>
    <p:sldLayoutId id="2147483772" r:id="rId21"/>
    <p:sldLayoutId id="2147483773" r:id="rId22"/>
    <p:sldLayoutId id="2147483774" r:id="rId23"/>
    <p:sldLayoutId id="2147483775" r:id="rId24"/>
    <p:sldLayoutId id="2147483776" r:id="rId25"/>
    <p:sldLayoutId id="2147483777" r:id="rId26"/>
    <p:sldLayoutId id="2147483778" r:id="rId27"/>
    <p:sldLayoutId id="2147483779" r:id="rId28"/>
    <p:sldLayoutId id="2147483780" r:id="rId29"/>
    <p:sldLayoutId id="2147483781" r:id="rId30"/>
    <p:sldLayoutId id="2147483782" r:id="rId31"/>
    <p:sldLayoutId id="2147483783" r:id="rId32"/>
    <p:sldLayoutId id="2147483784" r:id="rId33"/>
    <p:sldLayoutId id="2147483785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CC58E8-732F-4322-B9A1-874D76A200C1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90156" y="117562"/>
            <a:ext cx="1665352" cy="5805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E7E92E-F808-481A-9BB4-1E4B270CEE6C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0699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  <p:sldLayoutId id="2147483804" r:id="rId18"/>
    <p:sldLayoutId id="2147483805" r:id="rId19"/>
    <p:sldLayoutId id="2147483806" r:id="rId20"/>
    <p:sldLayoutId id="2147483807" r:id="rId21"/>
    <p:sldLayoutId id="2147483808" r:id="rId22"/>
    <p:sldLayoutId id="2147483809" r:id="rId23"/>
    <p:sldLayoutId id="2147483810" r:id="rId24"/>
    <p:sldLayoutId id="2147483811" r:id="rId25"/>
    <p:sldLayoutId id="2147483812" r:id="rId26"/>
    <p:sldLayoutId id="2147483813" r:id="rId27"/>
    <p:sldLayoutId id="2147483814" r:id="rId28"/>
    <p:sldLayoutId id="2147483815" r:id="rId29"/>
    <p:sldLayoutId id="2147483816" r:id="rId30"/>
    <p:sldLayoutId id="2147483817" r:id="rId31"/>
    <p:sldLayoutId id="2147483818" r:id="rId32"/>
    <p:sldLayoutId id="2147483819" r:id="rId33"/>
    <p:sldLayoutId id="2147483820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6F147F-C497-4FDA-958F-9D181C3977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8717" y="511897"/>
            <a:ext cx="2351113" cy="8195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39759" y="1"/>
            <a:ext cx="2380593" cy="957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>
              <a:defRPr/>
            </a:pPr>
            <a:endParaRPr lang="en-US" sz="1013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3893687-A2C9-405B-A571-BAB7736740DD}"/>
              </a:ext>
            </a:extLst>
          </p:cNvPr>
          <p:cNvSpPr txBox="1">
            <a:spLocks/>
          </p:cNvSpPr>
          <p:nvPr/>
        </p:nvSpPr>
        <p:spPr>
          <a:xfrm>
            <a:off x="200722" y="2511939"/>
            <a:ext cx="4282068" cy="576956"/>
          </a:xfrm>
          <a:prstGeom prst="rect">
            <a:avLst/>
          </a:prstGeom>
        </p:spPr>
        <p:txBody>
          <a:bodyPr/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8">
              <a:spcBef>
                <a:spcPts val="1000"/>
              </a:spcBef>
              <a:buNone/>
              <a:defRPr/>
            </a:pPr>
            <a:r>
              <a:rPr lang="en-US" sz="2800" dirty="0">
                <a:solidFill>
                  <a:srgbClr val="60487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4043864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5187236" cy="576956"/>
          </a:xfrm>
        </p:spPr>
        <p:txBody>
          <a:bodyPr anchor="ctr"/>
          <a:lstStyle/>
          <a:p>
            <a:r>
              <a:rPr lang="en-US" dirty="0"/>
              <a:t>Quiz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8DED-0611-490C-8B53-83489DA665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6373" y="3045132"/>
            <a:ext cx="4163457" cy="221850"/>
          </a:xfrm>
        </p:spPr>
        <p:txBody>
          <a:bodyPr/>
          <a:lstStyle/>
          <a:p>
            <a:r>
              <a:rPr lang="en-IN" dirty="0"/>
              <a:t>Exception Handling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7F819-1C93-422D-8F84-81EB2C454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254" y="3615762"/>
            <a:ext cx="1158446" cy="115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55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latin typeface="Raleway"/>
              </a:rPr>
              <a:t>Quiz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6D931F-1577-44D6-BE32-D543190DD662}"/>
              </a:ext>
            </a:extLst>
          </p:cNvPr>
          <p:cNvSpPr txBox="1">
            <a:spLocks/>
          </p:cNvSpPr>
          <p:nvPr/>
        </p:nvSpPr>
        <p:spPr>
          <a:xfrm>
            <a:off x="300591" y="1073258"/>
            <a:ext cx="8367623" cy="59199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Raleway"/>
              </a:rPr>
              <a:t>Technical Exception uses below implementation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91D2D4-9981-448F-81B2-15FF3CA7A060}"/>
              </a:ext>
            </a:extLst>
          </p:cNvPr>
          <p:cNvSpPr/>
          <p:nvPr/>
        </p:nvSpPr>
        <p:spPr>
          <a:xfrm>
            <a:off x="300591" y="1930742"/>
            <a:ext cx="5316438" cy="2459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 err="1">
                <a:solidFill>
                  <a:schemeClr val="accent4"/>
                </a:solidFill>
                <a:latin typeface="Raleway"/>
              </a:rPr>
              <a:t>ProcessInstance</a:t>
            </a:r>
            <a:endParaRPr lang="en-US" sz="2000" dirty="0">
              <a:solidFill>
                <a:schemeClr val="accent4"/>
              </a:solidFill>
              <a:latin typeface="Raleway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 err="1">
                <a:solidFill>
                  <a:schemeClr val="accent4"/>
                </a:solidFill>
                <a:latin typeface="Raleway"/>
              </a:rPr>
              <a:t>WorkItemHandler</a:t>
            </a:r>
            <a:endParaRPr lang="en-US" sz="2000" dirty="0">
              <a:solidFill>
                <a:schemeClr val="accent4"/>
              </a:solidFill>
              <a:latin typeface="Raleway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 err="1">
                <a:solidFill>
                  <a:schemeClr val="accent4"/>
                </a:solidFill>
                <a:latin typeface="Raleway"/>
              </a:rPr>
              <a:t>ExceptionHandler</a:t>
            </a:r>
            <a:endParaRPr lang="en-US" sz="2000" dirty="0">
              <a:solidFill>
                <a:schemeClr val="accent4"/>
              </a:solidFill>
              <a:latin typeface="Raleway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 err="1">
                <a:solidFill>
                  <a:schemeClr val="accent4"/>
                </a:solidFill>
                <a:latin typeface="Raleway"/>
              </a:rPr>
              <a:t>RestoreHandler</a:t>
            </a:r>
            <a:endParaRPr lang="en-US" sz="2000" dirty="0">
              <a:solidFill>
                <a:schemeClr val="accent4"/>
              </a:solidFill>
              <a:latin typeface="Raleway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22F460-F727-46DF-AEF3-2624FF493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254" y="3615762"/>
            <a:ext cx="1158446" cy="115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17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C0767D-0D6D-404E-A820-A22CF82C9581}"/>
              </a:ext>
            </a:extLst>
          </p:cNvPr>
          <p:cNvSpPr/>
          <p:nvPr/>
        </p:nvSpPr>
        <p:spPr>
          <a:xfrm>
            <a:off x="300590" y="2814222"/>
            <a:ext cx="2925830" cy="32949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1448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Answers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4C25DE1-B724-4906-B1CF-541F5654F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879" y="3379807"/>
            <a:ext cx="1380868" cy="138086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CC4548-97C5-4BB5-AB6E-561ACB4549D8}"/>
              </a:ext>
            </a:extLst>
          </p:cNvPr>
          <p:cNvSpPr txBox="1">
            <a:spLocks/>
          </p:cNvSpPr>
          <p:nvPr/>
        </p:nvSpPr>
        <p:spPr>
          <a:xfrm>
            <a:off x="300592" y="1073259"/>
            <a:ext cx="8360188" cy="52322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Raleway"/>
              </a:rPr>
              <a:t>Technical Exception uses below implementation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C51D25-F7CE-49B9-86F9-024500EB1520}"/>
              </a:ext>
            </a:extLst>
          </p:cNvPr>
          <p:cNvSpPr/>
          <p:nvPr/>
        </p:nvSpPr>
        <p:spPr>
          <a:xfrm>
            <a:off x="300591" y="1930742"/>
            <a:ext cx="5316438" cy="2459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 err="1">
                <a:solidFill>
                  <a:schemeClr val="accent4"/>
                </a:solidFill>
                <a:latin typeface="Raleway"/>
              </a:rPr>
              <a:t>ProcessIstance</a:t>
            </a:r>
            <a:endParaRPr lang="en-US" sz="2000" dirty="0">
              <a:solidFill>
                <a:schemeClr val="accent4"/>
              </a:solidFill>
              <a:latin typeface="Raleway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 err="1">
                <a:solidFill>
                  <a:schemeClr val="bg1"/>
                </a:solidFill>
                <a:latin typeface="Raleway"/>
              </a:rPr>
              <a:t>WorkItemHandler</a:t>
            </a:r>
            <a:endParaRPr lang="en-US" sz="2000" dirty="0">
              <a:solidFill>
                <a:schemeClr val="bg1"/>
              </a:solidFill>
              <a:latin typeface="Raleway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 err="1">
                <a:solidFill>
                  <a:schemeClr val="accent4"/>
                </a:solidFill>
                <a:latin typeface="Raleway"/>
              </a:rPr>
              <a:t>ExceptionHandler</a:t>
            </a:r>
            <a:endParaRPr lang="en-US" sz="2000" dirty="0">
              <a:solidFill>
                <a:schemeClr val="accent4"/>
              </a:solidFill>
              <a:latin typeface="Raleway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 err="1">
                <a:solidFill>
                  <a:schemeClr val="accent4"/>
                </a:solidFill>
                <a:latin typeface="Raleway"/>
              </a:rPr>
              <a:t>RestoreHandler</a:t>
            </a:r>
            <a:endParaRPr lang="en-US" sz="2000" dirty="0">
              <a:solidFill>
                <a:schemeClr val="accent4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473804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85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Quiz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6C0DEF-15E1-477C-B8F0-A54C31FEEBB9}"/>
              </a:ext>
            </a:extLst>
          </p:cNvPr>
          <p:cNvSpPr txBox="1">
            <a:spLocks/>
          </p:cNvSpPr>
          <p:nvPr/>
        </p:nvSpPr>
        <p:spPr>
          <a:xfrm>
            <a:off x="300591" y="1073259"/>
            <a:ext cx="8471701" cy="91165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Raleway"/>
              </a:rPr>
              <a:t>Exception handling is not required for process 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0D666A-702D-462D-A91E-DA060B620C2D}"/>
              </a:ext>
            </a:extLst>
          </p:cNvPr>
          <p:cNvSpPr/>
          <p:nvPr/>
        </p:nvSpPr>
        <p:spPr>
          <a:xfrm>
            <a:off x="300591" y="2217807"/>
            <a:ext cx="5316438" cy="122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True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False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E6922C-558E-4A9B-BB25-2BBD02B08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330" y="3615762"/>
            <a:ext cx="1158446" cy="115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3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A0BD816-2F11-4A9D-AE90-91725863A791}"/>
              </a:ext>
            </a:extLst>
          </p:cNvPr>
          <p:cNvSpPr/>
          <p:nvPr/>
        </p:nvSpPr>
        <p:spPr>
          <a:xfrm>
            <a:off x="363919" y="3070756"/>
            <a:ext cx="1324720" cy="32949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1448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Answers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4C25DE1-B724-4906-B1CF-541F5654F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879" y="3379807"/>
            <a:ext cx="1380868" cy="138086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AE35B6-DC5D-41BE-A7DC-04DF2266C67C}"/>
              </a:ext>
            </a:extLst>
          </p:cNvPr>
          <p:cNvSpPr txBox="1">
            <a:spLocks/>
          </p:cNvSpPr>
          <p:nvPr/>
        </p:nvSpPr>
        <p:spPr>
          <a:xfrm>
            <a:off x="300592" y="1073259"/>
            <a:ext cx="8441964" cy="8967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Raleway"/>
              </a:rPr>
              <a:t>Exception handling is not required for process development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ACEB2E-20B8-4698-B7A0-795A6017A8D4}"/>
              </a:ext>
            </a:extLst>
          </p:cNvPr>
          <p:cNvSpPr/>
          <p:nvPr/>
        </p:nvSpPr>
        <p:spPr>
          <a:xfrm>
            <a:off x="300591" y="2217807"/>
            <a:ext cx="5316438" cy="122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True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bg1"/>
                </a:solidFill>
                <a:latin typeface="Raleway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170799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5314D44-6759-4E3D-AFB4-621E7B4086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4586281" cy="576956"/>
          </a:xfrm>
        </p:spPr>
        <p:txBody>
          <a:bodyPr anchor="ctr"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4091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1736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604878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Summary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B5A4A8-3753-425E-AF77-9F9E452DF1DB}"/>
              </a:ext>
            </a:extLst>
          </p:cNvPr>
          <p:cNvGrpSpPr/>
          <p:nvPr/>
        </p:nvGrpSpPr>
        <p:grpSpPr>
          <a:xfrm>
            <a:off x="399446" y="820782"/>
            <a:ext cx="6446197" cy="3562532"/>
            <a:chOff x="300592" y="1073259"/>
            <a:chExt cx="6870593" cy="4749595"/>
          </a:xfrm>
          <a:solidFill>
            <a:schemeClr val="bg1">
              <a:lumMod val="95000"/>
            </a:schemeClr>
          </a:solidFill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3F2DE617-54F9-4B30-8CF7-F848CCE90E0D}"/>
                </a:ext>
              </a:extLst>
            </p:cNvPr>
            <p:cNvSpPr txBox="1">
              <a:spLocks/>
            </p:cNvSpPr>
            <p:nvPr/>
          </p:nvSpPr>
          <p:spPr>
            <a:xfrm>
              <a:off x="300592" y="1073259"/>
              <a:ext cx="6870593" cy="4749595"/>
            </a:xfrm>
            <a:prstGeom prst="roundRect">
              <a:avLst/>
            </a:prstGeom>
            <a:noFill/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In this session, you have learnt: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F1778C6-BE88-4FBB-BF05-01D3E03F9D4B}"/>
                </a:ext>
              </a:extLst>
            </p:cNvPr>
            <p:cNvSpPr/>
            <p:nvPr/>
          </p:nvSpPr>
          <p:spPr>
            <a:xfrm>
              <a:off x="676237" y="1820643"/>
              <a:ext cx="4572000" cy="24745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Learning about exception handling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Creating new projects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Eclipse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Sub-process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Looping 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Time event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A1674A-3C7A-4C9A-832F-60B0C78FB80A}"/>
              </a:ext>
            </a:extLst>
          </p:cNvPr>
          <p:cNvGrpSpPr/>
          <p:nvPr/>
        </p:nvGrpSpPr>
        <p:grpSpPr>
          <a:xfrm>
            <a:off x="6845643" y="2103382"/>
            <a:ext cx="1334528" cy="936736"/>
            <a:chOff x="6456719" y="2129195"/>
            <a:chExt cx="1720810" cy="1207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2" name="Picture 1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758136D-0842-483F-B36F-03CC86190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6719" y="2129195"/>
              <a:ext cx="1720810" cy="1207876"/>
            </a:xfrm>
            <a:prstGeom prst="rect">
              <a:avLst/>
            </a:prstGeom>
          </p:spPr>
        </p:pic>
        <p:pic>
          <p:nvPicPr>
            <p:cNvPr id="10" name="Picture 9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82E9C1EC-F074-478B-B3B0-FC82D7564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12907" y="2476011"/>
              <a:ext cx="558613" cy="5586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1777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69D161-3476-48A7-9627-CDE7ABD36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Hands-On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9008D-B259-44F1-A7B4-2C1CA5EAC1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Practical </a:t>
            </a:r>
          </a:p>
        </p:txBody>
      </p:sp>
    </p:spTree>
    <p:extLst>
      <p:ext uri="{BB962C8B-B14F-4D97-AF65-F5344CB8AC3E}">
        <p14:creationId xmlns:p14="http://schemas.microsoft.com/office/powerpoint/2010/main" val="3160719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2108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latin typeface="Raleway"/>
              </a:rPr>
              <a:t>Hands-On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BF167F-7F6C-47B9-997D-949759C6FA8A}"/>
              </a:ext>
            </a:extLst>
          </p:cNvPr>
          <p:cNvSpPr txBox="1">
            <a:spLocks/>
          </p:cNvSpPr>
          <p:nvPr/>
        </p:nvSpPr>
        <p:spPr>
          <a:xfrm>
            <a:off x="300591" y="1073259"/>
            <a:ext cx="8407980" cy="373974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Workflow with script and signal task and add exception handling as explained in the session.</a:t>
            </a:r>
          </a:p>
          <a:p>
            <a:r>
              <a:rPr lang="en-US" dirty="0"/>
              <a:t>You can create the exception handling scenarios a per your logic.</a:t>
            </a:r>
          </a:p>
        </p:txBody>
      </p:sp>
    </p:spTree>
    <p:extLst>
      <p:ext uri="{BB962C8B-B14F-4D97-AF65-F5344CB8AC3E}">
        <p14:creationId xmlns:p14="http://schemas.microsoft.com/office/powerpoint/2010/main" val="339997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2ADE01-946F-4052-90AD-2BE245388A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357456"/>
            <a:ext cx="2540000" cy="8854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B9B9199-166E-4BFD-9B85-5CA80213BE93}"/>
              </a:ext>
            </a:extLst>
          </p:cNvPr>
          <p:cNvGrpSpPr/>
          <p:nvPr/>
        </p:nvGrpSpPr>
        <p:grpSpPr>
          <a:xfrm>
            <a:off x="924894" y="1655664"/>
            <a:ext cx="7294211" cy="3083597"/>
            <a:chOff x="591670" y="2090218"/>
            <a:chExt cx="10706973" cy="452632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792E514-88A8-44EC-8F50-1004CFC1F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663" b="10935"/>
            <a:stretch/>
          </p:blipFill>
          <p:spPr>
            <a:xfrm>
              <a:off x="591670" y="2090218"/>
              <a:ext cx="10652248" cy="452632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982313-48B0-4D9B-8370-9FF41CF8F19E}"/>
                </a:ext>
              </a:extLst>
            </p:cNvPr>
            <p:cNvSpPr txBox="1"/>
            <p:nvPr/>
          </p:nvSpPr>
          <p:spPr>
            <a:xfrm>
              <a:off x="6880643" y="2451478"/>
              <a:ext cx="312290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Raleway"/>
                </a:rPr>
                <a:t>India : +91-7847955955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0135DA-139D-4BD1-8B64-8F332204EF55}"/>
                </a:ext>
              </a:extLst>
            </p:cNvPr>
            <p:cNvSpPr txBox="1"/>
            <p:nvPr/>
          </p:nvSpPr>
          <p:spPr>
            <a:xfrm>
              <a:off x="6880643" y="3152473"/>
              <a:ext cx="426072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Raleway"/>
                </a:rPr>
                <a:t>US : 1-800-216-8930 (TOLL FREE)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F3A766-3167-4485-A3B1-18C2C60B1D16}"/>
                </a:ext>
              </a:extLst>
            </p:cNvPr>
            <p:cNvSpPr txBox="1"/>
            <p:nvPr/>
          </p:nvSpPr>
          <p:spPr>
            <a:xfrm>
              <a:off x="6880643" y="4099242"/>
              <a:ext cx="318408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7671B3"/>
                  </a:solidFill>
                  <a:latin typeface="Raleway"/>
                </a:rPr>
                <a:t>support@</a:t>
              </a:r>
              <a:r>
                <a:rPr lang="en-US" b="1" dirty="0">
                  <a:solidFill>
                    <a:srgbClr val="7671B3"/>
                  </a:solidFill>
                  <a:latin typeface="Raleway"/>
                </a:rPr>
                <a:t>intellipaat.com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A40A4E-660A-4A32-ADAE-5CA538731B75}"/>
                </a:ext>
              </a:extLst>
            </p:cNvPr>
            <p:cNvSpPr txBox="1"/>
            <p:nvPr/>
          </p:nvSpPr>
          <p:spPr>
            <a:xfrm>
              <a:off x="6880643" y="5486326"/>
              <a:ext cx="4418000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C8478"/>
                  </a:solidFill>
                  <a:latin typeface="Raleway"/>
                </a:rPr>
                <a:t>24X7 Chat with our Course Advisor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42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8BF49B59-3A78-4EFB-8554-2C03D6A02DE3}"/>
              </a:ext>
            </a:extLst>
          </p:cNvPr>
          <p:cNvSpPr/>
          <p:nvPr/>
        </p:nvSpPr>
        <p:spPr>
          <a:xfrm>
            <a:off x="5900481" y="2656127"/>
            <a:ext cx="548640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Raleway"/>
              </a:rPr>
              <a:t>06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5BAB258-5F37-4145-AB76-82845C62CC95}"/>
              </a:ext>
            </a:extLst>
          </p:cNvPr>
          <p:cNvSpPr/>
          <p:nvPr/>
        </p:nvSpPr>
        <p:spPr>
          <a:xfrm>
            <a:off x="5901028" y="1463546"/>
            <a:ext cx="54864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Raleway"/>
              </a:rPr>
              <a:t>03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4CDC6B9-ADF7-4838-A4A2-FC3A4C63937F}"/>
              </a:ext>
            </a:extLst>
          </p:cNvPr>
          <p:cNvSpPr/>
          <p:nvPr/>
        </p:nvSpPr>
        <p:spPr>
          <a:xfrm>
            <a:off x="3189941" y="2637759"/>
            <a:ext cx="548640" cy="548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Raleway"/>
              </a:rPr>
              <a:t>05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1B6E695-EDEA-4268-8946-9AC9AF07F21A}"/>
              </a:ext>
            </a:extLst>
          </p:cNvPr>
          <p:cNvSpPr/>
          <p:nvPr/>
        </p:nvSpPr>
        <p:spPr>
          <a:xfrm>
            <a:off x="3178511" y="1463546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Raleway"/>
              </a:rPr>
              <a:t>02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9E8F9E4-06DF-4423-AD98-DAAE7D5B4FD1}"/>
              </a:ext>
            </a:extLst>
          </p:cNvPr>
          <p:cNvSpPr/>
          <p:nvPr/>
        </p:nvSpPr>
        <p:spPr>
          <a:xfrm>
            <a:off x="478312" y="2641034"/>
            <a:ext cx="548640" cy="548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Raleway"/>
              </a:rPr>
              <a:t>04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25FCA0F-3CD3-4FCF-A6A3-7AB553C10102}"/>
              </a:ext>
            </a:extLst>
          </p:cNvPr>
          <p:cNvSpPr/>
          <p:nvPr/>
        </p:nvSpPr>
        <p:spPr>
          <a:xfrm>
            <a:off x="478312" y="1463546"/>
            <a:ext cx="548640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Raleway"/>
              </a:rPr>
              <a:t>01</a:t>
            </a:r>
          </a:p>
        </p:txBody>
      </p:sp>
      <p:sp>
        <p:nvSpPr>
          <p:cNvPr id="44" name="TextBox 61">
            <a:extLst>
              <a:ext uri="{FF2B5EF4-FFF2-40B4-BE49-F238E27FC236}">
                <a16:creationId xmlns:a16="http://schemas.microsoft.com/office/drawing/2014/main" id="{E0EC0A93-4CD1-4A8A-8EF3-35C9ADD2BC64}"/>
              </a:ext>
            </a:extLst>
          </p:cNvPr>
          <p:cNvSpPr txBox="1"/>
          <p:nvPr/>
        </p:nvSpPr>
        <p:spPr>
          <a:xfrm>
            <a:off x="1041104" y="1463546"/>
            <a:ext cx="19888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Exception Handling</a:t>
            </a:r>
          </a:p>
        </p:txBody>
      </p:sp>
      <p:sp>
        <p:nvSpPr>
          <p:cNvPr id="46" name="TextBox 63">
            <a:extLst>
              <a:ext uri="{FF2B5EF4-FFF2-40B4-BE49-F238E27FC236}">
                <a16:creationId xmlns:a16="http://schemas.microsoft.com/office/drawing/2014/main" id="{6FC67BF3-9A15-41AB-8127-DE51184EB928}"/>
              </a:ext>
            </a:extLst>
          </p:cNvPr>
          <p:cNvSpPr txBox="1"/>
          <p:nvPr/>
        </p:nvSpPr>
        <p:spPr>
          <a:xfrm>
            <a:off x="1020968" y="2767885"/>
            <a:ext cx="19888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Sub-process</a:t>
            </a:r>
          </a:p>
        </p:txBody>
      </p:sp>
      <p:sp>
        <p:nvSpPr>
          <p:cNvPr id="50" name="TextBox 67">
            <a:extLst>
              <a:ext uri="{FF2B5EF4-FFF2-40B4-BE49-F238E27FC236}">
                <a16:creationId xmlns:a16="http://schemas.microsoft.com/office/drawing/2014/main" id="{5A4FD135-835F-429E-9BCE-F56FCD14A3B7}"/>
              </a:ext>
            </a:extLst>
          </p:cNvPr>
          <p:cNvSpPr txBox="1"/>
          <p:nvPr/>
        </p:nvSpPr>
        <p:spPr>
          <a:xfrm>
            <a:off x="3727151" y="1492111"/>
            <a:ext cx="23423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Creating new projects</a:t>
            </a:r>
          </a:p>
        </p:txBody>
      </p:sp>
      <p:sp>
        <p:nvSpPr>
          <p:cNvPr id="52" name="TextBox 69">
            <a:extLst>
              <a:ext uri="{FF2B5EF4-FFF2-40B4-BE49-F238E27FC236}">
                <a16:creationId xmlns:a16="http://schemas.microsoft.com/office/drawing/2014/main" id="{228D26D8-0002-4740-9243-84B88DDEDE9E}"/>
              </a:ext>
            </a:extLst>
          </p:cNvPr>
          <p:cNvSpPr txBox="1"/>
          <p:nvPr/>
        </p:nvSpPr>
        <p:spPr>
          <a:xfrm>
            <a:off x="3746204" y="2750496"/>
            <a:ext cx="19888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looping</a:t>
            </a:r>
          </a:p>
        </p:txBody>
      </p:sp>
      <p:sp>
        <p:nvSpPr>
          <p:cNvPr id="56" name="TextBox 73">
            <a:extLst>
              <a:ext uri="{FF2B5EF4-FFF2-40B4-BE49-F238E27FC236}">
                <a16:creationId xmlns:a16="http://schemas.microsoft.com/office/drawing/2014/main" id="{FA72E1EC-E70E-4B04-9CE6-267BFAAC1248}"/>
              </a:ext>
            </a:extLst>
          </p:cNvPr>
          <p:cNvSpPr txBox="1"/>
          <p:nvPr/>
        </p:nvSpPr>
        <p:spPr>
          <a:xfrm>
            <a:off x="6455653" y="1570482"/>
            <a:ext cx="22860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eclipse</a:t>
            </a:r>
          </a:p>
        </p:txBody>
      </p:sp>
      <p:sp>
        <p:nvSpPr>
          <p:cNvPr id="58" name="TextBox 75">
            <a:extLst>
              <a:ext uri="{FF2B5EF4-FFF2-40B4-BE49-F238E27FC236}">
                <a16:creationId xmlns:a16="http://schemas.microsoft.com/office/drawing/2014/main" id="{AC3B0D3B-7837-475C-9F5E-E46CB0A01960}"/>
              </a:ext>
            </a:extLst>
          </p:cNvPr>
          <p:cNvSpPr txBox="1"/>
          <p:nvPr/>
        </p:nvSpPr>
        <p:spPr>
          <a:xfrm>
            <a:off x="6455653" y="2767885"/>
            <a:ext cx="19888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Timeout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7A733E1E-77CE-430D-A90A-A2BFB319F7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64261" y="442454"/>
            <a:ext cx="4103688" cy="57695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221E7E-BDDE-4194-98E6-BF40A63E02D1}"/>
              </a:ext>
            </a:extLst>
          </p:cNvPr>
          <p:cNvSpPr/>
          <p:nvPr/>
        </p:nvSpPr>
        <p:spPr>
          <a:xfrm>
            <a:off x="5941853" y="3783638"/>
            <a:ext cx="548640" cy="548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Raleway"/>
              </a:rPr>
              <a:t>09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BD66AE-112F-4F44-ADEC-F5D23C44D4DC}"/>
              </a:ext>
            </a:extLst>
          </p:cNvPr>
          <p:cNvSpPr/>
          <p:nvPr/>
        </p:nvSpPr>
        <p:spPr>
          <a:xfrm>
            <a:off x="3227503" y="3774727"/>
            <a:ext cx="54864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Raleway"/>
              </a:rPr>
              <a:t>08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638914-A120-451F-BE37-1180786A97B5}"/>
              </a:ext>
            </a:extLst>
          </p:cNvPr>
          <p:cNvSpPr/>
          <p:nvPr/>
        </p:nvSpPr>
        <p:spPr>
          <a:xfrm>
            <a:off x="502267" y="3783638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Raleway"/>
              </a:rPr>
              <a:t>07</a:t>
            </a:r>
          </a:p>
        </p:txBody>
      </p:sp>
      <p:sp>
        <p:nvSpPr>
          <p:cNvPr id="20" name="TextBox 65">
            <a:extLst>
              <a:ext uri="{FF2B5EF4-FFF2-40B4-BE49-F238E27FC236}">
                <a16:creationId xmlns:a16="http://schemas.microsoft.com/office/drawing/2014/main" id="{00E83001-946A-409E-B283-FCC4868624E4}"/>
              </a:ext>
            </a:extLst>
          </p:cNvPr>
          <p:cNvSpPr txBox="1"/>
          <p:nvPr/>
        </p:nvSpPr>
        <p:spPr>
          <a:xfrm>
            <a:off x="1050907" y="3926574"/>
            <a:ext cx="19888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quiz</a:t>
            </a:r>
          </a:p>
        </p:txBody>
      </p:sp>
      <p:sp>
        <p:nvSpPr>
          <p:cNvPr id="23" name="TextBox 71">
            <a:extLst>
              <a:ext uri="{FF2B5EF4-FFF2-40B4-BE49-F238E27FC236}">
                <a16:creationId xmlns:a16="http://schemas.microsoft.com/office/drawing/2014/main" id="{DB7F8AAC-DCC2-485D-A8B4-A52E16218A36}"/>
              </a:ext>
            </a:extLst>
          </p:cNvPr>
          <p:cNvSpPr txBox="1"/>
          <p:nvPr/>
        </p:nvSpPr>
        <p:spPr>
          <a:xfrm>
            <a:off x="3746204" y="3926573"/>
            <a:ext cx="21956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Conclusion</a:t>
            </a:r>
          </a:p>
        </p:txBody>
      </p:sp>
      <p:sp>
        <p:nvSpPr>
          <p:cNvPr id="24" name="TextBox 77">
            <a:extLst>
              <a:ext uri="{FF2B5EF4-FFF2-40B4-BE49-F238E27FC236}">
                <a16:creationId xmlns:a16="http://schemas.microsoft.com/office/drawing/2014/main" id="{9F0AC7E0-16FF-4A47-86C2-A52BF51A1923}"/>
              </a:ext>
            </a:extLst>
          </p:cNvPr>
          <p:cNvSpPr txBox="1"/>
          <p:nvPr/>
        </p:nvSpPr>
        <p:spPr>
          <a:xfrm>
            <a:off x="6479059" y="3926574"/>
            <a:ext cx="25685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322536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8667627" cy="576956"/>
          </a:xfrm>
        </p:spPr>
        <p:txBody>
          <a:bodyPr anchor="ctr"/>
          <a:lstStyle/>
          <a:p>
            <a:r>
              <a:rPr lang="en-US" dirty="0"/>
              <a:t>Learning about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3146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3419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latin typeface="Raleway"/>
              </a:rPr>
              <a:t>Exception Handling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BF167F-7F6C-47B9-997D-949759C6FA8A}"/>
              </a:ext>
            </a:extLst>
          </p:cNvPr>
          <p:cNvSpPr txBox="1">
            <a:spLocks/>
          </p:cNvSpPr>
          <p:nvPr/>
        </p:nvSpPr>
        <p:spPr>
          <a:xfrm>
            <a:off x="300591" y="1073259"/>
            <a:ext cx="8407980" cy="373974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Exception Handling we will discuss how to deal with unexpected behavior in your business processes using both BPMN2 and technical mechanisms.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Technical Exceptions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Business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2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8667627" cy="576956"/>
          </a:xfrm>
        </p:spPr>
        <p:txBody>
          <a:bodyPr anchor="ctr"/>
          <a:lstStyle/>
          <a:p>
            <a:r>
              <a:rPr lang="en-US" dirty="0"/>
              <a:t>Creating New Projects</a:t>
            </a:r>
          </a:p>
        </p:txBody>
      </p:sp>
    </p:spTree>
    <p:extLst>
      <p:ext uri="{BB962C8B-B14F-4D97-AF65-F5344CB8AC3E}">
        <p14:creationId xmlns:p14="http://schemas.microsoft.com/office/powerpoint/2010/main" val="317339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8667627" cy="576956"/>
          </a:xfrm>
        </p:spPr>
        <p:txBody>
          <a:bodyPr anchor="ctr"/>
          <a:lstStyle/>
          <a:p>
            <a:r>
              <a:rPr lang="en-US" dirty="0"/>
              <a:t>Eclipse</a:t>
            </a:r>
          </a:p>
        </p:txBody>
      </p:sp>
    </p:spTree>
    <p:extLst>
      <p:ext uri="{BB962C8B-B14F-4D97-AF65-F5344CB8AC3E}">
        <p14:creationId xmlns:p14="http://schemas.microsoft.com/office/powerpoint/2010/main" val="11451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8667627" cy="576956"/>
          </a:xfrm>
        </p:spPr>
        <p:txBody>
          <a:bodyPr anchor="ctr"/>
          <a:lstStyle/>
          <a:p>
            <a:r>
              <a:rPr lang="en-US" dirty="0"/>
              <a:t>Sub-process</a:t>
            </a:r>
          </a:p>
        </p:txBody>
      </p:sp>
    </p:spTree>
    <p:extLst>
      <p:ext uri="{BB962C8B-B14F-4D97-AF65-F5344CB8AC3E}">
        <p14:creationId xmlns:p14="http://schemas.microsoft.com/office/powerpoint/2010/main" val="3203773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8667627" cy="576956"/>
          </a:xfrm>
        </p:spPr>
        <p:txBody>
          <a:bodyPr anchor="ctr"/>
          <a:lstStyle/>
          <a:p>
            <a:r>
              <a:rPr lang="en-US" dirty="0"/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252380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8667627" cy="576956"/>
          </a:xfrm>
        </p:spPr>
        <p:txBody>
          <a:bodyPr anchor="ctr"/>
          <a:lstStyle/>
          <a:p>
            <a:r>
              <a:rPr lang="en-US" dirty="0"/>
              <a:t>Timeout</a:t>
            </a:r>
          </a:p>
        </p:txBody>
      </p:sp>
    </p:spTree>
    <p:extLst>
      <p:ext uri="{BB962C8B-B14F-4D97-AF65-F5344CB8AC3E}">
        <p14:creationId xmlns:p14="http://schemas.microsoft.com/office/powerpoint/2010/main" val="2083187106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ear whitout slide number">
  <a:themeElements>
    <a:clrScheme name="Vitamin C">
      <a:dk1>
        <a:srgbClr val="000000"/>
      </a:dk1>
      <a:lt1>
        <a:srgbClr val="FFFFFF"/>
      </a:lt1>
      <a:dk2>
        <a:srgbClr val="202125"/>
      </a:dk2>
      <a:lt2>
        <a:srgbClr val="FFFCFF"/>
      </a:lt2>
      <a:accent1>
        <a:srgbClr val="004B62"/>
      </a:accent1>
      <a:accent2>
        <a:srgbClr val="22957B"/>
      </a:accent2>
      <a:accent3>
        <a:srgbClr val="C5E041"/>
      </a:accent3>
      <a:accent4>
        <a:srgbClr val="FEE419"/>
      </a:accent4>
      <a:accent5>
        <a:srgbClr val="FD7F00"/>
      </a:accent5>
      <a:accent6>
        <a:srgbClr val="EE3B42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27195</TotalTime>
  <Words>199</Words>
  <Application>Microsoft Office PowerPoint</Application>
  <PresentationFormat>On-screen Show (16:9)</PresentationFormat>
  <Paragraphs>77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34" baseType="lpstr">
      <vt:lpstr>Arial</vt:lpstr>
      <vt:lpstr>Calibri</vt:lpstr>
      <vt:lpstr>Calibri Light</vt:lpstr>
      <vt:lpstr>FontAwesome</vt:lpstr>
      <vt:lpstr>Gill Sans MT</vt:lpstr>
      <vt:lpstr>Lato</vt:lpstr>
      <vt:lpstr>Lato Regular</vt:lpstr>
      <vt:lpstr>Raleway</vt:lpstr>
      <vt:lpstr>Raleway Black</vt:lpstr>
      <vt:lpstr>Raleway Light</vt:lpstr>
      <vt:lpstr>Wingdings</vt:lpstr>
      <vt:lpstr>Diseño personalizado</vt:lpstr>
      <vt:lpstr>Clear whitout slide number</vt:lpstr>
      <vt:lpstr>1_Diseño personalizado</vt:lpstr>
      <vt:lpstr>2_Diseño personalizado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richa goal</dc:creator>
  <cp:lastModifiedBy>Nishant Ravle</cp:lastModifiedBy>
  <cp:revision>876</cp:revision>
  <dcterms:created xsi:type="dcterms:W3CDTF">2016-05-27T21:17:44Z</dcterms:created>
  <dcterms:modified xsi:type="dcterms:W3CDTF">2019-03-16T14:53:34Z</dcterms:modified>
</cp:coreProperties>
</file>