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9"/>
  </p:notesMasterIdLst>
  <p:handoutMasterIdLst>
    <p:handoutMasterId r:id="rId30"/>
  </p:handoutMasterIdLst>
  <p:sldIdLst>
    <p:sldId id="546" r:id="rId5"/>
    <p:sldId id="654" r:id="rId6"/>
    <p:sldId id="651" r:id="rId7"/>
    <p:sldId id="655" r:id="rId8"/>
    <p:sldId id="657" r:id="rId9"/>
    <p:sldId id="656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592" r:id="rId19"/>
    <p:sldId id="581" r:id="rId20"/>
    <p:sldId id="608" r:id="rId21"/>
    <p:sldId id="618" r:id="rId22"/>
    <p:sldId id="636" r:id="rId23"/>
    <p:sldId id="637" r:id="rId24"/>
    <p:sldId id="594" r:id="rId25"/>
    <p:sldId id="666" r:id="rId26"/>
    <p:sldId id="667" r:id="rId27"/>
    <p:sldId id="405" r:id="rId28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17/03/2019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17/03/2019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200722" y="2511939"/>
            <a:ext cx="4282068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Designer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6D066-C257-4441-81DE-778FF3370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3"/>
          <a:stretch/>
        </p:blipFill>
        <p:spPr>
          <a:xfrm>
            <a:off x="2404242" y="1464526"/>
            <a:ext cx="6609967" cy="337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Support for Domain-specific service nodes</a:t>
            </a:r>
          </a:p>
        </p:txBody>
      </p:sp>
    </p:spTree>
    <p:extLst>
      <p:ext uri="{BB962C8B-B14F-4D97-AF65-F5344CB8AC3E}">
        <p14:creationId xmlns:p14="http://schemas.microsoft.com/office/powerpoint/2010/main" val="6373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Configuring Designer</a:t>
            </a:r>
          </a:p>
        </p:txBody>
      </p:sp>
    </p:spTree>
    <p:extLst>
      <p:ext uri="{BB962C8B-B14F-4D97-AF65-F5344CB8AC3E}">
        <p14:creationId xmlns:p14="http://schemas.microsoft.com/office/powerpoint/2010/main" val="159914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Embedding designer in your own application</a:t>
            </a:r>
          </a:p>
        </p:txBody>
      </p:sp>
    </p:spTree>
    <p:extLst>
      <p:ext uri="{BB962C8B-B14F-4D97-AF65-F5344CB8AC3E}">
        <p14:creationId xmlns:p14="http://schemas.microsoft.com/office/powerpoint/2010/main" val="358062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Integration with the </a:t>
            </a:r>
            <a:r>
              <a:rPr lang="en-US" dirty="0" err="1"/>
              <a:t>jBPM</a:t>
            </a:r>
            <a:r>
              <a:rPr lang="en-US" dirty="0"/>
              <a:t> Service Repository</a:t>
            </a:r>
          </a:p>
        </p:txBody>
      </p:sp>
    </p:spTree>
    <p:extLst>
      <p:ext uri="{BB962C8B-B14F-4D97-AF65-F5344CB8AC3E}">
        <p14:creationId xmlns:p14="http://schemas.microsoft.com/office/powerpoint/2010/main" val="415427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28799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 err="1"/>
              <a:t>Desginer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93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_____ allows you to set both process and shape properties.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Toolbar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Object Library Panel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Properties Panel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View 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1" y="3446714"/>
            <a:ext cx="3349574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845188" cy="9265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_____ allows you to set both process and shape properties.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Toolbar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Object Library Panel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Properties Panel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View Tabs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6217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Designer is a graphical web-based BPMN2 editor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00592" y="2502552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6365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Designer is a graphical web-based BPMN2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4217169"/>
            <a:chOff x="300592" y="1073259"/>
            <a:chExt cx="6870593" cy="5622361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We are covering below topics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5" y="1820643"/>
              <a:ext cx="6407323" cy="4874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Generation of process and task forms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 processes as PDF and PNG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Viewing process BPMN2 source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Visual Process Validation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Generating code to share process image, PDF &amp; embedded process editor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Importing existing BPMN2 processes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Viewing Process Information 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Support for Domain-specific service nodes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Configuring Designer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Embedding designer in your own application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Integration with the </a:t>
              </a: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Service Repository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33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4217169"/>
            <a:chOff x="300592" y="1073259"/>
            <a:chExt cx="6870593" cy="5622361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5" y="1820643"/>
              <a:ext cx="6407323" cy="4874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Generation of process and task forms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 processes as PDF and PNG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Viewing process BPMN2 source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Visual Process Validation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Generating code to share process image, PDF &amp; embedded process editor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Importing existing BPMN2 processes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Viewing Process Information 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Support for Domain-specific service nodes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Configuring Designer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Embedding designer in your own application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Integration with the </a:t>
              </a: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Service Repository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</a:t>
            </a:r>
            <a:r>
              <a:rPr lang="en-US" dirty="0" err="1"/>
              <a:t>jBPM</a:t>
            </a:r>
            <a:r>
              <a:rPr lang="en-US" dirty="0"/>
              <a:t> Project using designer and see all the Properties of Designer. </a:t>
            </a:r>
          </a:p>
          <a:p>
            <a:r>
              <a:rPr lang="en-US" dirty="0"/>
              <a:t>Connect to Service repository and custom </a:t>
            </a:r>
            <a:r>
              <a:rPr lang="en-US" dirty="0" err="1"/>
              <a:t>WorkItem</a:t>
            </a:r>
            <a:r>
              <a:rPr lang="en-US" dirty="0"/>
              <a:t> handler.</a:t>
            </a:r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6749618" cy="576956"/>
          </a:xfrm>
        </p:spPr>
        <p:txBody>
          <a:bodyPr anchor="ctr"/>
          <a:lstStyle/>
          <a:p>
            <a:r>
              <a:rPr lang="en-US" dirty="0"/>
              <a:t>Generation of process and Task Forms</a:t>
            </a:r>
          </a:p>
        </p:txBody>
      </p:sp>
    </p:spTree>
    <p:extLst>
      <p:ext uri="{BB962C8B-B14F-4D97-AF65-F5344CB8AC3E}">
        <p14:creationId xmlns:p14="http://schemas.microsoft.com/office/powerpoint/2010/main" val="347894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7745793" cy="576956"/>
          </a:xfrm>
        </p:spPr>
        <p:txBody>
          <a:bodyPr anchor="ctr"/>
          <a:lstStyle/>
          <a:p>
            <a:r>
              <a:rPr lang="en-US" dirty="0"/>
              <a:t>View processes as PDF and PNG</a:t>
            </a:r>
          </a:p>
        </p:txBody>
      </p:sp>
    </p:spTree>
    <p:extLst>
      <p:ext uri="{BB962C8B-B14F-4D97-AF65-F5344CB8AC3E}">
        <p14:creationId xmlns:p14="http://schemas.microsoft.com/office/powerpoint/2010/main" val="140914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7745793" cy="576956"/>
          </a:xfrm>
        </p:spPr>
        <p:txBody>
          <a:bodyPr anchor="ctr"/>
          <a:lstStyle/>
          <a:p>
            <a:r>
              <a:rPr lang="en-US" dirty="0"/>
              <a:t>Viewing process BPMN2 source</a:t>
            </a:r>
          </a:p>
        </p:txBody>
      </p:sp>
    </p:spTree>
    <p:extLst>
      <p:ext uri="{BB962C8B-B14F-4D97-AF65-F5344CB8AC3E}">
        <p14:creationId xmlns:p14="http://schemas.microsoft.com/office/powerpoint/2010/main" val="18173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7745793" cy="576956"/>
          </a:xfrm>
        </p:spPr>
        <p:txBody>
          <a:bodyPr anchor="ctr"/>
          <a:lstStyle/>
          <a:p>
            <a:r>
              <a:rPr lang="en-US" dirty="0"/>
              <a:t>Visual Process Validation</a:t>
            </a:r>
          </a:p>
        </p:txBody>
      </p:sp>
    </p:spTree>
    <p:extLst>
      <p:ext uri="{BB962C8B-B14F-4D97-AF65-F5344CB8AC3E}">
        <p14:creationId xmlns:p14="http://schemas.microsoft.com/office/powerpoint/2010/main" val="301981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7782965" cy="576956"/>
          </a:xfrm>
        </p:spPr>
        <p:txBody>
          <a:bodyPr anchor="ctr"/>
          <a:lstStyle/>
          <a:p>
            <a:r>
              <a:rPr lang="en-US" sz="3200" dirty="0"/>
              <a:t>Generating code to share process image, PDF &amp; embedded process editor</a:t>
            </a:r>
          </a:p>
        </p:txBody>
      </p:sp>
    </p:spTree>
    <p:extLst>
      <p:ext uri="{BB962C8B-B14F-4D97-AF65-F5344CB8AC3E}">
        <p14:creationId xmlns:p14="http://schemas.microsoft.com/office/powerpoint/2010/main" val="287382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Importing existing BPMN2 processes</a:t>
            </a:r>
          </a:p>
        </p:txBody>
      </p:sp>
    </p:spTree>
    <p:extLst>
      <p:ext uri="{BB962C8B-B14F-4D97-AF65-F5344CB8AC3E}">
        <p14:creationId xmlns:p14="http://schemas.microsoft.com/office/powerpoint/2010/main" val="160866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2" y="2423696"/>
            <a:ext cx="8399999" cy="576956"/>
          </a:xfrm>
        </p:spPr>
        <p:txBody>
          <a:bodyPr anchor="ctr"/>
          <a:lstStyle/>
          <a:p>
            <a:r>
              <a:rPr lang="en-US" dirty="0"/>
              <a:t>Viewing Process Information </a:t>
            </a:r>
          </a:p>
        </p:txBody>
      </p:sp>
    </p:spTree>
    <p:extLst>
      <p:ext uri="{BB962C8B-B14F-4D97-AF65-F5344CB8AC3E}">
        <p14:creationId xmlns:p14="http://schemas.microsoft.com/office/powerpoint/2010/main" val="96091285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27219</TotalTime>
  <Words>312</Words>
  <Application>Microsoft Office PowerPoint</Application>
  <PresentationFormat>On-screen Show (16:9)</PresentationFormat>
  <Paragraphs>78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871</cp:revision>
  <dcterms:created xsi:type="dcterms:W3CDTF">2016-05-27T21:17:44Z</dcterms:created>
  <dcterms:modified xsi:type="dcterms:W3CDTF">2019-03-17T11:32:22Z</dcterms:modified>
</cp:coreProperties>
</file>