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9"/>
  </p:notesMasterIdLst>
  <p:handoutMasterIdLst>
    <p:handoutMasterId r:id="rId30"/>
  </p:handoutMasterIdLst>
  <p:sldIdLst>
    <p:sldId id="546" r:id="rId5"/>
    <p:sldId id="584" r:id="rId6"/>
    <p:sldId id="547" r:id="rId7"/>
    <p:sldId id="470" r:id="rId8"/>
    <p:sldId id="620" r:id="rId9"/>
    <p:sldId id="639" r:id="rId10"/>
    <p:sldId id="640" r:id="rId11"/>
    <p:sldId id="642" r:id="rId12"/>
    <p:sldId id="643" r:id="rId13"/>
    <p:sldId id="645" r:id="rId14"/>
    <p:sldId id="646" r:id="rId15"/>
    <p:sldId id="648" r:id="rId16"/>
    <p:sldId id="649" r:id="rId17"/>
    <p:sldId id="651" r:id="rId18"/>
    <p:sldId id="592" r:id="rId19"/>
    <p:sldId id="581" r:id="rId20"/>
    <p:sldId id="608" r:id="rId21"/>
    <p:sldId id="618" r:id="rId22"/>
    <p:sldId id="636" r:id="rId23"/>
    <p:sldId id="652" r:id="rId24"/>
    <p:sldId id="653" r:id="rId25"/>
    <p:sldId id="637" r:id="rId26"/>
    <p:sldId id="594" r:id="rId27"/>
    <p:sldId id="405" r:id="rId28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16/03/2019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16/03/2019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844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200722" y="2511939"/>
            <a:ext cx="4282068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Human Tasks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026" name="Picture 2" descr="user task">
            <a:extLst>
              <a:ext uri="{FF2B5EF4-FFF2-40B4-BE49-F238E27FC236}">
                <a16:creationId xmlns:a16="http://schemas.microsoft.com/office/drawing/2014/main" id="{883933C6-4198-4AD6-A329-FDEA77F58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71" y="2049910"/>
            <a:ext cx="2443799" cy="15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567588" cy="576956"/>
          </a:xfrm>
        </p:spPr>
        <p:txBody>
          <a:bodyPr anchor="ctr"/>
          <a:lstStyle/>
          <a:p>
            <a:r>
              <a:rPr lang="en-US" dirty="0"/>
              <a:t>Task Permissions Matrix</a:t>
            </a:r>
          </a:p>
        </p:txBody>
      </p:sp>
    </p:spTree>
    <p:extLst>
      <p:ext uri="{BB962C8B-B14F-4D97-AF65-F5344CB8AC3E}">
        <p14:creationId xmlns:p14="http://schemas.microsoft.com/office/powerpoint/2010/main" val="108513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8020856" cy="576956"/>
          </a:xfrm>
        </p:spPr>
        <p:txBody>
          <a:bodyPr anchor="ctr"/>
          <a:lstStyle/>
          <a:p>
            <a:r>
              <a:rPr lang="en-US" dirty="0"/>
              <a:t>Task Service and The </a:t>
            </a:r>
            <a:r>
              <a:rPr lang="en-US" dirty="0" err="1"/>
              <a:t>jBPM</a:t>
            </a:r>
            <a:r>
              <a:rPr lang="en-US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9567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Task Service API</a:t>
            </a:r>
          </a:p>
        </p:txBody>
      </p:sp>
    </p:spTree>
    <p:extLst>
      <p:ext uri="{BB962C8B-B14F-4D97-AF65-F5344CB8AC3E}">
        <p14:creationId xmlns:p14="http://schemas.microsoft.com/office/powerpoint/2010/main" val="206630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283272"/>
            <a:ext cx="7961383" cy="576956"/>
          </a:xfrm>
        </p:spPr>
        <p:txBody>
          <a:bodyPr anchor="ctr"/>
          <a:lstStyle/>
          <a:p>
            <a:r>
              <a:rPr lang="en-US" dirty="0"/>
              <a:t>Interacting with the Task Service</a:t>
            </a:r>
          </a:p>
        </p:txBody>
      </p:sp>
    </p:spTree>
    <p:extLst>
      <p:ext uri="{BB962C8B-B14F-4D97-AF65-F5344CB8AC3E}">
        <p14:creationId xmlns:p14="http://schemas.microsoft.com/office/powerpoint/2010/main" val="309818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6058242" cy="576956"/>
          </a:xfrm>
        </p:spPr>
        <p:txBody>
          <a:bodyPr anchor="ctr"/>
          <a:lstStyle/>
          <a:p>
            <a:r>
              <a:rPr lang="en-US" dirty="0"/>
              <a:t>Experimental features</a:t>
            </a:r>
          </a:p>
        </p:txBody>
      </p:sp>
    </p:spTree>
    <p:extLst>
      <p:ext uri="{BB962C8B-B14F-4D97-AF65-F5344CB8AC3E}">
        <p14:creationId xmlns:p14="http://schemas.microsoft.com/office/powerpoint/2010/main" val="347894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Human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6886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Below can be used to specify multiple actors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[admin/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krisv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/john]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admin;krisv;john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admin,krisv,john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[admin 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krisv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 john]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1" y="3446714"/>
            <a:ext cx="3349574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845188" cy="629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Below can be used to specify multiple 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[admin/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krisv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/john]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admin;krisv;john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Raleway"/>
              </a:rPr>
              <a:t>admin,krisv,john</a:t>
            </a:r>
            <a:r>
              <a:rPr lang="en-US" sz="2000" dirty="0">
                <a:solidFill>
                  <a:schemeClr val="bg1"/>
                </a:solidFill>
                <a:latin typeface="Raleway"/>
              </a:rPr>
              <a:t>]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[admin 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krisv</a:t>
            </a:r>
            <a:r>
              <a:rPr lang="en-US" sz="2000" dirty="0">
                <a:solidFill>
                  <a:schemeClr val="accent4"/>
                </a:solidFill>
                <a:latin typeface="Raleway"/>
              </a:rPr>
              <a:t> john]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7035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Human tasks can only performed by Groups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63919" y="3070756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6365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Human tasks can only performed by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C5AB0C2-07AB-4D83-89D9-A9F0E80D05A9}"/>
              </a:ext>
            </a:extLst>
          </p:cNvPr>
          <p:cNvSpPr/>
          <p:nvPr/>
        </p:nvSpPr>
        <p:spPr>
          <a:xfrm>
            <a:off x="5911914" y="3811773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5900481" y="2656127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50EB98-2B8C-44C5-A5EA-60EBE5D38114}"/>
              </a:ext>
            </a:extLst>
          </p:cNvPr>
          <p:cNvSpPr/>
          <p:nvPr/>
        </p:nvSpPr>
        <p:spPr>
          <a:xfrm>
            <a:off x="3197564" y="3802862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237CD-127D-42AA-BC71-928B45A0799E}"/>
              </a:ext>
            </a:extLst>
          </p:cNvPr>
          <p:cNvSpPr/>
          <p:nvPr/>
        </p:nvSpPr>
        <p:spPr>
          <a:xfrm>
            <a:off x="472328" y="381177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Introduction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Data Mappings</a:t>
            </a:r>
          </a:p>
        </p:txBody>
      </p:sp>
      <p:sp>
        <p:nvSpPr>
          <p:cNvPr id="48" name="TextBox 65">
            <a:extLst>
              <a:ext uri="{FF2B5EF4-FFF2-40B4-BE49-F238E27FC236}">
                <a16:creationId xmlns:a16="http://schemas.microsoft.com/office/drawing/2014/main" id="{24DB2E7C-C7C6-4E99-AC93-674A9573B22C}"/>
              </a:ext>
            </a:extLst>
          </p:cNvPr>
          <p:cNvSpPr txBox="1"/>
          <p:nvPr/>
        </p:nvSpPr>
        <p:spPr>
          <a:xfrm>
            <a:off x="1020968" y="3831939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 Permissions Matrix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24508" y="1460967"/>
            <a:ext cx="2342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User Tasks in our Processes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5049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 Lifecycle</a:t>
            </a:r>
          </a:p>
        </p:txBody>
      </p:sp>
      <p:sp>
        <p:nvSpPr>
          <p:cNvPr id="54" name="TextBox 71">
            <a:extLst>
              <a:ext uri="{FF2B5EF4-FFF2-40B4-BE49-F238E27FC236}">
                <a16:creationId xmlns:a16="http://schemas.microsoft.com/office/drawing/2014/main" id="{1283B479-DF04-4B65-A901-EEB77E5B4C8F}"/>
              </a:ext>
            </a:extLst>
          </p:cNvPr>
          <p:cNvSpPr txBox="1"/>
          <p:nvPr/>
        </p:nvSpPr>
        <p:spPr>
          <a:xfrm>
            <a:off x="3716265" y="3811773"/>
            <a:ext cx="2195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 Service and The </a:t>
            </a:r>
            <a:r>
              <a:rPr lang="en-US" sz="1500" b="1" cap="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jBPM</a:t>
            </a:r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 engine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455653" y="1570482"/>
            <a:ext cx="228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Swimlanes</a:t>
            </a:r>
            <a:endParaRPr lang="en-US" sz="1500" b="1" cap="all" dirty="0">
              <a:solidFill>
                <a:schemeClr val="tx1">
                  <a:lumMod val="50000"/>
                  <a:lumOff val="50000"/>
                </a:schemeClr>
              </a:solidFill>
              <a:latin typeface="Raleway"/>
            </a:endParaRP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455653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 Permissions</a:t>
            </a:r>
          </a:p>
        </p:txBody>
      </p:sp>
      <p:sp>
        <p:nvSpPr>
          <p:cNvPr id="60" name="TextBox 77">
            <a:extLst>
              <a:ext uri="{FF2B5EF4-FFF2-40B4-BE49-F238E27FC236}">
                <a16:creationId xmlns:a16="http://schemas.microsoft.com/office/drawing/2014/main" id="{51C7331E-C7F4-4BDC-B31B-1211223F9F97}"/>
              </a:ext>
            </a:extLst>
          </p:cNvPr>
          <p:cNvSpPr txBox="1"/>
          <p:nvPr/>
        </p:nvSpPr>
        <p:spPr>
          <a:xfrm>
            <a:off x="6449120" y="3954709"/>
            <a:ext cx="2568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 Service API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1" y="1073258"/>
            <a:ext cx="8270979" cy="6886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Data Mapping would be done under this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Assignments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Priority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On Entry Action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89800" y="2211620"/>
            <a:ext cx="2041165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308149" cy="629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Data Mapping would be done under this section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Assignments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Priority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On Entry Action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53104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917087"/>
            <a:chOff x="300592" y="1073259"/>
            <a:chExt cx="6870593" cy="5222290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44749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Introduction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User Tasks in our Processes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Raleway"/>
                </a:rPr>
                <a:t>Swimlanes</a:t>
              </a:r>
              <a:endParaRPr lang="en-US" sz="1300" dirty="0">
                <a:latin typeface="Raleway"/>
              </a:endParaRP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Data Mappings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 Lifecycle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 Permissions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 Permissions Matrix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 Service and The </a:t>
              </a: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engine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 Service API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Interacting with the Task Service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Experimental features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10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471224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Interacting with the Task Service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34846" y="1471224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Experimental features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06A9BB-B337-47F0-92B0-3D6129E03DEB}"/>
              </a:ext>
            </a:extLst>
          </p:cNvPr>
          <p:cNvSpPr/>
          <p:nvPr/>
        </p:nvSpPr>
        <p:spPr>
          <a:xfrm>
            <a:off x="5896746" y="1458510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B801B-20A4-4C54-B7E5-46694C33336D}"/>
              </a:ext>
            </a:extLst>
          </p:cNvPr>
          <p:cNvSpPr/>
          <p:nvPr/>
        </p:nvSpPr>
        <p:spPr>
          <a:xfrm>
            <a:off x="474577" y="2718349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13</a:t>
            </a:r>
          </a:p>
        </p:txBody>
      </p:sp>
      <p:sp>
        <p:nvSpPr>
          <p:cNvPr id="31" name="TextBox 63">
            <a:extLst>
              <a:ext uri="{FF2B5EF4-FFF2-40B4-BE49-F238E27FC236}">
                <a16:creationId xmlns:a16="http://schemas.microsoft.com/office/drawing/2014/main" id="{74F7B7EF-4357-4A6E-B28F-2568CA8945C9}"/>
              </a:ext>
            </a:extLst>
          </p:cNvPr>
          <p:cNvSpPr txBox="1"/>
          <p:nvPr/>
        </p:nvSpPr>
        <p:spPr>
          <a:xfrm>
            <a:off x="1029749" y="2827811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33" name="TextBox 75">
            <a:extLst>
              <a:ext uri="{FF2B5EF4-FFF2-40B4-BE49-F238E27FC236}">
                <a16:creationId xmlns:a16="http://schemas.microsoft.com/office/drawing/2014/main" id="{236A994F-9EEA-44D4-87FE-D7C4E9724A8A}"/>
              </a:ext>
            </a:extLst>
          </p:cNvPr>
          <p:cNvSpPr txBox="1"/>
          <p:nvPr/>
        </p:nvSpPr>
        <p:spPr>
          <a:xfrm>
            <a:off x="6456744" y="158961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79598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283272"/>
            <a:ext cx="6935471" cy="576956"/>
          </a:xfrm>
        </p:spPr>
        <p:txBody>
          <a:bodyPr anchor="ctr"/>
          <a:lstStyle/>
          <a:p>
            <a:r>
              <a:rPr lang="en-US" dirty="0"/>
              <a:t>User Tasks in our Processes</a:t>
            </a:r>
          </a:p>
        </p:txBody>
      </p:sp>
    </p:spTree>
    <p:extLst>
      <p:ext uri="{BB962C8B-B14F-4D97-AF65-F5344CB8AC3E}">
        <p14:creationId xmlns:p14="http://schemas.microsoft.com/office/powerpoint/2010/main" val="370887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 err="1"/>
              <a:t>Swimlanes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5478378" cy="576956"/>
          </a:xfrm>
        </p:spPr>
        <p:txBody>
          <a:bodyPr anchor="ctr"/>
          <a:lstStyle/>
          <a:p>
            <a:r>
              <a:rPr lang="en-US" dirty="0"/>
              <a:t>Data Mappings</a:t>
            </a:r>
          </a:p>
        </p:txBody>
      </p:sp>
    </p:spTree>
    <p:extLst>
      <p:ext uri="{BB962C8B-B14F-4D97-AF65-F5344CB8AC3E}">
        <p14:creationId xmlns:p14="http://schemas.microsoft.com/office/powerpoint/2010/main" val="5350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Task Lifecycle</a:t>
            </a:r>
          </a:p>
        </p:txBody>
      </p:sp>
    </p:spTree>
    <p:extLst>
      <p:ext uri="{BB962C8B-B14F-4D97-AF65-F5344CB8AC3E}">
        <p14:creationId xmlns:p14="http://schemas.microsoft.com/office/powerpoint/2010/main" val="414042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5478378" cy="576956"/>
          </a:xfrm>
        </p:spPr>
        <p:txBody>
          <a:bodyPr anchor="ctr"/>
          <a:lstStyle/>
          <a:p>
            <a:r>
              <a:rPr lang="en-US" dirty="0"/>
              <a:t>Task Permissions</a:t>
            </a:r>
          </a:p>
        </p:txBody>
      </p:sp>
    </p:spTree>
    <p:extLst>
      <p:ext uri="{BB962C8B-B14F-4D97-AF65-F5344CB8AC3E}">
        <p14:creationId xmlns:p14="http://schemas.microsoft.com/office/powerpoint/2010/main" val="39339330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27097</TotalTime>
  <Words>282</Words>
  <Application>Microsoft Office PowerPoint</Application>
  <PresentationFormat>On-screen Show (16:9)</PresentationFormat>
  <Paragraphs>98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860</cp:revision>
  <dcterms:created xsi:type="dcterms:W3CDTF">2016-05-27T21:17:44Z</dcterms:created>
  <dcterms:modified xsi:type="dcterms:W3CDTF">2019-03-16T10:59:57Z</dcterms:modified>
</cp:coreProperties>
</file>