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3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  <p:sldMasterId id="2147483703" r:id="rId2"/>
    <p:sldMasterId id="2147483751" r:id="rId3"/>
    <p:sldMasterId id="2147483786" r:id="rId4"/>
  </p:sldMasterIdLst>
  <p:notesMasterIdLst>
    <p:notesMasterId r:id="rId17"/>
  </p:notesMasterIdLst>
  <p:handoutMasterIdLst>
    <p:handoutMasterId r:id="rId18"/>
  </p:handoutMasterIdLst>
  <p:sldIdLst>
    <p:sldId id="546" r:id="rId5"/>
    <p:sldId id="584" r:id="rId6"/>
    <p:sldId id="470" r:id="rId7"/>
    <p:sldId id="620" r:id="rId8"/>
    <p:sldId id="592" r:id="rId9"/>
    <p:sldId id="581" r:id="rId10"/>
    <p:sldId id="608" r:id="rId11"/>
    <p:sldId id="618" r:id="rId12"/>
    <p:sldId id="636" r:id="rId13"/>
    <p:sldId id="637" r:id="rId14"/>
    <p:sldId id="594" r:id="rId15"/>
    <p:sldId id="405" r:id="rId16"/>
  </p:sldIdLst>
  <p:sldSz cx="9144000" cy="5143500" type="screen16x9"/>
  <p:notesSz cx="6858000" cy="9144000"/>
  <p:defaultTextStyle>
    <a:defPPr>
      <a:defRPr lang="es-ES_trad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292" userDrawn="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L Nagaraj" initials="VN" lastIdx="13" clrIdx="0">
    <p:extLst/>
  </p:cmAuthor>
  <p:cmAuthor id="2" name="intellipaat" initials="i" lastIdx="1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9F25"/>
    <a:srgbClr val="F2F2F2"/>
    <a:srgbClr val="0070C0"/>
    <a:srgbClr val="604878"/>
    <a:srgbClr val="1B587C"/>
    <a:srgbClr val="F07F09"/>
    <a:srgbClr val="00CC99"/>
    <a:srgbClr val="C0504D"/>
    <a:srgbClr val="00B0F0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55" autoAdjust="0"/>
    <p:restoredTop sz="90025" autoAdjust="0"/>
  </p:normalViewPr>
  <p:slideViewPr>
    <p:cSldViewPr snapToGrid="0" snapToObjects="1" showGuides="1">
      <p:cViewPr varScale="1">
        <p:scale>
          <a:sx n="103" d="100"/>
          <a:sy n="103" d="100"/>
        </p:scale>
        <p:origin x="624" y="72"/>
      </p:cViewPr>
      <p:guideLst>
        <p:guide orient="horz" pos="2292"/>
        <p:guide pos="2880"/>
      </p:guideLst>
    </p:cSldViewPr>
  </p:slideViewPr>
  <p:outlineViewPr>
    <p:cViewPr>
      <p:scale>
        <a:sx n="33" d="100"/>
        <a:sy n="33" d="100"/>
      </p:scale>
      <p:origin x="0" y="-1138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97" d="100"/>
          <a:sy n="97" d="100"/>
        </p:scale>
        <p:origin x="314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FDAA2-155F-4D4D-80FA-13EF88C96703}" type="datetimeFigureOut">
              <a:rPr lang="es-ES_tradnl" smtClean="0"/>
              <a:t>10/03/2019</a:t>
            </a:fld>
            <a:endParaRPr lang="es-ES_tradnl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7FB22-0228-B54E-9266-921B6601F8FC}" type="slidenum">
              <a:rPr lang="es-ES_tradnl" smtClean="0"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3420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BBC1D-01E7-2A4B-B48C-2CB88C1DD72F}" type="datetimeFigureOut">
              <a:rPr lang="es-ES_tradnl" smtClean="0"/>
              <a:t>10/03/2019</a:t>
            </a:fld>
            <a:endParaRPr lang="es-ES_tradnl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432D9-C447-114D-8AE4-4B69B11377B0}" type="slidenum">
              <a:rPr lang="es-ES_tradnl" smtClean="0"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8663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defTabSz="914378">
              <a:spcBef>
                <a:spcPts val="1000"/>
              </a:spcBef>
              <a:buNone/>
              <a:defRPr/>
            </a:pPr>
            <a:r>
              <a:rPr lang="en-US" sz="1200" dirty="0">
                <a:solidFill>
                  <a:srgbClr val="604878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Working with the </a:t>
            </a:r>
            <a:r>
              <a:rPr lang="en-US" sz="1200" dirty="0" err="1">
                <a:solidFill>
                  <a:srgbClr val="604878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jBPM</a:t>
            </a:r>
            <a:r>
              <a:rPr lang="en-US" sz="1200" dirty="0">
                <a:solidFill>
                  <a:srgbClr val="604878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7432D9-C447-114D-8AE4-4B69B11377B0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0668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2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16389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12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69195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133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1" y="370581"/>
            <a:ext cx="9336686" cy="4341716"/>
          </a:xfrm>
          <a:custGeom>
            <a:avLst/>
            <a:gdLst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1906601 w 9336686"/>
              <a:gd name="connsiteY3" fmla="*/ 3260396 h 4341716"/>
              <a:gd name="connsiteX4" fmla="*/ 1903759 w 9336686"/>
              <a:gd name="connsiteY4" fmla="*/ 3261264 h 4341716"/>
              <a:gd name="connsiteX5" fmla="*/ 1904153 w 9336686"/>
              <a:gd name="connsiteY5" fmla="*/ 3261230 h 4341716"/>
              <a:gd name="connsiteX6" fmla="*/ 5128552 w 9336686"/>
              <a:gd name="connsiteY6" fmla="*/ 3139033 h 4341716"/>
              <a:gd name="connsiteX7" fmla="*/ 5131001 w 9336686"/>
              <a:gd name="connsiteY7" fmla="*/ 3139867 h 4341716"/>
              <a:gd name="connsiteX8" fmla="*/ 5131395 w 9336686"/>
              <a:gd name="connsiteY8" fmla="*/ 3139901 h 4341716"/>
              <a:gd name="connsiteX9" fmla="*/ 145218 w 9336686"/>
              <a:gd name="connsiteY9" fmla="*/ 2924768 h 4341716"/>
              <a:gd name="connsiteX10" fmla="*/ 142375 w 9336686"/>
              <a:gd name="connsiteY10" fmla="*/ 2925636 h 4341716"/>
              <a:gd name="connsiteX11" fmla="*/ 142769 w 9336686"/>
              <a:gd name="connsiteY11" fmla="*/ 2925602 h 4341716"/>
              <a:gd name="connsiteX12" fmla="*/ 1148720 w 9336686"/>
              <a:gd name="connsiteY12" fmla="*/ 2632936 h 4341716"/>
              <a:gd name="connsiteX13" fmla="*/ 1145876 w 9336686"/>
              <a:gd name="connsiteY13" fmla="*/ 2633804 h 4341716"/>
              <a:gd name="connsiteX14" fmla="*/ 1146270 w 9336686"/>
              <a:gd name="connsiteY14" fmla="*/ 2633770 h 4341716"/>
              <a:gd name="connsiteX15" fmla="*/ 8190809 w 9336686"/>
              <a:gd name="connsiteY15" fmla="*/ 1707912 h 4341716"/>
              <a:gd name="connsiteX16" fmla="*/ 8190415 w 9336686"/>
              <a:gd name="connsiteY16" fmla="*/ 1707946 h 4341716"/>
              <a:gd name="connsiteX17" fmla="*/ 8187965 w 9336686"/>
              <a:gd name="connsiteY17" fmla="*/ 1708780 h 4341716"/>
              <a:gd name="connsiteX18" fmla="*/ 9194310 w 9336686"/>
              <a:gd name="connsiteY18" fmla="*/ 1416080 h 4341716"/>
              <a:gd name="connsiteX19" fmla="*/ 9193916 w 9336686"/>
              <a:gd name="connsiteY19" fmla="*/ 1416114 h 4341716"/>
              <a:gd name="connsiteX20" fmla="*/ 9191467 w 9336686"/>
              <a:gd name="connsiteY20" fmla="*/ 1416948 h 4341716"/>
              <a:gd name="connsiteX21" fmla="*/ 4205290 w 9336686"/>
              <a:gd name="connsiteY21" fmla="*/ 1201815 h 4341716"/>
              <a:gd name="connsiteX22" fmla="*/ 4208133 w 9336686"/>
              <a:gd name="connsiteY22" fmla="*/ 1202683 h 4341716"/>
              <a:gd name="connsiteX23" fmla="*/ 4205684 w 9336686"/>
              <a:gd name="connsiteY23" fmla="*/ 1201849 h 4341716"/>
              <a:gd name="connsiteX24" fmla="*/ 7432926 w 9336686"/>
              <a:gd name="connsiteY24" fmla="*/ 1080452 h 4341716"/>
              <a:gd name="connsiteX25" fmla="*/ 7432532 w 9336686"/>
              <a:gd name="connsiteY25" fmla="*/ 1080486 h 4341716"/>
              <a:gd name="connsiteX26" fmla="*/ 7430084 w 9336686"/>
              <a:gd name="connsiteY26" fmla="*/ 1081320 h 4341716"/>
              <a:gd name="connsiteX27" fmla="*/ 5688181 w 9336686"/>
              <a:gd name="connsiteY27" fmla="*/ 735130 h 4341716"/>
              <a:gd name="connsiteX28" fmla="*/ 5687787 w 9336686"/>
              <a:gd name="connsiteY28" fmla="*/ 735164 h 4341716"/>
              <a:gd name="connsiteX29" fmla="*/ 5685338 w 9336686"/>
              <a:gd name="connsiteY29" fmla="*/ 735998 h 4341716"/>
              <a:gd name="connsiteX30" fmla="*/ 5447517 w 9336686"/>
              <a:gd name="connsiteY30" fmla="*/ 0 h 4341716"/>
              <a:gd name="connsiteX31" fmla="*/ 5447516 w 9336686"/>
              <a:gd name="connsiteY31" fmla="*/ 1 h 4341716"/>
              <a:gd name="connsiteX32" fmla="*/ 5576543 w 9336686"/>
              <a:gd name="connsiteY32" fmla="*/ 129028 h 4341716"/>
              <a:gd name="connsiteX33" fmla="*/ 5576543 w 9336686"/>
              <a:gd name="connsiteY33" fmla="*/ 596197 h 4341716"/>
              <a:gd name="connsiteX34" fmla="*/ 5584744 w 9336686"/>
              <a:gd name="connsiteY34" fmla="*/ 642668 h 4341716"/>
              <a:gd name="connsiteX35" fmla="*/ 5684473 w 9336686"/>
              <a:gd name="connsiteY35" fmla="*/ 728617 h 4341716"/>
              <a:gd name="connsiteX36" fmla="*/ 5707953 w 9336686"/>
              <a:gd name="connsiteY36" fmla="*/ 730984 h 4341716"/>
              <a:gd name="connsiteX37" fmla="*/ 5707953 w 9336686"/>
              <a:gd name="connsiteY37" fmla="*/ 732350 h 4341716"/>
              <a:gd name="connsiteX38" fmla="*/ 5751753 w 9336686"/>
              <a:gd name="connsiteY38" fmla="*/ 741192 h 4341716"/>
              <a:gd name="connsiteX39" fmla="*/ 5830557 w 9336686"/>
              <a:gd name="connsiteY39" fmla="*/ 860080 h 4341716"/>
              <a:gd name="connsiteX40" fmla="*/ 5830557 w 9336686"/>
              <a:gd name="connsiteY40" fmla="*/ 910409 h 4341716"/>
              <a:gd name="connsiteX41" fmla="*/ 5836071 w 9336686"/>
              <a:gd name="connsiteY41" fmla="*/ 937722 h 4341716"/>
              <a:gd name="connsiteX42" fmla="*/ 5954959 w 9336686"/>
              <a:gd name="connsiteY42" fmla="*/ 1016526 h 4341716"/>
              <a:gd name="connsiteX43" fmla="*/ 6046195 w 9336686"/>
              <a:gd name="connsiteY43" fmla="*/ 978735 h 4341716"/>
              <a:gd name="connsiteX44" fmla="*/ 6073131 w 9336686"/>
              <a:gd name="connsiteY44" fmla="*/ 938784 h 4341716"/>
              <a:gd name="connsiteX45" fmla="*/ 6073131 w 9336686"/>
              <a:gd name="connsiteY45" fmla="*/ 710574 h 4341716"/>
              <a:gd name="connsiteX46" fmla="*/ 6202158 w 9336686"/>
              <a:gd name="connsiteY46" fmla="*/ 581547 h 4341716"/>
              <a:gd name="connsiteX47" fmla="*/ 6202157 w 9336686"/>
              <a:gd name="connsiteY47" fmla="*/ 581548 h 4341716"/>
              <a:gd name="connsiteX48" fmla="*/ 6331184 w 9336686"/>
              <a:gd name="connsiteY48" fmla="*/ 710575 h 4341716"/>
              <a:gd name="connsiteX49" fmla="*/ 6331184 w 9336686"/>
              <a:gd name="connsiteY49" fmla="*/ 1349947 h 4341716"/>
              <a:gd name="connsiteX50" fmla="*/ 6336405 w 9336686"/>
              <a:gd name="connsiteY50" fmla="*/ 1375809 h 4341716"/>
              <a:gd name="connsiteX51" fmla="*/ 6455293 w 9336686"/>
              <a:gd name="connsiteY51" fmla="*/ 1454613 h 4341716"/>
              <a:gd name="connsiteX52" fmla="*/ 6574180 w 9336686"/>
              <a:gd name="connsiteY52" fmla="*/ 1375809 h 4341716"/>
              <a:gd name="connsiteX53" fmla="*/ 6574653 w 9336686"/>
              <a:gd name="connsiteY53" fmla="*/ 1373466 h 4341716"/>
              <a:gd name="connsiteX54" fmla="*/ 6574653 w 9336686"/>
              <a:gd name="connsiteY54" fmla="*/ 1228521 h 4341716"/>
              <a:gd name="connsiteX55" fmla="*/ 6653456 w 9336686"/>
              <a:gd name="connsiteY55" fmla="*/ 1109633 h 4341716"/>
              <a:gd name="connsiteX56" fmla="*/ 6701526 w 9336686"/>
              <a:gd name="connsiteY56" fmla="*/ 1099929 h 4341716"/>
              <a:gd name="connsiteX57" fmla="*/ 6701526 w 9336686"/>
              <a:gd name="connsiteY57" fmla="*/ 1099191 h 4341716"/>
              <a:gd name="connsiteX58" fmla="*/ 6725006 w 9336686"/>
              <a:gd name="connsiteY58" fmla="*/ 1096824 h 4341716"/>
              <a:gd name="connsiteX59" fmla="*/ 6802070 w 9336686"/>
              <a:gd name="connsiteY59" fmla="*/ 1050380 h 4341716"/>
              <a:gd name="connsiteX60" fmla="*/ 6823858 w 9336686"/>
              <a:gd name="connsiteY60" fmla="*/ 1012404 h 4341716"/>
              <a:gd name="connsiteX61" fmla="*/ 6823858 w 9336686"/>
              <a:gd name="connsiteY61" fmla="*/ 886836 h 4341716"/>
              <a:gd name="connsiteX62" fmla="*/ 6902661 w 9336686"/>
              <a:gd name="connsiteY62" fmla="*/ 767948 h 4341716"/>
              <a:gd name="connsiteX63" fmla="*/ 6950731 w 9336686"/>
              <a:gd name="connsiteY63" fmla="*/ 758244 h 4341716"/>
              <a:gd name="connsiteX64" fmla="*/ 6950731 w 9336686"/>
              <a:gd name="connsiteY64" fmla="*/ 757506 h 4341716"/>
              <a:gd name="connsiteX65" fmla="*/ 6974211 w 9336686"/>
              <a:gd name="connsiteY65" fmla="*/ 755139 h 4341716"/>
              <a:gd name="connsiteX66" fmla="*/ 7051275 w 9336686"/>
              <a:gd name="connsiteY66" fmla="*/ 708695 h 4341716"/>
              <a:gd name="connsiteX67" fmla="*/ 7063236 w 9336686"/>
              <a:gd name="connsiteY67" fmla="*/ 687847 h 4341716"/>
              <a:gd name="connsiteX68" fmla="*/ 7063236 w 9336686"/>
              <a:gd name="connsiteY68" fmla="*/ 474349 h 4341716"/>
              <a:gd name="connsiteX69" fmla="*/ 7192262 w 9336686"/>
              <a:gd name="connsiteY69" fmla="*/ 345322 h 4341716"/>
              <a:gd name="connsiteX70" fmla="*/ 7192261 w 9336686"/>
              <a:gd name="connsiteY70" fmla="*/ 345323 h 4341716"/>
              <a:gd name="connsiteX71" fmla="*/ 7321289 w 9336686"/>
              <a:gd name="connsiteY71" fmla="*/ 474350 h 4341716"/>
              <a:gd name="connsiteX72" fmla="*/ 7321289 w 9336686"/>
              <a:gd name="connsiteY72" fmla="*/ 941519 h 4341716"/>
              <a:gd name="connsiteX73" fmla="*/ 7329490 w 9336686"/>
              <a:gd name="connsiteY73" fmla="*/ 987990 h 4341716"/>
              <a:gd name="connsiteX74" fmla="*/ 7429218 w 9336686"/>
              <a:gd name="connsiteY74" fmla="*/ 1073939 h 4341716"/>
              <a:gd name="connsiteX75" fmla="*/ 7452698 w 9336686"/>
              <a:gd name="connsiteY75" fmla="*/ 1076306 h 4341716"/>
              <a:gd name="connsiteX76" fmla="*/ 7452698 w 9336686"/>
              <a:gd name="connsiteY76" fmla="*/ 1077672 h 4341716"/>
              <a:gd name="connsiteX77" fmla="*/ 7496498 w 9336686"/>
              <a:gd name="connsiteY77" fmla="*/ 1086514 h 4341716"/>
              <a:gd name="connsiteX78" fmla="*/ 7575302 w 9336686"/>
              <a:gd name="connsiteY78" fmla="*/ 1205402 h 4341716"/>
              <a:gd name="connsiteX79" fmla="*/ 7575302 w 9336686"/>
              <a:gd name="connsiteY79" fmla="*/ 1345613 h 4341716"/>
              <a:gd name="connsiteX80" fmla="*/ 7581398 w 9336686"/>
              <a:gd name="connsiteY80" fmla="*/ 1375809 h 4341716"/>
              <a:gd name="connsiteX81" fmla="*/ 7700287 w 9336686"/>
              <a:gd name="connsiteY81" fmla="*/ 1454613 h 4341716"/>
              <a:gd name="connsiteX82" fmla="*/ 7819175 w 9336686"/>
              <a:gd name="connsiteY82" fmla="*/ 1375809 h 4341716"/>
              <a:gd name="connsiteX83" fmla="*/ 7821117 w 9336686"/>
              <a:gd name="connsiteY83" fmla="*/ 1366189 h 4341716"/>
              <a:gd name="connsiteX84" fmla="*/ 7821117 w 9336686"/>
              <a:gd name="connsiteY84" fmla="*/ 1101809 h 4341716"/>
              <a:gd name="connsiteX85" fmla="*/ 7950144 w 9336686"/>
              <a:gd name="connsiteY85" fmla="*/ 972782 h 4341716"/>
              <a:gd name="connsiteX86" fmla="*/ 7950143 w 9336686"/>
              <a:gd name="connsiteY86" fmla="*/ 972783 h 4341716"/>
              <a:gd name="connsiteX87" fmla="*/ 8079171 w 9336686"/>
              <a:gd name="connsiteY87" fmla="*/ 1101810 h 4341716"/>
              <a:gd name="connsiteX88" fmla="*/ 8079171 w 9336686"/>
              <a:gd name="connsiteY88" fmla="*/ 1568979 h 4341716"/>
              <a:gd name="connsiteX89" fmla="*/ 8087371 w 9336686"/>
              <a:gd name="connsiteY89" fmla="*/ 1615450 h 4341716"/>
              <a:gd name="connsiteX90" fmla="*/ 8187101 w 9336686"/>
              <a:gd name="connsiteY90" fmla="*/ 1701399 h 4341716"/>
              <a:gd name="connsiteX91" fmla="*/ 8210581 w 9336686"/>
              <a:gd name="connsiteY91" fmla="*/ 1703766 h 4341716"/>
              <a:gd name="connsiteX92" fmla="*/ 8210581 w 9336686"/>
              <a:gd name="connsiteY92" fmla="*/ 1705132 h 4341716"/>
              <a:gd name="connsiteX93" fmla="*/ 8254380 w 9336686"/>
              <a:gd name="connsiteY93" fmla="*/ 1713974 h 4341716"/>
              <a:gd name="connsiteX94" fmla="*/ 8333185 w 9336686"/>
              <a:gd name="connsiteY94" fmla="*/ 1832862 h 4341716"/>
              <a:gd name="connsiteX95" fmla="*/ 8333185 w 9336686"/>
              <a:gd name="connsiteY95" fmla="*/ 1954283 h 4341716"/>
              <a:gd name="connsiteX96" fmla="*/ 8333416 w 9336686"/>
              <a:gd name="connsiteY96" fmla="*/ 1955426 h 4341716"/>
              <a:gd name="connsiteX97" fmla="*/ 8452304 w 9336686"/>
              <a:gd name="connsiteY97" fmla="*/ 2034230 h 4341716"/>
              <a:gd name="connsiteX98" fmla="*/ 8571191 w 9336686"/>
              <a:gd name="connsiteY98" fmla="*/ 1955426 h 4341716"/>
              <a:gd name="connsiteX99" fmla="*/ 8574647 w 9336686"/>
              <a:gd name="connsiteY99" fmla="*/ 1938306 h 4341716"/>
              <a:gd name="connsiteX100" fmla="*/ 8574647 w 9336686"/>
              <a:gd name="connsiteY100" fmla="*/ 1727044 h 4341716"/>
              <a:gd name="connsiteX101" fmla="*/ 8653450 w 9336686"/>
              <a:gd name="connsiteY101" fmla="*/ 1608156 h 4341716"/>
              <a:gd name="connsiteX102" fmla="*/ 8701520 w 9336686"/>
              <a:gd name="connsiteY102" fmla="*/ 1598452 h 4341716"/>
              <a:gd name="connsiteX103" fmla="*/ 8701520 w 9336686"/>
              <a:gd name="connsiteY103" fmla="*/ 1597714 h 4341716"/>
              <a:gd name="connsiteX104" fmla="*/ 8725000 w 9336686"/>
              <a:gd name="connsiteY104" fmla="*/ 1595347 h 4341716"/>
              <a:gd name="connsiteX105" fmla="*/ 8802064 w 9336686"/>
              <a:gd name="connsiteY105" fmla="*/ 1548903 h 4341716"/>
              <a:gd name="connsiteX106" fmla="*/ 8824619 w 9336686"/>
              <a:gd name="connsiteY106" fmla="*/ 1509590 h 4341716"/>
              <a:gd name="connsiteX107" fmla="*/ 8824619 w 9336686"/>
              <a:gd name="connsiteY107" fmla="*/ 809977 h 4341716"/>
              <a:gd name="connsiteX108" fmla="*/ 8953646 w 9336686"/>
              <a:gd name="connsiteY108" fmla="*/ 680950 h 4341716"/>
              <a:gd name="connsiteX109" fmla="*/ 8953645 w 9336686"/>
              <a:gd name="connsiteY109" fmla="*/ 680951 h 4341716"/>
              <a:gd name="connsiteX110" fmla="*/ 9082672 w 9336686"/>
              <a:gd name="connsiteY110" fmla="*/ 809978 h 4341716"/>
              <a:gd name="connsiteX111" fmla="*/ 9082672 w 9336686"/>
              <a:gd name="connsiteY111" fmla="*/ 1277147 h 4341716"/>
              <a:gd name="connsiteX112" fmla="*/ 9090873 w 9336686"/>
              <a:gd name="connsiteY112" fmla="*/ 1323618 h 4341716"/>
              <a:gd name="connsiteX113" fmla="*/ 9190602 w 9336686"/>
              <a:gd name="connsiteY113" fmla="*/ 1409567 h 4341716"/>
              <a:gd name="connsiteX114" fmla="*/ 9214082 w 9336686"/>
              <a:gd name="connsiteY114" fmla="*/ 1411934 h 4341716"/>
              <a:gd name="connsiteX115" fmla="*/ 9214082 w 9336686"/>
              <a:gd name="connsiteY115" fmla="*/ 1413300 h 4341716"/>
              <a:gd name="connsiteX116" fmla="*/ 9257882 w 9336686"/>
              <a:gd name="connsiteY116" fmla="*/ 1422142 h 4341716"/>
              <a:gd name="connsiteX117" fmla="*/ 9336686 w 9336686"/>
              <a:gd name="connsiteY117" fmla="*/ 1541030 h 4341716"/>
              <a:gd name="connsiteX118" fmla="*/ 9336686 w 9336686"/>
              <a:gd name="connsiteY118" fmla="*/ 2136650 h 4341716"/>
              <a:gd name="connsiteX119" fmla="*/ 9336686 w 9336686"/>
              <a:gd name="connsiteY119" fmla="*/ 2205066 h 4341716"/>
              <a:gd name="connsiteX120" fmla="*/ 9336685 w 9336686"/>
              <a:gd name="connsiteY120" fmla="*/ 3558605 h 4341716"/>
              <a:gd name="connsiteX121" fmla="*/ 9207658 w 9336686"/>
              <a:gd name="connsiteY121" fmla="*/ 3687632 h 4341716"/>
              <a:gd name="connsiteX122" fmla="*/ 9207659 w 9336686"/>
              <a:gd name="connsiteY122" fmla="*/ 3687631 h 4341716"/>
              <a:gd name="connsiteX123" fmla="*/ 9078632 w 9336686"/>
              <a:gd name="connsiteY123" fmla="*/ 3558604 h 4341716"/>
              <a:gd name="connsiteX124" fmla="*/ 9078632 w 9336686"/>
              <a:gd name="connsiteY124" fmla="*/ 2935868 h 4341716"/>
              <a:gd name="connsiteX125" fmla="*/ 9062402 w 9336686"/>
              <a:gd name="connsiteY125" fmla="*/ 2909117 h 4341716"/>
              <a:gd name="connsiteX126" fmla="*/ 8962838 w 9336686"/>
              <a:gd name="connsiteY126" fmla="*/ 2862163 h 4341716"/>
              <a:gd name="connsiteX127" fmla="*/ 8843950 w 9336686"/>
              <a:gd name="connsiteY127" fmla="*/ 2940967 h 4341716"/>
              <a:gd name="connsiteX128" fmla="*/ 8842149 w 9336686"/>
              <a:gd name="connsiteY128" fmla="*/ 2949889 h 4341716"/>
              <a:gd name="connsiteX129" fmla="*/ 8842149 w 9336686"/>
              <a:gd name="connsiteY129" fmla="*/ 3377665 h 4341716"/>
              <a:gd name="connsiteX130" fmla="*/ 8713122 w 9336686"/>
              <a:gd name="connsiteY130" fmla="*/ 3506692 h 4341716"/>
              <a:gd name="connsiteX131" fmla="*/ 8713123 w 9336686"/>
              <a:gd name="connsiteY131" fmla="*/ 3506691 h 4341716"/>
              <a:gd name="connsiteX132" fmla="*/ 8584096 w 9336686"/>
              <a:gd name="connsiteY132" fmla="*/ 3377664 h 4341716"/>
              <a:gd name="connsiteX133" fmla="*/ 8584096 w 9336686"/>
              <a:gd name="connsiteY133" fmla="*/ 2205066 h 4341716"/>
              <a:gd name="connsiteX134" fmla="*/ 8584095 w 9336686"/>
              <a:gd name="connsiteY134" fmla="*/ 2205066 h 4341716"/>
              <a:gd name="connsiteX135" fmla="*/ 8584095 w 9336686"/>
              <a:gd name="connsiteY135" fmla="*/ 3394187 h 4341716"/>
              <a:gd name="connsiteX136" fmla="*/ 8573957 w 9336686"/>
              <a:gd name="connsiteY136" fmla="*/ 3343968 h 4341716"/>
              <a:gd name="connsiteX137" fmla="*/ 8455069 w 9336686"/>
              <a:gd name="connsiteY137" fmla="*/ 3265164 h 4341716"/>
              <a:gd name="connsiteX138" fmla="*/ 8336182 w 9336686"/>
              <a:gd name="connsiteY138" fmla="*/ 3343968 h 4341716"/>
              <a:gd name="connsiteX139" fmla="*/ 8326418 w 9336686"/>
              <a:gd name="connsiteY139" fmla="*/ 3392328 h 4341716"/>
              <a:gd name="connsiteX140" fmla="*/ 8326418 w 9336686"/>
              <a:gd name="connsiteY140" fmla="*/ 3978730 h 4341716"/>
              <a:gd name="connsiteX141" fmla="*/ 8197391 w 9336686"/>
              <a:gd name="connsiteY141" fmla="*/ 4107757 h 4341716"/>
              <a:gd name="connsiteX142" fmla="*/ 8197392 w 9336686"/>
              <a:gd name="connsiteY142" fmla="*/ 4107756 h 4341716"/>
              <a:gd name="connsiteX143" fmla="*/ 8068365 w 9336686"/>
              <a:gd name="connsiteY143" fmla="*/ 3978729 h 4341716"/>
              <a:gd name="connsiteX144" fmla="*/ 8068365 w 9336686"/>
              <a:gd name="connsiteY144" fmla="*/ 2205066 h 4341716"/>
              <a:gd name="connsiteX145" fmla="*/ 8068364 w 9336686"/>
              <a:gd name="connsiteY145" fmla="*/ 3081767 h 4341716"/>
              <a:gd name="connsiteX146" fmla="*/ 8058226 w 9336686"/>
              <a:gd name="connsiteY146" fmla="*/ 3031548 h 4341716"/>
              <a:gd name="connsiteX147" fmla="*/ 7939338 w 9336686"/>
              <a:gd name="connsiteY147" fmla="*/ 2952744 h 4341716"/>
              <a:gd name="connsiteX148" fmla="*/ 7820451 w 9336686"/>
              <a:gd name="connsiteY148" fmla="*/ 3031548 h 4341716"/>
              <a:gd name="connsiteX149" fmla="*/ 7816853 w 9336686"/>
              <a:gd name="connsiteY149" fmla="*/ 3049367 h 4341716"/>
              <a:gd name="connsiteX150" fmla="*/ 7816853 w 9336686"/>
              <a:gd name="connsiteY150" fmla="*/ 3358313 h 4341716"/>
              <a:gd name="connsiteX151" fmla="*/ 7687826 w 9336686"/>
              <a:gd name="connsiteY151" fmla="*/ 3487340 h 4341716"/>
              <a:gd name="connsiteX152" fmla="*/ 7687827 w 9336686"/>
              <a:gd name="connsiteY152" fmla="*/ 3487339 h 4341716"/>
              <a:gd name="connsiteX153" fmla="*/ 7558800 w 9336686"/>
              <a:gd name="connsiteY153" fmla="*/ 3358312 h 4341716"/>
              <a:gd name="connsiteX154" fmla="*/ 7558800 w 9336686"/>
              <a:gd name="connsiteY154" fmla="*/ 2977960 h 4341716"/>
              <a:gd name="connsiteX155" fmla="*/ 7551332 w 9336686"/>
              <a:gd name="connsiteY155" fmla="*/ 2940967 h 4341716"/>
              <a:gd name="connsiteX156" fmla="*/ 7432444 w 9336686"/>
              <a:gd name="connsiteY156" fmla="*/ 2862163 h 4341716"/>
              <a:gd name="connsiteX157" fmla="*/ 7303417 w 9336686"/>
              <a:gd name="connsiteY157" fmla="*/ 2991190 h 4341716"/>
              <a:gd name="connsiteX158" fmla="*/ 7303417 w 9336686"/>
              <a:gd name="connsiteY158" fmla="*/ 2205066 h 4341716"/>
              <a:gd name="connsiteX159" fmla="*/ 7303416 w 9336686"/>
              <a:gd name="connsiteY159" fmla="*/ 3761682 h 4341716"/>
              <a:gd name="connsiteX160" fmla="*/ 7174389 w 9336686"/>
              <a:gd name="connsiteY160" fmla="*/ 3890709 h 4341716"/>
              <a:gd name="connsiteX161" fmla="*/ 7174390 w 9336686"/>
              <a:gd name="connsiteY161" fmla="*/ 3890708 h 4341716"/>
              <a:gd name="connsiteX162" fmla="*/ 7045363 w 9336686"/>
              <a:gd name="connsiteY162" fmla="*/ 3761681 h 4341716"/>
              <a:gd name="connsiteX163" fmla="*/ 7045363 w 9336686"/>
              <a:gd name="connsiteY163" fmla="*/ 2205066 h 4341716"/>
              <a:gd name="connsiteX164" fmla="*/ 7045362 w 9336686"/>
              <a:gd name="connsiteY164" fmla="*/ 3778204 h 4341716"/>
              <a:gd name="connsiteX165" fmla="*/ 7035224 w 9336686"/>
              <a:gd name="connsiteY165" fmla="*/ 3727985 h 4341716"/>
              <a:gd name="connsiteX166" fmla="*/ 6916336 w 9336686"/>
              <a:gd name="connsiteY166" fmla="*/ 3649181 h 4341716"/>
              <a:gd name="connsiteX167" fmla="*/ 6797449 w 9336686"/>
              <a:gd name="connsiteY167" fmla="*/ 3727985 h 4341716"/>
              <a:gd name="connsiteX168" fmla="*/ 6787685 w 9336686"/>
              <a:gd name="connsiteY168" fmla="*/ 3776346 h 4341716"/>
              <a:gd name="connsiteX169" fmla="*/ 6787685 w 9336686"/>
              <a:gd name="connsiteY169" fmla="*/ 3861685 h 4341716"/>
              <a:gd name="connsiteX170" fmla="*/ 6658658 w 9336686"/>
              <a:gd name="connsiteY170" fmla="*/ 3990712 h 4341716"/>
              <a:gd name="connsiteX171" fmla="*/ 6658659 w 9336686"/>
              <a:gd name="connsiteY171" fmla="*/ 3990711 h 4341716"/>
              <a:gd name="connsiteX172" fmla="*/ 6529632 w 9336686"/>
              <a:gd name="connsiteY172" fmla="*/ 3861684 h 4341716"/>
              <a:gd name="connsiteX173" fmla="*/ 6529632 w 9336686"/>
              <a:gd name="connsiteY173" fmla="*/ 2205066 h 4341716"/>
              <a:gd name="connsiteX174" fmla="*/ 6529631 w 9336686"/>
              <a:gd name="connsiteY174" fmla="*/ 3267664 h 4341716"/>
              <a:gd name="connsiteX175" fmla="*/ 6519493 w 9336686"/>
              <a:gd name="connsiteY175" fmla="*/ 3217445 h 4341716"/>
              <a:gd name="connsiteX176" fmla="*/ 6400605 w 9336686"/>
              <a:gd name="connsiteY176" fmla="*/ 3138641 h 4341716"/>
              <a:gd name="connsiteX177" fmla="*/ 6281718 w 9336686"/>
              <a:gd name="connsiteY177" fmla="*/ 3217445 h 4341716"/>
              <a:gd name="connsiteX178" fmla="*/ 6278120 w 9336686"/>
              <a:gd name="connsiteY178" fmla="*/ 3235264 h 4341716"/>
              <a:gd name="connsiteX179" fmla="*/ 6278120 w 9336686"/>
              <a:gd name="connsiteY179" fmla="*/ 3324182 h 4341716"/>
              <a:gd name="connsiteX180" fmla="*/ 6149093 w 9336686"/>
              <a:gd name="connsiteY180" fmla="*/ 3453209 h 4341716"/>
              <a:gd name="connsiteX181" fmla="*/ 6149094 w 9336686"/>
              <a:gd name="connsiteY181" fmla="*/ 3453208 h 4341716"/>
              <a:gd name="connsiteX182" fmla="*/ 6020067 w 9336686"/>
              <a:gd name="connsiteY182" fmla="*/ 3324181 h 4341716"/>
              <a:gd name="connsiteX183" fmla="*/ 6020067 w 9336686"/>
              <a:gd name="connsiteY183" fmla="*/ 3254438 h 4341716"/>
              <a:gd name="connsiteX184" fmla="*/ 6012599 w 9336686"/>
              <a:gd name="connsiteY184" fmla="*/ 3217445 h 4341716"/>
              <a:gd name="connsiteX185" fmla="*/ 5893711 w 9336686"/>
              <a:gd name="connsiteY185" fmla="*/ 3138641 h 4341716"/>
              <a:gd name="connsiteX186" fmla="*/ 5774823 w 9336686"/>
              <a:gd name="connsiteY186" fmla="*/ 3217445 h 4341716"/>
              <a:gd name="connsiteX187" fmla="*/ 5765060 w 9336686"/>
              <a:gd name="connsiteY187" fmla="*/ 3265805 h 4341716"/>
              <a:gd name="connsiteX188" fmla="*/ 5765060 w 9336686"/>
              <a:gd name="connsiteY188" fmla="*/ 3558605 h 4341716"/>
              <a:gd name="connsiteX189" fmla="*/ 5636033 w 9336686"/>
              <a:gd name="connsiteY189" fmla="*/ 3687632 h 4341716"/>
              <a:gd name="connsiteX190" fmla="*/ 5636034 w 9336686"/>
              <a:gd name="connsiteY190" fmla="*/ 3687631 h 4341716"/>
              <a:gd name="connsiteX191" fmla="*/ 5507007 w 9336686"/>
              <a:gd name="connsiteY191" fmla="*/ 3558604 h 4341716"/>
              <a:gd name="connsiteX192" fmla="*/ 5507007 w 9336686"/>
              <a:gd name="connsiteY192" fmla="*/ 2935868 h 4341716"/>
              <a:gd name="connsiteX193" fmla="*/ 5490777 w 9336686"/>
              <a:gd name="connsiteY193" fmla="*/ 2909117 h 4341716"/>
              <a:gd name="connsiteX194" fmla="*/ 5391213 w 9336686"/>
              <a:gd name="connsiteY194" fmla="*/ 2862163 h 4341716"/>
              <a:gd name="connsiteX195" fmla="*/ 5299977 w 9336686"/>
              <a:gd name="connsiteY195" fmla="*/ 2899954 h 4341716"/>
              <a:gd name="connsiteX196" fmla="*/ 5273771 w 9336686"/>
              <a:gd name="connsiteY196" fmla="*/ 2938823 h 4341716"/>
              <a:gd name="connsiteX197" fmla="*/ 5273771 w 9336686"/>
              <a:gd name="connsiteY197" fmla="*/ 3014951 h 4341716"/>
              <a:gd name="connsiteX198" fmla="*/ 5194967 w 9336686"/>
              <a:gd name="connsiteY198" fmla="*/ 3133839 h 4341716"/>
              <a:gd name="connsiteX199" fmla="*/ 5151167 w 9336686"/>
              <a:gd name="connsiteY199" fmla="*/ 3142681 h 4341716"/>
              <a:gd name="connsiteX200" fmla="*/ 5151167 w 9336686"/>
              <a:gd name="connsiteY200" fmla="*/ 3144047 h 4341716"/>
              <a:gd name="connsiteX201" fmla="*/ 5127687 w 9336686"/>
              <a:gd name="connsiteY201" fmla="*/ 3146414 h 4341716"/>
              <a:gd name="connsiteX202" fmla="*/ 5027958 w 9336686"/>
              <a:gd name="connsiteY202" fmla="*/ 3232363 h 4341716"/>
              <a:gd name="connsiteX203" fmla="*/ 5019757 w 9336686"/>
              <a:gd name="connsiteY203" fmla="*/ 3278834 h 4341716"/>
              <a:gd name="connsiteX204" fmla="*/ 5019757 w 9336686"/>
              <a:gd name="connsiteY204" fmla="*/ 3746003 h 4341716"/>
              <a:gd name="connsiteX205" fmla="*/ 4890730 w 9336686"/>
              <a:gd name="connsiteY205" fmla="*/ 3875030 h 4341716"/>
              <a:gd name="connsiteX206" fmla="*/ 4890731 w 9336686"/>
              <a:gd name="connsiteY206" fmla="*/ 3875031 h 4341716"/>
              <a:gd name="connsiteX207" fmla="*/ 4761704 w 9336686"/>
              <a:gd name="connsiteY207" fmla="*/ 3746004 h 4341716"/>
              <a:gd name="connsiteX208" fmla="*/ 4761704 w 9336686"/>
              <a:gd name="connsiteY208" fmla="*/ 3425369 h 4341716"/>
              <a:gd name="connsiteX209" fmla="*/ 4744536 w 9336686"/>
              <a:gd name="connsiteY209" fmla="*/ 3397074 h 4341716"/>
              <a:gd name="connsiteX210" fmla="*/ 4644973 w 9336686"/>
              <a:gd name="connsiteY210" fmla="*/ 3350120 h 4341716"/>
              <a:gd name="connsiteX211" fmla="*/ 4526085 w 9336686"/>
              <a:gd name="connsiteY211" fmla="*/ 3428924 h 4341716"/>
              <a:gd name="connsiteX212" fmla="*/ 4519985 w 9336686"/>
              <a:gd name="connsiteY212" fmla="*/ 3459140 h 4341716"/>
              <a:gd name="connsiteX213" fmla="*/ 4519985 w 9336686"/>
              <a:gd name="connsiteY213" fmla="*/ 4066575 h 4341716"/>
              <a:gd name="connsiteX214" fmla="*/ 4390958 w 9336686"/>
              <a:gd name="connsiteY214" fmla="*/ 4195602 h 4341716"/>
              <a:gd name="connsiteX215" fmla="*/ 4390959 w 9336686"/>
              <a:gd name="connsiteY215" fmla="*/ 4195601 h 4341716"/>
              <a:gd name="connsiteX216" fmla="*/ 4261932 w 9336686"/>
              <a:gd name="connsiteY216" fmla="*/ 4066574 h 4341716"/>
              <a:gd name="connsiteX217" fmla="*/ 4261932 w 9336686"/>
              <a:gd name="connsiteY217" fmla="*/ 3955216 h 4341716"/>
              <a:gd name="connsiteX218" fmla="*/ 4260106 w 9336686"/>
              <a:gd name="connsiteY218" fmla="*/ 3946171 h 4341716"/>
              <a:gd name="connsiteX219" fmla="*/ 4141220 w 9336686"/>
              <a:gd name="connsiteY219" fmla="*/ 3867367 h 4341716"/>
              <a:gd name="connsiteX220" fmla="*/ 4022332 w 9336686"/>
              <a:gd name="connsiteY220" fmla="*/ 3946171 h 4341716"/>
              <a:gd name="connsiteX221" fmla="*/ 4018195 w 9336686"/>
              <a:gd name="connsiteY221" fmla="*/ 3966664 h 4341716"/>
              <a:gd name="connsiteX222" fmla="*/ 4018195 w 9336686"/>
              <a:gd name="connsiteY222" fmla="*/ 4212689 h 4341716"/>
              <a:gd name="connsiteX223" fmla="*/ 3889168 w 9336686"/>
              <a:gd name="connsiteY223" fmla="*/ 4341716 h 4341716"/>
              <a:gd name="connsiteX224" fmla="*/ 3889169 w 9336686"/>
              <a:gd name="connsiteY224" fmla="*/ 4341715 h 4341716"/>
              <a:gd name="connsiteX225" fmla="*/ 3760142 w 9336686"/>
              <a:gd name="connsiteY225" fmla="*/ 4212688 h 4341716"/>
              <a:gd name="connsiteX226" fmla="*/ 3760142 w 9336686"/>
              <a:gd name="connsiteY226" fmla="*/ 3745519 h 4341716"/>
              <a:gd name="connsiteX227" fmla="*/ 3751941 w 9336686"/>
              <a:gd name="connsiteY227" fmla="*/ 3699048 h 4341716"/>
              <a:gd name="connsiteX228" fmla="*/ 3652212 w 9336686"/>
              <a:gd name="connsiteY228" fmla="*/ 3613099 h 4341716"/>
              <a:gd name="connsiteX229" fmla="*/ 3628732 w 9336686"/>
              <a:gd name="connsiteY229" fmla="*/ 3610732 h 4341716"/>
              <a:gd name="connsiteX230" fmla="*/ 3628732 w 9336686"/>
              <a:gd name="connsiteY230" fmla="*/ 3609366 h 4341716"/>
              <a:gd name="connsiteX231" fmla="*/ 3584932 w 9336686"/>
              <a:gd name="connsiteY231" fmla="*/ 3600524 h 4341716"/>
              <a:gd name="connsiteX232" fmla="*/ 3506128 w 9336686"/>
              <a:gd name="connsiteY232" fmla="*/ 3481636 h 4341716"/>
              <a:gd name="connsiteX233" fmla="*/ 3506128 w 9336686"/>
              <a:gd name="connsiteY233" fmla="*/ 3431307 h 4341716"/>
              <a:gd name="connsiteX234" fmla="*/ 3500614 w 9336686"/>
              <a:gd name="connsiteY234" fmla="*/ 3403994 h 4341716"/>
              <a:gd name="connsiteX235" fmla="*/ 3381726 w 9336686"/>
              <a:gd name="connsiteY235" fmla="*/ 3325190 h 4341716"/>
              <a:gd name="connsiteX236" fmla="*/ 3290490 w 9336686"/>
              <a:gd name="connsiteY236" fmla="*/ 3362981 h 4341716"/>
              <a:gd name="connsiteX237" fmla="*/ 3263554 w 9336686"/>
              <a:gd name="connsiteY237" fmla="*/ 3402932 h 4341716"/>
              <a:gd name="connsiteX238" fmla="*/ 3263554 w 9336686"/>
              <a:gd name="connsiteY238" fmla="*/ 3631142 h 4341716"/>
              <a:gd name="connsiteX239" fmla="*/ 3134527 w 9336686"/>
              <a:gd name="connsiteY239" fmla="*/ 3760169 h 4341716"/>
              <a:gd name="connsiteX240" fmla="*/ 3134528 w 9336686"/>
              <a:gd name="connsiteY240" fmla="*/ 3760168 h 4341716"/>
              <a:gd name="connsiteX241" fmla="*/ 3005501 w 9336686"/>
              <a:gd name="connsiteY241" fmla="*/ 3631141 h 4341716"/>
              <a:gd name="connsiteX242" fmla="*/ 3005501 w 9336686"/>
              <a:gd name="connsiteY242" fmla="*/ 2991769 h 4341716"/>
              <a:gd name="connsiteX243" fmla="*/ 3000280 w 9336686"/>
              <a:gd name="connsiteY243" fmla="*/ 2965907 h 4341716"/>
              <a:gd name="connsiteX244" fmla="*/ 2881392 w 9336686"/>
              <a:gd name="connsiteY244" fmla="*/ 2887103 h 4341716"/>
              <a:gd name="connsiteX245" fmla="*/ 2762505 w 9336686"/>
              <a:gd name="connsiteY245" fmla="*/ 2965907 h 4341716"/>
              <a:gd name="connsiteX246" fmla="*/ 2762032 w 9336686"/>
              <a:gd name="connsiteY246" fmla="*/ 2968250 h 4341716"/>
              <a:gd name="connsiteX247" fmla="*/ 2762032 w 9336686"/>
              <a:gd name="connsiteY247" fmla="*/ 3113195 h 4341716"/>
              <a:gd name="connsiteX248" fmla="*/ 2683229 w 9336686"/>
              <a:gd name="connsiteY248" fmla="*/ 3232083 h 4341716"/>
              <a:gd name="connsiteX249" fmla="*/ 2635159 w 9336686"/>
              <a:gd name="connsiteY249" fmla="*/ 3241787 h 4341716"/>
              <a:gd name="connsiteX250" fmla="*/ 2635159 w 9336686"/>
              <a:gd name="connsiteY250" fmla="*/ 3242525 h 4341716"/>
              <a:gd name="connsiteX251" fmla="*/ 2611679 w 9336686"/>
              <a:gd name="connsiteY251" fmla="*/ 3244892 h 4341716"/>
              <a:gd name="connsiteX252" fmla="*/ 2534615 w 9336686"/>
              <a:gd name="connsiteY252" fmla="*/ 3291336 h 4341716"/>
              <a:gd name="connsiteX253" fmla="*/ 2512827 w 9336686"/>
              <a:gd name="connsiteY253" fmla="*/ 3329312 h 4341716"/>
              <a:gd name="connsiteX254" fmla="*/ 2512827 w 9336686"/>
              <a:gd name="connsiteY254" fmla="*/ 3454880 h 4341716"/>
              <a:gd name="connsiteX255" fmla="*/ 2434024 w 9336686"/>
              <a:gd name="connsiteY255" fmla="*/ 3573768 h 4341716"/>
              <a:gd name="connsiteX256" fmla="*/ 2385954 w 9336686"/>
              <a:gd name="connsiteY256" fmla="*/ 3583472 h 4341716"/>
              <a:gd name="connsiteX257" fmla="*/ 2385954 w 9336686"/>
              <a:gd name="connsiteY257" fmla="*/ 3584210 h 4341716"/>
              <a:gd name="connsiteX258" fmla="*/ 2362474 w 9336686"/>
              <a:gd name="connsiteY258" fmla="*/ 3586577 h 4341716"/>
              <a:gd name="connsiteX259" fmla="*/ 2285410 w 9336686"/>
              <a:gd name="connsiteY259" fmla="*/ 3633021 h 4341716"/>
              <a:gd name="connsiteX260" fmla="*/ 2273449 w 9336686"/>
              <a:gd name="connsiteY260" fmla="*/ 3653869 h 4341716"/>
              <a:gd name="connsiteX261" fmla="*/ 2273449 w 9336686"/>
              <a:gd name="connsiteY261" fmla="*/ 3867367 h 4341716"/>
              <a:gd name="connsiteX262" fmla="*/ 2144423 w 9336686"/>
              <a:gd name="connsiteY262" fmla="*/ 3996394 h 4341716"/>
              <a:gd name="connsiteX263" fmla="*/ 2144424 w 9336686"/>
              <a:gd name="connsiteY263" fmla="*/ 3996393 h 4341716"/>
              <a:gd name="connsiteX264" fmla="*/ 2015396 w 9336686"/>
              <a:gd name="connsiteY264" fmla="*/ 3867366 h 4341716"/>
              <a:gd name="connsiteX265" fmla="*/ 2015396 w 9336686"/>
              <a:gd name="connsiteY265" fmla="*/ 3400197 h 4341716"/>
              <a:gd name="connsiteX266" fmla="*/ 2007195 w 9336686"/>
              <a:gd name="connsiteY266" fmla="*/ 3353726 h 4341716"/>
              <a:gd name="connsiteX267" fmla="*/ 1907467 w 9336686"/>
              <a:gd name="connsiteY267" fmla="*/ 3267777 h 4341716"/>
              <a:gd name="connsiteX268" fmla="*/ 1883987 w 9336686"/>
              <a:gd name="connsiteY268" fmla="*/ 3265410 h 4341716"/>
              <a:gd name="connsiteX269" fmla="*/ 1883987 w 9336686"/>
              <a:gd name="connsiteY269" fmla="*/ 3264044 h 4341716"/>
              <a:gd name="connsiteX270" fmla="*/ 1840187 w 9336686"/>
              <a:gd name="connsiteY270" fmla="*/ 3255202 h 4341716"/>
              <a:gd name="connsiteX271" fmla="*/ 1761383 w 9336686"/>
              <a:gd name="connsiteY271" fmla="*/ 3136314 h 4341716"/>
              <a:gd name="connsiteX272" fmla="*/ 1761383 w 9336686"/>
              <a:gd name="connsiteY272" fmla="*/ 2996103 h 4341716"/>
              <a:gd name="connsiteX273" fmla="*/ 1755287 w 9336686"/>
              <a:gd name="connsiteY273" fmla="*/ 2965907 h 4341716"/>
              <a:gd name="connsiteX274" fmla="*/ 1636398 w 9336686"/>
              <a:gd name="connsiteY274" fmla="*/ 2887103 h 4341716"/>
              <a:gd name="connsiteX275" fmla="*/ 1517510 w 9336686"/>
              <a:gd name="connsiteY275" fmla="*/ 2965907 h 4341716"/>
              <a:gd name="connsiteX276" fmla="*/ 1515568 w 9336686"/>
              <a:gd name="connsiteY276" fmla="*/ 2975527 h 4341716"/>
              <a:gd name="connsiteX277" fmla="*/ 1515568 w 9336686"/>
              <a:gd name="connsiteY277" fmla="*/ 3239907 h 4341716"/>
              <a:gd name="connsiteX278" fmla="*/ 1386541 w 9336686"/>
              <a:gd name="connsiteY278" fmla="*/ 3368934 h 4341716"/>
              <a:gd name="connsiteX279" fmla="*/ 1386542 w 9336686"/>
              <a:gd name="connsiteY279" fmla="*/ 3368933 h 4341716"/>
              <a:gd name="connsiteX280" fmla="*/ 1257514 w 9336686"/>
              <a:gd name="connsiteY280" fmla="*/ 3239906 h 4341716"/>
              <a:gd name="connsiteX281" fmla="*/ 1257514 w 9336686"/>
              <a:gd name="connsiteY281" fmla="*/ 2772737 h 4341716"/>
              <a:gd name="connsiteX282" fmla="*/ 1249314 w 9336686"/>
              <a:gd name="connsiteY282" fmla="*/ 2726266 h 4341716"/>
              <a:gd name="connsiteX283" fmla="*/ 1149584 w 9336686"/>
              <a:gd name="connsiteY283" fmla="*/ 2640317 h 4341716"/>
              <a:gd name="connsiteX284" fmla="*/ 1126104 w 9336686"/>
              <a:gd name="connsiteY284" fmla="*/ 2637950 h 4341716"/>
              <a:gd name="connsiteX285" fmla="*/ 1126104 w 9336686"/>
              <a:gd name="connsiteY285" fmla="*/ 2636584 h 4341716"/>
              <a:gd name="connsiteX286" fmla="*/ 1082305 w 9336686"/>
              <a:gd name="connsiteY286" fmla="*/ 2627742 h 4341716"/>
              <a:gd name="connsiteX287" fmla="*/ 1003500 w 9336686"/>
              <a:gd name="connsiteY287" fmla="*/ 2508854 h 4341716"/>
              <a:gd name="connsiteX288" fmla="*/ 1003500 w 9336686"/>
              <a:gd name="connsiteY288" fmla="*/ 2387433 h 4341716"/>
              <a:gd name="connsiteX289" fmla="*/ 1003269 w 9336686"/>
              <a:gd name="connsiteY289" fmla="*/ 2386290 h 4341716"/>
              <a:gd name="connsiteX290" fmla="*/ 884381 w 9336686"/>
              <a:gd name="connsiteY290" fmla="*/ 2307486 h 4341716"/>
              <a:gd name="connsiteX291" fmla="*/ 765494 w 9336686"/>
              <a:gd name="connsiteY291" fmla="*/ 2386290 h 4341716"/>
              <a:gd name="connsiteX292" fmla="*/ 762038 w 9336686"/>
              <a:gd name="connsiteY292" fmla="*/ 2403410 h 4341716"/>
              <a:gd name="connsiteX293" fmla="*/ 762038 w 9336686"/>
              <a:gd name="connsiteY293" fmla="*/ 2614672 h 4341716"/>
              <a:gd name="connsiteX294" fmla="*/ 683235 w 9336686"/>
              <a:gd name="connsiteY294" fmla="*/ 2733560 h 4341716"/>
              <a:gd name="connsiteX295" fmla="*/ 635165 w 9336686"/>
              <a:gd name="connsiteY295" fmla="*/ 2743264 h 4341716"/>
              <a:gd name="connsiteX296" fmla="*/ 635165 w 9336686"/>
              <a:gd name="connsiteY296" fmla="*/ 2744002 h 4341716"/>
              <a:gd name="connsiteX297" fmla="*/ 611685 w 9336686"/>
              <a:gd name="connsiteY297" fmla="*/ 2746369 h 4341716"/>
              <a:gd name="connsiteX298" fmla="*/ 534621 w 9336686"/>
              <a:gd name="connsiteY298" fmla="*/ 2792813 h 4341716"/>
              <a:gd name="connsiteX299" fmla="*/ 512066 w 9336686"/>
              <a:gd name="connsiteY299" fmla="*/ 2832126 h 4341716"/>
              <a:gd name="connsiteX300" fmla="*/ 512066 w 9336686"/>
              <a:gd name="connsiteY300" fmla="*/ 3531739 h 4341716"/>
              <a:gd name="connsiteX301" fmla="*/ 383039 w 9336686"/>
              <a:gd name="connsiteY301" fmla="*/ 3660766 h 4341716"/>
              <a:gd name="connsiteX302" fmla="*/ 383040 w 9336686"/>
              <a:gd name="connsiteY302" fmla="*/ 3660765 h 4341716"/>
              <a:gd name="connsiteX303" fmla="*/ 254013 w 9336686"/>
              <a:gd name="connsiteY303" fmla="*/ 3531738 h 4341716"/>
              <a:gd name="connsiteX304" fmla="*/ 254013 w 9336686"/>
              <a:gd name="connsiteY304" fmla="*/ 3064569 h 4341716"/>
              <a:gd name="connsiteX305" fmla="*/ 245812 w 9336686"/>
              <a:gd name="connsiteY305" fmla="*/ 3018098 h 4341716"/>
              <a:gd name="connsiteX306" fmla="*/ 146083 w 9336686"/>
              <a:gd name="connsiteY306" fmla="*/ 2932149 h 4341716"/>
              <a:gd name="connsiteX307" fmla="*/ 122603 w 9336686"/>
              <a:gd name="connsiteY307" fmla="*/ 2929782 h 4341716"/>
              <a:gd name="connsiteX308" fmla="*/ 122603 w 9336686"/>
              <a:gd name="connsiteY308" fmla="*/ 2928416 h 4341716"/>
              <a:gd name="connsiteX309" fmla="*/ 78803 w 9336686"/>
              <a:gd name="connsiteY309" fmla="*/ 2919574 h 4341716"/>
              <a:gd name="connsiteX310" fmla="*/ 22035 w 9336686"/>
              <a:gd name="connsiteY310" fmla="*/ 2872826 h 4341716"/>
              <a:gd name="connsiteX311" fmla="*/ 0 w 9336686"/>
              <a:gd name="connsiteY311" fmla="*/ 2800689 h 4341716"/>
              <a:gd name="connsiteX312" fmla="*/ 0 w 9336686"/>
              <a:gd name="connsiteY312" fmla="*/ 783111 h 4341716"/>
              <a:gd name="connsiteX313" fmla="*/ 129027 w 9336686"/>
              <a:gd name="connsiteY313" fmla="*/ 654084 h 4341716"/>
              <a:gd name="connsiteX314" fmla="*/ 129026 w 9336686"/>
              <a:gd name="connsiteY314" fmla="*/ 654085 h 4341716"/>
              <a:gd name="connsiteX315" fmla="*/ 258053 w 9336686"/>
              <a:gd name="connsiteY315" fmla="*/ 783112 h 4341716"/>
              <a:gd name="connsiteX316" fmla="*/ 258053 w 9336686"/>
              <a:gd name="connsiteY316" fmla="*/ 1405848 h 4341716"/>
              <a:gd name="connsiteX317" fmla="*/ 274283 w 9336686"/>
              <a:gd name="connsiteY317" fmla="*/ 1432599 h 4341716"/>
              <a:gd name="connsiteX318" fmla="*/ 373847 w 9336686"/>
              <a:gd name="connsiteY318" fmla="*/ 1479553 h 4341716"/>
              <a:gd name="connsiteX319" fmla="*/ 492735 w 9336686"/>
              <a:gd name="connsiteY319" fmla="*/ 1400749 h 4341716"/>
              <a:gd name="connsiteX320" fmla="*/ 494536 w 9336686"/>
              <a:gd name="connsiteY320" fmla="*/ 1391827 h 4341716"/>
              <a:gd name="connsiteX321" fmla="*/ 494536 w 9336686"/>
              <a:gd name="connsiteY321" fmla="*/ 964051 h 4341716"/>
              <a:gd name="connsiteX322" fmla="*/ 623563 w 9336686"/>
              <a:gd name="connsiteY322" fmla="*/ 835024 h 4341716"/>
              <a:gd name="connsiteX323" fmla="*/ 623562 w 9336686"/>
              <a:gd name="connsiteY323" fmla="*/ 835025 h 4341716"/>
              <a:gd name="connsiteX324" fmla="*/ 752589 w 9336686"/>
              <a:gd name="connsiteY324" fmla="*/ 964052 h 4341716"/>
              <a:gd name="connsiteX325" fmla="*/ 752589 w 9336686"/>
              <a:gd name="connsiteY325" fmla="*/ 2136650 h 4341716"/>
              <a:gd name="connsiteX326" fmla="*/ 752590 w 9336686"/>
              <a:gd name="connsiteY326" fmla="*/ 2136650 h 4341716"/>
              <a:gd name="connsiteX327" fmla="*/ 752590 w 9336686"/>
              <a:gd name="connsiteY327" fmla="*/ 947529 h 4341716"/>
              <a:gd name="connsiteX328" fmla="*/ 762728 w 9336686"/>
              <a:gd name="connsiteY328" fmla="*/ 997748 h 4341716"/>
              <a:gd name="connsiteX329" fmla="*/ 881616 w 9336686"/>
              <a:gd name="connsiteY329" fmla="*/ 1076552 h 4341716"/>
              <a:gd name="connsiteX330" fmla="*/ 1000503 w 9336686"/>
              <a:gd name="connsiteY330" fmla="*/ 997748 h 4341716"/>
              <a:gd name="connsiteX331" fmla="*/ 1010267 w 9336686"/>
              <a:gd name="connsiteY331" fmla="*/ 949388 h 4341716"/>
              <a:gd name="connsiteX332" fmla="*/ 1010267 w 9336686"/>
              <a:gd name="connsiteY332" fmla="*/ 362986 h 4341716"/>
              <a:gd name="connsiteX333" fmla="*/ 1139294 w 9336686"/>
              <a:gd name="connsiteY333" fmla="*/ 233959 h 4341716"/>
              <a:gd name="connsiteX334" fmla="*/ 1139293 w 9336686"/>
              <a:gd name="connsiteY334" fmla="*/ 233960 h 4341716"/>
              <a:gd name="connsiteX335" fmla="*/ 1268320 w 9336686"/>
              <a:gd name="connsiteY335" fmla="*/ 362987 h 4341716"/>
              <a:gd name="connsiteX336" fmla="*/ 1268320 w 9336686"/>
              <a:gd name="connsiteY336" fmla="*/ 2136650 h 4341716"/>
              <a:gd name="connsiteX337" fmla="*/ 1268321 w 9336686"/>
              <a:gd name="connsiteY337" fmla="*/ 1259949 h 4341716"/>
              <a:gd name="connsiteX338" fmla="*/ 1278459 w 9336686"/>
              <a:gd name="connsiteY338" fmla="*/ 1310168 h 4341716"/>
              <a:gd name="connsiteX339" fmla="*/ 1397347 w 9336686"/>
              <a:gd name="connsiteY339" fmla="*/ 1388972 h 4341716"/>
              <a:gd name="connsiteX340" fmla="*/ 1516234 w 9336686"/>
              <a:gd name="connsiteY340" fmla="*/ 1310168 h 4341716"/>
              <a:gd name="connsiteX341" fmla="*/ 1519832 w 9336686"/>
              <a:gd name="connsiteY341" fmla="*/ 1292349 h 4341716"/>
              <a:gd name="connsiteX342" fmla="*/ 1519832 w 9336686"/>
              <a:gd name="connsiteY342" fmla="*/ 983403 h 4341716"/>
              <a:gd name="connsiteX343" fmla="*/ 1648859 w 9336686"/>
              <a:gd name="connsiteY343" fmla="*/ 854376 h 4341716"/>
              <a:gd name="connsiteX344" fmla="*/ 1648858 w 9336686"/>
              <a:gd name="connsiteY344" fmla="*/ 854377 h 4341716"/>
              <a:gd name="connsiteX345" fmla="*/ 1777885 w 9336686"/>
              <a:gd name="connsiteY345" fmla="*/ 983404 h 4341716"/>
              <a:gd name="connsiteX346" fmla="*/ 1777885 w 9336686"/>
              <a:gd name="connsiteY346" fmla="*/ 1363756 h 4341716"/>
              <a:gd name="connsiteX347" fmla="*/ 1785353 w 9336686"/>
              <a:gd name="connsiteY347" fmla="*/ 1400749 h 4341716"/>
              <a:gd name="connsiteX348" fmla="*/ 1904241 w 9336686"/>
              <a:gd name="connsiteY348" fmla="*/ 1479553 h 4341716"/>
              <a:gd name="connsiteX349" fmla="*/ 2033268 w 9336686"/>
              <a:gd name="connsiteY349" fmla="*/ 1350526 h 4341716"/>
              <a:gd name="connsiteX350" fmla="*/ 2033268 w 9336686"/>
              <a:gd name="connsiteY350" fmla="*/ 2136650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2 w 9336686"/>
              <a:gd name="connsiteY355" fmla="*/ 2136650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3 w 9336686"/>
              <a:gd name="connsiteY365" fmla="*/ 2136650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0 w 9336686"/>
              <a:gd name="connsiteY345" fmla="*/ 2136650 h 4341716"/>
              <a:gd name="connsiteX346" fmla="*/ 1268321 w 9336686"/>
              <a:gd name="connsiteY346" fmla="*/ 1259949 h 4341716"/>
              <a:gd name="connsiteX347" fmla="*/ 1278459 w 9336686"/>
              <a:gd name="connsiteY347" fmla="*/ 1310168 h 4341716"/>
              <a:gd name="connsiteX348" fmla="*/ 1397347 w 9336686"/>
              <a:gd name="connsiteY348" fmla="*/ 1388972 h 4341716"/>
              <a:gd name="connsiteX349" fmla="*/ 1516234 w 9336686"/>
              <a:gd name="connsiteY349" fmla="*/ 1310168 h 4341716"/>
              <a:gd name="connsiteX350" fmla="*/ 1519832 w 9336686"/>
              <a:gd name="connsiteY350" fmla="*/ 1292349 h 4341716"/>
              <a:gd name="connsiteX351" fmla="*/ 1519832 w 9336686"/>
              <a:gd name="connsiteY351" fmla="*/ 983403 h 4341716"/>
              <a:gd name="connsiteX352" fmla="*/ 1648859 w 9336686"/>
              <a:gd name="connsiteY352" fmla="*/ 854376 h 4341716"/>
              <a:gd name="connsiteX353" fmla="*/ 1648858 w 9336686"/>
              <a:gd name="connsiteY353" fmla="*/ 854377 h 4341716"/>
              <a:gd name="connsiteX354" fmla="*/ 1777885 w 9336686"/>
              <a:gd name="connsiteY354" fmla="*/ 983404 h 4341716"/>
              <a:gd name="connsiteX355" fmla="*/ 1777885 w 9336686"/>
              <a:gd name="connsiteY355" fmla="*/ 1363756 h 4341716"/>
              <a:gd name="connsiteX356" fmla="*/ 1785353 w 9336686"/>
              <a:gd name="connsiteY356" fmla="*/ 1400749 h 4341716"/>
              <a:gd name="connsiteX357" fmla="*/ 1904241 w 9336686"/>
              <a:gd name="connsiteY357" fmla="*/ 1479553 h 4341716"/>
              <a:gd name="connsiteX358" fmla="*/ 2033268 w 9336686"/>
              <a:gd name="connsiteY358" fmla="*/ 1350526 h 4341716"/>
              <a:gd name="connsiteX359" fmla="*/ 2033268 w 9336686"/>
              <a:gd name="connsiteY359" fmla="*/ 2136650 h 4341716"/>
              <a:gd name="connsiteX360" fmla="*/ 2033269 w 9336686"/>
              <a:gd name="connsiteY360" fmla="*/ 580034 h 4341716"/>
              <a:gd name="connsiteX361" fmla="*/ 2162296 w 9336686"/>
              <a:gd name="connsiteY361" fmla="*/ 451007 h 4341716"/>
              <a:gd name="connsiteX362" fmla="*/ 2162295 w 9336686"/>
              <a:gd name="connsiteY362" fmla="*/ 451008 h 4341716"/>
              <a:gd name="connsiteX363" fmla="*/ 2291322 w 9336686"/>
              <a:gd name="connsiteY363" fmla="*/ 580035 h 4341716"/>
              <a:gd name="connsiteX364" fmla="*/ 2291322 w 9336686"/>
              <a:gd name="connsiteY364" fmla="*/ 2136650 h 4341716"/>
              <a:gd name="connsiteX365" fmla="*/ 2291323 w 9336686"/>
              <a:gd name="connsiteY365" fmla="*/ 563512 h 4341716"/>
              <a:gd name="connsiteX366" fmla="*/ 2301461 w 9336686"/>
              <a:gd name="connsiteY366" fmla="*/ 613731 h 4341716"/>
              <a:gd name="connsiteX367" fmla="*/ 2420349 w 9336686"/>
              <a:gd name="connsiteY367" fmla="*/ 692535 h 4341716"/>
              <a:gd name="connsiteX368" fmla="*/ 2539236 w 9336686"/>
              <a:gd name="connsiteY368" fmla="*/ 613731 h 4341716"/>
              <a:gd name="connsiteX369" fmla="*/ 2549000 w 9336686"/>
              <a:gd name="connsiteY369" fmla="*/ 565370 h 4341716"/>
              <a:gd name="connsiteX370" fmla="*/ 2549000 w 9336686"/>
              <a:gd name="connsiteY370" fmla="*/ 480031 h 4341716"/>
              <a:gd name="connsiteX371" fmla="*/ 2678027 w 9336686"/>
              <a:gd name="connsiteY371" fmla="*/ 351004 h 4341716"/>
              <a:gd name="connsiteX372" fmla="*/ 2678026 w 9336686"/>
              <a:gd name="connsiteY372" fmla="*/ 351005 h 4341716"/>
              <a:gd name="connsiteX373" fmla="*/ 2807053 w 9336686"/>
              <a:gd name="connsiteY373" fmla="*/ 480032 h 4341716"/>
              <a:gd name="connsiteX374" fmla="*/ 2807053 w 9336686"/>
              <a:gd name="connsiteY374" fmla="*/ 2136650 h 4341716"/>
              <a:gd name="connsiteX375" fmla="*/ 2807054 w 9336686"/>
              <a:gd name="connsiteY375" fmla="*/ 1074052 h 4341716"/>
              <a:gd name="connsiteX376" fmla="*/ 2817192 w 9336686"/>
              <a:gd name="connsiteY376" fmla="*/ 1124271 h 4341716"/>
              <a:gd name="connsiteX377" fmla="*/ 2936080 w 9336686"/>
              <a:gd name="connsiteY377" fmla="*/ 1203075 h 4341716"/>
              <a:gd name="connsiteX378" fmla="*/ 3054967 w 9336686"/>
              <a:gd name="connsiteY378" fmla="*/ 1124271 h 4341716"/>
              <a:gd name="connsiteX379" fmla="*/ 3058565 w 9336686"/>
              <a:gd name="connsiteY379" fmla="*/ 1106452 h 4341716"/>
              <a:gd name="connsiteX380" fmla="*/ 3058565 w 9336686"/>
              <a:gd name="connsiteY380" fmla="*/ 1017534 h 4341716"/>
              <a:gd name="connsiteX381" fmla="*/ 3187592 w 9336686"/>
              <a:gd name="connsiteY381" fmla="*/ 888507 h 4341716"/>
              <a:gd name="connsiteX382" fmla="*/ 3187591 w 9336686"/>
              <a:gd name="connsiteY382" fmla="*/ 888508 h 4341716"/>
              <a:gd name="connsiteX383" fmla="*/ 3316618 w 9336686"/>
              <a:gd name="connsiteY383" fmla="*/ 1017535 h 4341716"/>
              <a:gd name="connsiteX384" fmla="*/ 3316618 w 9336686"/>
              <a:gd name="connsiteY384" fmla="*/ 1087278 h 4341716"/>
              <a:gd name="connsiteX385" fmla="*/ 3324086 w 9336686"/>
              <a:gd name="connsiteY385" fmla="*/ 1124271 h 4341716"/>
              <a:gd name="connsiteX386" fmla="*/ 3442974 w 9336686"/>
              <a:gd name="connsiteY386" fmla="*/ 1203075 h 4341716"/>
              <a:gd name="connsiteX387" fmla="*/ 3561862 w 9336686"/>
              <a:gd name="connsiteY387" fmla="*/ 1124271 h 4341716"/>
              <a:gd name="connsiteX388" fmla="*/ 3571625 w 9336686"/>
              <a:gd name="connsiteY388" fmla="*/ 1075911 h 4341716"/>
              <a:gd name="connsiteX389" fmla="*/ 3571625 w 9336686"/>
              <a:gd name="connsiteY389" fmla="*/ 783111 h 4341716"/>
              <a:gd name="connsiteX390" fmla="*/ 3700652 w 9336686"/>
              <a:gd name="connsiteY390" fmla="*/ 654084 h 4341716"/>
              <a:gd name="connsiteX391" fmla="*/ 3700651 w 9336686"/>
              <a:gd name="connsiteY391" fmla="*/ 654085 h 4341716"/>
              <a:gd name="connsiteX392" fmla="*/ 3829678 w 9336686"/>
              <a:gd name="connsiteY392" fmla="*/ 783112 h 4341716"/>
              <a:gd name="connsiteX393" fmla="*/ 3829678 w 9336686"/>
              <a:gd name="connsiteY393" fmla="*/ 1405848 h 4341716"/>
              <a:gd name="connsiteX394" fmla="*/ 3845908 w 9336686"/>
              <a:gd name="connsiteY394" fmla="*/ 1432599 h 4341716"/>
              <a:gd name="connsiteX395" fmla="*/ 3945472 w 9336686"/>
              <a:gd name="connsiteY395" fmla="*/ 1479553 h 4341716"/>
              <a:gd name="connsiteX396" fmla="*/ 4036708 w 9336686"/>
              <a:gd name="connsiteY396" fmla="*/ 1441762 h 4341716"/>
              <a:gd name="connsiteX397" fmla="*/ 4062914 w 9336686"/>
              <a:gd name="connsiteY397" fmla="*/ 1402893 h 4341716"/>
              <a:gd name="connsiteX398" fmla="*/ 4062914 w 9336686"/>
              <a:gd name="connsiteY398" fmla="*/ 1326765 h 4341716"/>
              <a:gd name="connsiteX399" fmla="*/ 4141718 w 9336686"/>
              <a:gd name="connsiteY399" fmla="*/ 1207877 h 4341716"/>
              <a:gd name="connsiteX400" fmla="*/ 4185518 w 9336686"/>
              <a:gd name="connsiteY400" fmla="*/ 1199035 h 4341716"/>
              <a:gd name="connsiteX401" fmla="*/ 4185518 w 9336686"/>
              <a:gd name="connsiteY401" fmla="*/ 1197669 h 4341716"/>
              <a:gd name="connsiteX402" fmla="*/ 4208998 w 9336686"/>
              <a:gd name="connsiteY402" fmla="*/ 1195302 h 4341716"/>
              <a:gd name="connsiteX403" fmla="*/ 4308727 w 9336686"/>
              <a:gd name="connsiteY403" fmla="*/ 1109353 h 4341716"/>
              <a:gd name="connsiteX404" fmla="*/ 4316928 w 9336686"/>
              <a:gd name="connsiteY404" fmla="*/ 1062882 h 4341716"/>
              <a:gd name="connsiteX405" fmla="*/ 4316928 w 9336686"/>
              <a:gd name="connsiteY405" fmla="*/ 595713 h 4341716"/>
              <a:gd name="connsiteX406" fmla="*/ 4445955 w 9336686"/>
              <a:gd name="connsiteY406" fmla="*/ 466686 h 4341716"/>
              <a:gd name="connsiteX407" fmla="*/ 4445954 w 9336686"/>
              <a:gd name="connsiteY407" fmla="*/ 466685 h 4341716"/>
              <a:gd name="connsiteX408" fmla="*/ 4574981 w 9336686"/>
              <a:gd name="connsiteY408" fmla="*/ 595712 h 4341716"/>
              <a:gd name="connsiteX409" fmla="*/ 4574981 w 9336686"/>
              <a:gd name="connsiteY409" fmla="*/ 916347 h 4341716"/>
              <a:gd name="connsiteX410" fmla="*/ 4592149 w 9336686"/>
              <a:gd name="connsiteY410" fmla="*/ 944642 h 4341716"/>
              <a:gd name="connsiteX411" fmla="*/ 4691712 w 9336686"/>
              <a:gd name="connsiteY411" fmla="*/ 991596 h 4341716"/>
              <a:gd name="connsiteX412" fmla="*/ 4810600 w 9336686"/>
              <a:gd name="connsiteY412" fmla="*/ 912792 h 4341716"/>
              <a:gd name="connsiteX413" fmla="*/ 4816700 w 9336686"/>
              <a:gd name="connsiteY413" fmla="*/ 882576 h 4341716"/>
              <a:gd name="connsiteX414" fmla="*/ 4816700 w 9336686"/>
              <a:gd name="connsiteY414" fmla="*/ 275141 h 4341716"/>
              <a:gd name="connsiteX415" fmla="*/ 4945727 w 9336686"/>
              <a:gd name="connsiteY415" fmla="*/ 146114 h 4341716"/>
              <a:gd name="connsiteX416" fmla="*/ 4945726 w 9336686"/>
              <a:gd name="connsiteY416" fmla="*/ 146115 h 4341716"/>
              <a:gd name="connsiteX417" fmla="*/ 5074753 w 9336686"/>
              <a:gd name="connsiteY417" fmla="*/ 275142 h 4341716"/>
              <a:gd name="connsiteX418" fmla="*/ 5074753 w 9336686"/>
              <a:gd name="connsiteY418" fmla="*/ 386500 h 4341716"/>
              <a:gd name="connsiteX419" fmla="*/ 5076579 w 9336686"/>
              <a:gd name="connsiteY419" fmla="*/ 395545 h 4341716"/>
              <a:gd name="connsiteX420" fmla="*/ 5195465 w 9336686"/>
              <a:gd name="connsiteY420" fmla="*/ 474349 h 4341716"/>
              <a:gd name="connsiteX421" fmla="*/ 5314353 w 9336686"/>
              <a:gd name="connsiteY421" fmla="*/ 395545 h 4341716"/>
              <a:gd name="connsiteX422" fmla="*/ 5318490 w 9336686"/>
              <a:gd name="connsiteY422" fmla="*/ 375052 h 4341716"/>
              <a:gd name="connsiteX423" fmla="*/ 5318490 w 9336686"/>
              <a:gd name="connsiteY423" fmla="*/ 129027 h 4341716"/>
              <a:gd name="connsiteX424" fmla="*/ 5447517 w 9336686"/>
              <a:gd name="connsiteY42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8 w 9336686"/>
              <a:gd name="connsiteY358" fmla="*/ 2136650 h 4341716"/>
              <a:gd name="connsiteX359" fmla="*/ 2033269 w 9336686"/>
              <a:gd name="connsiteY359" fmla="*/ 580034 h 4341716"/>
              <a:gd name="connsiteX360" fmla="*/ 2162296 w 9336686"/>
              <a:gd name="connsiteY360" fmla="*/ 451007 h 4341716"/>
              <a:gd name="connsiteX361" fmla="*/ 2162295 w 9336686"/>
              <a:gd name="connsiteY361" fmla="*/ 451008 h 4341716"/>
              <a:gd name="connsiteX362" fmla="*/ 2291322 w 9336686"/>
              <a:gd name="connsiteY362" fmla="*/ 580035 h 4341716"/>
              <a:gd name="connsiteX363" fmla="*/ 2291322 w 9336686"/>
              <a:gd name="connsiteY363" fmla="*/ 2136650 h 4341716"/>
              <a:gd name="connsiteX364" fmla="*/ 2291323 w 9336686"/>
              <a:gd name="connsiteY364" fmla="*/ 563512 h 4341716"/>
              <a:gd name="connsiteX365" fmla="*/ 2301461 w 9336686"/>
              <a:gd name="connsiteY365" fmla="*/ 613731 h 4341716"/>
              <a:gd name="connsiteX366" fmla="*/ 2420349 w 9336686"/>
              <a:gd name="connsiteY366" fmla="*/ 692535 h 4341716"/>
              <a:gd name="connsiteX367" fmla="*/ 2539236 w 9336686"/>
              <a:gd name="connsiteY367" fmla="*/ 613731 h 4341716"/>
              <a:gd name="connsiteX368" fmla="*/ 2549000 w 9336686"/>
              <a:gd name="connsiteY368" fmla="*/ 565370 h 4341716"/>
              <a:gd name="connsiteX369" fmla="*/ 2549000 w 9336686"/>
              <a:gd name="connsiteY369" fmla="*/ 480031 h 4341716"/>
              <a:gd name="connsiteX370" fmla="*/ 2678027 w 9336686"/>
              <a:gd name="connsiteY370" fmla="*/ 351004 h 4341716"/>
              <a:gd name="connsiteX371" fmla="*/ 2678026 w 9336686"/>
              <a:gd name="connsiteY371" fmla="*/ 351005 h 4341716"/>
              <a:gd name="connsiteX372" fmla="*/ 2807053 w 9336686"/>
              <a:gd name="connsiteY372" fmla="*/ 480032 h 4341716"/>
              <a:gd name="connsiteX373" fmla="*/ 2807053 w 9336686"/>
              <a:gd name="connsiteY373" fmla="*/ 2136650 h 4341716"/>
              <a:gd name="connsiteX374" fmla="*/ 2807054 w 9336686"/>
              <a:gd name="connsiteY374" fmla="*/ 1074052 h 4341716"/>
              <a:gd name="connsiteX375" fmla="*/ 2817192 w 9336686"/>
              <a:gd name="connsiteY375" fmla="*/ 1124271 h 4341716"/>
              <a:gd name="connsiteX376" fmla="*/ 2936080 w 9336686"/>
              <a:gd name="connsiteY376" fmla="*/ 1203075 h 4341716"/>
              <a:gd name="connsiteX377" fmla="*/ 3054967 w 9336686"/>
              <a:gd name="connsiteY377" fmla="*/ 1124271 h 4341716"/>
              <a:gd name="connsiteX378" fmla="*/ 3058565 w 9336686"/>
              <a:gd name="connsiteY378" fmla="*/ 1106452 h 4341716"/>
              <a:gd name="connsiteX379" fmla="*/ 3058565 w 9336686"/>
              <a:gd name="connsiteY379" fmla="*/ 1017534 h 4341716"/>
              <a:gd name="connsiteX380" fmla="*/ 3187592 w 9336686"/>
              <a:gd name="connsiteY380" fmla="*/ 888507 h 4341716"/>
              <a:gd name="connsiteX381" fmla="*/ 3187591 w 9336686"/>
              <a:gd name="connsiteY381" fmla="*/ 888508 h 4341716"/>
              <a:gd name="connsiteX382" fmla="*/ 3316618 w 9336686"/>
              <a:gd name="connsiteY382" fmla="*/ 1017535 h 4341716"/>
              <a:gd name="connsiteX383" fmla="*/ 3316618 w 9336686"/>
              <a:gd name="connsiteY383" fmla="*/ 1087278 h 4341716"/>
              <a:gd name="connsiteX384" fmla="*/ 3324086 w 9336686"/>
              <a:gd name="connsiteY384" fmla="*/ 1124271 h 4341716"/>
              <a:gd name="connsiteX385" fmla="*/ 3442974 w 9336686"/>
              <a:gd name="connsiteY385" fmla="*/ 1203075 h 4341716"/>
              <a:gd name="connsiteX386" fmla="*/ 3561862 w 9336686"/>
              <a:gd name="connsiteY386" fmla="*/ 1124271 h 4341716"/>
              <a:gd name="connsiteX387" fmla="*/ 3571625 w 9336686"/>
              <a:gd name="connsiteY387" fmla="*/ 1075911 h 4341716"/>
              <a:gd name="connsiteX388" fmla="*/ 3571625 w 9336686"/>
              <a:gd name="connsiteY388" fmla="*/ 783111 h 4341716"/>
              <a:gd name="connsiteX389" fmla="*/ 3700652 w 9336686"/>
              <a:gd name="connsiteY389" fmla="*/ 654084 h 4341716"/>
              <a:gd name="connsiteX390" fmla="*/ 3700651 w 9336686"/>
              <a:gd name="connsiteY390" fmla="*/ 654085 h 4341716"/>
              <a:gd name="connsiteX391" fmla="*/ 3829678 w 9336686"/>
              <a:gd name="connsiteY391" fmla="*/ 783112 h 4341716"/>
              <a:gd name="connsiteX392" fmla="*/ 3829678 w 9336686"/>
              <a:gd name="connsiteY392" fmla="*/ 1405848 h 4341716"/>
              <a:gd name="connsiteX393" fmla="*/ 3845908 w 9336686"/>
              <a:gd name="connsiteY393" fmla="*/ 1432599 h 4341716"/>
              <a:gd name="connsiteX394" fmla="*/ 3945472 w 9336686"/>
              <a:gd name="connsiteY394" fmla="*/ 1479553 h 4341716"/>
              <a:gd name="connsiteX395" fmla="*/ 4036708 w 9336686"/>
              <a:gd name="connsiteY395" fmla="*/ 1441762 h 4341716"/>
              <a:gd name="connsiteX396" fmla="*/ 4062914 w 9336686"/>
              <a:gd name="connsiteY396" fmla="*/ 1402893 h 4341716"/>
              <a:gd name="connsiteX397" fmla="*/ 4062914 w 9336686"/>
              <a:gd name="connsiteY397" fmla="*/ 1326765 h 4341716"/>
              <a:gd name="connsiteX398" fmla="*/ 4141718 w 9336686"/>
              <a:gd name="connsiteY398" fmla="*/ 1207877 h 4341716"/>
              <a:gd name="connsiteX399" fmla="*/ 4185518 w 9336686"/>
              <a:gd name="connsiteY399" fmla="*/ 1199035 h 4341716"/>
              <a:gd name="connsiteX400" fmla="*/ 4185518 w 9336686"/>
              <a:gd name="connsiteY400" fmla="*/ 1197669 h 4341716"/>
              <a:gd name="connsiteX401" fmla="*/ 4208998 w 9336686"/>
              <a:gd name="connsiteY401" fmla="*/ 1195302 h 4341716"/>
              <a:gd name="connsiteX402" fmla="*/ 4308727 w 9336686"/>
              <a:gd name="connsiteY402" fmla="*/ 1109353 h 4341716"/>
              <a:gd name="connsiteX403" fmla="*/ 4316928 w 9336686"/>
              <a:gd name="connsiteY403" fmla="*/ 1062882 h 4341716"/>
              <a:gd name="connsiteX404" fmla="*/ 4316928 w 9336686"/>
              <a:gd name="connsiteY404" fmla="*/ 595713 h 4341716"/>
              <a:gd name="connsiteX405" fmla="*/ 4445955 w 9336686"/>
              <a:gd name="connsiteY405" fmla="*/ 466686 h 4341716"/>
              <a:gd name="connsiteX406" fmla="*/ 4445954 w 9336686"/>
              <a:gd name="connsiteY406" fmla="*/ 466685 h 4341716"/>
              <a:gd name="connsiteX407" fmla="*/ 4574981 w 9336686"/>
              <a:gd name="connsiteY407" fmla="*/ 595712 h 4341716"/>
              <a:gd name="connsiteX408" fmla="*/ 4574981 w 9336686"/>
              <a:gd name="connsiteY408" fmla="*/ 916347 h 4341716"/>
              <a:gd name="connsiteX409" fmla="*/ 4592149 w 9336686"/>
              <a:gd name="connsiteY409" fmla="*/ 944642 h 4341716"/>
              <a:gd name="connsiteX410" fmla="*/ 4691712 w 9336686"/>
              <a:gd name="connsiteY410" fmla="*/ 991596 h 4341716"/>
              <a:gd name="connsiteX411" fmla="*/ 4810600 w 9336686"/>
              <a:gd name="connsiteY411" fmla="*/ 912792 h 4341716"/>
              <a:gd name="connsiteX412" fmla="*/ 4816700 w 9336686"/>
              <a:gd name="connsiteY412" fmla="*/ 882576 h 4341716"/>
              <a:gd name="connsiteX413" fmla="*/ 4816700 w 9336686"/>
              <a:gd name="connsiteY413" fmla="*/ 275141 h 4341716"/>
              <a:gd name="connsiteX414" fmla="*/ 4945727 w 9336686"/>
              <a:gd name="connsiteY414" fmla="*/ 146114 h 4341716"/>
              <a:gd name="connsiteX415" fmla="*/ 4945726 w 9336686"/>
              <a:gd name="connsiteY415" fmla="*/ 146115 h 4341716"/>
              <a:gd name="connsiteX416" fmla="*/ 5074753 w 9336686"/>
              <a:gd name="connsiteY416" fmla="*/ 275142 h 4341716"/>
              <a:gd name="connsiteX417" fmla="*/ 5074753 w 9336686"/>
              <a:gd name="connsiteY417" fmla="*/ 386500 h 4341716"/>
              <a:gd name="connsiteX418" fmla="*/ 5076579 w 9336686"/>
              <a:gd name="connsiteY418" fmla="*/ 395545 h 4341716"/>
              <a:gd name="connsiteX419" fmla="*/ 5195465 w 9336686"/>
              <a:gd name="connsiteY419" fmla="*/ 474349 h 4341716"/>
              <a:gd name="connsiteX420" fmla="*/ 5314353 w 9336686"/>
              <a:gd name="connsiteY420" fmla="*/ 395545 h 4341716"/>
              <a:gd name="connsiteX421" fmla="*/ 5318490 w 9336686"/>
              <a:gd name="connsiteY421" fmla="*/ 375052 h 4341716"/>
              <a:gd name="connsiteX422" fmla="*/ 5318490 w 9336686"/>
              <a:gd name="connsiteY422" fmla="*/ 129027 h 4341716"/>
              <a:gd name="connsiteX423" fmla="*/ 5447517 w 9336686"/>
              <a:gd name="connsiteY423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8 w 9336686"/>
              <a:gd name="connsiteY357" fmla="*/ 2136650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2 w 9336686"/>
              <a:gd name="connsiteY362" fmla="*/ 2136650 h 4341716"/>
              <a:gd name="connsiteX363" fmla="*/ 2291323 w 9336686"/>
              <a:gd name="connsiteY363" fmla="*/ 563512 h 4341716"/>
              <a:gd name="connsiteX364" fmla="*/ 2301461 w 9336686"/>
              <a:gd name="connsiteY364" fmla="*/ 613731 h 4341716"/>
              <a:gd name="connsiteX365" fmla="*/ 2420349 w 9336686"/>
              <a:gd name="connsiteY365" fmla="*/ 692535 h 4341716"/>
              <a:gd name="connsiteX366" fmla="*/ 2539236 w 9336686"/>
              <a:gd name="connsiteY366" fmla="*/ 613731 h 4341716"/>
              <a:gd name="connsiteX367" fmla="*/ 2549000 w 9336686"/>
              <a:gd name="connsiteY367" fmla="*/ 565370 h 4341716"/>
              <a:gd name="connsiteX368" fmla="*/ 2549000 w 9336686"/>
              <a:gd name="connsiteY368" fmla="*/ 480031 h 4341716"/>
              <a:gd name="connsiteX369" fmla="*/ 2678027 w 9336686"/>
              <a:gd name="connsiteY369" fmla="*/ 351004 h 4341716"/>
              <a:gd name="connsiteX370" fmla="*/ 2678026 w 9336686"/>
              <a:gd name="connsiteY370" fmla="*/ 351005 h 4341716"/>
              <a:gd name="connsiteX371" fmla="*/ 2807053 w 9336686"/>
              <a:gd name="connsiteY371" fmla="*/ 480032 h 4341716"/>
              <a:gd name="connsiteX372" fmla="*/ 2807053 w 9336686"/>
              <a:gd name="connsiteY372" fmla="*/ 2136650 h 4341716"/>
              <a:gd name="connsiteX373" fmla="*/ 2807054 w 9336686"/>
              <a:gd name="connsiteY373" fmla="*/ 1074052 h 4341716"/>
              <a:gd name="connsiteX374" fmla="*/ 2817192 w 9336686"/>
              <a:gd name="connsiteY374" fmla="*/ 1124271 h 4341716"/>
              <a:gd name="connsiteX375" fmla="*/ 2936080 w 9336686"/>
              <a:gd name="connsiteY375" fmla="*/ 1203075 h 4341716"/>
              <a:gd name="connsiteX376" fmla="*/ 3054967 w 9336686"/>
              <a:gd name="connsiteY376" fmla="*/ 1124271 h 4341716"/>
              <a:gd name="connsiteX377" fmla="*/ 3058565 w 9336686"/>
              <a:gd name="connsiteY377" fmla="*/ 1106452 h 4341716"/>
              <a:gd name="connsiteX378" fmla="*/ 3058565 w 9336686"/>
              <a:gd name="connsiteY378" fmla="*/ 1017534 h 4341716"/>
              <a:gd name="connsiteX379" fmla="*/ 3187592 w 9336686"/>
              <a:gd name="connsiteY379" fmla="*/ 888507 h 4341716"/>
              <a:gd name="connsiteX380" fmla="*/ 3187591 w 9336686"/>
              <a:gd name="connsiteY380" fmla="*/ 888508 h 4341716"/>
              <a:gd name="connsiteX381" fmla="*/ 3316618 w 9336686"/>
              <a:gd name="connsiteY381" fmla="*/ 1017535 h 4341716"/>
              <a:gd name="connsiteX382" fmla="*/ 3316618 w 9336686"/>
              <a:gd name="connsiteY382" fmla="*/ 1087278 h 4341716"/>
              <a:gd name="connsiteX383" fmla="*/ 3324086 w 9336686"/>
              <a:gd name="connsiteY383" fmla="*/ 1124271 h 4341716"/>
              <a:gd name="connsiteX384" fmla="*/ 3442974 w 9336686"/>
              <a:gd name="connsiteY384" fmla="*/ 1203075 h 4341716"/>
              <a:gd name="connsiteX385" fmla="*/ 3561862 w 9336686"/>
              <a:gd name="connsiteY385" fmla="*/ 1124271 h 4341716"/>
              <a:gd name="connsiteX386" fmla="*/ 3571625 w 9336686"/>
              <a:gd name="connsiteY386" fmla="*/ 1075911 h 4341716"/>
              <a:gd name="connsiteX387" fmla="*/ 3571625 w 9336686"/>
              <a:gd name="connsiteY387" fmla="*/ 783111 h 4341716"/>
              <a:gd name="connsiteX388" fmla="*/ 3700652 w 9336686"/>
              <a:gd name="connsiteY388" fmla="*/ 654084 h 4341716"/>
              <a:gd name="connsiteX389" fmla="*/ 3700651 w 9336686"/>
              <a:gd name="connsiteY389" fmla="*/ 654085 h 4341716"/>
              <a:gd name="connsiteX390" fmla="*/ 3829678 w 9336686"/>
              <a:gd name="connsiteY390" fmla="*/ 783112 h 4341716"/>
              <a:gd name="connsiteX391" fmla="*/ 3829678 w 9336686"/>
              <a:gd name="connsiteY391" fmla="*/ 1405848 h 4341716"/>
              <a:gd name="connsiteX392" fmla="*/ 3845908 w 9336686"/>
              <a:gd name="connsiteY392" fmla="*/ 1432599 h 4341716"/>
              <a:gd name="connsiteX393" fmla="*/ 3945472 w 9336686"/>
              <a:gd name="connsiteY393" fmla="*/ 1479553 h 4341716"/>
              <a:gd name="connsiteX394" fmla="*/ 4036708 w 9336686"/>
              <a:gd name="connsiteY394" fmla="*/ 1441762 h 4341716"/>
              <a:gd name="connsiteX395" fmla="*/ 4062914 w 9336686"/>
              <a:gd name="connsiteY395" fmla="*/ 1402893 h 4341716"/>
              <a:gd name="connsiteX396" fmla="*/ 4062914 w 9336686"/>
              <a:gd name="connsiteY396" fmla="*/ 1326765 h 4341716"/>
              <a:gd name="connsiteX397" fmla="*/ 4141718 w 9336686"/>
              <a:gd name="connsiteY397" fmla="*/ 1207877 h 4341716"/>
              <a:gd name="connsiteX398" fmla="*/ 4185518 w 9336686"/>
              <a:gd name="connsiteY398" fmla="*/ 1199035 h 4341716"/>
              <a:gd name="connsiteX399" fmla="*/ 4185518 w 9336686"/>
              <a:gd name="connsiteY399" fmla="*/ 1197669 h 4341716"/>
              <a:gd name="connsiteX400" fmla="*/ 4208998 w 9336686"/>
              <a:gd name="connsiteY400" fmla="*/ 1195302 h 4341716"/>
              <a:gd name="connsiteX401" fmla="*/ 4308727 w 9336686"/>
              <a:gd name="connsiteY401" fmla="*/ 1109353 h 4341716"/>
              <a:gd name="connsiteX402" fmla="*/ 4316928 w 9336686"/>
              <a:gd name="connsiteY402" fmla="*/ 1062882 h 4341716"/>
              <a:gd name="connsiteX403" fmla="*/ 4316928 w 9336686"/>
              <a:gd name="connsiteY403" fmla="*/ 595713 h 4341716"/>
              <a:gd name="connsiteX404" fmla="*/ 4445955 w 9336686"/>
              <a:gd name="connsiteY404" fmla="*/ 466686 h 4341716"/>
              <a:gd name="connsiteX405" fmla="*/ 4445954 w 9336686"/>
              <a:gd name="connsiteY405" fmla="*/ 466685 h 4341716"/>
              <a:gd name="connsiteX406" fmla="*/ 4574981 w 9336686"/>
              <a:gd name="connsiteY406" fmla="*/ 595712 h 4341716"/>
              <a:gd name="connsiteX407" fmla="*/ 4574981 w 9336686"/>
              <a:gd name="connsiteY407" fmla="*/ 916347 h 4341716"/>
              <a:gd name="connsiteX408" fmla="*/ 4592149 w 9336686"/>
              <a:gd name="connsiteY408" fmla="*/ 944642 h 4341716"/>
              <a:gd name="connsiteX409" fmla="*/ 4691712 w 9336686"/>
              <a:gd name="connsiteY409" fmla="*/ 991596 h 4341716"/>
              <a:gd name="connsiteX410" fmla="*/ 4810600 w 9336686"/>
              <a:gd name="connsiteY410" fmla="*/ 912792 h 4341716"/>
              <a:gd name="connsiteX411" fmla="*/ 4816700 w 9336686"/>
              <a:gd name="connsiteY411" fmla="*/ 882576 h 4341716"/>
              <a:gd name="connsiteX412" fmla="*/ 4816700 w 9336686"/>
              <a:gd name="connsiteY412" fmla="*/ 275141 h 4341716"/>
              <a:gd name="connsiteX413" fmla="*/ 4945727 w 9336686"/>
              <a:gd name="connsiteY413" fmla="*/ 146114 h 4341716"/>
              <a:gd name="connsiteX414" fmla="*/ 4945726 w 9336686"/>
              <a:gd name="connsiteY414" fmla="*/ 146115 h 4341716"/>
              <a:gd name="connsiteX415" fmla="*/ 5074753 w 9336686"/>
              <a:gd name="connsiteY415" fmla="*/ 275142 h 4341716"/>
              <a:gd name="connsiteX416" fmla="*/ 5074753 w 9336686"/>
              <a:gd name="connsiteY416" fmla="*/ 386500 h 4341716"/>
              <a:gd name="connsiteX417" fmla="*/ 5076579 w 9336686"/>
              <a:gd name="connsiteY417" fmla="*/ 395545 h 4341716"/>
              <a:gd name="connsiteX418" fmla="*/ 5195465 w 9336686"/>
              <a:gd name="connsiteY418" fmla="*/ 474349 h 4341716"/>
              <a:gd name="connsiteX419" fmla="*/ 5314353 w 9336686"/>
              <a:gd name="connsiteY419" fmla="*/ 395545 h 4341716"/>
              <a:gd name="connsiteX420" fmla="*/ 5318490 w 9336686"/>
              <a:gd name="connsiteY420" fmla="*/ 375052 h 4341716"/>
              <a:gd name="connsiteX421" fmla="*/ 5318490 w 9336686"/>
              <a:gd name="connsiteY421" fmla="*/ 129027 h 4341716"/>
              <a:gd name="connsiteX422" fmla="*/ 5447517 w 9336686"/>
              <a:gd name="connsiteY422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3 w 9336686"/>
              <a:gd name="connsiteY371" fmla="*/ 2136650 h 4341716"/>
              <a:gd name="connsiteX372" fmla="*/ 2807054 w 9336686"/>
              <a:gd name="connsiteY372" fmla="*/ 1074052 h 4341716"/>
              <a:gd name="connsiteX373" fmla="*/ 2817192 w 9336686"/>
              <a:gd name="connsiteY373" fmla="*/ 1124271 h 4341716"/>
              <a:gd name="connsiteX374" fmla="*/ 2936080 w 9336686"/>
              <a:gd name="connsiteY374" fmla="*/ 1203075 h 4341716"/>
              <a:gd name="connsiteX375" fmla="*/ 3054967 w 9336686"/>
              <a:gd name="connsiteY375" fmla="*/ 1124271 h 4341716"/>
              <a:gd name="connsiteX376" fmla="*/ 3058565 w 9336686"/>
              <a:gd name="connsiteY376" fmla="*/ 1106452 h 4341716"/>
              <a:gd name="connsiteX377" fmla="*/ 3058565 w 9336686"/>
              <a:gd name="connsiteY377" fmla="*/ 1017534 h 4341716"/>
              <a:gd name="connsiteX378" fmla="*/ 3187592 w 9336686"/>
              <a:gd name="connsiteY378" fmla="*/ 888507 h 4341716"/>
              <a:gd name="connsiteX379" fmla="*/ 3187591 w 9336686"/>
              <a:gd name="connsiteY379" fmla="*/ 888508 h 4341716"/>
              <a:gd name="connsiteX380" fmla="*/ 3316618 w 9336686"/>
              <a:gd name="connsiteY380" fmla="*/ 1017535 h 4341716"/>
              <a:gd name="connsiteX381" fmla="*/ 3316618 w 9336686"/>
              <a:gd name="connsiteY381" fmla="*/ 1087278 h 4341716"/>
              <a:gd name="connsiteX382" fmla="*/ 3324086 w 9336686"/>
              <a:gd name="connsiteY382" fmla="*/ 1124271 h 4341716"/>
              <a:gd name="connsiteX383" fmla="*/ 3442974 w 9336686"/>
              <a:gd name="connsiteY383" fmla="*/ 1203075 h 4341716"/>
              <a:gd name="connsiteX384" fmla="*/ 3561862 w 9336686"/>
              <a:gd name="connsiteY384" fmla="*/ 1124271 h 4341716"/>
              <a:gd name="connsiteX385" fmla="*/ 3571625 w 9336686"/>
              <a:gd name="connsiteY385" fmla="*/ 1075911 h 4341716"/>
              <a:gd name="connsiteX386" fmla="*/ 3571625 w 9336686"/>
              <a:gd name="connsiteY386" fmla="*/ 783111 h 4341716"/>
              <a:gd name="connsiteX387" fmla="*/ 3700652 w 9336686"/>
              <a:gd name="connsiteY387" fmla="*/ 654084 h 4341716"/>
              <a:gd name="connsiteX388" fmla="*/ 3700651 w 9336686"/>
              <a:gd name="connsiteY388" fmla="*/ 654085 h 4341716"/>
              <a:gd name="connsiteX389" fmla="*/ 3829678 w 9336686"/>
              <a:gd name="connsiteY389" fmla="*/ 783112 h 4341716"/>
              <a:gd name="connsiteX390" fmla="*/ 3829678 w 9336686"/>
              <a:gd name="connsiteY390" fmla="*/ 1405848 h 4341716"/>
              <a:gd name="connsiteX391" fmla="*/ 3845908 w 9336686"/>
              <a:gd name="connsiteY391" fmla="*/ 1432599 h 4341716"/>
              <a:gd name="connsiteX392" fmla="*/ 3945472 w 9336686"/>
              <a:gd name="connsiteY392" fmla="*/ 1479553 h 4341716"/>
              <a:gd name="connsiteX393" fmla="*/ 4036708 w 9336686"/>
              <a:gd name="connsiteY393" fmla="*/ 1441762 h 4341716"/>
              <a:gd name="connsiteX394" fmla="*/ 4062914 w 9336686"/>
              <a:gd name="connsiteY394" fmla="*/ 1402893 h 4341716"/>
              <a:gd name="connsiteX395" fmla="*/ 4062914 w 9336686"/>
              <a:gd name="connsiteY395" fmla="*/ 1326765 h 4341716"/>
              <a:gd name="connsiteX396" fmla="*/ 4141718 w 9336686"/>
              <a:gd name="connsiteY396" fmla="*/ 1207877 h 4341716"/>
              <a:gd name="connsiteX397" fmla="*/ 4185518 w 9336686"/>
              <a:gd name="connsiteY397" fmla="*/ 1199035 h 4341716"/>
              <a:gd name="connsiteX398" fmla="*/ 4185518 w 9336686"/>
              <a:gd name="connsiteY398" fmla="*/ 1197669 h 4341716"/>
              <a:gd name="connsiteX399" fmla="*/ 4208998 w 9336686"/>
              <a:gd name="connsiteY399" fmla="*/ 1195302 h 4341716"/>
              <a:gd name="connsiteX400" fmla="*/ 4308727 w 9336686"/>
              <a:gd name="connsiteY400" fmla="*/ 1109353 h 4341716"/>
              <a:gd name="connsiteX401" fmla="*/ 4316928 w 9336686"/>
              <a:gd name="connsiteY401" fmla="*/ 1062882 h 4341716"/>
              <a:gd name="connsiteX402" fmla="*/ 4316928 w 9336686"/>
              <a:gd name="connsiteY402" fmla="*/ 595713 h 4341716"/>
              <a:gd name="connsiteX403" fmla="*/ 4445955 w 9336686"/>
              <a:gd name="connsiteY403" fmla="*/ 466686 h 4341716"/>
              <a:gd name="connsiteX404" fmla="*/ 4445954 w 9336686"/>
              <a:gd name="connsiteY404" fmla="*/ 466685 h 4341716"/>
              <a:gd name="connsiteX405" fmla="*/ 4574981 w 9336686"/>
              <a:gd name="connsiteY405" fmla="*/ 595712 h 4341716"/>
              <a:gd name="connsiteX406" fmla="*/ 4574981 w 9336686"/>
              <a:gd name="connsiteY406" fmla="*/ 916347 h 4341716"/>
              <a:gd name="connsiteX407" fmla="*/ 4592149 w 9336686"/>
              <a:gd name="connsiteY407" fmla="*/ 944642 h 4341716"/>
              <a:gd name="connsiteX408" fmla="*/ 4691712 w 9336686"/>
              <a:gd name="connsiteY408" fmla="*/ 991596 h 4341716"/>
              <a:gd name="connsiteX409" fmla="*/ 4810600 w 9336686"/>
              <a:gd name="connsiteY409" fmla="*/ 912792 h 4341716"/>
              <a:gd name="connsiteX410" fmla="*/ 4816700 w 9336686"/>
              <a:gd name="connsiteY410" fmla="*/ 882576 h 4341716"/>
              <a:gd name="connsiteX411" fmla="*/ 4816700 w 9336686"/>
              <a:gd name="connsiteY411" fmla="*/ 275141 h 4341716"/>
              <a:gd name="connsiteX412" fmla="*/ 4945727 w 9336686"/>
              <a:gd name="connsiteY412" fmla="*/ 146114 h 4341716"/>
              <a:gd name="connsiteX413" fmla="*/ 4945726 w 9336686"/>
              <a:gd name="connsiteY413" fmla="*/ 146115 h 4341716"/>
              <a:gd name="connsiteX414" fmla="*/ 5074753 w 9336686"/>
              <a:gd name="connsiteY414" fmla="*/ 275142 h 4341716"/>
              <a:gd name="connsiteX415" fmla="*/ 5074753 w 9336686"/>
              <a:gd name="connsiteY415" fmla="*/ 386500 h 4341716"/>
              <a:gd name="connsiteX416" fmla="*/ 5076579 w 9336686"/>
              <a:gd name="connsiteY416" fmla="*/ 395545 h 4341716"/>
              <a:gd name="connsiteX417" fmla="*/ 5195465 w 9336686"/>
              <a:gd name="connsiteY417" fmla="*/ 474349 h 4341716"/>
              <a:gd name="connsiteX418" fmla="*/ 5314353 w 9336686"/>
              <a:gd name="connsiteY418" fmla="*/ 395545 h 4341716"/>
              <a:gd name="connsiteX419" fmla="*/ 5318490 w 9336686"/>
              <a:gd name="connsiteY419" fmla="*/ 375052 h 4341716"/>
              <a:gd name="connsiteX420" fmla="*/ 5318490 w 9336686"/>
              <a:gd name="connsiteY420" fmla="*/ 129027 h 4341716"/>
              <a:gd name="connsiteX421" fmla="*/ 5447517 w 9336686"/>
              <a:gd name="connsiteY421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4248149 w 9336686"/>
              <a:gd name="connsiteY1" fmla="*/ 239166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4743449 w 9336686"/>
              <a:gd name="connsiteY1" fmla="*/ 252501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1 w 9336686"/>
              <a:gd name="connsiteY183" fmla="*/ 3267664 h 4341716"/>
              <a:gd name="connsiteX184" fmla="*/ 6519493 w 9336686"/>
              <a:gd name="connsiteY184" fmla="*/ 3217445 h 4341716"/>
              <a:gd name="connsiteX185" fmla="*/ 6400605 w 9336686"/>
              <a:gd name="connsiteY185" fmla="*/ 3138641 h 4341716"/>
              <a:gd name="connsiteX186" fmla="*/ 6281718 w 9336686"/>
              <a:gd name="connsiteY186" fmla="*/ 3217445 h 4341716"/>
              <a:gd name="connsiteX187" fmla="*/ 6278120 w 9336686"/>
              <a:gd name="connsiteY187" fmla="*/ 3235264 h 4341716"/>
              <a:gd name="connsiteX188" fmla="*/ 6278120 w 9336686"/>
              <a:gd name="connsiteY188" fmla="*/ 3324182 h 4341716"/>
              <a:gd name="connsiteX189" fmla="*/ 6149093 w 9336686"/>
              <a:gd name="connsiteY189" fmla="*/ 3453209 h 4341716"/>
              <a:gd name="connsiteX190" fmla="*/ 6149094 w 9336686"/>
              <a:gd name="connsiteY190" fmla="*/ 3453208 h 4341716"/>
              <a:gd name="connsiteX191" fmla="*/ 6020067 w 9336686"/>
              <a:gd name="connsiteY191" fmla="*/ 3324181 h 4341716"/>
              <a:gd name="connsiteX192" fmla="*/ 6020067 w 9336686"/>
              <a:gd name="connsiteY192" fmla="*/ 3254438 h 4341716"/>
              <a:gd name="connsiteX193" fmla="*/ 6012599 w 9336686"/>
              <a:gd name="connsiteY193" fmla="*/ 3217445 h 4341716"/>
              <a:gd name="connsiteX194" fmla="*/ 5893711 w 9336686"/>
              <a:gd name="connsiteY194" fmla="*/ 3138641 h 4341716"/>
              <a:gd name="connsiteX195" fmla="*/ 5774823 w 9336686"/>
              <a:gd name="connsiteY195" fmla="*/ 3217445 h 4341716"/>
              <a:gd name="connsiteX196" fmla="*/ 5765060 w 9336686"/>
              <a:gd name="connsiteY196" fmla="*/ 3265805 h 4341716"/>
              <a:gd name="connsiteX197" fmla="*/ 5765060 w 9336686"/>
              <a:gd name="connsiteY197" fmla="*/ 3558605 h 4341716"/>
              <a:gd name="connsiteX198" fmla="*/ 5636033 w 9336686"/>
              <a:gd name="connsiteY198" fmla="*/ 3687632 h 4341716"/>
              <a:gd name="connsiteX199" fmla="*/ 5636034 w 9336686"/>
              <a:gd name="connsiteY199" fmla="*/ 3687631 h 4341716"/>
              <a:gd name="connsiteX200" fmla="*/ 5507007 w 9336686"/>
              <a:gd name="connsiteY200" fmla="*/ 3558604 h 4341716"/>
              <a:gd name="connsiteX201" fmla="*/ 5507007 w 9336686"/>
              <a:gd name="connsiteY201" fmla="*/ 2935868 h 4341716"/>
              <a:gd name="connsiteX202" fmla="*/ 5490777 w 9336686"/>
              <a:gd name="connsiteY202" fmla="*/ 2909117 h 4341716"/>
              <a:gd name="connsiteX203" fmla="*/ 5391213 w 9336686"/>
              <a:gd name="connsiteY203" fmla="*/ 2862163 h 4341716"/>
              <a:gd name="connsiteX204" fmla="*/ 5299977 w 9336686"/>
              <a:gd name="connsiteY204" fmla="*/ 2899954 h 4341716"/>
              <a:gd name="connsiteX205" fmla="*/ 5273771 w 9336686"/>
              <a:gd name="connsiteY205" fmla="*/ 2938823 h 4341716"/>
              <a:gd name="connsiteX206" fmla="*/ 5273771 w 9336686"/>
              <a:gd name="connsiteY206" fmla="*/ 3014951 h 4341716"/>
              <a:gd name="connsiteX207" fmla="*/ 5194967 w 9336686"/>
              <a:gd name="connsiteY207" fmla="*/ 3133839 h 4341716"/>
              <a:gd name="connsiteX208" fmla="*/ 5151167 w 9336686"/>
              <a:gd name="connsiteY208" fmla="*/ 3142681 h 4341716"/>
              <a:gd name="connsiteX209" fmla="*/ 5151167 w 9336686"/>
              <a:gd name="connsiteY209" fmla="*/ 3144047 h 4341716"/>
              <a:gd name="connsiteX210" fmla="*/ 5127687 w 9336686"/>
              <a:gd name="connsiteY210" fmla="*/ 3146414 h 4341716"/>
              <a:gd name="connsiteX211" fmla="*/ 5027958 w 9336686"/>
              <a:gd name="connsiteY211" fmla="*/ 3232363 h 4341716"/>
              <a:gd name="connsiteX212" fmla="*/ 5019757 w 9336686"/>
              <a:gd name="connsiteY212" fmla="*/ 3278834 h 4341716"/>
              <a:gd name="connsiteX213" fmla="*/ 5019757 w 9336686"/>
              <a:gd name="connsiteY213" fmla="*/ 3746003 h 4341716"/>
              <a:gd name="connsiteX214" fmla="*/ 4890730 w 9336686"/>
              <a:gd name="connsiteY214" fmla="*/ 3875030 h 4341716"/>
              <a:gd name="connsiteX215" fmla="*/ 4890731 w 9336686"/>
              <a:gd name="connsiteY215" fmla="*/ 3875031 h 4341716"/>
              <a:gd name="connsiteX216" fmla="*/ 4761704 w 9336686"/>
              <a:gd name="connsiteY216" fmla="*/ 3746004 h 4341716"/>
              <a:gd name="connsiteX217" fmla="*/ 4761704 w 9336686"/>
              <a:gd name="connsiteY217" fmla="*/ 3425369 h 4341716"/>
              <a:gd name="connsiteX218" fmla="*/ 4744536 w 9336686"/>
              <a:gd name="connsiteY218" fmla="*/ 3397074 h 4341716"/>
              <a:gd name="connsiteX219" fmla="*/ 4644973 w 9336686"/>
              <a:gd name="connsiteY219" fmla="*/ 3350120 h 4341716"/>
              <a:gd name="connsiteX220" fmla="*/ 4526085 w 9336686"/>
              <a:gd name="connsiteY220" fmla="*/ 3428924 h 4341716"/>
              <a:gd name="connsiteX221" fmla="*/ 4519985 w 9336686"/>
              <a:gd name="connsiteY221" fmla="*/ 3459140 h 4341716"/>
              <a:gd name="connsiteX222" fmla="*/ 4519985 w 9336686"/>
              <a:gd name="connsiteY222" fmla="*/ 4066575 h 4341716"/>
              <a:gd name="connsiteX223" fmla="*/ 4390958 w 9336686"/>
              <a:gd name="connsiteY223" fmla="*/ 4195602 h 4341716"/>
              <a:gd name="connsiteX224" fmla="*/ 4390959 w 9336686"/>
              <a:gd name="connsiteY224" fmla="*/ 4195601 h 4341716"/>
              <a:gd name="connsiteX225" fmla="*/ 4261932 w 9336686"/>
              <a:gd name="connsiteY225" fmla="*/ 4066574 h 4341716"/>
              <a:gd name="connsiteX226" fmla="*/ 4261932 w 9336686"/>
              <a:gd name="connsiteY226" fmla="*/ 3955216 h 4341716"/>
              <a:gd name="connsiteX227" fmla="*/ 4260106 w 9336686"/>
              <a:gd name="connsiteY227" fmla="*/ 3946171 h 4341716"/>
              <a:gd name="connsiteX228" fmla="*/ 4141220 w 9336686"/>
              <a:gd name="connsiteY228" fmla="*/ 3867367 h 4341716"/>
              <a:gd name="connsiteX229" fmla="*/ 4022332 w 9336686"/>
              <a:gd name="connsiteY229" fmla="*/ 3946171 h 4341716"/>
              <a:gd name="connsiteX230" fmla="*/ 4018195 w 9336686"/>
              <a:gd name="connsiteY230" fmla="*/ 3966664 h 4341716"/>
              <a:gd name="connsiteX231" fmla="*/ 4018195 w 9336686"/>
              <a:gd name="connsiteY231" fmla="*/ 4212689 h 4341716"/>
              <a:gd name="connsiteX232" fmla="*/ 3889168 w 9336686"/>
              <a:gd name="connsiteY232" fmla="*/ 4341716 h 4341716"/>
              <a:gd name="connsiteX233" fmla="*/ 3889169 w 9336686"/>
              <a:gd name="connsiteY233" fmla="*/ 4341715 h 4341716"/>
              <a:gd name="connsiteX234" fmla="*/ 3760142 w 9336686"/>
              <a:gd name="connsiteY234" fmla="*/ 4212688 h 4341716"/>
              <a:gd name="connsiteX235" fmla="*/ 3760142 w 9336686"/>
              <a:gd name="connsiteY235" fmla="*/ 3745519 h 4341716"/>
              <a:gd name="connsiteX236" fmla="*/ 3751941 w 9336686"/>
              <a:gd name="connsiteY236" fmla="*/ 3699048 h 4341716"/>
              <a:gd name="connsiteX237" fmla="*/ 3652212 w 9336686"/>
              <a:gd name="connsiteY237" fmla="*/ 3613099 h 4341716"/>
              <a:gd name="connsiteX238" fmla="*/ 3628732 w 9336686"/>
              <a:gd name="connsiteY238" fmla="*/ 3610732 h 4341716"/>
              <a:gd name="connsiteX239" fmla="*/ 3628732 w 9336686"/>
              <a:gd name="connsiteY239" fmla="*/ 3609366 h 4341716"/>
              <a:gd name="connsiteX240" fmla="*/ 3584932 w 9336686"/>
              <a:gd name="connsiteY240" fmla="*/ 3600524 h 4341716"/>
              <a:gd name="connsiteX241" fmla="*/ 3506128 w 9336686"/>
              <a:gd name="connsiteY241" fmla="*/ 3481636 h 4341716"/>
              <a:gd name="connsiteX242" fmla="*/ 3506128 w 9336686"/>
              <a:gd name="connsiteY242" fmla="*/ 3431307 h 4341716"/>
              <a:gd name="connsiteX243" fmla="*/ 3500614 w 9336686"/>
              <a:gd name="connsiteY243" fmla="*/ 3403994 h 4341716"/>
              <a:gd name="connsiteX244" fmla="*/ 3381726 w 9336686"/>
              <a:gd name="connsiteY244" fmla="*/ 3325190 h 4341716"/>
              <a:gd name="connsiteX245" fmla="*/ 3290490 w 9336686"/>
              <a:gd name="connsiteY245" fmla="*/ 3362981 h 4341716"/>
              <a:gd name="connsiteX246" fmla="*/ 3263554 w 9336686"/>
              <a:gd name="connsiteY246" fmla="*/ 3402932 h 4341716"/>
              <a:gd name="connsiteX247" fmla="*/ 3263554 w 9336686"/>
              <a:gd name="connsiteY247" fmla="*/ 3631142 h 4341716"/>
              <a:gd name="connsiteX248" fmla="*/ 3134527 w 9336686"/>
              <a:gd name="connsiteY248" fmla="*/ 3760169 h 4341716"/>
              <a:gd name="connsiteX249" fmla="*/ 3134528 w 9336686"/>
              <a:gd name="connsiteY249" fmla="*/ 3760168 h 4341716"/>
              <a:gd name="connsiteX250" fmla="*/ 3005501 w 9336686"/>
              <a:gd name="connsiteY250" fmla="*/ 3631141 h 4341716"/>
              <a:gd name="connsiteX251" fmla="*/ 3005501 w 9336686"/>
              <a:gd name="connsiteY251" fmla="*/ 2991769 h 4341716"/>
              <a:gd name="connsiteX252" fmla="*/ 3000280 w 9336686"/>
              <a:gd name="connsiteY252" fmla="*/ 2965907 h 4341716"/>
              <a:gd name="connsiteX253" fmla="*/ 2881392 w 9336686"/>
              <a:gd name="connsiteY253" fmla="*/ 2887103 h 4341716"/>
              <a:gd name="connsiteX254" fmla="*/ 2762505 w 9336686"/>
              <a:gd name="connsiteY254" fmla="*/ 2965907 h 4341716"/>
              <a:gd name="connsiteX255" fmla="*/ 2762032 w 9336686"/>
              <a:gd name="connsiteY255" fmla="*/ 2968250 h 4341716"/>
              <a:gd name="connsiteX256" fmla="*/ 2762032 w 9336686"/>
              <a:gd name="connsiteY256" fmla="*/ 3113195 h 4341716"/>
              <a:gd name="connsiteX257" fmla="*/ 2683229 w 9336686"/>
              <a:gd name="connsiteY257" fmla="*/ 3232083 h 4341716"/>
              <a:gd name="connsiteX258" fmla="*/ 2635159 w 9336686"/>
              <a:gd name="connsiteY258" fmla="*/ 3241787 h 4341716"/>
              <a:gd name="connsiteX259" fmla="*/ 2635159 w 9336686"/>
              <a:gd name="connsiteY259" fmla="*/ 3242525 h 4341716"/>
              <a:gd name="connsiteX260" fmla="*/ 2611679 w 9336686"/>
              <a:gd name="connsiteY260" fmla="*/ 3244892 h 4341716"/>
              <a:gd name="connsiteX261" fmla="*/ 2534615 w 9336686"/>
              <a:gd name="connsiteY261" fmla="*/ 3291336 h 4341716"/>
              <a:gd name="connsiteX262" fmla="*/ 2512827 w 9336686"/>
              <a:gd name="connsiteY262" fmla="*/ 3329312 h 4341716"/>
              <a:gd name="connsiteX263" fmla="*/ 2512827 w 9336686"/>
              <a:gd name="connsiteY263" fmla="*/ 3454880 h 4341716"/>
              <a:gd name="connsiteX264" fmla="*/ 2434024 w 9336686"/>
              <a:gd name="connsiteY264" fmla="*/ 3573768 h 4341716"/>
              <a:gd name="connsiteX265" fmla="*/ 2385954 w 9336686"/>
              <a:gd name="connsiteY265" fmla="*/ 3583472 h 4341716"/>
              <a:gd name="connsiteX266" fmla="*/ 2385954 w 9336686"/>
              <a:gd name="connsiteY266" fmla="*/ 3584210 h 4341716"/>
              <a:gd name="connsiteX267" fmla="*/ 2362474 w 9336686"/>
              <a:gd name="connsiteY267" fmla="*/ 3586577 h 4341716"/>
              <a:gd name="connsiteX268" fmla="*/ 2285410 w 9336686"/>
              <a:gd name="connsiteY268" fmla="*/ 3633021 h 4341716"/>
              <a:gd name="connsiteX269" fmla="*/ 2273449 w 9336686"/>
              <a:gd name="connsiteY269" fmla="*/ 3653869 h 4341716"/>
              <a:gd name="connsiteX270" fmla="*/ 2273449 w 9336686"/>
              <a:gd name="connsiteY270" fmla="*/ 3867367 h 4341716"/>
              <a:gd name="connsiteX271" fmla="*/ 2144423 w 9336686"/>
              <a:gd name="connsiteY271" fmla="*/ 3996394 h 4341716"/>
              <a:gd name="connsiteX272" fmla="*/ 2144424 w 9336686"/>
              <a:gd name="connsiteY272" fmla="*/ 3996393 h 4341716"/>
              <a:gd name="connsiteX273" fmla="*/ 2015396 w 9336686"/>
              <a:gd name="connsiteY273" fmla="*/ 3867366 h 4341716"/>
              <a:gd name="connsiteX274" fmla="*/ 2015396 w 9336686"/>
              <a:gd name="connsiteY274" fmla="*/ 3400197 h 4341716"/>
              <a:gd name="connsiteX275" fmla="*/ 2007195 w 9336686"/>
              <a:gd name="connsiteY275" fmla="*/ 3353726 h 4341716"/>
              <a:gd name="connsiteX276" fmla="*/ 1907467 w 9336686"/>
              <a:gd name="connsiteY276" fmla="*/ 3267777 h 4341716"/>
              <a:gd name="connsiteX277" fmla="*/ 1883987 w 9336686"/>
              <a:gd name="connsiteY277" fmla="*/ 3265410 h 4341716"/>
              <a:gd name="connsiteX278" fmla="*/ 1883987 w 9336686"/>
              <a:gd name="connsiteY278" fmla="*/ 3264044 h 4341716"/>
              <a:gd name="connsiteX279" fmla="*/ 1840187 w 9336686"/>
              <a:gd name="connsiteY279" fmla="*/ 3255202 h 4341716"/>
              <a:gd name="connsiteX280" fmla="*/ 1761383 w 9336686"/>
              <a:gd name="connsiteY280" fmla="*/ 3136314 h 4341716"/>
              <a:gd name="connsiteX281" fmla="*/ 1761383 w 9336686"/>
              <a:gd name="connsiteY281" fmla="*/ 2996103 h 4341716"/>
              <a:gd name="connsiteX282" fmla="*/ 1755287 w 9336686"/>
              <a:gd name="connsiteY282" fmla="*/ 2965907 h 4341716"/>
              <a:gd name="connsiteX283" fmla="*/ 1636398 w 9336686"/>
              <a:gd name="connsiteY283" fmla="*/ 2887103 h 4341716"/>
              <a:gd name="connsiteX284" fmla="*/ 1517510 w 9336686"/>
              <a:gd name="connsiteY284" fmla="*/ 2965907 h 4341716"/>
              <a:gd name="connsiteX285" fmla="*/ 1515568 w 9336686"/>
              <a:gd name="connsiteY285" fmla="*/ 2975527 h 4341716"/>
              <a:gd name="connsiteX286" fmla="*/ 1515568 w 9336686"/>
              <a:gd name="connsiteY286" fmla="*/ 3239907 h 4341716"/>
              <a:gd name="connsiteX287" fmla="*/ 1386541 w 9336686"/>
              <a:gd name="connsiteY287" fmla="*/ 3368934 h 4341716"/>
              <a:gd name="connsiteX288" fmla="*/ 1386542 w 9336686"/>
              <a:gd name="connsiteY288" fmla="*/ 3368933 h 4341716"/>
              <a:gd name="connsiteX289" fmla="*/ 1257514 w 9336686"/>
              <a:gd name="connsiteY289" fmla="*/ 3239906 h 4341716"/>
              <a:gd name="connsiteX290" fmla="*/ 1257514 w 9336686"/>
              <a:gd name="connsiteY290" fmla="*/ 2772737 h 4341716"/>
              <a:gd name="connsiteX291" fmla="*/ 1249314 w 9336686"/>
              <a:gd name="connsiteY291" fmla="*/ 2726266 h 4341716"/>
              <a:gd name="connsiteX292" fmla="*/ 1149584 w 9336686"/>
              <a:gd name="connsiteY292" fmla="*/ 2640317 h 4341716"/>
              <a:gd name="connsiteX293" fmla="*/ 1126104 w 9336686"/>
              <a:gd name="connsiteY293" fmla="*/ 2637950 h 4341716"/>
              <a:gd name="connsiteX294" fmla="*/ 1126104 w 9336686"/>
              <a:gd name="connsiteY294" fmla="*/ 2636584 h 4341716"/>
              <a:gd name="connsiteX295" fmla="*/ 1082305 w 9336686"/>
              <a:gd name="connsiteY295" fmla="*/ 2627742 h 4341716"/>
              <a:gd name="connsiteX296" fmla="*/ 1003500 w 9336686"/>
              <a:gd name="connsiteY296" fmla="*/ 2508854 h 4341716"/>
              <a:gd name="connsiteX297" fmla="*/ 1003500 w 9336686"/>
              <a:gd name="connsiteY297" fmla="*/ 2387433 h 4341716"/>
              <a:gd name="connsiteX298" fmla="*/ 1003269 w 9336686"/>
              <a:gd name="connsiteY298" fmla="*/ 2386290 h 4341716"/>
              <a:gd name="connsiteX299" fmla="*/ 884381 w 9336686"/>
              <a:gd name="connsiteY299" fmla="*/ 2307486 h 4341716"/>
              <a:gd name="connsiteX300" fmla="*/ 765494 w 9336686"/>
              <a:gd name="connsiteY300" fmla="*/ 2386290 h 4341716"/>
              <a:gd name="connsiteX301" fmla="*/ 762038 w 9336686"/>
              <a:gd name="connsiteY301" fmla="*/ 2403410 h 4341716"/>
              <a:gd name="connsiteX302" fmla="*/ 762038 w 9336686"/>
              <a:gd name="connsiteY302" fmla="*/ 2614672 h 4341716"/>
              <a:gd name="connsiteX303" fmla="*/ 683235 w 9336686"/>
              <a:gd name="connsiteY303" fmla="*/ 2733560 h 4341716"/>
              <a:gd name="connsiteX304" fmla="*/ 635165 w 9336686"/>
              <a:gd name="connsiteY304" fmla="*/ 2743264 h 4341716"/>
              <a:gd name="connsiteX305" fmla="*/ 635165 w 9336686"/>
              <a:gd name="connsiteY305" fmla="*/ 2744002 h 4341716"/>
              <a:gd name="connsiteX306" fmla="*/ 611685 w 9336686"/>
              <a:gd name="connsiteY306" fmla="*/ 2746369 h 4341716"/>
              <a:gd name="connsiteX307" fmla="*/ 534621 w 9336686"/>
              <a:gd name="connsiteY307" fmla="*/ 2792813 h 4341716"/>
              <a:gd name="connsiteX308" fmla="*/ 512066 w 9336686"/>
              <a:gd name="connsiteY308" fmla="*/ 2832126 h 4341716"/>
              <a:gd name="connsiteX309" fmla="*/ 512066 w 9336686"/>
              <a:gd name="connsiteY309" fmla="*/ 3531739 h 4341716"/>
              <a:gd name="connsiteX310" fmla="*/ 383039 w 9336686"/>
              <a:gd name="connsiteY310" fmla="*/ 3660766 h 4341716"/>
              <a:gd name="connsiteX311" fmla="*/ 383040 w 9336686"/>
              <a:gd name="connsiteY311" fmla="*/ 3660765 h 4341716"/>
              <a:gd name="connsiteX312" fmla="*/ 254013 w 9336686"/>
              <a:gd name="connsiteY312" fmla="*/ 3531738 h 4341716"/>
              <a:gd name="connsiteX313" fmla="*/ 254013 w 9336686"/>
              <a:gd name="connsiteY313" fmla="*/ 3064569 h 4341716"/>
              <a:gd name="connsiteX314" fmla="*/ 245812 w 9336686"/>
              <a:gd name="connsiteY314" fmla="*/ 3018098 h 4341716"/>
              <a:gd name="connsiteX315" fmla="*/ 146083 w 9336686"/>
              <a:gd name="connsiteY315" fmla="*/ 2932149 h 4341716"/>
              <a:gd name="connsiteX316" fmla="*/ 122603 w 9336686"/>
              <a:gd name="connsiteY316" fmla="*/ 2929782 h 4341716"/>
              <a:gd name="connsiteX317" fmla="*/ 122603 w 9336686"/>
              <a:gd name="connsiteY317" fmla="*/ 2928416 h 4341716"/>
              <a:gd name="connsiteX318" fmla="*/ 78803 w 9336686"/>
              <a:gd name="connsiteY318" fmla="*/ 2919574 h 4341716"/>
              <a:gd name="connsiteX319" fmla="*/ 22035 w 9336686"/>
              <a:gd name="connsiteY319" fmla="*/ 2872826 h 4341716"/>
              <a:gd name="connsiteX320" fmla="*/ 0 w 9336686"/>
              <a:gd name="connsiteY320" fmla="*/ 2800689 h 4341716"/>
              <a:gd name="connsiteX321" fmla="*/ 0 w 9336686"/>
              <a:gd name="connsiteY321" fmla="*/ 783111 h 4341716"/>
              <a:gd name="connsiteX322" fmla="*/ 129027 w 9336686"/>
              <a:gd name="connsiteY322" fmla="*/ 654084 h 4341716"/>
              <a:gd name="connsiteX323" fmla="*/ 129026 w 9336686"/>
              <a:gd name="connsiteY323" fmla="*/ 654085 h 4341716"/>
              <a:gd name="connsiteX324" fmla="*/ 258053 w 9336686"/>
              <a:gd name="connsiteY324" fmla="*/ 783112 h 4341716"/>
              <a:gd name="connsiteX325" fmla="*/ 258053 w 9336686"/>
              <a:gd name="connsiteY325" fmla="*/ 1405848 h 4341716"/>
              <a:gd name="connsiteX326" fmla="*/ 274283 w 9336686"/>
              <a:gd name="connsiteY326" fmla="*/ 1432599 h 4341716"/>
              <a:gd name="connsiteX327" fmla="*/ 373847 w 9336686"/>
              <a:gd name="connsiteY327" fmla="*/ 1479553 h 4341716"/>
              <a:gd name="connsiteX328" fmla="*/ 492735 w 9336686"/>
              <a:gd name="connsiteY328" fmla="*/ 1400749 h 4341716"/>
              <a:gd name="connsiteX329" fmla="*/ 494536 w 9336686"/>
              <a:gd name="connsiteY329" fmla="*/ 1391827 h 4341716"/>
              <a:gd name="connsiteX330" fmla="*/ 494536 w 9336686"/>
              <a:gd name="connsiteY330" fmla="*/ 964051 h 4341716"/>
              <a:gd name="connsiteX331" fmla="*/ 623563 w 9336686"/>
              <a:gd name="connsiteY331" fmla="*/ 835024 h 4341716"/>
              <a:gd name="connsiteX332" fmla="*/ 623562 w 9336686"/>
              <a:gd name="connsiteY332" fmla="*/ 835025 h 4341716"/>
              <a:gd name="connsiteX333" fmla="*/ 752589 w 9336686"/>
              <a:gd name="connsiteY333" fmla="*/ 964052 h 4341716"/>
              <a:gd name="connsiteX334" fmla="*/ 752590 w 9336686"/>
              <a:gd name="connsiteY334" fmla="*/ 947529 h 4341716"/>
              <a:gd name="connsiteX335" fmla="*/ 762728 w 9336686"/>
              <a:gd name="connsiteY335" fmla="*/ 997748 h 4341716"/>
              <a:gd name="connsiteX336" fmla="*/ 881616 w 9336686"/>
              <a:gd name="connsiteY336" fmla="*/ 1076552 h 4341716"/>
              <a:gd name="connsiteX337" fmla="*/ 1000503 w 9336686"/>
              <a:gd name="connsiteY337" fmla="*/ 997748 h 4341716"/>
              <a:gd name="connsiteX338" fmla="*/ 1010267 w 9336686"/>
              <a:gd name="connsiteY338" fmla="*/ 949388 h 4341716"/>
              <a:gd name="connsiteX339" fmla="*/ 1010267 w 9336686"/>
              <a:gd name="connsiteY339" fmla="*/ 362986 h 4341716"/>
              <a:gd name="connsiteX340" fmla="*/ 1139294 w 9336686"/>
              <a:gd name="connsiteY340" fmla="*/ 233959 h 4341716"/>
              <a:gd name="connsiteX341" fmla="*/ 1139293 w 9336686"/>
              <a:gd name="connsiteY341" fmla="*/ 233960 h 4341716"/>
              <a:gd name="connsiteX342" fmla="*/ 1268320 w 9336686"/>
              <a:gd name="connsiteY342" fmla="*/ 362987 h 4341716"/>
              <a:gd name="connsiteX343" fmla="*/ 1268321 w 9336686"/>
              <a:gd name="connsiteY343" fmla="*/ 1259949 h 4341716"/>
              <a:gd name="connsiteX344" fmla="*/ 1278459 w 9336686"/>
              <a:gd name="connsiteY344" fmla="*/ 1310168 h 4341716"/>
              <a:gd name="connsiteX345" fmla="*/ 1397347 w 9336686"/>
              <a:gd name="connsiteY345" fmla="*/ 1388972 h 4341716"/>
              <a:gd name="connsiteX346" fmla="*/ 1516234 w 9336686"/>
              <a:gd name="connsiteY346" fmla="*/ 1310168 h 4341716"/>
              <a:gd name="connsiteX347" fmla="*/ 1519832 w 9336686"/>
              <a:gd name="connsiteY347" fmla="*/ 1292349 h 4341716"/>
              <a:gd name="connsiteX348" fmla="*/ 1519832 w 9336686"/>
              <a:gd name="connsiteY348" fmla="*/ 983403 h 4341716"/>
              <a:gd name="connsiteX349" fmla="*/ 1648859 w 9336686"/>
              <a:gd name="connsiteY349" fmla="*/ 854376 h 4341716"/>
              <a:gd name="connsiteX350" fmla="*/ 1648858 w 9336686"/>
              <a:gd name="connsiteY350" fmla="*/ 854377 h 4341716"/>
              <a:gd name="connsiteX351" fmla="*/ 1777885 w 9336686"/>
              <a:gd name="connsiteY351" fmla="*/ 983404 h 4341716"/>
              <a:gd name="connsiteX352" fmla="*/ 1777885 w 9336686"/>
              <a:gd name="connsiteY352" fmla="*/ 1363756 h 4341716"/>
              <a:gd name="connsiteX353" fmla="*/ 1785353 w 9336686"/>
              <a:gd name="connsiteY353" fmla="*/ 1400749 h 4341716"/>
              <a:gd name="connsiteX354" fmla="*/ 1904241 w 9336686"/>
              <a:gd name="connsiteY354" fmla="*/ 1479553 h 4341716"/>
              <a:gd name="connsiteX355" fmla="*/ 2033268 w 9336686"/>
              <a:gd name="connsiteY355" fmla="*/ 1350526 h 4341716"/>
              <a:gd name="connsiteX356" fmla="*/ 2033269 w 9336686"/>
              <a:gd name="connsiteY356" fmla="*/ 580034 h 4341716"/>
              <a:gd name="connsiteX357" fmla="*/ 2162296 w 9336686"/>
              <a:gd name="connsiteY357" fmla="*/ 451007 h 4341716"/>
              <a:gd name="connsiteX358" fmla="*/ 2162295 w 9336686"/>
              <a:gd name="connsiteY358" fmla="*/ 451008 h 4341716"/>
              <a:gd name="connsiteX359" fmla="*/ 2291322 w 9336686"/>
              <a:gd name="connsiteY359" fmla="*/ 580035 h 4341716"/>
              <a:gd name="connsiteX360" fmla="*/ 2291323 w 9336686"/>
              <a:gd name="connsiteY360" fmla="*/ 563512 h 4341716"/>
              <a:gd name="connsiteX361" fmla="*/ 2301461 w 9336686"/>
              <a:gd name="connsiteY361" fmla="*/ 613731 h 4341716"/>
              <a:gd name="connsiteX362" fmla="*/ 2420349 w 9336686"/>
              <a:gd name="connsiteY362" fmla="*/ 692535 h 4341716"/>
              <a:gd name="connsiteX363" fmla="*/ 2539236 w 9336686"/>
              <a:gd name="connsiteY363" fmla="*/ 613731 h 4341716"/>
              <a:gd name="connsiteX364" fmla="*/ 2549000 w 9336686"/>
              <a:gd name="connsiteY364" fmla="*/ 565370 h 4341716"/>
              <a:gd name="connsiteX365" fmla="*/ 2549000 w 9336686"/>
              <a:gd name="connsiteY365" fmla="*/ 480031 h 4341716"/>
              <a:gd name="connsiteX366" fmla="*/ 2678027 w 9336686"/>
              <a:gd name="connsiteY366" fmla="*/ 351004 h 4341716"/>
              <a:gd name="connsiteX367" fmla="*/ 2678026 w 9336686"/>
              <a:gd name="connsiteY367" fmla="*/ 351005 h 4341716"/>
              <a:gd name="connsiteX368" fmla="*/ 2807053 w 9336686"/>
              <a:gd name="connsiteY368" fmla="*/ 480032 h 4341716"/>
              <a:gd name="connsiteX369" fmla="*/ 2807054 w 9336686"/>
              <a:gd name="connsiteY369" fmla="*/ 1074052 h 4341716"/>
              <a:gd name="connsiteX370" fmla="*/ 2817192 w 9336686"/>
              <a:gd name="connsiteY370" fmla="*/ 1124271 h 4341716"/>
              <a:gd name="connsiteX371" fmla="*/ 2936080 w 9336686"/>
              <a:gd name="connsiteY371" fmla="*/ 1203075 h 4341716"/>
              <a:gd name="connsiteX372" fmla="*/ 3054967 w 9336686"/>
              <a:gd name="connsiteY372" fmla="*/ 1124271 h 4341716"/>
              <a:gd name="connsiteX373" fmla="*/ 3058565 w 9336686"/>
              <a:gd name="connsiteY373" fmla="*/ 1106452 h 4341716"/>
              <a:gd name="connsiteX374" fmla="*/ 3058565 w 9336686"/>
              <a:gd name="connsiteY374" fmla="*/ 1017534 h 4341716"/>
              <a:gd name="connsiteX375" fmla="*/ 3187592 w 9336686"/>
              <a:gd name="connsiteY375" fmla="*/ 888507 h 4341716"/>
              <a:gd name="connsiteX376" fmla="*/ 3187591 w 9336686"/>
              <a:gd name="connsiteY376" fmla="*/ 888508 h 4341716"/>
              <a:gd name="connsiteX377" fmla="*/ 3316618 w 9336686"/>
              <a:gd name="connsiteY377" fmla="*/ 1017535 h 4341716"/>
              <a:gd name="connsiteX378" fmla="*/ 3316618 w 9336686"/>
              <a:gd name="connsiteY378" fmla="*/ 1087278 h 4341716"/>
              <a:gd name="connsiteX379" fmla="*/ 3324086 w 9336686"/>
              <a:gd name="connsiteY379" fmla="*/ 1124271 h 4341716"/>
              <a:gd name="connsiteX380" fmla="*/ 3442974 w 9336686"/>
              <a:gd name="connsiteY380" fmla="*/ 1203075 h 4341716"/>
              <a:gd name="connsiteX381" fmla="*/ 3561862 w 9336686"/>
              <a:gd name="connsiteY381" fmla="*/ 1124271 h 4341716"/>
              <a:gd name="connsiteX382" fmla="*/ 3571625 w 9336686"/>
              <a:gd name="connsiteY382" fmla="*/ 1075911 h 4341716"/>
              <a:gd name="connsiteX383" fmla="*/ 3571625 w 9336686"/>
              <a:gd name="connsiteY383" fmla="*/ 783111 h 4341716"/>
              <a:gd name="connsiteX384" fmla="*/ 3700652 w 9336686"/>
              <a:gd name="connsiteY384" fmla="*/ 654084 h 4341716"/>
              <a:gd name="connsiteX385" fmla="*/ 3700651 w 9336686"/>
              <a:gd name="connsiteY385" fmla="*/ 654085 h 4341716"/>
              <a:gd name="connsiteX386" fmla="*/ 3829678 w 9336686"/>
              <a:gd name="connsiteY386" fmla="*/ 783112 h 4341716"/>
              <a:gd name="connsiteX387" fmla="*/ 3829678 w 9336686"/>
              <a:gd name="connsiteY387" fmla="*/ 1405848 h 4341716"/>
              <a:gd name="connsiteX388" fmla="*/ 3845908 w 9336686"/>
              <a:gd name="connsiteY388" fmla="*/ 1432599 h 4341716"/>
              <a:gd name="connsiteX389" fmla="*/ 3945472 w 9336686"/>
              <a:gd name="connsiteY389" fmla="*/ 1479553 h 4341716"/>
              <a:gd name="connsiteX390" fmla="*/ 4036708 w 9336686"/>
              <a:gd name="connsiteY390" fmla="*/ 1441762 h 4341716"/>
              <a:gd name="connsiteX391" fmla="*/ 4062914 w 9336686"/>
              <a:gd name="connsiteY391" fmla="*/ 1402893 h 4341716"/>
              <a:gd name="connsiteX392" fmla="*/ 4062914 w 9336686"/>
              <a:gd name="connsiteY392" fmla="*/ 1326765 h 4341716"/>
              <a:gd name="connsiteX393" fmla="*/ 4141718 w 9336686"/>
              <a:gd name="connsiteY393" fmla="*/ 1207877 h 4341716"/>
              <a:gd name="connsiteX394" fmla="*/ 4185518 w 9336686"/>
              <a:gd name="connsiteY394" fmla="*/ 1199035 h 4341716"/>
              <a:gd name="connsiteX395" fmla="*/ 4185518 w 9336686"/>
              <a:gd name="connsiteY395" fmla="*/ 1197669 h 4341716"/>
              <a:gd name="connsiteX396" fmla="*/ 4208998 w 9336686"/>
              <a:gd name="connsiteY396" fmla="*/ 1195302 h 4341716"/>
              <a:gd name="connsiteX397" fmla="*/ 4308727 w 9336686"/>
              <a:gd name="connsiteY397" fmla="*/ 1109353 h 4341716"/>
              <a:gd name="connsiteX398" fmla="*/ 4316928 w 9336686"/>
              <a:gd name="connsiteY398" fmla="*/ 1062882 h 4341716"/>
              <a:gd name="connsiteX399" fmla="*/ 4316928 w 9336686"/>
              <a:gd name="connsiteY399" fmla="*/ 595713 h 4341716"/>
              <a:gd name="connsiteX400" fmla="*/ 4445955 w 9336686"/>
              <a:gd name="connsiteY400" fmla="*/ 466686 h 4341716"/>
              <a:gd name="connsiteX401" fmla="*/ 4445954 w 9336686"/>
              <a:gd name="connsiteY401" fmla="*/ 466685 h 4341716"/>
              <a:gd name="connsiteX402" fmla="*/ 4574981 w 9336686"/>
              <a:gd name="connsiteY402" fmla="*/ 595712 h 4341716"/>
              <a:gd name="connsiteX403" fmla="*/ 4574981 w 9336686"/>
              <a:gd name="connsiteY403" fmla="*/ 916347 h 4341716"/>
              <a:gd name="connsiteX404" fmla="*/ 4592149 w 9336686"/>
              <a:gd name="connsiteY404" fmla="*/ 944642 h 4341716"/>
              <a:gd name="connsiteX405" fmla="*/ 4691712 w 9336686"/>
              <a:gd name="connsiteY405" fmla="*/ 991596 h 4341716"/>
              <a:gd name="connsiteX406" fmla="*/ 4810600 w 9336686"/>
              <a:gd name="connsiteY406" fmla="*/ 912792 h 4341716"/>
              <a:gd name="connsiteX407" fmla="*/ 4816700 w 9336686"/>
              <a:gd name="connsiteY407" fmla="*/ 882576 h 4341716"/>
              <a:gd name="connsiteX408" fmla="*/ 4816700 w 9336686"/>
              <a:gd name="connsiteY408" fmla="*/ 275141 h 4341716"/>
              <a:gd name="connsiteX409" fmla="*/ 4945727 w 9336686"/>
              <a:gd name="connsiteY409" fmla="*/ 146114 h 4341716"/>
              <a:gd name="connsiteX410" fmla="*/ 4945726 w 9336686"/>
              <a:gd name="connsiteY410" fmla="*/ 146115 h 4341716"/>
              <a:gd name="connsiteX411" fmla="*/ 5074753 w 9336686"/>
              <a:gd name="connsiteY411" fmla="*/ 275142 h 4341716"/>
              <a:gd name="connsiteX412" fmla="*/ 5074753 w 9336686"/>
              <a:gd name="connsiteY412" fmla="*/ 386500 h 4341716"/>
              <a:gd name="connsiteX413" fmla="*/ 5076579 w 9336686"/>
              <a:gd name="connsiteY413" fmla="*/ 395545 h 4341716"/>
              <a:gd name="connsiteX414" fmla="*/ 5195465 w 9336686"/>
              <a:gd name="connsiteY414" fmla="*/ 474349 h 4341716"/>
              <a:gd name="connsiteX415" fmla="*/ 5314353 w 9336686"/>
              <a:gd name="connsiteY415" fmla="*/ 395545 h 4341716"/>
              <a:gd name="connsiteX416" fmla="*/ 5318490 w 9336686"/>
              <a:gd name="connsiteY416" fmla="*/ 375052 h 4341716"/>
              <a:gd name="connsiteX417" fmla="*/ 5318490 w 9336686"/>
              <a:gd name="connsiteY417" fmla="*/ 129027 h 4341716"/>
              <a:gd name="connsiteX418" fmla="*/ 5447517 w 9336686"/>
              <a:gd name="connsiteY418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2 w 9336686"/>
              <a:gd name="connsiteY173" fmla="*/ 3778204 h 4341716"/>
              <a:gd name="connsiteX174" fmla="*/ 7035224 w 9336686"/>
              <a:gd name="connsiteY174" fmla="*/ 3727985 h 4341716"/>
              <a:gd name="connsiteX175" fmla="*/ 6916336 w 9336686"/>
              <a:gd name="connsiteY175" fmla="*/ 3649181 h 4341716"/>
              <a:gd name="connsiteX176" fmla="*/ 6797449 w 9336686"/>
              <a:gd name="connsiteY176" fmla="*/ 3727985 h 4341716"/>
              <a:gd name="connsiteX177" fmla="*/ 6787685 w 9336686"/>
              <a:gd name="connsiteY177" fmla="*/ 3776346 h 4341716"/>
              <a:gd name="connsiteX178" fmla="*/ 6787685 w 9336686"/>
              <a:gd name="connsiteY178" fmla="*/ 3861685 h 4341716"/>
              <a:gd name="connsiteX179" fmla="*/ 6658658 w 9336686"/>
              <a:gd name="connsiteY179" fmla="*/ 3990712 h 4341716"/>
              <a:gd name="connsiteX180" fmla="*/ 6658659 w 9336686"/>
              <a:gd name="connsiteY180" fmla="*/ 3990711 h 4341716"/>
              <a:gd name="connsiteX181" fmla="*/ 6529632 w 9336686"/>
              <a:gd name="connsiteY181" fmla="*/ 3861684 h 4341716"/>
              <a:gd name="connsiteX182" fmla="*/ 6529631 w 9336686"/>
              <a:gd name="connsiteY182" fmla="*/ 3267664 h 4341716"/>
              <a:gd name="connsiteX183" fmla="*/ 6519493 w 9336686"/>
              <a:gd name="connsiteY183" fmla="*/ 3217445 h 4341716"/>
              <a:gd name="connsiteX184" fmla="*/ 6400605 w 9336686"/>
              <a:gd name="connsiteY184" fmla="*/ 3138641 h 4341716"/>
              <a:gd name="connsiteX185" fmla="*/ 6281718 w 9336686"/>
              <a:gd name="connsiteY185" fmla="*/ 3217445 h 4341716"/>
              <a:gd name="connsiteX186" fmla="*/ 6278120 w 9336686"/>
              <a:gd name="connsiteY186" fmla="*/ 3235264 h 4341716"/>
              <a:gd name="connsiteX187" fmla="*/ 6278120 w 9336686"/>
              <a:gd name="connsiteY187" fmla="*/ 3324182 h 4341716"/>
              <a:gd name="connsiteX188" fmla="*/ 6149093 w 9336686"/>
              <a:gd name="connsiteY188" fmla="*/ 3453209 h 4341716"/>
              <a:gd name="connsiteX189" fmla="*/ 6149094 w 9336686"/>
              <a:gd name="connsiteY189" fmla="*/ 3453208 h 4341716"/>
              <a:gd name="connsiteX190" fmla="*/ 6020067 w 9336686"/>
              <a:gd name="connsiteY190" fmla="*/ 3324181 h 4341716"/>
              <a:gd name="connsiteX191" fmla="*/ 6020067 w 9336686"/>
              <a:gd name="connsiteY191" fmla="*/ 3254438 h 4341716"/>
              <a:gd name="connsiteX192" fmla="*/ 6012599 w 9336686"/>
              <a:gd name="connsiteY192" fmla="*/ 3217445 h 4341716"/>
              <a:gd name="connsiteX193" fmla="*/ 5893711 w 9336686"/>
              <a:gd name="connsiteY193" fmla="*/ 3138641 h 4341716"/>
              <a:gd name="connsiteX194" fmla="*/ 5774823 w 9336686"/>
              <a:gd name="connsiteY194" fmla="*/ 3217445 h 4341716"/>
              <a:gd name="connsiteX195" fmla="*/ 5765060 w 9336686"/>
              <a:gd name="connsiteY195" fmla="*/ 3265805 h 4341716"/>
              <a:gd name="connsiteX196" fmla="*/ 5765060 w 9336686"/>
              <a:gd name="connsiteY196" fmla="*/ 3558605 h 4341716"/>
              <a:gd name="connsiteX197" fmla="*/ 5636033 w 9336686"/>
              <a:gd name="connsiteY197" fmla="*/ 3687632 h 4341716"/>
              <a:gd name="connsiteX198" fmla="*/ 5636034 w 9336686"/>
              <a:gd name="connsiteY198" fmla="*/ 3687631 h 4341716"/>
              <a:gd name="connsiteX199" fmla="*/ 5507007 w 9336686"/>
              <a:gd name="connsiteY199" fmla="*/ 3558604 h 4341716"/>
              <a:gd name="connsiteX200" fmla="*/ 5507007 w 9336686"/>
              <a:gd name="connsiteY200" fmla="*/ 2935868 h 4341716"/>
              <a:gd name="connsiteX201" fmla="*/ 5490777 w 9336686"/>
              <a:gd name="connsiteY201" fmla="*/ 2909117 h 4341716"/>
              <a:gd name="connsiteX202" fmla="*/ 5391213 w 9336686"/>
              <a:gd name="connsiteY202" fmla="*/ 2862163 h 4341716"/>
              <a:gd name="connsiteX203" fmla="*/ 5299977 w 9336686"/>
              <a:gd name="connsiteY203" fmla="*/ 2899954 h 4341716"/>
              <a:gd name="connsiteX204" fmla="*/ 5273771 w 9336686"/>
              <a:gd name="connsiteY204" fmla="*/ 2938823 h 4341716"/>
              <a:gd name="connsiteX205" fmla="*/ 5273771 w 9336686"/>
              <a:gd name="connsiteY205" fmla="*/ 3014951 h 4341716"/>
              <a:gd name="connsiteX206" fmla="*/ 5194967 w 9336686"/>
              <a:gd name="connsiteY206" fmla="*/ 3133839 h 4341716"/>
              <a:gd name="connsiteX207" fmla="*/ 5151167 w 9336686"/>
              <a:gd name="connsiteY207" fmla="*/ 3142681 h 4341716"/>
              <a:gd name="connsiteX208" fmla="*/ 5151167 w 9336686"/>
              <a:gd name="connsiteY208" fmla="*/ 3144047 h 4341716"/>
              <a:gd name="connsiteX209" fmla="*/ 5127687 w 9336686"/>
              <a:gd name="connsiteY209" fmla="*/ 3146414 h 4341716"/>
              <a:gd name="connsiteX210" fmla="*/ 5027958 w 9336686"/>
              <a:gd name="connsiteY210" fmla="*/ 3232363 h 4341716"/>
              <a:gd name="connsiteX211" fmla="*/ 5019757 w 9336686"/>
              <a:gd name="connsiteY211" fmla="*/ 3278834 h 4341716"/>
              <a:gd name="connsiteX212" fmla="*/ 5019757 w 9336686"/>
              <a:gd name="connsiteY212" fmla="*/ 3746003 h 4341716"/>
              <a:gd name="connsiteX213" fmla="*/ 4890730 w 9336686"/>
              <a:gd name="connsiteY213" fmla="*/ 3875030 h 4341716"/>
              <a:gd name="connsiteX214" fmla="*/ 4890731 w 9336686"/>
              <a:gd name="connsiteY214" fmla="*/ 3875031 h 4341716"/>
              <a:gd name="connsiteX215" fmla="*/ 4761704 w 9336686"/>
              <a:gd name="connsiteY215" fmla="*/ 3746004 h 4341716"/>
              <a:gd name="connsiteX216" fmla="*/ 4761704 w 9336686"/>
              <a:gd name="connsiteY216" fmla="*/ 3425369 h 4341716"/>
              <a:gd name="connsiteX217" fmla="*/ 4744536 w 9336686"/>
              <a:gd name="connsiteY217" fmla="*/ 3397074 h 4341716"/>
              <a:gd name="connsiteX218" fmla="*/ 4644973 w 9336686"/>
              <a:gd name="connsiteY218" fmla="*/ 3350120 h 4341716"/>
              <a:gd name="connsiteX219" fmla="*/ 4526085 w 9336686"/>
              <a:gd name="connsiteY219" fmla="*/ 3428924 h 4341716"/>
              <a:gd name="connsiteX220" fmla="*/ 4519985 w 9336686"/>
              <a:gd name="connsiteY220" fmla="*/ 3459140 h 4341716"/>
              <a:gd name="connsiteX221" fmla="*/ 4519985 w 9336686"/>
              <a:gd name="connsiteY221" fmla="*/ 4066575 h 4341716"/>
              <a:gd name="connsiteX222" fmla="*/ 4390958 w 9336686"/>
              <a:gd name="connsiteY222" fmla="*/ 4195602 h 4341716"/>
              <a:gd name="connsiteX223" fmla="*/ 4390959 w 9336686"/>
              <a:gd name="connsiteY223" fmla="*/ 4195601 h 4341716"/>
              <a:gd name="connsiteX224" fmla="*/ 4261932 w 9336686"/>
              <a:gd name="connsiteY224" fmla="*/ 4066574 h 4341716"/>
              <a:gd name="connsiteX225" fmla="*/ 4261932 w 9336686"/>
              <a:gd name="connsiteY225" fmla="*/ 3955216 h 4341716"/>
              <a:gd name="connsiteX226" fmla="*/ 4260106 w 9336686"/>
              <a:gd name="connsiteY226" fmla="*/ 3946171 h 4341716"/>
              <a:gd name="connsiteX227" fmla="*/ 4141220 w 9336686"/>
              <a:gd name="connsiteY227" fmla="*/ 3867367 h 4341716"/>
              <a:gd name="connsiteX228" fmla="*/ 4022332 w 9336686"/>
              <a:gd name="connsiteY228" fmla="*/ 3946171 h 4341716"/>
              <a:gd name="connsiteX229" fmla="*/ 4018195 w 9336686"/>
              <a:gd name="connsiteY229" fmla="*/ 3966664 h 4341716"/>
              <a:gd name="connsiteX230" fmla="*/ 4018195 w 9336686"/>
              <a:gd name="connsiteY230" fmla="*/ 4212689 h 4341716"/>
              <a:gd name="connsiteX231" fmla="*/ 3889168 w 9336686"/>
              <a:gd name="connsiteY231" fmla="*/ 4341716 h 4341716"/>
              <a:gd name="connsiteX232" fmla="*/ 3889169 w 9336686"/>
              <a:gd name="connsiteY232" fmla="*/ 4341715 h 4341716"/>
              <a:gd name="connsiteX233" fmla="*/ 3760142 w 9336686"/>
              <a:gd name="connsiteY233" fmla="*/ 4212688 h 4341716"/>
              <a:gd name="connsiteX234" fmla="*/ 3760142 w 9336686"/>
              <a:gd name="connsiteY234" fmla="*/ 3745519 h 4341716"/>
              <a:gd name="connsiteX235" fmla="*/ 3751941 w 9336686"/>
              <a:gd name="connsiteY235" fmla="*/ 3699048 h 4341716"/>
              <a:gd name="connsiteX236" fmla="*/ 3652212 w 9336686"/>
              <a:gd name="connsiteY236" fmla="*/ 3613099 h 4341716"/>
              <a:gd name="connsiteX237" fmla="*/ 3628732 w 9336686"/>
              <a:gd name="connsiteY237" fmla="*/ 3610732 h 4341716"/>
              <a:gd name="connsiteX238" fmla="*/ 3628732 w 9336686"/>
              <a:gd name="connsiteY238" fmla="*/ 3609366 h 4341716"/>
              <a:gd name="connsiteX239" fmla="*/ 3584932 w 9336686"/>
              <a:gd name="connsiteY239" fmla="*/ 3600524 h 4341716"/>
              <a:gd name="connsiteX240" fmla="*/ 3506128 w 9336686"/>
              <a:gd name="connsiteY240" fmla="*/ 3481636 h 4341716"/>
              <a:gd name="connsiteX241" fmla="*/ 3506128 w 9336686"/>
              <a:gd name="connsiteY241" fmla="*/ 3431307 h 4341716"/>
              <a:gd name="connsiteX242" fmla="*/ 3500614 w 9336686"/>
              <a:gd name="connsiteY242" fmla="*/ 3403994 h 4341716"/>
              <a:gd name="connsiteX243" fmla="*/ 3381726 w 9336686"/>
              <a:gd name="connsiteY243" fmla="*/ 3325190 h 4341716"/>
              <a:gd name="connsiteX244" fmla="*/ 3290490 w 9336686"/>
              <a:gd name="connsiteY244" fmla="*/ 3362981 h 4341716"/>
              <a:gd name="connsiteX245" fmla="*/ 3263554 w 9336686"/>
              <a:gd name="connsiteY245" fmla="*/ 3402932 h 4341716"/>
              <a:gd name="connsiteX246" fmla="*/ 3263554 w 9336686"/>
              <a:gd name="connsiteY246" fmla="*/ 3631142 h 4341716"/>
              <a:gd name="connsiteX247" fmla="*/ 3134527 w 9336686"/>
              <a:gd name="connsiteY247" fmla="*/ 3760169 h 4341716"/>
              <a:gd name="connsiteX248" fmla="*/ 3134528 w 9336686"/>
              <a:gd name="connsiteY248" fmla="*/ 3760168 h 4341716"/>
              <a:gd name="connsiteX249" fmla="*/ 3005501 w 9336686"/>
              <a:gd name="connsiteY249" fmla="*/ 3631141 h 4341716"/>
              <a:gd name="connsiteX250" fmla="*/ 3005501 w 9336686"/>
              <a:gd name="connsiteY250" fmla="*/ 2991769 h 4341716"/>
              <a:gd name="connsiteX251" fmla="*/ 3000280 w 9336686"/>
              <a:gd name="connsiteY251" fmla="*/ 2965907 h 4341716"/>
              <a:gd name="connsiteX252" fmla="*/ 2881392 w 9336686"/>
              <a:gd name="connsiteY252" fmla="*/ 2887103 h 4341716"/>
              <a:gd name="connsiteX253" fmla="*/ 2762505 w 9336686"/>
              <a:gd name="connsiteY253" fmla="*/ 2965907 h 4341716"/>
              <a:gd name="connsiteX254" fmla="*/ 2762032 w 9336686"/>
              <a:gd name="connsiteY254" fmla="*/ 2968250 h 4341716"/>
              <a:gd name="connsiteX255" fmla="*/ 2762032 w 9336686"/>
              <a:gd name="connsiteY255" fmla="*/ 3113195 h 4341716"/>
              <a:gd name="connsiteX256" fmla="*/ 2683229 w 9336686"/>
              <a:gd name="connsiteY256" fmla="*/ 3232083 h 4341716"/>
              <a:gd name="connsiteX257" fmla="*/ 2635159 w 9336686"/>
              <a:gd name="connsiteY257" fmla="*/ 3241787 h 4341716"/>
              <a:gd name="connsiteX258" fmla="*/ 2635159 w 9336686"/>
              <a:gd name="connsiteY258" fmla="*/ 3242525 h 4341716"/>
              <a:gd name="connsiteX259" fmla="*/ 2611679 w 9336686"/>
              <a:gd name="connsiteY259" fmla="*/ 3244892 h 4341716"/>
              <a:gd name="connsiteX260" fmla="*/ 2534615 w 9336686"/>
              <a:gd name="connsiteY260" fmla="*/ 3291336 h 4341716"/>
              <a:gd name="connsiteX261" fmla="*/ 2512827 w 9336686"/>
              <a:gd name="connsiteY261" fmla="*/ 3329312 h 4341716"/>
              <a:gd name="connsiteX262" fmla="*/ 2512827 w 9336686"/>
              <a:gd name="connsiteY262" fmla="*/ 3454880 h 4341716"/>
              <a:gd name="connsiteX263" fmla="*/ 2434024 w 9336686"/>
              <a:gd name="connsiteY263" fmla="*/ 3573768 h 4341716"/>
              <a:gd name="connsiteX264" fmla="*/ 2385954 w 9336686"/>
              <a:gd name="connsiteY264" fmla="*/ 3583472 h 4341716"/>
              <a:gd name="connsiteX265" fmla="*/ 2385954 w 9336686"/>
              <a:gd name="connsiteY265" fmla="*/ 3584210 h 4341716"/>
              <a:gd name="connsiteX266" fmla="*/ 2362474 w 9336686"/>
              <a:gd name="connsiteY266" fmla="*/ 3586577 h 4341716"/>
              <a:gd name="connsiteX267" fmla="*/ 2285410 w 9336686"/>
              <a:gd name="connsiteY267" fmla="*/ 3633021 h 4341716"/>
              <a:gd name="connsiteX268" fmla="*/ 2273449 w 9336686"/>
              <a:gd name="connsiteY268" fmla="*/ 3653869 h 4341716"/>
              <a:gd name="connsiteX269" fmla="*/ 2273449 w 9336686"/>
              <a:gd name="connsiteY269" fmla="*/ 3867367 h 4341716"/>
              <a:gd name="connsiteX270" fmla="*/ 2144423 w 9336686"/>
              <a:gd name="connsiteY270" fmla="*/ 3996394 h 4341716"/>
              <a:gd name="connsiteX271" fmla="*/ 2144424 w 9336686"/>
              <a:gd name="connsiteY271" fmla="*/ 3996393 h 4341716"/>
              <a:gd name="connsiteX272" fmla="*/ 2015396 w 9336686"/>
              <a:gd name="connsiteY272" fmla="*/ 3867366 h 4341716"/>
              <a:gd name="connsiteX273" fmla="*/ 2015396 w 9336686"/>
              <a:gd name="connsiteY273" fmla="*/ 3400197 h 4341716"/>
              <a:gd name="connsiteX274" fmla="*/ 2007195 w 9336686"/>
              <a:gd name="connsiteY274" fmla="*/ 3353726 h 4341716"/>
              <a:gd name="connsiteX275" fmla="*/ 1907467 w 9336686"/>
              <a:gd name="connsiteY275" fmla="*/ 3267777 h 4341716"/>
              <a:gd name="connsiteX276" fmla="*/ 1883987 w 9336686"/>
              <a:gd name="connsiteY276" fmla="*/ 3265410 h 4341716"/>
              <a:gd name="connsiteX277" fmla="*/ 1883987 w 9336686"/>
              <a:gd name="connsiteY277" fmla="*/ 3264044 h 4341716"/>
              <a:gd name="connsiteX278" fmla="*/ 1840187 w 9336686"/>
              <a:gd name="connsiteY278" fmla="*/ 3255202 h 4341716"/>
              <a:gd name="connsiteX279" fmla="*/ 1761383 w 9336686"/>
              <a:gd name="connsiteY279" fmla="*/ 3136314 h 4341716"/>
              <a:gd name="connsiteX280" fmla="*/ 1761383 w 9336686"/>
              <a:gd name="connsiteY280" fmla="*/ 2996103 h 4341716"/>
              <a:gd name="connsiteX281" fmla="*/ 1755287 w 9336686"/>
              <a:gd name="connsiteY281" fmla="*/ 2965907 h 4341716"/>
              <a:gd name="connsiteX282" fmla="*/ 1636398 w 9336686"/>
              <a:gd name="connsiteY282" fmla="*/ 2887103 h 4341716"/>
              <a:gd name="connsiteX283" fmla="*/ 1517510 w 9336686"/>
              <a:gd name="connsiteY283" fmla="*/ 2965907 h 4341716"/>
              <a:gd name="connsiteX284" fmla="*/ 1515568 w 9336686"/>
              <a:gd name="connsiteY284" fmla="*/ 2975527 h 4341716"/>
              <a:gd name="connsiteX285" fmla="*/ 1515568 w 9336686"/>
              <a:gd name="connsiteY285" fmla="*/ 3239907 h 4341716"/>
              <a:gd name="connsiteX286" fmla="*/ 1386541 w 9336686"/>
              <a:gd name="connsiteY286" fmla="*/ 3368934 h 4341716"/>
              <a:gd name="connsiteX287" fmla="*/ 1386542 w 9336686"/>
              <a:gd name="connsiteY287" fmla="*/ 3368933 h 4341716"/>
              <a:gd name="connsiteX288" fmla="*/ 1257514 w 9336686"/>
              <a:gd name="connsiteY288" fmla="*/ 3239906 h 4341716"/>
              <a:gd name="connsiteX289" fmla="*/ 1257514 w 9336686"/>
              <a:gd name="connsiteY289" fmla="*/ 2772737 h 4341716"/>
              <a:gd name="connsiteX290" fmla="*/ 1249314 w 9336686"/>
              <a:gd name="connsiteY290" fmla="*/ 2726266 h 4341716"/>
              <a:gd name="connsiteX291" fmla="*/ 1149584 w 9336686"/>
              <a:gd name="connsiteY291" fmla="*/ 2640317 h 4341716"/>
              <a:gd name="connsiteX292" fmla="*/ 1126104 w 9336686"/>
              <a:gd name="connsiteY292" fmla="*/ 2637950 h 4341716"/>
              <a:gd name="connsiteX293" fmla="*/ 1126104 w 9336686"/>
              <a:gd name="connsiteY293" fmla="*/ 2636584 h 4341716"/>
              <a:gd name="connsiteX294" fmla="*/ 1082305 w 9336686"/>
              <a:gd name="connsiteY294" fmla="*/ 2627742 h 4341716"/>
              <a:gd name="connsiteX295" fmla="*/ 1003500 w 9336686"/>
              <a:gd name="connsiteY295" fmla="*/ 2508854 h 4341716"/>
              <a:gd name="connsiteX296" fmla="*/ 1003500 w 9336686"/>
              <a:gd name="connsiteY296" fmla="*/ 2387433 h 4341716"/>
              <a:gd name="connsiteX297" fmla="*/ 1003269 w 9336686"/>
              <a:gd name="connsiteY297" fmla="*/ 2386290 h 4341716"/>
              <a:gd name="connsiteX298" fmla="*/ 884381 w 9336686"/>
              <a:gd name="connsiteY298" fmla="*/ 2307486 h 4341716"/>
              <a:gd name="connsiteX299" fmla="*/ 765494 w 9336686"/>
              <a:gd name="connsiteY299" fmla="*/ 2386290 h 4341716"/>
              <a:gd name="connsiteX300" fmla="*/ 762038 w 9336686"/>
              <a:gd name="connsiteY300" fmla="*/ 2403410 h 4341716"/>
              <a:gd name="connsiteX301" fmla="*/ 762038 w 9336686"/>
              <a:gd name="connsiteY301" fmla="*/ 2614672 h 4341716"/>
              <a:gd name="connsiteX302" fmla="*/ 683235 w 9336686"/>
              <a:gd name="connsiteY302" fmla="*/ 2733560 h 4341716"/>
              <a:gd name="connsiteX303" fmla="*/ 635165 w 9336686"/>
              <a:gd name="connsiteY303" fmla="*/ 2743264 h 4341716"/>
              <a:gd name="connsiteX304" fmla="*/ 635165 w 9336686"/>
              <a:gd name="connsiteY304" fmla="*/ 2744002 h 4341716"/>
              <a:gd name="connsiteX305" fmla="*/ 611685 w 9336686"/>
              <a:gd name="connsiteY305" fmla="*/ 2746369 h 4341716"/>
              <a:gd name="connsiteX306" fmla="*/ 534621 w 9336686"/>
              <a:gd name="connsiteY306" fmla="*/ 2792813 h 4341716"/>
              <a:gd name="connsiteX307" fmla="*/ 512066 w 9336686"/>
              <a:gd name="connsiteY307" fmla="*/ 2832126 h 4341716"/>
              <a:gd name="connsiteX308" fmla="*/ 512066 w 9336686"/>
              <a:gd name="connsiteY308" fmla="*/ 3531739 h 4341716"/>
              <a:gd name="connsiteX309" fmla="*/ 383039 w 9336686"/>
              <a:gd name="connsiteY309" fmla="*/ 3660766 h 4341716"/>
              <a:gd name="connsiteX310" fmla="*/ 383040 w 9336686"/>
              <a:gd name="connsiteY310" fmla="*/ 3660765 h 4341716"/>
              <a:gd name="connsiteX311" fmla="*/ 254013 w 9336686"/>
              <a:gd name="connsiteY311" fmla="*/ 3531738 h 4341716"/>
              <a:gd name="connsiteX312" fmla="*/ 254013 w 9336686"/>
              <a:gd name="connsiteY312" fmla="*/ 3064569 h 4341716"/>
              <a:gd name="connsiteX313" fmla="*/ 245812 w 9336686"/>
              <a:gd name="connsiteY313" fmla="*/ 3018098 h 4341716"/>
              <a:gd name="connsiteX314" fmla="*/ 146083 w 9336686"/>
              <a:gd name="connsiteY314" fmla="*/ 2932149 h 4341716"/>
              <a:gd name="connsiteX315" fmla="*/ 122603 w 9336686"/>
              <a:gd name="connsiteY315" fmla="*/ 2929782 h 4341716"/>
              <a:gd name="connsiteX316" fmla="*/ 122603 w 9336686"/>
              <a:gd name="connsiteY316" fmla="*/ 2928416 h 4341716"/>
              <a:gd name="connsiteX317" fmla="*/ 78803 w 9336686"/>
              <a:gd name="connsiteY317" fmla="*/ 2919574 h 4341716"/>
              <a:gd name="connsiteX318" fmla="*/ 22035 w 9336686"/>
              <a:gd name="connsiteY318" fmla="*/ 2872826 h 4341716"/>
              <a:gd name="connsiteX319" fmla="*/ 0 w 9336686"/>
              <a:gd name="connsiteY319" fmla="*/ 2800689 h 4341716"/>
              <a:gd name="connsiteX320" fmla="*/ 0 w 9336686"/>
              <a:gd name="connsiteY320" fmla="*/ 783111 h 4341716"/>
              <a:gd name="connsiteX321" fmla="*/ 129027 w 9336686"/>
              <a:gd name="connsiteY321" fmla="*/ 654084 h 4341716"/>
              <a:gd name="connsiteX322" fmla="*/ 129026 w 9336686"/>
              <a:gd name="connsiteY322" fmla="*/ 654085 h 4341716"/>
              <a:gd name="connsiteX323" fmla="*/ 258053 w 9336686"/>
              <a:gd name="connsiteY323" fmla="*/ 783112 h 4341716"/>
              <a:gd name="connsiteX324" fmla="*/ 258053 w 9336686"/>
              <a:gd name="connsiteY324" fmla="*/ 1405848 h 4341716"/>
              <a:gd name="connsiteX325" fmla="*/ 274283 w 9336686"/>
              <a:gd name="connsiteY325" fmla="*/ 1432599 h 4341716"/>
              <a:gd name="connsiteX326" fmla="*/ 373847 w 9336686"/>
              <a:gd name="connsiteY326" fmla="*/ 1479553 h 4341716"/>
              <a:gd name="connsiteX327" fmla="*/ 492735 w 9336686"/>
              <a:gd name="connsiteY327" fmla="*/ 1400749 h 4341716"/>
              <a:gd name="connsiteX328" fmla="*/ 494536 w 9336686"/>
              <a:gd name="connsiteY328" fmla="*/ 1391827 h 4341716"/>
              <a:gd name="connsiteX329" fmla="*/ 494536 w 9336686"/>
              <a:gd name="connsiteY329" fmla="*/ 964051 h 4341716"/>
              <a:gd name="connsiteX330" fmla="*/ 623563 w 9336686"/>
              <a:gd name="connsiteY330" fmla="*/ 835024 h 4341716"/>
              <a:gd name="connsiteX331" fmla="*/ 623562 w 9336686"/>
              <a:gd name="connsiteY331" fmla="*/ 835025 h 4341716"/>
              <a:gd name="connsiteX332" fmla="*/ 752589 w 9336686"/>
              <a:gd name="connsiteY332" fmla="*/ 964052 h 4341716"/>
              <a:gd name="connsiteX333" fmla="*/ 752590 w 9336686"/>
              <a:gd name="connsiteY333" fmla="*/ 947529 h 4341716"/>
              <a:gd name="connsiteX334" fmla="*/ 762728 w 9336686"/>
              <a:gd name="connsiteY334" fmla="*/ 997748 h 4341716"/>
              <a:gd name="connsiteX335" fmla="*/ 881616 w 9336686"/>
              <a:gd name="connsiteY335" fmla="*/ 1076552 h 4341716"/>
              <a:gd name="connsiteX336" fmla="*/ 1000503 w 9336686"/>
              <a:gd name="connsiteY336" fmla="*/ 997748 h 4341716"/>
              <a:gd name="connsiteX337" fmla="*/ 1010267 w 9336686"/>
              <a:gd name="connsiteY337" fmla="*/ 949388 h 4341716"/>
              <a:gd name="connsiteX338" fmla="*/ 1010267 w 9336686"/>
              <a:gd name="connsiteY338" fmla="*/ 362986 h 4341716"/>
              <a:gd name="connsiteX339" fmla="*/ 1139294 w 9336686"/>
              <a:gd name="connsiteY339" fmla="*/ 233959 h 4341716"/>
              <a:gd name="connsiteX340" fmla="*/ 1139293 w 9336686"/>
              <a:gd name="connsiteY340" fmla="*/ 233960 h 4341716"/>
              <a:gd name="connsiteX341" fmla="*/ 1268320 w 9336686"/>
              <a:gd name="connsiteY341" fmla="*/ 362987 h 4341716"/>
              <a:gd name="connsiteX342" fmla="*/ 1268321 w 9336686"/>
              <a:gd name="connsiteY342" fmla="*/ 1259949 h 4341716"/>
              <a:gd name="connsiteX343" fmla="*/ 1278459 w 9336686"/>
              <a:gd name="connsiteY343" fmla="*/ 1310168 h 4341716"/>
              <a:gd name="connsiteX344" fmla="*/ 1397347 w 9336686"/>
              <a:gd name="connsiteY344" fmla="*/ 1388972 h 4341716"/>
              <a:gd name="connsiteX345" fmla="*/ 1516234 w 9336686"/>
              <a:gd name="connsiteY345" fmla="*/ 1310168 h 4341716"/>
              <a:gd name="connsiteX346" fmla="*/ 1519832 w 9336686"/>
              <a:gd name="connsiteY346" fmla="*/ 1292349 h 4341716"/>
              <a:gd name="connsiteX347" fmla="*/ 1519832 w 9336686"/>
              <a:gd name="connsiteY347" fmla="*/ 983403 h 4341716"/>
              <a:gd name="connsiteX348" fmla="*/ 1648859 w 9336686"/>
              <a:gd name="connsiteY348" fmla="*/ 854376 h 4341716"/>
              <a:gd name="connsiteX349" fmla="*/ 1648858 w 9336686"/>
              <a:gd name="connsiteY349" fmla="*/ 854377 h 4341716"/>
              <a:gd name="connsiteX350" fmla="*/ 1777885 w 9336686"/>
              <a:gd name="connsiteY350" fmla="*/ 983404 h 4341716"/>
              <a:gd name="connsiteX351" fmla="*/ 1777885 w 9336686"/>
              <a:gd name="connsiteY351" fmla="*/ 1363756 h 4341716"/>
              <a:gd name="connsiteX352" fmla="*/ 1785353 w 9336686"/>
              <a:gd name="connsiteY352" fmla="*/ 1400749 h 4341716"/>
              <a:gd name="connsiteX353" fmla="*/ 1904241 w 9336686"/>
              <a:gd name="connsiteY353" fmla="*/ 1479553 h 4341716"/>
              <a:gd name="connsiteX354" fmla="*/ 2033268 w 9336686"/>
              <a:gd name="connsiteY354" fmla="*/ 1350526 h 4341716"/>
              <a:gd name="connsiteX355" fmla="*/ 2033269 w 9336686"/>
              <a:gd name="connsiteY355" fmla="*/ 580034 h 4341716"/>
              <a:gd name="connsiteX356" fmla="*/ 2162296 w 9336686"/>
              <a:gd name="connsiteY356" fmla="*/ 451007 h 4341716"/>
              <a:gd name="connsiteX357" fmla="*/ 2162295 w 9336686"/>
              <a:gd name="connsiteY357" fmla="*/ 451008 h 4341716"/>
              <a:gd name="connsiteX358" fmla="*/ 2291322 w 9336686"/>
              <a:gd name="connsiteY358" fmla="*/ 580035 h 4341716"/>
              <a:gd name="connsiteX359" fmla="*/ 2291323 w 9336686"/>
              <a:gd name="connsiteY359" fmla="*/ 563512 h 4341716"/>
              <a:gd name="connsiteX360" fmla="*/ 2301461 w 9336686"/>
              <a:gd name="connsiteY360" fmla="*/ 613731 h 4341716"/>
              <a:gd name="connsiteX361" fmla="*/ 2420349 w 9336686"/>
              <a:gd name="connsiteY361" fmla="*/ 692535 h 4341716"/>
              <a:gd name="connsiteX362" fmla="*/ 2539236 w 9336686"/>
              <a:gd name="connsiteY362" fmla="*/ 613731 h 4341716"/>
              <a:gd name="connsiteX363" fmla="*/ 2549000 w 9336686"/>
              <a:gd name="connsiteY363" fmla="*/ 565370 h 4341716"/>
              <a:gd name="connsiteX364" fmla="*/ 2549000 w 9336686"/>
              <a:gd name="connsiteY364" fmla="*/ 480031 h 4341716"/>
              <a:gd name="connsiteX365" fmla="*/ 2678027 w 9336686"/>
              <a:gd name="connsiteY365" fmla="*/ 351004 h 4341716"/>
              <a:gd name="connsiteX366" fmla="*/ 2678026 w 9336686"/>
              <a:gd name="connsiteY366" fmla="*/ 351005 h 4341716"/>
              <a:gd name="connsiteX367" fmla="*/ 2807053 w 9336686"/>
              <a:gd name="connsiteY367" fmla="*/ 480032 h 4341716"/>
              <a:gd name="connsiteX368" fmla="*/ 2807054 w 9336686"/>
              <a:gd name="connsiteY368" fmla="*/ 1074052 h 4341716"/>
              <a:gd name="connsiteX369" fmla="*/ 2817192 w 9336686"/>
              <a:gd name="connsiteY369" fmla="*/ 1124271 h 4341716"/>
              <a:gd name="connsiteX370" fmla="*/ 2936080 w 9336686"/>
              <a:gd name="connsiteY370" fmla="*/ 1203075 h 4341716"/>
              <a:gd name="connsiteX371" fmla="*/ 3054967 w 9336686"/>
              <a:gd name="connsiteY371" fmla="*/ 1124271 h 4341716"/>
              <a:gd name="connsiteX372" fmla="*/ 3058565 w 9336686"/>
              <a:gd name="connsiteY372" fmla="*/ 1106452 h 4341716"/>
              <a:gd name="connsiteX373" fmla="*/ 3058565 w 9336686"/>
              <a:gd name="connsiteY373" fmla="*/ 1017534 h 4341716"/>
              <a:gd name="connsiteX374" fmla="*/ 3187592 w 9336686"/>
              <a:gd name="connsiteY374" fmla="*/ 888507 h 4341716"/>
              <a:gd name="connsiteX375" fmla="*/ 3187591 w 9336686"/>
              <a:gd name="connsiteY375" fmla="*/ 888508 h 4341716"/>
              <a:gd name="connsiteX376" fmla="*/ 3316618 w 9336686"/>
              <a:gd name="connsiteY376" fmla="*/ 1017535 h 4341716"/>
              <a:gd name="connsiteX377" fmla="*/ 3316618 w 9336686"/>
              <a:gd name="connsiteY377" fmla="*/ 1087278 h 4341716"/>
              <a:gd name="connsiteX378" fmla="*/ 3324086 w 9336686"/>
              <a:gd name="connsiteY378" fmla="*/ 1124271 h 4341716"/>
              <a:gd name="connsiteX379" fmla="*/ 3442974 w 9336686"/>
              <a:gd name="connsiteY379" fmla="*/ 1203075 h 4341716"/>
              <a:gd name="connsiteX380" fmla="*/ 3561862 w 9336686"/>
              <a:gd name="connsiteY380" fmla="*/ 1124271 h 4341716"/>
              <a:gd name="connsiteX381" fmla="*/ 3571625 w 9336686"/>
              <a:gd name="connsiteY381" fmla="*/ 1075911 h 4341716"/>
              <a:gd name="connsiteX382" fmla="*/ 3571625 w 9336686"/>
              <a:gd name="connsiteY382" fmla="*/ 783111 h 4341716"/>
              <a:gd name="connsiteX383" fmla="*/ 3700652 w 9336686"/>
              <a:gd name="connsiteY383" fmla="*/ 654084 h 4341716"/>
              <a:gd name="connsiteX384" fmla="*/ 3700651 w 9336686"/>
              <a:gd name="connsiteY384" fmla="*/ 654085 h 4341716"/>
              <a:gd name="connsiteX385" fmla="*/ 3829678 w 9336686"/>
              <a:gd name="connsiteY385" fmla="*/ 783112 h 4341716"/>
              <a:gd name="connsiteX386" fmla="*/ 3829678 w 9336686"/>
              <a:gd name="connsiteY386" fmla="*/ 1405848 h 4341716"/>
              <a:gd name="connsiteX387" fmla="*/ 3845908 w 9336686"/>
              <a:gd name="connsiteY387" fmla="*/ 1432599 h 4341716"/>
              <a:gd name="connsiteX388" fmla="*/ 3945472 w 9336686"/>
              <a:gd name="connsiteY388" fmla="*/ 1479553 h 4341716"/>
              <a:gd name="connsiteX389" fmla="*/ 4036708 w 9336686"/>
              <a:gd name="connsiteY389" fmla="*/ 1441762 h 4341716"/>
              <a:gd name="connsiteX390" fmla="*/ 4062914 w 9336686"/>
              <a:gd name="connsiteY390" fmla="*/ 1402893 h 4341716"/>
              <a:gd name="connsiteX391" fmla="*/ 4062914 w 9336686"/>
              <a:gd name="connsiteY391" fmla="*/ 1326765 h 4341716"/>
              <a:gd name="connsiteX392" fmla="*/ 4141718 w 9336686"/>
              <a:gd name="connsiteY392" fmla="*/ 1207877 h 4341716"/>
              <a:gd name="connsiteX393" fmla="*/ 4185518 w 9336686"/>
              <a:gd name="connsiteY393" fmla="*/ 1199035 h 4341716"/>
              <a:gd name="connsiteX394" fmla="*/ 4185518 w 9336686"/>
              <a:gd name="connsiteY394" fmla="*/ 1197669 h 4341716"/>
              <a:gd name="connsiteX395" fmla="*/ 4208998 w 9336686"/>
              <a:gd name="connsiteY395" fmla="*/ 1195302 h 4341716"/>
              <a:gd name="connsiteX396" fmla="*/ 4308727 w 9336686"/>
              <a:gd name="connsiteY396" fmla="*/ 1109353 h 4341716"/>
              <a:gd name="connsiteX397" fmla="*/ 4316928 w 9336686"/>
              <a:gd name="connsiteY397" fmla="*/ 1062882 h 4341716"/>
              <a:gd name="connsiteX398" fmla="*/ 4316928 w 9336686"/>
              <a:gd name="connsiteY398" fmla="*/ 595713 h 4341716"/>
              <a:gd name="connsiteX399" fmla="*/ 4445955 w 9336686"/>
              <a:gd name="connsiteY399" fmla="*/ 466686 h 4341716"/>
              <a:gd name="connsiteX400" fmla="*/ 4445954 w 9336686"/>
              <a:gd name="connsiteY400" fmla="*/ 466685 h 4341716"/>
              <a:gd name="connsiteX401" fmla="*/ 4574981 w 9336686"/>
              <a:gd name="connsiteY401" fmla="*/ 595712 h 4341716"/>
              <a:gd name="connsiteX402" fmla="*/ 4574981 w 9336686"/>
              <a:gd name="connsiteY402" fmla="*/ 916347 h 4341716"/>
              <a:gd name="connsiteX403" fmla="*/ 4592149 w 9336686"/>
              <a:gd name="connsiteY403" fmla="*/ 944642 h 4341716"/>
              <a:gd name="connsiteX404" fmla="*/ 4691712 w 9336686"/>
              <a:gd name="connsiteY404" fmla="*/ 991596 h 4341716"/>
              <a:gd name="connsiteX405" fmla="*/ 4810600 w 9336686"/>
              <a:gd name="connsiteY405" fmla="*/ 912792 h 4341716"/>
              <a:gd name="connsiteX406" fmla="*/ 4816700 w 9336686"/>
              <a:gd name="connsiteY406" fmla="*/ 882576 h 4341716"/>
              <a:gd name="connsiteX407" fmla="*/ 4816700 w 9336686"/>
              <a:gd name="connsiteY407" fmla="*/ 275141 h 4341716"/>
              <a:gd name="connsiteX408" fmla="*/ 4945727 w 9336686"/>
              <a:gd name="connsiteY408" fmla="*/ 146114 h 4341716"/>
              <a:gd name="connsiteX409" fmla="*/ 4945726 w 9336686"/>
              <a:gd name="connsiteY409" fmla="*/ 146115 h 4341716"/>
              <a:gd name="connsiteX410" fmla="*/ 5074753 w 9336686"/>
              <a:gd name="connsiteY410" fmla="*/ 275142 h 4341716"/>
              <a:gd name="connsiteX411" fmla="*/ 5074753 w 9336686"/>
              <a:gd name="connsiteY411" fmla="*/ 386500 h 4341716"/>
              <a:gd name="connsiteX412" fmla="*/ 5076579 w 9336686"/>
              <a:gd name="connsiteY412" fmla="*/ 395545 h 4341716"/>
              <a:gd name="connsiteX413" fmla="*/ 5195465 w 9336686"/>
              <a:gd name="connsiteY413" fmla="*/ 474349 h 4341716"/>
              <a:gd name="connsiteX414" fmla="*/ 5314353 w 9336686"/>
              <a:gd name="connsiteY414" fmla="*/ 395545 h 4341716"/>
              <a:gd name="connsiteX415" fmla="*/ 5318490 w 9336686"/>
              <a:gd name="connsiteY415" fmla="*/ 375052 h 4341716"/>
              <a:gd name="connsiteX416" fmla="*/ 5318490 w 9336686"/>
              <a:gd name="connsiteY416" fmla="*/ 129027 h 4341716"/>
              <a:gd name="connsiteX417" fmla="*/ 5447517 w 9336686"/>
              <a:gd name="connsiteY417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6 w 9336686"/>
              <a:gd name="connsiteY168" fmla="*/ 3761682 h 4341716"/>
              <a:gd name="connsiteX169" fmla="*/ 7174389 w 9336686"/>
              <a:gd name="connsiteY169" fmla="*/ 3890709 h 4341716"/>
              <a:gd name="connsiteX170" fmla="*/ 7174390 w 9336686"/>
              <a:gd name="connsiteY170" fmla="*/ 3890708 h 4341716"/>
              <a:gd name="connsiteX171" fmla="*/ 7045363 w 9336686"/>
              <a:gd name="connsiteY171" fmla="*/ 3761681 h 4341716"/>
              <a:gd name="connsiteX172" fmla="*/ 7045362 w 9336686"/>
              <a:gd name="connsiteY172" fmla="*/ 3778204 h 4341716"/>
              <a:gd name="connsiteX173" fmla="*/ 7035224 w 9336686"/>
              <a:gd name="connsiteY173" fmla="*/ 3727985 h 4341716"/>
              <a:gd name="connsiteX174" fmla="*/ 6916336 w 9336686"/>
              <a:gd name="connsiteY174" fmla="*/ 3649181 h 4341716"/>
              <a:gd name="connsiteX175" fmla="*/ 6797449 w 9336686"/>
              <a:gd name="connsiteY175" fmla="*/ 3727985 h 4341716"/>
              <a:gd name="connsiteX176" fmla="*/ 6787685 w 9336686"/>
              <a:gd name="connsiteY176" fmla="*/ 3776346 h 4341716"/>
              <a:gd name="connsiteX177" fmla="*/ 6787685 w 9336686"/>
              <a:gd name="connsiteY177" fmla="*/ 3861685 h 4341716"/>
              <a:gd name="connsiteX178" fmla="*/ 6658658 w 9336686"/>
              <a:gd name="connsiteY178" fmla="*/ 3990712 h 4341716"/>
              <a:gd name="connsiteX179" fmla="*/ 6658659 w 9336686"/>
              <a:gd name="connsiteY179" fmla="*/ 3990711 h 4341716"/>
              <a:gd name="connsiteX180" fmla="*/ 6529632 w 9336686"/>
              <a:gd name="connsiteY180" fmla="*/ 3861684 h 4341716"/>
              <a:gd name="connsiteX181" fmla="*/ 6529631 w 9336686"/>
              <a:gd name="connsiteY181" fmla="*/ 3267664 h 4341716"/>
              <a:gd name="connsiteX182" fmla="*/ 6519493 w 9336686"/>
              <a:gd name="connsiteY182" fmla="*/ 3217445 h 4341716"/>
              <a:gd name="connsiteX183" fmla="*/ 6400605 w 9336686"/>
              <a:gd name="connsiteY183" fmla="*/ 3138641 h 4341716"/>
              <a:gd name="connsiteX184" fmla="*/ 6281718 w 9336686"/>
              <a:gd name="connsiteY184" fmla="*/ 3217445 h 4341716"/>
              <a:gd name="connsiteX185" fmla="*/ 6278120 w 9336686"/>
              <a:gd name="connsiteY185" fmla="*/ 3235264 h 4341716"/>
              <a:gd name="connsiteX186" fmla="*/ 6278120 w 9336686"/>
              <a:gd name="connsiteY186" fmla="*/ 3324182 h 4341716"/>
              <a:gd name="connsiteX187" fmla="*/ 6149093 w 9336686"/>
              <a:gd name="connsiteY187" fmla="*/ 3453209 h 4341716"/>
              <a:gd name="connsiteX188" fmla="*/ 6149094 w 9336686"/>
              <a:gd name="connsiteY188" fmla="*/ 3453208 h 4341716"/>
              <a:gd name="connsiteX189" fmla="*/ 6020067 w 9336686"/>
              <a:gd name="connsiteY189" fmla="*/ 3324181 h 4341716"/>
              <a:gd name="connsiteX190" fmla="*/ 6020067 w 9336686"/>
              <a:gd name="connsiteY190" fmla="*/ 3254438 h 4341716"/>
              <a:gd name="connsiteX191" fmla="*/ 6012599 w 9336686"/>
              <a:gd name="connsiteY191" fmla="*/ 3217445 h 4341716"/>
              <a:gd name="connsiteX192" fmla="*/ 5893711 w 9336686"/>
              <a:gd name="connsiteY192" fmla="*/ 3138641 h 4341716"/>
              <a:gd name="connsiteX193" fmla="*/ 5774823 w 9336686"/>
              <a:gd name="connsiteY193" fmla="*/ 3217445 h 4341716"/>
              <a:gd name="connsiteX194" fmla="*/ 5765060 w 9336686"/>
              <a:gd name="connsiteY194" fmla="*/ 3265805 h 4341716"/>
              <a:gd name="connsiteX195" fmla="*/ 5765060 w 9336686"/>
              <a:gd name="connsiteY195" fmla="*/ 3558605 h 4341716"/>
              <a:gd name="connsiteX196" fmla="*/ 5636033 w 9336686"/>
              <a:gd name="connsiteY196" fmla="*/ 3687632 h 4341716"/>
              <a:gd name="connsiteX197" fmla="*/ 5636034 w 9336686"/>
              <a:gd name="connsiteY197" fmla="*/ 3687631 h 4341716"/>
              <a:gd name="connsiteX198" fmla="*/ 5507007 w 9336686"/>
              <a:gd name="connsiteY198" fmla="*/ 3558604 h 4341716"/>
              <a:gd name="connsiteX199" fmla="*/ 5507007 w 9336686"/>
              <a:gd name="connsiteY199" fmla="*/ 2935868 h 4341716"/>
              <a:gd name="connsiteX200" fmla="*/ 5490777 w 9336686"/>
              <a:gd name="connsiteY200" fmla="*/ 2909117 h 4341716"/>
              <a:gd name="connsiteX201" fmla="*/ 5391213 w 9336686"/>
              <a:gd name="connsiteY201" fmla="*/ 2862163 h 4341716"/>
              <a:gd name="connsiteX202" fmla="*/ 5299977 w 9336686"/>
              <a:gd name="connsiteY202" fmla="*/ 2899954 h 4341716"/>
              <a:gd name="connsiteX203" fmla="*/ 5273771 w 9336686"/>
              <a:gd name="connsiteY203" fmla="*/ 2938823 h 4341716"/>
              <a:gd name="connsiteX204" fmla="*/ 5273771 w 9336686"/>
              <a:gd name="connsiteY204" fmla="*/ 3014951 h 4341716"/>
              <a:gd name="connsiteX205" fmla="*/ 5194967 w 9336686"/>
              <a:gd name="connsiteY205" fmla="*/ 3133839 h 4341716"/>
              <a:gd name="connsiteX206" fmla="*/ 5151167 w 9336686"/>
              <a:gd name="connsiteY206" fmla="*/ 3142681 h 4341716"/>
              <a:gd name="connsiteX207" fmla="*/ 5151167 w 9336686"/>
              <a:gd name="connsiteY207" fmla="*/ 3144047 h 4341716"/>
              <a:gd name="connsiteX208" fmla="*/ 5127687 w 9336686"/>
              <a:gd name="connsiteY208" fmla="*/ 3146414 h 4341716"/>
              <a:gd name="connsiteX209" fmla="*/ 5027958 w 9336686"/>
              <a:gd name="connsiteY209" fmla="*/ 3232363 h 4341716"/>
              <a:gd name="connsiteX210" fmla="*/ 5019757 w 9336686"/>
              <a:gd name="connsiteY210" fmla="*/ 3278834 h 4341716"/>
              <a:gd name="connsiteX211" fmla="*/ 5019757 w 9336686"/>
              <a:gd name="connsiteY211" fmla="*/ 3746003 h 4341716"/>
              <a:gd name="connsiteX212" fmla="*/ 4890730 w 9336686"/>
              <a:gd name="connsiteY212" fmla="*/ 3875030 h 4341716"/>
              <a:gd name="connsiteX213" fmla="*/ 4890731 w 9336686"/>
              <a:gd name="connsiteY213" fmla="*/ 3875031 h 4341716"/>
              <a:gd name="connsiteX214" fmla="*/ 4761704 w 9336686"/>
              <a:gd name="connsiteY214" fmla="*/ 3746004 h 4341716"/>
              <a:gd name="connsiteX215" fmla="*/ 4761704 w 9336686"/>
              <a:gd name="connsiteY215" fmla="*/ 3425369 h 4341716"/>
              <a:gd name="connsiteX216" fmla="*/ 4744536 w 9336686"/>
              <a:gd name="connsiteY216" fmla="*/ 3397074 h 4341716"/>
              <a:gd name="connsiteX217" fmla="*/ 4644973 w 9336686"/>
              <a:gd name="connsiteY217" fmla="*/ 3350120 h 4341716"/>
              <a:gd name="connsiteX218" fmla="*/ 4526085 w 9336686"/>
              <a:gd name="connsiteY218" fmla="*/ 3428924 h 4341716"/>
              <a:gd name="connsiteX219" fmla="*/ 4519985 w 9336686"/>
              <a:gd name="connsiteY219" fmla="*/ 3459140 h 4341716"/>
              <a:gd name="connsiteX220" fmla="*/ 4519985 w 9336686"/>
              <a:gd name="connsiteY220" fmla="*/ 4066575 h 4341716"/>
              <a:gd name="connsiteX221" fmla="*/ 4390958 w 9336686"/>
              <a:gd name="connsiteY221" fmla="*/ 4195602 h 4341716"/>
              <a:gd name="connsiteX222" fmla="*/ 4390959 w 9336686"/>
              <a:gd name="connsiteY222" fmla="*/ 4195601 h 4341716"/>
              <a:gd name="connsiteX223" fmla="*/ 4261932 w 9336686"/>
              <a:gd name="connsiteY223" fmla="*/ 4066574 h 4341716"/>
              <a:gd name="connsiteX224" fmla="*/ 4261932 w 9336686"/>
              <a:gd name="connsiteY224" fmla="*/ 3955216 h 4341716"/>
              <a:gd name="connsiteX225" fmla="*/ 4260106 w 9336686"/>
              <a:gd name="connsiteY225" fmla="*/ 3946171 h 4341716"/>
              <a:gd name="connsiteX226" fmla="*/ 4141220 w 9336686"/>
              <a:gd name="connsiteY226" fmla="*/ 3867367 h 4341716"/>
              <a:gd name="connsiteX227" fmla="*/ 4022332 w 9336686"/>
              <a:gd name="connsiteY227" fmla="*/ 3946171 h 4341716"/>
              <a:gd name="connsiteX228" fmla="*/ 4018195 w 9336686"/>
              <a:gd name="connsiteY228" fmla="*/ 3966664 h 4341716"/>
              <a:gd name="connsiteX229" fmla="*/ 4018195 w 9336686"/>
              <a:gd name="connsiteY229" fmla="*/ 4212689 h 4341716"/>
              <a:gd name="connsiteX230" fmla="*/ 3889168 w 9336686"/>
              <a:gd name="connsiteY230" fmla="*/ 4341716 h 4341716"/>
              <a:gd name="connsiteX231" fmla="*/ 3889169 w 9336686"/>
              <a:gd name="connsiteY231" fmla="*/ 4341715 h 4341716"/>
              <a:gd name="connsiteX232" fmla="*/ 3760142 w 9336686"/>
              <a:gd name="connsiteY232" fmla="*/ 4212688 h 4341716"/>
              <a:gd name="connsiteX233" fmla="*/ 3760142 w 9336686"/>
              <a:gd name="connsiteY233" fmla="*/ 3745519 h 4341716"/>
              <a:gd name="connsiteX234" fmla="*/ 3751941 w 9336686"/>
              <a:gd name="connsiteY234" fmla="*/ 3699048 h 4341716"/>
              <a:gd name="connsiteX235" fmla="*/ 3652212 w 9336686"/>
              <a:gd name="connsiteY235" fmla="*/ 3613099 h 4341716"/>
              <a:gd name="connsiteX236" fmla="*/ 3628732 w 9336686"/>
              <a:gd name="connsiteY236" fmla="*/ 3610732 h 4341716"/>
              <a:gd name="connsiteX237" fmla="*/ 3628732 w 9336686"/>
              <a:gd name="connsiteY237" fmla="*/ 3609366 h 4341716"/>
              <a:gd name="connsiteX238" fmla="*/ 3584932 w 9336686"/>
              <a:gd name="connsiteY238" fmla="*/ 3600524 h 4341716"/>
              <a:gd name="connsiteX239" fmla="*/ 3506128 w 9336686"/>
              <a:gd name="connsiteY239" fmla="*/ 3481636 h 4341716"/>
              <a:gd name="connsiteX240" fmla="*/ 3506128 w 9336686"/>
              <a:gd name="connsiteY240" fmla="*/ 3431307 h 4341716"/>
              <a:gd name="connsiteX241" fmla="*/ 3500614 w 9336686"/>
              <a:gd name="connsiteY241" fmla="*/ 3403994 h 4341716"/>
              <a:gd name="connsiteX242" fmla="*/ 3381726 w 9336686"/>
              <a:gd name="connsiteY242" fmla="*/ 3325190 h 4341716"/>
              <a:gd name="connsiteX243" fmla="*/ 3290490 w 9336686"/>
              <a:gd name="connsiteY243" fmla="*/ 3362981 h 4341716"/>
              <a:gd name="connsiteX244" fmla="*/ 3263554 w 9336686"/>
              <a:gd name="connsiteY244" fmla="*/ 3402932 h 4341716"/>
              <a:gd name="connsiteX245" fmla="*/ 3263554 w 9336686"/>
              <a:gd name="connsiteY245" fmla="*/ 3631142 h 4341716"/>
              <a:gd name="connsiteX246" fmla="*/ 3134527 w 9336686"/>
              <a:gd name="connsiteY246" fmla="*/ 3760169 h 4341716"/>
              <a:gd name="connsiteX247" fmla="*/ 3134528 w 9336686"/>
              <a:gd name="connsiteY247" fmla="*/ 3760168 h 4341716"/>
              <a:gd name="connsiteX248" fmla="*/ 3005501 w 9336686"/>
              <a:gd name="connsiteY248" fmla="*/ 3631141 h 4341716"/>
              <a:gd name="connsiteX249" fmla="*/ 3005501 w 9336686"/>
              <a:gd name="connsiteY249" fmla="*/ 2991769 h 4341716"/>
              <a:gd name="connsiteX250" fmla="*/ 3000280 w 9336686"/>
              <a:gd name="connsiteY250" fmla="*/ 2965907 h 4341716"/>
              <a:gd name="connsiteX251" fmla="*/ 2881392 w 9336686"/>
              <a:gd name="connsiteY251" fmla="*/ 2887103 h 4341716"/>
              <a:gd name="connsiteX252" fmla="*/ 2762505 w 9336686"/>
              <a:gd name="connsiteY252" fmla="*/ 2965907 h 4341716"/>
              <a:gd name="connsiteX253" fmla="*/ 2762032 w 9336686"/>
              <a:gd name="connsiteY253" fmla="*/ 2968250 h 4341716"/>
              <a:gd name="connsiteX254" fmla="*/ 2762032 w 9336686"/>
              <a:gd name="connsiteY254" fmla="*/ 3113195 h 4341716"/>
              <a:gd name="connsiteX255" fmla="*/ 2683229 w 9336686"/>
              <a:gd name="connsiteY255" fmla="*/ 3232083 h 4341716"/>
              <a:gd name="connsiteX256" fmla="*/ 2635159 w 9336686"/>
              <a:gd name="connsiteY256" fmla="*/ 3241787 h 4341716"/>
              <a:gd name="connsiteX257" fmla="*/ 2635159 w 9336686"/>
              <a:gd name="connsiteY257" fmla="*/ 3242525 h 4341716"/>
              <a:gd name="connsiteX258" fmla="*/ 2611679 w 9336686"/>
              <a:gd name="connsiteY258" fmla="*/ 3244892 h 4341716"/>
              <a:gd name="connsiteX259" fmla="*/ 2534615 w 9336686"/>
              <a:gd name="connsiteY259" fmla="*/ 3291336 h 4341716"/>
              <a:gd name="connsiteX260" fmla="*/ 2512827 w 9336686"/>
              <a:gd name="connsiteY260" fmla="*/ 3329312 h 4341716"/>
              <a:gd name="connsiteX261" fmla="*/ 2512827 w 9336686"/>
              <a:gd name="connsiteY261" fmla="*/ 3454880 h 4341716"/>
              <a:gd name="connsiteX262" fmla="*/ 2434024 w 9336686"/>
              <a:gd name="connsiteY262" fmla="*/ 3573768 h 4341716"/>
              <a:gd name="connsiteX263" fmla="*/ 2385954 w 9336686"/>
              <a:gd name="connsiteY263" fmla="*/ 3583472 h 4341716"/>
              <a:gd name="connsiteX264" fmla="*/ 2385954 w 9336686"/>
              <a:gd name="connsiteY264" fmla="*/ 3584210 h 4341716"/>
              <a:gd name="connsiteX265" fmla="*/ 2362474 w 9336686"/>
              <a:gd name="connsiteY265" fmla="*/ 3586577 h 4341716"/>
              <a:gd name="connsiteX266" fmla="*/ 2285410 w 9336686"/>
              <a:gd name="connsiteY266" fmla="*/ 3633021 h 4341716"/>
              <a:gd name="connsiteX267" fmla="*/ 2273449 w 9336686"/>
              <a:gd name="connsiteY267" fmla="*/ 3653869 h 4341716"/>
              <a:gd name="connsiteX268" fmla="*/ 2273449 w 9336686"/>
              <a:gd name="connsiteY268" fmla="*/ 3867367 h 4341716"/>
              <a:gd name="connsiteX269" fmla="*/ 2144423 w 9336686"/>
              <a:gd name="connsiteY269" fmla="*/ 3996394 h 4341716"/>
              <a:gd name="connsiteX270" fmla="*/ 2144424 w 9336686"/>
              <a:gd name="connsiteY270" fmla="*/ 3996393 h 4341716"/>
              <a:gd name="connsiteX271" fmla="*/ 2015396 w 9336686"/>
              <a:gd name="connsiteY271" fmla="*/ 3867366 h 4341716"/>
              <a:gd name="connsiteX272" fmla="*/ 2015396 w 9336686"/>
              <a:gd name="connsiteY272" fmla="*/ 3400197 h 4341716"/>
              <a:gd name="connsiteX273" fmla="*/ 2007195 w 9336686"/>
              <a:gd name="connsiteY273" fmla="*/ 3353726 h 4341716"/>
              <a:gd name="connsiteX274" fmla="*/ 1907467 w 9336686"/>
              <a:gd name="connsiteY274" fmla="*/ 3267777 h 4341716"/>
              <a:gd name="connsiteX275" fmla="*/ 1883987 w 9336686"/>
              <a:gd name="connsiteY275" fmla="*/ 3265410 h 4341716"/>
              <a:gd name="connsiteX276" fmla="*/ 1883987 w 9336686"/>
              <a:gd name="connsiteY276" fmla="*/ 3264044 h 4341716"/>
              <a:gd name="connsiteX277" fmla="*/ 1840187 w 9336686"/>
              <a:gd name="connsiteY277" fmla="*/ 3255202 h 4341716"/>
              <a:gd name="connsiteX278" fmla="*/ 1761383 w 9336686"/>
              <a:gd name="connsiteY278" fmla="*/ 3136314 h 4341716"/>
              <a:gd name="connsiteX279" fmla="*/ 1761383 w 9336686"/>
              <a:gd name="connsiteY279" fmla="*/ 2996103 h 4341716"/>
              <a:gd name="connsiteX280" fmla="*/ 1755287 w 9336686"/>
              <a:gd name="connsiteY280" fmla="*/ 2965907 h 4341716"/>
              <a:gd name="connsiteX281" fmla="*/ 1636398 w 9336686"/>
              <a:gd name="connsiteY281" fmla="*/ 2887103 h 4341716"/>
              <a:gd name="connsiteX282" fmla="*/ 1517510 w 9336686"/>
              <a:gd name="connsiteY282" fmla="*/ 2965907 h 4341716"/>
              <a:gd name="connsiteX283" fmla="*/ 1515568 w 9336686"/>
              <a:gd name="connsiteY283" fmla="*/ 2975527 h 4341716"/>
              <a:gd name="connsiteX284" fmla="*/ 1515568 w 9336686"/>
              <a:gd name="connsiteY284" fmla="*/ 3239907 h 4341716"/>
              <a:gd name="connsiteX285" fmla="*/ 1386541 w 9336686"/>
              <a:gd name="connsiteY285" fmla="*/ 3368934 h 4341716"/>
              <a:gd name="connsiteX286" fmla="*/ 1386542 w 9336686"/>
              <a:gd name="connsiteY286" fmla="*/ 3368933 h 4341716"/>
              <a:gd name="connsiteX287" fmla="*/ 1257514 w 9336686"/>
              <a:gd name="connsiteY287" fmla="*/ 3239906 h 4341716"/>
              <a:gd name="connsiteX288" fmla="*/ 1257514 w 9336686"/>
              <a:gd name="connsiteY288" fmla="*/ 2772737 h 4341716"/>
              <a:gd name="connsiteX289" fmla="*/ 1249314 w 9336686"/>
              <a:gd name="connsiteY289" fmla="*/ 2726266 h 4341716"/>
              <a:gd name="connsiteX290" fmla="*/ 1149584 w 9336686"/>
              <a:gd name="connsiteY290" fmla="*/ 2640317 h 4341716"/>
              <a:gd name="connsiteX291" fmla="*/ 1126104 w 9336686"/>
              <a:gd name="connsiteY291" fmla="*/ 2637950 h 4341716"/>
              <a:gd name="connsiteX292" fmla="*/ 1126104 w 9336686"/>
              <a:gd name="connsiteY292" fmla="*/ 2636584 h 4341716"/>
              <a:gd name="connsiteX293" fmla="*/ 1082305 w 9336686"/>
              <a:gd name="connsiteY293" fmla="*/ 2627742 h 4341716"/>
              <a:gd name="connsiteX294" fmla="*/ 1003500 w 9336686"/>
              <a:gd name="connsiteY294" fmla="*/ 2508854 h 4341716"/>
              <a:gd name="connsiteX295" fmla="*/ 1003500 w 9336686"/>
              <a:gd name="connsiteY295" fmla="*/ 2387433 h 4341716"/>
              <a:gd name="connsiteX296" fmla="*/ 1003269 w 9336686"/>
              <a:gd name="connsiteY296" fmla="*/ 2386290 h 4341716"/>
              <a:gd name="connsiteX297" fmla="*/ 884381 w 9336686"/>
              <a:gd name="connsiteY297" fmla="*/ 2307486 h 4341716"/>
              <a:gd name="connsiteX298" fmla="*/ 765494 w 9336686"/>
              <a:gd name="connsiteY298" fmla="*/ 2386290 h 4341716"/>
              <a:gd name="connsiteX299" fmla="*/ 762038 w 9336686"/>
              <a:gd name="connsiteY299" fmla="*/ 2403410 h 4341716"/>
              <a:gd name="connsiteX300" fmla="*/ 762038 w 9336686"/>
              <a:gd name="connsiteY300" fmla="*/ 2614672 h 4341716"/>
              <a:gd name="connsiteX301" fmla="*/ 683235 w 9336686"/>
              <a:gd name="connsiteY301" fmla="*/ 2733560 h 4341716"/>
              <a:gd name="connsiteX302" fmla="*/ 635165 w 9336686"/>
              <a:gd name="connsiteY302" fmla="*/ 2743264 h 4341716"/>
              <a:gd name="connsiteX303" fmla="*/ 635165 w 9336686"/>
              <a:gd name="connsiteY303" fmla="*/ 2744002 h 4341716"/>
              <a:gd name="connsiteX304" fmla="*/ 611685 w 9336686"/>
              <a:gd name="connsiteY304" fmla="*/ 2746369 h 4341716"/>
              <a:gd name="connsiteX305" fmla="*/ 534621 w 9336686"/>
              <a:gd name="connsiteY305" fmla="*/ 2792813 h 4341716"/>
              <a:gd name="connsiteX306" fmla="*/ 512066 w 9336686"/>
              <a:gd name="connsiteY306" fmla="*/ 2832126 h 4341716"/>
              <a:gd name="connsiteX307" fmla="*/ 512066 w 9336686"/>
              <a:gd name="connsiteY307" fmla="*/ 3531739 h 4341716"/>
              <a:gd name="connsiteX308" fmla="*/ 383039 w 9336686"/>
              <a:gd name="connsiteY308" fmla="*/ 3660766 h 4341716"/>
              <a:gd name="connsiteX309" fmla="*/ 383040 w 9336686"/>
              <a:gd name="connsiteY309" fmla="*/ 3660765 h 4341716"/>
              <a:gd name="connsiteX310" fmla="*/ 254013 w 9336686"/>
              <a:gd name="connsiteY310" fmla="*/ 3531738 h 4341716"/>
              <a:gd name="connsiteX311" fmla="*/ 254013 w 9336686"/>
              <a:gd name="connsiteY311" fmla="*/ 3064569 h 4341716"/>
              <a:gd name="connsiteX312" fmla="*/ 245812 w 9336686"/>
              <a:gd name="connsiteY312" fmla="*/ 3018098 h 4341716"/>
              <a:gd name="connsiteX313" fmla="*/ 146083 w 9336686"/>
              <a:gd name="connsiteY313" fmla="*/ 2932149 h 4341716"/>
              <a:gd name="connsiteX314" fmla="*/ 122603 w 9336686"/>
              <a:gd name="connsiteY314" fmla="*/ 2929782 h 4341716"/>
              <a:gd name="connsiteX315" fmla="*/ 122603 w 9336686"/>
              <a:gd name="connsiteY315" fmla="*/ 2928416 h 4341716"/>
              <a:gd name="connsiteX316" fmla="*/ 78803 w 9336686"/>
              <a:gd name="connsiteY316" fmla="*/ 2919574 h 4341716"/>
              <a:gd name="connsiteX317" fmla="*/ 22035 w 9336686"/>
              <a:gd name="connsiteY317" fmla="*/ 2872826 h 4341716"/>
              <a:gd name="connsiteX318" fmla="*/ 0 w 9336686"/>
              <a:gd name="connsiteY318" fmla="*/ 2800689 h 4341716"/>
              <a:gd name="connsiteX319" fmla="*/ 0 w 9336686"/>
              <a:gd name="connsiteY319" fmla="*/ 783111 h 4341716"/>
              <a:gd name="connsiteX320" fmla="*/ 129027 w 9336686"/>
              <a:gd name="connsiteY320" fmla="*/ 654084 h 4341716"/>
              <a:gd name="connsiteX321" fmla="*/ 129026 w 9336686"/>
              <a:gd name="connsiteY321" fmla="*/ 654085 h 4341716"/>
              <a:gd name="connsiteX322" fmla="*/ 258053 w 9336686"/>
              <a:gd name="connsiteY322" fmla="*/ 783112 h 4341716"/>
              <a:gd name="connsiteX323" fmla="*/ 258053 w 9336686"/>
              <a:gd name="connsiteY323" fmla="*/ 1405848 h 4341716"/>
              <a:gd name="connsiteX324" fmla="*/ 274283 w 9336686"/>
              <a:gd name="connsiteY324" fmla="*/ 1432599 h 4341716"/>
              <a:gd name="connsiteX325" fmla="*/ 373847 w 9336686"/>
              <a:gd name="connsiteY325" fmla="*/ 1479553 h 4341716"/>
              <a:gd name="connsiteX326" fmla="*/ 492735 w 9336686"/>
              <a:gd name="connsiteY326" fmla="*/ 1400749 h 4341716"/>
              <a:gd name="connsiteX327" fmla="*/ 494536 w 9336686"/>
              <a:gd name="connsiteY327" fmla="*/ 1391827 h 4341716"/>
              <a:gd name="connsiteX328" fmla="*/ 494536 w 9336686"/>
              <a:gd name="connsiteY328" fmla="*/ 964051 h 4341716"/>
              <a:gd name="connsiteX329" fmla="*/ 623563 w 9336686"/>
              <a:gd name="connsiteY329" fmla="*/ 835024 h 4341716"/>
              <a:gd name="connsiteX330" fmla="*/ 623562 w 9336686"/>
              <a:gd name="connsiteY330" fmla="*/ 835025 h 4341716"/>
              <a:gd name="connsiteX331" fmla="*/ 752589 w 9336686"/>
              <a:gd name="connsiteY331" fmla="*/ 964052 h 4341716"/>
              <a:gd name="connsiteX332" fmla="*/ 752590 w 9336686"/>
              <a:gd name="connsiteY332" fmla="*/ 947529 h 4341716"/>
              <a:gd name="connsiteX333" fmla="*/ 762728 w 9336686"/>
              <a:gd name="connsiteY333" fmla="*/ 997748 h 4341716"/>
              <a:gd name="connsiteX334" fmla="*/ 881616 w 9336686"/>
              <a:gd name="connsiteY334" fmla="*/ 1076552 h 4341716"/>
              <a:gd name="connsiteX335" fmla="*/ 1000503 w 9336686"/>
              <a:gd name="connsiteY335" fmla="*/ 997748 h 4341716"/>
              <a:gd name="connsiteX336" fmla="*/ 1010267 w 9336686"/>
              <a:gd name="connsiteY336" fmla="*/ 949388 h 4341716"/>
              <a:gd name="connsiteX337" fmla="*/ 1010267 w 9336686"/>
              <a:gd name="connsiteY337" fmla="*/ 362986 h 4341716"/>
              <a:gd name="connsiteX338" fmla="*/ 1139294 w 9336686"/>
              <a:gd name="connsiteY338" fmla="*/ 233959 h 4341716"/>
              <a:gd name="connsiteX339" fmla="*/ 1139293 w 9336686"/>
              <a:gd name="connsiteY339" fmla="*/ 233960 h 4341716"/>
              <a:gd name="connsiteX340" fmla="*/ 1268320 w 9336686"/>
              <a:gd name="connsiteY340" fmla="*/ 362987 h 4341716"/>
              <a:gd name="connsiteX341" fmla="*/ 1268321 w 9336686"/>
              <a:gd name="connsiteY341" fmla="*/ 1259949 h 4341716"/>
              <a:gd name="connsiteX342" fmla="*/ 1278459 w 9336686"/>
              <a:gd name="connsiteY342" fmla="*/ 1310168 h 4341716"/>
              <a:gd name="connsiteX343" fmla="*/ 1397347 w 9336686"/>
              <a:gd name="connsiteY343" fmla="*/ 1388972 h 4341716"/>
              <a:gd name="connsiteX344" fmla="*/ 1516234 w 9336686"/>
              <a:gd name="connsiteY344" fmla="*/ 1310168 h 4341716"/>
              <a:gd name="connsiteX345" fmla="*/ 1519832 w 9336686"/>
              <a:gd name="connsiteY345" fmla="*/ 1292349 h 4341716"/>
              <a:gd name="connsiteX346" fmla="*/ 1519832 w 9336686"/>
              <a:gd name="connsiteY346" fmla="*/ 983403 h 4341716"/>
              <a:gd name="connsiteX347" fmla="*/ 1648859 w 9336686"/>
              <a:gd name="connsiteY347" fmla="*/ 854376 h 4341716"/>
              <a:gd name="connsiteX348" fmla="*/ 1648858 w 9336686"/>
              <a:gd name="connsiteY348" fmla="*/ 854377 h 4341716"/>
              <a:gd name="connsiteX349" fmla="*/ 1777885 w 9336686"/>
              <a:gd name="connsiteY349" fmla="*/ 983404 h 4341716"/>
              <a:gd name="connsiteX350" fmla="*/ 1777885 w 9336686"/>
              <a:gd name="connsiteY350" fmla="*/ 1363756 h 4341716"/>
              <a:gd name="connsiteX351" fmla="*/ 1785353 w 9336686"/>
              <a:gd name="connsiteY351" fmla="*/ 1400749 h 4341716"/>
              <a:gd name="connsiteX352" fmla="*/ 1904241 w 9336686"/>
              <a:gd name="connsiteY352" fmla="*/ 1479553 h 4341716"/>
              <a:gd name="connsiteX353" fmla="*/ 2033268 w 9336686"/>
              <a:gd name="connsiteY353" fmla="*/ 1350526 h 4341716"/>
              <a:gd name="connsiteX354" fmla="*/ 2033269 w 9336686"/>
              <a:gd name="connsiteY354" fmla="*/ 580034 h 4341716"/>
              <a:gd name="connsiteX355" fmla="*/ 2162296 w 9336686"/>
              <a:gd name="connsiteY355" fmla="*/ 451007 h 4341716"/>
              <a:gd name="connsiteX356" fmla="*/ 2162295 w 9336686"/>
              <a:gd name="connsiteY356" fmla="*/ 451008 h 4341716"/>
              <a:gd name="connsiteX357" fmla="*/ 2291322 w 9336686"/>
              <a:gd name="connsiteY357" fmla="*/ 580035 h 4341716"/>
              <a:gd name="connsiteX358" fmla="*/ 2291323 w 9336686"/>
              <a:gd name="connsiteY358" fmla="*/ 563512 h 4341716"/>
              <a:gd name="connsiteX359" fmla="*/ 2301461 w 9336686"/>
              <a:gd name="connsiteY359" fmla="*/ 613731 h 4341716"/>
              <a:gd name="connsiteX360" fmla="*/ 2420349 w 9336686"/>
              <a:gd name="connsiteY360" fmla="*/ 692535 h 4341716"/>
              <a:gd name="connsiteX361" fmla="*/ 2539236 w 9336686"/>
              <a:gd name="connsiteY361" fmla="*/ 613731 h 4341716"/>
              <a:gd name="connsiteX362" fmla="*/ 2549000 w 9336686"/>
              <a:gd name="connsiteY362" fmla="*/ 565370 h 4341716"/>
              <a:gd name="connsiteX363" fmla="*/ 2549000 w 9336686"/>
              <a:gd name="connsiteY363" fmla="*/ 480031 h 4341716"/>
              <a:gd name="connsiteX364" fmla="*/ 2678027 w 9336686"/>
              <a:gd name="connsiteY364" fmla="*/ 351004 h 4341716"/>
              <a:gd name="connsiteX365" fmla="*/ 2678026 w 9336686"/>
              <a:gd name="connsiteY365" fmla="*/ 351005 h 4341716"/>
              <a:gd name="connsiteX366" fmla="*/ 2807053 w 9336686"/>
              <a:gd name="connsiteY366" fmla="*/ 480032 h 4341716"/>
              <a:gd name="connsiteX367" fmla="*/ 2807054 w 9336686"/>
              <a:gd name="connsiteY367" fmla="*/ 1074052 h 4341716"/>
              <a:gd name="connsiteX368" fmla="*/ 2817192 w 9336686"/>
              <a:gd name="connsiteY368" fmla="*/ 1124271 h 4341716"/>
              <a:gd name="connsiteX369" fmla="*/ 2936080 w 9336686"/>
              <a:gd name="connsiteY369" fmla="*/ 1203075 h 4341716"/>
              <a:gd name="connsiteX370" fmla="*/ 3054967 w 9336686"/>
              <a:gd name="connsiteY370" fmla="*/ 1124271 h 4341716"/>
              <a:gd name="connsiteX371" fmla="*/ 3058565 w 9336686"/>
              <a:gd name="connsiteY371" fmla="*/ 1106452 h 4341716"/>
              <a:gd name="connsiteX372" fmla="*/ 3058565 w 9336686"/>
              <a:gd name="connsiteY372" fmla="*/ 1017534 h 4341716"/>
              <a:gd name="connsiteX373" fmla="*/ 3187592 w 9336686"/>
              <a:gd name="connsiteY373" fmla="*/ 888507 h 4341716"/>
              <a:gd name="connsiteX374" fmla="*/ 3187591 w 9336686"/>
              <a:gd name="connsiteY374" fmla="*/ 888508 h 4341716"/>
              <a:gd name="connsiteX375" fmla="*/ 3316618 w 9336686"/>
              <a:gd name="connsiteY375" fmla="*/ 1017535 h 4341716"/>
              <a:gd name="connsiteX376" fmla="*/ 3316618 w 9336686"/>
              <a:gd name="connsiteY376" fmla="*/ 1087278 h 4341716"/>
              <a:gd name="connsiteX377" fmla="*/ 3324086 w 9336686"/>
              <a:gd name="connsiteY377" fmla="*/ 1124271 h 4341716"/>
              <a:gd name="connsiteX378" fmla="*/ 3442974 w 9336686"/>
              <a:gd name="connsiteY378" fmla="*/ 1203075 h 4341716"/>
              <a:gd name="connsiteX379" fmla="*/ 3561862 w 9336686"/>
              <a:gd name="connsiteY379" fmla="*/ 1124271 h 4341716"/>
              <a:gd name="connsiteX380" fmla="*/ 3571625 w 9336686"/>
              <a:gd name="connsiteY380" fmla="*/ 1075911 h 4341716"/>
              <a:gd name="connsiteX381" fmla="*/ 3571625 w 9336686"/>
              <a:gd name="connsiteY381" fmla="*/ 783111 h 4341716"/>
              <a:gd name="connsiteX382" fmla="*/ 3700652 w 9336686"/>
              <a:gd name="connsiteY382" fmla="*/ 654084 h 4341716"/>
              <a:gd name="connsiteX383" fmla="*/ 3700651 w 9336686"/>
              <a:gd name="connsiteY383" fmla="*/ 654085 h 4341716"/>
              <a:gd name="connsiteX384" fmla="*/ 3829678 w 9336686"/>
              <a:gd name="connsiteY384" fmla="*/ 783112 h 4341716"/>
              <a:gd name="connsiteX385" fmla="*/ 3829678 w 9336686"/>
              <a:gd name="connsiteY385" fmla="*/ 1405848 h 4341716"/>
              <a:gd name="connsiteX386" fmla="*/ 3845908 w 9336686"/>
              <a:gd name="connsiteY386" fmla="*/ 1432599 h 4341716"/>
              <a:gd name="connsiteX387" fmla="*/ 3945472 w 9336686"/>
              <a:gd name="connsiteY387" fmla="*/ 1479553 h 4341716"/>
              <a:gd name="connsiteX388" fmla="*/ 4036708 w 9336686"/>
              <a:gd name="connsiteY388" fmla="*/ 1441762 h 4341716"/>
              <a:gd name="connsiteX389" fmla="*/ 4062914 w 9336686"/>
              <a:gd name="connsiteY389" fmla="*/ 1402893 h 4341716"/>
              <a:gd name="connsiteX390" fmla="*/ 4062914 w 9336686"/>
              <a:gd name="connsiteY390" fmla="*/ 1326765 h 4341716"/>
              <a:gd name="connsiteX391" fmla="*/ 4141718 w 9336686"/>
              <a:gd name="connsiteY391" fmla="*/ 1207877 h 4341716"/>
              <a:gd name="connsiteX392" fmla="*/ 4185518 w 9336686"/>
              <a:gd name="connsiteY392" fmla="*/ 1199035 h 4341716"/>
              <a:gd name="connsiteX393" fmla="*/ 4185518 w 9336686"/>
              <a:gd name="connsiteY393" fmla="*/ 1197669 h 4341716"/>
              <a:gd name="connsiteX394" fmla="*/ 4208998 w 9336686"/>
              <a:gd name="connsiteY394" fmla="*/ 1195302 h 4341716"/>
              <a:gd name="connsiteX395" fmla="*/ 4308727 w 9336686"/>
              <a:gd name="connsiteY395" fmla="*/ 1109353 h 4341716"/>
              <a:gd name="connsiteX396" fmla="*/ 4316928 w 9336686"/>
              <a:gd name="connsiteY396" fmla="*/ 1062882 h 4341716"/>
              <a:gd name="connsiteX397" fmla="*/ 4316928 w 9336686"/>
              <a:gd name="connsiteY397" fmla="*/ 595713 h 4341716"/>
              <a:gd name="connsiteX398" fmla="*/ 4445955 w 9336686"/>
              <a:gd name="connsiteY398" fmla="*/ 466686 h 4341716"/>
              <a:gd name="connsiteX399" fmla="*/ 4445954 w 9336686"/>
              <a:gd name="connsiteY399" fmla="*/ 466685 h 4341716"/>
              <a:gd name="connsiteX400" fmla="*/ 4574981 w 9336686"/>
              <a:gd name="connsiteY400" fmla="*/ 595712 h 4341716"/>
              <a:gd name="connsiteX401" fmla="*/ 4574981 w 9336686"/>
              <a:gd name="connsiteY401" fmla="*/ 916347 h 4341716"/>
              <a:gd name="connsiteX402" fmla="*/ 4592149 w 9336686"/>
              <a:gd name="connsiteY402" fmla="*/ 944642 h 4341716"/>
              <a:gd name="connsiteX403" fmla="*/ 4691712 w 9336686"/>
              <a:gd name="connsiteY403" fmla="*/ 991596 h 4341716"/>
              <a:gd name="connsiteX404" fmla="*/ 4810600 w 9336686"/>
              <a:gd name="connsiteY404" fmla="*/ 912792 h 4341716"/>
              <a:gd name="connsiteX405" fmla="*/ 4816700 w 9336686"/>
              <a:gd name="connsiteY405" fmla="*/ 882576 h 4341716"/>
              <a:gd name="connsiteX406" fmla="*/ 4816700 w 9336686"/>
              <a:gd name="connsiteY406" fmla="*/ 275141 h 4341716"/>
              <a:gd name="connsiteX407" fmla="*/ 4945727 w 9336686"/>
              <a:gd name="connsiteY407" fmla="*/ 146114 h 4341716"/>
              <a:gd name="connsiteX408" fmla="*/ 4945726 w 9336686"/>
              <a:gd name="connsiteY408" fmla="*/ 146115 h 4341716"/>
              <a:gd name="connsiteX409" fmla="*/ 5074753 w 9336686"/>
              <a:gd name="connsiteY409" fmla="*/ 275142 h 4341716"/>
              <a:gd name="connsiteX410" fmla="*/ 5074753 w 9336686"/>
              <a:gd name="connsiteY410" fmla="*/ 386500 h 4341716"/>
              <a:gd name="connsiteX411" fmla="*/ 5076579 w 9336686"/>
              <a:gd name="connsiteY411" fmla="*/ 395545 h 4341716"/>
              <a:gd name="connsiteX412" fmla="*/ 5195465 w 9336686"/>
              <a:gd name="connsiteY412" fmla="*/ 474349 h 4341716"/>
              <a:gd name="connsiteX413" fmla="*/ 5314353 w 9336686"/>
              <a:gd name="connsiteY413" fmla="*/ 395545 h 4341716"/>
              <a:gd name="connsiteX414" fmla="*/ 5318490 w 9336686"/>
              <a:gd name="connsiteY414" fmla="*/ 375052 h 4341716"/>
              <a:gd name="connsiteX415" fmla="*/ 5318490 w 9336686"/>
              <a:gd name="connsiteY415" fmla="*/ 129027 h 4341716"/>
              <a:gd name="connsiteX416" fmla="*/ 5447517 w 9336686"/>
              <a:gd name="connsiteY416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4 w 9336686"/>
              <a:gd name="connsiteY154" fmla="*/ 3081767 h 4341716"/>
              <a:gd name="connsiteX155" fmla="*/ 8058226 w 9336686"/>
              <a:gd name="connsiteY155" fmla="*/ 3031548 h 4341716"/>
              <a:gd name="connsiteX156" fmla="*/ 7939338 w 9336686"/>
              <a:gd name="connsiteY156" fmla="*/ 2952744 h 4341716"/>
              <a:gd name="connsiteX157" fmla="*/ 7820451 w 9336686"/>
              <a:gd name="connsiteY157" fmla="*/ 3031548 h 4341716"/>
              <a:gd name="connsiteX158" fmla="*/ 7816853 w 9336686"/>
              <a:gd name="connsiteY158" fmla="*/ 3049367 h 4341716"/>
              <a:gd name="connsiteX159" fmla="*/ 7816853 w 9336686"/>
              <a:gd name="connsiteY159" fmla="*/ 3358313 h 4341716"/>
              <a:gd name="connsiteX160" fmla="*/ 7687826 w 9336686"/>
              <a:gd name="connsiteY160" fmla="*/ 3487340 h 4341716"/>
              <a:gd name="connsiteX161" fmla="*/ 7687827 w 9336686"/>
              <a:gd name="connsiteY161" fmla="*/ 3487339 h 4341716"/>
              <a:gd name="connsiteX162" fmla="*/ 7558800 w 9336686"/>
              <a:gd name="connsiteY162" fmla="*/ 3358312 h 4341716"/>
              <a:gd name="connsiteX163" fmla="*/ 7558800 w 9336686"/>
              <a:gd name="connsiteY163" fmla="*/ 2977960 h 4341716"/>
              <a:gd name="connsiteX164" fmla="*/ 7551332 w 9336686"/>
              <a:gd name="connsiteY164" fmla="*/ 2940967 h 4341716"/>
              <a:gd name="connsiteX165" fmla="*/ 7432444 w 9336686"/>
              <a:gd name="connsiteY165" fmla="*/ 2862163 h 4341716"/>
              <a:gd name="connsiteX166" fmla="*/ 7303417 w 9336686"/>
              <a:gd name="connsiteY166" fmla="*/ 2991190 h 4341716"/>
              <a:gd name="connsiteX167" fmla="*/ 7303416 w 9336686"/>
              <a:gd name="connsiteY167" fmla="*/ 3761682 h 4341716"/>
              <a:gd name="connsiteX168" fmla="*/ 7174389 w 9336686"/>
              <a:gd name="connsiteY168" fmla="*/ 3890709 h 4341716"/>
              <a:gd name="connsiteX169" fmla="*/ 7174390 w 9336686"/>
              <a:gd name="connsiteY169" fmla="*/ 3890708 h 4341716"/>
              <a:gd name="connsiteX170" fmla="*/ 7045363 w 9336686"/>
              <a:gd name="connsiteY170" fmla="*/ 3761681 h 4341716"/>
              <a:gd name="connsiteX171" fmla="*/ 7045362 w 9336686"/>
              <a:gd name="connsiteY171" fmla="*/ 3778204 h 4341716"/>
              <a:gd name="connsiteX172" fmla="*/ 7035224 w 9336686"/>
              <a:gd name="connsiteY172" fmla="*/ 3727985 h 4341716"/>
              <a:gd name="connsiteX173" fmla="*/ 6916336 w 9336686"/>
              <a:gd name="connsiteY173" fmla="*/ 3649181 h 4341716"/>
              <a:gd name="connsiteX174" fmla="*/ 6797449 w 9336686"/>
              <a:gd name="connsiteY174" fmla="*/ 3727985 h 4341716"/>
              <a:gd name="connsiteX175" fmla="*/ 6787685 w 9336686"/>
              <a:gd name="connsiteY175" fmla="*/ 3776346 h 4341716"/>
              <a:gd name="connsiteX176" fmla="*/ 6787685 w 9336686"/>
              <a:gd name="connsiteY176" fmla="*/ 3861685 h 4341716"/>
              <a:gd name="connsiteX177" fmla="*/ 6658658 w 9336686"/>
              <a:gd name="connsiteY177" fmla="*/ 3990712 h 4341716"/>
              <a:gd name="connsiteX178" fmla="*/ 6658659 w 9336686"/>
              <a:gd name="connsiteY178" fmla="*/ 3990711 h 4341716"/>
              <a:gd name="connsiteX179" fmla="*/ 6529632 w 9336686"/>
              <a:gd name="connsiteY179" fmla="*/ 3861684 h 4341716"/>
              <a:gd name="connsiteX180" fmla="*/ 6529631 w 9336686"/>
              <a:gd name="connsiteY180" fmla="*/ 3267664 h 4341716"/>
              <a:gd name="connsiteX181" fmla="*/ 6519493 w 9336686"/>
              <a:gd name="connsiteY181" fmla="*/ 3217445 h 4341716"/>
              <a:gd name="connsiteX182" fmla="*/ 6400605 w 9336686"/>
              <a:gd name="connsiteY182" fmla="*/ 3138641 h 4341716"/>
              <a:gd name="connsiteX183" fmla="*/ 6281718 w 9336686"/>
              <a:gd name="connsiteY183" fmla="*/ 3217445 h 4341716"/>
              <a:gd name="connsiteX184" fmla="*/ 6278120 w 9336686"/>
              <a:gd name="connsiteY184" fmla="*/ 3235264 h 4341716"/>
              <a:gd name="connsiteX185" fmla="*/ 6278120 w 9336686"/>
              <a:gd name="connsiteY185" fmla="*/ 3324182 h 4341716"/>
              <a:gd name="connsiteX186" fmla="*/ 6149093 w 9336686"/>
              <a:gd name="connsiteY186" fmla="*/ 3453209 h 4341716"/>
              <a:gd name="connsiteX187" fmla="*/ 6149094 w 9336686"/>
              <a:gd name="connsiteY187" fmla="*/ 3453208 h 4341716"/>
              <a:gd name="connsiteX188" fmla="*/ 6020067 w 9336686"/>
              <a:gd name="connsiteY188" fmla="*/ 3324181 h 4341716"/>
              <a:gd name="connsiteX189" fmla="*/ 6020067 w 9336686"/>
              <a:gd name="connsiteY189" fmla="*/ 3254438 h 4341716"/>
              <a:gd name="connsiteX190" fmla="*/ 6012599 w 9336686"/>
              <a:gd name="connsiteY190" fmla="*/ 3217445 h 4341716"/>
              <a:gd name="connsiteX191" fmla="*/ 5893711 w 9336686"/>
              <a:gd name="connsiteY191" fmla="*/ 3138641 h 4341716"/>
              <a:gd name="connsiteX192" fmla="*/ 5774823 w 9336686"/>
              <a:gd name="connsiteY192" fmla="*/ 3217445 h 4341716"/>
              <a:gd name="connsiteX193" fmla="*/ 5765060 w 9336686"/>
              <a:gd name="connsiteY193" fmla="*/ 3265805 h 4341716"/>
              <a:gd name="connsiteX194" fmla="*/ 5765060 w 9336686"/>
              <a:gd name="connsiteY194" fmla="*/ 3558605 h 4341716"/>
              <a:gd name="connsiteX195" fmla="*/ 5636033 w 9336686"/>
              <a:gd name="connsiteY195" fmla="*/ 3687632 h 4341716"/>
              <a:gd name="connsiteX196" fmla="*/ 5636034 w 9336686"/>
              <a:gd name="connsiteY196" fmla="*/ 3687631 h 4341716"/>
              <a:gd name="connsiteX197" fmla="*/ 5507007 w 9336686"/>
              <a:gd name="connsiteY197" fmla="*/ 3558604 h 4341716"/>
              <a:gd name="connsiteX198" fmla="*/ 5507007 w 9336686"/>
              <a:gd name="connsiteY198" fmla="*/ 2935868 h 4341716"/>
              <a:gd name="connsiteX199" fmla="*/ 5490777 w 9336686"/>
              <a:gd name="connsiteY199" fmla="*/ 2909117 h 4341716"/>
              <a:gd name="connsiteX200" fmla="*/ 5391213 w 9336686"/>
              <a:gd name="connsiteY200" fmla="*/ 2862163 h 4341716"/>
              <a:gd name="connsiteX201" fmla="*/ 5299977 w 9336686"/>
              <a:gd name="connsiteY201" fmla="*/ 2899954 h 4341716"/>
              <a:gd name="connsiteX202" fmla="*/ 5273771 w 9336686"/>
              <a:gd name="connsiteY202" fmla="*/ 2938823 h 4341716"/>
              <a:gd name="connsiteX203" fmla="*/ 5273771 w 9336686"/>
              <a:gd name="connsiteY203" fmla="*/ 3014951 h 4341716"/>
              <a:gd name="connsiteX204" fmla="*/ 5194967 w 9336686"/>
              <a:gd name="connsiteY204" fmla="*/ 3133839 h 4341716"/>
              <a:gd name="connsiteX205" fmla="*/ 5151167 w 9336686"/>
              <a:gd name="connsiteY205" fmla="*/ 3142681 h 4341716"/>
              <a:gd name="connsiteX206" fmla="*/ 5151167 w 9336686"/>
              <a:gd name="connsiteY206" fmla="*/ 3144047 h 4341716"/>
              <a:gd name="connsiteX207" fmla="*/ 5127687 w 9336686"/>
              <a:gd name="connsiteY207" fmla="*/ 3146414 h 4341716"/>
              <a:gd name="connsiteX208" fmla="*/ 5027958 w 9336686"/>
              <a:gd name="connsiteY208" fmla="*/ 3232363 h 4341716"/>
              <a:gd name="connsiteX209" fmla="*/ 5019757 w 9336686"/>
              <a:gd name="connsiteY209" fmla="*/ 3278834 h 4341716"/>
              <a:gd name="connsiteX210" fmla="*/ 5019757 w 9336686"/>
              <a:gd name="connsiteY210" fmla="*/ 3746003 h 4341716"/>
              <a:gd name="connsiteX211" fmla="*/ 4890730 w 9336686"/>
              <a:gd name="connsiteY211" fmla="*/ 3875030 h 4341716"/>
              <a:gd name="connsiteX212" fmla="*/ 4890731 w 9336686"/>
              <a:gd name="connsiteY212" fmla="*/ 3875031 h 4341716"/>
              <a:gd name="connsiteX213" fmla="*/ 4761704 w 9336686"/>
              <a:gd name="connsiteY213" fmla="*/ 3746004 h 4341716"/>
              <a:gd name="connsiteX214" fmla="*/ 4761704 w 9336686"/>
              <a:gd name="connsiteY214" fmla="*/ 3425369 h 4341716"/>
              <a:gd name="connsiteX215" fmla="*/ 4744536 w 9336686"/>
              <a:gd name="connsiteY215" fmla="*/ 3397074 h 4341716"/>
              <a:gd name="connsiteX216" fmla="*/ 4644973 w 9336686"/>
              <a:gd name="connsiteY216" fmla="*/ 3350120 h 4341716"/>
              <a:gd name="connsiteX217" fmla="*/ 4526085 w 9336686"/>
              <a:gd name="connsiteY217" fmla="*/ 3428924 h 4341716"/>
              <a:gd name="connsiteX218" fmla="*/ 4519985 w 9336686"/>
              <a:gd name="connsiteY218" fmla="*/ 3459140 h 4341716"/>
              <a:gd name="connsiteX219" fmla="*/ 4519985 w 9336686"/>
              <a:gd name="connsiteY219" fmla="*/ 4066575 h 4341716"/>
              <a:gd name="connsiteX220" fmla="*/ 4390958 w 9336686"/>
              <a:gd name="connsiteY220" fmla="*/ 4195602 h 4341716"/>
              <a:gd name="connsiteX221" fmla="*/ 4390959 w 9336686"/>
              <a:gd name="connsiteY221" fmla="*/ 4195601 h 4341716"/>
              <a:gd name="connsiteX222" fmla="*/ 4261932 w 9336686"/>
              <a:gd name="connsiteY222" fmla="*/ 4066574 h 4341716"/>
              <a:gd name="connsiteX223" fmla="*/ 4261932 w 9336686"/>
              <a:gd name="connsiteY223" fmla="*/ 3955216 h 4341716"/>
              <a:gd name="connsiteX224" fmla="*/ 4260106 w 9336686"/>
              <a:gd name="connsiteY224" fmla="*/ 3946171 h 4341716"/>
              <a:gd name="connsiteX225" fmla="*/ 4141220 w 9336686"/>
              <a:gd name="connsiteY225" fmla="*/ 3867367 h 4341716"/>
              <a:gd name="connsiteX226" fmla="*/ 4022332 w 9336686"/>
              <a:gd name="connsiteY226" fmla="*/ 3946171 h 4341716"/>
              <a:gd name="connsiteX227" fmla="*/ 4018195 w 9336686"/>
              <a:gd name="connsiteY227" fmla="*/ 3966664 h 4341716"/>
              <a:gd name="connsiteX228" fmla="*/ 4018195 w 9336686"/>
              <a:gd name="connsiteY228" fmla="*/ 4212689 h 4341716"/>
              <a:gd name="connsiteX229" fmla="*/ 3889168 w 9336686"/>
              <a:gd name="connsiteY229" fmla="*/ 4341716 h 4341716"/>
              <a:gd name="connsiteX230" fmla="*/ 3889169 w 9336686"/>
              <a:gd name="connsiteY230" fmla="*/ 4341715 h 4341716"/>
              <a:gd name="connsiteX231" fmla="*/ 3760142 w 9336686"/>
              <a:gd name="connsiteY231" fmla="*/ 4212688 h 4341716"/>
              <a:gd name="connsiteX232" fmla="*/ 3760142 w 9336686"/>
              <a:gd name="connsiteY232" fmla="*/ 3745519 h 4341716"/>
              <a:gd name="connsiteX233" fmla="*/ 3751941 w 9336686"/>
              <a:gd name="connsiteY233" fmla="*/ 3699048 h 4341716"/>
              <a:gd name="connsiteX234" fmla="*/ 3652212 w 9336686"/>
              <a:gd name="connsiteY234" fmla="*/ 3613099 h 4341716"/>
              <a:gd name="connsiteX235" fmla="*/ 3628732 w 9336686"/>
              <a:gd name="connsiteY235" fmla="*/ 3610732 h 4341716"/>
              <a:gd name="connsiteX236" fmla="*/ 3628732 w 9336686"/>
              <a:gd name="connsiteY236" fmla="*/ 3609366 h 4341716"/>
              <a:gd name="connsiteX237" fmla="*/ 3584932 w 9336686"/>
              <a:gd name="connsiteY237" fmla="*/ 3600524 h 4341716"/>
              <a:gd name="connsiteX238" fmla="*/ 3506128 w 9336686"/>
              <a:gd name="connsiteY238" fmla="*/ 3481636 h 4341716"/>
              <a:gd name="connsiteX239" fmla="*/ 3506128 w 9336686"/>
              <a:gd name="connsiteY239" fmla="*/ 3431307 h 4341716"/>
              <a:gd name="connsiteX240" fmla="*/ 3500614 w 9336686"/>
              <a:gd name="connsiteY240" fmla="*/ 3403994 h 4341716"/>
              <a:gd name="connsiteX241" fmla="*/ 3381726 w 9336686"/>
              <a:gd name="connsiteY241" fmla="*/ 3325190 h 4341716"/>
              <a:gd name="connsiteX242" fmla="*/ 3290490 w 9336686"/>
              <a:gd name="connsiteY242" fmla="*/ 3362981 h 4341716"/>
              <a:gd name="connsiteX243" fmla="*/ 3263554 w 9336686"/>
              <a:gd name="connsiteY243" fmla="*/ 3402932 h 4341716"/>
              <a:gd name="connsiteX244" fmla="*/ 3263554 w 9336686"/>
              <a:gd name="connsiteY244" fmla="*/ 3631142 h 4341716"/>
              <a:gd name="connsiteX245" fmla="*/ 3134527 w 9336686"/>
              <a:gd name="connsiteY245" fmla="*/ 3760169 h 4341716"/>
              <a:gd name="connsiteX246" fmla="*/ 3134528 w 9336686"/>
              <a:gd name="connsiteY246" fmla="*/ 3760168 h 4341716"/>
              <a:gd name="connsiteX247" fmla="*/ 3005501 w 9336686"/>
              <a:gd name="connsiteY247" fmla="*/ 3631141 h 4341716"/>
              <a:gd name="connsiteX248" fmla="*/ 3005501 w 9336686"/>
              <a:gd name="connsiteY248" fmla="*/ 2991769 h 4341716"/>
              <a:gd name="connsiteX249" fmla="*/ 3000280 w 9336686"/>
              <a:gd name="connsiteY249" fmla="*/ 2965907 h 4341716"/>
              <a:gd name="connsiteX250" fmla="*/ 2881392 w 9336686"/>
              <a:gd name="connsiteY250" fmla="*/ 2887103 h 4341716"/>
              <a:gd name="connsiteX251" fmla="*/ 2762505 w 9336686"/>
              <a:gd name="connsiteY251" fmla="*/ 2965907 h 4341716"/>
              <a:gd name="connsiteX252" fmla="*/ 2762032 w 9336686"/>
              <a:gd name="connsiteY252" fmla="*/ 2968250 h 4341716"/>
              <a:gd name="connsiteX253" fmla="*/ 2762032 w 9336686"/>
              <a:gd name="connsiteY253" fmla="*/ 3113195 h 4341716"/>
              <a:gd name="connsiteX254" fmla="*/ 2683229 w 9336686"/>
              <a:gd name="connsiteY254" fmla="*/ 3232083 h 4341716"/>
              <a:gd name="connsiteX255" fmla="*/ 2635159 w 9336686"/>
              <a:gd name="connsiteY255" fmla="*/ 3241787 h 4341716"/>
              <a:gd name="connsiteX256" fmla="*/ 2635159 w 9336686"/>
              <a:gd name="connsiteY256" fmla="*/ 3242525 h 4341716"/>
              <a:gd name="connsiteX257" fmla="*/ 2611679 w 9336686"/>
              <a:gd name="connsiteY257" fmla="*/ 3244892 h 4341716"/>
              <a:gd name="connsiteX258" fmla="*/ 2534615 w 9336686"/>
              <a:gd name="connsiteY258" fmla="*/ 3291336 h 4341716"/>
              <a:gd name="connsiteX259" fmla="*/ 2512827 w 9336686"/>
              <a:gd name="connsiteY259" fmla="*/ 3329312 h 4341716"/>
              <a:gd name="connsiteX260" fmla="*/ 2512827 w 9336686"/>
              <a:gd name="connsiteY260" fmla="*/ 3454880 h 4341716"/>
              <a:gd name="connsiteX261" fmla="*/ 2434024 w 9336686"/>
              <a:gd name="connsiteY261" fmla="*/ 3573768 h 4341716"/>
              <a:gd name="connsiteX262" fmla="*/ 2385954 w 9336686"/>
              <a:gd name="connsiteY262" fmla="*/ 3583472 h 4341716"/>
              <a:gd name="connsiteX263" fmla="*/ 2385954 w 9336686"/>
              <a:gd name="connsiteY263" fmla="*/ 3584210 h 4341716"/>
              <a:gd name="connsiteX264" fmla="*/ 2362474 w 9336686"/>
              <a:gd name="connsiteY264" fmla="*/ 3586577 h 4341716"/>
              <a:gd name="connsiteX265" fmla="*/ 2285410 w 9336686"/>
              <a:gd name="connsiteY265" fmla="*/ 3633021 h 4341716"/>
              <a:gd name="connsiteX266" fmla="*/ 2273449 w 9336686"/>
              <a:gd name="connsiteY266" fmla="*/ 3653869 h 4341716"/>
              <a:gd name="connsiteX267" fmla="*/ 2273449 w 9336686"/>
              <a:gd name="connsiteY267" fmla="*/ 3867367 h 4341716"/>
              <a:gd name="connsiteX268" fmla="*/ 2144423 w 9336686"/>
              <a:gd name="connsiteY268" fmla="*/ 3996394 h 4341716"/>
              <a:gd name="connsiteX269" fmla="*/ 2144424 w 9336686"/>
              <a:gd name="connsiteY269" fmla="*/ 3996393 h 4341716"/>
              <a:gd name="connsiteX270" fmla="*/ 2015396 w 9336686"/>
              <a:gd name="connsiteY270" fmla="*/ 3867366 h 4341716"/>
              <a:gd name="connsiteX271" fmla="*/ 2015396 w 9336686"/>
              <a:gd name="connsiteY271" fmla="*/ 3400197 h 4341716"/>
              <a:gd name="connsiteX272" fmla="*/ 2007195 w 9336686"/>
              <a:gd name="connsiteY272" fmla="*/ 3353726 h 4341716"/>
              <a:gd name="connsiteX273" fmla="*/ 1907467 w 9336686"/>
              <a:gd name="connsiteY273" fmla="*/ 3267777 h 4341716"/>
              <a:gd name="connsiteX274" fmla="*/ 1883987 w 9336686"/>
              <a:gd name="connsiteY274" fmla="*/ 3265410 h 4341716"/>
              <a:gd name="connsiteX275" fmla="*/ 1883987 w 9336686"/>
              <a:gd name="connsiteY275" fmla="*/ 3264044 h 4341716"/>
              <a:gd name="connsiteX276" fmla="*/ 1840187 w 9336686"/>
              <a:gd name="connsiteY276" fmla="*/ 3255202 h 4341716"/>
              <a:gd name="connsiteX277" fmla="*/ 1761383 w 9336686"/>
              <a:gd name="connsiteY277" fmla="*/ 3136314 h 4341716"/>
              <a:gd name="connsiteX278" fmla="*/ 1761383 w 9336686"/>
              <a:gd name="connsiteY278" fmla="*/ 2996103 h 4341716"/>
              <a:gd name="connsiteX279" fmla="*/ 1755287 w 9336686"/>
              <a:gd name="connsiteY279" fmla="*/ 2965907 h 4341716"/>
              <a:gd name="connsiteX280" fmla="*/ 1636398 w 9336686"/>
              <a:gd name="connsiteY280" fmla="*/ 2887103 h 4341716"/>
              <a:gd name="connsiteX281" fmla="*/ 1517510 w 9336686"/>
              <a:gd name="connsiteY281" fmla="*/ 2965907 h 4341716"/>
              <a:gd name="connsiteX282" fmla="*/ 1515568 w 9336686"/>
              <a:gd name="connsiteY282" fmla="*/ 2975527 h 4341716"/>
              <a:gd name="connsiteX283" fmla="*/ 1515568 w 9336686"/>
              <a:gd name="connsiteY283" fmla="*/ 3239907 h 4341716"/>
              <a:gd name="connsiteX284" fmla="*/ 1386541 w 9336686"/>
              <a:gd name="connsiteY284" fmla="*/ 3368934 h 4341716"/>
              <a:gd name="connsiteX285" fmla="*/ 1386542 w 9336686"/>
              <a:gd name="connsiteY285" fmla="*/ 3368933 h 4341716"/>
              <a:gd name="connsiteX286" fmla="*/ 1257514 w 9336686"/>
              <a:gd name="connsiteY286" fmla="*/ 3239906 h 4341716"/>
              <a:gd name="connsiteX287" fmla="*/ 1257514 w 9336686"/>
              <a:gd name="connsiteY287" fmla="*/ 2772737 h 4341716"/>
              <a:gd name="connsiteX288" fmla="*/ 1249314 w 9336686"/>
              <a:gd name="connsiteY288" fmla="*/ 2726266 h 4341716"/>
              <a:gd name="connsiteX289" fmla="*/ 1149584 w 9336686"/>
              <a:gd name="connsiteY289" fmla="*/ 2640317 h 4341716"/>
              <a:gd name="connsiteX290" fmla="*/ 1126104 w 9336686"/>
              <a:gd name="connsiteY290" fmla="*/ 2637950 h 4341716"/>
              <a:gd name="connsiteX291" fmla="*/ 1126104 w 9336686"/>
              <a:gd name="connsiteY291" fmla="*/ 2636584 h 4341716"/>
              <a:gd name="connsiteX292" fmla="*/ 1082305 w 9336686"/>
              <a:gd name="connsiteY292" fmla="*/ 2627742 h 4341716"/>
              <a:gd name="connsiteX293" fmla="*/ 1003500 w 9336686"/>
              <a:gd name="connsiteY293" fmla="*/ 2508854 h 4341716"/>
              <a:gd name="connsiteX294" fmla="*/ 1003500 w 9336686"/>
              <a:gd name="connsiteY294" fmla="*/ 2387433 h 4341716"/>
              <a:gd name="connsiteX295" fmla="*/ 1003269 w 9336686"/>
              <a:gd name="connsiteY295" fmla="*/ 2386290 h 4341716"/>
              <a:gd name="connsiteX296" fmla="*/ 884381 w 9336686"/>
              <a:gd name="connsiteY296" fmla="*/ 2307486 h 4341716"/>
              <a:gd name="connsiteX297" fmla="*/ 765494 w 9336686"/>
              <a:gd name="connsiteY297" fmla="*/ 2386290 h 4341716"/>
              <a:gd name="connsiteX298" fmla="*/ 762038 w 9336686"/>
              <a:gd name="connsiteY298" fmla="*/ 2403410 h 4341716"/>
              <a:gd name="connsiteX299" fmla="*/ 762038 w 9336686"/>
              <a:gd name="connsiteY299" fmla="*/ 2614672 h 4341716"/>
              <a:gd name="connsiteX300" fmla="*/ 683235 w 9336686"/>
              <a:gd name="connsiteY300" fmla="*/ 2733560 h 4341716"/>
              <a:gd name="connsiteX301" fmla="*/ 635165 w 9336686"/>
              <a:gd name="connsiteY301" fmla="*/ 2743264 h 4341716"/>
              <a:gd name="connsiteX302" fmla="*/ 635165 w 9336686"/>
              <a:gd name="connsiteY302" fmla="*/ 2744002 h 4341716"/>
              <a:gd name="connsiteX303" fmla="*/ 611685 w 9336686"/>
              <a:gd name="connsiteY303" fmla="*/ 2746369 h 4341716"/>
              <a:gd name="connsiteX304" fmla="*/ 534621 w 9336686"/>
              <a:gd name="connsiteY304" fmla="*/ 2792813 h 4341716"/>
              <a:gd name="connsiteX305" fmla="*/ 512066 w 9336686"/>
              <a:gd name="connsiteY305" fmla="*/ 2832126 h 4341716"/>
              <a:gd name="connsiteX306" fmla="*/ 512066 w 9336686"/>
              <a:gd name="connsiteY306" fmla="*/ 3531739 h 4341716"/>
              <a:gd name="connsiteX307" fmla="*/ 383039 w 9336686"/>
              <a:gd name="connsiteY307" fmla="*/ 3660766 h 4341716"/>
              <a:gd name="connsiteX308" fmla="*/ 383040 w 9336686"/>
              <a:gd name="connsiteY308" fmla="*/ 3660765 h 4341716"/>
              <a:gd name="connsiteX309" fmla="*/ 254013 w 9336686"/>
              <a:gd name="connsiteY309" fmla="*/ 3531738 h 4341716"/>
              <a:gd name="connsiteX310" fmla="*/ 254013 w 9336686"/>
              <a:gd name="connsiteY310" fmla="*/ 3064569 h 4341716"/>
              <a:gd name="connsiteX311" fmla="*/ 245812 w 9336686"/>
              <a:gd name="connsiteY311" fmla="*/ 3018098 h 4341716"/>
              <a:gd name="connsiteX312" fmla="*/ 146083 w 9336686"/>
              <a:gd name="connsiteY312" fmla="*/ 2932149 h 4341716"/>
              <a:gd name="connsiteX313" fmla="*/ 122603 w 9336686"/>
              <a:gd name="connsiteY313" fmla="*/ 2929782 h 4341716"/>
              <a:gd name="connsiteX314" fmla="*/ 122603 w 9336686"/>
              <a:gd name="connsiteY314" fmla="*/ 2928416 h 4341716"/>
              <a:gd name="connsiteX315" fmla="*/ 78803 w 9336686"/>
              <a:gd name="connsiteY315" fmla="*/ 2919574 h 4341716"/>
              <a:gd name="connsiteX316" fmla="*/ 22035 w 9336686"/>
              <a:gd name="connsiteY316" fmla="*/ 2872826 h 4341716"/>
              <a:gd name="connsiteX317" fmla="*/ 0 w 9336686"/>
              <a:gd name="connsiteY317" fmla="*/ 2800689 h 4341716"/>
              <a:gd name="connsiteX318" fmla="*/ 0 w 9336686"/>
              <a:gd name="connsiteY318" fmla="*/ 783111 h 4341716"/>
              <a:gd name="connsiteX319" fmla="*/ 129027 w 9336686"/>
              <a:gd name="connsiteY319" fmla="*/ 654084 h 4341716"/>
              <a:gd name="connsiteX320" fmla="*/ 129026 w 9336686"/>
              <a:gd name="connsiteY320" fmla="*/ 654085 h 4341716"/>
              <a:gd name="connsiteX321" fmla="*/ 258053 w 9336686"/>
              <a:gd name="connsiteY321" fmla="*/ 783112 h 4341716"/>
              <a:gd name="connsiteX322" fmla="*/ 258053 w 9336686"/>
              <a:gd name="connsiteY322" fmla="*/ 1405848 h 4341716"/>
              <a:gd name="connsiteX323" fmla="*/ 274283 w 9336686"/>
              <a:gd name="connsiteY323" fmla="*/ 1432599 h 4341716"/>
              <a:gd name="connsiteX324" fmla="*/ 373847 w 9336686"/>
              <a:gd name="connsiteY324" fmla="*/ 1479553 h 4341716"/>
              <a:gd name="connsiteX325" fmla="*/ 492735 w 9336686"/>
              <a:gd name="connsiteY325" fmla="*/ 1400749 h 4341716"/>
              <a:gd name="connsiteX326" fmla="*/ 494536 w 9336686"/>
              <a:gd name="connsiteY326" fmla="*/ 1391827 h 4341716"/>
              <a:gd name="connsiteX327" fmla="*/ 494536 w 9336686"/>
              <a:gd name="connsiteY327" fmla="*/ 964051 h 4341716"/>
              <a:gd name="connsiteX328" fmla="*/ 623563 w 9336686"/>
              <a:gd name="connsiteY328" fmla="*/ 835024 h 4341716"/>
              <a:gd name="connsiteX329" fmla="*/ 623562 w 9336686"/>
              <a:gd name="connsiteY329" fmla="*/ 835025 h 4341716"/>
              <a:gd name="connsiteX330" fmla="*/ 752589 w 9336686"/>
              <a:gd name="connsiteY330" fmla="*/ 964052 h 4341716"/>
              <a:gd name="connsiteX331" fmla="*/ 752590 w 9336686"/>
              <a:gd name="connsiteY331" fmla="*/ 947529 h 4341716"/>
              <a:gd name="connsiteX332" fmla="*/ 762728 w 9336686"/>
              <a:gd name="connsiteY332" fmla="*/ 997748 h 4341716"/>
              <a:gd name="connsiteX333" fmla="*/ 881616 w 9336686"/>
              <a:gd name="connsiteY333" fmla="*/ 1076552 h 4341716"/>
              <a:gd name="connsiteX334" fmla="*/ 1000503 w 9336686"/>
              <a:gd name="connsiteY334" fmla="*/ 997748 h 4341716"/>
              <a:gd name="connsiteX335" fmla="*/ 1010267 w 9336686"/>
              <a:gd name="connsiteY335" fmla="*/ 949388 h 4341716"/>
              <a:gd name="connsiteX336" fmla="*/ 1010267 w 9336686"/>
              <a:gd name="connsiteY336" fmla="*/ 362986 h 4341716"/>
              <a:gd name="connsiteX337" fmla="*/ 1139294 w 9336686"/>
              <a:gd name="connsiteY337" fmla="*/ 233959 h 4341716"/>
              <a:gd name="connsiteX338" fmla="*/ 1139293 w 9336686"/>
              <a:gd name="connsiteY338" fmla="*/ 233960 h 4341716"/>
              <a:gd name="connsiteX339" fmla="*/ 1268320 w 9336686"/>
              <a:gd name="connsiteY339" fmla="*/ 362987 h 4341716"/>
              <a:gd name="connsiteX340" fmla="*/ 1268321 w 9336686"/>
              <a:gd name="connsiteY340" fmla="*/ 1259949 h 4341716"/>
              <a:gd name="connsiteX341" fmla="*/ 1278459 w 9336686"/>
              <a:gd name="connsiteY341" fmla="*/ 1310168 h 4341716"/>
              <a:gd name="connsiteX342" fmla="*/ 1397347 w 9336686"/>
              <a:gd name="connsiteY342" fmla="*/ 1388972 h 4341716"/>
              <a:gd name="connsiteX343" fmla="*/ 1516234 w 9336686"/>
              <a:gd name="connsiteY343" fmla="*/ 1310168 h 4341716"/>
              <a:gd name="connsiteX344" fmla="*/ 1519832 w 9336686"/>
              <a:gd name="connsiteY344" fmla="*/ 1292349 h 4341716"/>
              <a:gd name="connsiteX345" fmla="*/ 1519832 w 9336686"/>
              <a:gd name="connsiteY345" fmla="*/ 983403 h 4341716"/>
              <a:gd name="connsiteX346" fmla="*/ 1648859 w 9336686"/>
              <a:gd name="connsiteY346" fmla="*/ 854376 h 4341716"/>
              <a:gd name="connsiteX347" fmla="*/ 1648858 w 9336686"/>
              <a:gd name="connsiteY347" fmla="*/ 854377 h 4341716"/>
              <a:gd name="connsiteX348" fmla="*/ 1777885 w 9336686"/>
              <a:gd name="connsiteY348" fmla="*/ 983404 h 4341716"/>
              <a:gd name="connsiteX349" fmla="*/ 1777885 w 9336686"/>
              <a:gd name="connsiteY349" fmla="*/ 1363756 h 4341716"/>
              <a:gd name="connsiteX350" fmla="*/ 1785353 w 9336686"/>
              <a:gd name="connsiteY350" fmla="*/ 1400749 h 4341716"/>
              <a:gd name="connsiteX351" fmla="*/ 1904241 w 9336686"/>
              <a:gd name="connsiteY351" fmla="*/ 1479553 h 4341716"/>
              <a:gd name="connsiteX352" fmla="*/ 2033268 w 9336686"/>
              <a:gd name="connsiteY352" fmla="*/ 1350526 h 4341716"/>
              <a:gd name="connsiteX353" fmla="*/ 2033269 w 9336686"/>
              <a:gd name="connsiteY353" fmla="*/ 580034 h 4341716"/>
              <a:gd name="connsiteX354" fmla="*/ 2162296 w 9336686"/>
              <a:gd name="connsiteY354" fmla="*/ 451007 h 4341716"/>
              <a:gd name="connsiteX355" fmla="*/ 2162295 w 9336686"/>
              <a:gd name="connsiteY355" fmla="*/ 451008 h 4341716"/>
              <a:gd name="connsiteX356" fmla="*/ 2291322 w 9336686"/>
              <a:gd name="connsiteY356" fmla="*/ 580035 h 4341716"/>
              <a:gd name="connsiteX357" fmla="*/ 2291323 w 9336686"/>
              <a:gd name="connsiteY357" fmla="*/ 563512 h 4341716"/>
              <a:gd name="connsiteX358" fmla="*/ 2301461 w 9336686"/>
              <a:gd name="connsiteY358" fmla="*/ 613731 h 4341716"/>
              <a:gd name="connsiteX359" fmla="*/ 2420349 w 9336686"/>
              <a:gd name="connsiteY359" fmla="*/ 692535 h 4341716"/>
              <a:gd name="connsiteX360" fmla="*/ 2539236 w 9336686"/>
              <a:gd name="connsiteY360" fmla="*/ 613731 h 4341716"/>
              <a:gd name="connsiteX361" fmla="*/ 2549000 w 9336686"/>
              <a:gd name="connsiteY361" fmla="*/ 565370 h 4341716"/>
              <a:gd name="connsiteX362" fmla="*/ 2549000 w 9336686"/>
              <a:gd name="connsiteY362" fmla="*/ 480031 h 4341716"/>
              <a:gd name="connsiteX363" fmla="*/ 2678027 w 9336686"/>
              <a:gd name="connsiteY363" fmla="*/ 351004 h 4341716"/>
              <a:gd name="connsiteX364" fmla="*/ 2678026 w 9336686"/>
              <a:gd name="connsiteY364" fmla="*/ 351005 h 4341716"/>
              <a:gd name="connsiteX365" fmla="*/ 2807053 w 9336686"/>
              <a:gd name="connsiteY365" fmla="*/ 480032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3394187 h 4341716"/>
              <a:gd name="connsiteX145" fmla="*/ 8573957 w 9336686"/>
              <a:gd name="connsiteY145" fmla="*/ 3343968 h 4341716"/>
              <a:gd name="connsiteX146" fmla="*/ 8455069 w 9336686"/>
              <a:gd name="connsiteY146" fmla="*/ 3265164 h 4341716"/>
              <a:gd name="connsiteX147" fmla="*/ 8336182 w 9336686"/>
              <a:gd name="connsiteY147" fmla="*/ 3343968 h 4341716"/>
              <a:gd name="connsiteX148" fmla="*/ 8326418 w 9336686"/>
              <a:gd name="connsiteY148" fmla="*/ 3392328 h 4341716"/>
              <a:gd name="connsiteX149" fmla="*/ 8326418 w 9336686"/>
              <a:gd name="connsiteY149" fmla="*/ 3978730 h 4341716"/>
              <a:gd name="connsiteX150" fmla="*/ 8197391 w 9336686"/>
              <a:gd name="connsiteY150" fmla="*/ 4107757 h 4341716"/>
              <a:gd name="connsiteX151" fmla="*/ 8197392 w 9336686"/>
              <a:gd name="connsiteY151" fmla="*/ 4107756 h 4341716"/>
              <a:gd name="connsiteX152" fmla="*/ 8068365 w 9336686"/>
              <a:gd name="connsiteY152" fmla="*/ 3978729 h 4341716"/>
              <a:gd name="connsiteX153" fmla="*/ 8068364 w 9336686"/>
              <a:gd name="connsiteY153" fmla="*/ 3081767 h 4341716"/>
              <a:gd name="connsiteX154" fmla="*/ 8058226 w 9336686"/>
              <a:gd name="connsiteY154" fmla="*/ 3031548 h 4341716"/>
              <a:gd name="connsiteX155" fmla="*/ 7939338 w 9336686"/>
              <a:gd name="connsiteY155" fmla="*/ 2952744 h 4341716"/>
              <a:gd name="connsiteX156" fmla="*/ 7820451 w 9336686"/>
              <a:gd name="connsiteY156" fmla="*/ 3031548 h 4341716"/>
              <a:gd name="connsiteX157" fmla="*/ 7816853 w 9336686"/>
              <a:gd name="connsiteY157" fmla="*/ 3049367 h 4341716"/>
              <a:gd name="connsiteX158" fmla="*/ 7816853 w 9336686"/>
              <a:gd name="connsiteY158" fmla="*/ 3358313 h 4341716"/>
              <a:gd name="connsiteX159" fmla="*/ 7687826 w 9336686"/>
              <a:gd name="connsiteY159" fmla="*/ 3487340 h 4341716"/>
              <a:gd name="connsiteX160" fmla="*/ 7687827 w 9336686"/>
              <a:gd name="connsiteY160" fmla="*/ 3487339 h 4341716"/>
              <a:gd name="connsiteX161" fmla="*/ 7558800 w 9336686"/>
              <a:gd name="connsiteY161" fmla="*/ 3358312 h 4341716"/>
              <a:gd name="connsiteX162" fmla="*/ 7558800 w 9336686"/>
              <a:gd name="connsiteY162" fmla="*/ 2977960 h 4341716"/>
              <a:gd name="connsiteX163" fmla="*/ 7551332 w 9336686"/>
              <a:gd name="connsiteY163" fmla="*/ 2940967 h 4341716"/>
              <a:gd name="connsiteX164" fmla="*/ 7432444 w 9336686"/>
              <a:gd name="connsiteY164" fmla="*/ 2862163 h 4341716"/>
              <a:gd name="connsiteX165" fmla="*/ 7303417 w 9336686"/>
              <a:gd name="connsiteY165" fmla="*/ 2991190 h 4341716"/>
              <a:gd name="connsiteX166" fmla="*/ 7303416 w 9336686"/>
              <a:gd name="connsiteY166" fmla="*/ 3761682 h 4341716"/>
              <a:gd name="connsiteX167" fmla="*/ 7174389 w 9336686"/>
              <a:gd name="connsiteY167" fmla="*/ 3890709 h 4341716"/>
              <a:gd name="connsiteX168" fmla="*/ 7174390 w 9336686"/>
              <a:gd name="connsiteY168" fmla="*/ 3890708 h 4341716"/>
              <a:gd name="connsiteX169" fmla="*/ 7045363 w 9336686"/>
              <a:gd name="connsiteY169" fmla="*/ 3761681 h 4341716"/>
              <a:gd name="connsiteX170" fmla="*/ 7045362 w 9336686"/>
              <a:gd name="connsiteY170" fmla="*/ 3778204 h 4341716"/>
              <a:gd name="connsiteX171" fmla="*/ 7035224 w 9336686"/>
              <a:gd name="connsiteY171" fmla="*/ 3727985 h 4341716"/>
              <a:gd name="connsiteX172" fmla="*/ 6916336 w 9336686"/>
              <a:gd name="connsiteY172" fmla="*/ 3649181 h 4341716"/>
              <a:gd name="connsiteX173" fmla="*/ 6797449 w 9336686"/>
              <a:gd name="connsiteY173" fmla="*/ 3727985 h 4341716"/>
              <a:gd name="connsiteX174" fmla="*/ 6787685 w 9336686"/>
              <a:gd name="connsiteY174" fmla="*/ 3776346 h 4341716"/>
              <a:gd name="connsiteX175" fmla="*/ 6787685 w 9336686"/>
              <a:gd name="connsiteY175" fmla="*/ 3861685 h 4341716"/>
              <a:gd name="connsiteX176" fmla="*/ 6658658 w 9336686"/>
              <a:gd name="connsiteY176" fmla="*/ 3990712 h 4341716"/>
              <a:gd name="connsiteX177" fmla="*/ 6658659 w 9336686"/>
              <a:gd name="connsiteY177" fmla="*/ 3990711 h 4341716"/>
              <a:gd name="connsiteX178" fmla="*/ 6529632 w 9336686"/>
              <a:gd name="connsiteY178" fmla="*/ 3861684 h 4341716"/>
              <a:gd name="connsiteX179" fmla="*/ 6529631 w 9336686"/>
              <a:gd name="connsiteY179" fmla="*/ 3267664 h 4341716"/>
              <a:gd name="connsiteX180" fmla="*/ 6519493 w 9336686"/>
              <a:gd name="connsiteY180" fmla="*/ 3217445 h 4341716"/>
              <a:gd name="connsiteX181" fmla="*/ 6400605 w 9336686"/>
              <a:gd name="connsiteY181" fmla="*/ 3138641 h 4341716"/>
              <a:gd name="connsiteX182" fmla="*/ 6281718 w 9336686"/>
              <a:gd name="connsiteY182" fmla="*/ 3217445 h 4341716"/>
              <a:gd name="connsiteX183" fmla="*/ 6278120 w 9336686"/>
              <a:gd name="connsiteY183" fmla="*/ 3235264 h 4341716"/>
              <a:gd name="connsiteX184" fmla="*/ 6278120 w 9336686"/>
              <a:gd name="connsiteY184" fmla="*/ 3324182 h 4341716"/>
              <a:gd name="connsiteX185" fmla="*/ 6149093 w 9336686"/>
              <a:gd name="connsiteY185" fmla="*/ 3453209 h 4341716"/>
              <a:gd name="connsiteX186" fmla="*/ 6149094 w 9336686"/>
              <a:gd name="connsiteY186" fmla="*/ 3453208 h 4341716"/>
              <a:gd name="connsiteX187" fmla="*/ 6020067 w 9336686"/>
              <a:gd name="connsiteY187" fmla="*/ 3324181 h 4341716"/>
              <a:gd name="connsiteX188" fmla="*/ 6020067 w 9336686"/>
              <a:gd name="connsiteY188" fmla="*/ 3254438 h 4341716"/>
              <a:gd name="connsiteX189" fmla="*/ 6012599 w 9336686"/>
              <a:gd name="connsiteY189" fmla="*/ 3217445 h 4341716"/>
              <a:gd name="connsiteX190" fmla="*/ 5893711 w 9336686"/>
              <a:gd name="connsiteY190" fmla="*/ 3138641 h 4341716"/>
              <a:gd name="connsiteX191" fmla="*/ 5774823 w 9336686"/>
              <a:gd name="connsiteY191" fmla="*/ 3217445 h 4341716"/>
              <a:gd name="connsiteX192" fmla="*/ 5765060 w 9336686"/>
              <a:gd name="connsiteY192" fmla="*/ 3265805 h 4341716"/>
              <a:gd name="connsiteX193" fmla="*/ 5765060 w 9336686"/>
              <a:gd name="connsiteY193" fmla="*/ 3558605 h 4341716"/>
              <a:gd name="connsiteX194" fmla="*/ 5636033 w 9336686"/>
              <a:gd name="connsiteY194" fmla="*/ 3687632 h 4341716"/>
              <a:gd name="connsiteX195" fmla="*/ 5636034 w 9336686"/>
              <a:gd name="connsiteY195" fmla="*/ 3687631 h 4341716"/>
              <a:gd name="connsiteX196" fmla="*/ 5507007 w 9336686"/>
              <a:gd name="connsiteY196" fmla="*/ 3558604 h 4341716"/>
              <a:gd name="connsiteX197" fmla="*/ 5507007 w 9336686"/>
              <a:gd name="connsiteY197" fmla="*/ 2935868 h 4341716"/>
              <a:gd name="connsiteX198" fmla="*/ 5490777 w 9336686"/>
              <a:gd name="connsiteY198" fmla="*/ 2909117 h 4341716"/>
              <a:gd name="connsiteX199" fmla="*/ 5391213 w 9336686"/>
              <a:gd name="connsiteY199" fmla="*/ 2862163 h 4341716"/>
              <a:gd name="connsiteX200" fmla="*/ 5299977 w 9336686"/>
              <a:gd name="connsiteY200" fmla="*/ 2899954 h 4341716"/>
              <a:gd name="connsiteX201" fmla="*/ 5273771 w 9336686"/>
              <a:gd name="connsiteY201" fmla="*/ 2938823 h 4341716"/>
              <a:gd name="connsiteX202" fmla="*/ 5273771 w 9336686"/>
              <a:gd name="connsiteY202" fmla="*/ 3014951 h 4341716"/>
              <a:gd name="connsiteX203" fmla="*/ 5194967 w 9336686"/>
              <a:gd name="connsiteY203" fmla="*/ 3133839 h 4341716"/>
              <a:gd name="connsiteX204" fmla="*/ 5151167 w 9336686"/>
              <a:gd name="connsiteY204" fmla="*/ 3142681 h 4341716"/>
              <a:gd name="connsiteX205" fmla="*/ 5151167 w 9336686"/>
              <a:gd name="connsiteY205" fmla="*/ 3144047 h 4341716"/>
              <a:gd name="connsiteX206" fmla="*/ 5127687 w 9336686"/>
              <a:gd name="connsiteY206" fmla="*/ 3146414 h 4341716"/>
              <a:gd name="connsiteX207" fmla="*/ 5027958 w 9336686"/>
              <a:gd name="connsiteY207" fmla="*/ 3232363 h 4341716"/>
              <a:gd name="connsiteX208" fmla="*/ 5019757 w 9336686"/>
              <a:gd name="connsiteY208" fmla="*/ 3278834 h 4341716"/>
              <a:gd name="connsiteX209" fmla="*/ 5019757 w 9336686"/>
              <a:gd name="connsiteY209" fmla="*/ 3746003 h 4341716"/>
              <a:gd name="connsiteX210" fmla="*/ 4890730 w 9336686"/>
              <a:gd name="connsiteY210" fmla="*/ 3875030 h 4341716"/>
              <a:gd name="connsiteX211" fmla="*/ 4890731 w 9336686"/>
              <a:gd name="connsiteY211" fmla="*/ 3875031 h 4341716"/>
              <a:gd name="connsiteX212" fmla="*/ 4761704 w 9336686"/>
              <a:gd name="connsiteY212" fmla="*/ 3746004 h 4341716"/>
              <a:gd name="connsiteX213" fmla="*/ 4761704 w 9336686"/>
              <a:gd name="connsiteY213" fmla="*/ 3425369 h 4341716"/>
              <a:gd name="connsiteX214" fmla="*/ 4744536 w 9336686"/>
              <a:gd name="connsiteY214" fmla="*/ 3397074 h 4341716"/>
              <a:gd name="connsiteX215" fmla="*/ 4644973 w 9336686"/>
              <a:gd name="connsiteY215" fmla="*/ 3350120 h 4341716"/>
              <a:gd name="connsiteX216" fmla="*/ 4526085 w 9336686"/>
              <a:gd name="connsiteY216" fmla="*/ 3428924 h 4341716"/>
              <a:gd name="connsiteX217" fmla="*/ 4519985 w 9336686"/>
              <a:gd name="connsiteY217" fmla="*/ 3459140 h 4341716"/>
              <a:gd name="connsiteX218" fmla="*/ 4519985 w 9336686"/>
              <a:gd name="connsiteY218" fmla="*/ 4066575 h 4341716"/>
              <a:gd name="connsiteX219" fmla="*/ 4390958 w 9336686"/>
              <a:gd name="connsiteY219" fmla="*/ 4195602 h 4341716"/>
              <a:gd name="connsiteX220" fmla="*/ 4390959 w 9336686"/>
              <a:gd name="connsiteY220" fmla="*/ 4195601 h 4341716"/>
              <a:gd name="connsiteX221" fmla="*/ 4261932 w 9336686"/>
              <a:gd name="connsiteY221" fmla="*/ 4066574 h 4341716"/>
              <a:gd name="connsiteX222" fmla="*/ 4261932 w 9336686"/>
              <a:gd name="connsiteY222" fmla="*/ 3955216 h 4341716"/>
              <a:gd name="connsiteX223" fmla="*/ 4260106 w 9336686"/>
              <a:gd name="connsiteY223" fmla="*/ 3946171 h 4341716"/>
              <a:gd name="connsiteX224" fmla="*/ 4141220 w 9336686"/>
              <a:gd name="connsiteY224" fmla="*/ 3867367 h 4341716"/>
              <a:gd name="connsiteX225" fmla="*/ 4022332 w 9336686"/>
              <a:gd name="connsiteY225" fmla="*/ 3946171 h 4341716"/>
              <a:gd name="connsiteX226" fmla="*/ 4018195 w 9336686"/>
              <a:gd name="connsiteY226" fmla="*/ 3966664 h 4341716"/>
              <a:gd name="connsiteX227" fmla="*/ 4018195 w 9336686"/>
              <a:gd name="connsiteY227" fmla="*/ 4212689 h 4341716"/>
              <a:gd name="connsiteX228" fmla="*/ 3889168 w 9336686"/>
              <a:gd name="connsiteY228" fmla="*/ 4341716 h 4341716"/>
              <a:gd name="connsiteX229" fmla="*/ 3889169 w 9336686"/>
              <a:gd name="connsiteY229" fmla="*/ 4341715 h 4341716"/>
              <a:gd name="connsiteX230" fmla="*/ 3760142 w 9336686"/>
              <a:gd name="connsiteY230" fmla="*/ 4212688 h 4341716"/>
              <a:gd name="connsiteX231" fmla="*/ 3760142 w 9336686"/>
              <a:gd name="connsiteY231" fmla="*/ 3745519 h 4341716"/>
              <a:gd name="connsiteX232" fmla="*/ 3751941 w 9336686"/>
              <a:gd name="connsiteY232" fmla="*/ 3699048 h 4341716"/>
              <a:gd name="connsiteX233" fmla="*/ 3652212 w 9336686"/>
              <a:gd name="connsiteY233" fmla="*/ 3613099 h 4341716"/>
              <a:gd name="connsiteX234" fmla="*/ 3628732 w 9336686"/>
              <a:gd name="connsiteY234" fmla="*/ 3610732 h 4341716"/>
              <a:gd name="connsiteX235" fmla="*/ 3628732 w 9336686"/>
              <a:gd name="connsiteY235" fmla="*/ 3609366 h 4341716"/>
              <a:gd name="connsiteX236" fmla="*/ 3584932 w 9336686"/>
              <a:gd name="connsiteY236" fmla="*/ 3600524 h 4341716"/>
              <a:gd name="connsiteX237" fmla="*/ 3506128 w 9336686"/>
              <a:gd name="connsiteY237" fmla="*/ 3481636 h 4341716"/>
              <a:gd name="connsiteX238" fmla="*/ 3506128 w 9336686"/>
              <a:gd name="connsiteY238" fmla="*/ 3431307 h 4341716"/>
              <a:gd name="connsiteX239" fmla="*/ 3500614 w 9336686"/>
              <a:gd name="connsiteY239" fmla="*/ 3403994 h 4341716"/>
              <a:gd name="connsiteX240" fmla="*/ 3381726 w 9336686"/>
              <a:gd name="connsiteY240" fmla="*/ 3325190 h 4341716"/>
              <a:gd name="connsiteX241" fmla="*/ 3290490 w 9336686"/>
              <a:gd name="connsiteY241" fmla="*/ 3362981 h 4341716"/>
              <a:gd name="connsiteX242" fmla="*/ 3263554 w 9336686"/>
              <a:gd name="connsiteY242" fmla="*/ 3402932 h 4341716"/>
              <a:gd name="connsiteX243" fmla="*/ 3263554 w 9336686"/>
              <a:gd name="connsiteY243" fmla="*/ 3631142 h 4341716"/>
              <a:gd name="connsiteX244" fmla="*/ 3134527 w 9336686"/>
              <a:gd name="connsiteY244" fmla="*/ 3760169 h 4341716"/>
              <a:gd name="connsiteX245" fmla="*/ 3134528 w 9336686"/>
              <a:gd name="connsiteY245" fmla="*/ 3760168 h 4341716"/>
              <a:gd name="connsiteX246" fmla="*/ 3005501 w 9336686"/>
              <a:gd name="connsiteY246" fmla="*/ 3631141 h 4341716"/>
              <a:gd name="connsiteX247" fmla="*/ 3005501 w 9336686"/>
              <a:gd name="connsiteY247" fmla="*/ 2991769 h 4341716"/>
              <a:gd name="connsiteX248" fmla="*/ 3000280 w 9336686"/>
              <a:gd name="connsiteY248" fmla="*/ 2965907 h 4341716"/>
              <a:gd name="connsiteX249" fmla="*/ 2881392 w 9336686"/>
              <a:gd name="connsiteY249" fmla="*/ 2887103 h 4341716"/>
              <a:gd name="connsiteX250" fmla="*/ 2762505 w 9336686"/>
              <a:gd name="connsiteY250" fmla="*/ 2965907 h 4341716"/>
              <a:gd name="connsiteX251" fmla="*/ 2762032 w 9336686"/>
              <a:gd name="connsiteY251" fmla="*/ 2968250 h 4341716"/>
              <a:gd name="connsiteX252" fmla="*/ 2762032 w 9336686"/>
              <a:gd name="connsiteY252" fmla="*/ 3113195 h 4341716"/>
              <a:gd name="connsiteX253" fmla="*/ 2683229 w 9336686"/>
              <a:gd name="connsiteY253" fmla="*/ 3232083 h 4341716"/>
              <a:gd name="connsiteX254" fmla="*/ 2635159 w 9336686"/>
              <a:gd name="connsiteY254" fmla="*/ 3241787 h 4341716"/>
              <a:gd name="connsiteX255" fmla="*/ 2635159 w 9336686"/>
              <a:gd name="connsiteY255" fmla="*/ 3242525 h 4341716"/>
              <a:gd name="connsiteX256" fmla="*/ 2611679 w 9336686"/>
              <a:gd name="connsiteY256" fmla="*/ 3244892 h 4341716"/>
              <a:gd name="connsiteX257" fmla="*/ 2534615 w 9336686"/>
              <a:gd name="connsiteY257" fmla="*/ 3291336 h 4341716"/>
              <a:gd name="connsiteX258" fmla="*/ 2512827 w 9336686"/>
              <a:gd name="connsiteY258" fmla="*/ 3329312 h 4341716"/>
              <a:gd name="connsiteX259" fmla="*/ 2512827 w 9336686"/>
              <a:gd name="connsiteY259" fmla="*/ 3454880 h 4341716"/>
              <a:gd name="connsiteX260" fmla="*/ 2434024 w 9336686"/>
              <a:gd name="connsiteY260" fmla="*/ 3573768 h 4341716"/>
              <a:gd name="connsiteX261" fmla="*/ 2385954 w 9336686"/>
              <a:gd name="connsiteY261" fmla="*/ 3583472 h 4341716"/>
              <a:gd name="connsiteX262" fmla="*/ 2385954 w 9336686"/>
              <a:gd name="connsiteY262" fmla="*/ 3584210 h 4341716"/>
              <a:gd name="connsiteX263" fmla="*/ 2362474 w 9336686"/>
              <a:gd name="connsiteY263" fmla="*/ 3586577 h 4341716"/>
              <a:gd name="connsiteX264" fmla="*/ 2285410 w 9336686"/>
              <a:gd name="connsiteY264" fmla="*/ 3633021 h 4341716"/>
              <a:gd name="connsiteX265" fmla="*/ 2273449 w 9336686"/>
              <a:gd name="connsiteY265" fmla="*/ 3653869 h 4341716"/>
              <a:gd name="connsiteX266" fmla="*/ 2273449 w 9336686"/>
              <a:gd name="connsiteY266" fmla="*/ 3867367 h 4341716"/>
              <a:gd name="connsiteX267" fmla="*/ 2144423 w 9336686"/>
              <a:gd name="connsiteY267" fmla="*/ 3996394 h 4341716"/>
              <a:gd name="connsiteX268" fmla="*/ 2144424 w 9336686"/>
              <a:gd name="connsiteY268" fmla="*/ 3996393 h 4341716"/>
              <a:gd name="connsiteX269" fmla="*/ 2015396 w 9336686"/>
              <a:gd name="connsiteY269" fmla="*/ 3867366 h 4341716"/>
              <a:gd name="connsiteX270" fmla="*/ 2015396 w 9336686"/>
              <a:gd name="connsiteY270" fmla="*/ 3400197 h 4341716"/>
              <a:gd name="connsiteX271" fmla="*/ 2007195 w 9336686"/>
              <a:gd name="connsiteY271" fmla="*/ 3353726 h 4341716"/>
              <a:gd name="connsiteX272" fmla="*/ 1907467 w 9336686"/>
              <a:gd name="connsiteY272" fmla="*/ 3267777 h 4341716"/>
              <a:gd name="connsiteX273" fmla="*/ 1883987 w 9336686"/>
              <a:gd name="connsiteY273" fmla="*/ 3265410 h 4341716"/>
              <a:gd name="connsiteX274" fmla="*/ 1883987 w 9336686"/>
              <a:gd name="connsiteY274" fmla="*/ 3264044 h 4341716"/>
              <a:gd name="connsiteX275" fmla="*/ 1840187 w 9336686"/>
              <a:gd name="connsiteY275" fmla="*/ 3255202 h 4341716"/>
              <a:gd name="connsiteX276" fmla="*/ 1761383 w 9336686"/>
              <a:gd name="connsiteY276" fmla="*/ 3136314 h 4341716"/>
              <a:gd name="connsiteX277" fmla="*/ 1761383 w 9336686"/>
              <a:gd name="connsiteY277" fmla="*/ 2996103 h 4341716"/>
              <a:gd name="connsiteX278" fmla="*/ 1755287 w 9336686"/>
              <a:gd name="connsiteY278" fmla="*/ 2965907 h 4341716"/>
              <a:gd name="connsiteX279" fmla="*/ 1636398 w 9336686"/>
              <a:gd name="connsiteY279" fmla="*/ 2887103 h 4341716"/>
              <a:gd name="connsiteX280" fmla="*/ 1517510 w 9336686"/>
              <a:gd name="connsiteY280" fmla="*/ 2965907 h 4341716"/>
              <a:gd name="connsiteX281" fmla="*/ 1515568 w 9336686"/>
              <a:gd name="connsiteY281" fmla="*/ 2975527 h 4341716"/>
              <a:gd name="connsiteX282" fmla="*/ 1515568 w 9336686"/>
              <a:gd name="connsiteY282" fmla="*/ 3239907 h 4341716"/>
              <a:gd name="connsiteX283" fmla="*/ 1386541 w 9336686"/>
              <a:gd name="connsiteY283" fmla="*/ 3368934 h 4341716"/>
              <a:gd name="connsiteX284" fmla="*/ 1386542 w 9336686"/>
              <a:gd name="connsiteY284" fmla="*/ 3368933 h 4341716"/>
              <a:gd name="connsiteX285" fmla="*/ 1257514 w 9336686"/>
              <a:gd name="connsiteY285" fmla="*/ 3239906 h 4341716"/>
              <a:gd name="connsiteX286" fmla="*/ 1257514 w 9336686"/>
              <a:gd name="connsiteY286" fmla="*/ 2772737 h 4341716"/>
              <a:gd name="connsiteX287" fmla="*/ 1249314 w 9336686"/>
              <a:gd name="connsiteY287" fmla="*/ 2726266 h 4341716"/>
              <a:gd name="connsiteX288" fmla="*/ 1149584 w 9336686"/>
              <a:gd name="connsiteY288" fmla="*/ 2640317 h 4341716"/>
              <a:gd name="connsiteX289" fmla="*/ 1126104 w 9336686"/>
              <a:gd name="connsiteY289" fmla="*/ 2637950 h 4341716"/>
              <a:gd name="connsiteX290" fmla="*/ 1126104 w 9336686"/>
              <a:gd name="connsiteY290" fmla="*/ 2636584 h 4341716"/>
              <a:gd name="connsiteX291" fmla="*/ 1082305 w 9336686"/>
              <a:gd name="connsiteY291" fmla="*/ 2627742 h 4341716"/>
              <a:gd name="connsiteX292" fmla="*/ 1003500 w 9336686"/>
              <a:gd name="connsiteY292" fmla="*/ 2508854 h 4341716"/>
              <a:gd name="connsiteX293" fmla="*/ 1003500 w 9336686"/>
              <a:gd name="connsiteY293" fmla="*/ 2387433 h 4341716"/>
              <a:gd name="connsiteX294" fmla="*/ 1003269 w 9336686"/>
              <a:gd name="connsiteY294" fmla="*/ 2386290 h 4341716"/>
              <a:gd name="connsiteX295" fmla="*/ 884381 w 9336686"/>
              <a:gd name="connsiteY295" fmla="*/ 2307486 h 4341716"/>
              <a:gd name="connsiteX296" fmla="*/ 765494 w 9336686"/>
              <a:gd name="connsiteY296" fmla="*/ 2386290 h 4341716"/>
              <a:gd name="connsiteX297" fmla="*/ 762038 w 9336686"/>
              <a:gd name="connsiteY297" fmla="*/ 2403410 h 4341716"/>
              <a:gd name="connsiteX298" fmla="*/ 762038 w 9336686"/>
              <a:gd name="connsiteY298" fmla="*/ 2614672 h 4341716"/>
              <a:gd name="connsiteX299" fmla="*/ 683235 w 9336686"/>
              <a:gd name="connsiteY299" fmla="*/ 2733560 h 4341716"/>
              <a:gd name="connsiteX300" fmla="*/ 635165 w 9336686"/>
              <a:gd name="connsiteY300" fmla="*/ 2743264 h 4341716"/>
              <a:gd name="connsiteX301" fmla="*/ 635165 w 9336686"/>
              <a:gd name="connsiteY301" fmla="*/ 2744002 h 4341716"/>
              <a:gd name="connsiteX302" fmla="*/ 611685 w 9336686"/>
              <a:gd name="connsiteY302" fmla="*/ 2746369 h 4341716"/>
              <a:gd name="connsiteX303" fmla="*/ 534621 w 9336686"/>
              <a:gd name="connsiteY303" fmla="*/ 2792813 h 4341716"/>
              <a:gd name="connsiteX304" fmla="*/ 512066 w 9336686"/>
              <a:gd name="connsiteY304" fmla="*/ 2832126 h 4341716"/>
              <a:gd name="connsiteX305" fmla="*/ 512066 w 9336686"/>
              <a:gd name="connsiteY305" fmla="*/ 3531739 h 4341716"/>
              <a:gd name="connsiteX306" fmla="*/ 383039 w 9336686"/>
              <a:gd name="connsiteY306" fmla="*/ 3660766 h 4341716"/>
              <a:gd name="connsiteX307" fmla="*/ 383040 w 9336686"/>
              <a:gd name="connsiteY307" fmla="*/ 3660765 h 4341716"/>
              <a:gd name="connsiteX308" fmla="*/ 254013 w 9336686"/>
              <a:gd name="connsiteY308" fmla="*/ 3531738 h 4341716"/>
              <a:gd name="connsiteX309" fmla="*/ 254013 w 9336686"/>
              <a:gd name="connsiteY309" fmla="*/ 3064569 h 4341716"/>
              <a:gd name="connsiteX310" fmla="*/ 245812 w 9336686"/>
              <a:gd name="connsiteY310" fmla="*/ 3018098 h 4341716"/>
              <a:gd name="connsiteX311" fmla="*/ 146083 w 9336686"/>
              <a:gd name="connsiteY311" fmla="*/ 2932149 h 4341716"/>
              <a:gd name="connsiteX312" fmla="*/ 122603 w 9336686"/>
              <a:gd name="connsiteY312" fmla="*/ 2929782 h 4341716"/>
              <a:gd name="connsiteX313" fmla="*/ 122603 w 9336686"/>
              <a:gd name="connsiteY313" fmla="*/ 2928416 h 4341716"/>
              <a:gd name="connsiteX314" fmla="*/ 78803 w 9336686"/>
              <a:gd name="connsiteY314" fmla="*/ 2919574 h 4341716"/>
              <a:gd name="connsiteX315" fmla="*/ 22035 w 9336686"/>
              <a:gd name="connsiteY315" fmla="*/ 2872826 h 4341716"/>
              <a:gd name="connsiteX316" fmla="*/ 0 w 9336686"/>
              <a:gd name="connsiteY316" fmla="*/ 2800689 h 4341716"/>
              <a:gd name="connsiteX317" fmla="*/ 0 w 9336686"/>
              <a:gd name="connsiteY317" fmla="*/ 783111 h 4341716"/>
              <a:gd name="connsiteX318" fmla="*/ 129027 w 9336686"/>
              <a:gd name="connsiteY318" fmla="*/ 654084 h 4341716"/>
              <a:gd name="connsiteX319" fmla="*/ 129026 w 9336686"/>
              <a:gd name="connsiteY319" fmla="*/ 654085 h 4341716"/>
              <a:gd name="connsiteX320" fmla="*/ 258053 w 9336686"/>
              <a:gd name="connsiteY320" fmla="*/ 783112 h 4341716"/>
              <a:gd name="connsiteX321" fmla="*/ 258053 w 9336686"/>
              <a:gd name="connsiteY321" fmla="*/ 1405848 h 4341716"/>
              <a:gd name="connsiteX322" fmla="*/ 274283 w 9336686"/>
              <a:gd name="connsiteY322" fmla="*/ 1432599 h 4341716"/>
              <a:gd name="connsiteX323" fmla="*/ 373847 w 9336686"/>
              <a:gd name="connsiteY323" fmla="*/ 1479553 h 4341716"/>
              <a:gd name="connsiteX324" fmla="*/ 492735 w 9336686"/>
              <a:gd name="connsiteY324" fmla="*/ 1400749 h 4341716"/>
              <a:gd name="connsiteX325" fmla="*/ 494536 w 9336686"/>
              <a:gd name="connsiteY325" fmla="*/ 1391827 h 4341716"/>
              <a:gd name="connsiteX326" fmla="*/ 494536 w 9336686"/>
              <a:gd name="connsiteY326" fmla="*/ 964051 h 4341716"/>
              <a:gd name="connsiteX327" fmla="*/ 623563 w 9336686"/>
              <a:gd name="connsiteY327" fmla="*/ 835024 h 4341716"/>
              <a:gd name="connsiteX328" fmla="*/ 623562 w 9336686"/>
              <a:gd name="connsiteY328" fmla="*/ 835025 h 4341716"/>
              <a:gd name="connsiteX329" fmla="*/ 752589 w 9336686"/>
              <a:gd name="connsiteY329" fmla="*/ 964052 h 4341716"/>
              <a:gd name="connsiteX330" fmla="*/ 752590 w 9336686"/>
              <a:gd name="connsiteY330" fmla="*/ 947529 h 4341716"/>
              <a:gd name="connsiteX331" fmla="*/ 762728 w 9336686"/>
              <a:gd name="connsiteY331" fmla="*/ 997748 h 4341716"/>
              <a:gd name="connsiteX332" fmla="*/ 881616 w 9336686"/>
              <a:gd name="connsiteY332" fmla="*/ 1076552 h 4341716"/>
              <a:gd name="connsiteX333" fmla="*/ 1000503 w 9336686"/>
              <a:gd name="connsiteY333" fmla="*/ 997748 h 4341716"/>
              <a:gd name="connsiteX334" fmla="*/ 1010267 w 9336686"/>
              <a:gd name="connsiteY334" fmla="*/ 949388 h 4341716"/>
              <a:gd name="connsiteX335" fmla="*/ 1010267 w 9336686"/>
              <a:gd name="connsiteY335" fmla="*/ 362986 h 4341716"/>
              <a:gd name="connsiteX336" fmla="*/ 1139294 w 9336686"/>
              <a:gd name="connsiteY336" fmla="*/ 233959 h 4341716"/>
              <a:gd name="connsiteX337" fmla="*/ 1139293 w 9336686"/>
              <a:gd name="connsiteY337" fmla="*/ 233960 h 4341716"/>
              <a:gd name="connsiteX338" fmla="*/ 1268320 w 9336686"/>
              <a:gd name="connsiteY338" fmla="*/ 362987 h 4341716"/>
              <a:gd name="connsiteX339" fmla="*/ 1268321 w 9336686"/>
              <a:gd name="connsiteY339" fmla="*/ 1259949 h 4341716"/>
              <a:gd name="connsiteX340" fmla="*/ 1278459 w 9336686"/>
              <a:gd name="connsiteY340" fmla="*/ 1310168 h 4341716"/>
              <a:gd name="connsiteX341" fmla="*/ 1397347 w 9336686"/>
              <a:gd name="connsiteY341" fmla="*/ 1388972 h 4341716"/>
              <a:gd name="connsiteX342" fmla="*/ 1516234 w 9336686"/>
              <a:gd name="connsiteY342" fmla="*/ 1310168 h 4341716"/>
              <a:gd name="connsiteX343" fmla="*/ 1519832 w 9336686"/>
              <a:gd name="connsiteY343" fmla="*/ 1292349 h 4341716"/>
              <a:gd name="connsiteX344" fmla="*/ 1519832 w 9336686"/>
              <a:gd name="connsiteY344" fmla="*/ 983403 h 4341716"/>
              <a:gd name="connsiteX345" fmla="*/ 1648859 w 9336686"/>
              <a:gd name="connsiteY345" fmla="*/ 854376 h 4341716"/>
              <a:gd name="connsiteX346" fmla="*/ 1648858 w 9336686"/>
              <a:gd name="connsiteY346" fmla="*/ 854377 h 4341716"/>
              <a:gd name="connsiteX347" fmla="*/ 1777885 w 9336686"/>
              <a:gd name="connsiteY347" fmla="*/ 983404 h 4341716"/>
              <a:gd name="connsiteX348" fmla="*/ 1777885 w 9336686"/>
              <a:gd name="connsiteY348" fmla="*/ 1363756 h 4341716"/>
              <a:gd name="connsiteX349" fmla="*/ 1785353 w 9336686"/>
              <a:gd name="connsiteY349" fmla="*/ 1400749 h 4341716"/>
              <a:gd name="connsiteX350" fmla="*/ 1904241 w 9336686"/>
              <a:gd name="connsiteY350" fmla="*/ 1479553 h 4341716"/>
              <a:gd name="connsiteX351" fmla="*/ 2033268 w 9336686"/>
              <a:gd name="connsiteY351" fmla="*/ 1350526 h 4341716"/>
              <a:gd name="connsiteX352" fmla="*/ 2033269 w 9336686"/>
              <a:gd name="connsiteY352" fmla="*/ 580034 h 4341716"/>
              <a:gd name="connsiteX353" fmla="*/ 2162296 w 9336686"/>
              <a:gd name="connsiteY353" fmla="*/ 451007 h 4341716"/>
              <a:gd name="connsiteX354" fmla="*/ 2162295 w 9336686"/>
              <a:gd name="connsiteY354" fmla="*/ 451008 h 4341716"/>
              <a:gd name="connsiteX355" fmla="*/ 2291322 w 9336686"/>
              <a:gd name="connsiteY355" fmla="*/ 580035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4 w 9336686"/>
              <a:gd name="connsiteY365" fmla="*/ 1074052 h 4341716"/>
              <a:gd name="connsiteX366" fmla="*/ 2817192 w 9336686"/>
              <a:gd name="connsiteY366" fmla="*/ 1124271 h 4341716"/>
              <a:gd name="connsiteX367" fmla="*/ 2936080 w 9336686"/>
              <a:gd name="connsiteY367" fmla="*/ 1203075 h 4341716"/>
              <a:gd name="connsiteX368" fmla="*/ 3054967 w 9336686"/>
              <a:gd name="connsiteY368" fmla="*/ 1124271 h 4341716"/>
              <a:gd name="connsiteX369" fmla="*/ 3058565 w 9336686"/>
              <a:gd name="connsiteY369" fmla="*/ 1106452 h 4341716"/>
              <a:gd name="connsiteX370" fmla="*/ 3058565 w 9336686"/>
              <a:gd name="connsiteY370" fmla="*/ 1017534 h 4341716"/>
              <a:gd name="connsiteX371" fmla="*/ 3187592 w 9336686"/>
              <a:gd name="connsiteY371" fmla="*/ 888507 h 4341716"/>
              <a:gd name="connsiteX372" fmla="*/ 3187591 w 9336686"/>
              <a:gd name="connsiteY372" fmla="*/ 888508 h 4341716"/>
              <a:gd name="connsiteX373" fmla="*/ 3316618 w 9336686"/>
              <a:gd name="connsiteY373" fmla="*/ 1017535 h 4341716"/>
              <a:gd name="connsiteX374" fmla="*/ 3316618 w 9336686"/>
              <a:gd name="connsiteY374" fmla="*/ 1087278 h 4341716"/>
              <a:gd name="connsiteX375" fmla="*/ 3324086 w 9336686"/>
              <a:gd name="connsiteY375" fmla="*/ 1124271 h 4341716"/>
              <a:gd name="connsiteX376" fmla="*/ 3442974 w 9336686"/>
              <a:gd name="connsiteY376" fmla="*/ 1203075 h 4341716"/>
              <a:gd name="connsiteX377" fmla="*/ 3561862 w 9336686"/>
              <a:gd name="connsiteY377" fmla="*/ 1124271 h 4341716"/>
              <a:gd name="connsiteX378" fmla="*/ 3571625 w 9336686"/>
              <a:gd name="connsiteY378" fmla="*/ 1075911 h 4341716"/>
              <a:gd name="connsiteX379" fmla="*/ 3571625 w 9336686"/>
              <a:gd name="connsiteY379" fmla="*/ 783111 h 4341716"/>
              <a:gd name="connsiteX380" fmla="*/ 3700652 w 9336686"/>
              <a:gd name="connsiteY380" fmla="*/ 654084 h 4341716"/>
              <a:gd name="connsiteX381" fmla="*/ 3700651 w 9336686"/>
              <a:gd name="connsiteY381" fmla="*/ 654085 h 4341716"/>
              <a:gd name="connsiteX382" fmla="*/ 3829678 w 9336686"/>
              <a:gd name="connsiteY382" fmla="*/ 783112 h 4341716"/>
              <a:gd name="connsiteX383" fmla="*/ 3829678 w 9336686"/>
              <a:gd name="connsiteY383" fmla="*/ 1405848 h 4341716"/>
              <a:gd name="connsiteX384" fmla="*/ 3845908 w 9336686"/>
              <a:gd name="connsiteY384" fmla="*/ 1432599 h 4341716"/>
              <a:gd name="connsiteX385" fmla="*/ 3945472 w 9336686"/>
              <a:gd name="connsiteY385" fmla="*/ 1479553 h 4341716"/>
              <a:gd name="connsiteX386" fmla="*/ 4036708 w 9336686"/>
              <a:gd name="connsiteY386" fmla="*/ 1441762 h 4341716"/>
              <a:gd name="connsiteX387" fmla="*/ 4062914 w 9336686"/>
              <a:gd name="connsiteY387" fmla="*/ 1402893 h 4341716"/>
              <a:gd name="connsiteX388" fmla="*/ 4062914 w 9336686"/>
              <a:gd name="connsiteY388" fmla="*/ 1326765 h 4341716"/>
              <a:gd name="connsiteX389" fmla="*/ 4141718 w 9336686"/>
              <a:gd name="connsiteY389" fmla="*/ 1207877 h 4341716"/>
              <a:gd name="connsiteX390" fmla="*/ 4185518 w 9336686"/>
              <a:gd name="connsiteY390" fmla="*/ 1199035 h 4341716"/>
              <a:gd name="connsiteX391" fmla="*/ 4185518 w 9336686"/>
              <a:gd name="connsiteY391" fmla="*/ 1197669 h 4341716"/>
              <a:gd name="connsiteX392" fmla="*/ 4208998 w 9336686"/>
              <a:gd name="connsiteY392" fmla="*/ 1195302 h 4341716"/>
              <a:gd name="connsiteX393" fmla="*/ 4308727 w 9336686"/>
              <a:gd name="connsiteY393" fmla="*/ 1109353 h 4341716"/>
              <a:gd name="connsiteX394" fmla="*/ 4316928 w 9336686"/>
              <a:gd name="connsiteY394" fmla="*/ 1062882 h 4341716"/>
              <a:gd name="connsiteX395" fmla="*/ 4316928 w 9336686"/>
              <a:gd name="connsiteY395" fmla="*/ 595713 h 4341716"/>
              <a:gd name="connsiteX396" fmla="*/ 4445955 w 9336686"/>
              <a:gd name="connsiteY396" fmla="*/ 466686 h 4341716"/>
              <a:gd name="connsiteX397" fmla="*/ 4445954 w 9336686"/>
              <a:gd name="connsiteY397" fmla="*/ 466685 h 4341716"/>
              <a:gd name="connsiteX398" fmla="*/ 4574981 w 9336686"/>
              <a:gd name="connsiteY398" fmla="*/ 595712 h 4341716"/>
              <a:gd name="connsiteX399" fmla="*/ 4574981 w 9336686"/>
              <a:gd name="connsiteY399" fmla="*/ 916347 h 4341716"/>
              <a:gd name="connsiteX400" fmla="*/ 4592149 w 9336686"/>
              <a:gd name="connsiteY400" fmla="*/ 944642 h 4341716"/>
              <a:gd name="connsiteX401" fmla="*/ 4691712 w 9336686"/>
              <a:gd name="connsiteY401" fmla="*/ 991596 h 4341716"/>
              <a:gd name="connsiteX402" fmla="*/ 4810600 w 9336686"/>
              <a:gd name="connsiteY402" fmla="*/ 912792 h 4341716"/>
              <a:gd name="connsiteX403" fmla="*/ 4816700 w 9336686"/>
              <a:gd name="connsiteY403" fmla="*/ 882576 h 4341716"/>
              <a:gd name="connsiteX404" fmla="*/ 4816700 w 9336686"/>
              <a:gd name="connsiteY404" fmla="*/ 275141 h 4341716"/>
              <a:gd name="connsiteX405" fmla="*/ 4945727 w 9336686"/>
              <a:gd name="connsiteY405" fmla="*/ 146114 h 4341716"/>
              <a:gd name="connsiteX406" fmla="*/ 4945726 w 9336686"/>
              <a:gd name="connsiteY406" fmla="*/ 146115 h 4341716"/>
              <a:gd name="connsiteX407" fmla="*/ 5074753 w 9336686"/>
              <a:gd name="connsiteY407" fmla="*/ 275142 h 4341716"/>
              <a:gd name="connsiteX408" fmla="*/ 5074753 w 9336686"/>
              <a:gd name="connsiteY408" fmla="*/ 386500 h 4341716"/>
              <a:gd name="connsiteX409" fmla="*/ 5076579 w 9336686"/>
              <a:gd name="connsiteY409" fmla="*/ 395545 h 4341716"/>
              <a:gd name="connsiteX410" fmla="*/ 5195465 w 9336686"/>
              <a:gd name="connsiteY410" fmla="*/ 474349 h 4341716"/>
              <a:gd name="connsiteX411" fmla="*/ 5314353 w 9336686"/>
              <a:gd name="connsiteY411" fmla="*/ 395545 h 4341716"/>
              <a:gd name="connsiteX412" fmla="*/ 5318490 w 9336686"/>
              <a:gd name="connsiteY412" fmla="*/ 375052 h 4341716"/>
              <a:gd name="connsiteX413" fmla="*/ 5318490 w 9336686"/>
              <a:gd name="connsiteY413" fmla="*/ 129027 h 4341716"/>
              <a:gd name="connsiteX414" fmla="*/ 5447517 w 9336686"/>
              <a:gd name="connsiteY41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5 w 9336686"/>
              <a:gd name="connsiteY143" fmla="*/ 3394187 h 4341716"/>
              <a:gd name="connsiteX144" fmla="*/ 8573957 w 9336686"/>
              <a:gd name="connsiteY144" fmla="*/ 3343968 h 4341716"/>
              <a:gd name="connsiteX145" fmla="*/ 8455069 w 9336686"/>
              <a:gd name="connsiteY145" fmla="*/ 3265164 h 4341716"/>
              <a:gd name="connsiteX146" fmla="*/ 8336182 w 9336686"/>
              <a:gd name="connsiteY146" fmla="*/ 3343968 h 4341716"/>
              <a:gd name="connsiteX147" fmla="*/ 8326418 w 9336686"/>
              <a:gd name="connsiteY147" fmla="*/ 3392328 h 4341716"/>
              <a:gd name="connsiteX148" fmla="*/ 8326418 w 9336686"/>
              <a:gd name="connsiteY148" fmla="*/ 3978730 h 4341716"/>
              <a:gd name="connsiteX149" fmla="*/ 8197391 w 9336686"/>
              <a:gd name="connsiteY149" fmla="*/ 4107757 h 4341716"/>
              <a:gd name="connsiteX150" fmla="*/ 8197392 w 9336686"/>
              <a:gd name="connsiteY150" fmla="*/ 4107756 h 4341716"/>
              <a:gd name="connsiteX151" fmla="*/ 8068365 w 9336686"/>
              <a:gd name="connsiteY151" fmla="*/ 3978729 h 4341716"/>
              <a:gd name="connsiteX152" fmla="*/ 8068364 w 9336686"/>
              <a:gd name="connsiteY152" fmla="*/ 3081767 h 4341716"/>
              <a:gd name="connsiteX153" fmla="*/ 8058226 w 9336686"/>
              <a:gd name="connsiteY153" fmla="*/ 3031548 h 4341716"/>
              <a:gd name="connsiteX154" fmla="*/ 7939338 w 9336686"/>
              <a:gd name="connsiteY154" fmla="*/ 2952744 h 4341716"/>
              <a:gd name="connsiteX155" fmla="*/ 7820451 w 9336686"/>
              <a:gd name="connsiteY155" fmla="*/ 3031548 h 4341716"/>
              <a:gd name="connsiteX156" fmla="*/ 7816853 w 9336686"/>
              <a:gd name="connsiteY156" fmla="*/ 3049367 h 4341716"/>
              <a:gd name="connsiteX157" fmla="*/ 7816853 w 9336686"/>
              <a:gd name="connsiteY157" fmla="*/ 3358313 h 4341716"/>
              <a:gd name="connsiteX158" fmla="*/ 7687826 w 9336686"/>
              <a:gd name="connsiteY158" fmla="*/ 3487340 h 4341716"/>
              <a:gd name="connsiteX159" fmla="*/ 7687827 w 9336686"/>
              <a:gd name="connsiteY159" fmla="*/ 3487339 h 4341716"/>
              <a:gd name="connsiteX160" fmla="*/ 7558800 w 9336686"/>
              <a:gd name="connsiteY160" fmla="*/ 3358312 h 4341716"/>
              <a:gd name="connsiteX161" fmla="*/ 7558800 w 9336686"/>
              <a:gd name="connsiteY161" fmla="*/ 2977960 h 4341716"/>
              <a:gd name="connsiteX162" fmla="*/ 7551332 w 9336686"/>
              <a:gd name="connsiteY162" fmla="*/ 2940967 h 4341716"/>
              <a:gd name="connsiteX163" fmla="*/ 7432444 w 9336686"/>
              <a:gd name="connsiteY163" fmla="*/ 2862163 h 4341716"/>
              <a:gd name="connsiteX164" fmla="*/ 7303417 w 9336686"/>
              <a:gd name="connsiteY164" fmla="*/ 2991190 h 4341716"/>
              <a:gd name="connsiteX165" fmla="*/ 7303416 w 9336686"/>
              <a:gd name="connsiteY165" fmla="*/ 3761682 h 4341716"/>
              <a:gd name="connsiteX166" fmla="*/ 7174389 w 9336686"/>
              <a:gd name="connsiteY166" fmla="*/ 3890709 h 4341716"/>
              <a:gd name="connsiteX167" fmla="*/ 7174390 w 9336686"/>
              <a:gd name="connsiteY167" fmla="*/ 3890708 h 4341716"/>
              <a:gd name="connsiteX168" fmla="*/ 7045363 w 9336686"/>
              <a:gd name="connsiteY168" fmla="*/ 3761681 h 4341716"/>
              <a:gd name="connsiteX169" fmla="*/ 7045362 w 9336686"/>
              <a:gd name="connsiteY169" fmla="*/ 3778204 h 4341716"/>
              <a:gd name="connsiteX170" fmla="*/ 7035224 w 9336686"/>
              <a:gd name="connsiteY170" fmla="*/ 3727985 h 4341716"/>
              <a:gd name="connsiteX171" fmla="*/ 6916336 w 9336686"/>
              <a:gd name="connsiteY171" fmla="*/ 3649181 h 4341716"/>
              <a:gd name="connsiteX172" fmla="*/ 6797449 w 9336686"/>
              <a:gd name="connsiteY172" fmla="*/ 3727985 h 4341716"/>
              <a:gd name="connsiteX173" fmla="*/ 6787685 w 9336686"/>
              <a:gd name="connsiteY173" fmla="*/ 3776346 h 4341716"/>
              <a:gd name="connsiteX174" fmla="*/ 6787685 w 9336686"/>
              <a:gd name="connsiteY174" fmla="*/ 3861685 h 4341716"/>
              <a:gd name="connsiteX175" fmla="*/ 6658658 w 9336686"/>
              <a:gd name="connsiteY175" fmla="*/ 3990712 h 4341716"/>
              <a:gd name="connsiteX176" fmla="*/ 6658659 w 9336686"/>
              <a:gd name="connsiteY176" fmla="*/ 3990711 h 4341716"/>
              <a:gd name="connsiteX177" fmla="*/ 6529632 w 9336686"/>
              <a:gd name="connsiteY177" fmla="*/ 3861684 h 4341716"/>
              <a:gd name="connsiteX178" fmla="*/ 6529631 w 9336686"/>
              <a:gd name="connsiteY178" fmla="*/ 3267664 h 4341716"/>
              <a:gd name="connsiteX179" fmla="*/ 6519493 w 9336686"/>
              <a:gd name="connsiteY179" fmla="*/ 3217445 h 4341716"/>
              <a:gd name="connsiteX180" fmla="*/ 6400605 w 9336686"/>
              <a:gd name="connsiteY180" fmla="*/ 3138641 h 4341716"/>
              <a:gd name="connsiteX181" fmla="*/ 6281718 w 9336686"/>
              <a:gd name="connsiteY181" fmla="*/ 3217445 h 4341716"/>
              <a:gd name="connsiteX182" fmla="*/ 6278120 w 9336686"/>
              <a:gd name="connsiteY182" fmla="*/ 3235264 h 4341716"/>
              <a:gd name="connsiteX183" fmla="*/ 6278120 w 9336686"/>
              <a:gd name="connsiteY183" fmla="*/ 3324182 h 4341716"/>
              <a:gd name="connsiteX184" fmla="*/ 6149093 w 9336686"/>
              <a:gd name="connsiteY184" fmla="*/ 3453209 h 4341716"/>
              <a:gd name="connsiteX185" fmla="*/ 6149094 w 9336686"/>
              <a:gd name="connsiteY185" fmla="*/ 3453208 h 4341716"/>
              <a:gd name="connsiteX186" fmla="*/ 6020067 w 9336686"/>
              <a:gd name="connsiteY186" fmla="*/ 3324181 h 4341716"/>
              <a:gd name="connsiteX187" fmla="*/ 6020067 w 9336686"/>
              <a:gd name="connsiteY187" fmla="*/ 3254438 h 4341716"/>
              <a:gd name="connsiteX188" fmla="*/ 6012599 w 9336686"/>
              <a:gd name="connsiteY188" fmla="*/ 3217445 h 4341716"/>
              <a:gd name="connsiteX189" fmla="*/ 5893711 w 9336686"/>
              <a:gd name="connsiteY189" fmla="*/ 3138641 h 4341716"/>
              <a:gd name="connsiteX190" fmla="*/ 5774823 w 9336686"/>
              <a:gd name="connsiteY190" fmla="*/ 3217445 h 4341716"/>
              <a:gd name="connsiteX191" fmla="*/ 5765060 w 9336686"/>
              <a:gd name="connsiteY191" fmla="*/ 3265805 h 4341716"/>
              <a:gd name="connsiteX192" fmla="*/ 5765060 w 9336686"/>
              <a:gd name="connsiteY192" fmla="*/ 3558605 h 4341716"/>
              <a:gd name="connsiteX193" fmla="*/ 5636033 w 9336686"/>
              <a:gd name="connsiteY193" fmla="*/ 3687632 h 4341716"/>
              <a:gd name="connsiteX194" fmla="*/ 5636034 w 9336686"/>
              <a:gd name="connsiteY194" fmla="*/ 3687631 h 4341716"/>
              <a:gd name="connsiteX195" fmla="*/ 5507007 w 9336686"/>
              <a:gd name="connsiteY195" fmla="*/ 3558604 h 4341716"/>
              <a:gd name="connsiteX196" fmla="*/ 5507007 w 9336686"/>
              <a:gd name="connsiteY196" fmla="*/ 2935868 h 4341716"/>
              <a:gd name="connsiteX197" fmla="*/ 5490777 w 9336686"/>
              <a:gd name="connsiteY197" fmla="*/ 2909117 h 4341716"/>
              <a:gd name="connsiteX198" fmla="*/ 5391213 w 9336686"/>
              <a:gd name="connsiteY198" fmla="*/ 2862163 h 4341716"/>
              <a:gd name="connsiteX199" fmla="*/ 5299977 w 9336686"/>
              <a:gd name="connsiteY199" fmla="*/ 2899954 h 4341716"/>
              <a:gd name="connsiteX200" fmla="*/ 5273771 w 9336686"/>
              <a:gd name="connsiteY200" fmla="*/ 2938823 h 4341716"/>
              <a:gd name="connsiteX201" fmla="*/ 5273771 w 9336686"/>
              <a:gd name="connsiteY201" fmla="*/ 3014951 h 4341716"/>
              <a:gd name="connsiteX202" fmla="*/ 5194967 w 9336686"/>
              <a:gd name="connsiteY202" fmla="*/ 3133839 h 4341716"/>
              <a:gd name="connsiteX203" fmla="*/ 5151167 w 9336686"/>
              <a:gd name="connsiteY203" fmla="*/ 3142681 h 4341716"/>
              <a:gd name="connsiteX204" fmla="*/ 5151167 w 9336686"/>
              <a:gd name="connsiteY204" fmla="*/ 3144047 h 4341716"/>
              <a:gd name="connsiteX205" fmla="*/ 5127687 w 9336686"/>
              <a:gd name="connsiteY205" fmla="*/ 3146414 h 4341716"/>
              <a:gd name="connsiteX206" fmla="*/ 5027958 w 9336686"/>
              <a:gd name="connsiteY206" fmla="*/ 3232363 h 4341716"/>
              <a:gd name="connsiteX207" fmla="*/ 5019757 w 9336686"/>
              <a:gd name="connsiteY207" fmla="*/ 3278834 h 4341716"/>
              <a:gd name="connsiteX208" fmla="*/ 5019757 w 9336686"/>
              <a:gd name="connsiteY208" fmla="*/ 3746003 h 4341716"/>
              <a:gd name="connsiteX209" fmla="*/ 4890730 w 9336686"/>
              <a:gd name="connsiteY209" fmla="*/ 3875030 h 4341716"/>
              <a:gd name="connsiteX210" fmla="*/ 4890731 w 9336686"/>
              <a:gd name="connsiteY210" fmla="*/ 3875031 h 4341716"/>
              <a:gd name="connsiteX211" fmla="*/ 4761704 w 9336686"/>
              <a:gd name="connsiteY211" fmla="*/ 3746004 h 4341716"/>
              <a:gd name="connsiteX212" fmla="*/ 4761704 w 9336686"/>
              <a:gd name="connsiteY212" fmla="*/ 3425369 h 4341716"/>
              <a:gd name="connsiteX213" fmla="*/ 4744536 w 9336686"/>
              <a:gd name="connsiteY213" fmla="*/ 3397074 h 4341716"/>
              <a:gd name="connsiteX214" fmla="*/ 4644973 w 9336686"/>
              <a:gd name="connsiteY214" fmla="*/ 3350120 h 4341716"/>
              <a:gd name="connsiteX215" fmla="*/ 4526085 w 9336686"/>
              <a:gd name="connsiteY215" fmla="*/ 3428924 h 4341716"/>
              <a:gd name="connsiteX216" fmla="*/ 4519985 w 9336686"/>
              <a:gd name="connsiteY216" fmla="*/ 3459140 h 4341716"/>
              <a:gd name="connsiteX217" fmla="*/ 4519985 w 9336686"/>
              <a:gd name="connsiteY217" fmla="*/ 4066575 h 4341716"/>
              <a:gd name="connsiteX218" fmla="*/ 4390958 w 9336686"/>
              <a:gd name="connsiteY218" fmla="*/ 4195602 h 4341716"/>
              <a:gd name="connsiteX219" fmla="*/ 4390959 w 9336686"/>
              <a:gd name="connsiteY219" fmla="*/ 4195601 h 4341716"/>
              <a:gd name="connsiteX220" fmla="*/ 4261932 w 9336686"/>
              <a:gd name="connsiteY220" fmla="*/ 4066574 h 4341716"/>
              <a:gd name="connsiteX221" fmla="*/ 4261932 w 9336686"/>
              <a:gd name="connsiteY221" fmla="*/ 3955216 h 4341716"/>
              <a:gd name="connsiteX222" fmla="*/ 4260106 w 9336686"/>
              <a:gd name="connsiteY222" fmla="*/ 3946171 h 4341716"/>
              <a:gd name="connsiteX223" fmla="*/ 4141220 w 9336686"/>
              <a:gd name="connsiteY223" fmla="*/ 3867367 h 4341716"/>
              <a:gd name="connsiteX224" fmla="*/ 4022332 w 9336686"/>
              <a:gd name="connsiteY224" fmla="*/ 3946171 h 4341716"/>
              <a:gd name="connsiteX225" fmla="*/ 4018195 w 9336686"/>
              <a:gd name="connsiteY225" fmla="*/ 3966664 h 4341716"/>
              <a:gd name="connsiteX226" fmla="*/ 4018195 w 9336686"/>
              <a:gd name="connsiteY226" fmla="*/ 4212689 h 4341716"/>
              <a:gd name="connsiteX227" fmla="*/ 3889168 w 9336686"/>
              <a:gd name="connsiteY227" fmla="*/ 4341716 h 4341716"/>
              <a:gd name="connsiteX228" fmla="*/ 3889169 w 9336686"/>
              <a:gd name="connsiteY228" fmla="*/ 4341715 h 4341716"/>
              <a:gd name="connsiteX229" fmla="*/ 3760142 w 9336686"/>
              <a:gd name="connsiteY229" fmla="*/ 4212688 h 4341716"/>
              <a:gd name="connsiteX230" fmla="*/ 3760142 w 9336686"/>
              <a:gd name="connsiteY230" fmla="*/ 3745519 h 4341716"/>
              <a:gd name="connsiteX231" fmla="*/ 3751941 w 9336686"/>
              <a:gd name="connsiteY231" fmla="*/ 3699048 h 4341716"/>
              <a:gd name="connsiteX232" fmla="*/ 3652212 w 9336686"/>
              <a:gd name="connsiteY232" fmla="*/ 3613099 h 4341716"/>
              <a:gd name="connsiteX233" fmla="*/ 3628732 w 9336686"/>
              <a:gd name="connsiteY233" fmla="*/ 3610732 h 4341716"/>
              <a:gd name="connsiteX234" fmla="*/ 3628732 w 9336686"/>
              <a:gd name="connsiteY234" fmla="*/ 3609366 h 4341716"/>
              <a:gd name="connsiteX235" fmla="*/ 3584932 w 9336686"/>
              <a:gd name="connsiteY235" fmla="*/ 3600524 h 4341716"/>
              <a:gd name="connsiteX236" fmla="*/ 3506128 w 9336686"/>
              <a:gd name="connsiteY236" fmla="*/ 3481636 h 4341716"/>
              <a:gd name="connsiteX237" fmla="*/ 3506128 w 9336686"/>
              <a:gd name="connsiteY237" fmla="*/ 3431307 h 4341716"/>
              <a:gd name="connsiteX238" fmla="*/ 3500614 w 9336686"/>
              <a:gd name="connsiteY238" fmla="*/ 3403994 h 4341716"/>
              <a:gd name="connsiteX239" fmla="*/ 3381726 w 9336686"/>
              <a:gd name="connsiteY239" fmla="*/ 3325190 h 4341716"/>
              <a:gd name="connsiteX240" fmla="*/ 3290490 w 9336686"/>
              <a:gd name="connsiteY240" fmla="*/ 3362981 h 4341716"/>
              <a:gd name="connsiteX241" fmla="*/ 3263554 w 9336686"/>
              <a:gd name="connsiteY241" fmla="*/ 3402932 h 4341716"/>
              <a:gd name="connsiteX242" fmla="*/ 3263554 w 9336686"/>
              <a:gd name="connsiteY242" fmla="*/ 3631142 h 4341716"/>
              <a:gd name="connsiteX243" fmla="*/ 3134527 w 9336686"/>
              <a:gd name="connsiteY243" fmla="*/ 3760169 h 4341716"/>
              <a:gd name="connsiteX244" fmla="*/ 3134528 w 9336686"/>
              <a:gd name="connsiteY244" fmla="*/ 3760168 h 4341716"/>
              <a:gd name="connsiteX245" fmla="*/ 3005501 w 9336686"/>
              <a:gd name="connsiteY245" fmla="*/ 3631141 h 4341716"/>
              <a:gd name="connsiteX246" fmla="*/ 3005501 w 9336686"/>
              <a:gd name="connsiteY246" fmla="*/ 2991769 h 4341716"/>
              <a:gd name="connsiteX247" fmla="*/ 3000280 w 9336686"/>
              <a:gd name="connsiteY247" fmla="*/ 2965907 h 4341716"/>
              <a:gd name="connsiteX248" fmla="*/ 2881392 w 9336686"/>
              <a:gd name="connsiteY248" fmla="*/ 2887103 h 4341716"/>
              <a:gd name="connsiteX249" fmla="*/ 2762505 w 9336686"/>
              <a:gd name="connsiteY249" fmla="*/ 2965907 h 4341716"/>
              <a:gd name="connsiteX250" fmla="*/ 2762032 w 9336686"/>
              <a:gd name="connsiteY250" fmla="*/ 2968250 h 4341716"/>
              <a:gd name="connsiteX251" fmla="*/ 2762032 w 9336686"/>
              <a:gd name="connsiteY251" fmla="*/ 3113195 h 4341716"/>
              <a:gd name="connsiteX252" fmla="*/ 2683229 w 9336686"/>
              <a:gd name="connsiteY252" fmla="*/ 3232083 h 4341716"/>
              <a:gd name="connsiteX253" fmla="*/ 2635159 w 9336686"/>
              <a:gd name="connsiteY253" fmla="*/ 3241787 h 4341716"/>
              <a:gd name="connsiteX254" fmla="*/ 2635159 w 9336686"/>
              <a:gd name="connsiteY254" fmla="*/ 3242525 h 4341716"/>
              <a:gd name="connsiteX255" fmla="*/ 2611679 w 9336686"/>
              <a:gd name="connsiteY255" fmla="*/ 3244892 h 4341716"/>
              <a:gd name="connsiteX256" fmla="*/ 2534615 w 9336686"/>
              <a:gd name="connsiteY256" fmla="*/ 3291336 h 4341716"/>
              <a:gd name="connsiteX257" fmla="*/ 2512827 w 9336686"/>
              <a:gd name="connsiteY257" fmla="*/ 3329312 h 4341716"/>
              <a:gd name="connsiteX258" fmla="*/ 2512827 w 9336686"/>
              <a:gd name="connsiteY258" fmla="*/ 3454880 h 4341716"/>
              <a:gd name="connsiteX259" fmla="*/ 2434024 w 9336686"/>
              <a:gd name="connsiteY259" fmla="*/ 3573768 h 4341716"/>
              <a:gd name="connsiteX260" fmla="*/ 2385954 w 9336686"/>
              <a:gd name="connsiteY260" fmla="*/ 3583472 h 4341716"/>
              <a:gd name="connsiteX261" fmla="*/ 2385954 w 9336686"/>
              <a:gd name="connsiteY261" fmla="*/ 3584210 h 4341716"/>
              <a:gd name="connsiteX262" fmla="*/ 2362474 w 9336686"/>
              <a:gd name="connsiteY262" fmla="*/ 3586577 h 4341716"/>
              <a:gd name="connsiteX263" fmla="*/ 2285410 w 9336686"/>
              <a:gd name="connsiteY263" fmla="*/ 3633021 h 4341716"/>
              <a:gd name="connsiteX264" fmla="*/ 2273449 w 9336686"/>
              <a:gd name="connsiteY264" fmla="*/ 3653869 h 4341716"/>
              <a:gd name="connsiteX265" fmla="*/ 2273449 w 9336686"/>
              <a:gd name="connsiteY265" fmla="*/ 3867367 h 4341716"/>
              <a:gd name="connsiteX266" fmla="*/ 2144423 w 9336686"/>
              <a:gd name="connsiteY266" fmla="*/ 3996394 h 4341716"/>
              <a:gd name="connsiteX267" fmla="*/ 2144424 w 9336686"/>
              <a:gd name="connsiteY267" fmla="*/ 3996393 h 4341716"/>
              <a:gd name="connsiteX268" fmla="*/ 2015396 w 9336686"/>
              <a:gd name="connsiteY268" fmla="*/ 3867366 h 4341716"/>
              <a:gd name="connsiteX269" fmla="*/ 2015396 w 9336686"/>
              <a:gd name="connsiteY269" fmla="*/ 3400197 h 4341716"/>
              <a:gd name="connsiteX270" fmla="*/ 2007195 w 9336686"/>
              <a:gd name="connsiteY270" fmla="*/ 3353726 h 4341716"/>
              <a:gd name="connsiteX271" fmla="*/ 1907467 w 9336686"/>
              <a:gd name="connsiteY271" fmla="*/ 3267777 h 4341716"/>
              <a:gd name="connsiteX272" fmla="*/ 1883987 w 9336686"/>
              <a:gd name="connsiteY272" fmla="*/ 3265410 h 4341716"/>
              <a:gd name="connsiteX273" fmla="*/ 1883987 w 9336686"/>
              <a:gd name="connsiteY273" fmla="*/ 3264044 h 4341716"/>
              <a:gd name="connsiteX274" fmla="*/ 1840187 w 9336686"/>
              <a:gd name="connsiteY274" fmla="*/ 3255202 h 4341716"/>
              <a:gd name="connsiteX275" fmla="*/ 1761383 w 9336686"/>
              <a:gd name="connsiteY275" fmla="*/ 3136314 h 4341716"/>
              <a:gd name="connsiteX276" fmla="*/ 1761383 w 9336686"/>
              <a:gd name="connsiteY276" fmla="*/ 2996103 h 4341716"/>
              <a:gd name="connsiteX277" fmla="*/ 1755287 w 9336686"/>
              <a:gd name="connsiteY277" fmla="*/ 2965907 h 4341716"/>
              <a:gd name="connsiteX278" fmla="*/ 1636398 w 9336686"/>
              <a:gd name="connsiteY278" fmla="*/ 2887103 h 4341716"/>
              <a:gd name="connsiteX279" fmla="*/ 1517510 w 9336686"/>
              <a:gd name="connsiteY279" fmla="*/ 2965907 h 4341716"/>
              <a:gd name="connsiteX280" fmla="*/ 1515568 w 9336686"/>
              <a:gd name="connsiteY280" fmla="*/ 2975527 h 4341716"/>
              <a:gd name="connsiteX281" fmla="*/ 1515568 w 9336686"/>
              <a:gd name="connsiteY281" fmla="*/ 3239907 h 4341716"/>
              <a:gd name="connsiteX282" fmla="*/ 1386541 w 9336686"/>
              <a:gd name="connsiteY282" fmla="*/ 3368934 h 4341716"/>
              <a:gd name="connsiteX283" fmla="*/ 1386542 w 9336686"/>
              <a:gd name="connsiteY283" fmla="*/ 3368933 h 4341716"/>
              <a:gd name="connsiteX284" fmla="*/ 1257514 w 9336686"/>
              <a:gd name="connsiteY284" fmla="*/ 3239906 h 4341716"/>
              <a:gd name="connsiteX285" fmla="*/ 1257514 w 9336686"/>
              <a:gd name="connsiteY285" fmla="*/ 2772737 h 4341716"/>
              <a:gd name="connsiteX286" fmla="*/ 1249314 w 9336686"/>
              <a:gd name="connsiteY286" fmla="*/ 2726266 h 4341716"/>
              <a:gd name="connsiteX287" fmla="*/ 1149584 w 9336686"/>
              <a:gd name="connsiteY287" fmla="*/ 2640317 h 4341716"/>
              <a:gd name="connsiteX288" fmla="*/ 1126104 w 9336686"/>
              <a:gd name="connsiteY288" fmla="*/ 2637950 h 4341716"/>
              <a:gd name="connsiteX289" fmla="*/ 1126104 w 9336686"/>
              <a:gd name="connsiteY289" fmla="*/ 2636584 h 4341716"/>
              <a:gd name="connsiteX290" fmla="*/ 1082305 w 9336686"/>
              <a:gd name="connsiteY290" fmla="*/ 2627742 h 4341716"/>
              <a:gd name="connsiteX291" fmla="*/ 1003500 w 9336686"/>
              <a:gd name="connsiteY291" fmla="*/ 2508854 h 4341716"/>
              <a:gd name="connsiteX292" fmla="*/ 1003500 w 9336686"/>
              <a:gd name="connsiteY292" fmla="*/ 2387433 h 4341716"/>
              <a:gd name="connsiteX293" fmla="*/ 1003269 w 9336686"/>
              <a:gd name="connsiteY293" fmla="*/ 2386290 h 4341716"/>
              <a:gd name="connsiteX294" fmla="*/ 884381 w 9336686"/>
              <a:gd name="connsiteY294" fmla="*/ 2307486 h 4341716"/>
              <a:gd name="connsiteX295" fmla="*/ 765494 w 9336686"/>
              <a:gd name="connsiteY295" fmla="*/ 2386290 h 4341716"/>
              <a:gd name="connsiteX296" fmla="*/ 762038 w 9336686"/>
              <a:gd name="connsiteY296" fmla="*/ 2403410 h 4341716"/>
              <a:gd name="connsiteX297" fmla="*/ 762038 w 9336686"/>
              <a:gd name="connsiteY297" fmla="*/ 2614672 h 4341716"/>
              <a:gd name="connsiteX298" fmla="*/ 683235 w 9336686"/>
              <a:gd name="connsiteY298" fmla="*/ 2733560 h 4341716"/>
              <a:gd name="connsiteX299" fmla="*/ 635165 w 9336686"/>
              <a:gd name="connsiteY299" fmla="*/ 2743264 h 4341716"/>
              <a:gd name="connsiteX300" fmla="*/ 635165 w 9336686"/>
              <a:gd name="connsiteY300" fmla="*/ 2744002 h 4341716"/>
              <a:gd name="connsiteX301" fmla="*/ 611685 w 9336686"/>
              <a:gd name="connsiteY301" fmla="*/ 2746369 h 4341716"/>
              <a:gd name="connsiteX302" fmla="*/ 534621 w 9336686"/>
              <a:gd name="connsiteY302" fmla="*/ 2792813 h 4341716"/>
              <a:gd name="connsiteX303" fmla="*/ 512066 w 9336686"/>
              <a:gd name="connsiteY303" fmla="*/ 2832126 h 4341716"/>
              <a:gd name="connsiteX304" fmla="*/ 512066 w 9336686"/>
              <a:gd name="connsiteY304" fmla="*/ 3531739 h 4341716"/>
              <a:gd name="connsiteX305" fmla="*/ 383039 w 9336686"/>
              <a:gd name="connsiteY305" fmla="*/ 3660766 h 4341716"/>
              <a:gd name="connsiteX306" fmla="*/ 383040 w 9336686"/>
              <a:gd name="connsiteY306" fmla="*/ 3660765 h 4341716"/>
              <a:gd name="connsiteX307" fmla="*/ 254013 w 9336686"/>
              <a:gd name="connsiteY307" fmla="*/ 3531738 h 4341716"/>
              <a:gd name="connsiteX308" fmla="*/ 254013 w 9336686"/>
              <a:gd name="connsiteY308" fmla="*/ 3064569 h 4341716"/>
              <a:gd name="connsiteX309" fmla="*/ 245812 w 9336686"/>
              <a:gd name="connsiteY309" fmla="*/ 3018098 h 4341716"/>
              <a:gd name="connsiteX310" fmla="*/ 146083 w 9336686"/>
              <a:gd name="connsiteY310" fmla="*/ 2932149 h 4341716"/>
              <a:gd name="connsiteX311" fmla="*/ 122603 w 9336686"/>
              <a:gd name="connsiteY311" fmla="*/ 2929782 h 4341716"/>
              <a:gd name="connsiteX312" fmla="*/ 122603 w 9336686"/>
              <a:gd name="connsiteY312" fmla="*/ 2928416 h 4341716"/>
              <a:gd name="connsiteX313" fmla="*/ 78803 w 9336686"/>
              <a:gd name="connsiteY313" fmla="*/ 2919574 h 4341716"/>
              <a:gd name="connsiteX314" fmla="*/ 22035 w 9336686"/>
              <a:gd name="connsiteY314" fmla="*/ 2872826 h 4341716"/>
              <a:gd name="connsiteX315" fmla="*/ 0 w 9336686"/>
              <a:gd name="connsiteY315" fmla="*/ 2800689 h 4341716"/>
              <a:gd name="connsiteX316" fmla="*/ 0 w 9336686"/>
              <a:gd name="connsiteY316" fmla="*/ 783111 h 4341716"/>
              <a:gd name="connsiteX317" fmla="*/ 129027 w 9336686"/>
              <a:gd name="connsiteY317" fmla="*/ 654084 h 4341716"/>
              <a:gd name="connsiteX318" fmla="*/ 129026 w 9336686"/>
              <a:gd name="connsiteY318" fmla="*/ 654085 h 4341716"/>
              <a:gd name="connsiteX319" fmla="*/ 258053 w 9336686"/>
              <a:gd name="connsiteY319" fmla="*/ 783112 h 4341716"/>
              <a:gd name="connsiteX320" fmla="*/ 258053 w 9336686"/>
              <a:gd name="connsiteY320" fmla="*/ 1405848 h 4341716"/>
              <a:gd name="connsiteX321" fmla="*/ 274283 w 9336686"/>
              <a:gd name="connsiteY321" fmla="*/ 1432599 h 4341716"/>
              <a:gd name="connsiteX322" fmla="*/ 373847 w 9336686"/>
              <a:gd name="connsiteY322" fmla="*/ 1479553 h 4341716"/>
              <a:gd name="connsiteX323" fmla="*/ 492735 w 9336686"/>
              <a:gd name="connsiteY323" fmla="*/ 1400749 h 4341716"/>
              <a:gd name="connsiteX324" fmla="*/ 494536 w 9336686"/>
              <a:gd name="connsiteY324" fmla="*/ 1391827 h 4341716"/>
              <a:gd name="connsiteX325" fmla="*/ 494536 w 9336686"/>
              <a:gd name="connsiteY325" fmla="*/ 964051 h 4341716"/>
              <a:gd name="connsiteX326" fmla="*/ 623563 w 9336686"/>
              <a:gd name="connsiteY326" fmla="*/ 835024 h 4341716"/>
              <a:gd name="connsiteX327" fmla="*/ 623562 w 9336686"/>
              <a:gd name="connsiteY327" fmla="*/ 835025 h 4341716"/>
              <a:gd name="connsiteX328" fmla="*/ 752589 w 9336686"/>
              <a:gd name="connsiteY328" fmla="*/ 964052 h 4341716"/>
              <a:gd name="connsiteX329" fmla="*/ 752590 w 9336686"/>
              <a:gd name="connsiteY329" fmla="*/ 947529 h 4341716"/>
              <a:gd name="connsiteX330" fmla="*/ 762728 w 9336686"/>
              <a:gd name="connsiteY330" fmla="*/ 997748 h 4341716"/>
              <a:gd name="connsiteX331" fmla="*/ 881616 w 9336686"/>
              <a:gd name="connsiteY331" fmla="*/ 1076552 h 4341716"/>
              <a:gd name="connsiteX332" fmla="*/ 1000503 w 9336686"/>
              <a:gd name="connsiteY332" fmla="*/ 997748 h 4341716"/>
              <a:gd name="connsiteX333" fmla="*/ 1010267 w 9336686"/>
              <a:gd name="connsiteY333" fmla="*/ 949388 h 4341716"/>
              <a:gd name="connsiteX334" fmla="*/ 1010267 w 9336686"/>
              <a:gd name="connsiteY334" fmla="*/ 362986 h 4341716"/>
              <a:gd name="connsiteX335" fmla="*/ 1139294 w 9336686"/>
              <a:gd name="connsiteY335" fmla="*/ 233959 h 4341716"/>
              <a:gd name="connsiteX336" fmla="*/ 1139293 w 9336686"/>
              <a:gd name="connsiteY336" fmla="*/ 233960 h 4341716"/>
              <a:gd name="connsiteX337" fmla="*/ 1268320 w 9336686"/>
              <a:gd name="connsiteY337" fmla="*/ 362987 h 4341716"/>
              <a:gd name="connsiteX338" fmla="*/ 1268321 w 9336686"/>
              <a:gd name="connsiteY338" fmla="*/ 1259949 h 4341716"/>
              <a:gd name="connsiteX339" fmla="*/ 1278459 w 9336686"/>
              <a:gd name="connsiteY339" fmla="*/ 1310168 h 4341716"/>
              <a:gd name="connsiteX340" fmla="*/ 1397347 w 9336686"/>
              <a:gd name="connsiteY340" fmla="*/ 1388972 h 4341716"/>
              <a:gd name="connsiteX341" fmla="*/ 1516234 w 9336686"/>
              <a:gd name="connsiteY341" fmla="*/ 1310168 h 4341716"/>
              <a:gd name="connsiteX342" fmla="*/ 1519832 w 9336686"/>
              <a:gd name="connsiteY342" fmla="*/ 1292349 h 4341716"/>
              <a:gd name="connsiteX343" fmla="*/ 1519832 w 9336686"/>
              <a:gd name="connsiteY343" fmla="*/ 983403 h 4341716"/>
              <a:gd name="connsiteX344" fmla="*/ 1648859 w 9336686"/>
              <a:gd name="connsiteY344" fmla="*/ 854376 h 4341716"/>
              <a:gd name="connsiteX345" fmla="*/ 1648858 w 9336686"/>
              <a:gd name="connsiteY345" fmla="*/ 854377 h 4341716"/>
              <a:gd name="connsiteX346" fmla="*/ 1777885 w 9336686"/>
              <a:gd name="connsiteY346" fmla="*/ 983404 h 4341716"/>
              <a:gd name="connsiteX347" fmla="*/ 1777885 w 9336686"/>
              <a:gd name="connsiteY347" fmla="*/ 1363756 h 4341716"/>
              <a:gd name="connsiteX348" fmla="*/ 1785353 w 9336686"/>
              <a:gd name="connsiteY348" fmla="*/ 1400749 h 4341716"/>
              <a:gd name="connsiteX349" fmla="*/ 1904241 w 9336686"/>
              <a:gd name="connsiteY349" fmla="*/ 1479553 h 4341716"/>
              <a:gd name="connsiteX350" fmla="*/ 2033268 w 9336686"/>
              <a:gd name="connsiteY350" fmla="*/ 1350526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3 w 9336686"/>
              <a:gd name="connsiteY355" fmla="*/ 563512 h 4341716"/>
              <a:gd name="connsiteX356" fmla="*/ 2301461 w 9336686"/>
              <a:gd name="connsiteY356" fmla="*/ 613731 h 4341716"/>
              <a:gd name="connsiteX357" fmla="*/ 2420349 w 9336686"/>
              <a:gd name="connsiteY357" fmla="*/ 692535 h 4341716"/>
              <a:gd name="connsiteX358" fmla="*/ 2539236 w 9336686"/>
              <a:gd name="connsiteY358" fmla="*/ 613731 h 4341716"/>
              <a:gd name="connsiteX359" fmla="*/ 2549000 w 9336686"/>
              <a:gd name="connsiteY359" fmla="*/ 565370 h 4341716"/>
              <a:gd name="connsiteX360" fmla="*/ 2549000 w 9336686"/>
              <a:gd name="connsiteY360" fmla="*/ 480031 h 4341716"/>
              <a:gd name="connsiteX361" fmla="*/ 2678027 w 9336686"/>
              <a:gd name="connsiteY361" fmla="*/ 351004 h 4341716"/>
              <a:gd name="connsiteX362" fmla="*/ 2678026 w 9336686"/>
              <a:gd name="connsiteY362" fmla="*/ 351005 h 4341716"/>
              <a:gd name="connsiteX363" fmla="*/ 2807053 w 9336686"/>
              <a:gd name="connsiteY363" fmla="*/ 480032 h 4341716"/>
              <a:gd name="connsiteX364" fmla="*/ 2807054 w 9336686"/>
              <a:gd name="connsiteY364" fmla="*/ 1074052 h 4341716"/>
              <a:gd name="connsiteX365" fmla="*/ 2817192 w 9336686"/>
              <a:gd name="connsiteY365" fmla="*/ 1124271 h 4341716"/>
              <a:gd name="connsiteX366" fmla="*/ 2936080 w 9336686"/>
              <a:gd name="connsiteY366" fmla="*/ 1203075 h 4341716"/>
              <a:gd name="connsiteX367" fmla="*/ 3054967 w 9336686"/>
              <a:gd name="connsiteY367" fmla="*/ 1124271 h 4341716"/>
              <a:gd name="connsiteX368" fmla="*/ 3058565 w 9336686"/>
              <a:gd name="connsiteY368" fmla="*/ 1106452 h 4341716"/>
              <a:gd name="connsiteX369" fmla="*/ 3058565 w 9336686"/>
              <a:gd name="connsiteY369" fmla="*/ 1017534 h 4341716"/>
              <a:gd name="connsiteX370" fmla="*/ 3187592 w 9336686"/>
              <a:gd name="connsiteY370" fmla="*/ 888507 h 4341716"/>
              <a:gd name="connsiteX371" fmla="*/ 3187591 w 9336686"/>
              <a:gd name="connsiteY371" fmla="*/ 888508 h 4341716"/>
              <a:gd name="connsiteX372" fmla="*/ 3316618 w 9336686"/>
              <a:gd name="connsiteY372" fmla="*/ 1017535 h 4341716"/>
              <a:gd name="connsiteX373" fmla="*/ 3316618 w 9336686"/>
              <a:gd name="connsiteY373" fmla="*/ 1087278 h 4341716"/>
              <a:gd name="connsiteX374" fmla="*/ 3324086 w 9336686"/>
              <a:gd name="connsiteY374" fmla="*/ 1124271 h 4341716"/>
              <a:gd name="connsiteX375" fmla="*/ 3442974 w 9336686"/>
              <a:gd name="connsiteY375" fmla="*/ 1203075 h 4341716"/>
              <a:gd name="connsiteX376" fmla="*/ 3561862 w 9336686"/>
              <a:gd name="connsiteY376" fmla="*/ 1124271 h 4341716"/>
              <a:gd name="connsiteX377" fmla="*/ 3571625 w 9336686"/>
              <a:gd name="connsiteY377" fmla="*/ 1075911 h 4341716"/>
              <a:gd name="connsiteX378" fmla="*/ 3571625 w 9336686"/>
              <a:gd name="connsiteY378" fmla="*/ 783111 h 4341716"/>
              <a:gd name="connsiteX379" fmla="*/ 3700652 w 9336686"/>
              <a:gd name="connsiteY379" fmla="*/ 654084 h 4341716"/>
              <a:gd name="connsiteX380" fmla="*/ 3700651 w 9336686"/>
              <a:gd name="connsiteY380" fmla="*/ 654085 h 4341716"/>
              <a:gd name="connsiteX381" fmla="*/ 3829678 w 9336686"/>
              <a:gd name="connsiteY381" fmla="*/ 783112 h 4341716"/>
              <a:gd name="connsiteX382" fmla="*/ 3829678 w 9336686"/>
              <a:gd name="connsiteY382" fmla="*/ 1405848 h 4341716"/>
              <a:gd name="connsiteX383" fmla="*/ 3845908 w 9336686"/>
              <a:gd name="connsiteY383" fmla="*/ 1432599 h 4341716"/>
              <a:gd name="connsiteX384" fmla="*/ 3945472 w 9336686"/>
              <a:gd name="connsiteY384" fmla="*/ 1479553 h 4341716"/>
              <a:gd name="connsiteX385" fmla="*/ 4036708 w 9336686"/>
              <a:gd name="connsiteY385" fmla="*/ 1441762 h 4341716"/>
              <a:gd name="connsiteX386" fmla="*/ 4062914 w 9336686"/>
              <a:gd name="connsiteY386" fmla="*/ 1402893 h 4341716"/>
              <a:gd name="connsiteX387" fmla="*/ 4062914 w 9336686"/>
              <a:gd name="connsiteY387" fmla="*/ 1326765 h 4341716"/>
              <a:gd name="connsiteX388" fmla="*/ 4141718 w 9336686"/>
              <a:gd name="connsiteY388" fmla="*/ 1207877 h 4341716"/>
              <a:gd name="connsiteX389" fmla="*/ 4185518 w 9336686"/>
              <a:gd name="connsiteY389" fmla="*/ 1199035 h 4341716"/>
              <a:gd name="connsiteX390" fmla="*/ 4185518 w 9336686"/>
              <a:gd name="connsiteY390" fmla="*/ 1197669 h 4341716"/>
              <a:gd name="connsiteX391" fmla="*/ 4208998 w 9336686"/>
              <a:gd name="connsiteY391" fmla="*/ 1195302 h 4341716"/>
              <a:gd name="connsiteX392" fmla="*/ 4308727 w 9336686"/>
              <a:gd name="connsiteY392" fmla="*/ 1109353 h 4341716"/>
              <a:gd name="connsiteX393" fmla="*/ 4316928 w 9336686"/>
              <a:gd name="connsiteY393" fmla="*/ 1062882 h 4341716"/>
              <a:gd name="connsiteX394" fmla="*/ 4316928 w 9336686"/>
              <a:gd name="connsiteY394" fmla="*/ 595713 h 4341716"/>
              <a:gd name="connsiteX395" fmla="*/ 4445955 w 9336686"/>
              <a:gd name="connsiteY395" fmla="*/ 466686 h 4341716"/>
              <a:gd name="connsiteX396" fmla="*/ 4445954 w 9336686"/>
              <a:gd name="connsiteY396" fmla="*/ 466685 h 4341716"/>
              <a:gd name="connsiteX397" fmla="*/ 4574981 w 9336686"/>
              <a:gd name="connsiteY397" fmla="*/ 595712 h 4341716"/>
              <a:gd name="connsiteX398" fmla="*/ 4574981 w 9336686"/>
              <a:gd name="connsiteY398" fmla="*/ 916347 h 4341716"/>
              <a:gd name="connsiteX399" fmla="*/ 4592149 w 9336686"/>
              <a:gd name="connsiteY399" fmla="*/ 944642 h 4341716"/>
              <a:gd name="connsiteX400" fmla="*/ 4691712 w 9336686"/>
              <a:gd name="connsiteY400" fmla="*/ 991596 h 4341716"/>
              <a:gd name="connsiteX401" fmla="*/ 4810600 w 9336686"/>
              <a:gd name="connsiteY401" fmla="*/ 912792 h 4341716"/>
              <a:gd name="connsiteX402" fmla="*/ 4816700 w 9336686"/>
              <a:gd name="connsiteY402" fmla="*/ 882576 h 4341716"/>
              <a:gd name="connsiteX403" fmla="*/ 4816700 w 9336686"/>
              <a:gd name="connsiteY403" fmla="*/ 275141 h 4341716"/>
              <a:gd name="connsiteX404" fmla="*/ 4945727 w 9336686"/>
              <a:gd name="connsiteY404" fmla="*/ 146114 h 4341716"/>
              <a:gd name="connsiteX405" fmla="*/ 4945726 w 9336686"/>
              <a:gd name="connsiteY405" fmla="*/ 146115 h 4341716"/>
              <a:gd name="connsiteX406" fmla="*/ 5074753 w 9336686"/>
              <a:gd name="connsiteY406" fmla="*/ 275142 h 4341716"/>
              <a:gd name="connsiteX407" fmla="*/ 5074753 w 9336686"/>
              <a:gd name="connsiteY407" fmla="*/ 386500 h 4341716"/>
              <a:gd name="connsiteX408" fmla="*/ 5076579 w 9336686"/>
              <a:gd name="connsiteY408" fmla="*/ 395545 h 4341716"/>
              <a:gd name="connsiteX409" fmla="*/ 5195465 w 9336686"/>
              <a:gd name="connsiteY409" fmla="*/ 474349 h 4341716"/>
              <a:gd name="connsiteX410" fmla="*/ 5314353 w 9336686"/>
              <a:gd name="connsiteY410" fmla="*/ 395545 h 4341716"/>
              <a:gd name="connsiteX411" fmla="*/ 5318490 w 9336686"/>
              <a:gd name="connsiteY411" fmla="*/ 375052 h 4341716"/>
              <a:gd name="connsiteX412" fmla="*/ 5318490 w 9336686"/>
              <a:gd name="connsiteY412" fmla="*/ 129027 h 4341716"/>
              <a:gd name="connsiteX413" fmla="*/ 5447517 w 9336686"/>
              <a:gd name="connsiteY413" fmla="*/ 0 h 4341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</a:cxnLst>
            <a:rect l="l" t="t" r="r" b="b"/>
            <a:pathLst>
              <a:path w="9336686" h="4341716">
                <a:moveTo>
                  <a:pt x="3651347" y="3605718"/>
                </a:moveTo>
                <a:lnTo>
                  <a:pt x="3648504" y="3606586"/>
                </a:lnTo>
                <a:lnTo>
                  <a:pt x="3648898" y="3606552"/>
                </a:lnTo>
                <a:lnTo>
                  <a:pt x="3651347" y="3605718"/>
                </a:lnTo>
                <a:close/>
                <a:moveTo>
                  <a:pt x="1906601" y="3260396"/>
                </a:moveTo>
                <a:lnTo>
                  <a:pt x="1903759" y="3261264"/>
                </a:lnTo>
                <a:lnTo>
                  <a:pt x="1904153" y="3261230"/>
                </a:lnTo>
                <a:lnTo>
                  <a:pt x="1906601" y="3260396"/>
                </a:lnTo>
                <a:close/>
                <a:moveTo>
                  <a:pt x="5128552" y="3139033"/>
                </a:moveTo>
                <a:lnTo>
                  <a:pt x="5131001" y="3139867"/>
                </a:lnTo>
                <a:lnTo>
                  <a:pt x="5131395" y="3139901"/>
                </a:lnTo>
                <a:lnTo>
                  <a:pt x="5128552" y="3139033"/>
                </a:lnTo>
                <a:close/>
                <a:moveTo>
                  <a:pt x="145218" y="2924768"/>
                </a:moveTo>
                <a:lnTo>
                  <a:pt x="142375" y="2925636"/>
                </a:lnTo>
                <a:lnTo>
                  <a:pt x="142769" y="2925602"/>
                </a:lnTo>
                <a:lnTo>
                  <a:pt x="145218" y="2924768"/>
                </a:lnTo>
                <a:close/>
                <a:moveTo>
                  <a:pt x="1148720" y="2632936"/>
                </a:moveTo>
                <a:lnTo>
                  <a:pt x="1145876" y="2633804"/>
                </a:lnTo>
                <a:lnTo>
                  <a:pt x="1146270" y="2633770"/>
                </a:lnTo>
                <a:lnTo>
                  <a:pt x="1148720" y="2632936"/>
                </a:lnTo>
                <a:close/>
                <a:moveTo>
                  <a:pt x="8190809" y="1707912"/>
                </a:moveTo>
                <a:lnTo>
                  <a:pt x="8190415" y="1707946"/>
                </a:lnTo>
                <a:lnTo>
                  <a:pt x="8187965" y="1708780"/>
                </a:lnTo>
                <a:lnTo>
                  <a:pt x="8190809" y="1707912"/>
                </a:lnTo>
                <a:close/>
                <a:moveTo>
                  <a:pt x="9194310" y="1416080"/>
                </a:moveTo>
                <a:lnTo>
                  <a:pt x="9193916" y="1416114"/>
                </a:lnTo>
                <a:lnTo>
                  <a:pt x="9191467" y="1416948"/>
                </a:lnTo>
                <a:lnTo>
                  <a:pt x="9194310" y="1416080"/>
                </a:lnTo>
                <a:close/>
                <a:moveTo>
                  <a:pt x="4205290" y="1201815"/>
                </a:moveTo>
                <a:lnTo>
                  <a:pt x="4208133" y="1202683"/>
                </a:lnTo>
                <a:lnTo>
                  <a:pt x="4205684" y="1201849"/>
                </a:lnTo>
                <a:lnTo>
                  <a:pt x="4205290" y="1201815"/>
                </a:lnTo>
                <a:close/>
                <a:moveTo>
                  <a:pt x="7432926" y="1080452"/>
                </a:moveTo>
                <a:lnTo>
                  <a:pt x="7432532" y="1080486"/>
                </a:lnTo>
                <a:lnTo>
                  <a:pt x="7430084" y="1081320"/>
                </a:lnTo>
                <a:lnTo>
                  <a:pt x="7432926" y="1080452"/>
                </a:lnTo>
                <a:close/>
                <a:moveTo>
                  <a:pt x="5688181" y="735130"/>
                </a:moveTo>
                <a:lnTo>
                  <a:pt x="5687787" y="735164"/>
                </a:lnTo>
                <a:lnTo>
                  <a:pt x="5685338" y="735998"/>
                </a:lnTo>
                <a:lnTo>
                  <a:pt x="5688181" y="735130"/>
                </a:lnTo>
                <a:close/>
                <a:moveTo>
                  <a:pt x="5447517" y="0"/>
                </a:moveTo>
                <a:lnTo>
                  <a:pt x="5447516" y="1"/>
                </a:lnTo>
                <a:cubicBezTo>
                  <a:pt x="5518776" y="1"/>
                  <a:pt x="5576543" y="57768"/>
                  <a:pt x="5576543" y="129028"/>
                </a:cubicBezTo>
                <a:lnTo>
                  <a:pt x="5576543" y="596197"/>
                </a:lnTo>
                <a:lnTo>
                  <a:pt x="5584744" y="642668"/>
                </a:lnTo>
                <a:cubicBezTo>
                  <a:pt x="5600663" y="686144"/>
                  <a:pt x="5638275" y="719164"/>
                  <a:pt x="5684473" y="728617"/>
                </a:cubicBezTo>
                <a:lnTo>
                  <a:pt x="5707953" y="730984"/>
                </a:lnTo>
                <a:lnTo>
                  <a:pt x="5707953" y="732350"/>
                </a:lnTo>
                <a:lnTo>
                  <a:pt x="5751753" y="741192"/>
                </a:lnTo>
                <a:cubicBezTo>
                  <a:pt x="5798063" y="760780"/>
                  <a:pt x="5830557" y="806635"/>
                  <a:pt x="5830557" y="860080"/>
                </a:cubicBezTo>
                <a:lnTo>
                  <a:pt x="5830557" y="910409"/>
                </a:lnTo>
                <a:lnTo>
                  <a:pt x="5836071" y="937722"/>
                </a:lnTo>
                <a:cubicBezTo>
                  <a:pt x="5855659" y="984032"/>
                  <a:pt x="5901514" y="1016526"/>
                  <a:pt x="5954959" y="1016526"/>
                </a:cubicBezTo>
                <a:cubicBezTo>
                  <a:pt x="5990589" y="1016526"/>
                  <a:pt x="6022846" y="1002084"/>
                  <a:pt x="6046195" y="978735"/>
                </a:cubicBezTo>
                <a:lnTo>
                  <a:pt x="6073131" y="938784"/>
                </a:lnTo>
                <a:lnTo>
                  <a:pt x="6073131" y="710574"/>
                </a:lnTo>
                <a:cubicBezTo>
                  <a:pt x="6073131" y="639314"/>
                  <a:pt x="6130897" y="581547"/>
                  <a:pt x="6202158" y="581547"/>
                </a:cubicBezTo>
                <a:lnTo>
                  <a:pt x="6202157" y="581548"/>
                </a:lnTo>
                <a:cubicBezTo>
                  <a:pt x="6273417" y="581548"/>
                  <a:pt x="6331184" y="639315"/>
                  <a:pt x="6331184" y="710575"/>
                </a:cubicBezTo>
                <a:lnTo>
                  <a:pt x="6331184" y="1349947"/>
                </a:lnTo>
                <a:lnTo>
                  <a:pt x="6336405" y="1375809"/>
                </a:lnTo>
                <a:cubicBezTo>
                  <a:pt x="6355993" y="1422119"/>
                  <a:pt x="6401847" y="1454613"/>
                  <a:pt x="6455293" y="1454613"/>
                </a:cubicBezTo>
                <a:cubicBezTo>
                  <a:pt x="6508738" y="1454613"/>
                  <a:pt x="6554593" y="1422119"/>
                  <a:pt x="6574180" y="1375809"/>
                </a:cubicBezTo>
                <a:cubicBezTo>
                  <a:pt x="6574338" y="1375028"/>
                  <a:pt x="6574495" y="1374247"/>
                  <a:pt x="6574653" y="1373466"/>
                </a:cubicBezTo>
                <a:lnTo>
                  <a:pt x="6574653" y="1228521"/>
                </a:lnTo>
                <a:cubicBezTo>
                  <a:pt x="6574653" y="1175076"/>
                  <a:pt x="6607147" y="1129221"/>
                  <a:pt x="6653456" y="1109633"/>
                </a:cubicBezTo>
                <a:lnTo>
                  <a:pt x="6701526" y="1099929"/>
                </a:lnTo>
                <a:lnTo>
                  <a:pt x="6701526" y="1099191"/>
                </a:lnTo>
                <a:lnTo>
                  <a:pt x="6725006" y="1096824"/>
                </a:lnTo>
                <a:cubicBezTo>
                  <a:pt x="6755805" y="1090522"/>
                  <a:pt x="6782787" y="1073746"/>
                  <a:pt x="6802070" y="1050380"/>
                </a:cubicBezTo>
                <a:lnTo>
                  <a:pt x="6823858" y="1012404"/>
                </a:lnTo>
                <a:lnTo>
                  <a:pt x="6823858" y="886836"/>
                </a:lnTo>
                <a:cubicBezTo>
                  <a:pt x="6823858" y="833391"/>
                  <a:pt x="6856352" y="787536"/>
                  <a:pt x="6902661" y="767948"/>
                </a:cubicBezTo>
                <a:lnTo>
                  <a:pt x="6950731" y="758244"/>
                </a:lnTo>
                <a:lnTo>
                  <a:pt x="6950731" y="757506"/>
                </a:lnTo>
                <a:lnTo>
                  <a:pt x="6974211" y="755139"/>
                </a:lnTo>
                <a:cubicBezTo>
                  <a:pt x="7005009" y="748837"/>
                  <a:pt x="7031992" y="732061"/>
                  <a:pt x="7051275" y="708695"/>
                </a:cubicBezTo>
                <a:lnTo>
                  <a:pt x="7063236" y="687847"/>
                </a:lnTo>
                <a:lnTo>
                  <a:pt x="7063236" y="474349"/>
                </a:lnTo>
                <a:cubicBezTo>
                  <a:pt x="7063236" y="403089"/>
                  <a:pt x="7121003" y="345322"/>
                  <a:pt x="7192262" y="345322"/>
                </a:cubicBezTo>
                <a:lnTo>
                  <a:pt x="7192261" y="345323"/>
                </a:lnTo>
                <a:cubicBezTo>
                  <a:pt x="7263521" y="345323"/>
                  <a:pt x="7321289" y="403090"/>
                  <a:pt x="7321289" y="474350"/>
                </a:cubicBezTo>
                <a:lnTo>
                  <a:pt x="7321289" y="941519"/>
                </a:lnTo>
                <a:lnTo>
                  <a:pt x="7329490" y="987990"/>
                </a:lnTo>
                <a:cubicBezTo>
                  <a:pt x="7345409" y="1031466"/>
                  <a:pt x="7383020" y="1064486"/>
                  <a:pt x="7429218" y="1073939"/>
                </a:cubicBezTo>
                <a:lnTo>
                  <a:pt x="7452698" y="1076306"/>
                </a:lnTo>
                <a:lnTo>
                  <a:pt x="7452698" y="1077672"/>
                </a:lnTo>
                <a:lnTo>
                  <a:pt x="7496498" y="1086514"/>
                </a:lnTo>
                <a:cubicBezTo>
                  <a:pt x="7542809" y="1106102"/>
                  <a:pt x="7575302" y="1151957"/>
                  <a:pt x="7575302" y="1205402"/>
                </a:cubicBezTo>
                <a:lnTo>
                  <a:pt x="7575302" y="1345613"/>
                </a:lnTo>
                <a:lnTo>
                  <a:pt x="7581398" y="1375809"/>
                </a:lnTo>
                <a:cubicBezTo>
                  <a:pt x="7600986" y="1422119"/>
                  <a:pt x="7646842" y="1454613"/>
                  <a:pt x="7700287" y="1454613"/>
                </a:cubicBezTo>
                <a:cubicBezTo>
                  <a:pt x="7753732" y="1454613"/>
                  <a:pt x="7799587" y="1422119"/>
                  <a:pt x="7819175" y="1375809"/>
                </a:cubicBezTo>
                <a:lnTo>
                  <a:pt x="7821117" y="1366189"/>
                </a:lnTo>
                <a:lnTo>
                  <a:pt x="7821117" y="1101809"/>
                </a:lnTo>
                <a:cubicBezTo>
                  <a:pt x="7821117" y="1030549"/>
                  <a:pt x="7878884" y="972782"/>
                  <a:pt x="7950144" y="972782"/>
                </a:cubicBezTo>
                <a:lnTo>
                  <a:pt x="7950143" y="972783"/>
                </a:lnTo>
                <a:cubicBezTo>
                  <a:pt x="8021403" y="972783"/>
                  <a:pt x="8079171" y="1030550"/>
                  <a:pt x="8079171" y="1101810"/>
                </a:cubicBezTo>
                <a:lnTo>
                  <a:pt x="8079171" y="1568979"/>
                </a:lnTo>
                <a:lnTo>
                  <a:pt x="8087371" y="1615450"/>
                </a:lnTo>
                <a:cubicBezTo>
                  <a:pt x="8103291" y="1658926"/>
                  <a:pt x="8140903" y="1691946"/>
                  <a:pt x="8187101" y="1701399"/>
                </a:cubicBezTo>
                <a:lnTo>
                  <a:pt x="8210581" y="1703766"/>
                </a:lnTo>
                <a:lnTo>
                  <a:pt x="8210581" y="1705132"/>
                </a:lnTo>
                <a:lnTo>
                  <a:pt x="8254380" y="1713974"/>
                </a:lnTo>
                <a:cubicBezTo>
                  <a:pt x="8300690" y="1733562"/>
                  <a:pt x="8333185" y="1779417"/>
                  <a:pt x="8333185" y="1832862"/>
                </a:cubicBezTo>
                <a:lnTo>
                  <a:pt x="8333185" y="1954283"/>
                </a:lnTo>
                <a:lnTo>
                  <a:pt x="8333416" y="1955426"/>
                </a:lnTo>
                <a:cubicBezTo>
                  <a:pt x="8353004" y="2001736"/>
                  <a:pt x="8398859" y="2034230"/>
                  <a:pt x="8452304" y="2034230"/>
                </a:cubicBezTo>
                <a:cubicBezTo>
                  <a:pt x="8505749" y="2034230"/>
                  <a:pt x="8551604" y="2001736"/>
                  <a:pt x="8571191" y="1955426"/>
                </a:cubicBezTo>
                <a:lnTo>
                  <a:pt x="8574647" y="1938306"/>
                </a:lnTo>
                <a:lnTo>
                  <a:pt x="8574647" y="1727044"/>
                </a:lnTo>
                <a:cubicBezTo>
                  <a:pt x="8574647" y="1673599"/>
                  <a:pt x="8607141" y="1627744"/>
                  <a:pt x="8653450" y="1608156"/>
                </a:cubicBezTo>
                <a:lnTo>
                  <a:pt x="8701520" y="1598452"/>
                </a:lnTo>
                <a:lnTo>
                  <a:pt x="8701520" y="1597714"/>
                </a:lnTo>
                <a:lnTo>
                  <a:pt x="8725000" y="1595347"/>
                </a:lnTo>
                <a:cubicBezTo>
                  <a:pt x="8755799" y="1589045"/>
                  <a:pt x="8782781" y="1572269"/>
                  <a:pt x="8802064" y="1548903"/>
                </a:cubicBezTo>
                <a:lnTo>
                  <a:pt x="8824619" y="1509590"/>
                </a:lnTo>
                <a:lnTo>
                  <a:pt x="8824619" y="809977"/>
                </a:lnTo>
                <a:cubicBezTo>
                  <a:pt x="8824619" y="738717"/>
                  <a:pt x="8882386" y="680950"/>
                  <a:pt x="8953646" y="680950"/>
                </a:cubicBezTo>
                <a:lnTo>
                  <a:pt x="8953645" y="680951"/>
                </a:lnTo>
                <a:cubicBezTo>
                  <a:pt x="9024905" y="680951"/>
                  <a:pt x="9082672" y="738718"/>
                  <a:pt x="9082672" y="809978"/>
                </a:cubicBezTo>
                <a:lnTo>
                  <a:pt x="9082672" y="1277147"/>
                </a:lnTo>
                <a:lnTo>
                  <a:pt x="9090873" y="1323618"/>
                </a:lnTo>
                <a:cubicBezTo>
                  <a:pt x="9106792" y="1367094"/>
                  <a:pt x="9144404" y="1400114"/>
                  <a:pt x="9190602" y="1409567"/>
                </a:cubicBezTo>
                <a:lnTo>
                  <a:pt x="9214082" y="1411934"/>
                </a:lnTo>
                <a:lnTo>
                  <a:pt x="9214082" y="1413300"/>
                </a:lnTo>
                <a:lnTo>
                  <a:pt x="9257882" y="1422142"/>
                </a:lnTo>
                <a:cubicBezTo>
                  <a:pt x="9304192" y="1441730"/>
                  <a:pt x="9336686" y="1487585"/>
                  <a:pt x="9336686" y="1541030"/>
                </a:cubicBezTo>
                <a:lnTo>
                  <a:pt x="9336686" y="2136650"/>
                </a:lnTo>
                <a:lnTo>
                  <a:pt x="9336686" y="2205066"/>
                </a:lnTo>
                <a:cubicBezTo>
                  <a:pt x="9336686" y="2656246"/>
                  <a:pt x="9336685" y="3107425"/>
                  <a:pt x="9336685" y="3558605"/>
                </a:cubicBezTo>
                <a:cubicBezTo>
                  <a:pt x="9336685" y="3629865"/>
                  <a:pt x="9278918" y="3687632"/>
                  <a:pt x="9207658" y="3687632"/>
                </a:cubicBezTo>
                <a:lnTo>
                  <a:pt x="9207659" y="3687631"/>
                </a:lnTo>
                <a:cubicBezTo>
                  <a:pt x="9136399" y="3687631"/>
                  <a:pt x="9078632" y="3629864"/>
                  <a:pt x="9078632" y="3558604"/>
                </a:cubicBezTo>
                <a:lnTo>
                  <a:pt x="9078632" y="2935868"/>
                </a:lnTo>
                <a:lnTo>
                  <a:pt x="9062402" y="2909117"/>
                </a:lnTo>
                <a:cubicBezTo>
                  <a:pt x="9038736" y="2880441"/>
                  <a:pt x="9002922" y="2862163"/>
                  <a:pt x="8962838" y="2862163"/>
                </a:cubicBezTo>
                <a:cubicBezTo>
                  <a:pt x="8909393" y="2862163"/>
                  <a:pt x="8863538" y="2894657"/>
                  <a:pt x="8843950" y="2940967"/>
                </a:cubicBezTo>
                <a:lnTo>
                  <a:pt x="8842149" y="2949889"/>
                </a:lnTo>
                <a:lnTo>
                  <a:pt x="8842149" y="3377665"/>
                </a:lnTo>
                <a:cubicBezTo>
                  <a:pt x="8842149" y="3448925"/>
                  <a:pt x="8784382" y="3506692"/>
                  <a:pt x="8713122" y="3506692"/>
                </a:cubicBezTo>
                <a:lnTo>
                  <a:pt x="8713123" y="3506691"/>
                </a:lnTo>
                <a:cubicBezTo>
                  <a:pt x="8641863" y="3506691"/>
                  <a:pt x="8584096" y="3448924"/>
                  <a:pt x="8584096" y="3377664"/>
                </a:cubicBezTo>
                <a:cubicBezTo>
                  <a:pt x="8584096" y="3383172"/>
                  <a:pt x="8584095" y="3388679"/>
                  <a:pt x="8584095" y="3394187"/>
                </a:cubicBezTo>
                <a:lnTo>
                  <a:pt x="8573957" y="3343968"/>
                </a:lnTo>
                <a:cubicBezTo>
                  <a:pt x="8554369" y="3297658"/>
                  <a:pt x="8508514" y="3265164"/>
                  <a:pt x="8455069" y="3265164"/>
                </a:cubicBezTo>
                <a:cubicBezTo>
                  <a:pt x="8401624" y="3265164"/>
                  <a:pt x="8355769" y="3297658"/>
                  <a:pt x="8336182" y="3343968"/>
                </a:cubicBezTo>
                <a:lnTo>
                  <a:pt x="8326418" y="3392328"/>
                </a:lnTo>
                <a:lnTo>
                  <a:pt x="8326418" y="3978730"/>
                </a:lnTo>
                <a:cubicBezTo>
                  <a:pt x="8326418" y="4049990"/>
                  <a:pt x="8268651" y="4107757"/>
                  <a:pt x="8197391" y="4107757"/>
                </a:cubicBezTo>
                <a:lnTo>
                  <a:pt x="8197392" y="4107756"/>
                </a:lnTo>
                <a:cubicBezTo>
                  <a:pt x="8126132" y="4107756"/>
                  <a:pt x="8068365" y="4049989"/>
                  <a:pt x="8068365" y="3978729"/>
                </a:cubicBezTo>
                <a:cubicBezTo>
                  <a:pt x="8068365" y="3679742"/>
                  <a:pt x="8068364" y="3380754"/>
                  <a:pt x="8068364" y="3081767"/>
                </a:cubicBezTo>
                <a:lnTo>
                  <a:pt x="8058226" y="3031548"/>
                </a:lnTo>
                <a:cubicBezTo>
                  <a:pt x="8038638" y="2985238"/>
                  <a:pt x="7992783" y="2952744"/>
                  <a:pt x="7939338" y="2952744"/>
                </a:cubicBezTo>
                <a:cubicBezTo>
                  <a:pt x="7885893" y="2952744"/>
                  <a:pt x="7840038" y="2985238"/>
                  <a:pt x="7820451" y="3031548"/>
                </a:cubicBezTo>
                <a:lnTo>
                  <a:pt x="7816853" y="3049367"/>
                </a:lnTo>
                <a:lnTo>
                  <a:pt x="7816853" y="3358313"/>
                </a:lnTo>
                <a:cubicBezTo>
                  <a:pt x="7816853" y="3429573"/>
                  <a:pt x="7759086" y="3487340"/>
                  <a:pt x="7687826" y="3487340"/>
                </a:cubicBezTo>
                <a:lnTo>
                  <a:pt x="7687827" y="3487339"/>
                </a:lnTo>
                <a:cubicBezTo>
                  <a:pt x="7616567" y="3487339"/>
                  <a:pt x="7558800" y="3429572"/>
                  <a:pt x="7558800" y="3358312"/>
                </a:cubicBezTo>
                <a:lnTo>
                  <a:pt x="7558800" y="2977960"/>
                </a:lnTo>
                <a:lnTo>
                  <a:pt x="7551332" y="2940967"/>
                </a:lnTo>
                <a:cubicBezTo>
                  <a:pt x="7531744" y="2894657"/>
                  <a:pt x="7485889" y="2862163"/>
                  <a:pt x="7432444" y="2862163"/>
                </a:cubicBezTo>
                <a:cubicBezTo>
                  <a:pt x="7361184" y="2862163"/>
                  <a:pt x="7303417" y="2919930"/>
                  <a:pt x="7303417" y="2991190"/>
                </a:cubicBezTo>
                <a:cubicBezTo>
                  <a:pt x="7303417" y="3248021"/>
                  <a:pt x="7303416" y="3504851"/>
                  <a:pt x="7303416" y="3761682"/>
                </a:cubicBezTo>
                <a:cubicBezTo>
                  <a:pt x="7303416" y="3832942"/>
                  <a:pt x="7245649" y="3890709"/>
                  <a:pt x="7174389" y="3890709"/>
                </a:cubicBezTo>
                <a:lnTo>
                  <a:pt x="7174390" y="3890708"/>
                </a:lnTo>
                <a:cubicBezTo>
                  <a:pt x="7103130" y="3890708"/>
                  <a:pt x="7045363" y="3832941"/>
                  <a:pt x="7045363" y="3761681"/>
                </a:cubicBezTo>
                <a:cubicBezTo>
                  <a:pt x="7045363" y="3767189"/>
                  <a:pt x="7045362" y="3772696"/>
                  <a:pt x="7045362" y="3778204"/>
                </a:cubicBezTo>
                <a:lnTo>
                  <a:pt x="7035224" y="3727985"/>
                </a:lnTo>
                <a:cubicBezTo>
                  <a:pt x="7015636" y="3681675"/>
                  <a:pt x="6969781" y="3649181"/>
                  <a:pt x="6916336" y="3649181"/>
                </a:cubicBezTo>
                <a:cubicBezTo>
                  <a:pt x="6862891" y="3649181"/>
                  <a:pt x="6817036" y="3681675"/>
                  <a:pt x="6797449" y="3727985"/>
                </a:cubicBezTo>
                <a:lnTo>
                  <a:pt x="6787685" y="3776346"/>
                </a:lnTo>
                <a:lnTo>
                  <a:pt x="6787685" y="3861685"/>
                </a:lnTo>
                <a:cubicBezTo>
                  <a:pt x="6787685" y="3932945"/>
                  <a:pt x="6729918" y="3990712"/>
                  <a:pt x="6658658" y="3990712"/>
                </a:cubicBezTo>
                <a:lnTo>
                  <a:pt x="6658659" y="3990711"/>
                </a:lnTo>
                <a:cubicBezTo>
                  <a:pt x="6587399" y="3990711"/>
                  <a:pt x="6529632" y="3932944"/>
                  <a:pt x="6529632" y="3861684"/>
                </a:cubicBezTo>
                <a:cubicBezTo>
                  <a:pt x="6529632" y="3663677"/>
                  <a:pt x="6529631" y="3465671"/>
                  <a:pt x="6529631" y="3267664"/>
                </a:cubicBezTo>
                <a:lnTo>
                  <a:pt x="6519493" y="3217445"/>
                </a:lnTo>
                <a:cubicBezTo>
                  <a:pt x="6499905" y="3171135"/>
                  <a:pt x="6454050" y="3138641"/>
                  <a:pt x="6400605" y="3138641"/>
                </a:cubicBezTo>
                <a:cubicBezTo>
                  <a:pt x="6347160" y="3138641"/>
                  <a:pt x="6301305" y="3171135"/>
                  <a:pt x="6281718" y="3217445"/>
                </a:cubicBezTo>
                <a:lnTo>
                  <a:pt x="6278120" y="3235264"/>
                </a:lnTo>
                <a:lnTo>
                  <a:pt x="6278120" y="3324182"/>
                </a:lnTo>
                <a:cubicBezTo>
                  <a:pt x="6278120" y="3395442"/>
                  <a:pt x="6220353" y="3453209"/>
                  <a:pt x="6149093" y="3453209"/>
                </a:cubicBezTo>
                <a:lnTo>
                  <a:pt x="6149094" y="3453208"/>
                </a:lnTo>
                <a:cubicBezTo>
                  <a:pt x="6077834" y="3453208"/>
                  <a:pt x="6020067" y="3395441"/>
                  <a:pt x="6020067" y="3324181"/>
                </a:cubicBezTo>
                <a:lnTo>
                  <a:pt x="6020067" y="3254438"/>
                </a:lnTo>
                <a:lnTo>
                  <a:pt x="6012599" y="3217445"/>
                </a:lnTo>
                <a:cubicBezTo>
                  <a:pt x="5993011" y="3171135"/>
                  <a:pt x="5947156" y="3138641"/>
                  <a:pt x="5893711" y="3138641"/>
                </a:cubicBezTo>
                <a:cubicBezTo>
                  <a:pt x="5840266" y="3138641"/>
                  <a:pt x="5794411" y="3171135"/>
                  <a:pt x="5774823" y="3217445"/>
                </a:cubicBezTo>
                <a:lnTo>
                  <a:pt x="5765060" y="3265805"/>
                </a:lnTo>
                <a:lnTo>
                  <a:pt x="5765060" y="3558605"/>
                </a:lnTo>
                <a:cubicBezTo>
                  <a:pt x="5765060" y="3629865"/>
                  <a:pt x="5707293" y="3687632"/>
                  <a:pt x="5636033" y="3687632"/>
                </a:cubicBezTo>
                <a:lnTo>
                  <a:pt x="5636034" y="3687631"/>
                </a:lnTo>
                <a:cubicBezTo>
                  <a:pt x="5564774" y="3687631"/>
                  <a:pt x="5507007" y="3629864"/>
                  <a:pt x="5507007" y="3558604"/>
                </a:cubicBezTo>
                <a:lnTo>
                  <a:pt x="5507007" y="2935868"/>
                </a:lnTo>
                <a:lnTo>
                  <a:pt x="5490777" y="2909117"/>
                </a:lnTo>
                <a:cubicBezTo>
                  <a:pt x="5467111" y="2880441"/>
                  <a:pt x="5431296" y="2862163"/>
                  <a:pt x="5391213" y="2862163"/>
                </a:cubicBezTo>
                <a:cubicBezTo>
                  <a:pt x="5355583" y="2862163"/>
                  <a:pt x="5323326" y="2876605"/>
                  <a:pt x="5299977" y="2899954"/>
                </a:cubicBezTo>
                <a:lnTo>
                  <a:pt x="5273771" y="2938823"/>
                </a:lnTo>
                <a:lnTo>
                  <a:pt x="5273771" y="3014951"/>
                </a:lnTo>
                <a:cubicBezTo>
                  <a:pt x="5273771" y="3068396"/>
                  <a:pt x="5241277" y="3114251"/>
                  <a:pt x="5194967" y="3133839"/>
                </a:cubicBezTo>
                <a:lnTo>
                  <a:pt x="5151167" y="3142681"/>
                </a:lnTo>
                <a:lnTo>
                  <a:pt x="5151167" y="3144047"/>
                </a:lnTo>
                <a:lnTo>
                  <a:pt x="5127687" y="3146414"/>
                </a:lnTo>
                <a:cubicBezTo>
                  <a:pt x="5081489" y="3155867"/>
                  <a:pt x="5043877" y="3188887"/>
                  <a:pt x="5027958" y="3232363"/>
                </a:cubicBezTo>
                <a:lnTo>
                  <a:pt x="5019757" y="3278834"/>
                </a:lnTo>
                <a:lnTo>
                  <a:pt x="5019757" y="3746003"/>
                </a:lnTo>
                <a:cubicBezTo>
                  <a:pt x="5019757" y="3817263"/>
                  <a:pt x="4961990" y="3875030"/>
                  <a:pt x="4890730" y="3875030"/>
                </a:cubicBezTo>
                <a:lnTo>
                  <a:pt x="4890731" y="3875031"/>
                </a:lnTo>
                <a:cubicBezTo>
                  <a:pt x="4819471" y="3875031"/>
                  <a:pt x="4761704" y="3817264"/>
                  <a:pt x="4761704" y="3746004"/>
                </a:cubicBezTo>
                <a:lnTo>
                  <a:pt x="4761704" y="3425369"/>
                </a:lnTo>
                <a:lnTo>
                  <a:pt x="4744536" y="3397074"/>
                </a:lnTo>
                <a:cubicBezTo>
                  <a:pt x="4720871" y="3368398"/>
                  <a:pt x="4685057" y="3350120"/>
                  <a:pt x="4644973" y="3350120"/>
                </a:cubicBezTo>
                <a:cubicBezTo>
                  <a:pt x="4591528" y="3350120"/>
                  <a:pt x="4545673" y="3382614"/>
                  <a:pt x="4526085" y="3428924"/>
                </a:cubicBezTo>
                <a:lnTo>
                  <a:pt x="4519985" y="3459140"/>
                </a:lnTo>
                <a:lnTo>
                  <a:pt x="4519985" y="4066575"/>
                </a:lnTo>
                <a:cubicBezTo>
                  <a:pt x="4519985" y="4137835"/>
                  <a:pt x="4462218" y="4195602"/>
                  <a:pt x="4390958" y="4195602"/>
                </a:cubicBezTo>
                <a:lnTo>
                  <a:pt x="4390959" y="4195601"/>
                </a:lnTo>
                <a:cubicBezTo>
                  <a:pt x="4319699" y="4195601"/>
                  <a:pt x="4261932" y="4137834"/>
                  <a:pt x="4261932" y="4066574"/>
                </a:cubicBezTo>
                <a:lnTo>
                  <a:pt x="4261932" y="3955216"/>
                </a:lnTo>
                <a:lnTo>
                  <a:pt x="4260106" y="3946171"/>
                </a:lnTo>
                <a:cubicBezTo>
                  <a:pt x="4240518" y="3899861"/>
                  <a:pt x="4194663" y="3867367"/>
                  <a:pt x="4141220" y="3867367"/>
                </a:cubicBezTo>
                <a:cubicBezTo>
                  <a:pt x="4087775" y="3867367"/>
                  <a:pt x="4041920" y="3899861"/>
                  <a:pt x="4022332" y="3946171"/>
                </a:cubicBezTo>
                <a:lnTo>
                  <a:pt x="4018195" y="3966664"/>
                </a:lnTo>
                <a:lnTo>
                  <a:pt x="4018195" y="4212689"/>
                </a:lnTo>
                <a:cubicBezTo>
                  <a:pt x="4018195" y="4283949"/>
                  <a:pt x="3960428" y="4341716"/>
                  <a:pt x="3889168" y="4341716"/>
                </a:cubicBezTo>
                <a:lnTo>
                  <a:pt x="3889169" y="4341715"/>
                </a:lnTo>
                <a:cubicBezTo>
                  <a:pt x="3817909" y="4341715"/>
                  <a:pt x="3760142" y="4283948"/>
                  <a:pt x="3760142" y="4212688"/>
                </a:cubicBezTo>
                <a:lnTo>
                  <a:pt x="3760142" y="3745519"/>
                </a:lnTo>
                <a:lnTo>
                  <a:pt x="3751941" y="3699048"/>
                </a:lnTo>
                <a:cubicBezTo>
                  <a:pt x="3736022" y="3655572"/>
                  <a:pt x="3698410" y="3622552"/>
                  <a:pt x="3652212" y="3613099"/>
                </a:cubicBezTo>
                <a:lnTo>
                  <a:pt x="3628732" y="3610732"/>
                </a:lnTo>
                <a:lnTo>
                  <a:pt x="3628732" y="3609366"/>
                </a:lnTo>
                <a:lnTo>
                  <a:pt x="3584932" y="3600524"/>
                </a:lnTo>
                <a:cubicBezTo>
                  <a:pt x="3538622" y="3580936"/>
                  <a:pt x="3506128" y="3535081"/>
                  <a:pt x="3506128" y="3481636"/>
                </a:cubicBezTo>
                <a:lnTo>
                  <a:pt x="3506128" y="3431307"/>
                </a:lnTo>
                <a:lnTo>
                  <a:pt x="3500614" y="3403994"/>
                </a:lnTo>
                <a:cubicBezTo>
                  <a:pt x="3481026" y="3357684"/>
                  <a:pt x="3435171" y="3325190"/>
                  <a:pt x="3381726" y="3325190"/>
                </a:cubicBezTo>
                <a:cubicBezTo>
                  <a:pt x="3346096" y="3325190"/>
                  <a:pt x="3313839" y="3339632"/>
                  <a:pt x="3290490" y="3362981"/>
                </a:cubicBezTo>
                <a:lnTo>
                  <a:pt x="3263554" y="3402932"/>
                </a:lnTo>
                <a:lnTo>
                  <a:pt x="3263554" y="3631142"/>
                </a:lnTo>
                <a:cubicBezTo>
                  <a:pt x="3263554" y="3702402"/>
                  <a:pt x="3205788" y="3760169"/>
                  <a:pt x="3134527" y="3760169"/>
                </a:cubicBezTo>
                <a:lnTo>
                  <a:pt x="3134528" y="3760168"/>
                </a:lnTo>
                <a:cubicBezTo>
                  <a:pt x="3063268" y="3760168"/>
                  <a:pt x="3005501" y="3702401"/>
                  <a:pt x="3005501" y="3631141"/>
                </a:cubicBezTo>
                <a:lnTo>
                  <a:pt x="3005501" y="2991769"/>
                </a:lnTo>
                <a:lnTo>
                  <a:pt x="3000280" y="2965907"/>
                </a:lnTo>
                <a:cubicBezTo>
                  <a:pt x="2980692" y="2919597"/>
                  <a:pt x="2934838" y="2887103"/>
                  <a:pt x="2881392" y="2887103"/>
                </a:cubicBezTo>
                <a:cubicBezTo>
                  <a:pt x="2827947" y="2887103"/>
                  <a:pt x="2782092" y="2919597"/>
                  <a:pt x="2762505" y="2965907"/>
                </a:cubicBezTo>
                <a:cubicBezTo>
                  <a:pt x="2762347" y="2966688"/>
                  <a:pt x="2762190" y="2967469"/>
                  <a:pt x="2762032" y="2968250"/>
                </a:cubicBezTo>
                <a:lnTo>
                  <a:pt x="2762032" y="3113195"/>
                </a:lnTo>
                <a:cubicBezTo>
                  <a:pt x="2762032" y="3166640"/>
                  <a:pt x="2729538" y="3212495"/>
                  <a:pt x="2683229" y="3232083"/>
                </a:cubicBezTo>
                <a:lnTo>
                  <a:pt x="2635159" y="3241787"/>
                </a:lnTo>
                <a:lnTo>
                  <a:pt x="2635159" y="3242525"/>
                </a:lnTo>
                <a:lnTo>
                  <a:pt x="2611679" y="3244892"/>
                </a:lnTo>
                <a:cubicBezTo>
                  <a:pt x="2580880" y="3251194"/>
                  <a:pt x="2553898" y="3267970"/>
                  <a:pt x="2534615" y="3291336"/>
                </a:cubicBezTo>
                <a:lnTo>
                  <a:pt x="2512827" y="3329312"/>
                </a:lnTo>
                <a:lnTo>
                  <a:pt x="2512827" y="3454880"/>
                </a:lnTo>
                <a:cubicBezTo>
                  <a:pt x="2512827" y="3508325"/>
                  <a:pt x="2480333" y="3554180"/>
                  <a:pt x="2434024" y="3573768"/>
                </a:cubicBezTo>
                <a:lnTo>
                  <a:pt x="2385954" y="3583472"/>
                </a:lnTo>
                <a:lnTo>
                  <a:pt x="2385954" y="3584210"/>
                </a:lnTo>
                <a:lnTo>
                  <a:pt x="2362474" y="3586577"/>
                </a:lnTo>
                <a:cubicBezTo>
                  <a:pt x="2331676" y="3592879"/>
                  <a:pt x="2304693" y="3609655"/>
                  <a:pt x="2285410" y="3633021"/>
                </a:cubicBezTo>
                <a:lnTo>
                  <a:pt x="2273449" y="3653869"/>
                </a:lnTo>
                <a:lnTo>
                  <a:pt x="2273449" y="3867367"/>
                </a:lnTo>
                <a:cubicBezTo>
                  <a:pt x="2273449" y="3938627"/>
                  <a:pt x="2215682" y="3996394"/>
                  <a:pt x="2144423" y="3996394"/>
                </a:cubicBezTo>
                <a:lnTo>
                  <a:pt x="2144424" y="3996393"/>
                </a:lnTo>
                <a:cubicBezTo>
                  <a:pt x="2073164" y="3996393"/>
                  <a:pt x="2015396" y="3938626"/>
                  <a:pt x="2015396" y="3867366"/>
                </a:cubicBezTo>
                <a:lnTo>
                  <a:pt x="2015396" y="3400197"/>
                </a:lnTo>
                <a:lnTo>
                  <a:pt x="2007195" y="3353726"/>
                </a:lnTo>
                <a:cubicBezTo>
                  <a:pt x="1991276" y="3310250"/>
                  <a:pt x="1953665" y="3277230"/>
                  <a:pt x="1907467" y="3267777"/>
                </a:cubicBezTo>
                <a:lnTo>
                  <a:pt x="1883987" y="3265410"/>
                </a:lnTo>
                <a:lnTo>
                  <a:pt x="1883987" y="3264044"/>
                </a:lnTo>
                <a:lnTo>
                  <a:pt x="1840187" y="3255202"/>
                </a:lnTo>
                <a:cubicBezTo>
                  <a:pt x="1793876" y="3235614"/>
                  <a:pt x="1761383" y="3189759"/>
                  <a:pt x="1761383" y="3136314"/>
                </a:cubicBezTo>
                <a:lnTo>
                  <a:pt x="1761383" y="2996103"/>
                </a:lnTo>
                <a:lnTo>
                  <a:pt x="1755287" y="2965907"/>
                </a:lnTo>
                <a:cubicBezTo>
                  <a:pt x="1735699" y="2919597"/>
                  <a:pt x="1689843" y="2887103"/>
                  <a:pt x="1636398" y="2887103"/>
                </a:cubicBezTo>
                <a:cubicBezTo>
                  <a:pt x="1582953" y="2887103"/>
                  <a:pt x="1537098" y="2919597"/>
                  <a:pt x="1517510" y="2965907"/>
                </a:cubicBezTo>
                <a:lnTo>
                  <a:pt x="1515568" y="2975527"/>
                </a:lnTo>
                <a:lnTo>
                  <a:pt x="1515568" y="3239907"/>
                </a:lnTo>
                <a:cubicBezTo>
                  <a:pt x="1515568" y="3311167"/>
                  <a:pt x="1457801" y="3368934"/>
                  <a:pt x="1386541" y="3368934"/>
                </a:cubicBezTo>
                <a:lnTo>
                  <a:pt x="1386542" y="3368933"/>
                </a:lnTo>
                <a:cubicBezTo>
                  <a:pt x="1315282" y="3368933"/>
                  <a:pt x="1257514" y="3311166"/>
                  <a:pt x="1257514" y="3239906"/>
                </a:cubicBezTo>
                <a:lnTo>
                  <a:pt x="1257514" y="2772737"/>
                </a:lnTo>
                <a:lnTo>
                  <a:pt x="1249314" y="2726266"/>
                </a:lnTo>
                <a:cubicBezTo>
                  <a:pt x="1233394" y="2682790"/>
                  <a:pt x="1195782" y="2649770"/>
                  <a:pt x="1149584" y="2640317"/>
                </a:cubicBezTo>
                <a:lnTo>
                  <a:pt x="1126104" y="2637950"/>
                </a:lnTo>
                <a:lnTo>
                  <a:pt x="1126104" y="2636584"/>
                </a:lnTo>
                <a:lnTo>
                  <a:pt x="1082305" y="2627742"/>
                </a:lnTo>
                <a:cubicBezTo>
                  <a:pt x="1035995" y="2608154"/>
                  <a:pt x="1003500" y="2562299"/>
                  <a:pt x="1003500" y="2508854"/>
                </a:cubicBezTo>
                <a:lnTo>
                  <a:pt x="1003500" y="2387433"/>
                </a:lnTo>
                <a:lnTo>
                  <a:pt x="1003269" y="2386290"/>
                </a:lnTo>
                <a:cubicBezTo>
                  <a:pt x="983681" y="2339980"/>
                  <a:pt x="937826" y="2307486"/>
                  <a:pt x="884381" y="2307486"/>
                </a:cubicBezTo>
                <a:cubicBezTo>
                  <a:pt x="830936" y="2307486"/>
                  <a:pt x="785081" y="2339980"/>
                  <a:pt x="765494" y="2386290"/>
                </a:cubicBezTo>
                <a:lnTo>
                  <a:pt x="762038" y="2403410"/>
                </a:lnTo>
                <a:lnTo>
                  <a:pt x="762038" y="2614672"/>
                </a:lnTo>
                <a:cubicBezTo>
                  <a:pt x="762038" y="2668117"/>
                  <a:pt x="729544" y="2713972"/>
                  <a:pt x="683235" y="2733560"/>
                </a:cubicBezTo>
                <a:lnTo>
                  <a:pt x="635165" y="2743264"/>
                </a:lnTo>
                <a:lnTo>
                  <a:pt x="635165" y="2744002"/>
                </a:lnTo>
                <a:lnTo>
                  <a:pt x="611685" y="2746369"/>
                </a:lnTo>
                <a:cubicBezTo>
                  <a:pt x="580886" y="2752671"/>
                  <a:pt x="553904" y="2769447"/>
                  <a:pt x="534621" y="2792813"/>
                </a:cubicBezTo>
                <a:lnTo>
                  <a:pt x="512066" y="2832126"/>
                </a:lnTo>
                <a:lnTo>
                  <a:pt x="512066" y="3531739"/>
                </a:lnTo>
                <a:cubicBezTo>
                  <a:pt x="512066" y="3602999"/>
                  <a:pt x="454299" y="3660766"/>
                  <a:pt x="383039" y="3660766"/>
                </a:cubicBezTo>
                <a:lnTo>
                  <a:pt x="383040" y="3660765"/>
                </a:lnTo>
                <a:cubicBezTo>
                  <a:pt x="311780" y="3660765"/>
                  <a:pt x="254013" y="3602998"/>
                  <a:pt x="254013" y="3531738"/>
                </a:cubicBezTo>
                <a:lnTo>
                  <a:pt x="254013" y="3064569"/>
                </a:lnTo>
                <a:lnTo>
                  <a:pt x="245812" y="3018098"/>
                </a:lnTo>
                <a:cubicBezTo>
                  <a:pt x="229893" y="2974622"/>
                  <a:pt x="192281" y="2941602"/>
                  <a:pt x="146083" y="2932149"/>
                </a:cubicBezTo>
                <a:lnTo>
                  <a:pt x="122603" y="2929782"/>
                </a:lnTo>
                <a:lnTo>
                  <a:pt x="122603" y="2928416"/>
                </a:lnTo>
                <a:lnTo>
                  <a:pt x="78803" y="2919574"/>
                </a:lnTo>
                <a:cubicBezTo>
                  <a:pt x="55648" y="2909780"/>
                  <a:pt x="35947" y="2893419"/>
                  <a:pt x="22035" y="2872826"/>
                </a:cubicBezTo>
                <a:lnTo>
                  <a:pt x="0" y="2800689"/>
                </a:lnTo>
                <a:lnTo>
                  <a:pt x="0" y="783111"/>
                </a:lnTo>
                <a:cubicBezTo>
                  <a:pt x="0" y="711851"/>
                  <a:pt x="57767" y="654084"/>
                  <a:pt x="129027" y="654084"/>
                </a:cubicBezTo>
                <a:lnTo>
                  <a:pt x="129026" y="654085"/>
                </a:lnTo>
                <a:cubicBezTo>
                  <a:pt x="200286" y="654085"/>
                  <a:pt x="258053" y="711852"/>
                  <a:pt x="258053" y="783112"/>
                </a:cubicBezTo>
                <a:lnTo>
                  <a:pt x="258053" y="1405848"/>
                </a:lnTo>
                <a:lnTo>
                  <a:pt x="274283" y="1432599"/>
                </a:lnTo>
                <a:cubicBezTo>
                  <a:pt x="297949" y="1461275"/>
                  <a:pt x="333763" y="1479553"/>
                  <a:pt x="373847" y="1479553"/>
                </a:cubicBezTo>
                <a:cubicBezTo>
                  <a:pt x="427292" y="1479553"/>
                  <a:pt x="473147" y="1447059"/>
                  <a:pt x="492735" y="1400749"/>
                </a:cubicBezTo>
                <a:lnTo>
                  <a:pt x="494536" y="1391827"/>
                </a:lnTo>
                <a:lnTo>
                  <a:pt x="494536" y="964051"/>
                </a:lnTo>
                <a:cubicBezTo>
                  <a:pt x="494536" y="892791"/>
                  <a:pt x="552303" y="835024"/>
                  <a:pt x="623563" y="835024"/>
                </a:cubicBezTo>
                <a:lnTo>
                  <a:pt x="623562" y="835025"/>
                </a:lnTo>
                <a:cubicBezTo>
                  <a:pt x="694822" y="835025"/>
                  <a:pt x="752589" y="892792"/>
                  <a:pt x="752589" y="964052"/>
                </a:cubicBezTo>
                <a:cubicBezTo>
                  <a:pt x="752589" y="958544"/>
                  <a:pt x="752590" y="953037"/>
                  <a:pt x="752590" y="947529"/>
                </a:cubicBezTo>
                <a:lnTo>
                  <a:pt x="762728" y="997748"/>
                </a:lnTo>
                <a:cubicBezTo>
                  <a:pt x="782316" y="1044058"/>
                  <a:pt x="828171" y="1076552"/>
                  <a:pt x="881616" y="1076552"/>
                </a:cubicBezTo>
                <a:cubicBezTo>
                  <a:pt x="935061" y="1076552"/>
                  <a:pt x="980916" y="1044058"/>
                  <a:pt x="1000503" y="997748"/>
                </a:cubicBezTo>
                <a:lnTo>
                  <a:pt x="1010267" y="949388"/>
                </a:lnTo>
                <a:lnTo>
                  <a:pt x="1010267" y="362986"/>
                </a:lnTo>
                <a:cubicBezTo>
                  <a:pt x="1010267" y="291726"/>
                  <a:pt x="1068034" y="233959"/>
                  <a:pt x="1139294" y="233959"/>
                </a:cubicBezTo>
                <a:lnTo>
                  <a:pt x="1139293" y="233960"/>
                </a:lnTo>
                <a:cubicBezTo>
                  <a:pt x="1210553" y="233960"/>
                  <a:pt x="1268320" y="291727"/>
                  <a:pt x="1268320" y="362987"/>
                </a:cubicBezTo>
                <a:cubicBezTo>
                  <a:pt x="1268320" y="661974"/>
                  <a:pt x="1268321" y="960962"/>
                  <a:pt x="1268321" y="1259949"/>
                </a:cubicBezTo>
                <a:lnTo>
                  <a:pt x="1278459" y="1310168"/>
                </a:lnTo>
                <a:cubicBezTo>
                  <a:pt x="1298047" y="1356478"/>
                  <a:pt x="1343902" y="1388972"/>
                  <a:pt x="1397347" y="1388972"/>
                </a:cubicBezTo>
                <a:cubicBezTo>
                  <a:pt x="1450792" y="1388972"/>
                  <a:pt x="1496647" y="1356478"/>
                  <a:pt x="1516234" y="1310168"/>
                </a:cubicBezTo>
                <a:lnTo>
                  <a:pt x="1519832" y="1292349"/>
                </a:lnTo>
                <a:lnTo>
                  <a:pt x="1519832" y="983403"/>
                </a:lnTo>
                <a:cubicBezTo>
                  <a:pt x="1519832" y="912143"/>
                  <a:pt x="1577599" y="854376"/>
                  <a:pt x="1648859" y="854376"/>
                </a:cubicBezTo>
                <a:lnTo>
                  <a:pt x="1648858" y="854377"/>
                </a:lnTo>
                <a:cubicBezTo>
                  <a:pt x="1720118" y="854377"/>
                  <a:pt x="1777885" y="912144"/>
                  <a:pt x="1777885" y="983404"/>
                </a:cubicBezTo>
                <a:lnTo>
                  <a:pt x="1777885" y="1363756"/>
                </a:lnTo>
                <a:lnTo>
                  <a:pt x="1785353" y="1400749"/>
                </a:lnTo>
                <a:cubicBezTo>
                  <a:pt x="1804941" y="1447059"/>
                  <a:pt x="1850796" y="1479553"/>
                  <a:pt x="1904241" y="1479553"/>
                </a:cubicBezTo>
                <a:cubicBezTo>
                  <a:pt x="1975501" y="1479553"/>
                  <a:pt x="2033268" y="1421786"/>
                  <a:pt x="2033268" y="1350526"/>
                </a:cubicBezTo>
                <a:cubicBezTo>
                  <a:pt x="2033268" y="1093695"/>
                  <a:pt x="2033269" y="836865"/>
                  <a:pt x="2033269" y="580034"/>
                </a:cubicBezTo>
                <a:cubicBezTo>
                  <a:pt x="2033269" y="508774"/>
                  <a:pt x="2091036" y="451007"/>
                  <a:pt x="2162296" y="451007"/>
                </a:cubicBezTo>
                <a:lnTo>
                  <a:pt x="2162295" y="451008"/>
                </a:lnTo>
                <a:cubicBezTo>
                  <a:pt x="2233555" y="451008"/>
                  <a:pt x="2291322" y="508775"/>
                  <a:pt x="2291322" y="580035"/>
                </a:cubicBezTo>
                <a:cubicBezTo>
                  <a:pt x="2291322" y="574527"/>
                  <a:pt x="2291323" y="569020"/>
                  <a:pt x="2291323" y="563512"/>
                </a:cubicBezTo>
                <a:lnTo>
                  <a:pt x="2301461" y="613731"/>
                </a:lnTo>
                <a:cubicBezTo>
                  <a:pt x="2321049" y="660041"/>
                  <a:pt x="2366904" y="692535"/>
                  <a:pt x="2420349" y="692535"/>
                </a:cubicBezTo>
                <a:cubicBezTo>
                  <a:pt x="2473794" y="692535"/>
                  <a:pt x="2519649" y="660041"/>
                  <a:pt x="2539236" y="613731"/>
                </a:cubicBezTo>
                <a:lnTo>
                  <a:pt x="2549000" y="565370"/>
                </a:lnTo>
                <a:lnTo>
                  <a:pt x="2549000" y="480031"/>
                </a:lnTo>
                <a:cubicBezTo>
                  <a:pt x="2549000" y="408771"/>
                  <a:pt x="2606767" y="351004"/>
                  <a:pt x="2678027" y="351004"/>
                </a:cubicBezTo>
                <a:lnTo>
                  <a:pt x="2678026" y="351005"/>
                </a:lnTo>
                <a:cubicBezTo>
                  <a:pt x="2749286" y="351005"/>
                  <a:pt x="2807053" y="408772"/>
                  <a:pt x="2807053" y="480032"/>
                </a:cubicBezTo>
                <a:cubicBezTo>
                  <a:pt x="2807053" y="678039"/>
                  <a:pt x="2807054" y="876045"/>
                  <a:pt x="2807054" y="1074052"/>
                </a:cubicBezTo>
                <a:lnTo>
                  <a:pt x="2817192" y="1124271"/>
                </a:lnTo>
                <a:cubicBezTo>
                  <a:pt x="2836780" y="1170581"/>
                  <a:pt x="2882635" y="1203075"/>
                  <a:pt x="2936080" y="1203075"/>
                </a:cubicBezTo>
                <a:cubicBezTo>
                  <a:pt x="2989525" y="1203075"/>
                  <a:pt x="3035380" y="1170581"/>
                  <a:pt x="3054967" y="1124271"/>
                </a:cubicBezTo>
                <a:lnTo>
                  <a:pt x="3058565" y="1106452"/>
                </a:lnTo>
                <a:lnTo>
                  <a:pt x="3058565" y="1017534"/>
                </a:lnTo>
                <a:cubicBezTo>
                  <a:pt x="3058565" y="946274"/>
                  <a:pt x="3116332" y="888507"/>
                  <a:pt x="3187592" y="888507"/>
                </a:cubicBezTo>
                <a:lnTo>
                  <a:pt x="3187591" y="888508"/>
                </a:lnTo>
                <a:cubicBezTo>
                  <a:pt x="3258851" y="888508"/>
                  <a:pt x="3316618" y="946275"/>
                  <a:pt x="3316618" y="1017535"/>
                </a:cubicBezTo>
                <a:lnTo>
                  <a:pt x="3316618" y="1087278"/>
                </a:lnTo>
                <a:lnTo>
                  <a:pt x="3324086" y="1124271"/>
                </a:lnTo>
                <a:cubicBezTo>
                  <a:pt x="3343674" y="1170581"/>
                  <a:pt x="3389529" y="1203075"/>
                  <a:pt x="3442974" y="1203075"/>
                </a:cubicBezTo>
                <a:cubicBezTo>
                  <a:pt x="3496419" y="1203075"/>
                  <a:pt x="3542274" y="1170581"/>
                  <a:pt x="3561862" y="1124271"/>
                </a:cubicBezTo>
                <a:lnTo>
                  <a:pt x="3571625" y="1075911"/>
                </a:lnTo>
                <a:lnTo>
                  <a:pt x="3571625" y="783111"/>
                </a:lnTo>
                <a:cubicBezTo>
                  <a:pt x="3571625" y="711851"/>
                  <a:pt x="3629392" y="654084"/>
                  <a:pt x="3700652" y="654084"/>
                </a:cubicBezTo>
                <a:lnTo>
                  <a:pt x="3700651" y="654085"/>
                </a:lnTo>
                <a:cubicBezTo>
                  <a:pt x="3771911" y="654085"/>
                  <a:pt x="3829678" y="711852"/>
                  <a:pt x="3829678" y="783112"/>
                </a:cubicBezTo>
                <a:lnTo>
                  <a:pt x="3829678" y="1405848"/>
                </a:lnTo>
                <a:lnTo>
                  <a:pt x="3845908" y="1432599"/>
                </a:lnTo>
                <a:cubicBezTo>
                  <a:pt x="3869574" y="1461275"/>
                  <a:pt x="3905389" y="1479553"/>
                  <a:pt x="3945472" y="1479553"/>
                </a:cubicBezTo>
                <a:cubicBezTo>
                  <a:pt x="3981102" y="1479553"/>
                  <a:pt x="4013359" y="1465111"/>
                  <a:pt x="4036708" y="1441762"/>
                </a:cubicBezTo>
                <a:lnTo>
                  <a:pt x="4062914" y="1402893"/>
                </a:lnTo>
                <a:lnTo>
                  <a:pt x="4062914" y="1326765"/>
                </a:lnTo>
                <a:cubicBezTo>
                  <a:pt x="4062914" y="1273320"/>
                  <a:pt x="4095408" y="1227465"/>
                  <a:pt x="4141718" y="1207877"/>
                </a:cubicBezTo>
                <a:lnTo>
                  <a:pt x="4185518" y="1199035"/>
                </a:lnTo>
                <a:lnTo>
                  <a:pt x="4185518" y="1197669"/>
                </a:lnTo>
                <a:lnTo>
                  <a:pt x="4208998" y="1195302"/>
                </a:lnTo>
                <a:cubicBezTo>
                  <a:pt x="4255196" y="1185849"/>
                  <a:pt x="4292808" y="1152829"/>
                  <a:pt x="4308727" y="1109353"/>
                </a:cubicBezTo>
                <a:lnTo>
                  <a:pt x="4316928" y="1062882"/>
                </a:lnTo>
                <a:lnTo>
                  <a:pt x="4316928" y="595713"/>
                </a:lnTo>
                <a:cubicBezTo>
                  <a:pt x="4316928" y="524453"/>
                  <a:pt x="4374695" y="466686"/>
                  <a:pt x="4445955" y="466686"/>
                </a:cubicBezTo>
                <a:lnTo>
                  <a:pt x="4445954" y="466685"/>
                </a:lnTo>
                <a:cubicBezTo>
                  <a:pt x="4517214" y="466685"/>
                  <a:pt x="4574981" y="524452"/>
                  <a:pt x="4574981" y="595712"/>
                </a:cubicBezTo>
                <a:lnTo>
                  <a:pt x="4574981" y="916347"/>
                </a:lnTo>
                <a:lnTo>
                  <a:pt x="4592149" y="944642"/>
                </a:lnTo>
                <a:cubicBezTo>
                  <a:pt x="4615814" y="973318"/>
                  <a:pt x="4651628" y="991596"/>
                  <a:pt x="4691712" y="991596"/>
                </a:cubicBezTo>
                <a:cubicBezTo>
                  <a:pt x="4745157" y="991596"/>
                  <a:pt x="4791012" y="959102"/>
                  <a:pt x="4810600" y="912792"/>
                </a:cubicBezTo>
                <a:lnTo>
                  <a:pt x="4816700" y="882576"/>
                </a:lnTo>
                <a:lnTo>
                  <a:pt x="4816700" y="275141"/>
                </a:lnTo>
                <a:cubicBezTo>
                  <a:pt x="4816700" y="203881"/>
                  <a:pt x="4874467" y="146114"/>
                  <a:pt x="4945727" y="146114"/>
                </a:cubicBezTo>
                <a:lnTo>
                  <a:pt x="4945726" y="146115"/>
                </a:lnTo>
                <a:cubicBezTo>
                  <a:pt x="5016986" y="146115"/>
                  <a:pt x="5074753" y="203882"/>
                  <a:pt x="5074753" y="275142"/>
                </a:cubicBezTo>
                <a:lnTo>
                  <a:pt x="5074753" y="386500"/>
                </a:lnTo>
                <a:lnTo>
                  <a:pt x="5076579" y="395545"/>
                </a:lnTo>
                <a:cubicBezTo>
                  <a:pt x="5096167" y="441855"/>
                  <a:pt x="5142022" y="474349"/>
                  <a:pt x="5195465" y="474349"/>
                </a:cubicBezTo>
                <a:cubicBezTo>
                  <a:pt x="5248910" y="474349"/>
                  <a:pt x="5294765" y="441855"/>
                  <a:pt x="5314353" y="395545"/>
                </a:cubicBezTo>
                <a:lnTo>
                  <a:pt x="5318490" y="375052"/>
                </a:lnTo>
                <a:lnTo>
                  <a:pt x="5318490" y="129027"/>
                </a:lnTo>
                <a:cubicBezTo>
                  <a:pt x="5318490" y="57767"/>
                  <a:pt x="5376257" y="0"/>
                  <a:pt x="544751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753398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9" name="Marcador de imagen 8"/>
          <p:cNvSpPr>
            <a:spLocks noGrp="1"/>
          </p:cNvSpPr>
          <p:nvPr>
            <p:ph type="pic" sz="quarter" idx="13"/>
          </p:nvPr>
        </p:nvSpPr>
        <p:spPr>
          <a:xfrm>
            <a:off x="468313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4"/>
          </p:nvPr>
        </p:nvSpPr>
        <p:spPr>
          <a:xfrm>
            <a:off x="4572000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1" name="Marcador de imagen 10"/>
          <p:cNvSpPr>
            <a:spLocks noGrp="1"/>
          </p:cNvSpPr>
          <p:nvPr>
            <p:ph type="pic" sz="quarter" idx="15"/>
          </p:nvPr>
        </p:nvSpPr>
        <p:spPr>
          <a:xfrm>
            <a:off x="4572000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8657629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63690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125834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775016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Oval 13"/>
          <p:cNvSpPr>
            <a:spLocks noChangeAspect="1"/>
          </p:cNvSpPr>
          <p:nvPr userDrawn="1"/>
        </p:nvSpPr>
        <p:spPr>
          <a:xfrm flipH="1">
            <a:off x="511881" y="4196957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78" hasCustomPrompt="1"/>
          </p:nvPr>
        </p:nvSpPr>
        <p:spPr>
          <a:xfrm>
            <a:off x="775016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" name="Oval 15"/>
          <p:cNvSpPr>
            <a:spLocks noChangeAspect="1"/>
          </p:cNvSpPr>
          <p:nvPr userDrawn="1"/>
        </p:nvSpPr>
        <p:spPr>
          <a:xfrm flipH="1">
            <a:off x="511881" y="450175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2854512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" name="Oval 17"/>
          <p:cNvSpPr>
            <a:spLocks noChangeAspect="1"/>
          </p:cNvSpPr>
          <p:nvPr userDrawn="1"/>
        </p:nvSpPr>
        <p:spPr>
          <a:xfrm flipH="1">
            <a:off x="2591377" y="4196957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2854512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Oval 19"/>
          <p:cNvSpPr>
            <a:spLocks noChangeAspect="1"/>
          </p:cNvSpPr>
          <p:nvPr userDrawn="1"/>
        </p:nvSpPr>
        <p:spPr>
          <a:xfrm flipH="1">
            <a:off x="2591377" y="4501757"/>
            <a:ext cx="180000" cy="1800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81" hasCustomPrompt="1"/>
          </p:nvPr>
        </p:nvSpPr>
        <p:spPr>
          <a:xfrm>
            <a:off x="4870508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4" name="Oval 21"/>
          <p:cNvSpPr>
            <a:spLocks noChangeAspect="1"/>
          </p:cNvSpPr>
          <p:nvPr userDrawn="1"/>
        </p:nvSpPr>
        <p:spPr>
          <a:xfrm flipH="1">
            <a:off x="4607373" y="4196957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82" hasCustomPrompt="1"/>
          </p:nvPr>
        </p:nvSpPr>
        <p:spPr>
          <a:xfrm>
            <a:off x="4870508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6" name="Oval 23"/>
          <p:cNvSpPr>
            <a:spLocks noChangeAspect="1"/>
          </p:cNvSpPr>
          <p:nvPr userDrawn="1"/>
        </p:nvSpPr>
        <p:spPr>
          <a:xfrm flipH="1">
            <a:off x="4607373" y="4501757"/>
            <a:ext cx="180000" cy="18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83" hasCustomPrompt="1"/>
          </p:nvPr>
        </p:nvSpPr>
        <p:spPr>
          <a:xfrm>
            <a:off x="6886504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Oval 25"/>
          <p:cNvSpPr>
            <a:spLocks noChangeAspect="1"/>
          </p:cNvSpPr>
          <p:nvPr userDrawn="1"/>
        </p:nvSpPr>
        <p:spPr>
          <a:xfrm flipH="1">
            <a:off x="6623369" y="4196957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84" hasCustomPrompt="1"/>
          </p:nvPr>
        </p:nvSpPr>
        <p:spPr>
          <a:xfrm>
            <a:off x="6886504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Oval 27"/>
          <p:cNvSpPr>
            <a:spLocks noChangeAspect="1"/>
          </p:cNvSpPr>
          <p:nvPr userDrawn="1"/>
        </p:nvSpPr>
        <p:spPr>
          <a:xfrm flipH="1">
            <a:off x="6623369" y="4501757"/>
            <a:ext cx="180000" cy="180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52724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46709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768145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Arc 89"/>
          <p:cNvSpPr>
            <a:spLocks noChangeAspect="1"/>
          </p:cNvSpPr>
          <p:nvPr userDrawn="1"/>
        </p:nvSpPr>
        <p:spPr>
          <a:xfrm>
            <a:off x="787674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2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105"/>
          <p:cNvSpPr>
            <a:spLocks noChangeAspect="1"/>
          </p:cNvSpPr>
          <p:nvPr userDrawn="1"/>
        </p:nvSpPr>
        <p:spPr>
          <a:xfrm>
            <a:off x="532750" y="1760961"/>
            <a:ext cx="561962" cy="561958"/>
          </a:xfrm>
          <a:prstGeom prst="ellipse">
            <a:avLst/>
          </a:prstGeom>
          <a:solidFill>
            <a:schemeClr val="accent2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549021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981052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" name="Arc 117"/>
          <p:cNvSpPr>
            <a:spLocks noChangeAspect="1"/>
          </p:cNvSpPr>
          <p:nvPr userDrawn="1"/>
        </p:nvSpPr>
        <p:spPr>
          <a:xfrm>
            <a:off x="4869123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3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Oval 129"/>
          <p:cNvSpPr>
            <a:spLocks noChangeAspect="1"/>
          </p:cNvSpPr>
          <p:nvPr userDrawn="1"/>
        </p:nvSpPr>
        <p:spPr>
          <a:xfrm>
            <a:off x="4614199" y="1760961"/>
            <a:ext cx="561962" cy="561958"/>
          </a:xfrm>
          <a:prstGeom prst="ellipse">
            <a:avLst/>
          </a:prstGeom>
          <a:solidFill>
            <a:schemeClr val="accent3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4630470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6"/>
          </p:nvPr>
        </p:nvSpPr>
        <p:spPr>
          <a:xfrm>
            <a:off x="5062501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Arc 138"/>
          <p:cNvSpPr>
            <a:spLocks noChangeAspect="1"/>
          </p:cNvSpPr>
          <p:nvPr userDrawn="1"/>
        </p:nvSpPr>
        <p:spPr>
          <a:xfrm>
            <a:off x="787674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4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4" name="Oval 146"/>
          <p:cNvSpPr>
            <a:spLocks noChangeAspect="1"/>
          </p:cNvSpPr>
          <p:nvPr userDrawn="1"/>
        </p:nvSpPr>
        <p:spPr>
          <a:xfrm>
            <a:off x="532750" y="3655222"/>
            <a:ext cx="561962" cy="561958"/>
          </a:xfrm>
          <a:prstGeom prst="ellipse">
            <a:avLst/>
          </a:prstGeom>
          <a:solidFill>
            <a:schemeClr val="accent4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549021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6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981052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7" name="Arc 152"/>
          <p:cNvSpPr>
            <a:spLocks noChangeAspect="1"/>
          </p:cNvSpPr>
          <p:nvPr userDrawn="1"/>
        </p:nvSpPr>
        <p:spPr>
          <a:xfrm>
            <a:off x="4869123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5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Oval 156"/>
          <p:cNvSpPr>
            <a:spLocks noChangeAspect="1"/>
          </p:cNvSpPr>
          <p:nvPr userDrawn="1"/>
        </p:nvSpPr>
        <p:spPr>
          <a:xfrm>
            <a:off x="4614199" y="3655222"/>
            <a:ext cx="561962" cy="561958"/>
          </a:xfrm>
          <a:prstGeom prst="ellipse">
            <a:avLst/>
          </a:prstGeom>
          <a:solidFill>
            <a:schemeClr val="accent5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4630470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76"/>
          </p:nvPr>
        </p:nvSpPr>
        <p:spPr>
          <a:xfrm>
            <a:off x="5062501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555841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op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99377857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e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1011274" y="742321"/>
            <a:ext cx="2575497" cy="3555357"/>
          </a:xfrm>
          <a:custGeom>
            <a:avLst/>
            <a:gdLst>
              <a:gd name="connsiteX0" fmla="*/ 2430278 w 2575497"/>
              <a:gd name="connsiteY0" fmla="*/ 2819359 h 3555357"/>
              <a:gd name="connsiteX1" fmla="*/ 2432727 w 2575497"/>
              <a:gd name="connsiteY1" fmla="*/ 2820193 h 3555357"/>
              <a:gd name="connsiteX2" fmla="*/ 2433121 w 2575497"/>
              <a:gd name="connsiteY2" fmla="*/ 2820227 h 3555357"/>
              <a:gd name="connsiteX3" fmla="*/ 1316660 w 2575497"/>
              <a:gd name="connsiteY3" fmla="*/ 0 h 3555357"/>
              <a:gd name="connsiteX4" fmla="*/ 1654721 w 2575497"/>
              <a:gd name="connsiteY4" fmla="*/ 33361 h 3555357"/>
              <a:gd name="connsiteX5" fmla="*/ 1972766 w 2575497"/>
              <a:gd name="connsiteY5" fmla="*/ 117876 h 3555357"/>
              <a:gd name="connsiteX6" fmla="*/ 2259673 w 2575497"/>
              <a:gd name="connsiteY6" fmla="*/ 229081 h 3555357"/>
              <a:gd name="connsiteX7" fmla="*/ 2386446 w 2575497"/>
              <a:gd name="connsiteY7" fmla="*/ 287463 h 3555357"/>
              <a:gd name="connsiteX8" fmla="*/ 2465656 w 2575497"/>
              <a:gd name="connsiteY8" fmla="*/ 325903 h 3555357"/>
              <a:gd name="connsiteX9" fmla="*/ 2484041 w 2575497"/>
              <a:gd name="connsiteY9" fmla="*/ 372857 h 3555357"/>
              <a:gd name="connsiteX10" fmla="*/ 2126228 w 2575497"/>
              <a:gd name="connsiteY10" fmla="*/ 1058665 h 3555357"/>
              <a:gd name="connsiteX11" fmla="*/ 1850441 w 2575497"/>
              <a:gd name="connsiteY11" fmla="*/ 916324 h 3555357"/>
              <a:gd name="connsiteX12" fmla="*/ 1581326 w 2575497"/>
              <a:gd name="connsiteY12" fmla="*/ 816240 h 3555357"/>
              <a:gd name="connsiteX13" fmla="*/ 1289971 w 2575497"/>
              <a:gd name="connsiteY13" fmla="*/ 769534 h 3555357"/>
              <a:gd name="connsiteX14" fmla="*/ 1105372 w 2575497"/>
              <a:gd name="connsiteY14" fmla="*/ 805119 h 3555357"/>
              <a:gd name="connsiteX15" fmla="*/ 1036425 w 2575497"/>
              <a:gd name="connsiteY15" fmla="*/ 925220 h 3555357"/>
              <a:gd name="connsiteX16" fmla="*/ 1076459 w 2575497"/>
              <a:gd name="connsiteY16" fmla="*/ 1027528 h 3555357"/>
              <a:gd name="connsiteX17" fmla="*/ 1192111 w 2575497"/>
              <a:gd name="connsiteY17" fmla="*/ 1100923 h 3555357"/>
              <a:gd name="connsiteX18" fmla="*/ 1376710 w 2575497"/>
              <a:gd name="connsiteY18" fmla="*/ 1165422 h 3555357"/>
              <a:gd name="connsiteX19" fmla="*/ 1623584 w 2575497"/>
              <a:gd name="connsiteY19" fmla="*/ 1241041 h 3555357"/>
              <a:gd name="connsiteX20" fmla="*/ 2017248 w 2575497"/>
              <a:gd name="connsiteY20" fmla="*/ 1387830 h 3555357"/>
              <a:gd name="connsiteX21" fmla="*/ 2317499 w 2575497"/>
              <a:gd name="connsiteY21" fmla="*/ 1576878 h 3555357"/>
              <a:gd name="connsiteX22" fmla="*/ 2508771 w 2575497"/>
              <a:gd name="connsiteY22" fmla="*/ 1841544 h 3555357"/>
              <a:gd name="connsiteX23" fmla="*/ 2575494 w 2575497"/>
              <a:gd name="connsiteY23" fmla="*/ 2219639 h 3555357"/>
              <a:gd name="connsiteX24" fmla="*/ 2575497 w 2575497"/>
              <a:gd name="connsiteY24" fmla="*/ 2695277 h 3555357"/>
              <a:gd name="connsiteX25" fmla="*/ 2496693 w 2575497"/>
              <a:gd name="connsiteY25" fmla="*/ 2814165 h 3555357"/>
              <a:gd name="connsiteX26" fmla="*/ 2452893 w 2575497"/>
              <a:gd name="connsiteY26" fmla="*/ 2823007 h 3555357"/>
              <a:gd name="connsiteX27" fmla="*/ 2452893 w 2575497"/>
              <a:gd name="connsiteY27" fmla="*/ 2824373 h 3555357"/>
              <a:gd name="connsiteX28" fmla="*/ 2429413 w 2575497"/>
              <a:gd name="connsiteY28" fmla="*/ 2826740 h 3555357"/>
              <a:gd name="connsiteX29" fmla="*/ 2329684 w 2575497"/>
              <a:gd name="connsiteY29" fmla="*/ 2912689 h 3555357"/>
              <a:gd name="connsiteX30" fmla="*/ 2321483 w 2575497"/>
              <a:gd name="connsiteY30" fmla="*/ 2959160 h 3555357"/>
              <a:gd name="connsiteX31" fmla="*/ 2321483 w 2575497"/>
              <a:gd name="connsiteY31" fmla="*/ 3426329 h 3555357"/>
              <a:gd name="connsiteX32" fmla="*/ 2192456 w 2575497"/>
              <a:gd name="connsiteY32" fmla="*/ 3555356 h 3555357"/>
              <a:gd name="connsiteX33" fmla="*/ 2192457 w 2575497"/>
              <a:gd name="connsiteY33" fmla="*/ 3555357 h 3555357"/>
              <a:gd name="connsiteX34" fmla="*/ 2063430 w 2575497"/>
              <a:gd name="connsiteY34" fmla="*/ 3426330 h 3555357"/>
              <a:gd name="connsiteX35" fmla="*/ 2063430 w 2575497"/>
              <a:gd name="connsiteY35" fmla="*/ 3078864 h 3555357"/>
              <a:gd name="connsiteX36" fmla="*/ 2012799 w 2575497"/>
              <a:gd name="connsiteY36" fmla="*/ 3106494 h 3555357"/>
              <a:gd name="connsiteX37" fmla="*/ 1808183 w 2575497"/>
              <a:gd name="connsiteY37" fmla="*/ 3173773 h 3555357"/>
              <a:gd name="connsiteX38" fmla="*/ 1374486 w 2575497"/>
              <a:gd name="connsiteY38" fmla="*/ 3224927 h 3555357"/>
              <a:gd name="connsiteX39" fmla="*/ 1018632 w 2575497"/>
              <a:gd name="connsiteY39" fmla="*/ 3198238 h 3555357"/>
              <a:gd name="connsiteX40" fmla="*/ 656106 w 2575497"/>
              <a:gd name="connsiteY40" fmla="*/ 3122619 h 3555357"/>
              <a:gd name="connsiteX41" fmla="*/ 309148 w 2575497"/>
              <a:gd name="connsiteY41" fmla="*/ 3006966 h 3555357"/>
              <a:gd name="connsiteX42" fmla="*/ 0 w 2575497"/>
              <a:gd name="connsiteY42" fmla="*/ 2855728 h 3555357"/>
              <a:gd name="connsiteX43" fmla="*/ 373647 w 2575497"/>
              <a:gd name="connsiteY43" fmla="*/ 2095090 h 3555357"/>
              <a:gd name="connsiteX44" fmla="*/ 698364 w 2575497"/>
              <a:gd name="connsiteY44" fmla="*/ 2268569 h 3555357"/>
              <a:gd name="connsiteX45" fmla="*/ 1020856 w 2575497"/>
              <a:gd name="connsiteY45" fmla="*/ 2388670 h 3555357"/>
              <a:gd name="connsiteX46" fmla="*/ 1387831 w 2575497"/>
              <a:gd name="connsiteY46" fmla="*/ 2442048 h 3555357"/>
              <a:gd name="connsiteX47" fmla="*/ 1585775 w 2575497"/>
              <a:gd name="connsiteY47" fmla="*/ 2404238 h 3555357"/>
              <a:gd name="connsiteX48" fmla="*/ 1641377 w 2575497"/>
              <a:gd name="connsiteY48" fmla="*/ 2304154 h 3555357"/>
              <a:gd name="connsiteX49" fmla="*/ 1585775 w 2575497"/>
              <a:gd name="connsiteY49" fmla="*/ 2190726 h 3555357"/>
              <a:gd name="connsiteX50" fmla="*/ 1432313 w 2575497"/>
              <a:gd name="connsiteY50" fmla="*/ 2108435 h 3555357"/>
              <a:gd name="connsiteX51" fmla="*/ 1207680 w 2575497"/>
              <a:gd name="connsiteY51" fmla="*/ 2037264 h 3555357"/>
              <a:gd name="connsiteX52" fmla="*/ 938565 w 2575497"/>
              <a:gd name="connsiteY52" fmla="*/ 1952749 h 3555357"/>
              <a:gd name="connsiteX53" fmla="*/ 578263 w 2575497"/>
              <a:gd name="connsiteY53" fmla="*/ 1799287 h 3555357"/>
              <a:gd name="connsiteX54" fmla="*/ 329165 w 2575497"/>
              <a:gd name="connsiteY54" fmla="*/ 1612463 h 3555357"/>
              <a:gd name="connsiteX55" fmla="*/ 184600 w 2575497"/>
              <a:gd name="connsiteY55" fmla="*/ 1374486 h 3555357"/>
              <a:gd name="connsiteX56" fmla="*/ 137894 w 2575497"/>
              <a:gd name="connsiteY56" fmla="*/ 1067562 h 3555357"/>
              <a:gd name="connsiteX57" fmla="*/ 233529 w 2575497"/>
              <a:gd name="connsiteY57" fmla="*/ 604952 h 3555357"/>
              <a:gd name="connsiteX58" fmla="*/ 493748 w 2575497"/>
              <a:gd name="connsiteY58" fmla="*/ 271338 h 3555357"/>
              <a:gd name="connsiteX59" fmla="*/ 869618 w 2575497"/>
              <a:gd name="connsiteY59" fmla="*/ 68946 h 3555357"/>
              <a:gd name="connsiteX60" fmla="*/ 1316660 w 2575497"/>
              <a:gd name="connsiteY60" fmla="*/ 0 h 355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575497" h="3555357">
                <a:moveTo>
                  <a:pt x="2430278" y="2819359"/>
                </a:moveTo>
                <a:lnTo>
                  <a:pt x="2432727" y="2820193"/>
                </a:lnTo>
                <a:lnTo>
                  <a:pt x="2433121" y="2820227"/>
                </a:lnTo>
                <a:close/>
                <a:moveTo>
                  <a:pt x="1316660" y="0"/>
                </a:moveTo>
                <a:cubicBezTo>
                  <a:pt x="1432313" y="0"/>
                  <a:pt x="1545000" y="11120"/>
                  <a:pt x="1654721" y="33361"/>
                </a:cubicBezTo>
                <a:cubicBezTo>
                  <a:pt x="1764443" y="55602"/>
                  <a:pt x="1870458" y="83774"/>
                  <a:pt x="1972766" y="117876"/>
                </a:cubicBezTo>
                <a:cubicBezTo>
                  <a:pt x="2075074" y="151979"/>
                  <a:pt x="2170710" y="189047"/>
                  <a:pt x="2259673" y="229081"/>
                </a:cubicBezTo>
                <a:cubicBezTo>
                  <a:pt x="2304155" y="249097"/>
                  <a:pt x="2346413" y="268558"/>
                  <a:pt x="2386446" y="287463"/>
                </a:cubicBezTo>
                <a:lnTo>
                  <a:pt x="2465656" y="325903"/>
                </a:lnTo>
                <a:lnTo>
                  <a:pt x="2484041" y="372857"/>
                </a:lnTo>
                <a:lnTo>
                  <a:pt x="2126228" y="1058665"/>
                </a:lnTo>
                <a:cubicBezTo>
                  <a:pt x="2037264" y="1005287"/>
                  <a:pt x="1945335" y="957840"/>
                  <a:pt x="1850441" y="916324"/>
                </a:cubicBezTo>
                <a:cubicBezTo>
                  <a:pt x="1770374" y="880738"/>
                  <a:pt x="1680669" y="847377"/>
                  <a:pt x="1581326" y="816240"/>
                </a:cubicBezTo>
                <a:cubicBezTo>
                  <a:pt x="1481984" y="785103"/>
                  <a:pt x="1384865" y="769534"/>
                  <a:pt x="1289971" y="769534"/>
                </a:cubicBezTo>
                <a:cubicBezTo>
                  <a:pt x="1212869" y="769534"/>
                  <a:pt x="1151336" y="781396"/>
                  <a:pt x="1105372" y="805119"/>
                </a:cubicBezTo>
                <a:cubicBezTo>
                  <a:pt x="1059407" y="828843"/>
                  <a:pt x="1036425" y="868877"/>
                  <a:pt x="1036425" y="925220"/>
                </a:cubicBezTo>
                <a:cubicBezTo>
                  <a:pt x="1036425" y="966736"/>
                  <a:pt x="1049770" y="1000839"/>
                  <a:pt x="1076459" y="1027528"/>
                </a:cubicBezTo>
                <a:cubicBezTo>
                  <a:pt x="1103148" y="1054217"/>
                  <a:pt x="1141698" y="1078682"/>
                  <a:pt x="1192111" y="1100923"/>
                </a:cubicBezTo>
                <a:cubicBezTo>
                  <a:pt x="1242524" y="1123164"/>
                  <a:pt x="1304057" y="1144664"/>
                  <a:pt x="1376710" y="1165422"/>
                </a:cubicBezTo>
                <a:cubicBezTo>
                  <a:pt x="1449364" y="1186180"/>
                  <a:pt x="1531655" y="1211386"/>
                  <a:pt x="1623584" y="1241041"/>
                </a:cubicBezTo>
                <a:cubicBezTo>
                  <a:pt x="1768891" y="1285522"/>
                  <a:pt x="1900112" y="1334452"/>
                  <a:pt x="2017248" y="1387830"/>
                </a:cubicBezTo>
                <a:cubicBezTo>
                  <a:pt x="2134383" y="1441209"/>
                  <a:pt x="2234467" y="1504224"/>
                  <a:pt x="2317499" y="1576878"/>
                </a:cubicBezTo>
                <a:cubicBezTo>
                  <a:pt x="2400532" y="1649531"/>
                  <a:pt x="2464289" y="1737754"/>
                  <a:pt x="2508771" y="1841544"/>
                </a:cubicBezTo>
                <a:cubicBezTo>
                  <a:pt x="2553253" y="1945335"/>
                  <a:pt x="2575494" y="2071367"/>
                  <a:pt x="2575494" y="2219639"/>
                </a:cubicBezTo>
                <a:lnTo>
                  <a:pt x="2575497" y="2695277"/>
                </a:lnTo>
                <a:cubicBezTo>
                  <a:pt x="2575497" y="2748722"/>
                  <a:pt x="2543003" y="2794577"/>
                  <a:pt x="2496693" y="2814165"/>
                </a:cubicBezTo>
                <a:lnTo>
                  <a:pt x="2452893" y="2823007"/>
                </a:lnTo>
                <a:lnTo>
                  <a:pt x="2452893" y="2824373"/>
                </a:lnTo>
                <a:lnTo>
                  <a:pt x="2429413" y="2826740"/>
                </a:lnTo>
                <a:cubicBezTo>
                  <a:pt x="2383215" y="2836193"/>
                  <a:pt x="2345603" y="2869213"/>
                  <a:pt x="2329684" y="2912689"/>
                </a:cubicBezTo>
                <a:lnTo>
                  <a:pt x="2321483" y="2959160"/>
                </a:lnTo>
                <a:lnTo>
                  <a:pt x="2321483" y="3426329"/>
                </a:lnTo>
                <a:cubicBezTo>
                  <a:pt x="2321483" y="3497589"/>
                  <a:pt x="2263716" y="3555356"/>
                  <a:pt x="2192456" y="3555356"/>
                </a:cubicBezTo>
                <a:lnTo>
                  <a:pt x="2192457" y="3555357"/>
                </a:lnTo>
                <a:cubicBezTo>
                  <a:pt x="2121197" y="3555357"/>
                  <a:pt x="2063430" y="3497590"/>
                  <a:pt x="2063430" y="3426330"/>
                </a:cubicBezTo>
                <a:lnTo>
                  <a:pt x="2063430" y="3078864"/>
                </a:lnTo>
                <a:lnTo>
                  <a:pt x="2012799" y="3106494"/>
                </a:lnTo>
                <a:cubicBezTo>
                  <a:pt x="1948301" y="3134295"/>
                  <a:pt x="1880095" y="3156722"/>
                  <a:pt x="1808183" y="3173773"/>
                </a:cubicBezTo>
                <a:cubicBezTo>
                  <a:pt x="1664359" y="3207875"/>
                  <a:pt x="1519793" y="3224927"/>
                  <a:pt x="1374486" y="3224927"/>
                </a:cubicBezTo>
                <a:cubicBezTo>
                  <a:pt x="1258834" y="3224927"/>
                  <a:pt x="1140216" y="3216030"/>
                  <a:pt x="1018632" y="3198238"/>
                </a:cubicBezTo>
                <a:cubicBezTo>
                  <a:pt x="897049" y="3180445"/>
                  <a:pt x="776207" y="3155239"/>
                  <a:pt x="656106" y="3122619"/>
                </a:cubicBezTo>
                <a:cubicBezTo>
                  <a:pt x="536005" y="3089999"/>
                  <a:pt x="420353" y="3051448"/>
                  <a:pt x="309148" y="3006966"/>
                </a:cubicBezTo>
                <a:cubicBezTo>
                  <a:pt x="197944" y="2962484"/>
                  <a:pt x="94895" y="2912072"/>
                  <a:pt x="0" y="2855728"/>
                </a:cubicBezTo>
                <a:lnTo>
                  <a:pt x="373647" y="2095090"/>
                </a:lnTo>
                <a:cubicBezTo>
                  <a:pt x="477438" y="2160330"/>
                  <a:pt x="585677" y="2218157"/>
                  <a:pt x="698364" y="2268569"/>
                </a:cubicBezTo>
                <a:cubicBezTo>
                  <a:pt x="793258" y="2313051"/>
                  <a:pt x="900756" y="2353084"/>
                  <a:pt x="1020856" y="2388670"/>
                </a:cubicBezTo>
                <a:cubicBezTo>
                  <a:pt x="1140957" y="2424255"/>
                  <a:pt x="1263282" y="2442048"/>
                  <a:pt x="1387831" y="2442048"/>
                </a:cubicBezTo>
                <a:cubicBezTo>
                  <a:pt x="1482725" y="2442048"/>
                  <a:pt x="1548707" y="2429445"/>
                  <a:pt x="1585775" y="2404238"/>
                </a:cubicBezTo>
                <a:cubicBezTo>
                  <a:pt x="1622843" y="2379032"/>
                  <a:pt x="1641377" y="2345671"/>
                  <a:pt x="1641377" y="2304154"/>
                </a:cubicBezTo>
                <a:cubicBezTo>
                  <a:pt x="1641377" y="2259673"/>
                  <a:pt x="1622843" y="2221863"/>
                  <a:pt x="1585775" y="2190726"/>
                </a:cubicBezTo>
                <a:cubicBezTo>
                  <a:pt x="1548707" y="2159589"/>
                  <a:pt x="1497553" y="2132158"/>
                  <a:pt x="1432313" y="2108435"/>
                </a:cubicBezTo>
                <a:cubicBezTo>
                  <a:pt x="1367073" y="2084711"/>
                  <a:pt x="1292195" y="2060987"/>
                  <a:pt x="1207680" y="2037264"/>
                </a:cubicBezTo>
                <a:cubicBezTo>
                  <a:pt x="1123165" y="2013540"/>
                  <a:pt x="1033460" y="1985369"/>
                  <a:pt x="938565" y="1952749"/>
                </a:cubicBezTo>
                <a:cubicBezTo>
                  <a:pt x="799189" y="1905301"/>
                  <a:pt x="679088" y="1854147"/>
                  <a:pt x="578263" y="1799287"/>
                </a:cubicBezTo>
                <a:cubicBezTo>
                  <a:pt x="477438" y="1744426"/>
                  <a:pt x="394405" y="1682151"/>
                  <a:pt x="329165" y="1612463"/>
                </a:cubicBezTo>
                <a:cubicBezTo>
                  <a:pt x="263925" y="1542775"/>
                  <a:pt x="215737" y="1463449"/>
                  <a:pt x="184600" y="1374486"/>
                </a:cubicBezTo>
                <a:cubicBezTo>
                  <a:pt x="153462" y="1285522"/>
                  <a:pt x="137894" y="1183214"/>
                  <a:pt x="137894" y="1067562"/>
                </a:cubicBezTo>
                <a:cubicBezTo>
                  <a:pt x="137894" y="892600"/>
                  <a:pt x="169772" y="738397"/>
                  <a:pt x="233529" y="604952"/>
                </a:cubicBezTo>
                <a:cubicBezTo>
                  <a:pt x="297287" y="471506"/>
                  <a:pt x="384026" y="360302"/>
                  <a:pt x="493748" y="271338"/>
                </a:cubicBezTo>
                <a:cubicBezTo>
                  <a:pt x="603469" y="182375"/>
                  <a:pt x="728760" y="114911"/>
                  <a:pt x="869618" y="68946"/>
                </a:cubicBezTo>
                <a:cubicBezTo>
                  <a:pt x="1010477" y="22982"/>
                  <a:pt x="1159491" y="0"/>
                  <a:pt x="13166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7631772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acknes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4651596" y="742321"/>
            <a:ext cx="3944495" cy="3673401"/>
          </a:xfrm>
          <a:custGeom>
            <a:avLst/>
            <a:gdLst>
              <a:gd name="connsiteX0" fmla="*/ 0 w 3575442"/>
              <a:gd name="connsiteY0" fmla="*/ 0 h 3329712"/>
              <a:gd name="connsiteX1" fmla="*/ 697889 w 3575442"/>
              <a:gd name="connsiteY1" fmla="*/ 0 h 3329712"/>
              <a:gd name="connsiteX2" fmla="*/ 1207249 w 3575442"/>
              <a:gd name="connsiteY2" fmla="*/ 1756126 h 3329712"/>
              <a:gd name="connsiteX3" fmla="*/ 1369319 w 3575442"/>
              <a:gd name="connsiteY3" fmla="*/ 1222437 h 3329712"/>
              <a:gd name="connsiteX4" fmla="*/ 988952 w 3575442"/>
              <a:gd name="connsiteY4" fmla="*/ 0 h 3329712"/>
              <a:gd name="connsiteX5" fmla="*/ 1581000 w 3575442"/>
              <a:gd name="connsiteY5" fmla="*/ 0 h 3329712"/>
              <a:gd name="connsiteX6" fmla="*/ 1786067 w 3575442"/>
              <a:gd name="connsiteY6" fmla="*/ 789716 h 3329712"/>
              <a:gd name="connsiteX7" fmla="*/ 1994442 w 3575442"/>
              <a:gd name="connsiteY7" fmla="*/ 0 h 3329712"/>
              <a:gd name="connsiteX8" fmla="*/ 2586490 w 3575442"/>
              <a:gd name="connsiteY8" fmla="*/ 0 h 3329712"/>
              <a:gd name="connsiteX9" fmla="*/ 2199509 w 3575442"/>
              <a:gd name="connsiteY9" fmla="*/ 1222437 h 3329712"/>
              <a:gd name="connsiteX10" fmla="*/ 2368193 w 3575442"/>
              <a:gd name="connsiteY10" fmla="*/ 1756126 h 3329712"/>
              <a:gd name="connsiteX11" fmla="*/ 2874245 w 3575442"/>
              <a:gd name="connsiteY11" fmla="*/ 0 h 3329712"/>
              <a:gd name="connsiteX12" fmla="*/ 3575442 w 3575442"/>
              <a:gd name="connsiteY12" fmla="*/ 0 h 3329712"/>
              <a:gd name="connsiteX13" fmla="*/ 2686443 w 3575442"/>
              <a:gd name="connsiteY13" fmla="*/ 2587321 h 3329712"/>
              <a:gd name="connsiteX14" fmla="*/ 2594380 w 3575442"/>
              <a:gd name="connsiteY14" fmla="*/ 2669316 h 3329712"/>
              <a:gd name="connsiteX15" fmla="*/ 2553715 w 3575442"/>
              <a:gd name="connsiteY15" fmla="*/ 2677823 h 3329712"/>
              <a:gd name="connsiteX16" fmla="*/ 2553715 w 3575442"/>
              <a:gd name="connsiteY16" fmla="*/ 2678470 h 3329712"/>
              <a:gd name="connsiteX17" fmla="*/ 2533853 w 3575442"/>
              <a:gd name="connsiteY17" fmla="*/ 2680545 h 3329712"/>
              <a:gd name="connsiteX18" fmla="*/ 2468661 w 3575442"/>
              <a:gd name="connsiteY18" fmla="*/ 2721259 h 3329712"/>
              <a:gd name="connsiteX19" fmla="*/ 2451144 w 3575442"/>
              <a:gd name="connsiteY19" fmla="*/ 2752898 h 3329712"/>
              <a:gd name="connsiteX20" fmla="*/ 2451144 w 3575442"/>
              <a:gd name="connsiteY20" fmla="*/ 3216604 h 3329712"/>
              <a:gd name="connsiteX21" fmla="*/ 2341994 w 3575442"/>
              <a:gd name="connsiteY21" fmla="*/ 3329712 h 3329712"/>
              <a:gd name="connsiteX22" fmla="*/ 2341995 w 3575442"/>
              <a:gd name="connsiteY22" fmla="*/ 3329711 h 3329712"/>
              <a:gd name="connsiteX23" fmla="*/ 2232845 w 3575442"/>
              <a:gd name="connsiteY23" fmla="*/ 3216603 h 3329712"/>
              <a:gd name="connsiteX24" fmla="*/ 2232845 w 3575442"/>
              <a:gd name="connsiteY24" fmla="*/ 2752899 h 3329712"/>
              <a:gd name="connsiteX25" fmla="*/ 2215328 w 3575442"/>
              <a:gd name="connsiteY25" fmla="*/ 2721259 h 3329712"/>
              <a:gd name="connsiteX26" fmla="*/ 2150136 w 3575442"/>
              <a:gd name="connsiteY26" fmla="*/ 2680545 h 3329712"/>
              <a:gd name="connsiteX27" fmla="*/ 2130273 w 3575442"/>
              <a:gd name="connsiteY27" fmla="*/ 2678470 h 3329712"/>
              <a:gd name="connsiteX28" fmla="*/ 2130273 w 3575442"/>
              <a:gd name="connsiteY28" fmla="*/ 2677823 h 3329712"/>
              <a:gd name="connsiteX29" fmla="*/ 2089608 w 3575442"/>
              <a:gd name="connsiteY29" fmla="*/ 2669316 h 3329712"/>
              <a:gd name="connsiteX30" fmla="*/ 2022945 w 3575442"/>
              <a:gd name="connsiteY30" fmla="*/ 2565096 h 3329712"/>
              <a:gd name="connsiteX31" fmla="*/ 1786067 w 3575442"/>
              <a:gd name="connsiteY31" fmla="*/ 1829397 h 3329712"/>
              <a:gd name="connsiteX32" fmla="*/ 1520628 w 3575442"/>
              <a:gd name="connsiteY32" fmla="*/ 2560266 h 3329712"/>
              <a:gd name="connsiteX33" fmla="*/ 919494 w 3575442"/>
              <a:gd name="connsiteY33" fmla="*/ 2560266 h 33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575442" h="3329712">
                <a:moveTo>
                  <a:pt x="0" y="0"/>
                </a:moveTo>
                <a:lnTo>
                  <a:pt x="697889" y="0"/>
                </a:lnTo>
                <a:lnTo>
                  <a:pt x="1207249" y="1756126"/>
                </a:lnTo>
                <a:lnTo>
                  <a:pt x="1369319" y="1222437"/>
                </a:lnTo>
                <a:lnTo>
                  <a:pt x="988952" y="0"/>
                </a:lnTo>
                <a:lnTo>
                  <a:pt x="1581000" y="0"/>
                </a:lnTo>
                <a:lnTo>
                  <a:pt x="1786067" y="789716"/>
                </a:lnTo>
                <a:lnTo>
                  <a:pt x="1994442" y="0"/>
                </a:lnTo>
                <a:lnTo>
                  <a:pt x="2586490" y="0"/>
                </a:lnTo>
                <a:lnTo>
                  <a:pt x="2199509" y="1222437"/>
                </a:lnTo>
                <a:lnTo>
                  <a:pt x="2368193" y="1756126"/>
                </a:lnTo>
                <a:lnTo>
                  <a:pt x="2874245" y="0"/>
                </a:lnTo>
                <a:lnTo>
                  <a:pt x="3575442" y="0"/>
                </a:lnTo>
                <a:lnTo>
                  <a:pt x="2686443" y="2587321"/>
                </a:lnTo>
                <a:cubicBezTo>
                  <a:pt x="2657868" y="2646872"/>
                  <a:pt x="2633555" y="2652145"/>
                  <a:pt x="2594380" y="2669316"/>
                </a:cubicBezTo>
                <a:lnTo>
                  <a:pt x="2553715" y="2677823"/>
                </a:lnTo>
                <a:lnTo>
                  <a:pt x="2553715" y="2678470"/>
                </a:lnTo>
                <a:lnTo>
                  <a:pt x="2533853" y="2680545"/>
                </a:lnTo>
                <a:cubicBezTo>
                  <a:pt x="2507799" y="2686069"/>
                  <a:pt x="2484973" y="2700775"/>
                  <a:pt x="2468661" y="2721259"/>
                </a:cubicBezTo>
                <a:lnTo>
                  <a:pt x="2451144" y="2752898"/>
                </a:lnTo>
                <a:lnTo>
                  <a:pt x="2451144" y="3216604"/>
                </a:lnTo>
                <a:cubicBezTo>
                  <a:pt x="2451144" y="3279072"/>
                  <a:pt x="2402276" y="3329712"/>
                  <a:pt x="2341994" y="3329712"/>
                </a:cubicBezTo>
                <a:lnTo>
                  <a:pt x="2341995" y="3329711"/>
                </a:lnTo>
                <a:cubicBezTo>
                  <a:pt x="2281712" y="3329711"/>
                  <a:pt x="2232845" y="3279072"/>
                  <a:pt x="2232845" y="3216603"/>
                </a:cubicBezTo>
                <a:lnTo>
                  <a:pt x="2232845" y="2752899"/>
                </a:lnTo>
                <a:lnTo>
                  <a:pt x="2215328" y="2721259"/>
                </a:lnTo>
                <a:cubicBezTo>
                  <a:pt x="2199015" y="2700775"/>
                  <a:pt x="2176189" y="2686069"/>
                  <a:pt x="2150136" y="2680545"/>
                </a:cubicBezTo>
                <a:lnTo>
                  <a:pt x="2130273" y="2678470"/>
                </a:lnTo>
                <a:lnTo>
                  <a:pt x="2130273" y="2677823"/>
                </a:lnTo>
                <a:lnTo>
                  <a:pt x="2089608" y="2669316"/>
                </a:lnTo>
                <a:cubicBezTo>
                  <a:pt x="2050433" y="2652145"/>
                  <a:pt x="2041995" y="2634172"/>
                  <a:pt x="2022945" y="2565096"/>
                </a:cubicBezTo>
                <a:lnTo>
                  <a:pt x="1786067" y="1829397"/>
                </a:lnTo>
                <a:lnTo>
                  <a:pt x="1520628" y="2560266"/>
                </a:lnTo>
                <a:lnTo>
                  <a:pt x="919494" y="256026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2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2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8891464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ortun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799713" y="719608"/>
            <a:ext cx="3207133" cy="3980938"/>
          </a:xfrm>
          <a:custGeom>
            <a:avLst/>
            <a:gdLst>
              <a:gd name="connsiteX0" fmla="*/ 1714976 w 3207133"/>
              <a:gd name="connsiteY0" fmla="*/ 3196968 h 3980938"/>
              <a:gd name="connsiteX1" fmla="*/ 1714745 w 3207133"/>
              <a:gd name="connsiteY1" fmla="*/ 3196979 h 3980938"/>
              <a:gd name="connsiteX2" fmla="*/ 1714745 w 3207133"/>
              <a:gd name="connsiteY2" fmla="*/ 3307154 h 3980938"/>
              <a:gd name="connsiteX3" fmla="*/ 1714975 w 3207133"/>
              <a:gd name="connsiteY3" fmla="*/ 3307709 h 3980938"/>
              <a:gd name="connsiteX4" fmla="*/ 1714975 w 3207133"/>
              <a:gd name="connsiteY4" fmla="*/ 3516315 h 3980938"/>
              <a:gd name="connsiteX5" fmla="*/ 1714976 w 3207133"/>
              <a:gd name="connsiteY5" fmla="*/ 3516315 h 3980938"/>
              <a:gd name="connsiteX6" fmla="*/ 1601342 w 3207133"/>
              <a:gd name="connsiteY6" fmla="*/ 769535 h 3980938"/>
              <a:gd name="connsiteX7" fmla="*/ 1278850 w 3207133"/>
              <a:gd name="connsiteY7" fmla="*/ 840705 h 3980938"/>
              <a:gd name="connsiteX8" fmla="*/ 1054217 w 3207133"/>
              <a:gd name="connsiteY8" fmla="*/ 1029753 h 3980938"/>
              <a:gd name="connsiteX9" fmla="*/ 922996 w 3207133"/>
              <a:gd name="connsiteY9" fmla="*/ 1296643 h 3980938"/>
              <a:gd name="connsiteX10" fmla="*/ 880738 w 3207133"/>
              <a:gd name="connsiteY10" fmla="*/ 1601343 h 3980938"/>
              <a:gd name="connsiteX11" fmla="*/ 925220 w 3207133"/>
              <a:gd name="connsiteY11" fmla="*/ 1910491 h 3980938"/>
              <a:gd name="connsiteX12" fmla="*/ 1058665 w 3207133"/>
              <a:gd name="connsiteY12" fmla="*/ 2175158 h 3980938"/>
              <a:gd name="connsiteX13" fmla="*/ 1283298 w 3207133"/>
              <a:gd name="connsiteY13" fmla="*/ 2361981 h 3980938"/>
              <a:gd name="connsiteX14" fmla="*/ 1605790 w 3207133"/>
              <a:gd name="connsiteY14" fmla="*/ 2433152 h 3980938"/>
              <a:gd name="connsiteX15" fmla="*/ 1930507 w 3207133"/>
              <a:gd name="connsiteY15" fmla="*/ 2359757 h 3980938"/>
              <a:gd name="connsiteX16" fmla="*/ 2155140 w 3207133"/>
              <a:gd name="connsiteY16" fmla="*/ 2168486 h 3980938"/>
              <a:gd name="connsiteX17" fmla="*/ 2284137 w 3207133"/>
              <a:gd name="connsiteY17" fmla="*/ 1899371 h 3980938"/>
              <a:gd name="connsiteX18" fmla="*/ 2326395 w 3207133"/>
              <a:gd name="connsiteY18" fmla="*/ 1592447 h 3980938"/>
              <a:gd name="connsiteX19" fmla="*/ 2281913 w 3207133"/>
              <a:gd name="connsiteY19" fmla="*/ 1283299 h 3980938"/>
              <a:gd name="connsiteX20" fmla="*/ 2146244 w 3207133"/>
              <a:gd name="connsiteY20" fmla="*/ 1020856 h 3980938"/>
              <a:gd name="connsiteX21" fmla="*/ 1919387 w 3207133"/>
              <a:gd name="connsiteY21" fmla="*/ 838481 h 3980938"/>
              <a:gd name="connsiteX22" fmla="*/ 1601342 w 3207133"/>
              <a:gd name="connsiteY22" fmla="*/ 769535 h 3980938"/>
              <a:gd name="connsiteX23" fmla="*/ 1614687 w 3207133"/>
              <a:gd name="connsiteY23" fmla="*/ 0 h 3980938"/>
              <a:gd name="connsiteX24" fmla="*/ 2268569 w 3207133"/>
              <a:gd name="connsiteY24" fmla="*/ 137894 h 3980938"/>
              <a:gd name="connsiteX25" fmla="*/ 2771213 w 3207133"/>
              <a:gd name="connsiteY25" fmla="*/ 502644 h 3980938"/>
              <a:gd name="connsiteX26" fmla="*/ 3093705 w 3207133"/>
              <a:gd name="connsiteY26" fmla="*/ 1018632 h 3980938"/>
              <a:gd name="connsiteX27" fmla="*/ 3207133 w 3207133"/>
              <a:gd name="connsiteY27" fmla="*/ 1610240 h 3980938"/>
              <a:gd name="connsiteX28" fmla="*/ 3087033 w 3207133"/>
              <a:gd name="connsiteY28" fmla="*/ 2208519 h 3980938"/>
              <a:gd name="connsiteX29" fmla="*/ 2753419 w 3207133"/>
              <a:gd name="connsiteY29" fmla="*/ 2715611 h 3980938"/>
              <a:gd name="connsiteX30" fmla="*/ 2519334 w 3207133"/>
              <a:gd name="connsiteY30" fmla="*/ 2914111 h 3980938"/>
              <a:gd name="connsiteX31" fmla="*/ 2470206 w 3207133"/>
              <a:gd name="connsiteY31" fmla="*/ 2944887 h 3980938"/>
              <a:gd name="connsiteX32" fmla="*/ 2470206 w 3207133"/>
              <a:gd name="connsiteY32" fmla="*/ 2955764 h 3980938"/>
              <a:gd name="connsiteX33" fmla="*/ 2391403 w 3207133"/>
              <a:gd name="connsiteY33" fmla="*/ 3074652 h 3980938"/>
              <a:gd name="connsiteX34" fmla="*/ 2343333 w 3207133"/>
              <a:gd name="connsiteY34" fmla="*/ 3084356 h 3980938"/>
              <a:gd name="connsiteX35" fmla="*/ 2343333 w 3207133"/>
              <a:gd name="connsiteY35" fmla="*/ 3085094 h 3980938"/>
              <a:gd name="connsiteX36" fmla="*/ 2319853 w 3207133"/>
              <a:gd name="connsiteY36" fmla="*/ 3087461 h 3980938"/>
              <a:gd name="connsiteX37" fmla="*/ 2242789 w 3207133"/>
              <a:gd name="connsiteY37" fmla="*/ 3133905 h 3980938"/>
              <a:gd name="connsiteX38" fmla="*/ 2224008 w 3207133"/>
              <a:gd name="connsiteY38" fmla="*/ 3166640 h 3980938"/>
              <a:gd name="connsiteX39" fmla="*/ 2224008 w 3207133"/>
              <a:gd name="connsiteY39" fmla="*/ 3301621 h 3980938"/>
              <a:gd name="connsiteX40" fmla="*/ 2145205 w 3207133"/>
              <a:gd name="connsiteY40" fmla="*/ 3420509 h 3980938"/>
              <a:gd name="connsiteX41" fmla="*/ 2097135 w 3207133"/>
              <a:gd name="connsiteY41" fmla="*/ 3430213 h 3980938"/>
              <a:gd name="connsiteX42" fmla="*/ 2097135 w 3207133"/>
              <a:gd name="connsiteY42" fmla="*/ 3430951 h 3980938"/>
              <a:gd name="connsiteX43" fmla="*/ 2073655 w 3207133"/>
              <a:gd name="connsiteY43" fmla="*/ 3433318 h 3980938"/>
              <a:gd name="connsiteX44" fmla="*/ 1973926 w 3207133"/>
              <a:gd name="connsiteY44" fmla="*/ 3519267 h 3980938"/>
              <a:gd name="connsiteX45" fmla="*/ 1973029 w 3207133"/>
              <a:gd name="connsiteY45" fmla="*/ 3524350 h 3980938"/>
              <a:gd name="connsiteX46" fmla="*/ 1973029 w 3207133"/>
              <a:gd name="connsiteY46" fmla="*/ 3851911 h 3980938"/>
              <a:gd name="connsiteX47" fmla="*/ 1844002 w 3207133"/>
              <a:gd name="connsiteY47" fmla="*/ 3980938 h 3980938"/>
              <a:gd name="connsiteX48" fmla="*/ 1844003 w 3207133"/>
              <a:gd name="connsiteY48" fmla="*/ 3980937 h 3980938"/>
              <a:gd name="connsiteX49" fmla="*/ 1714976 w 3207133"/>
              <a:gd name="connsiteY49" fmla="*/ 3851910 h 3980938"/>
              <a:gd name="connsiteX50" fmla="*/ 1714976 w 3207133"/>
              <a:gd name="connsiteY50" fmla="*/ 3773340 h 3980938"/>
              <a:gd name="connsiteX51" fmla="*/ 1607045 w 3207133"/>
              <a:gd name="connsiteY51" fmla="*/ 3640914 h 3980938"/>
              <a:gd name="connsiteX52" fmla="*/ 1583565 w 3207133"/>
              <a:gd name="connsiteY52" fmla="*/ 3638547 h 3980938"/>
              <a:gd name="connsiteX53" fmla="*/ 1583565 w 3207133"/>
              <a:gd name="connsiteY53" fmla="*/ 3637809 h 3980938"/>
              <a:gd name="connsiteX54" fmla="*/ 1535495 w 3207133"/>
              <a:gd name="connsiteY54" fmla="*/ 3628105 h 3980938"/>
              <a:gd name="connsiteX55" fmla="*/ 1456692 w 3207133"/>
              <a:gd name="connsiteY55" fmla="*/ 3509217 h 3980938"/>
              <a:gd name="connsiteX56" fmla="*/ 1456692 w 3207133"/>
              <a:gd name="connsiteY56" fmla="*/ 3195820 h 3980938"/>
              <a:gd name="connsiteX57" fmla="*/ 1420913 w 3207133"/>
              <a:gd name="connsiteY57" fmla="*/ 3194068 h 3980938"/>
              <a:gd name="connsiteX58" fmla="*/ 943013 w 3207133"/>
              <a:gd name="connsiteY58" fmla="*/ 3064793 h 3980938"/>
              <a:gd name="connsiteX59" fmla="*/ 440369 w 3207133"/>
              <a:gd name="connsiteY59" fmla="*/ 2702267 h 3980938"/>
              <a:gd name="connsiteX60" fmla="*/ 115652 w 3207133"/>
              <a:gd name="connsiteY60" fmla="*/ 2188502 h 3980938"/>
              <a:gd name="connsiteX61" fmla="*/ 0 w 3207133"/>
              <a:gd name="connsiteY61" fmla="*/ 1592447 h 3980938"/>
              <a:gd name="connsiteX62" fmla="*/ 120100 w 3207133"/>
              <a:gd name="connsiteY62" fmla="*/ 991943 h 3980938"/>
              <a:gd name="connsiteX63" fmla="*/ 455938 w 3207133"/>
              <a:gd name="connsiteY63" fmla="*/ 482627 h 3980938"/>
              <a:gd name="connsiteX64" fmla="*/ 967478 w 3207133"/>
              <a:gd name="connsiteY64" fmla="*/ 131221 h 3980938"/>
              <a:gd name="connsiteX65" fmla="*/ 1614687 w 3207133"/>
              <a:gd name="connsiteY65" fmla="*/ 0 h 398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207133" h="3980938">
                <a:moveTo>
                  <a:pt x="1714976" y="3196968"/>
                </a:moveTo>
                <a:lnTo>
                  <a:pt x="1714745" y="3196979"/>
                </a:lnTo>
                <a:lnTo>
                  <a:pt x="1714745" y="3307154"/>
                </a:lnTo>
                <a:lnTo>
                  <a:pt x="1714975" y="3307709"/>
                </a:lnTo>
                <a:lnTo>
                  <a:pt x="1714975" y="3516315"/>
                </a:lnTo>
                <a:lnTo>
                  <a:pt x="1714976" y="3516315"/>
                </a:lnTo>
                <a:close/>
                <a:moveTo>
                  <a:pt x="1601342" y="769535"/>
                </a:moveTo>
                <a:cubicBezTo>
                  <a:pt x="1476794" y="769535"/>
                  <a:pt x="1369296" y="793258"/>
                  <a:pt x="1278850" y="840705"/>
                </a:cubicBezTo>
                <a:cubicBezTo>
                  <a:pt x="1188404" y="888153"/>
                  <a:pt x="1113526" y="951168"/>
                  <a:pt x="1054217" y="1029753"/>
                </a:cubicBezTo>
                <a:cubicBezTo>
                  <a:pt x="994908" y="1108337"/>
                  <a:pt x="951168" y="1197301"/>
                  <a:pt x="922996" y="1296643"/>
                </a:cubicBezTo>
                <a:cubicBezTo>
                  <a:pt x="894824" y="1395986"/>
                  <a:pt x="880738" y="1497552"/>
                  <a:pt x="880738" y="1601343"/>
                </a:cubicBezTo>
                <a:cubicBezTo>
                  <a:pt x="880738" y="1708099"/>
                  <a:pt x="895565" y="1811149"/>
                  <a:pt x="925220" y="1910491"/>
                </a:cubicBezTo>
                <a:cubicBezTo>
                  <a:pt x="954875" y="2009834"/>
                  <a:pt x="999356" y="2098056"/>
                  <a:pt x="1058665" y="2175158"/>
                </a:cubicBezTo>
                <a:cubicBezTo>
                  <a:pt x="1117974" y="2252259"/>
                  <a:pt x="1192852" y="2314534"/>
                  <a:pt x="1283298" y="2361981"/>
                </a:cubicBezTo>
                <a:cubicBezTo>
                  <a:pt x="1373744" y="2409428"/>
                  <a:pt x="1481242" y="2433152"/>
                  <a:pt x="1605790" y="2433152"/>
                </a:cubicBezTo>
                <a:cubicBezTo>
                  <a:pt x="1730339" y="2433152"/>
                  <a:pt x="1838578" y="2408687"/>
                  <a:pt x="1930507" y="2359757"/>
                </a:cubicBezTo>
                <a:cubicBezTo>
                  <a:pt x="2022436" y="2310827"/>
                  <a:pt x="2097314" y="2247070"/>
                  <a:pt x="2155140" y="2168486"/>
                </a:cubicBezTo>
                <a:cubicBezTo>
                  <a:pt x="2212967" y="2089901"/>
                  <a:pt x="2255965" y="2000196"/>
                  <a:pt x="2284137" y="1899371"/>
                </a:cubicBezTo>
                <a:cubicBezTo>
                  <a:pt x="2312309" y="1798546"/>
                  <a:pt x="2326395" y="1696238"/>
                  <a:pt x="2326395" y="1592447"/>
                </a:cubicBezTo>
                <a:cubicBezTo>
                  <a:pt x="2326395" y="1485691"/>
                  <a:pt x="2311568" y="1382641"/>
                  <a:pt x="2281913" y="1283299"/>
                </a:cubicBezTo>
                <a:cubicBezTo>
                  <a:pt x="2252259" y="1183956"/>
                  <a:pt x="2207035" y="1096475"/>
                  <a:pt x="2146244" y="1020856"/>
                </a:cubicBezTo>
                <a:cubicBezTo>
                  <a:pt x="2085452" y="945237"/>
                  <a:pt x="2009833" y="884446"/>
                  <a:pt x="1919387" y="838481"/>
                </a:cubicBezTo>
                <a:cubicBezTo>
                  <a:pt x="1828941" y="792517"/>
                  <a:pt x="1722926" y="769535"/>
                  <a:pt x="1601342" y="769535"/>
                </a:cubicBezTo>
                <a:close/>
                <a:moveTo>
                  <a:pt x="1614687" y="0"/>
                </a:moveTo>
                <a:cubicBezTo>
                  <a:pt x="1854888" y="0"/>
                  <a:pt x="2072849" y="45965"/>
                  <a:pt x="2268569" y="137894"/>
                </a:cubicBezTo>
                <a:cubicBezTo>
                  <a:pt x="2464289" y="229823"/>
                  <a:pt x="2631836" y="351406"/>
                  <a:pt x="2771213" y="502644"/>
                </a:cubicBezTo>
                <a:cubicBezTo>
                  <a:pt x="2910589" y="653882"/>
                  <a:pt x="3018086" y="825878"/>
                  <a:pt x="3093705" y="1018632"/>
                </a:cubicBezTo>
                <a:cubicBezTo>
                  <a:pt x="3169324" y="1211387"/>
                  <a:pt x="3207133" y="1408589"/>
                  <a:pt x="3207133" y="1610240"/>
                </a:cubicBezTo>
                <a:cubicBezTo>
                  <a:pt x="3207133" y="1817821"/>
                  <a:pt x="3167100" y="2017248"/>
                  <a:pt x="3087033" y="2208519"/>
                </a:cubicBezTo>
                <a:cubicBezTo>
                  <a:pt x="3006966" y="2399791"/>
                  <a:pt x="2895761" y="2568821"/>
                  <a:pt x="2753419" y="2715611"/>
                </a:cubicBezTo>
                <a:cubicBezTo>
                  <a:pt x="2682249" y="2789006"/>
                  <a:pt x="2604220" y="2855173"/>
                  <a:pt x="2519334" y="2914111"/>
                </a:cubicBezTo>
                <a:lnTo>
                  <a:pt x="2470206" y="2944887"/>
                </a:lnTo>
                <a:lnTo>
                  <a:pt x="2470206" y="2955764"/>
                </a:lnTo>
                <a:cubicBezTo>
                  <a:pt x="2470206" y="3009209"/>
                  <a:pt x="2437712" y="3055064"/>
                  <a:pt x="2391403" y="3074652"/>
                </a:cubicBezTo>
                <a:lnTo>
                  <a:pt x="2343333" y="3084356"/>
                </a:lnTo>
                <a:lnTo>
                  <a:pt x="2343333" y="3085094"/>
                </a:lnTo>
                <a:lnTo>
                  <a:pt x="2319853" y="3087461"/>
                </a:lnTo>
                <a:cubicBezTo>
                  <a:pt x="2289055" y="3093763"/>
                  <a:pt x="2262072" y="3110539"/>
                  <a:pt x="2242789" y="3133905"/>
                </a:cubicBezTo>
                <a:lnTo>
                  <a:pt x="2224008" y="3166640"/>
                </a:lnTo>
                <a:lnTo>
                  <a:pt x="2224008" y="3301621"/>
                </a:lnTo>
                <a:cubicBezTo>
                  <a:pt x="2224008" y="3355066"/>
                  <a:pt x="2191514" y="3400921"/>
                  <a:pt x="2145205" y="3420509"/>
                </a:cubicBezTo>
                <a:lnTo>
                  <a:pt x="2097135" y="3430213"/>
                </a:lnTo>
                <a:lnTo>
                  <a:pt x="2097135" y="3430951"/>
                </a:lnTo>
                <a:lnTo>
                  <a:pt x="2073655" y="3433318"/>
                </a:lnTo>
                <a:cubicBezTo>
                  <a:pt x="2027457" y="3442771"/>
                  <a:pt x="1989845" y="3475791"/>
                  <a:pt x="1973926" y="3519267"/>
                </a:cubicBezTo>
                <a:lnTo>
                  <a:pt x="1973029" y="3524350"/>
                </a:lnTo>
                <a:lnTo>
                  <a:pt x="1973029" y="3851911"/>
                </a:lnTo>
                <a:cubicBezTo>
                  <a:pt x="1973029" y="3923171"/>
                  <a:pt x="1915262" y="3980938"/>
                  <a:pt x="1844002" y="3980938"/>
                </a:cubicBezTo>
                <a:lnTo>
                  <a:pt x="1844003" y="3980937"/>
                </a:lnTo>
                <a:cubicBezTo>
                  <a:pt x="1772743" y="3980937"/>
                  <a:pt x="1714976" y="3923170"/>
                  <a:pt x="1714976" y="3851910"/>
                </a:cubicBezTo>
                <a:lnTo>
                  <a:pt x="1714976" y="3773340"/>
                </a:lnTo>
                <a:cubicBezTo>
                  <a:pt x="1714976" y="3708018"/>
                  <a:pt x="1668642" y="3653518"/>
                  <a:pt x="1607045" y="3640914"/>
                </a:cubicBezTo>
                <a:lnTo>
                  <a:pt x="1583565" y="3638547"/>
                </a:lnTo>
                <a:lnTo>
                  <a:pt x="1583565" y="3637809"/>
                </a:lnTo>
                <a:lnTo>
                  <a:pt x="1535495" y="3628105"/>
                </a:lnTo>
                <a:cubicBezTo>
                  <a:pt x="1489186" y="3608517"/>
                  <a:pt x="1456692" y="3562662"/>
                  <a:pt x="1456692" y="3509217"/>
                </a:cubicBezTo>
                <a:lnTo>
                  <a:pt x="1456692" y="3195820"/>
                </a:lnTo>
                <a:lnTo>
                  <a:pt x="1420913" y="3194068"/>
                </a:lnTo>
                <a:cubicBezTo>
                  <a:pt x="1249103" y="3176831"/>
                  <a:pt x="1089802" y="3133740"/>
                  <a:pt x="943013" y="3064793"/>
                </a:cubicBezTo>
                <a:cubicBezTo>
                  <a:pt x="747293" y="2972864"/>
                  <a:pt x="579745" y="2852022"/>
                  <a:pt x="440369" y="2702267"/>
                </a:cubicBezTo>
                <a:cubicBezTo>
                  <a:pt x="300993" y="2552511"/>
                  <a:pt x="192754" y="2381257"/>
                  <a:pt x="115652" y="2188502"/>
                </a:cubicBezTo>
                <a:cubicBezTo>
                  <a:pt x="38550" y="1995748"/>
                  <a:pt x="0" y="1797063"/>
                  <a:pt x="0" y="1592447"/>
                </a:cubicBezTo>
                <a:cubicBezTo>
                  <a:pt x="0" y="1384865"/>
                  <a:pt x="40033" y="1184698"/>
                  <a:pt x="120100" y="991943"/>
                </a:cubicBezTo>
                <a:cubicBezTo>
                  <a:pt x="200168" y="799189"/>
                  <a:pt x="312113" y="629417"/>
                  <a:pt x="455938" y="482627"/>
                </a:cubicBezTo>
                <a:cubicBezTo>
                  <a:pt x="599762" y="335837"/>
                  <a:pt x="770275" y="218702"/>
                  <a:pt x="967478" y="131221"/>
                </a:cubicBezTo>
                <a:cubicBezTo>
                  <a:pt x="1164680" y="43740"/>
                  <a:pt x="1380417" y="0"/>
                  <a:pt x="161468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7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227712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5280495" y="730497"/>
            <a:ext cx="2686698" cy="4223845"/>
          </a:xfrm>
          <a:custGeom>
            <a:avLst/>
            <a:gdLst>
              <a:gd name="connsiteX0" fmla="*/ 0 w 2686698"/>
              <a:gd name="connsiteY0" fmla="*/ 0 h 4223845"/>
              <a:gd name="connsiteX1" fmla="*/ 2686698 w 2686698"/>
              <a:gd name="connsiteY1" fmla="*/ 0 h 4223845"/>
              <a:gd name="connsiteX2" fmla="*/ 2686698 w 2686698"/>
              <a:gd name="connsiteY2" fmla="*/ 756190 h 4223845"/>
              <a:gd name="connsiteX3" fmla="*/ 1779271 w 2686698"/>
              <a:gd name="connsiteY3" fmla="*/ 756190 h 4223845"/>
              <a:gd name="connsiteX4" fmla="*/ 1779271 w 2686698"/>
              <a:gd name="connsiteY4" fmla="*/ 3158204 h 4223845"/>
              <a:gd name="connsiteX5" fmla="*/ 1781242 w 2686698"/>
              <a:gd name="connsiteY5" fmla="*/ 3158204 h 4223845"/>
              <a:gd name="connsiteX6" fmla="*/ 1781242 w 2686698"/>
              <a:gd name="connsiteY6" fmla="*/ 3771819 h 4223845"/>
              <a:gd name="connsiteX7" fmla="*/ 1690407 w 2686698"/>
              <a:gd name="connsiteY7" fmla="*/ 3890707 h 4223845"/>
              <a:gd name="connsiteX8" fmla="*/ 1634997 w 2686698"/>
              <a:gd name="connsiteY8" fmla="*/ 3900411 h 4223845"/>
              <a:gd name="connsiteX9" fmla="*/ 1634997 w 2686698"/>
              <a:gd name="connsiteY9" fmla="*/ 3901149 h 4223845"/>
              <a:gd name="connsiteX10" fmla="*/ 1607932 w 2686698"/>
              <a:gd name="connsiteY10" fmla="*/ 3903516 h 4223845"/>
              <a:gd name="connsiteX11" fmla="*/ 1519101 w 2686698"/>
              <a:gd name="connsiteY11" fmla="*/ 3949960 h 4223845"/>
              <a:gd name="connsiteX12" fmla="*/ 1495233 w 2686698"/>
              <a:gd name="connsiteY12" fmla="*/ 3986053 h 4223845"/>
              <a:gd name="connsiteX13" fmla="*/ 1495233 w 2686698"/>
              <a:gd name="connsiteY13" fmla="*/ 4094818 h 4223845"/>
              <a:gd name="connsiteX14" fmla="*/ 1346505 w 2686698"/>
              <a:gd name="connsiteY14" fmla="*/ 4223845 h 4223845"/>
              <a:gd name="connsiteX15" fmla="*/ 1346506 w 2686698"/>
              <a:gd name="connsiteY15" fmla="*/ 4223844 h 4223845"/>
              <a:gd name="connsiteX16" fmla="*/ 1197778 w 2686698"/>
              <a:gd name="connsiteY16" fmla="*/ 4094817 h 4223845"/>
              <a:gd name="connsiteX17" fmla="*/ 1197778 w 2686698"/>
              <a:gd name="connsiteY17" fmla="*/ 3565849 h 4223845"/>
              <a:gd name="connsiteX18" fmla="*/ 1173909 w 2686698"/>
              <a:gd name="connsiteY18" fmla="*/ 3529756 h 4223845"/>
              <a:gd name="connsiteX19" fmla="*/ 1085078 w 2686698"/>
              <a:gd name="connsiteY19" fmla="*/ 3483312 h 4223845"/>
              <a:gd name="connsiteX20" fmla="*/ 1058013 w 2686698"/>
              <a:gd name="connsiteY20" fmla="*/ 3480945 h 4223845"/>
              <a:gd name="connsiteX21" fmla="*/ 1058013 w 2686698"/>
              <a:gd name="connsiteY21" fmla="*/ 3480207 h 4223845"/>
              <a:gd name="connsiteX22" fmla="*/ 1002603 w 2686698"/>
              <a:gd name="connsiteY22" fmla="*/ 3470503 h 4223845"/>
              <a:gd name="connsiteX23" fmla="*/ 911768 w 2686698"/>
              <a:gd name="connsiteY23" fmla="*/ 3351615 h 4223845"/>
              <a:gd name="connsiteX24" fmla="*/ 911768 w 2686698"/>
              <a:gd name="connsiteY24" fmla="*/ 3158204 h 4223845"/>
              <a:gd name="connsiteX25" fmla="*/ 911876 w 2686698"/>
              <a:gd name="connsiteY25" fmla="*/ 3158204 h 4223845"/>
              <a:gd name="connsiteX26" fmla="*/ 911876 w 2686698"/>
              <a:gd name="connsiteY26" fmla="*/ 756190 h 4223845"/>
              <a:gd name="connsiteX27" fmla="*/ 0 w 2686698"/>
              <a:gd name="connsiteY27" fmla="*/ 756190 h 422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686698" h="4223845">
                <a:moveTo>
                  <a:pt x="0" y="0"/>
                </a:moveTo>
                <a:lnTo>
                  <a:pt x="2686698" y="0"/>
                </a:lnTo>
                <a:lnTo>
                  <a:pt x="2686698" y="756190"/>
                </a:lnTo>
                <a:lnTo>
                  <a:pt x="1779271" y="756190"/>
                </a:lnTo>
                <a:lnTo>
                  <a:pt x="1779271" y="3158204"/>
                </a:lnTo>
                <a:lnTo>
                  <a:pt x="1781242" y="3158204"/>
                </a:lnTo>
                <a:lnTo>
                  <a:pt x="1781242" y="3771819"/>
                </a:lnTo>
                <a:cubicBezTo>
                  <a:pt x="1781242" y="3825264"/>
                  <a:pt x="1743787" y="3871119"/>
                  <a:pt x="1690407" y="3890707"/>
                </a:cubicBezTo>
                <a:lnTo>
                  <a:pt x="1634997" y="3900411"/>
                </a:lnTo>
                <a:lnTo>
                  <a:pt x="1634997" y="3901149"/>
                </a:lnTo>
                <a:lnTo>
                  <a:pt x="1607932" y="3903516"/>
                </a:lnTo>
                <a:cubicBezTo>
                  <a:pt x="1572432" y="3909818"/>
                  <a:pt x="1541329" y="3926594"/>
                  <a:pt x="1519101" y="3949960"/>
                </a:cubicBezTo>
                <a:lnTo>
                  <a:pt x="1495233" y="3986053"/>
                </a:lnTo>
                <a:lnTo>
                  <a:pt x="1495233" y="4094818"/>
                </a:lnTo>
                <a:cubicBezTo>
                  <a:pt x="1495233" y="4166078"/>
                  <a:pt x="1428645" y="4223845"/>
                  <a:pt x="1346505" y="4223845"/>
                </a:cubicBezTo>
                <a:lnTo>
                  <a:pt x="1346506" y="4223844"/>
                </a:lnTo>
                <a:cubicBezTo>
                  <a:pt x="1264365" y="4223844"/>
                  <a:pt x="1197778" y="4166077"/>
                  <a:pt x="1197778" y="4094817"/>
                </a:cubicBezTo>
                <a:lnTo>
                  <a:pt x="1197778" y="3565849"/>
                </a:lnTo>
                <a:lnTo>
                  <a:pt x="1173909" y="3529756"/>
                </a:lnTo>
                <a:cubicBezTo>
                  <a:pt x="1151682" y="3506390"/>
                  <a:pt x="1120579" y="3489614"/>
                  <a:pt x="1085078" y="3483312"/>
                </a:cubicBezTo>
                <a:lnTo>
                  <a:pt x="1058013" y="3480945"/>
                </a:lnTo>
                <a:lnTo>
                  <a:pt x="1058013" y="3480207"/>
                </a:lnTo>
                <a:lnTo>
                  <a:pt x="1002603" y="3470503"/>
                </a:lnTo>
                <a:cubicBezTo>
                  <a:pt x="949224" y="3450915"/>
                  <a:pt x="911768" y="3405060"/>
                  <a:pt x="911768" y="3351615"/>
                </a:cubicBezTo>
                <a:lnTo>
                  <a:pt x="911768" y="3158204"/>
                </a:lnTo>
                <a:lnTo>
                  <a:pt x="911876" y="3158204"/>
                </a:lnTo>
                <a:lnTo>
                  <a:pt x="911876" y="756190"/>
                </a:lnTo>
                <a:lnTo>
                  <a:pt x="0" y="75619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19878656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Oval 22"/>
          <p:cNvSpPr>
            <a:spLocks noChangeAspect="1"/>
          </p:cNvSpPr>
          <p:nvPr userDrawn="1"/>
        </p:nvSpPr>
        <p:spPr>
          <a:xfrm>
            <a:off x="747624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24"/>
          <p:cNvSpPr>
            <a:spLocks noChangeAspect="1"/>
          </p:cNvSpPr>
          <p:nvPr userDrawn="1"/>
        </p:nvSpPr>
        <p:spPr>
          <a:xfrm>
            <a:off x="3490823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Oval 29"/>
          <p:cNvSpPr>
            <a:spLocks noChangeAspect="1"/>
          </p:cNvSpPr>
          <p:nvPr userDrawn="1"/>
        </p:nvSpPr>
        <p:spPr>
          <a:xfrm>
            <a:off x="6250956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8" name="Oval 34"/>
          <p:cNvSpPr>
            <a:spLocks noChangeAspect="1"/>
          </p:cNvSpPr>
          <p:nvPr userDrawn="1"/>
        </p:nvSpPr>
        <p:spPr>
          <a:xfrm>
            <a:off x="2905213" y="2335938"/>
            <a:ext cx="612001" cy="6119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9" name="Oval 36"/>
          <p:cNvSpPr>
            <a:spLocks noChangeAspect="1"/>
          </p:cNvSpPr>
          <p:nvPr userDrawn="1"/>
        </p:nvSpPr>
        <p:spPr>
          <a:xfrm>
            <a:off x="5636239" y="2335938"/>
            <a:ext cx="612001" cy="6119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55640" y="1434097"/>
            <a:ext cx="2304738" cy="2340000"/>
          </a:xfrm>
          <a:custGeom>
            <a:avLst/>
            <a:gdLst/>
            <a:ahLst/>
            <a:cxnLst/>
            <a:rect l="l" t="t" r="r" b="b"/>
            <a:pathLst>
              <a:path w="2304738" h="2340000">
                <a:moveTo>
                  <a:pt x="1170000" y="0"/>
                </a:moveTo>
                <a:cubicBezTo>
                  <a:pt x="1695016" y="0"/>
                  <a:pt x="2139264" y="345807"/>
                  <a:pt x="2287399" y="822078"/>
                </a:cubicBezTo>
                <a:lnTo>
                  <a:pt x="2304738" y="889510"/>
                </a:lnTo>
                <a:lnTo>
                  <a:pt x="2267755" y="920023"/>
                </a:lnTo>
                <a:cubicBezTo>
                  <a:pt x="2193748" y="994029"/>
                  <a:pt x="2147974" y="1096269"/>
                  <a:pt x="2147974" y="1209199"/>
                </a:cubicBezTo>
                <a:cubicBezTo>
                  <a:pt x="2147974" y="1322130"/>
                  <a:pt x="2193748" y="1424369"/>
                  <a:pt x="2267755" y="1498375"/>
                </a:cubicBezTo>
                <a:lnTo>
                  <a:pt x="2288108" y="1515168"/>
                </a:lnTo>
                <a:lnTo>
                  <a:pt x="2287399" y="1517922"/>
                </a:lnTo>
                <a:cubicBezTo>
                  <a:pt x="2139264" y="1994193"/>
                  <a:pt x="1695016" y="2340000"/>
                  <a:pt x="1170000" y="2340000"/>
                </a:cubicBezTo>
                <a:cubicBezTo>
                  <a:pt x="523827" y="2340000"/>
                  <a:pt x="0" y="1816174"/>
                  <a:pt x="0" y="1170000"/>
                </a:cubicBezTo>
                <a:cubicBezTo>
                  <a:pt x="0" y="523827"/>
                  <a:pt x="523827" y="0"/>
                  <a:pt x="117000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3439353" y="1434097"/>
            <a:ext cx="2262090" cy="2340000"/>
          </a:xfrm>
          <a:custGeom>
            <a:avLst/>
            <a:gdLst/>
            <a:ahLst/>
            <a:cxnLst/>
            <a:rect l="l" t="t" r="r" b="b"/>
            <a:pathLst>
              <a:path w="2262090" h="2340000">
                <a:moveTo>
                  <a:pt x="1129482" y="0"/>
                </a:moveTo>
                <a:cubicBezTo>
                  <a:pt x="1654499" y="0"/>
                  <a:pt x="2098746" y="345808"/>
                  <a:pt x="2246881" y="822078"/>
                </a:cubicBezTo>
                <a:lnTo>
                  <a:pt x="2262090" y="881226"/>
                </a:lnTo>
                <a:lnTo>
                  <a:pt x="2215068" y="920023"/>
                </a:lnTo>
                <a:cubicBezTo>
                  <a:pt x="2141061" y="994029"/>
                  <a:pt x="2095287" y="1096269"/>
                  <a:pt x="2095287" y="1209199"/>
                </a:cubicBezTo>
                <a:cubicBezTo>
                  <a:pt x="2095287" y="1322130"/>
                  <a:pt x="2141061" y="1424369"/>
                  <a:pt x="2215068" y="1498375"/>
                </a:cubicBezTo>
                <a:lnTo>
                  <a:pt x="2244998" y="1523069"/>
                </a:lnTo>
                <a:lnTo>
                  <a:pt x="2207538" y="1625417"/>
                </a:lnTo>
                <a:cubicBezTo>
                  <a:pt x="2029922" y="2045348"/>
                  <a:pt x="1614113" y="2340000"/>
                  <a:pt x="1129482" y="2340000"/>
                </a:cubicBezTo>
                <a:cubicBezTo>
                  <a:pt x="644852" y="2340000"/>
                  <a:pt x="229042" y="2045348"/>
                  <a:pt x="51426" y="1625417"/>
                </a:cubicBezTo>
                <a:lnTo>
                  <a:pt x="18258" y="1534793"/>
                </a:lnTo>
                <a:lnTo>
                  <a:pt x="62396" y="1498376"/>
                </a:lnTo>
                <a:cubicBezTo>
                  <a:pt x="136403" y="1424369"/>
                  <a:pt x="182177" y="1322130"/>
                  <a:pt x="182177" y="1209199"/>
                </a:cubicBezTo>
                <a:cubicBezTo>
                  <a:pt x="182177" y="1068036"/>
                  <a:pt x="110655" y="943578"/>
                  <a:pt x="1871" y="870085"/>
                </a:cubicBezTo>
                <a:lnTo>
                  <a:pt x="0" y="869070"/>
                </a:lnTo>
                <a:lnTo>
                  <a:pt x="12083" y="822078"/>
                </a:lnTo>
                <a:cubicBezTo>
                  <a:pt x="160218" y="345807"/>
                  <a:pt x="604466" y="0"/>
                  <a:pt x="1129482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4"/>
          </p:nvPr>
        </p:nvSpPr>
        <p:spPr>
          <a:xfrm>
            <a:off x="6190577" y="1434097"/>
            <a:ext cx="2303631" cy="2340000"/>
          </a:xfrm>
          <a:custGeom>
            <a:avLst/>
            <a:gdLst/>
            <a:ahLst/>
            <a:cxnLst/>
            <a:rect l="l" t="t" r="r" b="b"/>
            <a:pathLst>
              <a:path w="2303631" h="2340000">
                <a:moveTo>
                  <a:pt x="1133631" y="0"/>
                </a:moveTo>
                <a:cubicBezTo>
                  <a:pt x="1779805" y="0"/>
                  <a:pt x="2303631" y="523827"/>
                  <a:pt x="2303631" y="1170000"/>
                </a:cubicBezTo>
                <a:cubicBezTo>
                  <a:pt x="2303631" y="1816174"/>
                  <a:pt x="1779805" y="2340000"/>
                  <a:pt x="1133631" y="2340000"/>
                </a:cubicBezTo>
                <a:cubicBezTo>
                  <a:pt x="649001" y="2340000"/>
                  <a:pt x="233191" y="2045348"/>
                  <a:pt x="55576" y="1625417"/>
                </a:cubicBezTo>
                <a:lnTo>
                  <a:pt x="16760" y="1519365"/>
                </a:lnTo>
                <a:lnTo>
                  <a:pt x="42199" y="1498376"/>
                </a:lnTo>
                <a:cubicBezTo>
                  <a:pt x="116206" y="1424369"/>
                  <a:pt x="161980" y="1322130"/>
                  <a:pt x="161980" y="1209199"/>
                </a:cubicBezTo>
                <a:cubicBezTo>
                  <a:pt x="161980" y="1096269"/>
                  <a:pt x="116206" y="994029"/>
                  <a:pt x="42199" y="920023"/>
                </a:cubicBezTo>
                <a:lnTo>
                  <a:pt x="0" y="885206"/>
                </a:lnTo>
                <a:lnTo>
                  <a:pt x="16232" y="822078"/>
                </a:lnTo>
                <a:cubicBezTo>
                  <a:pt x="164367" y="345807"/>
                  <a:pt x="608615" y="0"/>
                  <a:pt x="113363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2960378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5679622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7330322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9"/>
          <p:cNvSpPr>
            <a:spLocks noChangeAspect="1"/>
          </p:cNvSpPr>
          <p:nvPr userDrawn="1"/>
        </p:nvSpPr>
        <p:spPr>
          <a:xfrm>
            <a:off x="716106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43809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4398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4398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98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20804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8" name="Straight Connector 84"/>
          <p:cNvCxnSpPr/>
          <p:nvPr userDrawn="1"/>
        </p:nvCxnSpPr>
        <p:spPr>
          <a:xfrm>
            <a:off x="242125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07"/>
          <p:cNvSpPr>
            <a:spLocks noChangeAspect="1"/>
          </p:cNvSpPr>
          <p:nvPr userDrawn="1"/>
        </p:nvSpPr>
        <p:spPr>
          <a:xfrm>
            <a:off x="2821450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55"/>
          </p:nvPr>
        </p:nvSpPr>
        <p:spPr>
          <a:xfrm>
            <a:off x="2749153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2707756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2707756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2707757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3271815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3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15" name="Straight Connector 125"/>
          <p:cNvCxnSpPr/>
          <p:nvPr userDrawn="1"/>
        </p:nvCxnSpPr>
        <p:spPr>
          <a:xfrm>
            <a:off x="4574489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40"/>
          <p:cNvSpPr>
            <a:spLocks noChangeAspect="1"/>
          </p:cNvSpPr>
          <p:nvPr userDrawn="1"/>
        </p:nvSpPr>
        <p:spPr>
          <a:xfrm>
            <a:off x="489446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sz="quarter" idx="56"/>
          </p:nvPr>
        </p:nvSpPr>
        <p:spPr>
          <a:xfrm>
            <a:off x="482217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4780773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4780773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4780774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5344832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5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22" name="Straight Connector 152"/>
          <p:cNvCxnSpPr/>
          <p:nvPr userDrawn="1"/>
        </p:nvCxnSpPr>
        <p:spPr>
          <a:xfrm>
            <a:off x="660884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159"/>
          <p:cNvSpPr>
            <a:spLocks noChangeAspect="1"/>
          </p:cNvSpPr>
          <p:nvPr userDrawn="1"/>
        </p:nvSpPr>
        <p:spPr>
          <a:xfrm>
            <a:off x="698684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4" name="Picture Placeholder 2"/>
          <p:cNvSpPr>
            <a:spLocks noGrp="1" noChangeAspect="1"/>
          </p:cNvSpPr>
          <p:nvPr>
            <p:ph type="pic" sz="quarter" idx="57"/>
          </p:nvPr>
        </p:nvSpPr>
        <p:spPr>
          <a:xfrm>
            <a:off x="691455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689996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689996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689996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746402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6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9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86271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30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07707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84278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l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6373" y="2423696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6373" y="3045132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670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1919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43807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pic>
        <p:nvPicPr>
          <p:cNvPr id="5" name="Picture 59" descr="New Macbook Silv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1971324"/>
            <a:ext cx="4470474" cy="2617674"/>
          </a:xfrm>
          <a:prstGeom prst="rect">
            <a:avLst/>
          </a:prstGeom>
        </p:spPr>
      </p:pic>
      <p:sp>
        <p:nvSpPr>
          <p:cNvPr id="6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982249" y="2162058"/>
            <a:ext cx="3411415" cy="215411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30804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grpSp>
        <p:nvGrpSpPr>
          <p:cNvPr id="6" name="Group 1102"/>
          <p:cNvGrpSpPr/>
          <p:nvPr/>
        </p:nvGrpSpPr>
        <p:grpSpPr>
          <a:xfrm>
            <a:off x="5180487" y="372954"/>
            <a:ext cx="3006042" cy="4453197"/>
            <a:chOff x="0" y="0"/>
            <a:chExt cx="6591304" cy="9765730"/>
          </a:xfrm>
        </p:grpSpPr>
        <p:pic>
          <p:nvPicPr>
            <p:cNvPr id="8" name="Mini-iPad-B&amp;W-Mockup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591304" cy="97657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" name="Shape 1101"/>
            <p:cNvSpPr/>
            <p:nvPr/>
          </p:nvSpPr>
          <p:spPr>
            <a:xfrm>
              <a:off x="363079" y="954047"/>
              <a:ext cx="5879097" cy="7806214"/>
            </a:xfrm>
            <a:prstGeom prst="rect">
              <a:avLst/>
            </a:prstGeom>
            <a:solidFill>
              <a:srgbClr val="606060"/>
            </a:solidFill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583966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8" dirty="0">
                <a:latin typeface="Calibri Light"/>
              </a:endParaRPr>
            </a:p>
          </p:txBody>
        </p:sp>
      </p:grpSp>
      <p:sp>
        <p:nvSpPr>
          <p:cNvPr id="10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5346074" y="808002"/>
            <a:ext cx="2681232" cy="3559653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26947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4692214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54839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542009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90379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373672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240153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219807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00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0" y="164345"/>
            <a:ext cx="4048838" cy="5200575"/>
          </a:xfrm>
          <a:custGeom>
            <a:avLst/>
            <a:gdLst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69 w 4048838"/>
              <a:gd name="connsiteY12" fmla="*/ 0 h 5364921"/>
              <a:gd name="connsiteX13" fmla="*/ 2040370 w 4048838"/>
              <a:gd name="connsiteY13" fmla="*/ 864584 h 5364921"/>
              <a:gd name="connsiteX14" fmla="*/ 2050508 w 4048838"/>
              <a:gd name="connsiteY14" fmla="*/ 814365 h 5364921"/>
              <a:gd name="connsiteX15" fmla="*/ 2169396 w 4048838"/>
              <a:gd name="connsiteY15" fmla="*/ 735561 h 5364921"/>
              <a:gd name="connsiteX16" fmla="*/ 2288283 w 4048838"/>
              <a:gd name="connsiteY16" fmla="*/ 814365 h 5364921"/>
              <a:gd name="connsiteX17" fmla="*/ 2291881 w 4048838"/>
              <a:gd name="connsiteY17" fmla="*/ 832184 h 5364921"/>
              <a:gd name="connsiteX18" fmla="*/ 2291881 w 4048838"/>
              <a:gd name="connsiteY18" fmla="*/ 1141130 h 5364921"/>
              <a:gd name="connsiteX19" fmla="*/ 2420908 w 4048838"/>
              <a:gd name="connsiteY19" fmla="*/ 1270157 h 5364921"/>
              <a:gd name="connsiteX20" fmla="*/ 2420907 w 4048838"/>
              <a:gd name="connsiteY20" fmla="*/ 1270156 h 5364921"/>
              <a:gd name="connsiteX21" fmla="*/ 2549934 w 4048838"/>
              <a:gd name="connsiteY21" fmla="*/ 1141129 h 5364921"/>
              <a:gd name="connsiteX22" fmla="*/ 2549934 w 4048838"/>
              <a:gd name="connsiteY22" fmla="*/ 1094391 h 5364921"/>
              <a:gd name="connsiteX23" fmla="*/ 2568603 w 4048838"/>
              <a:gd name="connsiteY23" fmla="*/ 1061849 h 5364921"/>
              <a:gd name="connsiteX24" fmla="*/ 2645668 w 4048838"/>
              <a:gd name="connsiteY24" fmla="*/ 1015405 h 5364921"/>
              <a:gd name="connsiteX25" fmla="*/ 2669148 w 4048838"/>
              <a:gd name="connsiteY25" fmla="*/ 1013038 h 5364921"/>
              <a:gd name="connsiteX26" fmla="*/ 2669148 w 4048838"/>
              <a:gd name="connsiteY26" fmla="*/ 1012300 h 5364921"/>
              <a:gd name="connsiteX27" fmla="*/ 2717218 w 4048838"/>
              <a:gd name="connsiteY27" fmla="*/ 1002596 h 5364921"/>
              <a:gd name="connsiteX28" fmla="*/ 2796021 w 4048838"/>
              <a:gd name="connsiteY28" fmla="*/ 883708 h 5364921"/>
              <a:gd name="connsiteX29" fmla="*/ 2796021 w 4048838"/>
              <a:gd name="connsiteY29" fmla="*/ 769724 h 5364921"/>
              <a:gd name="connsiteX30" fmla="*/ 2804410 w 4048838"/>
              <a:gd name="connsiteY30" fmla="*/ 728174 h 5364921"/>
              <a:gd name="connsiteX31" fmla="*/ 2923297 w 4048838"/>
              <a:gd name="connsiteY31" fmla="*/ 649370 h 5364921"/>
              <a:gd name="connsiteX32" fmla="*/ 3042184 w 4048838"/>
              <a:gd name="connsiteY32" fmla="*/ 728174 h 5364921"/>
              <a:gd name="connsiteX33" fmla="*/ 3044374 w 4048838"/>
              <a:gd name="connsiteY33" fmla="*/ 739019 h 5364921"/>
              <a:gd name="connsiteX34" fmla="*/ 3044374 w 4048838"/>
              <a:gd name="connsiteY34" fmla="*/ 892422 h 5364921"/>
              <a:gd name="connsiteX35" fmla="*/ 3123177 w 4048838"/>
              <a:gd name="connsiteY35" fmla="*/ 1011310 h 5364921"/>
              <a:gd name="connsiteX36" fmla="*/ 3171247 w 4048838"/>
              <a:gd name="connsiteY36" fmla="*/ 1021014 h 5364921"/>
              <a:gd name="connsiteX37" fmla="*/ 3171247 w 4048838"/>
              <a:gd name="connsiteY37" fmla="*/ 1021752 h 5364921"/>
              <a:gd name="connsiteX38" fmla="*/ 3194727 w 4048838"/>
              <a:gd name="connsiteY38" fmla="*/ 1024119 h 5364921"/>
              <a:gd name="connsiteX39" fmla="*/ 3294455 w 4048838"/>
              <a:gd name="connsiteY39" fmla="*/ 1110068 h 5364921"/>
              <a:gd name="connsiteX40" fmla="*/ 3296659 w 4048838"/>
              <a:gd name="connsiteY40" fmla="*/ 1122558 h 5364921"/>
              <a:gd name="connsiteX41" fmla="*/ 3296659 w 4048838"/>
              <a:gd name="connsiteY41" fmla="*/ 1256466 h 5364921"/>
              <a:gd name="connsiteX42" fmla="*/ 3425686 w 4048838"/>
              <a:gd name="connsiteY42" fmla="*/ 1385493 h 5364921"/>
              <a:gd name="connsiteX43" fmla="*/ 3425685 w 4048838"/>
              <a:gd name="connsiteY43" fmla="*/ 1385492 h 5364921"/>
              <a:gd name="connsiteX44" fmla="*/ 3554712 w 4048838"/>
              <a:gd name="connsiteY44" fmla="*/ 1256465 h 5364921"/>
              <a:gd name="connsiteX45" fmla="*/ 3554712 w 4048838"/>
              <a:gd name="connsiteY45" fmla="*/ 891211 h 5364921"/>
              <a:gd name="connsiteX46" fmla="*/ 3556916 w 4048838"/>
              <a:gd name="connsiteY46" fmla="*/ 878721 h 5364921"/>
              <a:gd name="connsiteX47" fmla="*/ 3656645 w 4048838"/>
              <a:gd name="connsiteY47" fmla="*/ 792772 h 5364921"/>
              <a:gd name="connsiteX48" fmla="*/ 3680125 w 4048838"/>
              <a:gd name="connsiteY48" fmla="*/ 790405 h 5364921"/>
              <a:gd name="connsiteX49" fmla="*/ 3680125 w 4048838"/>
              <a:gd name="connsiteY49" fmla="*/ 789667 h 5364921"/>
              <a:gd name="connsiteX50" fmla="*/ 3728195 w 4048838"/>
              <a:gd name="connsiteY50" fmla="*/ 779963 h 5364921"/>
              <a:gd name="connsiteX51" fmla="*/ 3806998 w 4048838"/>
              <a:gd name="connsiteY51" fmla="*/ 661075 h 5364921"/>
              <a:gd name="connsiteX52" fmla="*/ 3806998 w 4048838"/>
              <a:gd name="connsiteY52" fmla="*/ 284700 h 5364921"/>
              <a:gd name="connsiteX53" fmla="*/ 3815387 w 4048838"/>
              <a:gd name="connsiteY53" fmla="*/ 243150 h 5364921"/>
              <a:gd name="connsiteX54" fmla="*/ 3934274 w 4048838"/>
              <a:gd name="connsiteY54" fmla="*/ 164346 h 5364921"/>
              <a:gd name="connsiteX55" fmla="*/ 4033837 w 4048838"/>
              <a:gd name="connsiteY55" fmla="*/ 211300 h 5364921"/>
              <a:gd name="connsiteX56" fmla="*/ 4047851 w 4048838"/>
              <a:gd name="connsiteY56" fmla="*/ 234398 h 5364921"/>
              <a:gd name="connsiteX57" fmla="*/ 4047851 w 4048838"/>
              <a:gd name="connsiteY57" fmla="*/ 2080334 h 5364921"/>
              <a:gd name="connsiteX58" fmla="*/ 4048838 w 4048838"/>
              <a:gd name="connsiteY58" fmla="*/ 2080334 h 5364921"/>
              <a:gd name="connsiteX59" fmla="*/ 4048838 w 4048838"/>
              <a:gd name="connsiteY59" fmla="*/ 3156804 h 5364921"/>
              <a:gd name="connsiteX60" fmla="*/ 3970035 w 4048838"/>
              <a:gd name="connsiteY60" fmla="*/ 3275692 h 5364921"/>
              <a:gd name="connsiteX61" fmla="*/ 3921965 w 4048838"/>
              <a:gd name="connsiteY61" fmla="*/ 3285396 h 5364921"/>
              <a:gd name="connsiteX62" fmla="*/ 3921965 w 4048838"/>
              <a:gd name="connsiteY62" fmla="*/ 3286134 h 5364921"/>
              <a:gd name="connsiteX63" fmla="*/ 3898485 w 4048838"/>
              <a:gd name="connsiteY63" fmla="*/ 3288501 h 5364921"/>
              <a:gd name="connsiteX64" fmla="*/ 3821421 w 4048838"/>
              <a:gd name="connsiteY64" fmla="*/ 3334945 h 5364921"/>
              <a:gd name="connsiteX65" fmla="*/ 3800256 w 4048838"/>
              <a:gd name="connsiteY65" fmla="*/ 3371836 h 5364921"/>
              <a:gd name="connsiteX66" fmla="*/ 3800256 w 4048838"/>
              <a:gd name="connsiteY66" fmla="*/ 3435150 h 5364921"/>
              <a:gd name="connsiteX67" fmla="*/ 3721453 w 4048838"/>
              <a:gd name="connsiteY67" fmla="*/ 3554038 h 5364921"/>
              <a:gd name="connsiteX68" fmla="*/ 3673383 w 4048838"/>
              <a:gd name="connsiteY68" fmla="*/ 3563742 h 5364921"/>
              <a:gd name="connsiteX69" fmla="*/ 3673383 w 4048838"/>
              <a:gd name="connsiteY69" fmla="*/ 3564480 h 5364921"/>
              <a:gd name="connsiteX70" fmla="*/ 3649903 w 4048838"/>
              <a:gd name="connsiteY70" fmla="*/ 3566847 h 5364921"/>
              <a:gd name="connsiteX71" fmla="*/ 3550174 w 4048838"/>
              <a:gd name="connsiteY71" fmla="*/ 3652796 h 5364921"/>
              <a:gd name="connsiteX72" fmla="*/ 3550154 w 4048838"/>
              <a:gd name="connsiteY72" fmla="*/ 3652909 h 5364921"/>
              <a:gd name="connsiteX73" fmla="*/ 3550154 w 4048838"/>
              <a:gd name="connsiteY73" fmla="*/ 4212702 h 5364921"/>
              <a:gd name="connsiteX74" fmla="*/ 3471351 w 4048838"/>
              <a:gd name="connsiteY74" fmla="*/ 4331590 h 5364921"/>
              <a:gd name="connsiteX75" fmla="*/ 3423281 w 4048838"/>
              <a:gd name="connsiteY75" fmla="*/ 4341294 h 5364921"/>
              <a:gd name="connsiteX76" fmla="*/ 3423281 w 4048838"/>
              <a:gd name="connsiteY76" fmla="*/ 4342032 h 5364921"/>
              <a:gd name="connsiteX77" fmla="*/ 3399801 w 4048838"/>
              <a:gd name="connsiteY77" fmla="*/ 4344399 h 5364921"/>
              <a:gd name="connsiteX78" fmla="*/ 3300072 w 4048838"/>
              <a:gd name="connsiteY78" fmla="*/ 4430348 h 5364921"/>
              <a:gd name="connsiteX79" fmla="*/ 3299821 w 4048838"/>
              <a:gd name="connsiteY79" fmla="*/ 4431771 h 5364921"/>
              <a:gd name="connsiteX80" fmla="*/ 3299821 w 4048838"/>
              <a:gd name="connsiteY80" fmla="*/ 4700096 h 5364921"/>
              <a:gd name="connsiteX81" fmla="*/ 3170794 w 4048838"/>
              <a:gd name="connsiteY81" fmla="*/ 4829123 h 5364921"/>
              <a:gd name="connsiteX82" fmla="*/ 3170795 w 4048838"/>
              <a:gd name="connsiteY82" fmla="*/ 4829122 h 5364921"/>
              <a:gd name="connsiteX83" fmla="*/ 3041768 w 4048838"/>
              <a:gd name="connsiteY83" fmla="*/ 4700095 h 5364921"/>
              <a:gd name="connsiteX84" fmla="*/ 3041768 w 4048838"/>
              <a:gd name="connsiteY84" fmla="*/ 4420076 h 5364921"/>
              <a:gd name="connsiteX85" fmla="*/ 3039765 w 4048838"/>
              <a:gd name="connsiteY85" fmla="*/ 4408725 h 5364921"/>
              <a:gd name="connsiteX86" fmla="*/ 2940036 w 4048838"/>
              <a:gd name="connsiteY86" fmla="*/ 4322776 h 5364921"/>
              <a:gd name="connsiteX87" fmla="*/ 2916556 w 4048838"/>
              <a:gd name="connsiteY87" fmla="*/ 4320409 h 5364921"/>
              <a:gd name="connsiteX88" fmla="*/ 2916556 w 4048838"/>
              <a:gd name="connsiteY88" fmla="*/ 4319671 h 5364921"/>
              <a:gd name="connsiteX89" fmla="*/ 2868486 w 4048838"/>
              <a:gd name="connsiteY89" fmla="*/ 4309967 h 5364921"/>
              <a:gd name="connsiteX90" fmla="*/ 2789683 w 4048838"/>
              <a:gd name="connsiteY90" fmla="*/ 4191079 h 5364921"/>
              <a:gd name="connsiteX91" fmla="*/ 2789683 w 4048838"/>
              <a:gd name="connsiteY91" fmla="*/ 4100949 h 5364921"/>
              <a:gd name="connsiteX92" fmla="*/ 2781294 w 4048838"/>
              <a:gd name="connsiteY92" fmla="*/ 4059399 h 5364921"/>
              <a:gd name="connsiteX93" fmla="*/ 2662407 w 4048838"/>
              <a:gd name="connsiteY93" fmla="*/ 3980595 h 5364921"/>
              <a:gd name="connsiteX94" fmla="*/ 2543520 w 4048838"/>
              <a:gd name="connsiteY94" fmla="*/ 4059399 h 5364921"/>
              <a:gd name="connsiteX95" fmla="*/ 2541330 w 4048838"/>
              <a:gd name="connsiteY95" fmla="*/ 4070243 h 5364921"/>
              <a:gd name="connsiteX96" fmla="*/ 2541330 w 4048838"/>
              <a:gd name="connsiteY96" fmla="*/ 4311113 h 5364921"/>
              <a:gd name="connsiteX97" fmla="*/ 2462527 w 4048838"/>
              <a:gd name="connsiteY97" fmla="*/ 4430001 h 5364921"/>
              <a:gd name="connsiteX98" fmla="*/ 2414457 w 4048838"/>
              <a:gd name="connsiteY98" fmla="*/ 4439705 h 5364921"/>
              <a:gd name="connsiteX99" fmla="*/ 2414457 w 4048838"/>
              <a:gd name="connsiteY99" fmla="*/ 4440443 h 5364921"/>
              <a:gd name="connsiteX100" fmla="*/ 2390977 w 4048838"/>
              <a:gd name="connsiteY100" fmla="*/ 4442810 h 5364921"/>
              <a:gd name="connsiteX101" fmla="*/ 2291248 w 4048838"/>
              <a:gd name="connsiteY101" fmla="*/ 4528759 h 5364921"/>
              <a:gd name="connsiteX102" fmla="*/ 2290996 w 4048838"/>
              <a:gd name="connsiteY102" fmla="*/ 4530188 h 5364921"/>
              <a:gd name="connsiteX103" fmla="*/ 2290996 w 4048838"/>
              <a:gd name="connsiteY103" fmla="*/ 4634829 h 5364921"/>
              <a:gd name="connsiteX104" fmla="*/ 2161969 w 4048838"/>
              <a:gd name="connsiteY104" fmla="*/ 4763856 h 5364921"/>
              <a:gd name="connsiteX105" fmla="*/ 2161970 w 4048838"/>
              <a:gd name="connsiteY105" fmla="*/ 4763855 h 5364921"/>
              <a:gd name="connsiteX106" fmla="*/ 2032943 w 4048838"/>
              <a:gd name="connsiteY106" fmla="*/ 4634828 h 5364921"/>
              <a:gd name="connsiteX107" fmla="*/ 2032943 w 4048838"/>
              <a:gd name="connsiteY107" fmla="*/ 2080334 h 5364921"/>
              <a:gd name="connsiteX108" fmla="*/ 2032942 w 4048838"/>
              <a:gd name="connsiteY108" fmla="*/ 4651351 h 5364921"/>
              <a:gd name="connsiteX109" fmla="*/ 2022804 w 4048838"/>
              <a:gd name="connsiteY109" fmla="*/ 4601132 h 5364921"/>
              <a:gd name="connsiteX110" fmla="*/ 1903916 w 4048838"/>
              <a:gd name="connsiteY110" fmla="*/ 4522328 h 5364921"/>
              <a:gd name="connsiteX111" fmla="*/ 1785029 w 4048838"/>
              <a:gd name="connsiteY111" fmla="*/ 4601132 h 5364921"/>
              <a:gd name="connsiteX112" fmla="*/ 1775265 w 4048838"/>
              <a:gd name="connsiteY112" fmla="*/ 4649492 h 5364921"/>
              <a:gd name="connsiteX113" fmla="*/ 1775265 w 4048838"/>
              <a:gd name="connsiteY113" fmla="*/ 5235894 h 5364921"/>
              <a:gd name="connsiteX114" fmla="*/ 1646238 w 4048838"/>
              <a:gd name="connsiteY114" fmla="*/ 5364921 h 5364921"/>
              <a:gd name="connsiteX115" fmla="*/ 1646239 w 4048838"/>
              <a:gd name="connsiteY115" fmla="*/ 5364920 h 5364921"/>
              <a:gd name="connsiteX116" fmla="*/ 1517212 w 4048838"/>
              <a:gd name="connsiteY116" fmla="*/ 5235893 h 5364921"/>
              <a:gd name="connsiteX117" fmla="*/ 1517212 w 4048838"/>
              <a:gd name="connsiteY117" fmla="*/ 2080334 h 5364921"/>
              <a:gd name="connsiteX118" fmla="*/ 1517211 w 4048838"/>
              <a:gd name="connsiteY118" fmla="*/ 4338931 h 5364921"/>
              <a:gd name="connsiteX119" fmla="*/ 1507073 w 4048838"/>
              <a:gd name="connsiteY119" fmla="*/ 4288712 h 5364921"/>
              <a:gd name="connsiteX120" fmla="*/ 1388185 w 4048838"/>
              <a:gd name="connsiteY120" fmla="*/ 4209908 h 5364921"/>
              <a:gd name="connsiteX121" fmla="*/ 1269298 w 4048838"/>
              <a:gd name="connsiteY121" fmla="*/ 4288712 h 5364921"/>
              <a:gd name="connsiteX122" fmla="*/ 1265700 w 4048838"/>
              <a:gd name="connsiteY122" fmla="*/ 4306531 h 5364921"/>
              <a:gd name="connsiteX123" fmla="*/ 1265700 w 4048838"/>
              <a:gd name="connsiteY123" fmla="*/ 4615477 h 5364921"/>
              <a:gd name="connsiteX124" fmla="*/ 1136673 w 4048838"/>
              <a:gd name="connsiteY124" fmla="*/ 4744504 h 5364921"/>
              <a:gd name="connsiteX125" fmla="*/ 1136674 w 4048838"/>
              <a:gd name="connsiteY125" fmla="*/ 4744503 h 5364921"/>
              <a:gd name="connsiteX126" fmla="*/ 1007647 w 4048838"/>
              <a:gd name="connsiteY126" fmla="*/ 4615476 h 5364921"/>
              <a:gd name="connsiteX127" fmla="*/ 1007647 w 4048838"/>
              <a:gd name="connsiteY127" fmla="*/ 4568738 h 5364921"/>
              <a:gd name="connsiteX128" fmla="*/ 988978 w 4048838"/>
              <a:gd name="connsiteY128" fmla="*/ 4536196 h 5364921"/>
              <a:gd name="connsiteX129" fmla="*/ 911913 w 4048838"/>
              <a:gd name="connsiteY129" fmla="*/ 4489752 h 5364921"/>
              <a:gd name="connsiteX130" fmla="*/ 888433 w 4048838"/>
              <a:gd name="connsiteY130" fmla="*/ 4487385 h 5364921"/>
              <a:gd name="connsiteX131" fmla="*/ 888433 w 4048838"/>
              <a:gd name="connsiteY131" fmla="*/ 4486647 h 5364921"/>
              <a:gd name="connsiteX132" fmla="*/ 840363 w 4048838"/>
              <a:gd name="connsiteY132" fmla="*/ 4476943 h 5364921"/>
              <a:gd name="connsiteX133" fmla="*/ 761560 w 4048838"/>
              <a:gd name="connsiteY133" fmla="*/ 4358055 h 5364921"/>
              <a:gd name="connsiteX134" fmla="*/ 761560 w 4048838"/>
              <a:gd name="connsiteY134" fmla="*/ 4244071 h 5364921"/>
              <a:gd name="connsiteX135" fmla="*/ 753171 w 4048838"/>
              <a:gd name="connsiteY135" fmla="*/ 4202521 h 5364921"/>
              <a:gd name="connsiteX136" fmla="*/ 634284 w 4048838"/>
              <a:gd name="connsiteY136" fmla="*/ 4123717 h 5364921"/>
              <a:gd name="connsiteX137" fmla="*/ 515397 w 4048838"/>
              <a:gd name="connsiteY137" fmla="*/ 4202521 h 5364921"/>
              <a:gd name="connsiteX138" fmla="*/ 513207 w 4048838"/>
              <a:gd name="connsiteY138" fmla="*/ 4213366 h 5364921"/>
              <a:gd name="connsiteX139" fmla="*/ 513207 w 4048838"/>
              <a:gd name="connsiteY139" fmla="*/ 4366769 h 5364921"/>
              <a:gd name="connsiteX140" fmla="*/ 434404 w 4048838"/>
              <a:gd name="connsiteY140" fmla="*/ 4485657 h 5364921"/>
              <a:gd name="connsiteX141" fmla="*/ 386334 w 4048838"/>
              <a:gd name="connsiteY141" fmla="*/ 4495361 h 5364921"/>
              <a:gd name="connsiteX142" fmla="*/ 386334 w 4048838"/>
              <a:gd name="connsiteY142" fmla="*/ 4496099 h 5364921"/>
              <a:gd name="connsiteX143" fmla="*/ 362854 w 4048838"/>
              <a:gd name="connsiteY143" fmla="*/ 4498466 h 5364921"/>
              <a:gd name="connsiteX144" fmla="*/ 263125 w 4048838"/>
              <a:gd name="connsiteY144" fmla="*/ 4584415 h 5364921"/>
              <a:gd name="connsiteX145" fmla="*/ 260921 w 4048838"/>
              <a:gd name="connsiteY145" fmla="*/ 4596905 h 5364921"/>
              <a:gd name="connsiteX146" fmla="*/ 260921 w 4048838"/>
              <a:gd name="connsiteY146" fmla="*/ 4730813 h 5364921"/>
              <a:gd name="connsiteX147" fmla="*/ 131894 w 4048838"/>
              <a:gd name="connsiteY147" fmla="*/ 4859840 h 5364921"/>
              <a:gd name="connsiteX148" fmla="*/ 131895 w 4048838"/>
              <a:gd name="connsiteY148" fmla="*/ 4859839 h 5364921"/>
              <a:gd name="connsiteX149" fmla="*/ 2868 w 4048838"/>
              <a:gd name="connsiteY149" fmla="*/ 4730812 h 5364921"/>
              <a:gd name="connsiteX150" fmla="*/ 2868 w 4048838"/>
              <a:gd name="connsiteY150" fmla="*/ 4365558 h 5364921"/>
              <a:gd name="connsiteX151" fmla="*/ 664 w 4048838"/>
              <a:gd name="connsiteY151" fmla="*/ 4353068 h 5364921"/>
              <a:gd name="connsiteX152" fmla="*/ 0 w 4048838"/>
              <a:gd name="connsiteY152" fmla="*/ 4351789 h 5364921"/>
              <a:gd name="connsiteX153" fmla="*/ 0 w 4048838"/>
              <a:gd name="connsiteY153" fmla="*/ 858029 h 5364921"/>
              <a:gd name="connsiteX154" fmla="*/ 90123 w 4048838"/>
              <a:gd name="connsiteY154" fmla="*/ 858029 h 5364921"/>
              <a:gd name="connsiteX155" fmla="*/ 134300 w 4048838"/>
              <a:gd name="connsiteY155" fmla="*/ 866947 h 5364921"/>
              <a:gd name="connsiteX156" fmla="*/ 134300 w 4048838"/>
              <a:gd name="connsiteY156" fmla="*/ 867685 h 5364921"/>
              <a:gd name="connsiteX157" fmla="*/ 157780 w 4048838"/>
              <a:gd name="connsiteY157" fmla="*/ 870052 h 5364921"/>
              <a:gd name="connsiteX158" fmla="*/ 257509 w 4048838"/>
              <a:gd name="connsiteY158" fmla="*/ 956001 h 5364921"/>
              <a:gd name="connsiteX159" fmla="*/ 257760 w 4048838"/>
              <a:gd name="connsiteY159" fmla="*/ 957424 h 5364921"/>
              <a:gd name="connsiteX160" fmla="*/ 257760 w 4048838"/>
              <a:gd name="connsiteY160" fmla="*/ 1225749 h 5364921"/>
              <a:gd name="connsiteX161" fmla="*/ 386787 w 4048838"/>
              <a:gd name="connsiteY161" fmla="*/ 1354776 h 5364921"/>
              <a:gd name="connsiteX162" fmla="*/ 386786 w 4048838"/>
              <a:gd name="connsiteY162" fmla="*/ 1354775 h 5364921"/>
              <a:gd name="connsiteX163" fmla="*/ 515813 w 4048838"/>
              <a:gd name="connsiteY163" fmla="*/ 1225748 h 5364921"/>
              <a:gd name="connsiteX164" fmla="*/ 515813 w 4048838"/>
              <a:gd name="connsiteY164" fmla="*/ 945729 h 5364921"/>
              <a:gd name="connsiteX165" fmla="*/ 517816 w 4048838"/>
              <a:gd name="connsiteY165" fmla="*/ 934378 h 5364921"/>
              <a:gd name="connsiteX166" fmla="*/ 617545 w 4048838"/>
              <a:gd name="connsiteY166" fmla="*/ 848429 h 5364921"/>
              <a:gd name="connsiteX167" fmla="*/ 641025 w 4048838"/>
              <a:gd name="connsiteY167" fmla="*/ 846062 h 5364921"/>
              <a:gd name="connsiteX168" fmla="*/ 641025 w 4048838"/>
              <a:gd name="connsiteY168" fmla="*/ 845324 h 5364921"/>
              <a:gd name="connsiteX169" fmla="*/ 689095 w 4048838"/>
              <a:gd name="connsiteY169" fmla="*/ 835620 h 5364921"/>
              <a:gd name="connsiteX170" fmla="*/ 767898 w 4048838"/>
              <a:gd name="connsiteY170" fmla="*/ 716732 h 5364921"/>
              <a:gd name="connsiteX171" fmla="*/ 767898 w 4048838"/>
              <a:gd name="connsiteY171" fmla="*/ 626602 h 5364921"/>
              <a:gd name="connsiteX172" fmla="*/ 776287 w 4048838"/>
              <a:gd name="connsiteY172" fmla="*/ 585052 h 5364921"/>
              <a:gd name="connsiteX173" fmla="*/ 895174 w 4048838"/>
              <a:gd name="connsiteY173" fmla="*/ 506248 h 5364921"/>
              <a:gd name="connsiteX174" fmla="*/ 1014061 w 4048838"/>
              <a:gd name="connsiteY174" fmla="*/ 585052 h 5364921"/>
              <a:gd name="connsiteX175" fmla="*/ 1016251 w 4048838"/>
              <a:gd name="connsiteY175" fmla="*/ 595896 h 5364921"/>
              <a:gd name="connsiteX176" fmla="*/ 1016251 w 4048838"/>
              <a:gd name="connsiteY176" fmla="*/ 836766 h 5364921"/>
              <a:gd name="connsiteX177" fmla="*/ 1095054 w 4048838"/>
              <a:gd name="connsiteY177" fmla="*/ 955654 h 5364921"/>
              <a:gd name="connsiteX178" fmla="*/ 1143124 w 4048838"/>
              <a:gd name="connsiteY178" fmla="*/ 965358 h 5364921"/>
              <a:gd name="connsiteX179" fmla="*/ 1143124 w 4048838"/>
              <a:gd name="connsiteY179" fmla="*/ 966096 h 5364921"/>
              <a:gd name="connsiteX180" fmla="*/ 1166604 w 4048838"/>
              <a:gd name="connsiteY180" fmla="*/ 968463 h 5364921"/>
              <a:gd name="connsiteX181" fmla="*/ 1266333 w 4048838"/>
              <a:gd name="connsiteY181" fmla="*/ 1054412 h 5364921"/>
              <a:gd name="connsiteX182" fmla="*/ 1266585 w 4048838"/>
              <a:gd name="connsiteY182" fmla="*/ 1055841 h 5364921"/>
              <a:gd name="connsiteX183" fmla="*/ 1266585 w 4048838"/>
              <a:gd name="connsiteY183" fmla="*/ 1160482 h 5364921"/>
              <a:gd name="connsiteX184" fmla="*/ 1395612 w 4048838"/>
              <a:gd name="connsiteY184" fmla="*/ 1289509 h 5364921"/>
              <a:gd name="connsiteX185" fmla="*/ 1395611 w 4048838"/>
              <a:gd name="connsiteY185" fmla="*/ 1289508 h 5364921"/>
              <a:gd name="connsiteX186" fmla="*/ 1524638 w 4048838"/>
              <a:gd name="connsiteY186" fmla="*/ 1160481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70 w 4048838"/>
              <a:gd name="connsiteY12" fmla="*/ 864584 h 5364921"/>
              <a:gd name="connsiteX13" fmla="*/ 2050508 w 4048838"/>
              <a:gd name="connsiteY13" fmla="*/ 814365 h 5364921"/>
              <a:gd name="connsiteX14" fmla="*/ 2169396 w 4048838"/>
              <a:gd name="connsiteY14" fmla="*/ 735561 h 5364921"/>
              <a:gd name="connsiteX15" fmla="*/ 2288283 w 4048838"/>
              <a:gd name="connsiteY15" fmla="*/ 814365 h 5364921"/>
              <a:gd name="connsiteX16" fmla="*/ 2291881 w 4048838"/>
              <a:gd name="connsiteY16" fmla="*/ 832184 h 5364921"/>
              <a:gd name="connsiteX17" fmla="*/ 2291881 w 4048838"/>
              <a:gd name="connsiteY17" fmla="*/ 1141130 h 5364921"/>
              <a:gd name="connsiteX18" fmla="*/ 2420908 w 4048838"/>
              <a:gd name="connsiteY18" fmla="*/ 1270157 h 5364921"/>
              <a:gd name="connsiteX19" fmla="*/ 2420907 w 4048838"/>
              <a:gd name="connsiteY19" fmla="*/ 1270156 h 5364921"/>
              <a:gd name="connsiteX20" fmla="*/ 2549934 w 4048838"/>
              <a:gd name="connsiteY20" fmla="*/ 1141129 h 5364921"/>
              <a:gd name="connsiteX21" fmla="*/ 2549934 w 4048838"/>
              <a:gd name="connsiteY21" fmla="*/ 1094391 h 5364921"/>
              <a:gd name="connsiteX22" fmla="*/ 2568603 w 4048838"/>
              <a:gd name="connsiteY22" fmla="*/ 1061849 h 5364921"/>
              <a:gd name="connsiteX23" fmla="*/ 2645668 w 4048838"/>
              <a:gd name="connsiteY23" fmla="*/ 1015405 h 5364921"/>
              <a:gd name="connsiteX24" fmla="*/ 2669148 w 4048838"/>
              <a:gd name="connsiteY24" fmla="*/ 1013038 h 5364921"/>
              <a:gd name="connsiteX25" fmla="*/ 2669148 w 4048838"/>
              <a:gd name="connsiteY25" fmla="*/ 1012300 h 5364921"/>
              <a:gd name="connsiteX26" fmla="*/ 2717218 w 4048838"/>
              <a:gd name="connsiteY26" fmla="*/ 1002596 h 5364921"/>
              <a:gd name="connsiteX27" fmla="*/ 2796021 w 4048838"/>
              <a:gd name="connsiteY27" fmla="*/ 883708 h 5364921"/>
              <a:gd name="connsiteX28" fmla="*/ 2796021 w 4048838"/>
              <a:gd name="connsiteY28" fmla="*/ 769724 h 5364921"/>
              <a:gd name="connsiteX29" fmla="*/ 2804410 w 4048838"/>
              <a:gd name="connsiteY29" fmla="*/ 728174 h 5364921"/>
              <a:gd name="connsiteX30" fmla="*/ 2923297 w 4048838"/>
              <a:gd name="connsiteY30" fmla="*/ 649370 h 5364921"/>
              <a:gd name="connsiteX31" fmla="*/ 3042184 w 4048838"/>
              <a:gd name="connsiteY31" fmla="*/ 728174 h 5364921"/>
              <a:gd name="connsiteX32" fmla="*/ 3044374 w 4048838"/>
              <a:gd name="connsiteY32" fmla="*/ 739019 h 5364921"/>
              <a:gd name="connsiteX33" fmla="*/ 3044374 w 4048838"/>
              <a:gd name="connsiteY33" fmla="*/ 892422 h 5364921"/>
              <a:gd name="connsiteX34" fmla="*/ 3123177 w 4048838"/>
              <a:gd name="connsiteY34" fmla="*/ 1011310 h 5364921"/>
              <a:gd name="connsiteX35" fmla="*/ 3171247 w 4048838"/>
              <a:gd name="connsiteY35" fmla="*/ 1021014 h 5364921"/>
              <a:gd name="connsiteX36" fmla="*/ 3171247 w 4048838"/>
              <a:gd name="connsiteY36" fmla="*/ 1021752 h 5364921"/>
              <a:gd name="connsiteX37" fmla="*/ 3194727 w 4048838"/>
              <a:gd name="connsiteY37" fmla="*/ 1024119 h 5364921"/>
              <a:gd name="connsiteX38" fmla="*/ 3294455 w 4048838"/>
              <a:gd name="connsiteY38" fmla="*/ 1110068 h 5364921"/>
              <a:gd name="connsiteX39" fmla="*/ 3296659 w 4048838"/>
              <a:gd name="connsiteY39" fmla="*/ 1122558 h 5364921"/>
              <a:gd name="connsiteX40" fmla="*/ 3296659 w 4048838"/>
              <a:gd name="connsiteY40" fmla="*/ 1256466 h 5364921"/>
              <a:gd name="connsiteX41" fmla="*/ 3425686 w 4048838"/>
              <a:gd name="connsiteY41" fmla="*/ 1385493 h 5364921"/>
              <a:gd name="connsiteX42" fmla="*/ 3425685 w 4048838"/>
              <a:gd name="connsiteY42" fmla="*/ 1385492 h 5364921"/>
              <a:gd name="connsiteX43" fmla="*/ 3554712 w 4048838"/>
              <a:gd name="connsiteY43" fmla="*/ 1256465 h 5364921"/>
              <a:gd name="connsiteX44" fmla="*/ 3554712 w 4048838"/>
              <a:gd name="connsiteY44" fmla="*/ 891211 h 5364921"/>
              <a:gd name="connsiteX45" fmla="*/ 3556916 w 4048838"/>
              <a:gd name="connsiteY45" fmla="*/ 878721 h 5364921"/>
              <a:gd name="connsiteX46" fmla="*/ 3656645 w 4048838"/>
              <a:gd name="connsiteY46" fmla="*/ 792772 h 5364921"/>
              <a:gd name="connsiteX47" fmla="*/ 3680125 w 4048838"/>
              <a:gd name="connsiteY47" fmla="*/ 790405 h 5364921"/>
              <a:gd name="connsiteX48" fmla="*/ 3680125 w 4048838"/>
              <a:gd name="connsiteY48" fmla="*/ 789667 h 5364921"/>
              <a:gd name="connsiteX49" fmla="*/ 3728195 w 4048838"/>
              <a:gd name="connsiteY49" fmla="*/ 779963 h 5364921"/>
              <a:gd name="connsiteX50" fmla="*/ 3806998 w 4048838"/>
              <a:gd name="connsiteY50" fmla="*/ 661075 h 5364921"/>
              <a:gd name="connsiteX51" fmla="*/ 3806998 w 4048838"/>
              <a:gd name="connsiteY51" fmla="*/ 284700 h 5364921"/>
              <a:gd name="connsiteX52" fmla="*/ 3815387 w 4048838"/>
              <a:gd name="connsiteY52" fmla="*/ 243150 h 5364921"/>
              <a:gd name="connsiteX53" fmla="*/ 3934274 w 4048838"/>
              <a:gd name="connsiteY53" fmla="*/ 164346 h 5364921"/>
              <a:gd name="connsiteX54" fmla="*/ 4033837 w 4048838"/>
              <a:gd name="connsiteY54" fmla="*/ 211300 h 5364921"/>
              <a:gd name="connsiteX55" fmla="*/ 4047851 w 4048838"/>
              <a:gd name="connsiteY55" fmla="*/ 234398 h 5364921"/>
              <a:gd name="connsiteX56" fmla="*/ 4047851 w 4048838"/>
              <a:gd name="connsiteY56" fmla="*/ 2080334 h 5364921"/>
              <a:gd name="connsiteX57" fmla="*/ 4048838 w 4048838"/>
              <a:gd name="connsiteY57" fmla="*/ 2080334 h 5364921"/>
              <a:gd name="connsiteX58" fmla="*/ 4048838 w 4048838"/>
              <a:gd name="connsiteY58" fmla="*/ 3156804 h 5364921"/>
              <a:gd name="connsiteX59" fmla="*/ 3970035 w 4048838"/>
              <a:gd name="connsiteY59" fmla="*/ 3275692 h 5364921"/>
              <a:gd name="connsiteX60" fmla="*/ 3921965 w 4048838"/>
              <a:gd name="connsiteY60" fmla="*/ 3285396 h 5364921"/>
              <a:gd name="connsiteX61" fmla="*/ 3921965 w 4048838"/>
              <a:gd name="connsiteY61" fmla="*/ 3286134 h 5364921"/>
              <a:gd name="connsiteX62" fmla="*/ 3898485 w 4048838"/>
              <a:gd name="connsiteY62" fmla="*/ 3288501 h 5364921"/>
              <a:gd name="connsiteX63" fmla="*/ 3821421 w 4048838"/>
              <a:gd name="connsiteY63" fmla="*/ 3334945 h 5364921"/>
              <a:gd name="connsiteX64" fmla="*/ 3800256 w 4048838"/>
              <a:gd name="connsiteY64" fmla="*/ 3371836 h 5364921"/>
              <a:gd name="connsiteX65" fmla="*/ 3800256 w 4048838"/>
              <a:gd name="connsiteY65" fmla="*/ 3435150 h 5364921"/>
              <a:gd name="connsiteX66" fmla="*/ 3721453 w 4048838"/>
              <a:gd name="connsiteY66" fmla="*/ 3554038 h 5364921"/>
              <a:gd name="connsiteX67" fmla="*/ 3673383 w 4048838"/>
              <a:gd name="connsiteY67" fmla="*/ 3563742 h 5364921"/>
              <a:gd name="connsiteX68" fmla="*/ 3673383 w 4048838"/>
              <a:gd name="connsiteY68" fmla="*/ 3564480 h 5364921"/>
              <a:gd name="connsiteX69" fmla="*/ 3649903 w 4048838"/>
              <a:gd name="connsiteY69" fmla="*/ 3566847 h 5364921"/>
              <a:gd name="connsiteX70" fmla="*/ 3550174 w 4048838"/>
              <a:gd name="connsiteY70" fmla="*/ 3652796 h 5364921"/>
              <a:gd name="connsiteX71" fmla="*/ 3550154 w 4048838"/>
              <a:gd name="connsiteY71" fmla="*/ 3652909 h 5364921"/>
              <a:gd name="connsiteX72" fmla="*/ 3550154 w 4048838"/>
              <a:gd name="connsiteY72" fmla="*/ 4212702 h 5364921"/>
              <a:gd name="connsiteX73" fmla="*/ 3471351 w 4048838"/>
              <a:gd name="connsiteY73" fmla="*/ 4331590 h 5364921"/>
              <a:gd name="connsiteX74" fmla="*/ 3423281 w 4048838"/>
              <a:gd name="connsiteY74" fmla="*/ 4341294 h 5364921"/>
              <a:gd name="connsiteX75" fmla="*/ 3423281 w 4048838"/>
              <a:gd name="connsiteY75" fmla="*/ 4342032 h 5364921"/>
              <a:gd name="connsiteX76" fmla="*/ 3399801 w 4048838"/>
              <a:gd name="connsiteY76" fmla="*/ 4344399 h 5364921"/>
              <a:gd name="connsiteX77" fmla="*/ 3300072 w 4048838"/>
              <a:gd name="connsiteY77" fmla="*/ 4430348 h 5364921"/>
              <a:gd name="connsiteX78" fmla="*/ 3299821 w 4048838"/>
              <a:gd name="connsiteY78" fmla="*/ 4431771 h 5364921"/>
              <a:gd name="connsiteX79" fmla="*/ 3299821 w 4048838"/>
              <a:gd name="connsiteY79" fmla="*/ 4700096 h 5364921"/>
              <a:gd name="connsiteX80" fmla="*/ 3170794 w 4048838"/>
              <a:gd name="connsiteY80" fmla="*/ 4829123 h 5364921"/>
              <a:gd name="connsiteX81" fmla="*/ 3170795 w 4048838"/>
              <a:gd name="connsiteY81" fmla="*/ 4829122 h 5364921"/>
              <a:gd name="connsiteX82" fmla="*/ 3041768 w 4048838"/>
              <a:gd name="connsiteY82" fmla="*/ 4700095 h 5364921"/>
              <a:gd name="connsiteX83" fmla="*/ 3041768 w 4048838"/>
              <a:gd name="connsiteY83" fmla="*/ 4420076 h 5364921"/>
              <a:gd name="connsiteX84" fmla="*/ 3039765 w 4048838"/>
              <a:gd name="connsiteY84" fmla="*/ 4408725 h 5364921"/>
              <a:gd name="connsiteX85" fmla="*/ 2940036 w 4048838"/>
              <a:gd name="connsiteY85" fmla="*/ 4322776 h 5364921"/>
              <a:gd name="connsiteX86" fmla="*/ 2916556 w 4048838"/>
              <a:gd name="connsiteY86" fmla="*/ 4320409 h 5364921"/>
              <a:gd name="connsiteX87" fmla="*/ 2916556 w 4048838"/>
              <a:gd name="connsiteY87" fmla="*/ 4319671 h 5364921"/>
              <a:gd name="connsiteX88" fmla="*/ 2868486 w 4048838"/>
              <a:gd name="connsiteY88" fmla="*/ 4309967 h 5364921"/>
              <a:gd name="connsiteX89" fmla="*/ 2789683 w 4048838"/>
              <a:gd name="connsiteY89" fmla="*/ 4191079 h 5364921"/>
              <a:gd name="connsiteX90" fmla="*/ 2789683 w 4048838"/>
              <a:gd name="connsiteY90" fmla="*/ 4100949 h 5364921"/>
              <a:gd name="connsiteX91" fmla="*/ 2781294 w 4048838"/>
              <a:gd name="connsiteY91" fmla="*/ 4059399 h 5364921"/>
              <a:gd name="connsiteX92" fmla="*/ 2662407 w 4048838"/>
              <a:gd name="connsiteY92" fmla="*/ 3980595 h 5364921"/>
              <a:gd name="connsiteX93" fmla="*/ 2543520 w 4048838"/>
              <a:gd name="connsiteY93" fmla="*/ 4059399 h 5364921"/>
              <a:gd name="connsiteX94" fmla="*/ 2541330 w 4048838"/>
              <a:gd name="connsiteY94" fmla="*/ 4070243 h 5364921"/>
              <a:gd name="connsiteX95" fmla="*/ 2541330 w 4048838"/>
              <a:gd name="connsiteY95" fmla="*/ 4311113 h 5364921"/>
              <a:gd name="connsiteX96" fmla="*/ 2462527 w 4048838"/>
              <a:gd name="connsiteY96" fmla="*/ 4430001 h 5364921"/>
              <a:gd name="connsiteX97" fmla="*/ 2414457 w 4048838"/>
              <a:gd name="connsiteY97" fmla="*/ 4439705 h 5364921"/>
              <a:gd name="connsiteX98" fmla="*/ 2414457 w 4048838"/>
              <a:gd name="connsiteY98" fmla="*/ 4440443 h 5364921"/>
              <a:gd name="connsiteX99" fmla="*/ 2390977 w 4048838"/>
              <a:gd name="connsiteY99" fmla="*/ 4442810 h 5364921"/>
              <a:gd name="connsiteX100" fmla="*/ 2291248 w 4048838"/>
              <a:gd name="connsiteY100" fmla="*/ 4528759 h 5364921"/>
              <a:gd name="connsiteX101" fmla="*/ 2290996 w 4048838"/>
              <a:gd name="connsiteY101" fmla="*/ 4530188 h 5364921"/>
              <a:gd name="connsiteX102" fmla="*/ 2290996 w 4048838"/>
              <a:gd name="connsiteY102" fmla="*/ 4634829 h 5364921"/>
              <a:gd name="connsiteX103" fmla="*/ 2161969 w 4048838"/>
              <a:gd name="connsiteY103" fmla="*/ 4763856 h 5364921"/>
              <a:gd name="connsiteX104" fmla="*/ 2161970 w 4048838"/>
              <a:gd name="connsiteY104" fmla="*/ 4763855 h 5364921"/>
              <a:gd name="connsiteX105" fmla="*/ 2032943 w 4048838"/>
              <a:gd name="connsiteY105" fmla="*/ 4634828 h 5364921"/>
              <a:gd name="connsiteX106" fmla="*/ 2032943 w 4048838"/>
              <a:gd name="connsiteY106" fmla="*/ 2080334 h 5364921"/>
              <a:gd name="connsiteX107" fmla="*/ 2032942 w 4048838"/>
              <a:gd name="connsiteY107" fmla="*/ 4651351 h 5364921"/>
              <a:gd name="connsiteX108" fmla="*/ 2022804 w 4048838"/>
              <a:gd name="connsiteY108" fmla="*/ 4601132 h 5364921"/>
              <a:gd name="connsiteX109" fmla="*/ 1903916 w 4048838"/>
              <a:gd name="connsiteY109" fmla="*/ 4522328 h 5364921"/>
              <a:gd name="connsiteX110" fmla="*/ 1785029 w 4048838"/>
              <a:gd name="connsiteY110" fmla="*/ 4601132 h 5364921"/>
              <a:gd name="connsiteX111" fmla="*/ 1775265 w 4048838"/>
              <a:gd name="connsiteY111" fmla="*/ 4649492 h 5364921"/>
              <a:gd name="connsiteX112" fmla="*/ 1775265 w 4048838"/>
              <a:gd name="connsiteY112" fmla="*/ 5235894 h 5364921"/>
              <a:gd name="connsiteX113" fmla="*/ 1646238 w 4048838"/>
              <a:gd name="connsiteY113" fmla="*/ 5364921 h 5364921"/>
              <a:gd name="connsiteX114" fmla="*/ 1646239 w 4048838"/>
              <a:gd name="connsiteY114" fmla="*/ 5364920 h 5364921"/>
              <a:gd name="connsiteX115" fmla="*/ 1517212 w 4048838"/>
              <a:gd name="connsiteY115" fmla="*/ 5235893 h 5364921"/>
              <a:gd name="connsiteX116" fmla="*/ 1517212 w 4048838"/>
              <a:gd name="connsiteY116" fmla="*/ 2080334 h 5364921"/>
              <a:gd name="connsiteX117" fmla="*/ 1517211 w 4048838"/>
              <a:gd name="connsiteY117" fmla="*/ 4338931 h 5364921"/>
              <a:gd name="connsiteX118" fmla="*/ 1507073 w 4048838"/>
              <a:gd name="connsiteY118" fmla="*/ 4288712 h 5364921"/>
              <a:gd name="connsiteX119" fmla="*/ 1388185 w 4048838"/>
              <a:gd name="connsiteY119" fmla="*/ 4209908 h 5364921"/>
              <a:gd name="connsiteX120" fmla="*/ 1269298 w 4048838"/>
              <a:gd name="connsiteY120" fmla="*/ 4288712 h 5364921"/>
              <a:gd name="connsiteX121" fmla="*/ 1265700 w 4048838"/>
              <a:gd name="connsiteY121" fmla="*/ 4306531 h 5364921"/>
              <a:gd name="connsiteX122" fmla="*/ 1265700 w 4048838"/>
              <a:gd name="connsiteY122" fmla="*/ 4615477 h 5364921"/>
              <a:gd name="connsiteX123" fmla="*/ 1136673 w 4048838"/>
              <a:gd name="connsiteY123" fmla="*/ 4744504 h 5364921"/>
              <a:gd name="connsiteX124" fmla="*/ 1136674 w 4048838"/>
              <a:gd name="connsiteY124" fmla="*/ 4744503 h 5364921"/>
              <a:gd name="connsiteX125" fmla="*/ 1007647 w 4048838"/>
              <a:gd name="connsiteY125" fmla="*/ 4615476 h 5364921"/>
              <a:gd name="connsiteX126" fmla="*/ 1007647 w 4048838"/>
              <a:gd name="connsiteY126" fmla="*/ 4568738 h 5364921"/>
              <a:gd name="connsiteX127" fmla="*/ 988978 w 4048838"/>
              <a:gd name="connsiteY127" fmla="*/ 4536196 h 5364921"/>
              <a:gd name="connsiteX128" fmla="*/ 911913 w 4048838"/>
              <a:gd name="connsiteY128" fmla="*/ 4489752 h 5364921"/>
              <a:gd name="connsiteX129" fmla="*/ 888433 w 4048838"/>
              <a:gd name="connsiteY129" fmla="*/ 4487385 h 5364921"/>
              <a:gd name="connsiteX130" fmla="*/ 888433 w 4048838"/>
              <a:gd name="connsiteY130" fmla="*/ 4486647 h 5364921"/>
              <a:gd name="connsiteX131" fmla="*/ 840363 w 4048838"/>
              <a:gd name="connsiteY131" fmla="*/ 4476943 h 5364921"/>
              <a:gd name="connsiteX132" fmla="*/ 761560 w 4048838"/>
              <a:gd name="connsiteY132" fmla="*/ 4358055 h 5364921"/>
              <a:gd name="connsiteX133" fmla="*/ 761560 w 4048838"/>
              <a:gd name="connsiteY133" fmla="*/ 4244071 h 5364921"/>
              <a:gd name="connsiteX134" fmla="*/ 753171 w 4048838"/>
              <a:gd name="connsiteY134" fmla="*/ 4202521 h 5364921"/>
              <a:gd name="connsiteX135" fmla="*/ 634284 w 4048838"/>
              <a:gd name="connsiteY135" fmla="*/ 4123717 h 5364921"/>
              <a:gd name="connsiteX136" fmla="*/ 515397 w 4048838"/>
              <a:gd name="connsiteY136" fmla="*/ 4202521 h 5364921"/>
              <a:gd name="connsiteX137" fmla="*/ 513207 w 4048838"/>
              <a:gd name="connsiteY137" fmla="*/ 4213366 h 5364921"/>
              <a:gd name="connsiteX138" fmla="*/ 513207 w 4048838"/>
              <a:gd name="connsiteY138" fmla="*/ 4366769 h 5364921"/>
              <a:gd name="connsiteX139" fmla="*/ 434404 w 4048838"/>
              <a:gd name="connsiteY139" fmla="*/ 4485657 h 5364921"/>
              <a:gd name="connsiteX140" fmla="*/ 386334 w 4048838"/>
              <a:gd name="connsiteY140" fmla="*/ 4495361 h 5364921"/>
              <a:gd name="connsiteX141" fmla="*/ 386334 w 4048838"/>
              <a:gd name="connsiteY141" fmla="*/ 4496099 h 5364921"/>
              <a:gd name="connsiteX142" fmla="*/ 362854 w 4048838"/>
              <a:gd name="connsiteY142" fmla="*/ 4498466 h 5364921"/>
              <a:gd name="connsiteX143" fmla="*/ 263125 w 4048838"/>
              <a:gd name="connsiteY143" fmla="*/ 4584415 h 5364921"/>
              <a:gd name="connsiteX144" fmla="*/ 260921 w 4048838"/>
              <a:gd name="connsiteY144" fmla="*/ 4596905 h 5364921"/>
              <a:gd name="connsiteX145" fmla="*/ 260921 w 4048838"/>
              <a:gd name="connsiteY145" fmla="*/ 4730813 h 5364921"/>
              <a:gd name="connsiteX146" fmla="*/ 131894 w 4048838"/>
              <a:gd name="connsiteY146" fmla="*/ 4859840 h 5364921"/>
              <a:gd name="connsiteX147" fmla="*/ 131895 w 4048838"/>
              <a:gd name="connsiteY147" fmla="*/ 4859839 h 5364921"/>
              <a:gd name="connsiteX148" fmla="*/ 2868 w 4048838"/>
              <a:gd name="connsiteY148" fmla="*/ 4730812 h 5364921"/>
              <a:gd name="connsiteX149" fmla="*/ 2868 w 4048838"/>
              <a:gd name="connsiteY149" fmla="*/ 4365558 h 5364921"/>
              <a:gd name="connsiteX150" fmla="*/ 664 w 4048838"/>
              <a:gd name="connsiteY150" fmla="*/ 4353068 h 5364921"/>
              <a:gd name="connsiteX151" fmla="*/ 0 w 4048838"/>
              <a:gd name="connsiteY151" fmla="*/ 4351789 h 5364921"/>
              <a:gd name="connsiteX152" fmla="*/ 0 w 4048838"/>
              <a:gd name="connsiteY152" fmla="*/ 858029 h 5364921"/>
              <a:gd name="connsiteX153" fmla="*/ 90123 w 4048838"/>
              <a:gd name="connsiteY153" fmla="*/ 858029 h 5364921"/>
              <a:gd name="connsiteX154" fmla="*/ 134300 w 4048838"/>
              <a:gd name="connsiteY154" fmla="*/ 866947 h 5364921"/>
              <a:gd name="connsiteX155" fmla="*/ 134300 w 4048838"/>
              <a:gd name="connsiteY155" fmla="*/ 867685 h 5364921"/>
              <a:gd name="connsiteX156" fmla="*/ 157780 w 4048838"/>
              <a:gd name="connsiteY156" fmla="*/ 870052 h 5364921"/>
              <a:gd name="connsiteX157" fmla="*/ 257509 w 4048838"/>
              <a:gd name="connsiteY157" fmla="*/ 956001 h 5364921"/>
              <a:gd name="connsiteX158" fmla="*/ 257760 w 4048838"/>
              <a:gd name="connsiteY158" fmla="*/ 957424 h 5364921"/>
              <a:gd name="connsiteX159" fmla="*/ 257760 w 4048838"/>
              <a:gd name="connsiteY159" fmla="*/ 1225749 h 5364921"/>
              <a:gd name="connsiteX160" fmla="*/ 386787 w 4048838"/>
              <a:gd name="connsiteY160" fmla="*/ 1354776 h 5364921"/>
              <a:gd name="connsiteX161" fmla="*/ 386786 w 4048838"/>
              <a:gd name="connsiteY161" fmla="*/ 1354775 h 5364921"/>
              <a:gd name="connsiteX162" fmla="*/ 515813 w 4048838"/>
              <a:gd name="connsiteY162" fmla="*/ 1225748 h 5364921"/>
              <a:gd name="connsiteX163" fmla="*/ 515813 w 4048838"/>
              <a:gd name="connsiteY163" fmla="*/ 945729 h 5364921"/>
              <a:gd name="connsiteX164" fmla="*/ 517816 w 4048838"/>
              <a:gd name="connsiteY164" fmla="*/ 934378 h 5364921"/>
              <a:gd name="connsiteX165" fmla="*/ 617545 w 4048838"/>
              <a:gd name="connsiteY165" fmla="*/ 848429 h 5364921"/>
              <a:gd name="connsiteX166" fmla="*/ 641025 w 4048838"/>
              <a:gd name="connsiteY166" fmla="*/ 846062 h 5364921"/>
              <a:gd name="connsiteX167" fmla="*/ 641025 w 4048838"/>
              <a:gd name="connsiteY167" fmla="*/ 845324 h 5364921"/>
              <a:gd name="connsiteX168" fmla="*/ 689095 w 4048838"/>
              <a:gd name="connsiteY168" fmla="*/ 835620 h 5364921"/>
              <a:gd name="connsiteX169" fmla="*/ 767898 w 4048838"/>
              <a:gd name="connsiteY169" fmla="*/ 716732 h 5364921"/>
              <a:gd name="connsiteX170" fmla="*/ 767898 w 4048838"/>
              <a:gd name="connsiteY170" fmla="*/ 626602 h 5364921"/>
              <a:gd name="connsiteX171" fmla="*/ 776287 w 4048838"/>
              <a:gd name="connsiteY171" fmla="*/ 585052 h 5364921"/>
              <a:gd name="connsiteX172" fmla="*/ 895174 w 4048838"/>
              <a:gd name="connsiteY172" fmla="*/ 506248 h 5364921"/>
              <a:gd name="connsiteX173" fmla="*/ 1014061 w 4048838"/>
              <a:gd name="connsiteY173" fmla="*/ 585052 h 5364921"/>
              <a:gd name="connsiteX174" fmla="*/ 1016251 w 4048838"/>
              <a:gd name="connsiteY174" fmla="*/ 595896 h 5364921"/>
              <a:gd name="connsiteX175" fmla="*/ 1016251 w 4048838"/>
              <a:gd name="connsiteY175" fmla="*/ 836766 h 5364921"/>
              <a:gd name="connsiteX176" fmla="*/ 1095054 w 4048838"/>
              <a:gd name="connsiteY176" fmla="*/ 955654 h 5364921"/>
              <a:gd name="connsiteX177" fmla="*/ 1143124 w 4048838"/>
              <a:gd name="connsiteY177" fmla="*/ 965358 h 5364921"/>
              <a:gd name="connsiteX178" fmla="*/ 1143124 w 4048838"/>
              <a:gd name="connsiteY178" fmla="*/ 966096 h 5364921"/>
              <a:gd name="connsiteX179" fmla="*/ 1166604 w 4048838"/>
              <a:gd name="connsiteY179" fmla="*/ 968463 h 5364921"/>
              <a:gd name="connsiteX180" fmla="*/ 1266333 w 4048838"/>
              <a:gd name="connsiteY180" fmla="*/ 1054412 h 5364921"/>
              <a:gd name="connsiteX181" fmla="*/ 1266585 w 4048838"/>
              <a:gd name="connsiteY181" fmla="*/ 1055841 h 5364921"/>
              <a:gd name="connsiteX182" fmla="*/ 1266585 w 4048838"/>
              <a:gd name="connsiteY182" fmla="*/ 1160482 h 5364921"/>
              <a:gd name="connsiteX183" fmla="*/ 1395612 w 4048838"/>
              <a:gd name="connsiteY183" fmla="*/ 1289509 h 5364921"/>
              <a:gd name="connsiteX184" fmla="*/ 1395611 w 4048838"/>
              <a:gd name="connsiteY184" fmla="*/ 1289508 h 5364921"/>
              <a:gd name="connsiteX185" fmla="*/ 1524638 w 4048838"/>
              <a:gd name="connsiteY185" fmla="*/ 1160481 h 5364921"/>
              <a:gd name="connsiteX186" fmla="*/ 1524638 w 4048838"/>
              <a:gd name="connsiteY186" fmla="*/ 0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185" fmla="*/ 1524638 w 4048838"/>
              <a:gd name="connsiteY185" fmla="*/ 0 h 5364921"/>
              <a:gd name="connsiteX0" fmla="*/ 1524638 w 4048838"/>
              <a:gd name="connsiteY0" fmla="*/ 1160481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3 w 4048838"/>
              <a:gd name="connsiteY104" fmla="*/ 1915988 h 5200575"/>
              <a:gd name="connsiteX105" fmla="*/ 2032942 w 4048838"/>
              <a:gd name="connsiteY105" fmla="*/ 4487005 h 5200575"/>
              <a:gd name="connsiteX106" fmla="*/ 2022804 w 4048838"/>
              <a:gd name="connsiteY106" fmla="*/ 4436786 h 5200575"/>
              <a:gd name="connsiteX107" fmla="*/ 1903916 w 4048838"/>
              <a:gd name="connsiteY107" fmla="*/ 4357982 h 5200575"/>
              <a:gd name="connsiteX108" fmla="*/ 1785029 w 4048838"/>
              <a:gd name="connsiteY108" fmla="*/ 4436786 h 5200575"/>
              <a:gd name="connsiteX109" fmla="*/ 1775265 w 4048838"/>
              <a:gd name="connsiteY109" fmla="*/ 4485146 h 5200575"/>
              <a:gd name="connsiteX110" fmla="*/ 1775265 w 4048838"/>
              <a:gd name="connsiteY110" fmla="*/ 5071548 h 5200575"/>
              <a:gd name="connsiteX111" fmla="*/ 1646238 w 4048838"/>
              <a:gd name="connsiteY111" fmla="*/ 5200575 h 5200575"/>
              <a:gd name="connsiteX112" fmla="*/ 1646239 w 4048838"/>
              <a:gd name="connsiteY112" fmla="*/ 5200574 h 5200575"/>
              <a:gd name="connsiteX113" fmla="*/ 1517212 w 4048838"/>
              <a:gd name="connsiteY113" fmla="*/ 5071547 h 5200575"/>
              <a:gd name="connsiteX114" fmla="*/ 1517212 w 4048838"/>
              <a:gd name="connsiteY114" fmla="*/ 1915988 h 5200575"/>
              <a:gd name="connsiteX115" fmla="*/ 1517211 w 4048838"/>
              <a:gd name="connsiteY115" fmla="*/ 4174585 h 5200575"/>
              <a:gd name="connsiteX116" fmla="*/ 1507073 w 4048838"/>
              <a:gd name="connsiteY116" fmla="*/ 4124366 h 5200575"/>
              <a:gd name="connsiteX117" fmla="*/ 1388185 w 4048838"/>
              <a:gd name="connsiteY117" fmla="*/ 4045562 h 5200575"/>
              <a:gd name="connsiteX118" fmla="*/ 1269298 w 4048838"/>
              <a:gd name="connsiteY118" fmla="*/ 4124366 h 5200575"/>
              <a:gd name="connsiteX119" fmla="*/ 1265700 w 4048838"/>
              <a:gd name="connsiteY119" fmla="*/ 4142185 h 5200575"/>
              <a:gd name="connsiteX120" fmla="*/ 1265700 w 4048838"/>
              <a:gd name="connsiteY120" fmla="*/ 4451131 h 5200575"/>
              <a:gd name="connsiteX121" fmla="*/ 1136673 w 4048838"/>
              <a:gd name="connsiteY121" fmla="*/ 4580158 h 5200575"/>
              <a:gd name="connsiteX122" fmla="*/ 1136674 w 4048838"/>
              <a:gd name="connsiteY122" fmla="*/ 4580157 h 5200575"/>
              <a:gd name="connsiteX123" fmla="*/ 1007647 w 4048838"/>
              <a:gd name="connsiteY123" fmla="*/ 4451130 h 5200575"/>
              <a:gd name="connsiteX124" fmla="*/ 1007647 w 4048838"/>
              <a:gd name="connsiteY124" fmla="*/ 4404392 h 5200575"/>
              <a:gd name="connsiteX125" fmla="*/ 988978 w 4048838"/>
              <a:gd name="connsiteY125" fmla="*/ 4371850 h 5200575"/>
              <a:gd name="connsiteX126" fmla="*/ 911913 w 4048838"/>
              <a:gd name="connsiteY126" fmla="*/ 4325406 h 5200575"/>
              <a:gd name="connsiteX127" fmla="*/ 888433 w 4048838"/>
              <a:gd name="connsiteY127" fmla="*/ 4323039 h 5200575"/>
              <a:gd name="connsiteX128" fmla="*/ 888433 w 4048838"/>
              <a:gd name="connsiteY128" fmla="*/ 4322301 h 5200575"/>
              <a:gd name="connsiteX129" fmla="*/ 840363 w 4048838"/>
              <a:gd name="connsiteY129" fmla="*/ 4312597 h 5200575"/>
              <a:gd name="connsiteX130" fmla="*/ 761560 w 4048838"/>
              <a:gd name="connsiteY130" fmla="*/ 4193709 h 5200575"/>
              <a:gd name="connsiteX131" fmla="*/ 761560 w 4048838"/>
              <a:gd name="connsiteY131" fmla="*/ 4079725 h 5200575"/>
              <a:gd name="connsiteX132" fmla="*/ 753171 w 4048838"/>
              <a:gd name="connsiteY132" fmla="*/ 4038175 h 5200575"/>
              <a:gd name="connsiteX133" fmla="*/ 634284 w 4048838"/>
              <a:gd name="connsiteY133" fmla="*/ 3959371 h 5200575"/>
              <a:gd name="connsiteX134" fmla="*/ 515397 w 4048838"/>
              <a:gd name="connsiteY134" fmla="*/ 4038175 h 5200575"/>
              <a:gd name="connsiteX135" fmla="*/ 513207 w 4048838"/>
              <a:gd name="connsiteY135" fmla="*/ 4049020 h 5200575"/>
              <a:gd name="connsiteX136" fmla="*/ 513207 w 4048838"/>
              <a:gd name="connsiteY136" fmla="*/ 4202423 h 5200575"/>
              <a:gd name="connsiteX137" fmla="*/ 434404 w 4048838"/>
              <a:gd name="connsiteY137" fmla="*/ 4321311 h 5200575"/>
              <a:gd name="connsiteX138" fmla="*/ 386334 w 4048838"/>
              <a:gd name="connsiteY138" fmla="*/ 4331015 h 5200575"/>
              <a:gd name="connsiteX139" fmla="*/ 386334 w 4048838"/>
              <a:gd name="connsiteY139" fmla="*/ 4331753 h 5200575"/>
              <a:gd name="connsiteX140" fmla="*/ 362854 w 4048838"/>
              <a:gd name="connsiteY140" fmla="*/ 4334120 h 5200575"/>
              <a:gd name="connsiteX141" fmla="*/ 263125 w 4048838"/>
              <a:gd name="connsiteY141" fmla="*/ 4420069 h 5200575"/>
              <a:gd name="connsiteX142" fmla="*/ 260921 w 4048838"/>
              <a:gd name="connsiteY142" fmla="*/ 4432559 h 5200575"/>
              <a:gd name="connsiteX143" fmla="*/ 260921 w 4048838"/>
              <a:gd name="connsiteY143" fmla="*/ 4566467 h 5200575"/>
              <a:gd name="connsiteX144" fmla="*/ 131894 w 4048838"/>
              <a:gd name="connsiteY144" fmla="*/ 4695494 h 5200575"/>
              <a:gd name="connsiteX145" fmla="*/ 131895 w 4048838"/>
              <a:gd name="connsiteY145" fmla="*/ 4695493 h 5200575"/>
              <a:gd name="connsiteX146" fmla="*/ 2868 w 4048838"/>
              <a:gd name="connsiteY146" fmla="*/ 4566466 h 5200575"/>
              <a:gd name="connsiteX147" fmla="*/ 2868 w 4048838"/>
              <a:gd name="connsiteY147" fmla="*/ 4201212 h 5200575"/>
              <a:gd name="connsiteX148" fmla="*/ 664 w 4048838"/>
              <a:gd name="connsiteY148" fmla="*/ 4188722 h 5200575"/>
              <a:gd name="connsiteX149" fmla="*/ 0 w 4048838"/>
              <a:gd name="connsiteY149" fmla="*/ 4187443 h 5200575"/>
              <a:gd name="connsiteX150" fmla="*/ 0 w 4048838"/>
              <a:gd name="connsiteY150" fmla="*/ 693683 h 5200575"/>
              <a:gd name="connsiteX151" fmla="*/ 90123 w 4048838"/>
              <a:gd name="connsiteY151" fmla="*/ 693683 h 5200575"/>
              <a:gd name="connsiteX152" fmla="*/ 134300 w 4048838"/>
              <a:gd name="connsiteY152" fmla="*/ 702601 h 5200575"/>
              <a:gd name="connsiteX153" fmla="*/ 134300 w 4048838"/>
              <a:gd name="connsiteY153" fmla="*/ 703339 h 5200575"/>
              <a:gd name="connsiteX154" fmla="*/ 157780 w 4048838"/>
              <a:gd name="connsiteY154" fmla="*/ 705706 h 5200575"/>
              <a:gd name="connsiteX155" fmla="*/ 257509 w 4048838"/>
              <a:gd name="connsiteY155" fmla="*/ 791655 h 5200575"/>
              <a:gd name="connsiteX156" fmla="*/ 257760 w 4048838"/>
              <a:gd name="connsiteY156" fmla="*/ 793078 h 5200575"/>
              <a:gd name="connsiteX157" fmla="*/ 257760 w 4048838"/>
              <a:gd name="connsiteY157" fmla="*/ 1061403 h 5200575"/>
              <a:gd name="connsiteX158" fmla="*/ 386787 w 4048838"/>
              <a:gd name="connsiteY158" fmla="*/ 1190430 h 5200575"/>
              <a:gd name="connsiteX159" fmla="*/ 386786 w 4048838"/>
              <a:gd name="connsiteY159" fmla="*/ 1190429 h 5200575"/>
              <a:gd name="connsiteX160" fmla="*/ 515813 w 4048838"/>
              <a:gd name="connsiteY160" fmla="*/ 1061402 h 5200575"/>
              <a:gd name="connsiteX161" fmla="*/ 515813 w 4048838"/>
              <a:gd name="connsiteY161" fmla="*/ 781383 h 5200575"/>
              <a:gd name="connsiteX162" fmla="*/ 517816 w 4048838"/>
              <a:gd name="connsiteY162" fmla="*/ 770032 h 5200575"/>
              <a:gd name="connsiteX163" fmla="*/ 617545 w 4048838"/>
              <a:gd name="connsiteY163" fmla="*/ 684083 h 5200575"/>
              <a:gd name="connsiteX164" fmla="*/ 641025 w 4048838"/>
              <a:gd name="connsiteY164" fmla="*/ 681716 h 5200575"/>
              <a:gd name="connsiteX165" fmla="*/ 641025 w 4048838"/>
              <a:gd name="connsiteY165" fmla="*/ 680978 h 5200575"/>
              <a:gd name="connsiteX166" fmla="*/ 689095 w 4048838"/>
              <a:gd name="connsiteY166" fmla="*/ 671274 h 5200575"/>
              <a:gd name="connsiteX167" fmla="*/ 767898 w 4048838"/>
              <a:gd name="connsiteY167" fmla="*/ 552386 h 5200575"/>
              <a:gd name="connsiteX168" fmla="*/ 767898 w 4048838"/>
              <a:gd name="connsiteY168" fmla="*/ 462256 h 5200575"/>
              <a:gd name="connsiteX169" fmla="*/ 776287 w 4048838"/>
              <a:gd name="connsiteY169" fmla="*/ 420706 h 5200575"/>
              <a:gd name="connsiteX170" fmla="*/ 895174 w 4048838"/>
              <a:gd name="connsiteY170" fmla="*/ 341902 h 5200575"/>
              <a:gd name="connsiteX171" fmla="*/ 1014061 w 4048838"/>
              <a:gd name="connsiteY171" fmla="*/ 420706 h 5200575"/>
              <a:gd name="connsiteX172" fmla="*/ 1016251 w 4048838"/>
              <a:gd name="connsiteY172" fmla="*/ 431550 h 5200575"/>
              <a:gd name="connsiteX173" fmla="*/ 1016251 w 4048838"/>
              <a:gd name="connsiteY173" fmla="*/ 672420 h 5200575"/>
              <a:gd name="connsiteX174" fmla="*/ 1095054 w 4048838"/>
              <a:gd name="connsiteY174" fmla="*/ 791308 h 5200575"/>
              <a:gd name="connsiteX175" fmla="*/ 1143124 w 4048838"/>
              <a:gd name="connsiteY175" fmla="*/ 801012 h 5200575"/>
              <a:gd name="connsiteX176" fmla="*/ 1143124 w 4048838"/>
              <a:gd name="connsiteY176" fmla="*/ 801750 h 5200575"/>
              <a:gd name="connsiteX177" fmla="*/ 1166604 w 4048838"/>
              <a:gd name="connsiteY177" fmla="*/ 804117 h 5200575"/>
              <a:gd name="connsiteX178" fmla="*/ 1266333 w 4048838"/>
              <a:gd name="connsiteY178" fmla="*/ 890066 h 5200575"/>
              <a:gd name="connsiteX179" fmla="*/ 1266585 w 4048838"/>
              <a:gd name="connsiteY179" fmla="*/ 891495 h 5200575"/>
              <a:gd name="connsiteX180" fmla="*/ 1266585 w 4048838"/>
              <a:gd name="connsiteY180" fmla="*/ 996136 h 5200575"/>
              <a:gd name="connsiteX181" fmla="*/ 1395612 w 4048838"/>
              <a:gd name="connsiteY181" fmla="*/ 1125163 h 5200575"/>
              <a:gd name="connsiteX182" fmla="*/ 1395611 w 4048838"/>
              <a:gd name="connsiteY182" fmla="*/ 1125162 h 5200575"/>
              <a:gd name="connsiteX183" fmla="*/ 1524638 w 4048838"/>
              <a:gd name="connsiteY183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2 w 4048838"/>
              <a:gd name="connsiteY113" fmla="*/ 1915988 h 5200575"/>
              <a:gd name="connsiteX114" fmla="*/ 1517211 w 4048838"/>
              <a:gd name="connsiteY114" fmla="*/ 4174585 h 5200575"/>
              <a:gd name="connsiteX115" fmla="*/ 1507073 w 4048838"/>
              <a:gd name="connsiteY115" fmla="*/ 4124366 h 5200575"/>
              <a:gd name="connsiteX116" fmla="*/ 1388185 w 4048838"/>
              <a:gd name="connsiteY116" fmla="*/ 4045562 h 5200575"/>
              <a:gd name="connsiteX117" fmla="*/ 1269298 w 4048838"/>
              <a:gd name="connsiteY117" fmla="*/ 4124366 h 5200575"/>
              <a:gd name="connsiteX118" fmla="*/ 1265700 w 4048838"/>
              <a:gd name="connsiteY118" fmla="*/ 4142185 h 5200575"/>
              <a:gd name="connsiteX119" fmla="*/ 1265700 w 4048838"/>
              <a:gd name="connsiteY119" fmla="*/ 4451131 h 5200575"/>
              <a:gd name="connsiteX120" fmla="*/ 1136673 w 4048838"/>
              <a:gd name="connsiteY120" fmla="*/ 4580158 h 5200575"/>
              <a:gd name="connsiteX121" fmla="*/ 1136674 w 4048838"/>
              <a:gd name="connsiteY121" fmla="*/ 4580157 h 5200575"/>
              <a:gd name="connsiteX122" fmla="*/ 1007647 w 4048838"/>
              <a:gd name="connsiteY122" fmla="*/ 4451130 h 5200575"/>
              <a:gd name="connsiteX123" fmla="*/ 1007647 w 4048838"/>
              <a:gd name="connsiteY123" fmla="*/ 4404392 h 5200575"/>
              <a:gd name="connsiteX124" fmla="*/ 988978 w 4048838"/>
              <a:gd name="connsiteY124" fmla="*/ 4371850 h 5200575"/>
              <a:gd name="connsiteX125" fmla="*/ 911913 w 4048838"/>
              <a:gd name="connsiteY125" fmla="*/ 4325406 h 5200575"/>
              <a:gd name="connsiteX126" fmla="*/ 888433 w 4048838"/>
              <a:gd name="connsiteY126" fmla="*/ 4323039 h 5200575"/>
              <a:gd name="connsiteX127" fmla="*/ 888433 w 4048838"/>
              <a:gd name="connsiteY127" fmla="*/ 4322301 h 5200575"/>
              <a:gd name="connsiteX128" fmla="*/ 840363 w 4048838"/>
              <a:gd name="connsiteY128" fmla="*/ 4312597 h 5200575"/>
              <a:gd name="connsiteX129" fmla="*/ 761560 w 4048838"/>
              <a:gd name="connsiteY129" fmla="*/ 4193709 h 5200575"/>
              <a:gd name="connsiteX130" fmla="*/ 761560 w 4048838"/>
              <a:gd name="connsiteY130" fmla="*/ 4079725 h 5200575"/>
              <a:gd name="connsiteX131" fmla="*/ 753171 w 4048838"/>
              <a:gd name="connsiteY131" fmla="*/ 4038175 h 5200575"/>
              <a:gd name="connsiteX132" fmla="*/ 634284 w 4048838"/>
              <a:gd name="connsiteY132" fmla="*/ 3959371 h 5200575"/>
              <a:gd name="connsiteX133" fmla="*/ 515397 w 4048838"/>
              <a:gd name="connsiteY133" fmla="*/ 4038175 h 5200575"/>
              <a:gd name="connsiteX134" fmla="*/ 513207 w 4048838"/>
              <a:gd name="connsiteY134" fmla="*/ 4049020 h 5200575"/>
              <a:gd name="connsiteX135" fmla="*/ 513207 w 4048838"/>
              <a:gd name="connsiteY135" fmla="*/ 4202423 h 5200575"/>
              <a:gd name="connsiteX136" fmla="*/ 434404 w 4048838"/>
              <a:gd name="connsiteY136" fmla="*/ 4321311 h 5200575"/>
              <a:gd name="connsiteX137" fmla="*/ 386334 w 4048838"/>
              <a:gd name="connsiteY137" fmla="*/ 4331015 h 5200575"/>
              <a:gd name="connsiteX138" fmla="*/ 386334 w 4048838"/>
              <a:gd name="connsiteY138" fmla="*/ 4331753 h 5200575"/>
              <a:gd name="connsiteX139" fmla="*/ 362854 w 4048838"/>
              <a:gd name="connsiteY139" fmla="*/ 4334120 h 5200575"/>
              <a:gd name="connsiteX140" fmla="*/ 263125 w 4048838"/>
              <a:gd name="connsiteY140" fmla="*/ 4420069 h 5200575"/>
              <a:gd name="connsiteX141" fmla="*/ 260921 w 4048838"/>
              <a:gd name="connsiteY141" fmla="*/ 4432559 h 5200575"/>
              <a:gd name="connsiteX142" fmla="*/ 260921 w 4048838"/>
              <a:gd name="connsiteY142" fmla="*/ 4566467 h 5200575"/>
              <a:gd name="connsiteX143" fmla="*/ 131894 w 4048838"/>
              <a:gd name="connsiteY143" fmla="*/ 4695494 h 5200575"/>
              <a:gd name="connsiteX144" fmla="*/ 131895 w 4048838"/>
              <a:gd name="connsiteY144" fmla="*/ 4695493 h 5200575"/>
              <a:gd name="connsiteX145" fmla="*/ 2868 w 4048838"/>
              <a:gd name="connsiteY145" fmla="*/ 4566466 h 5200575"/>
              <a:gd name="connsiteX146" fmla="*/ 2868 w 4048838"/>
              <a:gd name="connsiteY146" fmla="*/ 4201212 h 5200575"/>
              <a:gd name="connsiteX147" fmla="*/ 664 w 4048838"/>
              <a:gd name="connsiteY147" fmla="*/ 4188722 h 5200575"/>
              <a:gd name="connsiteX148" fmla="*/ 0 w 4048838"/>
              <a:gd name="connsiteY148" fmla="*/ 4187443 h 5200575"/>
              <a:gd name="connsiteX149" fmla="*/ 0 w 4048838"/>
              <a:gd name="connsiteY149" fmla="*/ 693683 h 5200575"/>
              <a:gd name="connsiteX150" fmla="*/ 90123 w 4048838"/>
              <a:gd name="connsiteY150" fmla="*/ 693683 h 5200575"/>
              <a:gd name="connsiteX151" fmla="*/ 134300 w 4048838"/>
              <a:gd name="connsiteY151" fmla="*/ 702601 h 5200575"/>
              <a:gd name="connsiteX152" fmla="*/ 134300 w 4048838"/>
              <a:gd name="connsiteY152" fmla="*/ 703339 h 5200575"/>
              <a:gd name="connsiteX153" fmla="*/ 157780 w 4048838"/>
              <a:gd name="connsiteY153" fmla="*/ 705706 h 5200575"/>
              <a:gd name="connsiteX154" fmla="*/ 257509 w 4048838"/>
              <a:gd name="connsiteY154" fmla="*/ 791655 h 5200575"/>
              <a:gd name="connsiteX155" fmla="*/ 257760 w 4048838"/>
              <a:gd name="connsiteY155" fmla="*/ 793078 h 5200575"/>
              <a:gd name="connsiteX156" fmla="*/ 257760 w 4048838"/>
              <a:gd name="connsiteY156" fmla="*/ 1061403 h 5200575"/>
              <a:gd name="connsiteX157" fmla="*/ 386787 w 4048838"/>
              <a:gd name="connsiteY157" fmla="*/ 1190430 h 5200575"/>
              <a:gd name="connsiteX158" fmla="*/ 386786 w 4048838"/>
              <a:gd name="connsiteY158" fmla="*/ 1190429 h 5200575"/>
              <a:gd name="connsiteX159" fmla="*/ 515813 w 4048838"/>
              <a:gd name="connsiteY159" fmla="*/ 1061402 h 5200575"/>
              <a:gd name="connsiteX160" fmla="*/ 515813 w 4048838"/>
              <a:gd name="connsiteY160" fmla="*/ 781383 h 5200575"/>
              <a:gd name="connsiteX161" fmla="*/ 517816 w 4048838"/>
              <a:gd name="connsiteY161" fmla="*/ 770032 h 5200575"/>
              <a:gd name="connsiteX162" fmla="*/ 617545 w 4048838"/>
              <a:gd name="connsiteY162" fmla="*/ 684083 h 5200575"/>
              <a:gd name="connsiteX163" fmla="*/ 641025 w 4048838"/>
              <a:gd name="connsiteY163" fmla="*/ 681716 h 5200575"/>
              <a:gd name="connsiteX164" fmla="*/ 641025 w 4048838"/>
              <a:gd name="connsiteY164" fmla="*/ 680978 h 5200575"/>
              <a:gd name="connsiteX165" fmla="*/ 689095 w 4048838"/>
              <a:gd name="connsiteY165" fmla="*/ 671274 h 5200575"/>
              <a:gd name="connsiteX166" fmla="*/ 767898 w 4048838"/>
              <a:gd name="connsiteY166" fmla="*/ 552386 h 5200575"/>
              <a:gd name="connsiteX167" fmla="*/ 767898 w 4048838"/>
              <a:gd name="connsiteY167" fmla="*/ 462256 h 5200575"/>
              <a:gd name="connsiteX168" fmla="*/ 776287 w 4048838"/>
              <a:gd name="connsiteY168" fmla="*/ 420706 h 5200575"/>
              <a:gd name="connsiteX169" fmla="*/ 895174 w 4048838"/>
              <a:gd name="connsiteY169" fmla="*/ 341902 h 5200575"/>
              <a:gd name="connsiteX170" fmla="*/ 1014061 w 4048838"/>
              <a:gd name="connsiteY170" fmla="*/ 420706 h 5200575"/>
              <a:gd name="connsiteX171" fmla="*/ 1016251 w 4048838"/>
              <a:gd name="connsiteY171" fmla="*/ 431550 h 5200575"/>
              <a:gd name="connsiteX172" fmla="*/ 1016251 w 4048838"/>
              <a:gd name="connsiteY172" fmla="*/ 672420 h 5200575"/>
              <a:gd name="connsiteX173" fmla="*/ 1095054 w 4048838"/>
              <a:gd name="connsiteY173" fmla="*/ 791308 h 5200575"/>
              <a:gd name="connsiteX174" fmla="*/ 1143124 w 4048838"/>
              <a:gd name="connsiteY174" fmla="*/ 801012 h 5200575"/>
              <a:gd name="connsiteX175" fmla="*/ 1143124 w 4048838"/>
              <a:gd name="connsiteY175" fmla="*/ 801750 h 5200575"/>
              <a:gd name="connsiteX176" fmla="*/ 1166604 w 4048838"/>
              <a:gd name="connsiteY176" fmla="*/ 804117 h 5200575"/>
              <a:gd name="connsiteX177" fmla="*/ 1266333 w 4048838"/>
              <a:gd name="connsiteY177" fmla="*/ 890066 h 5200575"/>
              <a:gd name="connsiteX178" fmla="*/ 1266585 w 4048838"/>
              <a:gd name="connsiteY178" fmla="*/ 891495 h 5200575"/>
              <a:gd name="connsiteX179" fmla="*/ 1266585 w 4048838"/>
              <a:gd name="connsiteY179" fmla="*/ 996136 h 5200575"/>
              <a:gd name="connsiteX180" fmla="*/ 1395612 w 4048838"/>
              <a:gd name="connsiteY180" fmla="*/ 1125163 h 5200575"/>
              <a:gd name="connsiteX181" fmla="*/ 1395611 w 4048838"/>
              <a:gd name="connsiteY181" fmla="*/ 1125162 h 5200575"/>
              <a:gd name="connsiteX182" fmla="*/ 1524638 w 4048838"/>
              <a:gd name="connsiteY182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1 w 4048838"/>
              <a:gd name="connsiteY113" fmla="*/ 4174585 h 5200575"/>
              <a:gd name="connsiteX114" fmla="*/ 1507073 w 4048838"/>
              <a:gd name="connsiteY114" fmla="*/ 4124366 h 5200575"/>
              <a:gd name="connsiteX115" fmla="*/ 1388185 w 4048838"/>
              <a:gd name="connsiteY115" fmla="*/ 4045562 h 5200575"/>
              <a:gd name="connsiteX116" fmla="*/ 1269298 w 4048838"/>
              <a:gd name="connsiteY116" fmla="*/ 4124366 h 5200575"/>
              <a:gd name="connsiteX117" fmla="*/ 1265700 w 4048838"/>
              <a:gd name="connsiteY117" fmla="*/ 4142185 h 5200575"/>
              <a:gd name="connsiteX118" fmla="*/ 1265700 w 4048838"/>
              <a:gd name="connsiteY118" fmla="*/ 4451131 h 5200575"/>
              <a:gd name="connsiteX119" fmla="*/ 1136673 w 4048838"/>
              <a:gd name="connsiteY119" fmla="*/ 4580158 h 5200575"/>
              <a:gd name="connsiteX120" fmla="*/ 1136674 w 4048838"/>
              <a:gd name="connsiteY120" fmla="*/ 4580157 h 5200575"/>
              <a:gd name="connsiteX121" fmla="*/ 1007647 w 4048838"/>
              <a:gd name="connsiteY121" fmla="*/ 4451130 h 5200575"/>
              <a:gd name="connsiteX122" fmla="*/ 1007647 w 4048838"/>
              <a:gd name="connsiteY122" fmla="*/ 4404392 h 5200575"/>
              <a:gd name="connsiteX123" fmla="*/ 988978 w 4048838"/>
              <a:gd name="connsiteY123" fmla="*/ 4371850 h 5200575"/>
              <a:gd name="connsiteX124" fmla="*/ 911913 w 4048838"/>
              <a:gd name="connsiteY124" fmla="*/ 4325406 h 5200575"/>
              <a:gd name="connsiteX125" fmla="*/ 888433 w 4048838"/>
              <a:gd name="connsiteY125" fmla="*/ 4323039 h 5200575"/>
              <a:gd name="connsiteX126" fmla="*/ 888433 w 4048838"/>
              <a:gd name="connsiteY126" fmla="*/ 4322301 h 5200575"/>
              <a:gd name="connsiteX127" fmla="*/ 840363 w 4048838"/>
              <a:gd name="connsiteY127" fmla="*/ 4312597 h 5200575"/>
              <a:gd name="connsiteX128" fmla="*/ 761560 w 4048838"/>
              <a:gd name="connsiteY128" fmla="*/ 4193709 h 5200575"/>
              <a:gd name="connsiteX129" fmla="*/ 761560 w 4048838"/>
              <a:gd name="connsiteY129" fmla="*/ 4079725 h 5200575"/>
              <a:gd name="connsiteX130" fmla="*/ 753171 w 4048838"/>
              <a:gd name="connsiteY130" fmla="*/ 4038175 h 5200575"/>
              <a:gd name="connsiteX131" fmla="*/ 634284 w 4048838"/>
              <a:gd name="connsiteY131" fmla="*/ 3959371 h 5200575"/>
              <a:gd name="connsiteX132" fmla="*/ 515397 w 4048838"/>
              <a:gd name="connsiteY132" fmla="*/ 4038175 h 5200575"/>
              <a:gd name="connsiteX133" fmla="*/ 513207 w 4048838"/>
              <a:gd name="connsiteY133" fmla="*/ 4049020 h 5200575"/>
              <a:gd name="connsiteX134" fmla="*/ 513207 w 4048838"/>
              <a:gd name="connsiteY134" fmla="*/ 4202423 h 5200575"/>
              <a:gd name="connsiteX135" fmla="*/ 434404 w 4048838"/>
              <a:gd name="connsiteY135" fmla="*/ 4321311 h 5200575"/>
              <a:gd name="connsiteX136" fmla="*/ 386334 w 4048838"/>
              <a:gd name="connsiteY136" fmla="*/ 4331015 h 5200575"/>
              <a:gd name="connsiteX137" fmla="*/ 386334 w 4048838"/>
              <a:gd name="connsiteY137" fmla="*/ 4331753 h 5200575"/>
              <a:gd name="connsiteX138" fmla="*/ 362854 w 4048838"/>
              <a:gd name="connsiteY138" fmla="*/ 4334120 h 5200575"/>
              <a:gd name="connsiteX139" fmla="*/ 263125 w 4048838"/>
              <a:gd name="connsiteY139" fmla="*/ 4420069 h 5200575"/>
              <a:gd name="connsiteX140" fmla="*/ 260921 w 4048838"/>
              <a:gd name="connsiteY140" fmla="*/ 4432559 h 5200575"/>
              <a:gd name="connsiteX141" fmla="*/ 260921 w 4048838"/>
              <a:gd name="connsiteY141" fmla="*/ 4566467 h 5200575"/>
              <a:gd name="connsiteX142" fmla="*/ 131894 w 4048838"/>
              <a:gd name="connsiteY142" fmla="*/ 4695494 h 5200575"/>
              <a:gd name="connsiteX143" fmla="*/ 131895 w 4048838"/>
              <a:gd name="connsiteY143" fmla="*/ 4695493 h 5200575"/>
              <a:gd name="connsiteX144" fmla="*/ 2868 w 4048838"/>
              <a:gd name="connsiteY144" fmla="*/ 4566466 h 5200575"/>
              <a:gd name="connsiteX145" fmla="*/ 2868 w 4048838"/>
              <a:gd name="connsiteY145" fmla="*/ 4201212 h 5200575"/>
              <a:gd name="connsiteX146" fmla="*/ 664 w 4048838"/>
              <a:gd name="connsiteY146" fmla="*/ 4188722 h 5200575"/>
              <a:gd name="connsiteX147" fmla="*/ 0 w 4048838"/>
              <a:gd name="connsiteY147" fmla="*/ 4187443 h 5200575"/>
              <a:gd name="connsiteX148" fmla="*/ 0 w 4048838"/>
              <a:gd name="connsiteY148" fmla="*/ 693683 h 5200575"/>
              <a:gd name="connsiteX149" fmla="*/ 90123 w 4048838"/>
              <a:gd name="connsiteY149" fmla="*/ 693683 h 5200575"/>
              <a:gd name="connsiteX150" fmla="*/ 134300 w 4048838"/>
              <a:gd name="connsiteY150" fmla="*/ 702601 h 5200575"/>
              <a:gd name="connsiteX151" fmla="*/ 134300 w 4048838"/>
              <a:gd name="connsiteY151" fmla="*/ 703339 h 5200575"/>
              <a:gd name="connsiteX152" fmla="*/ 157780 w 4048838"/>
              <a:gd name="connsiteY152" fmla="*/ 705706 h 5200575"/>
              <a:gd name="connsiteX153" fmla="*/ 257509 w 4048838"/>
              <a:gd name="connsiteY153" fmla="*/ 791655 h 5200575"/>
              <a:gd name="connsiteX154" fmla="*/ 257760 w 4048838"/>
              <a:gd name="connsiteY154" fmla="*/ 793078 h 5200575"/>
              <a:gd name="connsiteX155" fmla="*/ 257760 w 4048838"/>
              <a:gd name="connsiteY155" fmla="*/ 1061403 h 5200575"/>
              <a:gd name="connsiteX156" fmla="*/ 386787 w 4048838"/>
              <a:gd name="connsiteY156" fmla="*/ 1190430 h 5200575"/>
              <a:gd name="connsiteX157" fmla="*/ 386786 w 4048838"/>
              <a:gd name="connsiteY157" fmla="*/ 1190429 h 5200575"/>
              <a:gd name="connsiteX158" fmla="*/ 515813 w 4048838"/>
              <a:gd name="connsiteY158" fmla="*/ 1061402 h 5200575"/>
              <a:gd name="connsiteX159" fmla="*/ 515813 w 4048838"/>
              <a:gd name="connsiteY159" fmla="*/ 781383 h 5200575"/>
              <a:gd name="connsiteX160" fmla="*/ 517816 w 4048838"/>
              <a:gd name="connsiteY160" fmla="*/ 770032 h 5200575"/>
              <a:gd name="connsiteX161" fmla="*/ 617545 w 4048838"/>
              <a:gd name="connsiteY161" fmla="*/ 684083 h 5200575"/>
              <a:gd name="connsiteX162" fmla="*/ 641025 w 4048838"/>
              <a:gd name="connsiteY162" fmla="*/ 681716 h 5200575"/>
              <a:gd name="connsiteX163" fmla="*/ 641025 w 4048838"/>
              <a:gd name="connsiteY163" fmla="*/ 680978 h 5200575"/>
              <a:gd name="connsiteX164" fmla="*/ 689095 w 4048838"/>
              <a:gd name="connsiteY164" fmla="*/ 671274 h 5200575"/>
              <a:gd name="connsiteX165" fmla="*/ 767898 w 4048838"/>
              <a:gd name="connsiteY165" fmla="*/ 552386 h 5200575"/>
              <a:gd name="connsiteX166" fmla="*/ 767898 w 4048838"/>
              <a:gd name="connsiteY166" fmla="*/ 462256 h 5200575"/>
              <a:gd name="connsiteX167" fmla="*/ 776287 w 4048838"/>
              <a:gd name="connsiteY167" fmla="*/ 420706 h 5200575"/>
              <a:gd name="connsiteX168" fmla="*/ 895174 w 4048838"/>
              <a:gd name="connsiteY168" fmla="*/ 341902 h 5200575"/>
              <a:gd name="connsiteX169" fmla="*/ 1014061 w 4048838"/>
              <a:gd name="connsiteY169" fmla="*/ 420706 h 5200575"/>
              <a:gd name="connsiteX170" fmla="*/ 1016251 w 4048838"/>
              <a:gd name="connsiteY170" fmla="*/ 431550 h 5200575"/>
              <a:gd name="connsiteX171" fmla="*/ 1016251 w 4048838"/>
              <a:gd name="connsiteY171" fmla="*/ 672420 h 5200575"/>
              <a:gd name="connsiteX172" fmla="*/ 1095054 w 4048838"/>
              <a:gd name="connsiteY172" fmla="*/ 791308 h 5200575"/>
              <a:gd name="connsiteX173" fmla="*/ 1143124 w 4048838"/>
              <a:gd name="connsiteY173" fmla="*/ 801012 h 5200575"/>
              <a:gd name="connsiteX174" fmla="*/ 1143124 w 4048838"/>
              <a:gd name="connsiteY174" fmla="*/ 801750 h 5200575"/>
              <a:gd name="connsiteX175" fmla="*/ 1166604 w 4048838"/>
              <a:gd name="connsiteY175" fmla="*/ 804117 h 5200575"/>
              <a:gd name="connsiteX176" fmla="*/ 1266333 w 4048838"/>
              <a:gd name="connsiteY176" fmla="*/ 890066 h 5200575"/>
              <a:gd name="connsiteX177" fmla="*/ 1266585 w 4048838"/>
              <a:gd name="connsiteY177" fmla="*/ 891495 h 5200575"/>
              <a:gd name="connsiteX178" fmla="*/ 1266585 w 4048838"/>
              <a:gd name="connsiteY178" fmla="*/ 996136 h 5200575"/>
              <a:gd name="connsiteX179" fmla="*/ 1395612 w 4048838"/>
              <a:gd name="connsiteY179" fmla="*/ 1125163 h 5200575"/>
              <a:gd name="connsiteX180" fmla="*/ 1395611 w 4048838"/>
              <a:gd name="connsiteY180" fmla="*/ 1125162 h 5200575"/>
              <a:gd name="connsiteX181" fmla="*/ 1524638 w 4048838"/>
              <a:gd name="connsiteY181" fmla="*/ 996135 h 520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4048838" h="5200575">
                <a:moveTo>
                  <a:pt x="1524638" y="996135"/>
                </a:moveTo>
                <a:cubicBezTo>
                  <a:pt x="1546143" y="977384"/>
                  <a:pt x="1522949" y="1018274"/>
                  <a:pt x="1524639" y="1012658"/>
                </a:cubicBezTo>
                <a:lnTo>
                  <a:pt x="1534777" y="962439"/>
                </a:lnTo>
                <a:cubicBezTo>
                  <a:pt x="1554365" y="916129"/>
                  <a:pt x="1600220" y="883635"/>
                  <a:pt x="1653665" y="883635"/>
                </a:cubicBezTo>
                <a:cubicBezTo>
                  <a:pt x="1707110" y="883635"/>
                  <a:pt x="1752965" y="916129"/>
                  <a:pt x="1772552" y="962439"/>
                </a:cubicBezTo>
                <a:lnTo>
                  <a:pt x="1782316" y="1010799"/>
                </a:lnTo>
                <a:lnTo>
                  <a:pt x="1782316" y="1597201"/>
                </a:lnTo>
                <a:cubicBezTo>
                  <a:pt x="1782316" y="1668461"/>
                  <a:pt x="1840083" y="1726228"/>
                  <a:pt x="1911343" y="1726228"/>
                </a:cubicBezTo>
                <a:lnTo>
                  <a:pt x="1911342" y="1726227"/>
                </a:lnTo>
                <a:cubicBezTo>
                  <a:pt x="1982602" y="1726227"/>
                  <a:pt x="2040369" y="1668460"/>
                  <a:pt x="2040369" y="1597200"/>
                </a:cubicBezTo>
                <a:cubicBezTo>
                  <a:pt x="2040369" y="1298213"/>
                  <a:pt x="2040370" y="999225"/>
                  <a:pt x="2040370" y="700238"/>
                </a:cubicBezTo>
                <a:lnTo>
                  <a:pt x="2050508" y="650019"/>
                </a:lnTo>
                <a:cubicBezTo>
                  <a:pt x="2070096" y="603709"/>
                  <a:pt x="2115951" y="571215"/>
                  <a:pt x="2169396" y="571215"/>
                </a:cubicBezTo>
                <a:cubicBezTo>
                  <a:pt x="2222841" y="571215"/>
                  <a:pt x="2268696" y="603709"/>
                  <a:pt x="2288283" y="650019"/>
                </a:cubicBezTo>
                <a:lnTo>
                  <a:pt x="2291881" y="667838"/>
                </a:lnTo>
                <a:lnTo>
                  <a:pt x="2291881" y="976784"/>
                </a:lnTo>
                <a:cubicBezTo>
                  <a:pt x="2291881" y="1048044"/>
                  <a:pt x="2349648" y="1105811"/>
                  <a:pt x="2420908" y="1105811"/>
                </a:cubicBezTo>
                <a:lnTo>
                  <a:pt x="2420907" y="1105810"/>
                </a:lnTo>
                <a:cubicBezTo>
                  <a:pt x="2492167" y="1105810"/>
                  <a:pt x="2549934" y="1048043"/>
                  <a:pt x="2549934" y="976783"/>
                </a:cubicBezTo>
                <a:lnTo>
                  <a:pt x="2549934" y="930045"/>
                </a:lnTo>
                <a:lnTo>
                  <a:pt x="2568603" y="897503"/>
                </a:lnTo>
                <a:cubicBezTo>
                  <a:pt x="2587887" y="874137"/>
                  <a:pt x="2614869" y="857361"/>
                  <a:pt x="2645668" y="851059"/>
                </a:cubicBezTo>
                <a:lnTo>
                  <a:pt x="2669148" y="848692"/>
                </a:lnTo>
                <a:lnTo>
                  <a:pt x="2669148" y="847954"/>
                </a:lnTo>
                <a:lnTo>
                  <a:pt x="2717218" y="838250"/>
                </a:lnTo>
                <a:cubicBezTo>
                  <a:pt x="2763527" y="818662"/>
                  <a:pt x="2796021" y="772807"/>
                  <a:pt x="2796021" y="719362"/>
                </a:cubicBezTo>
                <a:lnTo>
                  <a:pt x="2796021" y="605378"/>
                </a:lnTo>
                <a:lnTo>
                  <a:pt x="2804410" y="563828"/>
                </a:lnTo>
                <a:cubicBezTo>
                  <a:pt x="2823997" y="517518"/>
                  <a:pt x="2869852" y="485024"/>
                  <a:pt x="2923297" y="485024"/>
                </a:cubicBezTo>
                <a:cubicBezTo>
                  <a:pt x="2976742" y="485024"/>
                  <a:pt x="3022597" y="517518"/>
                  <a:pt x="3042184" y="563828"/>
                </a:cubicBezTo>
                <a:lnTo>
                  <a:pt x="3044374" y="574673"/>
                </a:lnTo>
                <a:lnTo>
                  <a:pt x="3044374" y="728076"/>
                </a:lnTo>
                <a:cubicBezTo>
                  <a:pt x="3044374" y="781521"/>
                  <a:pt x="3076868" y="827376"/>
                  <a:pt x="3123177" y="846964"/>
                </a:cubicBezTo>
                <a:lnTo>
                  <a:pt x="3171247" y="856668"/>
                </a:lnTo>
                <a:lnTo>
                  <a:pt x="3171247" y="857406"/>
                </a:lnTo>
                <a:lnTo>
                  <a:pt x="3194727" y="859773"/>
                </a:lnTo>
                <a:cubicBezTo>
                  <a:pt x="3240925" y="869226"/>
                  <a:pt x="3278537" y="902246"/>
                  <a:pt x="3294455" y="945722"/>
                </a:cubicBezTo>
                <a:lnTo>
                  <a:pt x="3296659" y="958212"/>
                </a:lnTo>
                <a:lnTo>
                  <a:pt x="3296659" y="1092120"/>
                </a:lnTo>
                <a:cubicBezTo>
                  <a:pt x="3296659" y="1163380"/>
                  <a:pt x="3354426" y="1221147"/>
                  <a:pt x="3425686" y="1221147"/>
                </a:cubicBezTo>
                <a:lnTo>
                  <a:pt x="3425685" y="1221146"/>
                </a:lnTo>
                <a:cubicBezTo>
                  <a:pt x="3496945" y="1221146"/>
                  <a:pt x="3554712" y="1163379"/>
                  <a:pt x="3554712" y="1092119"/>
                </a:cubicBezTo>
                <a:lnTo>
                  <a:pt x="3554712" y="726865"/>
                </a:lnTo>
                <a:lnTo>
                  <a:pt x="3556916" y="714375"/>
                </a:lnTo>
                <a:cubicBezTo>
                  <a:pt x="3572835" y="670899"/>
                  <a:pt x="3610447" y="637879"/>
                  <a:pt x="3656645" y="628426"/>
                </a:cubicBezTo>
                <a:lnTo>
                  <a:pt x="3680125" y="626059"/>
                </a:lnTo>
                <a:lnTo>
                  <a:pt x="3680125" y="625321"/>
                </a:lnTo>
                <a:lnTo>
                  <a:pt x="3728195" y="615617"/>
                </a:lnTo>
                <a:cubicBezTo>
                  <a:pt x="3774504" y="596029"/>
                  <a:pt x="3806998" y="550174"/>
                  <a:pt x="3806998" y="496729"/>
                </a:cubicBezTo>
                <a:lnTo>
                  <a:pt x="3806998" y="120354"/>
                </a:lnTo>
                <a:lnTo>
                  <a:pt x="3815387" y="78804"/>
                </a:lnTo>
                <a:cubicBezTo>
                  <a:pt x="3834974" y="32494"/>
                  <a:pt x="3880829" y="0"/>
                  <a:pt x="3934274" y="0"/>
                </a:cubicBezTo>
                <a:cubicBezTo>
                  <a:pt x="3974358" y="0"/>
                  <a:pt x="4010172" y="18278"/>
                  <a:pt x="4033837" y="46954"/>
                </a:cubicBezTo>
                <a:lnTo>
                  <a:pt x="4047851" y="70052"/>
                </a:lnTo>
                <a:lnTo>
                  <a:pt x="4047851" y="1915988"/>
                </a:lnTo>
                <a:lnTo>
                  <a:pt x="4048838" y="1915988"/>
                </a:lnTo>
                <a:lnTo>
                  <a:pt x="4048838" y="2992458"/>
                </a:lnTo>
                <a:cubicBezTo>
                  <a:pt x="4048838" y="3045903"/>
                  <a:pt x="4016344" y="3091758"/>
                  <a:pt x="3970035" y="3111346"/>
                </a:cubicBezTo>
                <a:lnTo>
                  <a:pt x="3921965" y="3121050"/>
                </a:lnTo>
                <a:lnTo>
                  <a:pt x="3921965" y="3121788"/>
                </a:lnTo>
                <a:lnTo>
                  <a:pt x="3898485" y="3124155"/>
                </a:lnTo>
                <a:cubicBezTo>
                  <a:pt x="3867686" y="3130457"/>
                  <a:pt x="3840704" y="3147233"/>
                  <a:pt x="3821421" y="3170599"/>
                </a:cubicBezTo>
                <a:lnTo>
                  <a:pt x="3800256" y="3207490"/>
                </a:lnTo>
                <a:lnTo>
                  <a:pt x="3800256" y="3270804"/>
                </a:lnTo>
                <a:cubicBezTo>
                  <a:pt x="3800256" y="3324249"/>
                  <a:pt x="3767762" y="3370104"/>
                  <a:pt x="3721453" y="3389692"/>
                </a:cubicBezTo>
                <a:lnTo>
                  <a:pt x="3673383" y="3399396"/>
                </a:lnTo>
                <a:lnTo>
                  <a:pt x="3673383" y="3400134"/>
                </a:lnTo>
                <a:lnTo>
                  <a:pt x="3649903" y="3402501"/>
                </a:lnTo>
                <a:cubicBezTo>
                  <a:pt x="3603705" y="3411954"/>
                  <a:pt x="3566093" y="3444974"/>
                  <a:pt x="3550174" y="3488450"/>
                </a:cubicBezTo>
                <a:cubicBezTo>
                  <a:pt x="3550167" y="3488488"/>
                  <a:pt x="3550161" y="3488525"/>
                  <a:pt x="3550154" y="3488563"/>
                </a:cubicBezTo>
                <a:lnTo>
                  <a:pt x="3550154" y="4048356"/>
                </a:lnTo>
                <a:cubicBezTo>
                  <a:pt x="3550154" y="4101801"/>
                  <a:pt x="3517660" y="4147656"/>
                  <a:pt x="3471351" y="4167244"/>
                </a:cubicBezTo>
                <a:lnTo>
                  <a:pt x="3423281" y="4176948"/>
                </a:lnTo>
                <a:lnTo>
                  <a:pt x="3423281" y="4177686"/>
                </a:lnTo>
                <a:lnTo>
                  <a:pt x="3399801" y="4180053"/>
                </a:lnTo>
                <a:cubicBezTo>
                  <a:pt x="3353603" y="4189506"/>
                  <a:pt x="3315991" y="4222526"/>
                  <a:pt x="3300072" y="4266002"/>
                </a:cubicBezTo>
                <a:cubicBezTo>
                  <a:pt x="3299988" y="4266476"/>
                  <a:pt x="3299905" y="4266951"/>
                  <a:pt x="3299821" y="4267425"/>
                </a:cubicBezTo>
                <a:lnTo>
                  <a:pt x="3299821" y="4535750"/>
                </a:lnTo>
                <a:cubicBezTo>
                  <a:pt x="3299821" y="4607010"/>
                  <a:pt x="3242054" y="4664777"/>
                  <a:pt x="3170794" y="4664777"/>
                </a:cubicBezTo>
                <a:lnTo>
                  <a:pt x="3170795" y="4664776"/>
                </a:lnTo>
                <a:cubicBezTo>
                  <a:pt x="3099535" y="4664776"/>
                  <a:pt x="3041768" y="4607009"/>
                  <a:pt x="3041768" y="4535749"/>
                </a:cubicBezTo>
                <a:lnTo>
                  <a:pt x="3041768" y="4255730"/>
                </a:lnTo>
                <a:lnTo>
                  <a:pt x="3039765" y="4244379"/>
                </a:lnTo>
                <a:cubicBezTo>
                  <a:pt x="3023846" y="4200903"/>
                  <a:pt x="2986234" y="4167883"/>
                  <a:pt x="2940036" y="4158430"/>
                </a:cubicBezTo>
                <a:lnTo>
                  <a:pt x="2916556" y="4156063"/>
                </a:lnTo>
                <a:lnTo>
                  <a:pt x="2916556" y="4155325"/>
                </a:lnTo>
                <a:lnTo>
                  <a:pt x="2868486" y="4145621"/>
                </a:lnTo>
                <a:cubicBezTo>
                  <a:pt x="2822177" y="4126033"/>
                  <a:pt x="2789683" y="4080178"/>
                  <a:pt x="2789683" y="4026733"/>
                </a:cubicBezTo>
                <a:lnTo>
                  <a:pt x="2789683" y="3936603"/>
                </a:lnTo>
                <a:lnTo>
                  <a:pt x="2781294" y="3895053"/>
                </a:lnTo>
                <a:cubicBezTo>
                  <a:pt x="2761707" y="3848743"/>
                  <a:pt x="2715852" y="3816249"/>
                  <a:pt x="2662407" y="3816249"/>
                </a:cubicBezTo>
                <a:cubicBezTo>
                  <a:pt x="2608962" y="3816249"/>
                  <a:pt x="2563107" y="3848743"/>
                  <a:pt x="2543520" y="3895053"/>
                </a:cubicBezTo>
                <a:lnTo>
                  <a:pt x="2541330" y="3905897"/>
                </a:lnTo>
                <a:lnTo>
                  <a:pt x="2541330" y="4146767"/>
                </a:lnTo>
                <a:cubicBezTo>
                  <a:pt x="2541330" y="4200212"/>
                  <a:pt x="2508836" y="4246067"/>
                  <a:pt x="2462527" y="4265655"/>
                </a:cubicBezTo>
                <a:lnTo>
                  <a:pt x="2414457" y="4275359"/>
                </a:lnTo>
                <a:lnTo>
                  <a:pt x="2414457" y="4276097"/>
                </a:lnTo>
                <a:lnTo>
                  <a:pt x="2390977" y="4278464"/>
                </a:lnTo>
                <a:cubicBezTo>
                  <a:pt x="2344780" y="4287917"/>
                  <a:pt x="2307167" y="4320937"/>
                  <a:pt x="2291248" y="4364413"/>
                </a:cubicBezTo>
                <a:lnTo>
                  <a:pt x="2290996" y="4365842"/>
                </a:lnTo>
                <a:lnTo>
                  <a:pt x="2290996" y="4470483"/>
                </a:lnTo>
                <a:cubicBezTo>
                  <a:pt x="2290996" y="4541743"/>
                  <a:pt x="2233229" y="4599510"/>
                  <a:pt x="2161969" y="4599510"/>
                </a:cubicBezTo>
                <a:lnTo>
                  <a:pt x="2161970" y="4599509"/>
                </a:lnTo>
                <a:cubicBezTo>
                  <a:pt x="2090710" y="4599509"/>
                  <a:pt x="2032943" y="4541742"/>
                  <a:pt x="2032943" y="4470482"/>
                </a:cubicBezTo>
                <a:cubicBezTo>
                  <a:pt x="2032943" y="4475990"/>
                  <a:pt x="2032942" y="4481497"/>
                  <a:pt x="2032942" y="4487005"/>
                </a:cubicBezTo>
                <a:lnTo>
                  <a:pt x="2022804" y="4436786"/>
                </a:lnTo>
                <a:cubicBezTo>
                  <a:pt x="2003216" y="4390476"/>
                  <a:pt x="1957361" y="4357982"/>
                  <a:pt x="1903916" y="4357982"/>
                </a:cubicBezTo>
                <a:cubicBezTo>
                  <a:pt x="1850471" y="4357982"/>
                  <a:pt x="1804616" y="4390476"/>
                  <a:pt x="1785029" y="4436786"/>
                </a:cubicBezTo>
                <a:lnTo>
                  <a:pt x="1775265" y="4485146"/>
                </a:lnTo>
                <a:lnTo>
                  <a:pt x="1775265" y="5071548"/>
                </a:lnTo>
                <a:cubicBezTo>
                  <a:pt x="1775265" y="5142808"/>
                  <a:pt x="1717498" y="5200575"/>
                  <a:pt x="1646238" y="5200575"/>
                </a:cubicBezTo>
                <a:lnTo>
                  <a:pt x="1646239" y="5200574"/>
                </a:lnTo>
                <a:cubicBezTo>
                  <a:pt x="1574979" y="5200574"/>
                  <a:pt x="1517212" y="5142807"/>
                  <a:pt x="1517212" y="5071547"/>
                </a:cubicBezTo>
                <a:cubicBezTo>
                  <a:pt x="1517212" y="4772560"/>
                  <a:pt x="1517211" y="4473572"/>
                  <a:pt x="1517211" y="4174585"/>
                </a:cubicBezTo>
                <a:lnTo>
                  <a:pt x="1507073" y="4124366"/>
                </a:lnTo>
                <a:cubicBezTo>
                  <a:pt x="1487485" y="4078056"/>
                  <a:pt x="1441630" y="4045562"/>
                  <a:pt x="1388185" y="4045562"/>
                </a:cubicBezTo>
                <a:cubicBezTo>
                  <a:pt x="1334740" y="4045562"/>
                  <a:pt x="1288885" y="4078056"/>
                  <a:pt x="1269298" y="4124366"/>
                </a:cubicBezTo>
                <a:lnTo>
                  <a:pt x="1265700" y="4142185"/>
                </a:lnTo>
                <a:lnTo>
                  <a:pt x="1265700" y="4451131"/>
                </a:lnTo>
                <a:cubicBezTo>
                  <a:pt x="1265700" y="4522391"/>
                  <a:pt x="1207933" y="4580158"/>
                  <a:pt x="1136673" y="4580158"/>
                </a:cubicBezTo>
                <a:lnTo>
                  <a:pt x="1136674" y="4580157"/>
                </a:lnTo>
                <a:cubicBezTo>
                  <a:pt x="1065414" y="4580157"/>
                  <a:pt x="1007647" y="4522390"/>
                  <a:pt x="1007647" y="4451130"/>
                </a:cubicBezTo>
                <a:lnTo>
                  <a:pt x="1007647" y="4404392"/>
                </a:lnTo>
                <a:lnTo>
                  <a:pt x="988978" y="4371850"/>
                </a:lnTo>
                <a:cubicBezTo>
                  <a:pt x="969694" y="4348484"/>
                  <a:pt x="942712" y="4331708"/>
                  <a:pt x="911913" y="4325406"/>
                </a:cubicBezTo>
                <a:lnTo>
                  <a:pt x="888433" y="4323039"/>
                </a:lnTo>
                <a:lnTo>
                  <a:pt x="888433" y="4322301"/>
                </a:lnTo>
                <a:lnTo>
                  <a:pt x="840363" y="4312597"/>
                </a:lnTo>
                <a:cubicBezTo>
                  <a:pt x="794054" y="4293009"/>
                  <a:pt x="761560" y="4247154"/>
                  <a:pt x="761560" y="4193709"/>
                </a:cubicBezTo>
                <a:lnTo>
                  <a:pt x="761560" y="4079725"/>
                </a:lnTo>
                <a:lnTo>
                  <a:pt x="753171" y="4038175"/>
                </a:lnTo>
                <a:cubicBezTo>
                  <a:pt x="733584" y="3991865"/>
                  <a:pt x="687729" y="3959371"/>
                  <a:pt x="634284" y="3959371"/>
                </a:cubicBezTo>
                <a:cubicBezTo>
                  <a:pt x="580839" y="3959371"/>
                  <a:pt x="534984" y="3991865"/>
                  <a:pt x="515397" y="4038175"/>
                </a:cubicBezTo>
                <a:lnTo>
                  <a:pt x="513207" y="4049020"/>
                </a:lnTo>
                <a:lnTo>
                  <a:pt x="513207" y="4202423"/>
                </a:lnTo>
                <a:cubicBezTo>
                  <a:pt x="513207" y="4255868"/>
                  <a:pt x="480713" y="4301723"/>
                  <a:pt x="434404" y="4321311"/>
                </a:cubicBezTo>
                <a:lnTo>
                  <a:pt x="386334" y="4331015"/>
                </a:lnTo>
                <a:lnTo>
                  <a:pt x="386334" y="4331753"/>
                </a:lnTo>
                <a:lnTo>
                  <a:pt x="362854" y="4334120"/>
                </a:lnTo>
                <a:cubicBezTo>
                  <a:pt x="316656" y="4343573"/>
                  <a:pt x="279044" y="4376593"/>
                  <a:pt x="263125" y="4420069"/>
                </a:cubicBezTo>
                <a:lnTo>
                  <a:pt x="260921" y="4432559"/>
                </a:lnTo>
                <a:lnTo>
                  <a:pt x="260921" y="4566467"/>
                </a:lnTo>
                <a:cubicBezTo>
                  <a:pt x="260921" y="4637727"/>
                  <a:pt x="203154" y="4695494"/>
                  <a:pt x="131894" y="4695494"/>
                </a:cubicBezTo>
                <a:lnTo>
                  <a:pt x="131895" y="4695493"/>
                </a:lnTo>
                <a:cubicBezTo>
                  <a:pt x="60635" y="4695493"/>
                  <a:pt x="2868" y="4637726"/>
                  <a:pt x="2868" y="4566466"/>
                </a:cubicBezTo>
                <a:lnTo>
                  <a:pt x="2868" y="4201212"/>
                </a:lnTo>
                <a:lnTo>
                  <a:pt x="664" y="4188722"/>
                </a:lnTo>
                <a:lnTo>
                  <a:pt x="0" y="4187443"/>
                </a:lnTo>
                <a:lnTo>
                  <a:pt x="0" y="693683"/>
                </a:lnTo>
                <a:lnTo>
                  <a:pt x="90123" y="693683"/>
                </a:lnTo>
                <a:lnTo>
                  <a:pt x="134300" y="702601"/>
                </a:lnTo>
                <a:lnTo>
                  <a:pt x="134300" y="703339"/>
                </a:lnTo>
                <a:lnTo>
                  <a:pt x="157780" y="705706"/>
                </a:lnTo>
                <a:cubicBezTo>
                  <a:pt x="203978" y="715159"/>
                  <a:pt x="241590" y="748179"/>
                  <a:pt x="257509" y="791655"/>
                </a:cubicBezTo>
                <a:cubicBezTo>
                  <a:pt x="257593" y="792129"/>
                  <a:pt x="257676" y="792604"/>
                  <a:pt x="257760" y="793078"/>
                </a:cubicBezTo>
                <a:lnTo>
                  <a:pt x="257760" y="1061403"/>
                </a:lnTo>
                <a:cubicBezTo>
                  <a:pt x="257760" y="1132663"/>
                  <a:pt x="315527" y="1190430"/>
                  <a:pt x="386787" y="1190430"/>
                </a:cubicBezTo>
                <a:lnTo>
                  <a:pt x="386786" y="1190429"/>
                </a:lnTo>
                <a:cubicBezTo>
                  <a:pt x="458046" y="1190429"/>
                  <a:pt x="515813" y="1132662"/>
                  <a:pt x="515813" y="1061402"/>
                </a:cubicBezTo>
                <a:lnTo>
                  <a:pt x="515813" y="781383"/>
                </a:lnTo>
                <a:lnTo>
                  <a:pt x="517816" y="770032"/>
                </a:lnTo>
                <a:cubicBezTo>
                  <a:pt x="533735" y="726556"/>
                  <a:pt x="571347" y="693536"/>
                  <a:pt x="617545" y="684083"/>
                </a:cubicBezTo>
                <a:lnTo>
                  <a:pt x="641025" y="681716"/>
                </a:lnTo>
                <a:lnTo>
                  <a:pt x="641025" y="680978"/>
                </a:lnTo>
                <a:lnTo>
                  <a:pt x="689095" y="671274"/>
                </a:lnTo>
                <a:cubicBezTo>
                  <a:pt x="735404" y="651686"/>
                  <a:pt x="767898" y="605831"/>
                  <a:pt x="767898" y="552386"/>
                </a:cubicBezTo>
                <a:lnTo>
                  <a:pt x="767898" y="462256"/>
                </a:lnTo>
                <a:lnTo>
                  <a:pt x="776287" y="420706"/>
                </a:lnTo>
                <a:cubicBezTo>
                  <a:pt x="795874" y="374396"/>
                  <a:pt x="841729" y="341902"/>
                  <a:pt x="895174" y="341902"/>
                </a:cubicBezTo>
                <a:cubicBezTo>
                  <a:pt x="948619" y="341902"/>
                  <a:pt x="994474" y="374396"/>
                  <a:pt x="1014061" y="420706"/>
                </a:cubicBezTo>
                <a:lnTo>
                  <a:pt x="1016251" y="431550"/>
                </a:lnTo>
                <a:lnTo>
                  <a:pt x="1016251" y="672420"/>
                </a:lnTo>
                <a:cubicBezTo>
                  <a:pt x="1016251" y="725865"/>
                  <a:pt x="1048745" y="771720"/>
                  <a:pt x="1095054" y="791308"/>
                </a:cubicBezTo>
                <a:lnTo>
                  <a:pt x="1143124" y="801012"/>
                </a:lnTo>
                <a:lnTo>
                  <a:pt x="1143124" y="801750"/>
                </a:lnTo>
                <a:lnTo>
                  <a:pt x="1166604" y="804117"/>
                </a:lnTo>
                <a:cubicBezTo>
                  <a:pt x="1212801" y="813570"/>
                  <a:pt x="1250414" y="846590"/>
                  <a:pt x="1266333" y="890066"/>
                </a:cubicBezTo>
                <a:lnTo>
                  <a:pt x="1266585" y="891495"/>
                </a:lnTo>
                <a:lnTo>
                  <a:pt x="1266585" y="996136"/>
                </a:lnTo>
                <a:cubicBezTo>
                  <a:pt x="1266585" y="1067396"/>
                  <a:pt x="1324352" y="1125163"/>
                  <a:pt x="1395612" y="1125163"/>
                </a:cubicBezTo>
                <a:lnTo>
                  <a:pt x="1395611" y="1125162"/>
                </a:lnTo>
                <a:cubicBezTo>
                  <a:pt x="1466871" y="1125162"/>
                  <a:pt x="1524638" y="1067395"/>
                  <a:pt x="1524638" y="99613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194000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2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268540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7" name="Marcador de imagen 16"/>
          <p:cNvSpPr>
            <a:spLocks noGrp="1"/>
          </p:cNvSpPr>
          <p:nvPr>
            <p:ph type="pic" sz="quarter" idx="14"/>
          </p:nvPr>
        </p:nvSpPr>
        <p:spPr>
          <a:xfrm>
            <a:off x="6068768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764393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468315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3"/>
          </p:nvPr>
        </p:nvSpPr>
        <p:spPr>
          <a:xfrm>
            <a:off x="4739056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700060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870441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591659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6229348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25338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618031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4767749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7" name="Marcador de imagen 6"/>
          <p:cNvSpPr>
            <a:spLocks noGrp="1"/>
          </p:cNvSpPr>
          <p:nvPr>
            <p:ph type="pic" sz="quarter" idx="15"/>
          </p:nvPr>
        </p:nvSpPr>
        <p:spPr>
          <a:xfrm>
            <a:off x="6917228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150285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15208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383585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9" name="Marcador de imagen 15"/>
          <p:cNvSpPr>
            <a:spLocks noGrp="1"/>
          </p:cNvSpPr>
          <p:nvPr>
            <p:ph type="pic" sz="quarter" idx="15"/>
          </p:nvPr>
        </p:nvSpPr>
        <p:spPr>
          <a:xfrm>
            <a:off x="551962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15"/>
          <p:cNvSpPr>
            <a:spLocks noGrp="1"/>
          </p:cNvSpPr>
          <p:nvPr>
            <p:ph type="pic" sz="quarter" idx="16"/>
          </p:nvPr>
        </p:nvSpPr>
        <p:spPr>
          <a:xfrm>
            <a:off x="720339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097592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9" name="Marcador de imagen 8"/>
          <p:cNvSpPr>
            <a:spLocks noGrp="1"/>
          </p:cNvSpPr>
          <p:nvPr>
            <p:ph type="pic" sz="quarter" idx="13"/>
          </p:nvPr>
        </p:nvSpPr>
        <p:spPr>
          <a:xfrm>
            <a:off x="468313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4"/>
          </p:nvPr>
        </p:nvSpPr>
        <p:spPr>
          <a:xfrm>
            <a:off x="4572000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1" name="Marcador de imagen 10"/>
          <p:cNvSpPr>
            <a:spLocks noGrp="1"/>
          </p:cNvSpPr>
          <p:nvPr>
            <p:ph type="pic" sz="quarter" idx="15"/>
          </p:nvPr>
        </p:nvSpPr>
        <p:spPr>
          <a:xfrm>
            <a:off x="4572000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898404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63690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125834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775016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Oval 13"/>
          <p:cNvSpPr>
            <a:spLocks noChangeAspect="1"/>
          </p:cNvSpPr>
          <p:nvPr userDrawn="1"/>
        </p:nvSpPr>
        <p:spPr>
          <a:xfrm flipH="1">
            <a:off x="511881" y="4196957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78" hasCustomPrompt="1"/>
          </p:nvPr>
        </p:nvSpPr>
        <p:spPr>
          <a:xfrm>
            <a:off x="775016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" name="Oval 15"/>
          <p:cNvSpPr>
            <a:spLocks noChangeAspect="1"/>
          </p:cNvSpPr>
          <p:nvPr userDrawn="1"/>
        </p:nvSpPr>
        <p:spPr>
          <a:xfrm flipH="1">
            <a:off x="511881" y="450175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2854512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" name="Oval 17"/>
          <p:cNvSpPr>
            <a:spLocks noChangeAspect="1"/>
          </p:cNvSpPr>
          <p:nvPr userDrawn="1"/>
        </p:nvSpPr>
        <p:spPr>
          <a:xfrm flipH="1">
            <a:off x="2591377" y="4196957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2854512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Oval 19"/>
          <p:cNvSpPr>
            <a:spLocks noChangeAspect="1"/>
          </p:cNvSpPr>
          <p:nvPr userDrawn="1"/>
        </p:nvSpPr>
        <p:spPr>
          <a:xfrm flipH="1">
            <a:off x="2591377" y="4501757"/>
            <a:ext cx="180000" cy="1800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81" hasCustomPrompt="1"/>
          </p:nvPr>
        </p:nvSpPr>
        <p:spPr>
          <a:xfrm>
            <a:off x="4870508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4" name="Oval 21"/>
          <p:cNvSpPr>
            <a:spLocks noChangeAspect="1"/>
          </p:cNvSpPr>
          <p:nvPr userDrawn="1"/>
        </p:nvSpPr>
        <p:spPr>
          <a:xfrm flipH="1">
            <a:off x="4607373" y="4196957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82" hasCustomPrompt="1"/>
          </p:nvPr>
        </p:nvSpPr>
        <p:spPr>
          <a:xfrm>
            <a:off x="4870508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6" name="Oval 23"/>
          <p:cNvSpPr>
            <a:spLocks noChangeAspect="1"/>
          </p:cNvSpPr>
          <p:nvPr userDrawn="1"/>
        </p:nvSpPr>
        <p:spPr>
          <a:xfrm flipH="1">
            <a:off x="4607373" y="4501757"/>
            <a:ext cx="180000" cy="18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83" hasCustomPrompt="1"/>
          </p:nvPr>
        </p:nvSpPr>
        <p:spPr>
          <a:xfrm>
            <a:off x="6886504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Oval 25"/>
          <p:cNvSpPr>
            <a:spLocks noChangeAspect="1"/>
          </p:cNvSpPr>
          <p:nvPr userDrawn="1"/>
        </p:nvSpPr>
        <p:spPr>
          <a:xfrm flipH="1">
            <a:off x="6623369" y="4196957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84" hasCustomPrompt="1"/>
          </p:nvPr>
        </p:nvSpPr>
        <p:spPr>
          <a:xfrm>
            <a:off x="6886504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Oval 27"/>
          <p:cNvSpPr>
            <a:spLocks noChangeAspect="1"/>
          </p:cNvSpPr>
          <p:nvPr userDrawn="1"/>
        </p:nvSpPr>
        <p:spPr>
          <a:xfrm flipH="1">
            <a:off x="6623369" y="4501757"/>
            <a:ext cx="180000" cy="180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7370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46709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768145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Arc 89"/>
          <p:cNvSpPr>
            <a:spLocks noChangeAspect="1"/>
          </p:cNvSpPr>
          <p:nvPr userDrawn="1"/>
        </p:nvSpPr>
        <p:spPr>
          <a:xfrm>
            <a:off x="787674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2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105"/>
          <p:cNvSpPr>
            <a:spLocks noChangeAspect="1"/>
          </p:cNvSpPr>
          <p:nvPr userDrawn="1"/>
        </p:nvSpPr>
        <p:spPr>
          <a:xfrm>
            <a:off x="532750" y="1760961"/>
            <a:ext cx="561962" cy="561958"/>
          </a:xfrm>
          <a:prstGeom prst="ellipse">
            <a:avLst/>
          </a:prstGeom>
          <a:solidFill>
            <a:schemeClr val="accent2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549021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981052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" name="Arc 117"/>
          <p:cNvSpPr>
            <a:spLocks noChangeAspect="1"/>
          </p:cNvSpPr>
          <p:nvPr userDrawn="1"/>
        </p:nvSpPr>
        <p:spPr>
          <a:xfrm>
            <a:off x="4869123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3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Oval 129"/>
          <p:cNvSpPr>
            <a:spLocks noChangeAspect="1"/>
          </p:cNvSpPr>
          <p:nvPr userDrawn="1"/>
        </p:nvSpPr>
        <p:spPr>
          <a:xfrm>
            <a:off x="4614199" y="1760961"/>
            <a:ext cx="561962" cy="561958"/>
          </a:xfrm>
          <a:prstGeom prst="ellipse">
            <a:avLst/>
          </a:prstGeom>
          <a:solidFill>
            <a:schemeClr val="accent3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4630470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6"/>
          </p:nvPr>
        </p:nvSpPr>
        <p:spPr>
          <a:xfrm>
            <a:off x="5062501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Arc 138"/>
          <p:cNvSpPr>
            <a:spLocks noChangeAspect="1"/>
          </p:cNvSpPr>
          <p:nvPr userDrawn="1"/>
        </p:nvSpPr>
        <p:spPr>
          <a:xfrm>
            <a:off x="787674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4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4" name="Oval 146"/>
          <p:cNvSpPr>
            <a:spLocks noChangeAspect="1"/>
          </p:cNvSpPr>
          <p:nvPr userDrawn="1"/>
        </p:nvSpPr>
        <p:spPr>
          <a:xfrm>
            <a:off x="532750" y="3655222"/>
            <a:ext cx="561962" cy="561958"/>
          </a:xfrm>
          <a:prstGeom prst="ellipse">
            <a:avLst/>
          </a:prstGeom>
          <a:solidFill>
            <a:schemeClr val="accent4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549021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6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981052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7" name="Arc 152"/>
          <p:cNvSpPr>
            <a:spLocks noChangeAspect="1"/>
          </p:cNvSpPr>
          <p:nvPr userDrawn="1"/>
        </p:nvSpPr>
        <p:spPr>
          <a:xfrm>
            <a:off x="4869123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5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Oval 156"/>
          <p:cNvSpPr>
            <a:spLocks noChangeAspect="1"/>
          </p:cNvSpPr>
          <p:nvPr userDrawn="1"/>
        </p:nvSpPr>
        <p:spPr>
          <a:xfrm>
            <a:off x="4614199" y="3655222"/>
            <a:ext cx="561962" cy="561958"/>
          </a:xfrm>
          <a:prstGeom prst="ellipse">
            <a:avLst/>
          </a:prstGeom>
          <a:solidFill>
            <a:schemeClr val="accent5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4630470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76"/>
          </p:nvPr>
        </p:nvSpPr>
        <p:spPr>
          <a:xfrm>
            <a:off x="5062501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2213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op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194325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e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1011274" y="742321"/>
            <a:ext cx="2575497" cy="3555357"/>
          </a:xfrm>
          <a:custGeom>
            <a:avLst/>
            <a:gdLst>
              <a:gd name="connsiteX0" fmla="*/ 2430278 w 2575497"/>
              <a:gd name="connsiteY0" fmla="*/ 2819359 h 3555357"/>
              <a:gd name="connsiteX1" fmla="*/ 2432727 w 2575497"/>
              <a:gd name="connsiteY1" fmla="*/ 2820193 h 3555357"/>
              <a:gd name="connsiteX2" fmla="*/ 2433121 w 2575497"/>
              <a:gd name="connsiteY2" fmla="*/ 2820227 h 3555357"/>
              <a:gd name="connsiteX3" fmla="*/ 1316660 w 2575497"/>
              <a:gd name="connsiteY3" fmla="*/ 0 h 3555357"/>
              <a:gd name="connsiteX4" fmla="*/ 1654721 w 2575497"/>
              <a:gd name="connsiteY4" fmla="*/ 33361 h 3555357"/>
              <a:gd name="connsiteX5" fmla="*/ 1972766 w 2575497"/>
              <a:gd name="connsiteY5" fmla="*/ 117876 h 3555357"/>
              <a:gd name="connsiteX6" fmla="*/ 2259673 w 2575497"/>
              <a:gd name="connsiteY6" fmla="*/ 229081 h 3555357"/>
              <a:gd name="connsiteX7" fmla="*/ 2386446 w 2575497"/>
              <a:gd name="connsiteY7" fmla="*/ 287463 h 3555357"/>
              <a:gd name="connsiteX8" fmla="*/ 2465656 w 2575497"/>
              <a:gd name="connsiteY8" fmla="*/ 325903 h 3555357"/>
              <a:gd name="connsiteX9" fmla="*/ 2484041 w 2575497"/>
              <a:gd name="connsiteY9" fmla="*/ 372857 h 3555357"/>
              <a:gd name="connsiteX10" fmla="*/ 2126228 w 2575497"/>
              <a:gd name="connsiteY10" fmla="*/ 1058665 h 3555357"/>
              <a:gd name="connsiteX11" fmla="*/ 1850441 w 2575497"/>
              <a:gd name="connsiteY11" fmla="*/ 916324 h 3555357"/>
              <a:gd name="connsiteX12" fmla="*/ 1581326 w 2575497"/>
              <a:gd name="connsiteY12" fmla="*/ 816240 h 3555357"/>
              <a:gd name="connsiteX13" fmla="*/ 1289971 w 2575497"/>
              <a:gd name="connsiteY13" fmla="*/ 769534 h 3555357"/>
              <a:gd name="connsiteX14" fmla="*/ 1105372 w 2575497"/>
              <a:gd name="connsiteY14" fmla="*/ 805119 h 3555357"/>
              <a:gd name="connsiteX15" fmla="*/ 1036425 w 2575497"/>
              <a:gd name="connsiteY15" fmla="*/ 925220 h 3555357"/>
              <a:gd name="connsiteX16" fmla="*/ 1076459 w 2575497"/>
              <a:gd name="connsiteY16" fmla="*/ 1027528 h 3555357"/>
              <a:gd name="connsiteX17" fmla="*/ 1192111 w 2575497"/>
              <a:gd name="connsiteY17" fmla="*/ 1100923 h 3555357"/>
              <a:gd name="connsiteX18" fmla="*/ 1376710 w 2575497"/>
              <a:gd name="connsiteY18" fmla="*/ 1165422 h 3555357"/>
              <a:gd name="connsiteX19" fmla="*/ 1623584 w 2575497"/>
              <a:gd name="connsiteY19" fmla="*/ 1241041 h 3555357"/>
              <a:gd name="connsiteX20" fmla="*/ 2017248 w 2575497"/>
              <a:gd name="connsiteY20" fmla="*/ 1387830 h 3555357"/>
              <a:gd name="connsiteX21" fmla="*/ 2317499 w 2575497"/>
              <a:gd name="connsiteY21" fmla="*/ 1576878 h 3555357"/>
              <a:gd name="connsiteX22" fmla="*/ 2508771 w 2575497"/>
              <a:gd name="connsiteY22" fmla="*/ 1841544 h 3555357"/>
              <a:gd name="connsiteX23" fmla="*/ 2575494 w 2575497"/>
              <a:gd name="connsiteY23" fmla="*/ 2219639 h 3555357"/>
              <a:gd name="connsiteX24" fmla="*/ 2575497 w 2575497"/>
              <a:gd name="connsiteY24" fmla="*/ 2695277 h 3555357"/>
              <a:gd name="connsiteX25" fmla="*/ 2496693 w 2575497"/>
              <a:gd name="connsiteY25" fmla="*/ 2814165 h 3555357"/>
              <a:gd name="connsiteX26" fmla="*/ 2452893 w 2575497"/>
              <a:gd name="connsiteY26" fmla="*/ 2823007 h 3555357"/>
              <a:gd name="connsiteX27" fmla="*/ 2452893 w 2575497"/>
              <a:gd name="connsiteY27" fmla="*/ 2824373 h 3555357"/>
              <a:gd name="connsiteX28" fmla="*/ 2429413 w 2575497"/>
              <a:gd name="connsiteY28" fmla="*/ 2826740 h 3555357"/>
              <a:gd name="connsiteX29" fmla="*/ 2329684 w 2575497"/>
              <a:gd name="connsiteY29" fmla="*/ 2912689 h 3555357"/>
              <a:gd name="connsiteX30" fmla="*/ 2321483 w 2575497"/>
              <a:gd name="connsiteY30" fmla="*/ 2959160 h 3555357"/>
              <a:gd name="connsiteX31" fmla="*/ 2321483 w 2575497"/>
              <a:gd name="connsiteY31" fmla="*/ 3426329 h 3555357"/>
              <a:gd name="connsiteX32" fmla="*/ 2192456 w 2575497"/>
              <a:gd name="connsiteY32" fmla="*/ 3555356 h 3555357"/>
              <a:gd name="connsiteX33" fmla="*/ 2192457 w 2575497"/>
              <a:gd name="connsiteY33" fmla="*/ 3555357 h 3555357"/>
              <a:gd name="connsiteX34" fmla="*/ 2063430 w 2575497"/>
              <a:gd name="connsiteY34" fmla="*/ 3426330 h 3555357"/>
              <a:gd name="connsiteX35" fmla="*/ 2063430 w 2575497"/>
              <a:gd name="connsiteY35" fmla="*/ 3078864 h 3555357"/>
              <a:gd name="connsiteX36" fmla="*/ 2012799 w 2575497"/>
              <a:gd name="connsiteY36" fmla="*/ 3106494 h 3555357"/>
              <a:gd name="connsiteX37" fmla="*/ 1808183 w 2575497"/>
              <a:gd name="connsiteY37" fmla="*/ 3173773 h 3555357"/>
              <a:gd name="connsiteX38" fmla="*/ 1374486 w 2575497"/>
              <a:gd name="connsiteY38" fmla="*/ 3224927 h 3555357"/>
              <a:gd name="connsiteX39" fmla="*/ 1018632 w 2575497"/>
              <a:gd name="connsiteY39" fmla="*/ 3198238 h 3555357"/>
              <a:gd name="connsiteX40" fmla="*/ 656106 w 2575497"/>
              <a:gd name="connsiteY40" fmla="*/ 3122619 h 3555357"/>
              <a:gd name="connsiteX41" fmla="*/ 309148 w 2575497"/>
              <a:gd name="connsiteY41" fmla="*/ 3006966 h 3555357"/>
              <a:gd name="connsiteX42" fmla="*/ 0 w 2575497"/>
              <a:gd name="connsiteY42" fmla="*/ 2855728 h 3555357"/>
              <a:gd name="connsiteX43" fmla="*/ 373647 w 2575497"/>
              <a:gd name="connsiteY43" fmla="*/ 2095090 h 3555357"/>
              <a:gd name="connsiteX44" fmla="*/ 698364 w 2575497"/>
              <a:gd name="connsiteY44" fmla="*/ 2268569 h 3555357"/>
              <a:gd name="connsiteX45" fmla="*/ 1020856 w 2575497"/>
              <a:gd name="connsiteY45" fmla="*/ 2388670 h 3555357"/>
              <a:gd name="connsiteX46" fmla="*/ 1387831 w 2575497"/>
              <a:gd name="connsiteY46" fmla="*/ 2442048 h 3555357"/>
              <a:gd name="connsiteX47" fmla="*/ 1585775 w 2575497"/>
              <a:gd name="connsiteY47" fmla="*/ 2404238 h 3555357"/>
              <a:gd name="connsiteX48" fmla="*/ 1641377 w 2575497"/>
              <a:gd name="connsiteY48" fmla="*/ 2304154 h 3555357"/>
              <a:gd name="connsiteX49" fmla="*/ 1585775 w 2575497"/>
              <a:gd name="connsiteY49" fmla="*/ 2190726 h 3555357"/>
              <a:gd name="connsiteX50" fmla="*/ 1432313 w 2575497"/>
              <a:gd name="connsiteY50" fmla="*/ 2108435 h 3555357"/>
              <a:gd name="connsiteX51" fmla="*/ 1207680 w 2575497"/>
              <a:gd name="connsiteY51" fmla="*/ 2037264 h 3555357"/>
              <a:gd name="connsiteX52" fmla="*/ 938565 w 2575497"/>
              <a:gd name="connsiteY52" fmla="*/ 1952749 h 3555357"/>
              <a:gd name="connsiteX53" fmla="*/ 578263 w 2575497"/>
              <a:gd name="connsiteY53" fmla="*/ 1799287 h 3555357"/>
              <a:gd name="connsiteX54" fmla="*/ 329165 w 2575497"/>
              <a:gd name="connsiteY54" fmla="*/ 1612463 h 3555357"/>
              <a:gd name="connsiteX55" fmla="*/ 184600 w 2575497"/>
              <a:gd name="connsiteY55" fmla="*/ 1374486 h 3555357"/>
              <a:gd name="connsiteX56" fmla="*/ 137894 w 2575497"/>
              <a:gd name="connsiteY56" fmla="*/ 1067562 h 3555357"/>
              <a:gd name="connsiteX57" fmla="*/ 233529 w 2575497"/>
              <a:gd name="connsiteY57" fmla="*/ 604952 h 3555357"/>
              <a:gd name="connsiteX58" fmla="*/ 493748 w 2575497"/>
              <a:gd name="connsiteY58" fmla="*/ 271338 h 3555357"/>
              <a:gd name="connsiteX59" fmla="*/ 869618 w 2575497"/>
              <a:gd name="connsiteY59" fmla="*/ 68946 h 3555357"/>
              <a:gd name="connsiteX60" fmla="*/ 1316660 w 2575497"/>
              <a:gd name="connsiteY60" fmla="*/ 0 h 355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575497" h="3555357">
                <a:moveTo>
                  <a:pt x="2430278" y="2819359"/>
                </a:moveTo>
                <a:lnTo>
                  <a:pt x="2432727" y="2820193"/>
                </a:lnTo>
                <a:lnTo>
                  <a:pt x="2433121" y="2820227"/>
                </a:lnTo>
                <a:close/>
                <a:moveTo>
                  <a:pt x="1316660" y="0"/>
                </a:moveTo>
                <a:cubicBezTo>
                  <a:pt x="1432313" y="0"/>
                  <a:pt x="1545000" y="11120"/>
                  <a:pt x="1654721" y="33361"/>
                </a:cubicBezTo>
                <a:cubicBezTo>
                  <a:pt x="1764443" y="55602"/>
                  <a:pt x="1870458" y="83774"/>
                  <a:pt x="1972766" y="117876"/>
                </a:cubicBezTo>
                <a:cubicBezTo>
                  <a:pt x="2075074" y="151979"/>
                  <a:pt x="2170710" y="189047"/>
                  <a:pt x="2259673" y="229081"/>
                </a:cubicBezTo>
                <a:cubicBezTo>
                  <a:pt x="2304155" y="249097"/>
                  <a:pt x="2346413" y="268558"/>
                  <a:pt x="2386446" y="287463"/>
                </a:cubicBezTo>
                <a:lnTo>
                  <a:pt x="2465656" y="325903"/>
                </a:lnTo>
                <a:lnTo>
                  <a:pt x="2484041" y="372857"/>
                </a:lnTo>
                <a:lnTo>
                  <a:pt x="2126228" y="1058665"/>
                </a:lnTo>
                <a:cubicBezTo>
                  <a:pt x="2037264" y="1005287"/>
                  <a:pt x="1945335" y="957840"/>
                  <a:pt x="1850441" y="916324"/>
                </a:cubicBezTo>
                <a:cubicBezTo>
                  <a:pt x="1770374" y="880738"/>
                  <a:pt x="1680669" y="847377"/>
                  <a:pt x="1581326" y="816240"/>
                </a:cubicBezTo>
                <a:cubicBezTo>
                  <a:pt x="1481984" y="785103"/>
                  <a:pt x="1384865" y="769534"/>
                  <a:pt x="1289971" y="769534"/>
                </a:cubicBezTo>
                <a:cubicBezTo>
                  <a:pt x="1212869" y="769534"/>
                  <a:pt x="1151336" y="781396"/>
                  <a:pt x="1105372" y="805119"/>
                </a:cubicBezTo>
                <a:cubicBezTo>
                  <a:pt x="1059407" y="828843"/>
                  <a:pt x="1036425" y="868877"/>
                  <a:pt x="1036425" y="925220"/>
                </a:cubicBezTo>
                <a:cubicBezTo>
                  <a:pt x="1036425" y="966736"/>
                  <a:pt x="1049770" y="1000839"/>
                  <a:pt x="1076459" y="1027528"/>
                </a:cubicBezTo>
                <a:cubicBezTo>
                  <a:pt x="1103148" y="1054217"/>
                  <a:pt x="1141698" y="1078682"/>
                  <a:pt x="1192111" y="1100923"/>
                </a:cubicBezTo>
                <a:cubicBezTo>
                  <a:pt x="1242524" y="1123164"/>
                  <a:pt x="1304057" y="1144664"/>
                  <a:pt x="1376710" y="1165422"/>
                </a:cubicBezTo>
                <a:cubicBezTo>
                  <a:pt x="1449364" y="1186180"/>
                  <a:pt x="1531655" y="1211386"/>
                  <a:pt x="1623584" y="1241041"/>
                </a:cubicBezTo>
                <a:cubicBezTo>
                  <a:pt x="1768891" y="1285522"/>
                  <a:pt x="1900112" y="1334452"/>
                  <a:pt x="2017248" y="1387830"/>
                </a:cubicBezTo>
                <a:cubicBezTo>
                  <a:pt x="2134383" y="1441209"/>
                  <a:pt x="2234467" y="1504224"/>
                  <a:pt x="2317499" y="1576878"/>
                </a:cubicBezTo>
                <a:cubicBezTo>
                  <a:pt x="2400532" y="1649531"/>
                  <a:pt x="2464289" y="1737754"/>
                  <a:pt x="2508771" y="1841544"/>
                </a:cubicBezTo>
                <a:cubicBezTo>
                  <a:pt x="2553253" y="1945335"/>
                  <a:pt x="2575494" y="2071367"/>
                  <a:pt x="2575494" y="2219639"/>
                </a:cubicBezTo>
                <a:lnTo>
                  <a:pt x="2575497" y="2695277"/>
                </a:lnTo>
                <a:cubicBezTo>
                  <a:pt x="2575497" y="2748722"/>
                  <a:pt x="2543003" y="2794577"/>
                  <a:pt x="2496693" y="2814165"/>
                </a:cubicBezTo>
                <a:lnTo>
                  <a:pt x="2452893" y="2823007"/>
                </a:lnTo>
                <a:lnTo>
                  <a:pt x="2452893" y="2824373"/>
                </a:lnTo>
                <a:lnTo>
                  <a:pt x="2429413" y="2826740"/>
                </a:lnTo>
                <a:cubicBezTo>
                  <a:pt x="2383215" y="2836193"/>
                  <a:pt x="2345603" y="2869213"/>
                  <a:pt x="2329684" y="2912689"/>
                </a:cubicBezTo>
                <a:lnTo>
                  <a:pt x="2321483" y="2959160"/>
                </a:lnTo>
                <a:lnTo>
                  <a:pt x="2321483" y="3426329"/>
                </a:lnTo>
                <a:cubicBezTo>
                  <a:pt x="2321483" y="3497589"/>
                  <a:pt x="2263716" y="3555356"/>
                  <a:pt x="2192456" y="3555356"/>
                </a:cubicBezTo>
                <a:lnTo>
                  <a:pt x="2192457" y="3555357"/>
                </a:lnTo>
                <a:cubicBezTo>
                  <a:pt x="2121197" y="3555357"/>
                  <a:pt x="2063430" y="3497590"/>
                  <a:pt x="2063430" y="3426330"/>
                </a:cubicBezTo>
                <a:lnTo>
                  <a:pt x="2063430" y="3078864"/>
                </a:lnTo>
                <a:lnTo>
                  <a:pt x="2012799" y="3106494"/>
                </a:lnTo>
                <a:cubicBezTo>
                  <a:pt x="1948301" y="3134295"/>
                  <a:pt x="1880095" y="3156722"/>
                  <a:pt x="1808183" y="3173773"/>
                </a:cubicBezTo>
                <a:cubicBezTo>
                  <a:pt x="1664359" y="3207875"/>
                  <a:pt x="1519793" y="3224927"/>
                  <a:pt x="1374486" y="3224927"/>
                </a:cubicBezTo>
                <a:cubicBezTo>
                  <a:pt x="1258834" y="3224927"/>
                  <a:pt x="1140216" y="3216030"/>
                  <a:pt x="1018632" y="3198238"/>
                </a:cubicBezTo>
                <a:cubicBezTo>
                  <a:pt x="897049" y="3180445"/>
                  <a:pt x="776207" y="3155239"/>
                  <a:pt x="656106" y="3122619"/>
                </a:cubicBezTo>
                <a:cubicBezTo>
                  <a:pt x="536005" y="3089999"/>
                  <a:pt x="420353" y="3051448"/>
                  <a:pt x="309148" y="3006966"/>
                </a:cubicBezTo>
                <a:cubicBezTo>
                  <a:pt x="197944" y="2962484"/>
                  <a:pt x="94895" y="2912072"/>
                  <a:pt x="0" y="2855728"/>
                </a:cubicBezTo>
                <a:lnTo>
                  <a:pt x="373647" y="2095090"/>
                </a:lnTo>
                <a:cubicBezTo>
                  <a:pt x="477438" y="2160330"/>
                  <a:pt x="585677" y="2218157"/>
                  <a:pt x="698364" y="2268569"/>
                </a:cubicBezTo>
                <a:cubicBezTo>
                  <a:pt x="793258" y="2313051"/>
                  <a:pt x="900756" y="2353084"/>
                  <a:pt x="1020856" y="2388670"/>
                </a:cubicBezTo>
                <a:cubicBezTo>
                  <a:pt x="1140957" y="2424255"/>
                  <a:pt x="1263282" y="2442048"/>
                  <a:pt x="1387831" y="2442048"/>
                </a:cubicBezTo>
                <a:cubicBezTo>
                  <a:pt x="1482725" y="2442048"/>
                  <a:pt x="1548707" y="2429445"/>
                  <a:pt x="1585775" y="2404238"/>
                </a:cubicBezTo>
                <a:cubicBezTo>
                  <a:pt x="1622843" y="2379032"/>
                  <a:pt x="1641377" y="2345671"/>
                  <a:pt x="1641377" y="2304154"/>
                </a:cubicBezTo>
                <a:cubicBezTo>
                  <a:pt x="1641377" y="2259673"/>
                  <a:pt x="1622843" y="2221863"/>
                  <a:pt x="1585775" y="2190726"/>
                </a:cubicBezTo>
                <a:cubicBezTo>
                  <a:pt x="1548707" y="2159589"/>
                  <a:pt x="1497553" y="2132158"/>
                  <a:pt x="1432313" y="2108435"/>
                </a:cubicBezTo>
                <a:cubicBezTo>
                  <a:pt x="1367073" y="2084711"/>
                  <a:pt x="1292195" y="2060987"/>
                  <a:pt x="1207680" y="2037264"/>
                </a:cubicBezTo>
                <a:cubicBezTo>
                  <a:pt x="1123165" y="2013540"/>
                  <a:pt x="1033460" y="1985369"/>
                  <a:pt x="938565" y="1952749"/>
                </a:cubicBezTo>
                <a:cubicBezTo>
                  <a:pt x="799189" y="1905301"/>
                  <a:pt x="679088" y="1854147"/>
                  <a:pt x="578263" y="1799287"/>
                </a:cubicBezTo>
                <a:cubicBezTo>
                  <a:pt x="477438" y="1744426"/>
                  <a:pt x="394405" y="1682151"/>
                  <a:pt x="329165" y="1612463"/>
                </a:cubicBezTo>
                <a:cubicBezTo>
                  <a:pt x="263925" y="1542775"/>
                  <a:pt x="215737" y="1463449"/>
                  <a:pt x="184600" y="1374486"/>
                </a:cubicBezTo>
                <a:cubicBezTo>
                  <a:pt x="153462" y="1285522"/>
                  <a:pt x="137894" y="1183214"/>
                  <a:pt x="137894" y="1067562"/>
                </a:cubicBezTo>
                <a:cubicBezTo>
                  <a:pt x="137894" y="892600"/>
                  <a:pt x="169772" y="738397"/>
                  <a:pt x="233529" y="604952"/>
                </a:cubicBezTo>
                <a:cubicBezTo>
                  <a:pt x="297287" y="471506"/>
                  <a:pt x="384026" y="360302"/>
                  <a:pt x="493748" y="271338"/>
                </a:cubicBezTo>
                <a:cubicBezTo>
                  <a:pt x="603469" y="182375"/>
                  <a:pt x="728760" y="114911"/>
                  <a:pt x="869618" y="68946"/>
                </a:cubicBezTo>
                <a:cubicBezTo>
                  <a:pt x="1010477" y="22982"/>
                  <a:pt x="1159491" y="0"/>
                  <a:pt x="13166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8969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3673775" y="-529902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503033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acknes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4651596" y="742321"/>
            <a:ext cx="3944495" cy="3673401"/>
          </a:xfrm>
          <a:custGeom>
            <a:avLst/>
            <a:gdLst>
              <a:gd name="connsiteX0" fmla="*/ 0 w 3575442"/>
              <a:gd name="connsiteY0" fmla="*/ 0 h 3329712"/>
              <a:gd name="connsiteX1" fmla="*/ 697889 w 3575442"/>
              <a:gd name="connsiteY1" fmla="*/ 0 h 3329712"/>
              <a:gd name="connsiteX2" fmla="*/ 1207249 w 3575442"/>
              <a:gd name="connsiteY2" fmla="*/ 1756126 h 3329712"/>
              <a:gd name="connsiteX3" fmla="*/ 1369319 w 3575442"/>
              <a:gd name="connsiteY3" fmla="*/ 1222437 h 3329712"/>
              <a:gd name="connsiteX4" fmla="*/ 988952 w 3575442"/>
              <a:gd name="connsiteY4" fmla="*/ 0 h 3329712"/>
              <a:gd name="connsiteX5" fmla="*/ 1581000 w 3575442"/>
              <a:gd name="connsiteY5" fmla="*/ 0 h 3329712"/>
              <a:gd name="connsiteX6" fmla="*/ 1786067 w 3575442"/>
              <a:gd name="connsiteY6" fmla="*/ 789716 h 3329712"/>
              <a:gd name="connsiteX7" fmla="*/ 1994442 w 3575442"/>
              <a:gd name="connsiteY7" fmla="*/ 0 h 3329712"/>
              <a:gd name="connsiteX8" fmla="*/ 2586490 w 3575442"/>
              <a:gd name="connsiteY8" fmla="*/ 0 h 3329712"/>
              <a:gd name="connsiteX9" fmla="*/ 2199509 w 3575442"/>
              <a:gd name="connsiteY9" fmla="*/ 1222437 h 3329712"/>
              <a:gd name="connsiteX10" fmla="*/ 2368193 w 3575442"/>
              <a:gd name="connsiteY10" fmla="*/ 1756126 h 3329712"/>
              <a:gd name="connsiteX11" fmla="*/ 2874245 w 3575442"/>
              <a:gd name="connsiteY11" fmla="*/ 0 h 3329712"/>
              <a:gd name="connsiteX12" fmla="*/ 3575442 w 3575442"/>
              <a:gd name="connsiteY12" fmla="*/ 0 h 3329712"/>
              <a:gd name="connsiteX13" fmla="*/ 2686443 w 3575442"/>
              <a:gd name="connsiteY13" fmla="*/ 2587321 h 3329712"/>
              <a:gd name="connsiteX14" fmla="*/ 2594380 w 3575442"/>
              <a:gd name="connsiteY14" fmla="*/ 2669316 h 3329712"/>
              <a:gd name="connsiteX15" fmla="*/ 2553715 w 3575442"/>
              <a:gd name="connsiteY15" fmla="*/ 2677823 h 3329712"/>
              <a:gd name="connsiteX16" fmla="*/ 2553715 w 3575442"/>
              <a:gd name="connsiteY16" fmla="*/ 2678470 h 3329712"/>
              <a:gd name="connsiteX17" fmla="*/ 2533853 w 3575442"/>
              <a:gd name="connsiteY17" fmla="*/ 2680545 h 3329712"/>
              <a:gd name="connsiteX18" fmla="*/ 2468661 w 3575442"/>
              <a:gd name="connsiteY18" fmla="*/ 2721259 h 3329712"/>
              <a:gd name="connsiteX19" fmla="*/ 2451144 w 3575442"/>
              <a:gd name="connsiteY19" fmla="*/ 2752898 h 3329712"/>
              <a:gd name="connsiteX20" fmla="*/ 2451144 w 3575442"/>
              <a:gd name="connsiteY20" fmla="*/ 3216604 h 3329712"/>
              <a:gd name="connsiteX21" fmla="*/ 2341994 w 3575442"/>
              <a:gd name="connsiteY21" fmla="*/ 3329712 h 3329712"/>
              <a:gd name="connsiteX22" fmla="*/ 2341995 w 3575442"/>
              <a:gd name="connsiteY22" fmla="*/ 3329711 h 3329712"/>
              <a:gd name="connsiteX23" fmla="*/ 2232845 w 3575442"/>
              <a:gd name="connsiteY23" fmla="*/ 3216603 h 3329712"/>
              <a:gd name="connsiteX24" fmla="*/ 2232845 w 3575442"/>
              <a:gd name="connsiteY24" fmla="*/ 2752899 h 3329712"/>
              <a:gd name="connsiteX25" fmla="*/ 2215328 w 3575442"/>
              <a:gd name="connsiteY25" fmla="*/ 2721259 h 3329712"/>
              <a:gd name="connsiteX26" fmla="*/ 2150136 w 3575442"/>
              <a:gd name="connsiteY26" fmla="*/ 2680545 h 3329712"/>
              <a:gd name="connsiteX27" fmla="*/ 2130273 w 3575442"/>
              <a:gd name="connsiteY27" fmla="*/ 2678470 h 3329712"/>
              <a:gd name="connsiteX28" fmla="*/ 2130273 w 3575442"/>
              <a:gd name="connsiteY28" fmla="*/ 2677823 h 3329712"/>
              <a:gd name="connsiteX29" fmla="*/ 2089608 w 3575442"/>
              <a:gd name="connsiteY29" fmla="*/ 2669316 h 3329712"/>
              <a:gd name="connsiteX30" fmla="*/ 2022945 w 3575442"/>
              <a:gd name="connsiteY30" fmla="*/ 2565096 h 3329712"/>
              <a:gd name="connsiteX31" fmla="*/ 1786067 w 3575442"/>
              <a:gd name="connsiteY31" fmla="*/ 1829397 h 3329712"/>
              <a:gd name="connsiteX32" fmla="*/ 1520628 w 3575442"/>
              <a:gd name="connsiteY32" fmla="*/ 2560266 h 3329712"/>
              <a:gd name="connsiteX33" fmla="*/ 919494 w 3575442"/>
              <a:gd name="connsiteY33" fmla="*/ 2560266 h 33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575442" h="3329712">
                <a:moveTo>
                  <a:pt x="0" y="0"/>
                </a:moveTo>
                <a:lnTo>
                  <a:pt x="697889" y="0"/>
                </a:lnTo>
                <a:lnTo>
                  <a:pt x="1207249" y="1756126"/>
                </a:lnTo>
                <a:lnTo>
                  <a:pt x="1369319" y="1222437"/>
                </a:lnTo>
                <a:lnTo>
                  <a:pt x="988952" y="0"/>
                </a:lnTo>
                <a:lnTo>
                  <a:pt x="1581000" y="0"/>
                </a:lnTo>
                <a:lnTo>
                  <a:pt x="1786067" y="789716"/>
                </a:lnTo>
                <a:lnTo>
                  <a:pt x="1994442" y="0"/>
                </a:lnTo>
                <a:lnTo>
                  <a:pt x="2586490" y="0"/>
                </a:lnTo>
                <a:lnTo>
                  <a:pt x="2199509" y="1222437"/>
                </a:lnTo>
                <a:lnTo>
                  <a:pt x="2368193" y="1756126"/>
                </a:lnTo>
                <a:lnTo>
                  <a:pt x="2874245" y="0"/>
                </a:lnTo>
                <a:lnTo>
                  <a:pt x="3575442" y="0"/>
                </a:lnTo>
                <a:lnTo>
                  <a:pt x="2686443" y="2587321"/>
                </a:lnTo>
                <a:cubicBezTo>
                  <a:pt x="2657868" y="2646872"/>
                  <a:pt x="2633555" y="2652145"/>
                  <a:pt x="2594380" y="2669316"/>
                </a:cubicBezTo>
                <a:lnTo>
                  <a:pt x="2553715" y="2677823"/>
                </a:lnTo>
                <a:lnTo>
                  <a:pt x="2553715" y="2678470"/>
                </a:lnTo>
                <a:lnTo>
                  <a:pt x="2533853" y="2680545"/>
                </a:lnTo>
                <a:cubicBezTo>
                  <a:pt x="2507799" y="2686069"/>
                  <a:pt x="2484973" y="2700775"/>
                  <a:pt x="2468661" y="2721259"/>
                </a:cubicBezTo>
                <a:lnTo>
                  <a:pt x="2451144" y="2752898"/>
                </a:lnTo>
                <a:lnTo>
                  <a:pt x="2451144" y="3216604"/>
                </a:lnTo>
                <a:cubicBezTo>
                  <a:pt x="2451144" y="3279072"/>
                  <a:pt x="2402276" y="3329712"/>
                  <a:pt x="2341994" y="3329712"/>
                </a:cubicBezTo>
                <a:lnTo>
                  <a:pt x="2341995" y="3329711"/>
                </a:lnTo>
                <a:cubicBezTo>
                  <a:pt x="2281712" y="3329711"/>
                  <a:pt x="2232845" y="3279072"/>
                  <a:pt x="2232845" y="3216603"/>
                </a:cubicBezTo>
                <a:lnTo>
                  <a:pt x="2232845" y="2752899"/>
                </a:lnTo>
                <a:lnTo>
                  <a:pt x="2215328" y="2721259"/>
                </a:lnTo>
                <a:cubicBezTo>
                  <a:pt x="2199015" y="2700775"/>
                  <a:pt x="2176189" y="2686069"/>
                  <a:pt x="2150136" y="2680545"/>
                </a:cubicBezTo>
                <a:lnTo>
                  <a:pt x="2130273" y="2678470"/>
                </a:lnTo>
                <a:lnTo>
                  <a:pt x="2130273" y="2677823"/>
                </a:lnTo>
                <a:lnTo>
                  <a:pt x="2089608" y="2669316"/>
                </a:lnTo>
                <a:cubicBezTo>
                  <a:pt x="2050433" y="2652145"/>
                  <a:pt x="2041995" y="2634172"/>
                  <a:pt x="2022945" y="2565096"/>
                </a:cubicBezTo>
                <a:lnTo>
                  <a:pt x="1786067" y="1829397"/>
                </a:lnTo>
                <a:lnTo>
                  <a:pt x="1520628" y="2560266"/>
                </a:lnTo>
                <a:lnTo>
                  <a:pt x="919494" y="256026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2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2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75594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ortun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799713" y="719608"/>
            <a:ext cx="3207133" cy="3980938"/>
          </a:xfrm>
          <a:custGeom>
            <a:avLst/>
            <a:gdLst>
              <a:gd name="connsiteX0" fmla="*/ 1714976 w 3207133"/>
              <a:gd name="connsiteY0" fmla="*/ 3196968 h 3980938"/>
              <a:gd name="connsiteX1" fmla="*/ 1714745 w 3207133"/>
              <a:gd name="connsiteY1" fmla="*/ 3196979 h 3980938"/>
              <a:gd name="connsiteX2" fmla="*/ 1714745 w 3207133"/>
              <a:gd name="connsiteY2" fmla="*/ 3307154 h 3980938"/>
              <a:gd name="connsiteX3" fmla="*/ 1714975 w 3207133"/>
              <a:gd name="connsiteY3" fmla="*/ 3307709 h 3980938"/>
              <a:gd name="connsiteX4" fmla="*/ 1714975 w 3207133"/>
              <a:gd name="connsiteY4" fmla="*/ 3516315 h 3980938"/>
              <a:gd name="connsiteX5" fmla="*/ 1714976 w 3207133"/>
              <a:gd name="connsiteY5" fmla="*/ 3516315 h 3980938"/>
              <a:gd name="connsiteX6" fmla="*/ 1601342 w 3207133"/>
              <a:gd name="connsiteY6" fmla="*/ 769535 h 3980938"/>
              <a:gd name="connsiteX7" fmla="*/ 1278850 w 3207133"/>
              <a:gd name="connsiteY7" fmla="*/ 840705 h 3980938"/>
              <a:gd name="connsiteX8" fmla="*/ 1054217 w 3207133"/>
              <a:gd name="connsiteY8" fmla="*/ 1029753 h 3980938"/>
              <a:gd name="connsiteX9" fmla="*/ 922996 w 3207133"/>
              <a:gd name="connsiteY9" fmla="*/ 1296643 h 3980938"/>
              <a:gd name="connsiteX10" fmla="*/ 880738 w 3207133"/>
              <a:gd name="connsiteY10" fmla="*/ 1601343 h 3980938"/>
              <a:gd name="connsiteX11" fmla="*/ 925220 w 3207133"/>
              <a:gd name="connsiteY11" fmla="*/ 1910491 h 3980938"/>
              <a:gd name="connsiteX12" fmla="*/ 1058665 w 3207133"/>
              <a:gd name="connsiteY12" fmla="*/ 2175158 h 3980938"/>
              <a:gd name="connsiteX13" fmla="*/ 1283298 w 3207133"/>
              <a:gd name="connsiteY13" fmla="*/ 2361981 h 3980938"/>
              <a:gd name="connsiteX14" fmla="*/ 1605790 w 3207133"/>
              <a:gd name="connsiteY14" fmla="*/ 2433152 h 3980938"/>
              <a:gd name="connsiteX15" fmla="*/ 1930507 w 3207133"/>
              <a:gd name="connsiteY15" fmla="*/ 2359757 h 3980938"/>
              <a:gd name="connsiteX16" fmla="*/ 2155140 w 3207133"/>
              <a:gd name="connsiteY16" fmla="*/ 2168486 h 3980938"/>
              <a:gd name="connsiteX17" fmla="*/ 2284137 w 3207133"/>
              <a:gd name="connsiteY17" fmla="*/ 1899371 h 3980938"/>
              <a:gd name="connsiteX18" fmla="*/ 2326395 w 3207133"/>
              <a:gd name="connsiteY18" fmla="*/ 1592447 h 3980938"/>
              <a:gd name="connsiteX19" fmla="*/ 2281913 w 3207133"/>
              <a:gd name="connsiteY19" fmla="*/ 1283299 h 3980938"/>
              <a:gd name="connsiteX20" fmla="*/ 2146244 w 3207133"/>
              <a:gd name="connsiteY20" fmla="*/ 1020856 h 3980938"/>
              <a:gd name="connsiteX21" fmla="*/ 1919387 w 3207133"/>
              <a:gd name="connsiteY21" fmla="*/ 838481 h 3980938"/>
              <a:gd name="connsiteX22" fmla="*/ 1601342 w 3207133"/>
              <a:gd name="connsiteY22" fmla="*/ 769535 h 3980938"/>
              <a:gd name="connsiteX23" fmla="*/ 1614687 w 3207133"/>
              <a:gd name="connsiteY23" fmla="*/ 0 h 3980938"/>
              <a:gd name="connsiteX24" fmla="*/ 2268569 w 3207133"/>
              <a:gd name="connsiteY24" fmla="*/ 137894 h 3980938"/>
              <a:gd name="connsiteX25" fmla="*/ 2771213 w 3207133"/>
              <a:gd name="connsiteY25" fmla="*/ 502644 h 3980938"/>
              <a:gd name="connsiteX26" fmla="*/ 3093705 w 3207133"/>
              <a:gd name="connsiteY26" fmla="*/ 1018632 h 3980938"/>
              <a:gd name="connsiteX27" fmla="*/ 3207133 w 3207133"/>
              <a:gd name="connsiteY27" fmla="*/ 1610240 h 3980938"/>
              <a:gd name="connsiteX28" fmla="*/ 3087033 w 3207133"/>
              <a:gd name="connsiteY28" fmla="*/ 2208519 h 3980938"/>
              <a:gd name="connsiteX29" fmla="*/ 2753419 w 3207133"/>
              <a:gd name="connsiteY29" fmla="*/ 2715611 h 3980938"/>
              <a:gd name="connsiteX30" fmla="*/ 2519334 w 3207133"/>
              <a:gd name="connsiteY30" fmla="*/ 2914111 h 3980938"/>
              <a:gd name="connsiteX31" fmla="*/ 2470206 w 3207133"/>
              <a:gd name="connsiteY31" fmla="*/ 2944887 h 3980938"/>
              <a:gd name="connsiteX32" fmla="*/ 2470206 w 3207133"/>
              <a:gd name="connsiteY32" fmla="*/ 2955764 h 3980938"/>
              <a:gd name="connsiteX33" fmla="*/ 2391403 w 3207133"/>
              <a:gd name="connsiteY33" fmla="*/ 3074652 h 3980938"/>
              <a:gd name="connsiteX34" fmla="*/ 2343333 w 3207133"/>
              <a:gd name="connsiteY34" fmla="*/ 3084356 h 3980938"/>
              <a:gd name="connsiteX35" fmla="*/ 2343333 w 3207133"/>
              <a:gd name="connsiteY35" fmla="*/ 3085094 h 3980938"/>
              <a:gd name="connsiteX36" fmla="*/ 2319853 w 3207133"/>
              <a:gd name="connsiteY36" fmla="*/ 3087461 h 3980938"/>
              <a:gd name="connsiteX37" fmla="*/ 2242789 w 3207133"/>
              <a:gd name="connsiteY37" fmla="*/ 3133905 h 3980938"/>
              <a:gd name="connsiteX38" fmla="*/ 2224008 w 3207133"/>
              <a:gd name="connsiteY38" fmla="*/ 3166640 h 3980938"/>
              <a:gd name="connsiteX39" fmla="*/ 2224008 w 3207133"/>
              <a:gd name="connsiteY39" fmla="*/ 3301621 h 3980938"/>
              <a:gd name="connsiteX40" fmla="*/ 2145205 w 3207133"/>
              <a:gd name="connsiteY40" fmla="*/ 3420509 h 3980938"/>
              <a:gd name="connsiteX41" fmla="*/ 2097135 w 3207133"/>
              <a:gd name="connsiteY41" fmla="*/ 3430213 h 3980938"/>
              <a:gd name="connsiteX42" fmla="*/ 2097135 w 3207133"/>
              <a:gd name="connsiteY42" fmla="*/ 3430951 h 3980938"/>
              <a:gd name="connsiteX43" fmla="*/ 2073655 w 3207133"/>
              <a:gd name="connsiteY43" fmla="*/ 3433318 h 3980938"/>
              <a:gd name="connsiteX44" fmla="*/ 1973926 w 3207133"/>
              <a:gd name="connsiteY44" fmla="*/ 3519267 h 3980938"/>
              <a:gd name="connsiteX45" fmla="*/ 1973029 w 3207133"/>
              <a:gd name="connsiteY45" fmla="*/ 3524350 h 3980938"/>
              <a:gd name="connsiteX46" fmla="*/ 1973029 w 3207133"/>
              <a:gd name="connsiteY46" fmla="*/ 3851911 h 3980938"/>
              <a:gd name="connsiteX47" fmla="*/ 1844002 w 3207133"/>
              <a:gd name="connsiteY47" fmla="*/ 3980938 h 3980938"/>
              <a:gd name="connsiteX48" fmla="*/ 1844003 w 3207133"/>
              <a:gd name="connsiteY48" fmla="*/ 3980937 h 3980938"/>
              <a:gd name="connsiteX49" fmla="*/ 1714976 w 3207133"/>
              <a:gd name="connsiteY49" fmla="*/ 3851910 h 3980938"/>
              <a:gd name="connsiteX50" fmla="*/ 1714976 w 3207133"/>
              <a:gd name="connsiteY50" fmla="*/ 3773340 h 3980938"/>
              <a:gd name="connsiteX51" fmla="*/ 1607045 w 3207133"/>
              <a:gd name="connsiteY51" fmla="*/ 3640914 h 3980938"/>
              <a:gd name="connsiteX52" fmla="*/ 1583565 w 3207133"/>
              <a:gd name="connsiteY52" fmla="*/ 3638547 h 3980938"/>
              <a:gd name="connsiteX53" fmla="*/ 1583565 w 3207133"/>
              <a:gd name="connsiteY53" fmla="*/ 3637809 h 3980938"/>
              <a:gd name="connsiteX54" fmla="*/ 1535495 w 3207133"/>
              <a:gd name="connsiteY54" fmla="*/ 3628105 h 3980938"/>
              <a:gd name="connsiteX55" fmla="*/ 1456692 w 3207133"/>
              <a:gd name="connsiteY55" fmla="*/ 3509217 h 3980938"/>
              <a:gd name="connsiteX56" fmla="*/ 1456692 w 3207133"/>
              <a:gd name="connsiteY56" fmla="*/ 3195820 h 3980938"/>
              <a:gd name="connsiteX57" fmla="*/ 1420913 w 3207133"/>
              <a:gd name="connsiteY57" fmla="*/ 3194068 h 3980938"/>
              <a:gd name="connsiteX58" fmla="*/ 943013 w 3207133"/>
              <a:gd name="connsiteY58" fmla="*/ 3064793 h 3980938"/>
              <a:gd name="connsiteX59" fmla="*/ 440369 w 3207133"/>
              <a:gd name="connsiteY59" fmla="*/ 2702267 h 3980938"/>
              <a:gd name="connsiteX60" fmla="*/ 115652 w 3207133"/>
              <a:gd name="connsiteY60" fmla="*/ 2188502 h 3980938"/>
              <a:gd name="connsiteX61" fmla="*/ 0 w 3207133"/>
              <a:gd name="connsiteY61" fmla="*/ 1592447 h 3980938"/>
              <a:gd name="connsiteX62" fmla="*/ 120100 w 3207133"/>
              <a:gd name="connsiteY62" fmla="*/ 991943 h 3980938"/>
              <a:gd name="connsiteX63" fmla="*/ 455938 w 3207133"/>
              <a:gd name="connsiteY63" fmla="*/ 482627 h 3980938"/>
              <a:gd name="connsiteX64" fmla="*/ 967478 w 3207133"/>
              <a:gd name="connsiteY64" fmla="*/ 131221 h 3980938"/>
              <a:gd name="connsiteX65" fmla="*/ 1614687 w 3207133"/>
              <a:gd name="connsiteY65" fmla="*/ 0 h 398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207133" h="3980938">
                <a:moveTo>
                  <a:pt x="1714976" y="3196968"/>
                </a:moveTo>
                <a:lnTo>
                  <a:pt x="1714745" y="3196979"/>
                </a:lnTo>
                <a:lnTo>
                  <a:pt x="1714745" y="3307154"/>
                </a:lnTo>
                <a:lnTo>
                  <a:pt x="1714975" y="3307709"/>
                </a:lnTo>
                <a:lnTo>
                  <a:pt x="1714975" y="3516315"/>
                </a:lnTo>
                <a:lnTo>
                  <a:pt x="1714976" y="3516315"/>
                </a:lnTo>
                <a:close/>
                <a:moveTo>
                  <a:pt x="1601342" y="769535"/>
                </a:moveTo>
                <a:cubicBezTo>
                  <a:pt x="1476794" y="769535"/>
                  <a:pt x="1369296" y="793258"/>
                  <a:pt x="1278850" y="840705"/>
                </a:cubicBezTo>
                <a:cubicBezTo>
                  <a:pt x="1188404" y="888153"/>
                  <a:pt x="1113526" y="951168"/>
                  <a:pt x="1054217" y="1029753"/>
                </a:cubicBezTo>
                <a:cubicBezTo>
                  <a:pt x="994908" y="1108337"/>
                  <a:pt x="951168" y="1197301"/>
                  <a:pt x="922996" y="1296643"/>
                </a:cubicBezTo>
                <a:cubicBezTo>
                  <a:pt x="894824" y="1395986"/>
                  <a:pt x="880738" y="1497552"/>
                  <a:pt x="880738" y="1601343"/>
                </a:cubicBezTo>
                <a:cubicBezTo>
                  <a:pt x="880738" y="1708099"/>
                  <a:pt x="895565" y="1811149"/>
                  <a:pt x="925220" y="1910491"/>
                </a:cubicBezTo>
                <a:cubicBezTo>
                  <a:pt x="954875" y="2009834"/>
                  <a:pt x="999356" y="2098056"/>
                  <a:pt x="1058665" y="2175158"/>
                </a:cubicBezTo>
                <a:cubicBezTo>
                  <a:pt x="1117974" y="2252259"/>
                  <a:pt x="1192852" y="2314534"/>
                  <a:pt x="1283298" y="2361981"/>
                </a:cubicBezTo>
                <a:cubicBezTo>
                  <a:pt x="1373744" y="2409428"/>
                  <a:pt x="1481242" y="2433152"/>
                  <a:pt x="1605790" y="2433152"/>
                </a:cubicBezTo>
                <a:cubicBezTo>
                  <a:pt x="1730339" y="2433152"/>
                  <a:pt x="1838578" y="2408687"/>
                  <a:pt x="1930507" y="2359757"/>
                </a:cubicBezTo>
                <a:cubicBezTo>
                  <a:pt x="2022436" y="2310827"/>
                  <a:pt x="2097314" y="2247070"/>
                  <a:pt x="2155140" y="2168486"/>
                </a:cubicBezTo>
                <a:cubicBezTo>
                  <a:pt x="2212967" y="2089901"/>
                  <a:pt x="2255965" y="2000196"/>
                  <a:pt x="2284137" y="1899371"/>
                </a:cubicBezTo>
                <a:cubicBezTo>
                  <a:pt x="2312309" y="1798546"/>
                  <a:pt x="2326395" y="1696238"/>
                  <a:pt x="2326395" y="1592447"/>
                </a:cubicBezTo>
                <a:cubicBezTo>
                  <a:pt x="2326395" y="1485691"/>
                  <a:pt x="2311568" y="1382641"/>
                  <a:pt x="2281913" y="1283299"/>
                </a:cubicBezTo>
                <a:cubicBezTo>
                  <a:pt x="2252259" y="1183956"/>
                  <a:pt x="2207035" y="1096475"/>
                  <a:pt x="2146244" y="1020856"/>
                </a:cubicBezTo>
                <a:cubicBezTo>
                  <a:pt x="2085452" y="945237"/>
                  <a:pt x="2009833" y="884446"/>
                  <a:pt x="1919387" y="838481"/>
                </a:cubicBezTo>
                <a:cubicBezTo>
                  <a:pt x="1828941" y="792517"/>
                  <a:pt x="1722926" y="769535"/>
                  <a:pt x="1601342" y="769535"/>
                </a:cubicBezTo>
                <a:close/>
                <a:moveTo>
                  <a:pt x="1614687" y="0"/>
                </a:moveTo>
                <a:cubicBezTo>
                  <a:pt x="1854888" y="0"/>
                  <a:pt x="2072849" y="45965"/>
                  <a:pt x="2268569" y="137894"/>
                </a:cubicBezTo>
                <a:cubicBezTo>
                  <a:pt x="2464289" y="229823"/>
                  <a:pt x="2631836" y="351406"/>
                  <a:pt x="2771213" y="502644"/>
                </a:cubicBezTo>
                <a:cubicBezTo>
                  <a:pt x="2910589" y="653882"/>
                  <a:pt x="3018086" y="825878"/>
                  <a:pt x="3093705" y="1018632"/>
                </a:cubicBezTo>
                <a:cubicBezTo>
                  <a:pt x="3169324" y="1211387"/>
                  <a:pt x="3207133" y="1408589"/>
                  <a:pt x="3207133" y="1610240"/>
                </a:cubicBezTo>
                <a:cubicBezTo>
                  <a:pt x="3207133" y="1817821"/>
                  <a:pt x="3167100" y="2017248"/>
                  <a:pt x="3087033" y="2208519"/>
                </a:cubicBezTo>
                <a:cubicBezTo>
                  <a:pt x="3006966" y="2399791"/>
                  <a:pt x="2895761" y="2568821"/>
                  <a:pt x="2753419" y="2715611"/>
                </a:cubicBezTo>
                <a:cubicBezTo>
                  <a:pt x="2682249" y="2789006"/>
                  <a:pt x="2604220" y="2855173"/>
                  <a:pt x="2519334" y="2914111"/>
                </a:cubicBezTo>
                <a:lnTo>
                  <a:pt x="2470206" y="2944887"/>
                </a:lnTo>
                <a:lnTo>
                  <a:pt x="2470206" y="2955764"/>
                </a:lnTo>
                <a:cubicBezTo>
                  <a:pt x="2470206" y="3009209"/>
                  <a:pt x="2437712" y="3055064"/>
                  <a:pt x="2391403" y="3074652"/>
                </a:cubicBezTo>
                <a:lnTo>
                  <a:pt x="2343333" y="3084356"/>
                </a:lnTo>
                <a:lnTo>
                  <a:pt x="2343333" y="3085094"/>
                </a:lnTo>
                <a:lnTo>
                  <a:pt x="2319853" y="3087461"/>
                </a:lnTo>
                <a:cubicBezTo>
                  <a:pt x="2289055" y="3093763"/>
                  <a:pt x="2262072" y="3110539"/>
                  <a:pt x="2242789" y="3133905"/>
                </a:cubicBezTo>
                <a:lnTo>
                  <a:pt x="2224008" y="3166640"/>
                </a:lnTo>
                <a:lnTo>
                  <a:pt x="2224008" y="3301621"/>
                </a:lnTo>
                <a:cubicBezTo>
                  <a:pt x="2224008" y="3355066"/>
                  <a:pt x="2191514" y="3400921"/>
                  <a:pt x="2145205" y="3420509"/>
                </a:cubicBezTo>
                <a:lnTo>
                  <a:pt x="2097135" y="3430213"/>
                </a:lnTo>
                <a:lnTo>
                  <a:pt x="2097135" y="3430951"/>
                </a:lnTo>
                <a:lnTo>
                  <a:pt x="2073655" y="3433318"/>
                </a:lnTo>
                <a:cubicBezTo>
                  <a:pt x="2027457" y="3442771"/>
                  <a:pt x="1989845" y="3475791"/>
                  <a:pt x="1973926" y="3519267"/>
                </a:cubicBezTo>
                <a:lnTo>
                  <a:pt x="1973029" y="3524350"/>
                </a:lnTo>
                <a:lnTo>
                  <a:pt x="1973029" y="3851911"/>
                </a:lnTo>
                <a:cubicBezTo>
                  <a:pt x="1973029" y="3923171"/>
                  <a:pt x="1915262" y="3980938"/>
                  <a:pt x="1844002" y="3980938"/>
                </a:cubicBezTo>
                <a:lnTo>
                  <a:pt x="1844003" y="3980937"/>
                </a:lnTo>
                <a:cubicBezTo>
                  <a:pt x="1772743" y="3980937"/>
                  <a:pt x="1714976" y="3923170"/>
                  <a:pt x="1714976" y="3851910"/>
                </a:cubicBezTo>
                <a:lnTo>
                  <a:pt x="1714976" y="3773340"/>
                </a:lnTo>
                <a:cubicBezTo>
                  <a:pt x="1714976" y="3708018"/>
                  <a:pt x="1668642" y="3653518"/>
                  <a:pt x="1607045" y="3640914"/>
                </a:cubicBezTo>
                <a:lnTo>
                  <a:pt x="1583565" y="3638547"/>
                </a:lnTo>
                <a:lnTo>
                  <a:pt x="1583565" y="3637809"/>
                </a:lnTo>
                <a:lnTo>
                  <a:pt x="1535495" y="3628105"/>
                </a:lnTo>
                <a:cubicBezTo>
                  <a:pt x="1489186" y="3608517"/>
                  <a:pt x="1456692" y="3562662"/>
                  <a:pt x="1456692" y="3509217"/>
                </a:cubicBezTo>
                <a:lnTo>
                  <a:pt x="1456692" y="3195820"/>
                </a:lnTo>
                <a:lnTo>
                  <a:pt x="1420913" y="3194068"/>
                </a:lnTo>
                <a:cubicBezTo>
                  <a:pt x="1249103" y="3176831"/>
                  <a:pt x="1089802" y="3133740"/>
                  <a:pt x="943013" y="3064793"/>
                </a:cubicBezTo>
                <a:cubicBezTo>
                  <a:pt x="747293" y="2972864"/>
                  <a:pt x="579745" y="2852022"/>
                  <a:pt x="440369" y="2702267"/>
                </a:cubicBezTo>
                <a:cubicBezTo>
                  <a:pt x="300993" y="2552511"/>
                  <a:pt x="192754" y="2381257"/>
                  <a:pt x="115652" y="2188502"/>
                </a:cubicBezTo>
                <a:cubicBezTo>
                  <a:pt x="38550" y="1995748"/>
                  <a:pt x="0" y="1797063"/>
                  <a:pt x="0" y="1592447"/>
                </a:cubicBezTo>
                <a:cubicBezTo>
                  <a:pt x="0" y="1384865"/>
                  <a:pt x="40033" y="1184698"/>
                  <a:pt x="120100" y="991943"/>
                </a:cubicBezTo>
                <a:cubicBezTo>
                  <a:pt x="200168" y="799189"/>
                  <a:pt x="312113" y="629417"/>
                  <a:pt x="455938" y="482627"/>
                </a:cubicBezTo>
                <a:cubicBezTo>
                  <a:pt x="599762" y="335837"/>
                  <a:pt x="770275" y="218702"/>
                  <a:pt x="967478" y="131221"/>
                </a:cubicBezTo>
                <a:cubicBezTo>
                  <a:pt x="1164680" y="43740"/>
                  <a:pt x="1380417" y="0"/>
                  <a:pt x="161468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7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641699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5280495" y="730497"/>
            <a:ext cx="2686698" cy="4223845"/>
          </a:xfrm>
          <a:custGeom>
            <a:avLst/>
            <a:gdLst>
              <a:gd name="connsiteX0" fmla="*/ 0 w 2686698"/>
              <a:gd name="connsiteY0" fmla="*/ 0 h 4223845"/>
              <a:gd name="connsiteX1" fmla="*/ 2686698 w 2686698"/>
              <a:gd name="connsiteY1" fmla="*/ 0 h 4223845"/>
              <a:gd name="connsiteX2" fmla="*/ 2686698 w 2686698"/>
              <a:gd name="connsiteY2" fmla="*/ 756190 h 4223845"/>
              <a:gd name="connsiteX3" fmla="*/ 1779271 w 2686698"/>
              <a:gd name="connsiteY3" fmla="*/ 756190 h 4223845"/>
              <a:gd name="connsiteX4" fmla="*/ 1779271 w 2686698"/>
              <a:gd name="connsiteY4" fmla="*/ 3158204 h 4223845"/>
              <a:gd name="connsiteX5" fmla="*/ 1781242 w 2686698"/>
              <a:gd name="connsiteY5" fmla="*/ 3158204 h 4223845"/>
              <a:gd name="connsiteX6" fmla="*/ 1781242 w 2686698"/>
              <a:gd name="connsiteY6" fmla="*/ 3771819 h 4223845"/>
              <a:gd name="connsiteX7" fmla="*/ 1690407 w 2686698"/>
              <a:gd name="connsiteY7" fmla="*/ 3890707 h 4223845"/>
              <a:gd name="connsiteX8" fmla="*/ 1634997 w 2686698"/>
              <a:gd name="connsiteY8" fmla="*/ 3900411 h 4223845"/>
              <a:gd name="connsiteX9" fmla="*/ 1634997 w 2686698"/>
              <a:gd name="connsiteY9" fmla="*/ 3901149 h 4223845"/>
              <a:gd name="connsiteX10" fmla="*/ 1607932 w 2686698"/>
              <a:gd name="connsiteY10" fmla="*/ 3903516 h 4223845"/>
              <a:gd name="connsiteX11" fmla="*/ 1519101 w 2686698"/>
              <a:gd name="connsiteY11" fmla="*/ 3949960 h 4223845"/>
              <a:gd name="connsiteX12" fmla="*/ 1495233 w 2686698"/>
              <a:gd name="connsiteY12" fmla="*/ 3986053 h 4223845"/>
              <a:gd name="connsiteX13" fmla="*/ 1495233 w 2686698"/>
              <a:gd name="connsiteY13" fmla="*/ 4094818 h 4223845"/>
              <a:gd name="connsiteX14" fmla="*/ 1346505 w 2686698"/>
              <a:gd name="connsiteY14" fmla="*/ 4223845 h 4223845"/>
              <a:gd name="connsiteX15" fmla="*/ 1346506 w 2686698"/>
              <a:gd name="connsiteY15" fmla="*/ 4223844 h 4223845"/>
              <a:gd name="connsiteX16" fmla="*/ 1197778 w 2686698"/>
              <a:gd name="connsiteY16" fmla="*/ 4094817 h 4223845"/>
              <a:gd name="connsiteX17" fmla="*/ 1197778 w 2686698"/>
              <a:gd name="connsiteY17" fmla="*/ 3565849 h 4223845"/>
              <a:gd name="connsiteX18" fmla="*/ 1173909 w 2686698"/>
              <a:gd name="connsiteY18" fmla="*/ 3529756 h 4223845"/>
              <a:gd name="connsiteX19" fmla="*/ 1085078 w 2686698"/>
              <a:gd name="connsiteY19" fmla="*/ 3483312 h 4223845"/>
              <a:gd name="connsiteX20" fmla="*/ 1058013 w 2686698"/>
              <a:gd name="connsiteY20" fmla="*/ 3480945 h 4223845"/>
              <a:gd name="connsiteX21" fmla="*/ 1058013 w 2686698"/>
              <a:gd name="connsiteY21" fmla="*/ 3480207 h 4223845"/>
              <a:gd name="connsiteX22" fmla="*/ 1002603 w 2686698"/>
              <a:gd name="connsiteY22" fmla="*/ 3470503 h 4223845"/>
              <a:gd name="connsiteX23" fmla="*/ 911768 w 2686698"/>
              <a:gd name="connsiteY23" fmla="*/ 3351615 h 4223845"/>
              <a:gd name="connsiteX24" fmla="*/ 911768 w 2686698"/>
              <a:gd name="connsiteY24" fmla="*/ 3158204 h 4223845"/>
              <a:gd name="connsiteX25" fmla="*/ 911876 w 2686698"/>
              <a:gd name="connsiteY25" fmla="*/ 3158204 h 4223845"/>
              <a:gd name="connsiteX26" fmla="*/ 911876 w 2686698"/>
              <a:gd name="connsiteY26" fmla="*/ 756190 h 4223845"/>
              <a:gd name="connsiteX27" fmla="*/ 0 w 2686698"/>
              <a:gd name="connsiteY27" fmla="*/ 756190 h 422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686698" h="4223845">
                <a:moveTo>
                  <a:pt x="0" y="0"/>
                </a:moveTo>
                <a:lnTo>
                  <a:pt x="2686698" y="0"/>
                </a:lnTo>
                <a:lnTo>
                  <a:pt x="2686698" y="756190"/>
                </a:lnTo>
                <a:lnTo>
                  <a:pt x="1779271" y="756190"/>
                </a:lnTo>
                <a:lnTo>
                  <a:pt x="1779271" y="3158204"/>
                </a:lnTo>
                <a:lnTo>
                  <a:pt x="1781242" y="3158204"/>
                </a:lnTo>
                <a:lnTo>
                  <a:pt x="1781242" y="3771819"/>
                </a:lnTo>
                <a:cubicBezTo>
                  <a:pt x="1781242" y="3825264"/>
                  <a:pt x="1743787" y="3871119"/>
                  <a:pt x="1690407" y="3890707"/>
                </a:cubicBezTo>
                <a:lnTo>
                  <a:pt x="1634997" y="3900411"/>
                </a:lnTo>
                <a:lnTo>
                  <a:pt x="1634997" y="3901149"/>
                </a:lnTo>
                <a:lnTo>
                  <a:pt x="1607932" y="3903516"/>
                </a:lnTo>
                <a:cubicBezTo>
                  <a:pt x="1572432" y="3909818"/>
                  <a:pt x="1541329" y="3926594"/>
                  <a:pt x="1519101" y="3949960"/>
                </a:cubicBezTo>
                <a:lnTo>
                  <a:pt x="1495233" y="3986053"/>
                </a:lnTo>
                <a:lnTo>
                  <a:pt x="1495233" y="4094818"/>
                </a:lnTo>
                <a:cubicBezTo>
                  <a:pt x="1495233" y="4166078"/>
                  <a:pt x="1428645" y="4223845"/>
                  <a:pt x="1346505" y="4223845"/>
                </a:cubicBezTo>
                <a:lnTo>
                  <a:pt x="1346506" y="4223844"/>
                </a:lnTo>
                <a:cubicBezTo>
                  <a:pt x="1264365" y="4223844"/>
                  <a:pt x="1197778" y="4166077"/>
                  <a:pt x="1197778" y="4094817"/>
                </a:cubicBezTo>
                <a:lnTo>
                  <a:pt x="1197778" y="3565849"/>
                </a:lnTo>
                <a:lnTo>
                  <a:pt x="1173909" y="3529756"/>
                </a:lnTo>
                <a:cubicBezTo>
                  <a:pt x="1151682" y="3506390"/>
                  <a:pt x="1120579" y="3489614"/>
                  <a:pt x="1085078" y="3483312"/>
                </a:cubicBezTo>
                <a:lnTo>
                  <a:pt x="1058013" y="3480945"/>
                </a:lnTo>
                <a:lnTo>
                  <a:pt x="1058013" y="3480207"/>
                </a:lnTo>
                <a:lnTo>
                  <a:pt x="1002603" y="3470503"/>
                </a:lnTo>
                <a:cubicBezTo>
                  <a:pt x="949224" y="3450915"/>
                  <a:pt x="911768" y="3405060"/>
                  <a:pt x="911768" y="3351615"/>
                </a:cubicBezTo>
                <a:lnTo>
                  <a:pt x="911768" y="3158204"/>
                </a:lnTo>
                <a:lnTo>
                  <a:pt x="911876" y="3158204"/>
                </a:lnTo>
                <a:lnTo>
                  <a:pt x="911876" y="756190"/>
                </a:lnTo>
                <a:lnTo>
                  <a:pt x="0" y="75619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122013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Oval 22"/>
          <p:cNvSpPr>
            <a:spLocks noChangeAspect="1"/>
          </p:cNvSpPr>
          <p:nvPr userDrawn="1"/>
        </p:nvSpPr>
        <p:spPr>
          <a:xfrm>
            <a:off x="747624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24"/>
          <p:cNvSpPr>
            <a:spLocks noChangeAspect="1"/>
          </p:cNvSpPr>
          <p:nvPr userDrawn="1"/>
        </p:nvSpPr>
        <p:spPr>
          <a:xfrm>
            <a:off x="3490823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Oval 29"/>
          <p:cNvSpPr>
            <a:spLocks noChangeAspect="1"/>
          </p:cNvSpPr>
          <p:nvPr userDrawn="1"/>
        </p:nvSpPr>
        <p:spPr>
          <a:xfrm>
            <a:off x="6250956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8" name="Oval 34"/>
          <p:cNvSpPr>
            <a:spLocks noChangeAspect="1"/>
          </p:cNvSpPr>
          <p:nvPr userDrawn="1"/>
        </p:nvSpPr>
        <p:spPr>
          <a:xfrm>
            <a:off x="2905213" y="2335938"/>
            <a:ext cx="612001" cy="6119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9" name="Oval 36"/>
          <p:cNvSpPr>
            <a:spLocks noChangeAspect="1"/>
          </p:cNvSpPr>
          <p:nvPr userDrawn="1"/>
        </p:nvSpPr>
        <p:spPr>
          <a:xfrm>
            <a:off x="5636239" y="2335938"/>
            <a:ext cx="612001" cy="6119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55640" y="1434097"/>
            <a:ext cx="2304738" cy="2340000"/>
          </a:xfrm>
          <a:custGeom>
            <a:avLst/>
            <a:gdLst/>
            <a:ahLst/>
            <a:cxnLst/>
            <a:rect l="l" t="t" r="r" b="b"/>
            <a:pathLst>
              <a:path w="2304738" h="2340000">
                <a:moveTo>
                  <a:pt x="1170000" y="0"/>
                </a:moveTo>
                <a:cubicBezTo>
                  <a:pt x="1695016" y="0"/>
                  <a:pt x="2139264" y="345807"/>
                  <a:pt x="2287399" y="822078"/>
                </a:cubicBezTo>
                <a:lnTo>
                  <a:pt x="2304738" y="889510"/>
                </a:lnTo>
                <a:lnTo>
                  <a:pt x="2267755" y="920023"/>
                </a:lnTo>
                <a:cubicBezTo>
                  <a:pt x="2193748" y="994029"/>
                  <a:pt x="2147974" y="1096269"/>
                  <a:pt x="2147974" y="1209199"/>
                </a:cubicBezTo>
                <a:cubicBezTo>
                  <a:pt x="2147974" y="1322130"/>
                  <a:pt x="2193748" y="1424369"/>
                  <a:pt x="2267755" y="1498375"/>
                </a:cubicBezTo>
                <a:lnTo>
                  <a:pt x="2288108" y="1515168"/>
                </a:lnTo>
                <a:lnTo>
                  <a:pt x="2287399" y="1517922"/>
                </a:lnTo>
                <a:cubicBezTo>
                  <a:pt x="2139264" y="1994193"/>
                  <a:pt x="1695016" y="2340000"/>
                  <a:pt x="1170000" y="2340000"/>
                </a:cubicBezTo>
                <a:cubicBezTo>
                  <a:pt x="523827" y="2340000"/>
                  <a:pt x="0" y="1816174"/>
                  <a:pt x="0" y="1170000"/>
                </a:cubicBezTo>
                <a:cubicBezTo>
                  <a:pt x="0" y="523827"/>
                  <a:pt x="523827" y="0"/>
                  <a:pt x="117000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3439353" y="1434097"/>
            <a:ext cx="2262090" cy="2340000"/>
          </a:xfrm>
          <a:custGeom>
            <a:avLst/>
            <a:gdLst/>
            <a:ahLst/>
            <a:cxnLst/>
            <a:rect l="l" t="t" r="r" b="b"/>
            <a:pathLst>
              <a:path w="2262090" h="2340000">
                <a:moveTo>
                  <a:pt x="1129482" y="0"/>
                </a:moveTo>
                <a:cubicBezTo>
                  <a:pt x="1654499" y="0"/>
                  <a:pt x="2098746" y="345808"/>
                  <a:pt x="2246881" y="822078"/>
                </a:cubicBezTo>
                <a:lnTo>
                  <a:pt x="2262090" y="881226"/>
                </a:lnTo>
                <a:lnTo>
                  <a:pt x="2215068" y="920023"/>
                </a:lnTo>
                <a:cubicBezTo>
                  <a:pt x="2141061" y="994029"/>
                  <a:pt x="2095287" y="1096269"/>
                  <a:pt x="2095287" y="1209199"/>
                </a:cubicBezTo>
                <a:cubicBezTo>
                  <a:pt x="2095287" y="1322130"/>
                  <a:pt x="2141061" y="1424369"/>
                  <a:pt x="2215068" y="1498375"/>
                </a:cubicBezTo>
                <a:lnTo>
                  <a:pt x="2244998" y="1523069"/>
                </a:lnTo>
                <a:lnTo>
                  <a:pt x="2207538" y="1625417"/>
                </a:lnTo>
                <a:cubicBezTo>
                  <a:pt x="2029922" y="2045348"/>
                  <a:pt x="1614113" y="2340000"/>
                  <a:pt x="1129482" y="2340000"/>
                </a:cubicBezTo>
                <a:cubicBezTo>
                  <a:pt x="644852" y="2340000"/>
                  <a:pt x="229042" y="2045348"/>
                  <a:pt x="51426" y="1625417"/>
                </a:cubicBezTo>
                <a:lnTo>
                  <a:pt x="18258" y="1534793"/>
                </a:lnTo>
                <a:lnTo>
                  <a:pt x="62396" y="1498376"/>
                </a:lnTo>
                <a:cubicBezTo>
                  <a:pt x="136403" y="1424369"/>
                  <a:pt x="182177" y="1322130"/>
                  <a:pt x="182177" y="1209199"/>
                </a:cubicBezTo>
                <a:cubicBezTo>
                  <a:pt x="182177" y="1068036"/>
                  <a:pt x="110655" y="943578"/>
                  <a:pt x="1871" y="870085"/>
                </a:cubicBezTo>
                <a:lnTo>
                  <a:pt x="0" y="869070"/>
                </a:lnTo>
                <a:lnTo>
                  <a:pt x="12083" y="822078"/>
                </a:lnTo>
                <a:cubicBezTo>
                  <a:pt x="160218" y="345807"/>
                  <a:pt x="604466" y="0"/>
                  <a:pt x="1129482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4"/>
          </p:nvPr>
        </p:nvSpPr>
        <p:spPr>
          <a:xfrm>
            <a:off x="6190577" y="1434097"/>
            <a:ext cx="2303631" cy="2340000"/>
          </a:xfrm>
          <a:custGeom>
            <a:avLst/>
            <a:gdLst/>
            <a:ahLst/>
            <a:cxnLst/>
            <a:rect l="l" t="t" r="r" b="b"/>
            <a:pathLst>
              <a:path w="2303631" h="2340000">
                <a:moveTo>
                  <a:pt x="1133631" y="0"/>
                </a:moveTo>
                <a:cubicBezTo>
                  <a:pt x="1779805" y="0"/>
                  <a:pt x="2303631" y="523827"/>
                  <a:pt x="2303631" y="1170000"/>
                </a:cubicBezTo>
                <a:cubicBezTo>
                  <a:pt x="2303631" y="1816174"/>
                  <a:pt x="1779805" y="2340000"/>
                  <a:pt x="1133631" y="2340000"/>
                </a:cubicBezTo>
                <a:cubicBezTo>
                  <a:pt x="649001" y="2340000"/>
                  <a:pt x="233191" y="2045348"/>
                  <a:pt x="55576" y="1625417"/>
                </a:cubicBezTo>
                <a:lnTo>
                  <a:pt x="16760" y="1519365"/>
                </a:lnTo>
                <a:lnTo>
                  <a:pt x="42199" y="1498376"/>
                </a:lnTo>
                <a:cubicBezTo>
                  <a:pt x="116206" y="1424369"/>
                  <a:pt x="161980" y="1322130"/>
                  <a:pt x="161980" y="1209199"/>
                </a:cubicBezTo>
                <a:cubicBezTo>
                  <a:pt x="161980" y="1096269"/>
                  <a:pt x="116206" y="994029"/>
                  <a:pt x="42199" y="920023"/>
                </a:cubicBezTo>
                <a:lnTo>
                  <a:pt x="0" y="885206"/>
                </a:lnTo>
                <a:lnTo>
                  <a:pt x="16232" y="822078"/>
                </a:lnTo>
                <a:cubicBezTo>
                  <a:pt x="164367" y="345807"/>
                  <a:pt x="608615" y="0"/>
                  <a:pt x="113363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2960378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5679622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931635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9"/>
          <p:cNvSpPr>
            <a:spLocks noChangeAspect="1"/>
          </p:cNvSpPr>
          <p:nvPr userDrawn="1"/>
        </p:nvSpPr>
        <p:spPr>
          <a:xfrm>
            <a:off x="716106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43809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4398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4398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98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20804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8" name="Straight Connector 84"/>
          <p:cNvCxnSpPr/>
          <p:nvPr userDrawn="1"/>
        </p:nvCxnSpPr>
        <p:spPr>
          <a:xfrm>
            <a:off x="242125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07"/>
          <p:cNvSpPr>
            <a:spLocks noChangeAspect="1"/>
          </p:cNvSpPr>
          <p:nvPr userDrawn="1"/>
        </p:nvSpPr>
        <p:spPr>
          <a:xfrm>
            <a:off x="2821450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55"/>
          </p:nvPr>
        </p:nvSpPr>
        <p:spPr>
          <a:xfrm>
            <a:off x="2749153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2707756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2707756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2707757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3271815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3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15" name="Straight Connector 125"/>
          <p:cNvCxnSpPr/>
          <p:nvPr userDrawn="1"/>
        </p:nvCxnSpPr>
        <p:spPr>
          <a:xfrm>
            <a:off x="4574489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40"/>
          <p:cNvSpPr>
            <a:spLocks noChangeAspect="1"/>
          </p:cNvSpPr>
          <p:nvPr userDrawn="1"/>
        </p:nvSpPr>
        <p:spPr>
          <a:xfrm>
            <a:off x="489446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sz="quarter" idx="56"/>
          </p:nvPr>
        </p:nvSpPr>
        <p:spPr>
          <a:xfrm>
            <a:off x="482217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4780773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4780773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4780774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5344832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5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22" name="Straight Connector 152"/>
          <p:cNvCxnSpPr/>
          <p:nvPr userDrawn="1"/>
        </p:nvCxnSpPr>
        <p:spPr>
          <a:xfrm>
            <a:off x="660884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159"/>
          <p:cNvSpPr>
            <a:spLocks noChangeAspect="1"/>
          </p:cNvSpPr>
          <p:nvPr userDrawn="1"/>
        </p:nvSpPr>
        <p:spPr>
          <a:xfrm>
            <a:off x="698684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4" name="Picture Placeholder 2"/>
          <p:cNvSpPr>
            <a:spLocks noGrp="1" noChangeAspect="1"/>
          </p:cNvSpPr>
          <p:nvPr>
            <p:ph type="pic" sz="quarter" idx="57"/>
          </p:nvPr>
        </p:nvSpPr>
        <p:spPr>
          <a:xfrm>
            <a:off x="691455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689996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689996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689996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746402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6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9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86271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30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07707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854261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ear whitout slid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41451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45763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83107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790044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21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3581309" y="0"/>
            <a:ext cx="5563679" cy="4850718"/>
          </a:xfrm>
          <a:custGeom>
            <a:avLst/>
            <a:gdLst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3 w 5563679"/>
              <a:gd name="connsiteY62" fmla="*/ 1566131 h 4850718"/>
              <a:gd name="connsiteX63" fmla="*/ 3032052 w 5563679"/>
              <a:gd name="connsiteY63" fmla="*/ 3824728 h 4850718"/>
              <a:gd name="connsiteX64" fmla="*/ 3021914 w 5563679"/>
              <a:gd name="connsiteY64" fmla="*/ 3774509 h 4850718"/>
              <a:gd name="connsiteX65" fmla="*/ 2903026 w 5563679"/>
              <a:gd name="connsiteY65" fmla="*/ 3695705 h 4850718"/>
              <a:gd name="connsiteX66" fmla="*/ 2784139 w 5563679"/>
              <a:gd name="connsiteY66" fmla="*/ 3774509 h 4850718"/>
              <a:gd name="connsiteX67" fmla="*/ 2780541 w 5563679"/>
              <a:gd name="connsiteY67" fmla="*/ 3792328 h 4850718"/>
              <a:gd name="connsiteX68" fmla="*/ 2780541 w 5563679"/>
              <a:gd name="connsiteY68" fmla="*/ 4101274 h 4850718"/>
              <a:gd name="connsiteX69" fmla="*/ 2651514 w 5563679"/>
              <a:gd name="connsiteY69" fmla="*/ 4230301 h 4850718"/>
              <a:gd name="connsiteX70" fmla="*/ 2651515 w 5563679"/>
              <a:gd name="connsiteY70" fmla="*/ 4230300 h 4850718"/>
              <a:gd name="connsiteX71" fmla="*/ 2522488 w 5563679"/>
              <a:gd name="connsiteY71" fmla="*/ 4101273 h 4850718"/>
              <a:gd name="connsiteX72" fmla="*/ 2522488 w 5563679"/>
              <a:gd name="connsiteY72" fmla="*/ 4054535 h 4850718"/>
              <a:gd name="connsiteX73" fmla="*/ 2503819 w 5563679"/>
              <a:gd name="connsiteY73" fmla="*/ 4021993 h 4850718"/>
              <a:gd name="connsiteX74" fmla="*/ 2426754 w 5563679"/>
              <a:gd name="connsiteY74" fmla="*/ 3975549 h 4850718"/>
              <a:gd name="connsiteX75" fmla="*/ 2403274 w 5563679"/>
              <a:gd name="connsiteY75" fmla="*/ 3973182 h 4850718"/>
              <a:gd name="connsiteX76" fmla="*/ 2403274 w 5563679"/>
              <a:gd name="connsiteY76" fmla="*/ 3972444 h 4850718"/>
              <a:gd name="connsiteX77" fmla="*/ 2355204 w 5563679"/>
              <a:gd name="connsiteY77" fmla="*/ 3962740 h 4850718"/>
              <a:gd name="connsiteX78" fmla="*/ 2276401 w 5563679"/>
              <a:gd name="connsiteY78" fmla="*/ 3843852 h 4850718"/>
              <a:gd name="connsiteX79" fmla="*/ 2276401 w 5563679"/>
              <a:gd name="connsiteY79" fmla="*/ 3729868 h 4850718"/>
              <a:gd name="connsiteX80" fmla="*/ 2268012 w 5563679"/>
              <a:gd name="connsiteY80" fmla="*/ 3688318 h 4850718"/>
              <a:gd name="connsiteX81" fmla="*/ 2149125 w 5563679"/>
              <a:gd name="connsiteY81" fmla="*/ 3609514 h 4850718"/>
              <a:gd name="connsiteX82" fmla="*/ 2030238 w 5563679"/>
              <a:gd name="connsiteY82" fmla="*/ 3688318 h 4850718"/>
              <a:gd name="connsiteX83" fmla="*/ 2028048 w 5563679"/>
              <a:gd name="connsiteY83" fmla="*/ 3699163 h 4850718"/>
              <a:gd name="connsiteX84" fmla="*/ 2028048 w 5563679"/>
              <a:gd name="connsiteY84" fmla="*/ 3852566 h 4850718"/>
              <a:gd name="connsiteX85" fmla="*/ 1949245 w 5563679"/>
              <a:gd name="connsiteY85" fmla="*/ 3971454 h 4850718"/>
              <a:gd name="connsiteX86" fmla="*/ 1901175 w 5563679"/>
              <a:gd name="connsiteY86" fmla="*/ 3981158 h 4850718"/>
              <a:gd name="connsiteX87" fmla="*/ 1901175 w 5563679"/>
              <a:gd name="connsiteY87" fmla="*/ 3981896 h 4850718"/>
              <a:gd name="connsiteX88" fmla="*/ 1877695 w 5563679"/>
              <a:gd name="connsiteY88" fmla="*/ 3984263 h 4850718"/>
              <a:gd name="connsiteX89" fmla="*/ 1777966 w 5563679"/>
              <a:gd name="connsiteY89" fmla="*/ 4070212 h 4850718"/>
              <a:gd name="connsiteX90" fmla="*/ 1775762 w 5563679"/>
              <a:gd name="connsiteY90" fmla="*/ 4082702 h 4850718"/>
              <a:gd name="connsiteX91" fmla="*/ 1775762 w 5563679"/>
              <a:gd name="connsiteY91" fmla="*/ 4216610 h 4850718"/>
              <a:gd name="connsiteX92" fmla="*/ 1646735 w 5563679"/>
              <a:gd name="connsiteY92" fmla="*/ 4345637 h 4850718"/>
              <a:gd name="connsiteX93" fmla="*/ 1646736 w 5563679"/>
              <a:gd name="connsiteY93" fmla="*/ 4345636 h 4850718"/>
              <a:gd name="connsiteX94" fmla="*/ 1517709 w 5563679"/>
              <a:gd name="connsiteY94" fmla="*/ 4216609 h 4850718"/>
              <a:gd name="connsiteX95" fmla="*/ 1517709 w 5563679"/>
              <a:gd name="connsiteY95" fmla="*/ 3851355 h 4850718"/>
              <a:gd name="connsiteX96" fmla="*/ 1515505 w 5563679"/>
              <a:gd name="connsiteY96" fmla="*/ 3838865 h 4850718"/>
              <a:gd name="connsiteX97" fmla="*/ 1415776 w 5563679"/>
              <a:gd name="connsiteY97" fmla="*/ 3752916 h 4850718"/>
              <a:gd name="connsiteX98" fmla="*/ 1392296 w 5563679"/>
              <a:gd name="connsiteY98" fmla="*/ 3750549 h 4850718"/>
              <a:gd name="connsiteX99" fmla="*/ 1392296 w 5563679"/>
              <a:gd name="connsiteY99" fmla="*/ 3749811 h 4850718"/>
              <a:gd name="connsiteX100" fmla="*/ 1344226 w 5563679"/>
              <a:gd name="connsiteY100" fmla="*/ 3740107 h 4850718"/>
              <a:gd name="connsiteX101" fmla="*/ 1265423 w 5563679"/>
              <a:gd name="connsiteY101" fmla="*/ 3621219 h 4850718"/>
              <a:gd name="connsiteX102" fmla="*/ 1265423 w 5563679"/>
              <a:gd name="connsiteY102" fmla="*/ 3244844 h 4850718"/>
              <a:gd name="connsiteX103" fmla="*/ 1257034 w 5563679"/>
              <a:gd name="connsiteY103" fmla="*/ 3203294 h 4850718"/>
              <a:gd name="connsiteX104" fmla="*/ 1138147 w 5563679"/>
              <a:gd name="connsiteY104" fmla="*/ 3124490 h 4850718"/>
              <a:gd name="connsiteX105" fmla="*/ 1019260 w 5563679"/>
              <a:gd name="connsiteY105" fmla="*/ 3203294 h 4850718"/>
              <a:gd name="connsiteX106" fmla="*/ 1016586 w 5563679"/>
              <a:gd name="connsiteY106" fmla="*/ 3216537 h 4850718"/>
              <a:gd name="connsiteX107" fmla="*/ 1016586 w 5563679"/>
              <a:gd name="connsiteY107" fmla="*/ 3277201 h 4850718"/>
              <a:gd name="connsiteX108" fmla="*/ 887559 w 5563679"/>
              <a:gd name="connsiteY108" fmla="*/ 3406228 h 4850718"/>
              <a:gd name="connsiteX109" fmla="*/ 887560 w 5563679"/>
              <a:gd name="connsiteY109" fmla="*/ 3406227 h 4850718"/>
              <a:gd name="connsiteX110" fmla="*/ 758533 w 5563679"/>
              <a:gd name="connsiteY110" fmla="*/ 3277200 h 4850718"/>
              <a:gd name="connsiteX111" fmla="*/ 758533 w 5563679"/>
              <a:gd name="connsiteY111" fmla="*/ 3136420 h 4850718"/>
              <a:gd name="connsiteX112" fmla="*/ 737116 w 5563679"/>
              <a:gd name="connsiteY112" fmla="*/ 3099088 h 4850718"/>
              <a:gd name="connsiteX113" fmla="*/ 660051 w 5563679"/>
              <a:gd name="connsiteY113" fmla="*/ 3052644 h 4850718"/>
              <a:gd name="connsiteX114" fmla="*/ 636571 w 5563679"/>
              <a:gd name="connsiteY114" fmla="*/ 3050277 h 4850718"/>
              <a:gd name="connsiteX115" fmla="*/ 636571 w 5563679"/>
              <a:gd name="connsiteY115" fmla="*/ 3049539 h 4850718"/>
              <a:gd name="connsiteX116" fmla="*/ 588501 w 5563679"/>
              <a:gd name="connsiteY116" fmla="*/ 3039835 h 4850718"/>
              <a:gd name="connsiteX117" fmla="*/ 509698 w 5563679"/>
              <a:gd name="connsiteY117" fmla="*/ 2920947 h 4850718"/>
              <a:gd name="connsiteX118" fmla="*/ 509698 w 5563679"/>
              <a:gd name="connsiteY118" fmla="*/ 1975689 h 4850718"/>
              <a:gd name="connsiteX119" fmla="*/ 501309 w 5563679"/>
              <a:gd name="connsiteY119" fmla="*/ 1934140 h 4850718"/>
              <a:gd name="connsiteX120" fmla="*/ 382422 w 5563679"/>
              <a:gd name="connsiteY120" fmla="*/ 1855336 h 4850718"/>
              <a:gd name="connsiteX121" fmla="*/ 263535 w 5563679"/>
              <a:gd name="connsiteY121" fmla="*/ 1934140 h 4850718"/>
              <a:gd name="connsiteX122" fmla="*/ 258053 w 5563679"/>
              <a:gd name="connsiteY122" fmla="*/ 1961291 h 4850718"/>
              <a:gd name="connsiteX123" fmla="*/ 258053 w 5563679"/>
              <a:gd name="connsiteY123" fmla="*/ 2016326 h 4850718"/>
              <a:gd name="connsiteX124" fmla="*/ 129026 w 5563679"/>
              <a:gd name="connsiteY124" fmla="*/ 2145353 h 4850718"/>
              <a:gd name="connsiteX125" fmla="*/ 129027 w 5563679"/>
              <a:gd name="connsiteY125" fmla="*/ 2145352 h 4850718"/>
              <a:gd name="connsiteX126" fmla="*/ 0 w 5563679"/>
              <a:gd name="connsiteY126" fmla="*/ 2016325 h 4850718"/>
              <a:gd name="connsiteX127" fmla="*/ 0 w 5563679"/>
              <a:gd name="connsiteY127" fmla="*/ 1566131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2 w 5563679"/>
              <a:gd name="connsiteY62" fmla="*/ 3824728 h 4850718"/>
              <a:gd name="connsiteX63" fmla="*/ 3021914 w 5563679"/>
              <a:gd name="connsiteY63" fmla="*/ 3774509 h 4850718"/>
              <a:gd name="connsiteX64" fmla="*/ 2903026 w 5563679"/>
              <a:gd name="connsiteY64" fmla="*/ 3695705 h 4850718"/>
              <a:gd name="connsiteX65" fmla="*/ 2784139 w 5563679"/>
              <a:gd name="connsiteY65" fmla="*/ 3774509 h 4850718"/>
              <a:gd name="connsiteX66" fmla="*/ 2780541 w 5563679"/>
              <a:gd name="connsiteY66" fmla="*/ 3792328 h 4850718"/>
              <a:gd name="connsiteX67" fmla="*/ 2780541 w 5563679"/>
              <a:gd name="connsiteY67" fmla="*/ 4101274 h 4850718"/>
              <a:gd name="connsiteX68" fmla="*/ 2651514 w 5563679"/>
              <a:gd name="connsiteY68" fmla="*/ 4230301 h 4850718"/>
              <a:gd name="connsiteX69" fmla="*/ 2651515 w 5563679"/>
              <a:gd name="connsiteY69" fmla="*/ 4230300 h 4850718"/>
              <a:gd name="connsiteX70" fmla="*/ 2522488 w 5563679"/>
              <a:gd name="connsiteY70" fmla="*/ 4101273 h 4850718"/>
              <a:gd name="connsiteX71" fmla="*/ 2522488 w 5563679"/>
              <a:gd name="connsiteY71" fmla="*/ 4054535 h 4850718"/>
              <a:gd name="connsiteX72" fmla="*/ 2503819 w 5563679"/>
              <a:gd name="connsiteY72" fmla="*/ 4021993 h 4850718"/>
              <a:gd name="connsiteX73" fmla="*/ 2426754 w 5563679"/>
              <a:gd name="connsiteY73" fmla="*/ 3975549 h 4850718"/>
              <a:gd name="connsiteX74" fmla="*/ 2403274 w 5563679"/>
              <a:gd name="connsiteY74" fmla="*/ 3973182 h 4850718"/>
              <a:gd name="connsiteX75" fmla="*/ 2403274 w 5563679"/>
              <a:gd name="connsiteY75" fmla="*/ 3972444 h 4850718"/>
              <a:gd name="connsiteX76" fmla="*/ 2355204 w 5563679"/>
              <a:gd name="connsiteY76" fmla="*/ 3962740 h 4850718"/>
              <a:gd name="connsiteX77" fmla="*/ 2276401 w 5563679"/>
              <a:gd name="connsiteY77" fmla="*/ 3843852 h 4850718"/>
              <a:gd name="connsiteX78" fmla="*/ 2276401 w 5563679"/>
              <a:gd name="connsiteY78" fmla="*/ 3729868 h 4850718"/>
              <a:gd name="connsiteX79" fmla="*/ 2268012 w 5563679"/>
              <a:gd name="connsiteY79" fmla="*/ 3688318 h 4850718"/>
              <a:gd name="connsiteX80" fmla="*/ 2149125 w 5563679"/>
              <a:gd name="connsiteY80" fmla="*/ 3609514 h 4850718"/>
              <a:gd name="connsiteX81" fmla="*/ 2030238 w 5563679"/>
              <a:gd name="connsiteY81" fmla="*/ 3688318 h 4850718"/>
              <a:gd name="connsiteX82" fmla="*/ 2028048 w 5563679"/>
              <a:gd name="connsiteY82" fmla="*/ 3699163 h 4850718"/>
              <a:gd name="connsiteX83" fmla="*/ 2028048 w 5563679"/>
              <a:gd name="connsiteY83" fmla="*/ 3852566 h 4850718"/>
              <a:gd name="connsiteX84" fmla="*/ 1949245 w 5563679"/>
              <a:gd name="connsiteY84" fmla="*/ 3971454 h 4850718"/>
              <a:gd name="connsiteX85" fmla="*/ 1901175 w 5563679"/>
              <a:gd name="connsiteY85" fmla="*/ 3981158 h 4850718"/>
              <a:gd name="connsiteX86" fmla="*/ 1901175 w 5563679"/>
              <a:gd name="connsiteY86" fmla="*/ 3981896 h 4850718"/>
              <a:gd name="connsiteX87" fmla="*/ 1877695 w 5563679"/>
              <a:gd name="connsiteY87" fmla="*/ 3984263 h 4850718"/>
              <a:gd name="connsiteX88" fmla="*/ 1777966 w 5563679"/>
              <a:gd name="connsiteY88" fmla="*/ 4070212 h 4850718"/>
              <a:gd name="connsiteX89" fmla="*/ 1775762 w 5563679"/>
              <a:gd name="connsiteY89" fmla="*/ 4082702 h 4850718"/>
              <a:gd name="connsiteX90" fmla="*/ 1775762 w 5563679"/>
              <a:gd name="connsiteY90" fmla="*/ 4216610 h 4850718"/>
              <a:gd name="connsiteX91" fmla="*/ 1646735 w 5563679"/>
              <a:gd name="connsiteY91" fmla="*/ 4345637 h 4850718"/>
              <a:gd name="connsiteX92" fmla="*/ 1646736 w 5563679"/>
              <a:gd name="connsiteY92" fmla="*/ 4345636 h 4850718"/>
              <a:gd name="connsiteX93" fmla="*/ 1517709 w 5563679"/>
              <a:gd name="connsiteY93" fmla="*/ 4216609 h 4850718"/>
              <a:gd name="connsiteX94" fmla="*/ 1517709 w 5563679"/>
              <a:gd name="connsiteY94" fmla="*/ 3851355 h 4850718"/>
              <a:gd name="connsiteX95" fmla="*/ 1515505 w 5563679"/>
              <a:gd name="connsiteY95" fmla="*/ 3838865 h 4850718"/>
              <a:gd name="connsiteX96" fmla="*/ 1415776 w 5563679"/>
              <a:gd name="connsiteY96" fmla="*/ 3752916 h 4850718"/>
              <a:gd name="connsiteX97" fmla="*/ 1392296 w 5563679"/>
              <a:gd name="connsiteY97" fmla="*/ 3750549 h 4850718"/>
              <a:gd name="connsiteX98" fmla="*/ 1392296 w 5563679"/>
              <a:gd name="connsiteY98" fmla="*/ 3749811 h 4850718"/>
              <a:gd name="connsiteX99" fmla="*/ 1344226 w 5563679"/>
              <a:gd name="connsiteY99" fmla="*/ 3740107 h 4850718"/>
              <a:gd name="connsiteX100" fmla="*/ 1265423 w 5563679"/>
              <a:gd name="connsiteY100" fmla="*/ 3621219 h 4850718"/>
              <a:gd name="connsiteX101" fmla="*/ 1265423 w 5563679"/>
              <a:gd name="connsiteY101" fmla="*/ 3244844 h 4850718"/>
              <a:gd name="connsiteX102" fmla="*/ 1257034 w 5563679"/>
              <a:gd name="connsiteY102" fmla="*/ 3203294 h 4850718"/>
              <a:gd name="connsiteX103" fmla="*/ 1138147 w 5563679"/>
              <a:gd name="connsiteY103" fmla="*/ 3124490 h 4850718"/>
              <a:gd name="connsiteX104" fmla="*/ 1019260 w 5563679"/>
              <a:gd name="connsiteY104" fmla="*/ 3203294 h 4850718"/>
              <a:gd name="connsiteX105" fmla="*/ 1016586 w 5563679"/>
              <a:gd name="connsiteY105" fmla="*/ 3216537 h 4850718"/>
              <a:gd name="connsiteX106" fmla="*/ 1016586 w 5563679"/>
              <a:gd name="connsiteY106" fmla="*/ 3277201 h 4850718"/>
              <a:gd name="connsiteX107" fmla="*/ 887559 w 5563679"/>
              <a:gd name="connsiteY107" fmla="*/ 3406228 h 4850718"/>
              <a:gd name="connsiteX108" fmla="*/ 887560 w 5563679"/>
              <a:gd name="connsiteY108" fmla="*/ 3406227 h 4850718"/>
              <a:gd name="connsiteX109" fmla="*/ 758533 w 5563679"/>
              <a:gd name="connsiteY109" fmla="*/ 3277200 h 4850718"/>
              <a:gd name="connsiteX110" fmla="*/ 758533 w 5563679"/>
              <a:gd name="connsiteY110" fmla="*/ 3136420 h 4850718"/>
              <a:gd name="connsiteX111" fmla="*/ 737116 w 5563679"/>
              <a:gd name="connsiteY111" fmla="*/ 3099088 h 4850718"/>
              <a:gd name="connsiteX112" fmla="*/ 660051 w 5563679"/>
              <a:gd name="connsiteY112" fmla="*/ 3052644 h 4850718"/>
              <a:gd name="connsiteX113" fmla="*/ 636571 w 5563679"/>
              <a:gd name="connsiteY113" fmla="*/ 3050277 h 4850718"/>
              <a:gd name="connsiteX114" fmla="*/ 636571 w 5563679"/>
              <a:gd name="connsiteY114" fmla="*/ 3049539 h 4850718"/>
              <a:gd name="connsiteX115" fmla="*/ 588501 w 5563679"/>
              <a:gd name="connsiteY115" fmla="*/ 3039835 h 4850718"/>
              <a:gd name="connsiteX116" fmla="*/ 509698 w 5563679"/>
              <a:gd name="connsiteY116" fmla="*/ 2920947 h 4850718"/>
              <a:gd name="connsiteX117" fmla="*/ 509698 w 5563679"/>
              <a:gd name="connsiteY117" fmla="*/ 1975689 h 4850718"/>
              <a:gd name="connsiteX118" fmla="*/ 501309 w 5563679"/>
              <a:gd name="connsiteY118" fmla="*/ 1934140 h 4850718"/>
              <a:gd name="connsiteX119" fmla="*/ 382422 w 5563679"/>
              <a:gd name="connsiteY119" fmla="*/ 1855336 h 4850718"/>
              <a:gd name="connsiteX120" fmla="*/ 263535 w 5563679"/>
              <a:gd name="connsiteY120" fmla="*/ 1934140 h 4850718"/>
              <a:gd name="connsiteX121" fmla="*/ 258053 w 5563679"/>
              <a:gd name="connsiteY121" fmla="*/ 1961291 h 4850718"/>
              <a:gd name="connsiteX122" fmla="*/ 258053 w 5563679"/>
              <a:gd name="connsiteY122" fmla="*/ 2016326 h 4850718"/>
              <a:gd name="connsiteX123" fmla="*/ 129026 w 5563679"/>
              <a:gd name="connsiteY123" fmla="*/ 2145353 h 4850718"/>
              <a:gd name="connsiteX124" fmla="*/ 129027 w 5563679"/>
              <a:gd name="connsiteY124" fmla="*/ 2145352 h 4850718"/>
              <a:gd name="connsiteX125" fmla="*/ 0 w 5563679"/>
              <a:gd name="connsiteY125" fmla="*/ 2016325 h 4850718"/>
              <a:gd name="connsiteX126" fmla="*/ 0 w 5563679"/>
              <a:gd name="connsiteY126" fmla="*/ 1566131 h 4850718"/>
              <a:gd name="connsiteX127" fmla="*/ 0 w 5563679"/>
              <a:gd name="connsiteY127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3 w 5563679"/>
              <a:gd name="connsiteY52" fmla="*/ 4137148 h 4850718"/>
              <a:gd name="connsiteX53" fmla="*/ 3537645 w 5563679"/>
              <a:gd name="connsiteY53" fmla="*/ 4086929 h 4850718"/>
              <a:gd name="connsiteX54" fmla="*/ 3418757 w 5563679"/>
              <a:gd name="connsiteY54" fmla="*/ 4008125 h 4850718"/>
              <a:gd name="connsiteX55" fmla="*/ 3299870 w 5563679"/>
              <a:gd name="connsiteY55" fmla="*/ 4086929 h 4850718"/>
              <a:gd name="connsiteX56" fmla="*/ 3290106 w 5563679"/>
              <a:gd name="connsiteY56" fmla="*/ 4135289 h 4850718"/>
              <a:gd name="connsiteX57" fmla="*/ 3290106 w 5563679"/>
              <a:gd name="connsiteY57" fmla="*/ 4721691 h 4850718"/>
              <a:gd name="connsiteX58" fmla="*/ 3161079 w 5563679"/>
              <a:gd name="connsiteY58" fmla="*/ 4850718 h 4850718"/>
              <a:gd name="connsiteX59" fmla="*/ 3161080 w 5563679"/>
              <a:gd name="connsiteY59" fmla="*/ 4850717 h 4850718"/>
              <a:gd name="connsiteX60" fmla="*/ 3032053 w 5563679"/>
              <a:gd name="connsiteY60" fmla="*/ 4721690 h 4850718"/>
              <a:gd name="connsiteX61" fmla="*/ 3032052 w 5563679"/>
              <a:gd name="connsiteY61" fmla="*/ 3824728 h 4850718"/>
              <a:gd name="connsiteX62" fmla="*/ 3021914 w 5563679"/>
              <a:gd name="connsiteY62" fmla="*/ 3774509 h 4850718"/>
              <a:gd name="connsiteX63" fmla="*/ 2903026 w 5563679"/>
              <a:gd name="connsiteY63" fmla="*/ 3695705 h 4850718"/>
              <a:gd name="connsiteX64" fmla="*/ 2784139 w 5563679"/>
              <a:gd name="connsiteY64" fmla="*/ 3774509 h 4850718"/>
              <a:gd name="connsiteX65" fmla="*/ 2780541 w 5563679"/>
              <a:gd name="connsiteY65" fmla="*/ 3792328 h 4850718"/>
              <a:gd name="connsiteX66" fmla="*/ 2780541 w 5563679"/>
              <a:gd name="connsiteY66" fmla="*/ 4101274 h 4850718"/>
              <a:gd name="connsiteX67" fmla="*/ 2651514 w 5563679"/>
              <a:gd name="connsiteY67" fmla="*/ 4230301 h 4850718"/>
              <a:gd name="connsiteX68" fmla="*/ 2651515 w 5563679"/>
              <a:gd name="connsiteY68" fmla="*/ 4230300 h 4850718"/>
              <a:gd name="connsiteX69" fmla="*/ 2522488 w 5563679"/>
              <a:gd name="connsiteY69" fmla="*/ 4101273 h 4850718"/>
              <a:gd name="connsiteX70" fmla="*/ 2522488 w 5563679"/>
              <a:gd name="connsiteY70" fmla="*/ 4054535 h 4850718"/>
              <a:gd name="connsiteX71" fmla="*/ 2503819 w 5563679"/>
              <a:gd name="connsiteY71" fmla="*/ 4021993 h 4850718"/>
              <a:gd name="connsiteX72" fmla="*/ 2426754 w 5563679"/>
              <a:gd name="connsiteY72" fmla="*/ 3975549 h 4850718"/>
              <a:gd name="connsiteX73" fmla="*/ 2403274 w 5563679"/>
              <a:gd name="connsiteY73" fmla="*/ 3973182 h 4850718"/>
              <a:gd name="connsiteX74" fmla="*/ 2403274 w 5563679"/>
              <a:gd name="connsiteY74" fmla="*/ 3972444 h 4850718"/>
              <a:gd name="connsiteX75" fmla="*/ 2355204 w 5563679"/>
              <a:gd name="connsiteY75" fmla="*/ 3962740 h 4850718"/>
              <a:gd name="connsiteX76" fmla="*/ 2276401 w 5563679"/>
              <a:gd name="connsiteY76" fmla="*/ 3843852 h 4850718"/>
              <a:gd name="connsiteX77" fmla="*/ 2276401 w 5563679"/>
              <a:gd name="connsiteY77" fmla="*/ 3729868 h 4850718"/>
              <a:gd name="connsiteX78" fmla="*/ 2268012 w 5563679"/>
              <a:gd name="connsiteY78" fmla="*/ 3688318 h 4850718"/>
              <a:gd name="connsiteX79" fmla="*/ 2149125 w 5563679"/>
              <a:gd name="connsiteY79" fmla="*/ 3609514 h 4850718"/>
              <a:gd name="connsiteX80" fmla="*/ 2030238 w 5563679"/>
              <a:gd name="connsiteY80" fmla="*/ 3688318 h 4850718"/>
              <a:gd name="connsiteX81" fmla="*/ 2028048 w 5563679"/>
              <a:gd name="connsiteY81" fmla="*/ 3699163 h 4850718"/>
              <a:gd name="connsiteX82" fmla="*/ 2028048 w 5563679"/>
              <a:gd name="connsiteY82" fmla="*/ 3852566 h 4850718"/>
              <a:gd name="connsiteX83" fmla="*/ 1949245 w 5563679"/>
              <a:gd name="connsiteY83" fmla="*/ 3971454 h 4850718"/>
              <a:gd name="connsiteX84" fmla="*/ 1901175 w 5563679"/>
              <a:gd name="connsiteY84" fmla="*/ 3981158 h 4850718"/>
              <a:gd name="connsiteX85" fmla="*/ 1901175 w 5563679"/>
              <a:gd name="connsiteY85" fmla="*/ 3981896 h 4850718"/>
              <a:gd name="connsiteX86" fmla="*/ 1877695 w 5563679"/>
              <a:gd name="connsiteY86" fmla="*/ 3984263 h 4850718"/>
              <a:gd name="connsiteX87" fmla="*/ 1777966 w 5563679"/>
              <a:gd name="connsiteY87" fmla="*/ 4070212 h 4850718"/>
              <a:gd name="connsiteX88" fmla="*/ 1775762 w 5563679"/>
              <a:gd name="connsiteY88" fmla="*/ 4082702 h 4850718"/>
              <a:gd name="connsiteX89" fmla="*/ 1775762 w 5563679"/>
              <a:gd name="connsiteY89" fmla="*/ 4216610 h 4850718"/>
              <a:gd name="connsiteX90" fmla="*/ 1646735 w 5563679"/>
              <a:gd name="connsiteY90" fmla="*/ 4345637 h 4850718"/>
              <a:gd name="connsiteX91" fmla="*/ 1646736 w 5563679"/>
              <a:gd name="connsiteY91" fmla="*/ 4345636 h 4850718"/>
              <a:gd name="connsiteX92" fmla="*/ 1517709 w 5563679"/>
              <a:gd name="connsiteY92" fmla="*/ 4216609 h 4850718"/>
              <a:gd name="connsiteX93" fmla="*/ 1517709 w 5563679"/>
              <a:gd name="connsiteY93" fmla="*/ 3851355 h 4850718"/>
              <a:gd name="connsiteX94" fmla="*/ 1515505 w 5563679"/>
              <a:gd name="connsiteY94" fmla="*/ 3838865 h 4850718"/>
              <a:gd name="connsiteX95" fmla="*/ 1415776 w 5563679"/>
              <a:gd name="connsiteY95" fmla="*/ 3752916 h 4850718"/>
              <a:gd name="connsiteX96" fmla="*/ 1392296 w 5563679"/>
              <a:gd name="connsiteY96" fmla="*/ 3750549 h 4850718"/>
              <a:gd name="connsiteX97" fmla="*/ 1392296 w 5563679"/>
              <a:gd name="connsiteY97" fmla="*/ 3749811 h 4850718"/>
              <a:gd name="connsiteX98" fmla="*/ 1344226 w 5563679"/>
              <a:gd name="connsiteY98" fmla="*/ 3740107 h 4850718"/>
              <a:gd name="connsiteX99" fmla="*/ 1265423 w 5563679"/>
              <a:gd name="connsiteY99" fmla="*/ 3621219 h 4850718"/>
              <a:gd name="connsiteX100" fmla="*/ 1265423 w 5563679"/>
              <a:gd name="connsiteY100" fmla="*/ 3244844 h 4850718"/>
              <a:gd name="connsiteX101" fmla="*/ 1257034 w 5563679"/>
              <a:gd name="connsiteY101" fmla="*/ 3203294 h 4850718"/>
              <a:gd name="connsiteX102" fmla="*/ 1138147 w 5563679"/>
              <a:gd name="connsiteY102" fmla="*/ 3124490 h 4850718"/>
              <a:gd name="connsiteX103" fmla="*/ 1019260 w 5563679"/>
              <a:gd name="connsiteY103" fmla="*/ 3203294 h 4850718"/>
              <a:gd name="connsiteX104" fmla="*/ 1016586 w 5563679"/>
              <a:gd name="connsiteY104" fmla="*/ 3216537 h 4850718"/>
              <a:gd name="connsiteX105" fmla="*/ 1016586 w 5563679"/>
              <a:gd name="connsiteY105" fmla="*/ 3277201 h 4850718"/>
              <a:gd name="connsiteX106" fmla="*/ 887559 w 5563679"/>
              <a:gd name="connsiteY106" fmla="*/ 3406228 h 4850718"/>
              <a:gd name="connsiteX107" fmla="*/ 887560 w 5563679"/>
              <a:gd name="connsiteY107" fmla="*/ 3406227 h 4850718"/>
              <a:gd name="connsiteX108" fmla="*/ 758533 w 5563679"/>
              <a:gd name="connsiteY108" fmla="*/ 3277200 h 4850718"/>
              <a:gd name="connsiteX109" fmla="*/ 758533 w 5563679"/>
              <a:gd name="connsiteY109" fmla="*/ 3136420 h 4850718"/>
              <a:gd name="connsiteX110" fmla="*/ 737116 w 5563679"/>
              <a:gd name="connsiteY110" fmla="*/ 3099088 h 4850718"/>
              <a:gd name="connsiteX111" fmla="*/ 660051 w 5563679"/>
              <a:gd name="connsiteY111" fmla="*/ 3052644 h 4850718"/>
              <a:gd name="connsiteX112" fmla="*/ 636571 w 5563679"/>
              <a:gd name="connsiteY112" fmla="*/ 3050277 h 4850718"/>
              <a:gd name="connsiteX113" fmla="*/ 636571 w 5563679"/>
              <a:gd name="connsiteY113" fmla="*/ 3049539 h 4850718"/>
              <a:gd name="connsiteX114" fmla="*/ 588501 w 5563679"/>
              <a:gd name="connsiteY114" fmla="*/ 3039835 h 4850718"/>
              <a:gd name="connsiteX115" fmla="*/ 509698 w 5563679"/>
              <a:gd name="connsiteY115" fmla="*/ 2920947 h 4850718"/>
              <a:gd name="connsiteX116" fmla="*/ 509698 w 5563679"/>
              <a:gd name="connsiteY116" fmla="*/ 1975689 h 4850718"/>
              <a:gd name="connsiteX117" fmla="*/ 501309 w 5563679"/>
              <a:gd name="connsiteY117" fmla="*/ 1934140 h 4850718"/>
              <a:gd name="connsiteX118" fmla="*/ 382422 w 5563679"/>
              <a:gd name="connsiteY118" fmla="*/ 1855336 h 4850718"/>
              <a:gd name="connsiteX119" fmla="*/ 263535 w 5563679"/>
              <a:gd name="connsiteY119" fmla="*/ 1934140 h 4850718"/>
              <a:gd name="connsiteX120" fmla="*/ 258053 w 5563679"/>
              <a:gd name="connsiteY120" fmla="*/ 1961291 h 4850718"/>
              <a:gd name="connsiteX121" fmla="*/ 258053 w 5563679"/>
              <a:gd name="connsiteY121" fmla="*/ 2016326 h 4850718"/>
              <a:gd name="connsiteX122" fmla="*/ 129026 w 5563679"/>
              <a:gd name="connsiteY122" fmla="*/ 2145353 h 4850718"/>
              <a:gd name="connsiteX123" fmla="*/ 129027 w 5563679"/>
              <a:gd name="connsiteY123" fmla="*/ 2145352 h 4850718"/>
              <a:gd name="connsiteX124" fmla="*/ 0 w 5563679"/>
              <a:gd name="connsiteY124" fmla="*/ 2016325 h 4850718"/>
              <a:gd name="connsiteX125" fmla="*/ 0 w 5563679"/>
              <a:gd name="connsiteY125" fmla="*/ 1566131 h 4850718"/>
              <a:gd name="connsiteX126" fmla="*/ 0 w 5563679"/>
              <a:gd name="connsiteY126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2642601 h 4850718"/>
              <a:gd name="connsiteX4" fmla="*/ 5484876 w 5563679"/>
              <a:gd name="connsiteY4" fmla="*/ 2761489 h 4850718"/>
              <a:gd name="connsiteX5" fmla="*/ 5436806 w 5563679"/>
              <a:gd name="connsiteY5" fmla="*/ 2771193 h 4850718"/>
              <a:gd name="connsiteX6" fmla="*/ 5436806 w 5563679"/>
              <a:gd name="connsiteY6" fmla="*/ 2771931 h 4850718"/>
              <a:gd name="connsiteX7" fmla="*/ 5413326 w 5563679"/>
              <a:gd name="connsiteY7" fmla="*/ 2774298 h 4850718"/>
              <a:gd name="connsiteX8" fmla="*/ 5336262 w 5563679"/>
              <a:gd name="connsiteY8" fmla="*/ 2820742 h 4850718"/>
              <a:gd name="connsiteX9" fmla="*/ 5315097 w 5563679"/>
              <a:gd name="connsiteY9" fmla="*/ 2857633 h 4850718"/>
              <a:gd name="connsiteX10" fmla="*/ 5315097 w 5563679"/>
              <a:gd name="connsiteY10" fmla="*/ 2920947 h 4850718"/>
              <a:gd name="connsiteX11" fmla="*/ 5236294 w 5563679"/>
              <a:gd name="connsiteY11" fmla="*/ 3039835 h 4850718"/>
              <a:gd name="connsiteX12" fmla="*/ 5188224 w 5563679"/>
              <a:gd name="connsiteY12" fmla="*/ 3049539 h 4850718"/>
              <a:gd name="connsiteX13" fmla="*/ 5188224 w 5563679"/>
              <a:gd name="connsiteY13" fmla="*/ 3050277 h 4850718"/>
              <a:gd name="connsiteX14" fmla="*/ 5164744 w 5563679"/>
              <a:gd name="connsiteY14" fmla="*/ 3052644 h 4850718"/>
              <a:gd name="connsiteX15" fmla="*/ 5065015 w 5563679"/>
              <a:gd name="connsiteY15" fmla="*/ 3138593 h 4850718"/>
              <a:gd name="connsiteX16" fmla="*/ 5064995 w 5563679"/>
              <a:gd name="connsiteY16" fmla="*/ 3138706 h 4850718"/>
              <a:gd name="connsiteX17" fmla="*/ 5064995 w 5563679"/>
              <a:gd name="connsiteY17" fmla="*/ 3698499 h 4850718"/>
              <a:gd name="connsiteX18" fmla="*/ 4986192 w 5563679"/>
              <a:gd name="connsiteY18" fmla="*/ 3817387 h 4850718"/>
              <a:gd name="connsiteX19" fmla="*/ 4938122 w 5563679"/>
              <a:gd name="connsiteY19" fmla="*/ 3827091 h 4850718"/>
              <a:gd name="connsiteX20" fmla="*/ 4938122 w 5563679"/>
              <a:gd name="connsiteY20" fmla="*/ 3827829 h 4850718"/>
              <a:gd name="connsiteX21" fmla="*/ 4914642 w 5563679"/>
              <a:gd name="connsiteY21" fmla="*/ 3830196 h 4850718"/>
              <a:gd name="connsiteX22" fmla="*/ 4814913 w 5563679"/>
              <a:gd name="connsiteY22" fmla="*/ 3916145 h 4850718"/>
              <a:gd name="connsiteX23" fmla="*/ 4814662 w 5563679"/>
              <a:gd name="connsiteY23" fmla="*/ 3917568 h 4850718"/>
              <a:gd name="connsiteX24" fmla="*/ 4814662 w 5563679"/>
              <a:gd name="connsiteY24" fmla="*/ 4185893 h 4850718"/>
              <a:gd name="connsiteX25" fmla="*/ 4685635 w 5563679"/>
              <a:gd name="connsiteY25" fmla="*/ 4314920 h 4850718"/>
              <a:gd name="connsiteX26" fmla="*/ 4685636 w 5563679"/>
              <a:gd name="connsiteY26" fmla="*/ 4314919 h 4850718"/>
              <a:gd name="connsiteX27" fmla="*/ 4556609 w 5563679"/>
              <a:gd name="connsiteY27" fmla="*/ 4185892 h 4850718"/>
              <a:gd name="connsiteX28" fmla="*/ 4556609 w 5563679"/>
              <a:gd name="connsiteY28" fmla="*/ 3905873 h 4850718"/>
              <a:gd name="connsiteX29" fmla="*/ 4554606 w 5563679"/>
              <a:gd name="connsiteY29" fmla="*/ 3894522 h 4850718"/>
              <a:gd name="connsiteX30" fmla="*/ 4454877 w 5563679"/>
              <a:gd name="connsiteY30" fmla="*/ 3808573 h 4850718"/>
              <a:gd name="connsiteX31" fmla="*/ 4431397 w 5563679"/>
              <a:gd name="connsiteY31" fmla="*/ 3806206 h 4850718"/>
              <a:gd name="connsiteX32" fmla="*/ 4431397 w 5563679"/>
              <a:gd name="connsiteY32" fmla="*/ 3805468 h 4850718"/>
              <a:gd name="connsiteX33" fmla="*/ 4383327 w 5563679"/>
              <a:gd name="connsiteY33" fmla="*/ 3795764 h 4850718"/>
              <a:gd name="connsiteX34" fmla="*/ 4304524 w 5563679"/>
              <a:gd name="connsiteY34" fmla="*/ 3676876 h 4850718"/>
              <a:gd name="connsiteX35" fmla="*/ 4304524 w 5563679"/>
              <a:gd name="connsiteY35" fmla="*/ 3586746 h 4850718"/>
              <a:gd name="connsiteX36" fmla="*/ 4296135 w 5563679"/>
              <a:gd name="connsiteY36" fmla="*/ 3545196 h 4850718"/>
              <a:gd name="connsiteX37" fmla="*/ 4177248 w 5563679"/>
              <a:gd name="connsiteY37" fmla="*/ 3466392 h 4850718"/>
              <a:gd name="connsiteX38" fmla="*/ 4058361 w 5563679"/>
              <a:gd name="connsiteY38" fmla="*/ 3545196 h 4850718"/>
              <a:gd name="connsiteX39" fmla="*/ 4056171 w 5563679"/>
              <a:gd name="connsiteY39" fmla="*/ 3556040 h 4850718"/>
              <a:gd name="connsiteX40" fmla="*/ 4056171 w 5563679"/>
              <a:gd name="connsiteY40" fmla="*/ 3796910 h 4850718"/>
              <a:gd name="connsiteX41" fmla="*/ 3977368 w 5563679"/>
              <a:gd name="connsiteY41" fmla="*/ 3915798 h 4850718"/>
              <a:gd name="connsiteX42" fmla="*/ 3929298 w 5563679"/>
              <a:gd name="connsiteY42" fmla="*/ 3925502 h 4850718"/>
              <a:gd name="connsiteX43" fmla="*/ 3929298 w 5563679"/>
              <a:gd name="connsiteY43" fmla="*/ 3926240 h 4850718"/>
              <a:gd name="connsiteX44" fmla="*/ 3905818 w 5563679"/>
              <a:gd name="connsiteY44" fmla="*/ 3928607 h 4850718"/>
              <a:gd name="connsiteX45" fmla="*/ 3806089 w 5563679"/>
              <a:gd name="connsiteY45" fmla="*/ 4014556 h 4850718"/>
              <a:gd name="connsiteX46" fmla="*/ 3805837 w 5563679"/>
              <a:gd name="connsiteY46" fmla="*/ 4015985 h 4850718"/>
              <a:gd name="connsiteX47" fmla="*/ 3805837 w 5563679"/>
              <a:gd name="connsiteY47" fmla="*/ 4120626 h 4850718"/>
              <a:gd name="connsiteX48" fmla="*/ 3676810 w 5563679"/>
              <a:gd name="connsiteY48" fmla="*/ 4249653 h 4850718"/>
              <a:gd name="connsiteX49" fmla="*/ 3676811 w 5563679"/>
              <a:gd name="connsiteY49" fmla="*/ 4249652 h 4850718"/>
              <a:gd name="connsiteX50" fmla="*/ 3547784 w 5563679"/>
              <a:gd name="connsiteY50" fmla="*/ 4120625 h 4850718"/>
              <a:gd name="connsiteX51" fmla="*/ 3547783 w 5563679"/>
              <a:gd name="connsiteY51" fmla="*/ 4137148 h 4850718"/>
              <a:gd name="connsiteX52" fmla="*/ 3537645 w 5563679"/>
              <a:gd name="connsiteY52" fmla="*/ 4086929 h 4850718"/>
              <a:gd name="connsiteX53" fmla="*/ 3418757 w 5563679"/>
              <a:gd name="connsiteY53" fmla="*/ 4008125 h 4850718"/>
              <a:gd name="connsiteX54" fmla="*/ 3299870 w 5563679"/>
              <a:gd name="connsiteY54" fmla="*/ 4086929 h 4850718"/>
              <a:gd name="connsiteX55" fmla="*/ 3290106 w 5563679"/>
              <a:gd name="connsiteY55" fmla="*/ 4135289 h 4850718"/>
              <a:gd name="connsiteX56" fmla="*/ 3290106 w 5563679"/>
              <a:gd name="connsiteY56" fmla="*/ 4721691 h 4850718"/>
              <a:gd name="connsiteX57" fmla="*/ 3161079 w 5563679"/>
              <a:gd name="connsiteY57" fmla="*/ 4850718 h 4850718"/>
              <a:gd name="connsiteX58" fmla="*/ 3161080 w 5563679"/>
              <a:gd name="connsiteY58" fmla="*/ 4850717 h 4850718"/>
              <a:gd name="connsiteX59" fmla="*/ 3032053 w 5563679"/>
              <a:gd name="connsiteY59" fmla="*/ 4721690 h 4850718"/>
              <a:gd name="connsiteX60" fmla="*/ 3032052 w 5563679"/>
              <a:gd name="connsiteY60" fmla="*/ 3824728 h 4850718"/>
              <a:gd name="connsiteX61" fmla="*/ 3021914 w 5563679"/>
              <a:gd name="connsiteY61" fmla="*/ 3774509 h 4850718"/>
              <a:gd name="connsiteX62" fmla="*/ 2903026 w 5563679"/>
              <a:gd name="connsiteY62" fmla="*/ 3695705 h 4850718"/>
              <a:gd name="connsiteX63" fmla="*/ 2784139 w 5563679"/>
              <a:gd name="connsiteY63" fmla="*/ 3774509 h 4850718"/>
              <a:gd name="connsiteX64" fmla="*/ 2780541 w 5563679"/>
              <a:gd name="connsiteY64" fmla="*/ 3792328 h 4850718"/>
              <a:gd name="connsiteX65" fmla="*/ 2780541 w 5563679"/>
              <a:gd name="connsiteY65" fmla="*/ 4101274 h 4850718"/>
              <a:gd name="connsiteX66" fmla="*/ 2651514 w 5563679"/>
              <a:gd name="connsiteY66" fmla="*/ 4230301 h 4850718"/>
              <a:gd name="connsiteX67" fmla="*/ 2651515 w 5563679"/>
              <a:gd name="connsiteY67" fmla="*/ 4230300 h 4850718"/>
              <a:gd name="connsiteX68" fmla="*/ 2522488 w 5563679"/>
              <a:gd name="connsiteY68" fmla="*/ 4101273 h 4850718"/>
              <a:gd name="connsiteX69" fmla="*/ 2522488 w 5563679"/>
              <a:gd name="connsiteY69" fmla="*/ 4054535 h 4850718"/>
              <a:gd name="connsiteX70" fmla="*/ 2503819 w 5563679"/>
              <a:gd name="connsiteY70" fmla="*/ 4021993 h 4850718"/>
              <a:gd name="connsiteX71" fmla="*/ 2426754 w 5563679"/>
              <a:gd name="connsiteY71" fmla="*/ 3975549 h 4850718"/>
              <a:gd name="connsiteX72" fmla="*/ 2403274 w 5563679"/>
              <a:gd name="connsiteY72" fmla="*/ 3973182 h 4850718"/>
              <a:gd name="connsiteX73" fmla="*/ 2403274 w 5563679"/>
              <a:gd name="connsiteY73" fmla="*/ 3972444 h 4850718"/>
              <a:gd name="connsiteX74" fmla="*/ 2355204 w 5563679"/>
              <a:gd name="connsiteY74" fmla="*/ 3962740 h 4850718"/>
              <a:gd name="connsiteX75" fmla="*/ 2276401 w 5563679"/>
              <a:gd name="connsiteY75" fmla="*/ 3843852 h 4850718"/>
              <a:gd name="connsiteX76" fmla="*/ 2276401 w 5563679"/>
              <a:gd name="connsiteY76" fmla="*/ 3729868 h 4850718"/>
              <a:gd name="connsiteX77" fmla="*/ 2268012 w 5563679"/>
              <a:gd name="connsiteY77" fmla="*/ 3688318 h 4850718"/>
              <a:gd name="connsiteX78" fmla="*/ 2149125 w 5563679"/>
              <a:gd name="connsiteY78" fmla="*/ 3609514 h 4850718"/>
              <a:gd name="connsiteX79" fmla="*/ 2030238 w 5563679"/>
              <a:gd name="connsiteY79" fmla="*/ 3688318 h 4850718"/>
              <a:gd name="connsiteX80" fmla="*/ 2028048 w 5563679"/>
              <a:gd name="connsiteY80" fmla="*/ 3699163 h 4850718"/>
              <a:gd name="connsiteX81" fmla="*/ 2028048 w 5563679"/>
              <a:gd name="connsiteY81" fmla="*/ 3852566 h 4850718"/>
              <a:gd name="connsiteX82" fmla="*/ 1949245 w 5563679"/>
              <a:gd name="connsiteY82" fmla="*/ 3971454 h 4850718"/>
              <a:gd name="connsiteX83" fmla="*/ 1901175 w 5563679"/>
              <a:gd name="connsiteY83" fmla="*/ 3981158 h 4850718"/>
              <a:gd name="connsiteX84" fmla="*/ 1901175 w 5563679"/>
              <a:gd name="connsiteY84" fmla="*/ 3981896 h 4850718"/>
              <a:gd name="connsiteX85" fmla="*/ 1877695 w 5563679"/>
              <a:gd name="connsiteY85" fmla="*/ 3984263 h 4850718"/>
              <a:gd name="connsiteX86" fmla="*/ 1777966 w 5563679"/>
              <a:gd name="connsiteY86" fmla="*/ 4070212 h 4850718"/>
              <a:gd name="connsiteX87" fmla="*/ 1775762 w 5563679"/>
              <a:gd name="connsiteY87" fmla="*/ 4082702 h 4850718"/>
              <a:gd name="connsiteX88" fmla="*/ 1775762 w 5563679"/>
              <a:gd name="connsiteY88" fmla="*/ 4216610 h 4850718"/>
              <a:gd name="connsiteX89" fmla="*/ 1646735 w 5563679"/>
              <a:gd name="connsiteY89" fmla="*/ 4345637 h 4850718"/>
              <a:gd name="connsiteX90" fmla="*/ 1646736 w 5563679"/>
              <a:gd name="connsiteY90" fmla="*/ 4345636 h 4850718"/>
              <a:gd name="connsiteX91" fmla="*/ 1517709 w 5563679"/>
              <a:gd name="connsiteY91" fmla="*/ 4216609 h 4850718"/>
              <a:gd name="connsiteX92" fmla="*/ 1517709 w 5563679"/>
              <a:gd name="connsiteY92" fmla="*/ 3851355 h 4850718"/>
              <a:gd name="connsiteX93" fmla="*/ 1515505 w 5563679"/>
              <a:gd name="connsiteY93" fmla="*/ 3838865 h 4850718"/>
              <a:gd name="connsiteX94" fmla="*/ 1415776 w 5563679"/>
              <a:gd name="connsiteY94" fmla="*/ 3752916 h 4850718"/>
              <a:gd name="connsiteX95" fmla="*/ 1392296 w 5563679"/>
              <a:gd name="connsiteY95" fmla="*/ 3750549 h 4850718"/>
              <a:gd name="connsiteX96" fmla="*/ 1392296 w 5563679"/>
              <a:gd name="connsiteY96" fmla="*/ 3749811 h 4850718"/>
              <a:gd name="connsiteX97" fmla="*/ 1344226 w 5563679"/>
              <a:gd name="connsiteY97" fmla="*/ 3740107 h 4850718"/>
              <a:gd name="connsiteX98" fmla="*/ 1265423 w 5563679"/>
              <a:gd name="connsiteY98" fmla="*/ 3621219 h 4850718"/>
              <a:gd name="connsiteX99" fmla="*/ 1265423 w 5563679"/>
              <a:gd name="connsiteY99" fmla="*/ 3244844 h 4850718"/>
              <a:gd name="connsiteX100" fmla="*/ 1257034 w 5563679"/>
              <a:gd name="connsiteY100" fmla="*/ 3203294 h 4850718"/>
              <a:gd name="connsiteX101" fmla="*/ 1138147 w 5563679"/>
              <a:gd name="connsiteY101" fmla="*/ 3124490 h 4850718"/>
              <a:gd name="connsiteX102" fmla="*/ 1019260 w 5563679"/>
              <a:gd name="connsiteY102" fmla="*/ 3203294 h 4850718"/>
              <a:gd name="connsiteX103" fmla="*/ 1016586 w 5563679"/>
              <a:gd name="connsiteY103" fmla="*/ 3216537 h 4850718"/>
              <a:gd name="connsiteX104" fmla="*/ 1016586 w 5563679"/>
              <a:gd name="connsiteY104" fmla="*/ 3277201 h 4850718"/>
              <a:gd name="connsiteX105" fmla="*/ 887559 w 5563679"/>
              <a:gd name="connsiteY105" fmla="*/ 3406228 h 4850718"/>
              <a:gd name="connsiteX106" fmla="*/ 887560 w 5563679"/>
              <a:gd name="connsiteY106" fmla="*/ 3406227 h 4850718"/>
              <a:gd name="connsiteX107" fmla="*/ 758533 w 5563679"/>
              <a:gd name="connsiteY107" fmla="*/ 3277200 h 4850718"/>
              <a:gd name="connsiteX108" fmla="*/ 758533 w 5563679"/>
              <a:gd name="connsiteY108" fmla="*/ 3136420 h 4850718"/>
              <a:gd name="connsiteX109" fmla="*/ 737116 w 5563679"/>
              <a:gd name="connsiteY109" fmla="*/ 3099088 h 4850718"/>
              <a:gd name="connsiteX110" fmla="*/ 660051 w 5563679"/>
              <a:gd name="connsiteY110" fmla="*/ 3052644 h 4850718"/>
              <a:gd name="connsiteX111" fmla="*/ 636571 w 5563679"/>
              <a:gd name="connsiteY111" fmla="*/ 3050277 h 4850718"/>
              <a:gd name="connsiteX112" fmla="*/ 636571 w 5563679"/>
              <a:gd name="connsiteY112" fmla="*/ 3049539 h 4850718"/>
              <a:gd name="connsiteX113" fmla="*/ 588501 w 5563679"/>
              <a:gd name="connsiteY113" fmla="*/ 3039835 h 4850718"/>
              <a:gd name="connsiteX114" fmla="*/ 509698 w 5563679"/>
              <a:gd name="connsiteY114" fmla="*/ 2920947 h 4850718"/>
              <a:gd name="connsiteX115" fmla="*/ 509698 w 5563679"/>
              <a:gd name="connsiteY115" fmla="*/ 1975689 h 4850718"/>
              <a:gd name="connsiteX116" fmla="*/ 501309 w 5563679"/>
              <a:gd name="connsiteY116" fmla="*/ 1934140 h 4850718"/>
              <a:gd name="connsiteX117" fmla="*/ 382422 w 5563679"/>
              <a:gd name="connsiteY117" fmla="*/ 1855336 h 4850718"/>
              <a:gd name="connsiteX118" fmla="*/ 263535 w 5563679"/>
              <a:gd name="connsiteY118" fmla="*/ 1934140 h 4850718"/>
              <a:gd name="connsiteX119" fmla="*/ 258053 w 5563679"/>
              <a:gd name="connsiteY119" fmla="*/ 1961291 h 4850718"/>
              <a:gd name="connsiteX120" fmla="*/ 258053 w 5563679"/>
              <a:gd name="connsiteY120" fmla="*/ 2016326 h 4850718"/>
              <a:gd name="connsiteX121" fmla="*/ 129026 w 5563679"/>
              <a:gd name="connsiteY121" fmla="*/ 2145353 h 4850718"/>
              <a:gd name="connsiteX122" fmla="*/ 129027 w 5563679"/>
              <a:gd name="connsiteY122" fmla="*/ 2145352 h 4850718"/>
              <a:gd name="connsiteX123" fmla="*/ 0 w 5563679"/>
              <a:gd name="connsiteY123" fmla="*/ 2016325 h 4850718"/>
              <a:gd name="connsiteX124" fmla="*/ 0 w 5563679"/>
              <a:gd name="connsiteY124" fmla="*/ 1566131 h 4850718"/>
              <a:gd name="connsiteX125" fmla="*/ 0 w 5563679"/>
              <a:gd name="connsiteY125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3679 w 5563679"/>
              <a:gd name="connsiteY2" fmla="*/ 2642601 h 4850718"/>
              <a:gd name="connsiteX3" fmla="*/ 5484876 w 5563679"/>
              <a:gd name="connsiteY3" fmla="*/ 2761489 h 4850718"/>
              <a:gd name="connsiteX4" fmla="*/ 5436806 w 5563679"/>
              <a:gd name="connsiteY4" fmla="*/ 2771193 h 4850718"/>
              <a:gd name="connsiteX5" fmla="*/ 5436806 w 5563679"/>
              <a:gd name="connsiteY5" fmla="*/ 2771931 h 4850718"/>
              <a:gd name="connsiteX6" fmla="*/ 5413326 w 5563679"/>
              <a:gd name="connsiteY6" fmla="*/ 2774298 h 4850718"/>
              <a:gd name="connsiteX7" fmla="*/ 5336262 w 5563679"/>
              <a:gd name="connsiteY7" fmla="*/ 2820742 h 4850718"/>
              <a:gd name="connsiteX8" fmla="*/ 5315097 w 5563679"/>
              <a:gd name="connsiteY8" fmla="*/ 2857633 h 4850718"/>
              <a:gd name="connsiteX9" fmla="*/ 5315097 w 5563679"/>
              <a:gd name="connsiteY9" fmla="*/ 2920947 h 4850718"/>
              <a:gd name="connsiteX10" fmla="*/ 5236294 w 5563679"/>
              <a:gd name="connsiteY10" fmla="*/ 3039835 h 4850718"/>
              <a:gd name="connsiteX11" fmla="*/ 5188224 w 5563679"/>
              <a:gd name="connsiteY11" fmla="*/ 3049539 h 4850718"/>
              <a:gd name="connsiteX12" fmla="*/ 5188224 w 5563679"/>
              <a:gd name="connsiteY12" fmla="*/ 3050277 h 4850718"/>
              <a:gd name="connsiteX13" fmla="*/ 5164744 w 5563679"/>
              <a:gd name="connsiteY13" fmla="*/ 3052644 h 4850718"/>
              <a:gd name="connsiteX14" fmla="*/ 5065015 w 5563679"/>
              <a:gd name="connsiteY14" fmla="*/ 3138593 h 4850718"/>
              <a:gd name="connsiteX15" fmla="*/ 5064995 w 5563679"/>
              <a:gd name="connsiteY15" fmla="*/ 3138706 h 4850718"/>
              <a:gd name="connsiteX16" fmla="*/ 5064995 w 5563679"/>
              <a:gd name="connsiteY16" fmla="*/ 3698499 h 4850718"/>
              <a:gd name="connsiteX17" fmla="*/ 4986192 w 5563679"/>
              <a:gd name="connsiteY17" fmla="*/ 3817387 h 4850718"/>
              <a:gd name="connsiteX18" fmla="*/ 4938122 w 5563679"/>
              <a:gd name="connsiteY18" fmla="*/ 3827091 h 4850718"/>
              <a:gd name="connsiteX19" fmla="*/ 4938122 w 5563679"/>
              <a:gd name="connsiteY19" fmla="*/ 3827829 h 4850718"/>
              <a:gd name="connsiteX20" fmla="*/ 4914642 w 5563679"/>
              <a:gd name="connsiteY20" fmla="*/ 3830196 h 4850718"/>
              <a:gd name="connsiteX21" fmla="*/ 4814913 w 5563679"/>
              <a:gd name="connsiteY21" fmla="*/ 3916145 h 4850718"/>
              <a:gd name="connsiteX22" fmla="*/ 4814662 w 5563679"/>
              <a:gd name="connsiteY22" fmla="*/ 3917568 h 4850718"/>
              <a:gd name="connsiteX23" fmla="*/ 4814662 w 5563679"/>
              <a:gd name="connsiteY23" fmla="*/ 4185893 h 4850718"/>
              <a:gd name="connsiteX24" fmla="*/ 4685635 w 5563679"/>
              <a:gd name="connsiteY24" fmla="*/ 4314920 h 4850718"/>
              <a:gd name="connsiteX25" fmla="*/ 4685636 w 5563679"/>
              <a:gd name="connsiteY25" fmla="*/ 4314919 h 4850718"/>
              <a:gd name="connsiteX26" fmla="*/ 4556609 w 5563679"/>
              <a:gd name="connsiteY26" fmla="*/ 4185892 h 4850718"/>
              <a:gd name="connsiteX27" fmla="*/ 4556609 w 5563679"/>
              <a:gd name="connsiteY27" fmla="*/ 3905873 h 4850718"/>
              <a:gd name="connsiteX28" fmla="*/ 4554606 w 5563679"/>
              <a:gd name="connsiteY28" fmla="*/ 3894522 h 4850718"/>
              <a:gd name="connsiteX29" fmla="*/ 4454877 w 5563679"/>
              <a:gd name="connsiteY29" fmla="*/ 3808573 h 4850718"/>
              <a:gd name="connsiteX30" fmla="*/ 4431397 w 5563679"/>
              <a:gd name="connsiteY30" fmla="*/ 3806206 h 4850718"/>
              <a:gd name="connsiteX31" fmla="*/ 4431397 w 5563679"/>
              <a:gd name="connsiteY31" fmla="*/ 3805468 h 4850718"/>
              <a:gd name="connsiteX32" fmla="*/ 4383327 w 5563679"/>
              <a:gd name="connsiteY32" fmla="*/ 3795764 h 4850718"/>
              <a:gd name="connsiteX33" fmla="*/ 4304524 w 5563679"/>
              <a:gd name="connsiteY33" fmla="*/ 3676876 h 4850718"/>
              <a:gd name="connsiteX34" fmla="*/ 4304524 w 5563679"/>
              <a:gd name="connsiteY34" fmla="*/ 3586746 h 4850718"/>
              <a:gd name="connsiteX35" fmla="*/ 4296135 w 5563679"/>
              <a:gd name="connsiteY35" fmla="*/ 3545196 h 4850718"/>
              <a:gd name="connsiteX36" fmla="*/ 4177248 w 5563679"/>
              <a:gd name="connsiteY36" fmla="*/ 3466392 h 4850718"/>
              <a:gd name="connsiteX37" fmla="*/ 4058361 w 5563679"/>
              <a:gd name="connsiteY37" fmla="*/ 3545196 h 4850718"/>
              <a:gd name="connsiteX38" fmla="*/ 4056171 w 5563679"/>
              <a:gd name="connsiteY38" fmla="*/ 3556040 h 4850718"/>
              <a:gd name="connsiteX39" fmla="*/ 4056171 w 5563679"/>
              <a:gd name="connsiteY39" fmla="*/ 3796910 h 4850718"/>
              <a:gd name="connsiteX40" fmla="*/ 3977368 w 5563679"/>
              <a:gd name="connsiteY40" fmla="*/ 3915798 h 4850718"/>
              <a:gd name="connsiteX41" fmla="*/ 3929298 w 5563679"/>
              <a:gd name="connsiteY41" fmla="*/ 3925502 h 4850718"/>
              <a:gd name="connsiteX42" fmla="*/ 3929298 w 5563679"/>
              <a:gd name="connsiteY42" fmla="*/ 3926240 h 4850718"/>
              <a:gd name="connsiteX43" fmla="*/ 3905818 w 5563679"/>
              <a:gd name="connsiteY43" fmla="*/ 3928607 h 4850718"/>
              <a:gd name="connsiteX44" fmla="*/ 3806089 w 5563679"/>
              <a:gd name="connsiteY44" fmla="*/ 4014556 h 4850718"/>
              <a:gd name="connsiteX45" fmla="*/ 3805837 w 5563679"/>
              <a:gd name="connsiteY45" fmla="*/ 4015985 h 4850718"/>
              <a:gd name="connsiteX46" fmla="*/ 3805837 w 5563679"/>
              <a:gd name="connsiteY46" fmla="*/ 4120626 h 4850718"/>
              <a:gd name="connsiteX47" fmla="*/ 3676810 w 5563679"/>
              <a:gd name="connsiteY47" fmla="*/ 4249653 h 4850718"/>
              <a:gd name="connsiteX48" fmla="*/ 3676811 w 5563679"/>
              <a:gd name="connsiteY48" fmla="*/ 4249652 h 4850718"/>
              <a:gd name="connsiteX49" fmla="*/ 3547784 w 5563679"/>
              <a:gd name="connsiteY49" fmla="*/ 4120625 h 4850718"/>
              <a:gd name="connsiteX50" fmla="*/ 3547783 w 5563679"/>
              <a:gd name="connsiteY50" fmla="*/ 4137148 h 4850718"/>
              <a:gd name="connsiteX51" fmla="*/ 3537645 w 5563679"/>
              <a:gd name="connsiteY51" fmla="*/ 4086929 h 4850718"/>
              <a:gd name="connsiteX52" fmla="*/ 3418757 w 5563679"/>
              <a:gd name="connsiteY52" fmla="*/ 4008125 h 4850718"/>
              <a:gd name="connsiteX53" fmla="*/ 3299870 w 5563679"/>
              <a:gd name="connsiteY53" fmla="*/ 4086929 h 4850718"/>
              <a:gd name="connsiteX54" fmla="*/ 3290106 w 5563679"/>
              <a:gd name="connsiteY54" fmla="*/ 4135289 h 4850718"/>
              <a:gd name="connsiteX55" fmla="*/ 3290106 w 5563679"/>
              <a:gd name="connsiteY55" fmla="*/ 4721691 h 4850718"/>
              <a:gd name="connsiteX56" fmla="*/ 3161079 w 5563679"/>
              <a:gd name="connsiteY56" fmla="*/ 4850718 h 4850718"/>
              <a:gd name="connsiteX57" fmla="*/ 3161080 w 5563679"/>
              <a:gd name="connsiteY57" fmla="*/ 4850717 h 4850718"/>
              <a:gd name="connsiteX58" fmla="*/ 3032053 w 5563679"/>
              <a:gd name="connsiteY58" fmla="*/ 4721690 h 4850718"/>
              <a:gd name="connsiteX59" fmla="*/ 3032052 w 5563679"/>
              <a:gd name="connsiteY59" fmla="*/ 3824728 h 4850718"/>
              <a:gd name="connsiteX60" fmla="*/ 3021914 w 5563679"/>
              <a:gd name="connsiteY60" fmla="*/ 3774509 h 4850718"/>
              <a:gd name="connsiteX61" fmla="*/ 2903026 w 5563679"/>
              <a:gd name="connsiteY61" fmla="*/ 3695705 h 4850718"/>
              <a:gd name="connsiteX62" fmla="*/ 2784139 w 5563679"/>
              <a:gd name="connsiteY62" fmla="*/ 3774509 h 4850718"/>
              <a:gd name="connsiteX63" fmla="*/ 2780541 w 5563679"/>
              <a:gd name="connsiteY63" fmla="*/ 3792328 h 4850718"/>
              <a:gd name="connsiteX64" fmla="*/ 2780541 w 5563679"/>
              <a:gd name="connsiteY64" fmla="*/ 4101274 h 4850718"/>
              <a:gd name="connsiteX65" fmla="*/ 2651514 w 5563679"/>
              <a:gd name="connsiteY65" fmla="*/ 4230301 h 4850718"/>
              <a:gd name="connsiteX66" fmla="*/ 2651515 w 5563679"/>
              <a:gd name="connsiteY66" fmla="*/ 4230300 h 4850718"/>
              <a:gd name="connsiteX67" fmla="*/ 2522488 w 5563679"/>
              <a:gd name="connsiteY67" fmla="*/ 4101273 h 4850718"/>
              <a:gd name="connsiteX68" fmla="*/ 2522488 w 5563679"/>
              <a:gd name="connsiteY68" fmla="*/ 4054535 h 4850718"/>
              <a:gd name="connsiteX69" fmla="*/ 2503819 w 5563679"/>
              <a:gd name="connsiteY69" fmla="*/ 4021993 h 4850718"/>
              <a:gd name="connsiteX70" fmla="*/ 2426754 w 5563679"/>
              <a:gd name="connsiteY70" fmla="*/ 3975549 h 4850718"/>
              <a:gd name="connsiteX71" fmla="*/ 2403274 w 5563679"/>
              <a:gd name="connsiteY71" fmla="*/ 3973182 h 4850718"/>
              <a:gd name="connsiteX72" fmla="*/ 2403274 w 5563679"/>
              <a:gd name="connsiteY72" fmla="*/ 3972444 h 4850718"/>
              <a:gd name="connsiteX73" fmla="*/ 2355204 w 5563679"/>
              <a:gd name="connsiteY73" fmla="*/ 3962740 h 4850718"/>
              <a:gd name="connsiteX74" fmla="*/ 2276401 w 5563679"/>
              <a:gd name="connsiteY74" fmla="*/ 3843852 h 4850718"/>
              <a:gd name="connsiteX75" fmla="*/ 2276401 w 5563679"/>
              <a:gd name="connsiteY75" fmla="*/ 3729868 h 4850718"/>
              <a:gd name="connsiteX76" fmla="*/ 2268012 w 5563679"/>
              <a:gd name="connsiteY76" fmla="*/ 3688318 h 4850718"/>
              <a:gd name="connsiteX77" fmla="*/ 2149125 w 5563679"/>
              <a:gd name="connsiteY77" fmla="*/ 3609514 h 4850718"/>
              <a:gd name="connsiteX78" fmla="*/ 2030238 w 5563679"/>
              <a:gd name="connsiteY78" fmla="*/ 3688318 h 4850718"/>
              <a:gd name="connsiteX79" fmla="*/ 2028048 w 5563679"/>
              <a:gd name="connsiteY79" fmla="*/ 3699163 h 4850718"/>
              <a:gd name="connsiteX80" fmla="*/ 2028048 w 5563679"/>
              <a:gd name="connsiteY80" fmla="*/ 3852566 h 4850718"/>
              <a:gd name="connsiteX81" fmla="*/ 1949245 w 5563679"/>
              <a:gd name="connsiteY81" fmla="*/ 3971454 h 4850718"/>
              <a:gd name="connsiteX82" fmla="*/ 1901175 w 5563679"/>
              <a:gd name="connsiteY82" fmla="*/ 3981158 h 4850718"/>
              <a:gd name="connsiteX83" fmla="*/ 1901175 w 5563679"/>
              <a:gd name="connsiteY83" fmla="*/ 3981896 h 4850718"/>
              <a:gd name="connsiteX84" fmla="*/ 1877695 w 5563679"/>
              <a:gd name="connsiteY84" fmla="*/ 3984263 h 4850718"/>
              <a:gd name="connsiteX85" fmla="*/ 1777966 w 5563679"/>
              <a:gd name="connsiteY85" fmla="*/ 4070212 h 4850718"/>
              <a:gd name="connsiteX86" fmla="*/ 1775762 w 5563679"/>
              <a:gd name="connsiteY86" fmla="*/ 4082702 h 4850718"/>
              <a:gd name="connsiteX87" fmla="*/ 1775762 w 5563679"/>
              <a:gd name="connsiteY87" fmla="*/ 4216610 h 4850718"/>
              <a:gd name="connsiteX88" fmla="*/ 1646735 w 5563679"/>
              <a:gd name="connsiteY88" fmla="*/ 4345637 h 4850718"/>
              <a:gd name="connsiteX89" fmla="*/ 1646736 w 5563679"/>
              <a:gd name="connsiteY89" fmla="*/ 4345636 h 4850718"/>
              <a:gd name="connsiteX90" fmla="*/ 1517709 w 5563679"/>
              <a:gd name="connsiteY90" fmla="*/ 4216609 h 4850718"/>
              <a:gd name="connsiteX91" fmla="*/ 1517709 w 5563679"/>
              <a:gd name="connsiteY91" fmla="*/ 3851355 h 4850718"/>
              <a:gd name="connsiteX92" fmla="*/ 1515505 w 5563679"/>
              <a:gd name="connsiteY92" fmla="*/ 3838865 h 4850718"/>
              <a:gd name="connsiteX93" fmla="*/ 1415776 w 5563679"/>
              <a:gd name="connsiteY93" fmla="*/ 3752916 h 4850718"/>
              <a:gd name="connsiteX94" fmla="*/ 1392296 w 5563679"/>
              <a:gd name="connsiteY94" fmla="*/ 3750549 h 4850718"/>
              <a:gd name="connsiteX95" fmla="*/ 1392296 w 5563679"/>
              <a:gd name="connsiteY95" fmla="*/ 3749811 h 4850718"/>
              <a:gd name="connsiteX96" fmla="*/ 1344226 w 5563679"/>
              <a:gd name="connsiteY96" fmla="*/ 3740107 h 4850718"/>
              <a:gd name="connsiteX97" fmla="*/ 1265423 w 5563679"/>
              <a:gd name="connsiteY97" fmla="*/ 3621219 h 4850718"/>
              <a:gd name="connsiteX98" fmla="*/ 1265423 w 5563679"/>
              <a:gd name="connsiteY98" fmla="*/ 3244844 h 4850718"/>
              <a:gd name="connsiteX99" fmla="*/ 1257034 w 5563679"/>
              <a:gd name="connsiteY99" fmla="*/ 3203294 h 4850718"/>
              <a:gd name="connsiteX100" fmla="*/ 1138147 w 5563679"/>
              <a:gd name="connsiteY100" fmla="*/ 3124490 h 4850718"/>
              <a:gd name="connsiteX101" fmla="*/ 1019260 w 5563679"/>
              <a:gd name="connsiteY101" fmla="*/ 3203294 h 4850718"/>
              <a:gd name="connsiteX102" fmla="*/ 1016586 w 5563679"/>
              <a:gd name="connsiteY102" fmla="*/ 3216537 h 4850718"/>
              <a:gd name="connsiteX103" fmla="*/ 1016586 w 5563679"/>
              <a:gd name="connsiteY103" fmla="*/ 3277201 h 4850718"/>
              <a:gd name="connsiteX104" fmla="*/ 887559 w 5563679"/>
              <a:gd name="connsiteY104" fmla="*/ 3406228 h 4850718"/>
              <a:gd name="connsiteX105" fmla="*/ 887560 w 5563679"/>
              <a:gd name="connsiteY105" fmla="*/ 3406227 h 4850718"/>
              <a:gd name="connsiteX106" fmla="*/ 758533 w 5563679"/>
              <a:gd name="connsiteY106" fmla="*/ 3277200 h 4850718"/>
              <a:gd name="connsiteX107" fmla="*/ 758533 w 5563679"/>
              <a:gd name="connsiteY107" fmla="*/ 3136420 h 4850718"/>
              <a:gd name="connsiteX108" fmla="*/ 737116 w 5563679"/>
              <a:gd name="connsiteY108" fmla="*/ 3099088 h 4850718"/>
              <a:gd name="connsiteX109" fmla="*/ 660051 w 5563679"/>
              <a:gd name="connsiteY109" fmla="*/ 3052644 h 4850718"/>
              <a:gd name="connsiteX110" fmla="*/ 636571 w 5563679"/>
              <a:gd name="connsiteY110" fmla="*/ 3050277 h 4850718"/>
              <a:gd name="connsiteX111" fmla="*/ 636571 w 5563679"/>
              <a:gd name="connsiteY111" fmla="*/ 3049539 h 4850718"/>
              <a:gd name="connsiteX112" fmla="*/ 588501 w 5563679"/>
              <a:gd name="connsiteY112" fmla="*/ 3039835 h 4850718"/>
              <a:gd name="connsiteX113" fmla="*/ 509698 w 5563679"/>
              <a:gd name="connsiteY113" fmla="*/ 2920947 h 4850718"/>
              <a:gd name="connsiteX114" fmla="*/ 509698 w 5563679"/>
              <a:gd name="connsiteY114" fmla="*/ 1975689 h 4850718"/>
              <a:gd name="connsiteX115" fmla="*/ 501309 w 5563679"/>
              <a:gd name="connsiteY115" fmla="*/ 1934140 h 4850718"/>
              <a:gd name="connsiteX116" fmla="*/ 382422 w 5563679"/>
              <a:gd name="connsiteY116" fmla="*/ 1855336 h 4850718"/>
              <a:gd name="connsiteX117" fmla="*/ 263535 w 5563679"/>
              <a:gd name="connsiteY117" fmla="*/ 1934140 h 4850718"/>
              <a:gd name="connsiteX118" fmla="*/ 258053 w 5563679"/>
              <a:gd name="connsiteY118" fmla="*/ 1961291 h 4850718"/>
              <a:gd name="connsiteX119" fmla="*/ 258053 w 5563679"/>
              <a:gd name="connsiteY119" fmla="*/ 2016326 h 4850718"/>
              <a:gd name="connsiteX120" fmla="*/ 129026 w 5563679"/>
              <a:gd name="connsiteY120" fmla="*/ 2145353 h 4850718"/>
              <a:gd name="connsiteX121" fmla="*/ 129027 w 5563679"/>
              <a:gd name="connsiteY121" fmla="*/ 2145352 h 4850718"/>
              <a:gd name="connsiteX122" fmla="*/ 0 w 5563679"/>
              <a:gd name="connsiteY122" fmla="*/ 2016325 h 4850718"/>
              <a:gd name="connsiteX123" fmla="*/ 0 w 5563679"/>
              <a:gd name="connsiteY123" fmla="*/ 1566131 h 4850718"/>
              <a:gd name="connsiteX124" fmla="*/ 0 w 5563679"/>
              <a:gd name="connsiteY124" fmla="*/ 0 h 485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5563679" h="4850718">
                <a:moveTo>
                  <a:pt x="0" y="0"/>
                </a:moveTo>
                <a:lnTo>
                  <a:pt x="5562692" y="0"/>
                </a:lnTo>
                <a:lnTo>
                  <a:pt x="5563679" y="2642601"/>
                </a:lnTo>
                <a:cubicBezTo>
                  <a:pt x="5563679" y="2696046"/>
                  <a:pt x="5531185" y="2741901"/>
                  <a:pt x="5484876" y="2761489"/>
                </a:cubicBezTo>
                <a:lnTo>
                  <a:pt x="5436806" y="2771193"/>
                </a:lnTo>
                <a:lnTo>
                  <a:pt x="5436806" y="2771931"/>
                </a:lnTo>
                <a:lnTo>
                  <a:pt x="5413326" y="2774298"/>
                </a:lnTo>
                <a:cubicBezTo>
                  <a:pt x="5382527" y="2780600"/>
                  <a:pt x="5355545" y="2797376"/>
                  <a:pt x="5336262" y="2820742"/>
                </a:cubicBezTo>
                <a:lnTo>
                  <a:pt x="5315097" y="2857633"/>
                </a:lnTo>
                <a:lnTo>
                  <a:pt x="5315097" y="2920947"/>
                </a:lnTo>
                <a:cubicBezTo>
                  <a:pt x="5315097" y="2974392"/>
                  <a:pt x="5282603" y="3020247"/>
                  <a:pt x="5236294" y="3039835"/>
                </a:cubicBezTo>
                <a:lnTo>
                  <a:pt x="5188224" y="3049539"/>
                </a:lnTo>
                <a:lnTo>
                  <a:pt x="5188224" y="3050277"/>
                </a:lnTo>
                <a:lnTo>
                  <a:pt x="5164744" y="3052644"/>
                </a:lnTo>
                <a:cubicBezTo>
                  <a:pt x="5118546" y="3062097"/>
                  <a:pt x="5080934" y="3095117"/>
                  <a:pt x="5065015" y="3138593"/>
                </a:cubicBezTo>
                <a:cubicBezTo>
                  <a:pt x="5065008" y="3138631"/>
                  <a:pt x="5065002" y="3138668"/>
                  <a:pt x="5064995" y="3138706"/>
                </a:cubicBezTo>
                <a:lnTo>
                  <a:pt x="5064995" y="3698499"/>
                </a:lnTo>
                <a:cubicBezTo>
                  <a:pt x="5064995" y="3751944"/>
                  <a:pt x="5032501" y="3797799"/>
                  <a:pt x="4986192" y="3817387"/>
                </a:cubicBezTo>
                <a:lnTo>
                  <a:pt x="4938122" y="3827091"/>
                </a:lnTo>
                <a:lnTo>
                  <a:pt x="4938122" y="3827829"/>
                </a:lnTo>
                <a:lnTo>
                  <a:pt x="4914642" y="3830196"/>
                </a:lnTo>
                <a:cubicBezTo>
                  <a:pt x="4868444" y="3839649"/>
                  <a:pt x="4830832" y="3872669"/>
                  <a:pt x="4814913" y="3916145"/>
                </a:cubicBezTo>
                <a:cubicBezTo>
                  <a:pt x="4814829" y="3916619"/>
                  <a:pt x="4814746" y="3917094"/>
                  <a:pt x="4814662" y="3917568"/>
                </a:cubicBezTo>
                <a:lnTo>
                  <a:pt x="4814662" y="4185893"/>
                </a:lnTo>
                <a:cubicBezTo>
                  <a:pt x="4814662" y="4257153"/>
                  <a:pt x="4756895" y="4314920"/>
                  <a:pt x="4685635" y="4314920"/>
                </a:cubicBezTo>
                <a:lnTo>
                  <a:pt x="4685636" y="4314919"/>
                </a:lnTo>
                <a:cubicBezTo>
                  <a:pt x="4614376" y="4314919"/>
                  <a:pt x="4556609" y="4257152"/>
                  <a:pt x="4556609" y="4185892"/>
                </a:cubicBezTo>
                <a:lnTo>
                  <a:pt x="4556609" y="3905873"/>
                </a:lnTo>
                <a:lnTo>
                  <a:pt x="4554606" y="3894522"/>
                </a:lnTo>
                <a:cubicBezTo>
                  <a:pt x="4538687" y="3851046"/>
                  <a:pt x="4501075" y="3818026"/>
                  <a:pt x="4454877" y="3808573"/>
                </a:cubicBezTo>
                <a:lnTo>
                  <a:pt x="4431397" y="3806206"/>
                </a:lnTo>
                <a:lnTo>
                  <a:pt x="4431397" y="3805468"/>
                </a:lnTo>
                <a:lnTo>
                  <a:pt x="4383327" y="3795764"/>
                </a:lnTo>
                <a:cubicBezTo>
                  <a:pt x="4337018" y="3776176"/>
                  <a:pt x="4304524" y="3730321"/>
                  <a:pt x="4304524" y="3676876"/>
                </a:cubicBezTo>
                <a:lnTo>
                  <a:pt x="4304524" y="3586746"/>
                </a:lnTo>
                <a:lnTo>
                  <a:pt x="4296135" y="3545196"/>
                </a:lnTo>
                <a:cubicBezTo>
                  <a:pt x="4276548" y="3498886"/>
                  <a:pt x="4230693" y="3466392"/>
                  <a:pt x="4177248" y="3466392"/>
                </a:cubicBezTo>
                <a:cubicBezTo>
                  <a:pt x="4123803" y="3466392"/>
                  <a:pt x="4077948" y="3498886"/>
                  <a:pt x="4058361" y="3545196"/>
                </a:cubicBezTo>
                <a:lnTo>
                  <a:pt x="4056171" y="3556040"/>
                </a:lnTo>
                <a:lnTo>
                  <a:pt x="4056171" y="3796910"/>
                </a:lnTo>
                <a:cubicBezTo>
                  <a:pt x="4056171" y="3850355"/>
                  <a:pt x="4023677" y="3896210"/>
                  <a:pt x="3977368" y="3915798"/>
                </a:cubicBezTo>
                <a:lnTo>
                  <a:pt x="3929298" y="3925502"/>
                </a:lnTo>
                <a:lnTo>
                  <a:pt x="3929298" y="3926240"/>
                </a:lnTo>
                <a:lnTo>
                  <a:pt x="3905818" y="3928607"/>
                </a:lnTo>
                <a:cubicBezTo>
                  <a:pt x="3859621" y="3938060"/>
                  <a:pt x="3822008" y="3971080"/>
                  <a:pt x="3806089" y="4014556"/>
                </a:cubicBezTo>
                <a:lnTo>
                  <a:pt x="3805837" y="4015985"/>
                </a:lnTo>
                <a:lnTo>
                  <a:pt x="3805837" y="4120626"/>
                </a:lnTo>
                <a:cubicBezTo>
                  <a:pt x="3805837" y="4191886"/>
                  <a:pt x="3748070" y="4249653"/>
                  <a:pt x="3676810" y="4249653"/>
                </a:cubicBezTo>
                <a:lnTo>
                  <a:pt x="3676811" y="4249652"/>
                </a:lnTo>
                <a:cubicBezTo>
                  <a:pt x="3605551" y="4249652"/>
                  <a:pt x="3547784" y="4191885"/>
                  <a:pt x="3547784" y="4120625"/>
                </a:cubicBezTo>
                <a:cubicBezTo>
                  <a:pt x="3547784" y="4126133"/>
                  <a:pt x="3547783" y="4131640"/>
                  <a:pt x="3547783" y="4137148"/>
                </a:cubicBezTo>
                <a:lnTo>
                  <a:pt x="3537645" y="4086929"/>
                </a:lnTo>
                <a:cubicBezTo>
                  <a:pt x="3518057" y="4040619"/>
                  <a:pt x="3472202" y="4008125"/>
                  <a:pt x="3418757" y="4008125"/>
                </a:cubicBezTo>
                <a:cubicBezTo>
                  <a:pt x="3365312" y="4008125"/>
                  <a:pt x="3319457" y="4040619"/>
                  <a:pt x="3299870" y="4086929"/>
                </a:cubicBezTo>
                <a:lnTo>
                  <a:pt x="3290106" y="4135289"/>
                </a:lnTo>
                <a:lnTo>
                  <a:pt x="3290106" y="4721691"/>
                </a:lnTo>
                <a:cubicBezTo>
                  <a:pt x="3290106" y="4792951"/>
                  <a:pt x="3232339" y="4850718"/>
                  <a:pt x="3161079" y="4850718"/>
                </a:cubicBezTo>
                <a:lnTo>
                  <a:pt x="3161080" y="4850717"/>
                </a:lnTo>
                <a:cubicBezTo>
                  <a:pt x="3089820" y="4850717"/>
                  <a:pt x="3032053" y="4792950"/>
                  <a:pt x="3032053" y="4721690"/>
                </a:cubicBezTo>
                <a:cubicBezTo>
                  <a:pt x="3032053" y="4422703"/>
                  <a:pt x="3032052" y="4123715"/>
                  <a:pt x="3032052" y="3824728"/>
                </a:cubicBezTo>
                <a:lnTo>
                  <a:pt x="3021914" y="3774509"/>
                </a:lnTo>
                <a:cubicBezTo>
                  <a:pt x="3002326" y="3728199"/>
                  <a:pt x="2956471" y="3695705"/>
                  <a:pt x="2903026" y="3695705"/>
                </a:cubicBezTo>
                <a:cubicBezTo>
                  <a:pt x="2849581" y="3695705"/>
                  <a:pt x="2803726" y="3728199"/>
                  <a:pt x="2784139" y="3774509"/>
                </a:cubicBezTo>
                <a:lnTo>
                  <a:pt x="2780541" y="3792328"/>
                </a:lnTo>
                <a:lnTo>
                  <a:pt x="2780541" y="4101274"/>
                </a:lnTo>
                <a:cubicBezTo>
                  <a:pt x="2780541" y="4172534"/>
                  <a:pt x="2722774" y="4230301"/>
                  <a:pt x="2651514" y="4230301"/>
                </a:cubicBezTo>
                <a:lnTo>
                  <a:pt x="2651515" y="4230300"/>
                </a:lnTo>
                <a:cubicBezTo>
                  <a:pt x="2580255" y="4230300"/>
                  <a:pt x="2522488" y="4172533"/>
                  <a:pt x="2522488" y="4101273"/>
                </a:cubicBezTo>
                <a:lnTo>
                  <a:pt x="2522488" y="4054535"/>
                </a:lnTo>
                <a:lnTo>
                  <a:pt x="2503819" y="4021993"/>
                </a:lnTo>
                <a:cubicBezTo>
                  <a:pt x="2484535" y="3998627"/>
                  <a:pt x="2457553" y="3981851"/>
                  <a:pt x="2426754" y="3975549"/>
                </a:cubicBezTo>
                <a:lnTo>
                  <a:pt x="2403274" y="3973182"/>
                </a:lnTo>
                <a:lnTo>
                  <a:pt x="2403274" y="3972444"/>
                </a:lnTo>
                <a:lnTo>
                  <a:pt x="2355204" y="3962740"/>
                </a:lnTo>
                <a:cubicBezTo>
                  <a:pt x="2308895" y="3943152"/>
                  <a:pt x="2276401" y="3897297"/>
                  <a:pt x="2276401" y="3843852"/>
                </a:cubicBezTo>
                <a:lnTo>
                  <a:pt x="2276401" y="3729868"/>
                </a:lnTo>
                <a:lnTo>
                  <a:pt x="2268012" y="3688318"/>
                </a:lnTo>
                <a:cubicBezTo>
                  <a:pt x="2248425" y="3642008"/>
                  <a:pt x="2202570" y="3609514"/>
                  <a:pt x="2149125" y="3609514"/>
                </a:cubicBezTo>
                <a:cubicBezTo>
                  <a:pt x="2095680" y="3609514"/>
                  <a:pt x="2049825" y="3642008"/>
                  <a:pt x="2030238" y="3688318"/>
                </a:cubicBezTo>
                <a:lnTo>
                  <a:pt x="2028048" y="3699163"/>
                </a:lnTo>
                <a:lnTo>
                  <a:pt x="2028048" y="3852566"/>
                </a:lnTo>
                <a:cubicBezTo>
                  <a:pt x="2028048" y="3906011"/>
                  <a:pt x="1995554" y="3951866"/>
                  <a:pt x="1949245" y="3971454"/>
                </a:cubicBezTo>
                <a:lnTo>
                  <a:pt x="1901175" y="3981158"/>
                </a:lnTo>
                <a:lnTo>
                  <a:pt x="1901175" y="3981896"/>
                </a:lnTo>
                <a:lnTo>
                  <a:pt x="1877695" y="3984263"/>
                </a:lnTo>
                <a:cubicBezTo>
                  <a:pt x="1831497" y="3993716"/>
                  <a:pt x="1793885" y="4026736"/>
                  <a:pt x="1777966" y="4070212"/>
                </a:cubicBezTo>
                <a:lnTo>
                  <a:pt x="1775762" y="4082702"/>
                </a:lnTo>
                <a:lnTo>
                  <a:pt x="1775762" y="4216610"/>
                </a:lnTo>
                <a:cubicBezTo>
                  <a:pt x="1775762" y="4287870"/>
                  <a:pt x="1717995" y="4345637"/>
                  <a:pt x="1646735" y="4345637"/>
                </a:cubicBezTo>
                <a:lnTo>
                  <a:pt x="1646736" y="4345636"/>
                </a:lnTo>
                <a:cubicBezTo>
                  <a:pt x="1575476" y="4345636"/>
                  <a:pt x="1517709" y="4287869"/>
                  <a:pt x="1517709" y="4216609"/>
                </a:cubicBezTo>
                <a:lnTo>
                  <a:pt x="1517709" y="3851355"/>
                </a:lnTo>
                <a:lnTo>
                  <a:pt x="1515505" y="3838865"/>
                </a:lnTo>
                <a:cubicBezTo>
                  <a:pt x="1499586" y="3795389"/>
                  <a:pt x="1461974" y="3762369"/>
                  <a:pt x="1415776" y="3752916"/>
                </a:cubicBezTo>
                <a:lnTo>
                  <a:pt x="1392296" y="3750549"/>
                </a:lnTo>
                <a:lnTo>
                  <a:pt x="1392296" y="3749811"/>
                </a:lnTo>
                <a:lnTo>
                  <a:pt x="1344226" y="3740107"/>
                </a:lnTo>
                <a:cubicBezTo>
                  <a:pt x="1297917" y="3720519"/>
                  <a:pt x="1265423" y="3674664"/>
                  <a:pt x="1265423" y="3621219"/>
                </a:cubicBezTo>
                <a:lnTo>
                  <a:pt x="1265423" y="3244844"/>
                </a:lnTo>
                <a:lnTo>
                  <a:pt x="1257034" y="3203294"/>
                </a:lnTo>
                <a:cubicBezTo>
                  <a:pt x="1237447" y="3156984"/>
                  <a:pt x="1191592" y="3124490"/>
                  <a:pt x="1138147" y="3124490"/>
                </a:cubicBezTo>
                <a:cubicBezTo>
                  <a:pt x="1084702" y="3124490"/>
                  <a:pt x="1038847" y="3156984"/>
                  <a:pt x="1019260" y="3203294"/>
                </a:cubicBezTo>
                <a:lnTo>
                  <a:pt x="1016586" y="3216537"/>
                </a:lnTo>
                <a:lnTo>
                  <a:pt x="1016586" y="3277201"/>
                </a:lnTo>
                <a:cubicBezTo>
                  <a:pt x="1016586" y="3348461"/>
                  <a:pt x="958819" y="3406228"/>
                  <a:pt x="887559" y="3406228"/>
                </a:cubicBezTo>
                <a:lnTo>
                  <a:pt x="887560" y="3406227"/>
                </a:lnTo>
                <a:cubicBezTo>
                  <a:pt x="816300" y="3406227"/>
                  <a:pt x="758533" y="3348460"/>
                  <a:pt x="758533" y="3277200"/>
                </a:cubicBezTo>
                <a:lnTo>
                  <a:pt x="758533" y="3136420"/>
                </a:lnTo>
                <a:lnTo>
                  <a:pt x="737116" y="3099088"/>
                </a:lnTo>
                <a:cubicBezTo>
                  <a:pt x="717833" y="3075722"/>
                  <a:pt x="690850" y="3058946"/>
                  <a:pt x="660051" y="3052644"/>
                </a:cubicBezTo>
                <a:lnTo>
                  <a:pt x="636571" y="3050277"/>
                </a:lnTo>
                <a:lnTo>
                  <a:pt x="636571" y="3049539"/>
                </a:lnTo>
                <a:lnTo>
                  <a:pt x="588501" y="3039835"/>
                </a:lnTo>
                <a:cubicBezTo>
                  <a:pt x="542192" y="3020247"/>
                  <a:pt x="509698" y="2974392"/>
                  <a:pt x="509698" y="2920947"/>
                </a:cubicBezTo>
                <a:lnTo>
                  <a:pt x="509698" y="1975689"/>
                </a:lnTo>
                <a:lnTo>
                  <a:pt x="501309" y="1934140"/>
                </a:lnTo>
                <a:cubicBezTo>
                  <a:pt x="481722" y="1887830"/>
                  <a:pt x="435867" y="1855336"/>
                  <a:pt x="382422" y="1855336"/>
                </a:cubicBezTo>
                <a:cubicBezTo>
                  <a:pt x="328977" y="1855336"/>
                  <a:pt x="283122" y="1887830"/>
                  <a:pt x="263535" y="1934140"/>
                </a:cubicBezTo>
                <a:lnTo>
                  <a:pt x="258053" y="1961291"/>
                </a:lnTo>
                <a:lnTo>
                  <a:pt x="258053" y="2016326"/>
                </a:lnTo>
                <a:cubicBezTo>
                  <a:pt x="258053" y="2087586"/>
                  <a:pt x="200286" y="2145353"/>
                  <a:pt x="129026" y="2145353"/>
                </a:cubicBezTo>
                <a:lnTo>
                  <a:pt x="129027" y="2145352"/>
                </a:lnTo>
                <a:cubicBezTo>
                  <a:pt x="57767" y="2145352"/>
                  <a:pt x="0" y="2087585"/>
                  <a:pt x="0" y="2016325"/>
                </a:cubicBezTo>
                <a:lnTo>
                  <a:pt x="0" y="1566131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2076789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41508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77157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37201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0" y="164345"/>
            <a:ext cx="4048838" cy="5200575"/>
          </a:xfrm>
          <a:custGeom>
            <a:avLst/>
            <a:gdLst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69 w 4048838"/>
              <a:gd name="connsiteY12" fmla="*/ 0 h 5364921"/>
              <a:gd name="connsiteX13" fmla="*/ 2040370 w 4048838"/>
              <a:gd name="connsiteY13" fmla="*/ 864584 h 5364921"/>
              <a:gd name="connsiteX14" fmla="*/ 2050508 w 4048838"/>
              <a:gd name="connsiteY14" fmla="*/ 814365 h 5364921"/>
              <a:gd name="connsiteX15" fmla="*/ 2169396 w 4048838"/>
              <a:gd name="connsiteY15" fmla="*/ 735561 h 5364921"/>
              <a:gd name="connsiteX16" fmla="*/ 2288283 w 4048838"/>
              <a:gd name="connsiteY16" fmla="*/ 814365 h 5364921"/>
              <a:gd name="connsiteX17" fmla="*/ 2291881 w 4048838"/>
              <a:gd name="connsiteY17" fmla="*/ 832184 h 5364921"/>
              <a:gd name="connsiteX18" fmla="*/ 2291881 w 4048838"/>
              <a:gd name="connsiteY18" fmla="*/ 1141130 h 5364921"/>
              <a:gd name="connsiteX19" fmla="*/ 2420908 w 4048838"/>
              <a:gd name="connsiteY19" fmla="*/ 1270157 h 5364921"/>
              <a:gd name="connsiteX20" fmla="*/ 2420907 w 4048838"/>
              <a:gd name="connsiteY20" fmla="*/ 1270156 h 5364921"/>
              <a:gd name="connsiteX21" fmla="*/ 2549934 w 4048838"/>
              <a:gd name="connsiteY21" fmla="*/ 1141129 h 5364921"/>
              <a:gd name="connsiteX22" fmla="*/ 2549934 w 4048838"/>
              <a:gd name="connsiteY22" fmla="*/ 1094391 h 5364921"/>
              <a:gd name="connsiteX23" fmla="*/ 2568603 w 4048838"/>
              <a:gd name="connsiteY23" fmla="*/ 1061849 h 5364921"/>
              <a:gd name="connsiteX24" fmla="*/ 2645668 w 4048838"/>
              <a:gd name="connsiteY24" fmla="*/ 1015405 h 5364921"/>
              <a:gd name="connsiteX25" fmla="*/ 2669148 w 4048838"/>
              <a:gd name="connsiteY25" fmla="*/ 1013038 h 5364921"/>
              <a:gd name="connsiteX26" fmla="*/ 2669148 w 4048838"/>
              <a:gd name="connsiteY26" fmla="*/ 1012300 h 5364921"/>
              <a:gd name="connsiteX27" fmla="*/ 2717218 w 4048838"/>
              <a:gd name="connsiteY27" fmla="*/ 1002596 h 5364921"/>
              <a:gd name="connsiteX28" fmla="*/ 2796021 w 4048838"/>
              <a:gd name="connsiteY28" fmla="*/ 883708 h 5364921"/>
              <a:gd name="connsiteX29" fmla="*/ 2796021 w 4048838"/>
              <a:gd name="connsiteY29" fmla="*/ 769724 h 5364921"/>
              <a:gd name="connsiteX30" fmla="*/ 2804410 w 4048838"/>
              <a:gd name="connsiteY30" fmla="*/ 728174 h 5364921"/>
              <a:gd name="connsiteX31" fmla="*/ 2923297 w 4048838"/>
              <a:gd name="connsiteY31" fmla="*/ 649370 h 5364921"/>
              <a:gd name="connsiteX32" fmla="*/ 3042184 w 4048838"/>
              <a:gd name="connsiteY32" fmla="*/ 728174 h 5364921"/>
              <a:gd name="connsiteX33" fmla="*/ 3044374 w 4048838"/>
              <a:gd name="connsiteY33" fmla="*/ 739019 h 5364921"/>
              <a:gd name="connsiteX34" fmla="*/ 3044374 w 4048838"/>
              <a:gd name="connsiteY34" fmla="*/ 892422 h 5364921"/>
              <a:gd name="connsiteX35" fmla="*/ 3123177 w 4048838"/>
              <a:gd name="connsiteY35" fmla="*/ 1011310 h 5364921"/>
              <a:gd name="connsiteX36" fmla="*/ 3171247 w 4048838"/>
              <a:gd name="connsiteY36" fmla="*/ 1021014 h 5364921"/>
              <a:gd name="connsiteX37" fmla="*/ 3171247 w 4048838"/>
              <a:gd name="connsiteY37" fmla="*/ 1021752 h 5364921"/>
              <a:gd name="connsiteX38" fmla="*/ 3194727 w 4048838"/>
              <a:gd name="connsiteY38" fmla="*/ 1024119 h 5364921"/>
              <a:gd name="connsiteX39" fmla="*/ 3294455 w 4048838"/>
              <a:gd name="connsiteY39" fmla="*/ 1110068 h 5364921"/>
              <a:gd name="connsiteX40" fmla="*/ 3296659 w 4048838"/>
              <a:gd name="connsiteY40" fmla="*/ 1122558 h 5364921"/>
              <a:gd name="connsiteX41" fmla="*/ 3296659 w 4048838"/>
              <a:gd name="connsiteY41" fmla="*/ 1256466 h 5364921"/>
              <a:gd name="connsiteX42" fmla="*/ 3425686 w 4048838"/>
              <a:gd name="connsiteY42" fmla="*/ 1385493 h 5364921"/>
              <a:gd name="connsiteX43" fmla="*/ 3425685 w 4048838"/>
              <a:gd name="connsiteY43" fmla="*/ 1385492 h 5364921"/>
              <a:gd name="connsiteX44" fmla="*/ 3554712 w 4048838"/>
              <a:gd name="connsiteY44" fmla="*/ 1256465 h 5364921"/>
              <a:gd name="connsiteX45" fmla="*/ 3554712 w 4048838"/>
              <a:gd name="connsiteY45" fmla="*/ 891211 h 5364921"/>
              <a:gd name="connsiteX46" fmla="*/ 3556916 w 4048838"/>
              <a:gd name="connsiteY46" fmla="*/ 878721 h 5364921"/>
              <a:gd name="connsiteX47" fmla="*/ 3656645 w 4048838"/>
              <a:gd name="connsiteY47" fmla="*/ 792772 h 5364921"/>
              <a:gd name="connsiteX48" fmla="*/ 3680125 w 4048838"/>
              <a:gd name="connsiteY48" fmla="*/ 790405 h 5364921"/>
              <a:gd name="connsiteX49" fmla="*/ 3680125 w 4048838"/>
              <a:gd name="connsiteY49" fmla="*/ 789667 h 5364921"/>
              <a:gd name="connsiteX50" fmla="*/ 3728195 w 4048838"/>
              <a:gd name="connsiteY50" fmla="*/ 779963 h 5364921"/>
              <a:gd name="connsiteX51" fmla="*/ 3806998 w 4048838"/>
              <a:gd name="connsiteY51" fmla="*/ 661075 h 5364921"/>
              <a:gd name="connsiteX52" fmla="*/ 3806998 w 4048838"/>
              <a:gd name="connsiteY52" fmla="*/ 284700 h 5364921"/>
              <a:gd name="connsiteX53" fmla="*/ 3815387 w 4048838"/>
              <a:gd name="connsiteY53" fmla="*/ 243150 h 5364921"/>
              <a:gd name="connsiteX54" fmla="*/ 3934274 w 4048838"/>
              <a:gd name="connsiteY54" fmla="*/ 164346 h 5364921"/>
              <a:gd name="connsiteX55" fmla="*/ 4033837 w 4048838"/>
              <a:gd name="connsiteY55" fmla="*/ 211300 h 5364921"/>
              <a:gd name="connsiteX56" fmla="*/ 4047851 w 4048838"/>
              <a:gd name="connsiteY56" fmla="*/ 234398 h 5364921"/>
              <a:gd name="connsiteX57" fmla="*/ 4047851 w 4048838"/>
              <a:gd name="connsiteY57" fmla="*/ 2080334 h 5364921"/>
              <a:gd name="connsiteX58" fmla="*/ 4048838 w 4048838"/>
              <a:gd name="connsiteY58" fmla="*/ 2080334 h 5364921"/>
              <a:gd name="connsiteX59" fmla="*/ 4048838 w 4048838"/>
              <a:gd name="connsiteY59" fmla="*/ 3156804 h 5364921"/>
              <a:gd name="connsiteX60" fmla="*/ 3970035 w 4048838"/>
              <a:gd name="connsiteY60" fmla="*/ 3275692 h 5364921"/>
              <a:gd name="connsiteX61" fmla="*/ 3921965 w 4048838"/>
              <a:gd name="connsiteY61" fmla="*/ 3285396 h 5364921"/>
              <a:gd name="connsiteX62" fmla="*/ 3921965 w 4048838"/>
              <a:gd name="connsiteY62" fmla="*/ 3286134 h 5364921"/>
              <a:gd name="connsiteX63" fmla="*/ 3898485 w 4048838"/>
              <a:gd name="connsiteY63" fmla="*/ 3288501 h 5364921"/>
              <a:gd name="connsiteX64" fmla="*/ 3821421 w 4048838"/>
              <a:gd name="connsiteY64" fmla="*/ 3334945 h 5364921"/>
              <a:gd name="connsiteX65" fmla="*/ 3800256 w 4048838"/>
              <a:gd name="connsiteY65" fmla="*/ 3371836 h 5364921"/>
              <a:gd name="connsiteX66" fmla="*/ 3800256 w 4048838"/>
              <a:gd name="connsiteY66" fmla="*/ 3435150 h 5364921"/>
              <a:gd name="connsiteX67" fmla="*/ 3721453 w 4048838"/>
              <a:gd name="connsiteY67" fmla="*/ 3554038 h 5364921"/>
              <a:gd name="connsiteX68" fmla="*/ 3673383 w 4048838"/>
              <a:gd name="connsiteY68" fmla="*/ 3563742 h 5364921"/>
              <a:gd name="connsiteX69" fmla="*/ 3673383 w 4048838"/>
              <a:gd name="connsiteY69" fmla="*/ 3564480 h 5364921"/>
              <a:gd name="connsiteX70" fmla="*/ 3649903 w 4048838"/>
              <a:gd name="connsiteY70" fmla="*/ 3566847 h 5364921"/>
              <a:gd name="connsiteX71" fmla="*/ 3550174 w 4048838"/>
              <a:gd name="connsiteY71" fmla="*/ 3652796 h 5364921"/>
              <a:gd name="connsiteX72" fmla="*/ 3550154 w 4048838"/>
              <a:gd name="connsiteY72" fmla="*/ 3652909 h 5364921"/>
              <a:gd name="connsiteX73" fmla="*/ 3550154 w 4048838"/>
              <a:gd name="connsiteY73" fmla="*/ 4212702 h 5364921"/>
              <a:gd name="connsiteX74" fmla="*/ 3471351 w 4048838"/>
              <a:gd name="connsiteY74" fmla="*/ 4331590 h 5364921"/>
              <a:gd name="connsiteX75" fmla="*/ 3423281 w 4048838"/>
              <a:gd name="connsiteY75" fmla="*/ 4341294 h 5364921"/>
              <a:gd name="connsiteX76" fmla="*/ 3423281 w 4048838"/>
              <a:gd name="connsiteY76" fmla="*/ 4342032 h 5364921"/>
              <a:gd name="connsiteX77" fmla="*/ 3399801 w 4048838"/>
              <a:gd name="connsiteY77" fmla="*/ 4344399 h 5364921"/>
              <a:gd name="connsiteX78" fmla="*/ 3300072 w 4048838"/>
              <a:gd name="connsiteY78" fmla="*/ 4430348 h 5364921"/>
              <a:gd name="connsiteX79" fmla="*/ 3299821 w 4048838"/>
              <a:gd name="connsiteY79" fmla="*/ 4431771 h 5364921"/>
              <a:gd name="connsiteX80" fmla="*/ 3299821 w 4048838"/>
              <a:gd name="connsiteY80" fmla="*/ 4700096 h 5364921"/>
              <a:gd name="connsiteX81" fmla="*/ 3170794 w 4048838"/>
              <a:gd name="connsiteY81" fmla="*/ 4829123 h 5364921"/>
              <a:gd name="connsiteX82" fmla="*/ 3170795 w 4048838"/>
              <a:gd name="connsiteY82" fmla="*/ 4829122 h 5364921"/>
              <a:gd name="connsiteX83" fmla="*/ 3041768 w 4048838"/>
              <a:gd name="connsiteY83" fmla="*/ 4700095 h 5364921"/>
              <a:gd name="connsiteX84" fmla="*/ 3041768 w 4048838"/>
              <a:gd name="connsiteY84" fmla="*/ 4420076 h 5364921"/>
              <a:gd name="connsiteX85" fmla="*/ 3039765 w 4048838"/>
              <a:gd name="connsiteY85" fmla="*/ 4408725 h 5364921"/>
              <a:gd name="connsiteX86" fmla="*/ 2940036 w 4048838"/>
              <a:gd name="connsiteY86" fmla="*/ 4322776 h 5364921"/>
              <a:gd name="connsiteX87" fmla="*/ 2916556 w 4048838"/>
              <a:gd name="connsiteY87" fmla="*/ 4320409 h 5364921"/>
              <a:gd name="connsiteX88" fmla="*/ 2916556 w 4048838"/>
              <a:gd name="connsiteY88" fmla="*/ 4319671 h 5364921"/>
              <a:gd name="connsiteX89" fmla="*/ 2868486 w 4048838"/>
              <a:gd name="connsiteY89" fmla="*/ 4309967 h 5364921"/>
              <a:gd name="connsiteX90" fmla="*/ 2789683 w 4048838"/>
              <a:gd name="connsiteY90" fmla="*/ 4191079 h 5364921"/>
              <a:gd name="connsiteX91" fmla="*/ 2789683 w 4048838"/>
              <a:gd name="connsiteY91" fmla="*/ 4100949 h 5364921"/>
              <a:gd name="connsiteX92" fmla="*/ 2781294 w 4048838"/>
              <a:gd name="connsiteY92" fmla="*/ 4059399 h 5364921"/>
              <a:gd name="connsiteX93" fmla="*/ 2662407 w 4048838"/>
              <a:gd name="connsiteY93" fmla="*/ 3980595 h 5364921"/>
              <a:gd name="connsiteX94" fmla="*/ 2543520 w 4048838"/>
              <a:gd name="connsiteY94" fmla="*/ 4059399 h 5364921"/>
              <a:gd name="connsiteX95" fmla="*/ 2541330 w 4048838"/>
              <a:gd name="connsiteY95" fmla="*/ 4070243 h 5364921"/>
              <a:gd name="connsiteX96" fmla="*/ 2541330 w 4048838"/>
              <a:gd name="connsiteY96" fmla="*/ 4311113 h 5364921"/>
              <a:gd name="connsiteX97" fmla="*/ 2462527 w 4048838"/>
              <a:gd name="connsiteY97" fmla="*/ 4430001 h 5364921"/>
              <a:gd name="connsiteX98" fmla="*/ 2414457 w 4048838"/>
              <a:gd name="connsiteY98" fmla="*/ 4439705 h 5364921"/>
              <a:gd name="connsiteX99" fmla="*/ 2414457 w 4048838"/>
              <a:gd name="connsiteY99" fmla="*/ 4440443 h 5364921"/>
              <a:gd name="connsiteX100" fmla="*/ 2390977 w 4048838"/>
              <a:gd name="connsiteY100" fmla="*/ 4442810 h 5364921"/>
              <a:gd name="connsiteX101" fmla="*/ 2291248 w 4048838"/>
              <a:gd name="connsiteY101" fmla="*/ 4528759 h 5364921"/>
              <a:gd name="connsiteX102" fmla="*/ 2290996 w 4048838"/>
              <a:gd name="connsiteY102" fmla="*/ 4530188 h 5364921"/>
              <a:gd name="connsiteX103" fmla="*/ 2290996 w 4048838"/>
              <a:gd name="connsiteY103" fmla="*/ 4634829 h 5364921"/>
              <a:gd name="connsiteX104" fmla="*/ 2161969 w 4048838"/>
              <a:gd name="connsiteY104" fmla="*/ 4763856 h 5364921"/>
              <a:gd name="connsiteX105" fmla="*/ 2161970 w 4048838"/>
              <a:gd name="connsiteY105" fmla="*/ 4763855 h 5364921"/>
              <a:gd name="connsiteX106" fmla="*/ 2032943 w 4048838"/>
              <a:gd name="connsiteY106" fmla="*/ 4634828 h 5364921"/>
              <a:gd name="connsiteX107" fmla="*/ 2032943 w 4048838"/>
              <a:gd name="connsiteY107" fmla="*/ 2080334 h 5364921"/>
              <a:gd name="connsiteX108" fmla="*/ 2032942 w 4048838"/>
              <a:gd name="connsiteY108" fmla="*/ 4651351 h 5364921"/>
              <a:gd name="connsiteX109" fmla="*/ 2022804 w 4048838"/>
              <a:gd name="connsiteY109" fmla="*/ 4601132 h 5364921"/>
              <a:gd name="connsiteX110" fmla="*/ 1903916 w 4048838"/>
              <a:gd name="connsiteY110" fmla="*/ 4522328 h 5364921"/>
              <a:gd name="connsiteX111" fmla="*/ 1785029 w 4048838"/>
              <a:gd name="connsiteY111" fmla="*/ 4601132 h 5364921"/>
              <a:gd name="connsiteX112" fmla="*/ 1775265 w 4048838"/>
              <a:gd name="connsiteY112" fmla="*/ 4649492 h 5364921"/>
              <a:gd name="connsiteX113" fmla="*/ 1775265 w 4048838"/>
              <a:gd name="connsiteY113" fmla="*/ 5235894 h 5364921"/>
              <a:gd name="connsiteX114" fmla="*/ 1646238 w 4048838"/>
              <a:gd name="connsiteY114" fmla="*/ 5364921 h 5364921"/>
              <a:gd name="connsiteX115" fmla="*/ 1646239 w 4048838"/>
              <a:gd name="connsiteY115" fmla="*/ 5364920 h 5364921"/>
              <a:gd name="connsiteX116" fmla="*/ 1517212 w 4048838"/>
              <a:gd name="connsiteY116" fmla="*/ 5235893 h 5364921"/>
              <a:gd name="connsiteX117" fmla="*/ 1517212 w 4048838"/>
              <a:gd name="connsiteY117" fmla="*/ 2080334 h 5364921"/>
              <a:gd name="connsiteX118" fmla="*/ 1517211 w 4048838"/>
              <a:gd name="connsiteY118" fmla="*/ 4338931 h 5364921"/>
              <a:gd name="connsiteX119" fmla="*/ 1507073 w 4048838"/>
              <a:gd name="connsiteY119" fmla="*/ 4288712 h 5364921"/>
              <a:gd name="connsiteX120" fmla="*/ 1388185 w 4048838"/>
              <a:gd name="connsiteY120" fmla="*/ 4209908 h 5364921"/>
              <a:gd name="connsiteX121" fmla="*/ 1269298 w 4048838"/>
              <a:gd name="connsiteY121" fmla="*/ 4288712 h 5364921"/>
              <a:gd name="connsiteX122" fmla="*/ 1265700 w 4048838"/>
              <a:gd name="connsiteY122" fmla="*/ 4306531 h 5364921"/>
              <a:gd name="connsiteX123" fmla="*/ 1265700 w 4048838"/>
              <a:gd name="connsiteY123" fmla="*/ 4615477 h 5364921"/>
              <a:gd name="connsiteX124" fmla="*/ 1136673 w 4048838"/>
              <a:gd name="connsiteY124" fmla="*/ 4744504 h 5364921"/>
              <a:gd name="connsiteX125" fmla="*/ 1136674 w 4048838"/>
              <a:gd name="connsiteY125" fmla="*/ 4744503 h 5364921"/>
              <a:gd name="connsiteX126" fmla="*/ 1007647 w 4048838"/>
              <a:gd name="connsiteY126" fmla="*/ 4615476 h 5364921"/>
              <a:gd name="connsiteX127" fmla="*/ 1007647 w 4048838"/>
              <a:gd name="connsiteY127" fmla="*/ 4568738 h 5364921"/>
              <a:gd name="connsiteX128" fmla="*/ 988978 w 4048838"/>
              <a:gd name="connsiteY128" fmla="*/ 4536196 h 5364921"/>
              <a:gd name="connsiteX129" fmla="*/ 911913 w 4048838"/>
              <a:gd name="connsiteY129" fmla="*/ 4489752 h 5364921"/>
              <a:gd name="connsiteX130" fmla="*/ 888433 w 4048838"/>
              <a:gd name="connsiteY130" fmla="*/ 4487385 h 5364921"/>
              <a:gd name="connsiteX131" fmla="*/ 888433 w 4048838"/>
              <a:gd name="connsiteY131" fmla="*/ 4486647 h 5364921"/>
              <a:gd name="connsiteX132" fmla="*/ 840363 w 4048838"/>
              <a:gd name="connsiteY132" fmla="*/ 4476943 h 5364921"/>
              <a:gd name="connsiteX133" fmla="*/ 761560 w 4048838"/>
              <a:gd name="connsiteY133" fmla="*/ 4358055 h 5364921"/>
              <a:gd name="connsiteX134" fmla="*/ 761560 w 4048838"/>
              <a:gd name="connsiteY134" fmla="*/ 4244071 h 5364921"/>
              <a:gd name="connsiteX135" fmla="*/ 753171 w 4048838"/>
              <a:gd name="connsiteY135" fmla="*/ 4202521 h 5364921"/>
              <a:gd name="connsiteX136" fmla="*/ 634284 w 4048838"/>
              <a:gd name="connsiteY136" fmla="*/ 4123717 h 5364921"/>
              <a:gd name="connsiteX137" fmla="*/ 515397 w 4048838"/>
              <a:gd name="connsiteY137" fmla="*/ 4202521 h 5364921"/>
              <a:gd name="connsiteX138" fmla="*/ 513207 w 4048838"/>
              <a:gd name="connsiteY138" fmla="*/ 4213366 h 5364921"/>
              <a:gd name="connsiteX139" fmla="*/ 513207 w 4048838"/>
              <a:gd name="connsiteY139" fmla="*/ 4366769 h 5364921"/>
              <a:gd name="connsiteX140" fmla="*/ 434404 w 4048838"/>
              <a:gd name="connsiteY140" fmla="*/ 4485657 h 5364921"/>
              <a:gd name="connsiteX141" fmla="*/ 386334 w 4048838"/>
              <a:gd name="connsiteY141" fmla="*/ 4495361 h 5364921"/>
              <a:gd name="connsiteX142" fmla="*/ 386334 w 4048838"/>
              <a:gd name="connsiteY142" fmla="*/ 4496099 h 5364921"/>
              <a:gd name="connsiteX143" fmla="*/ 362854 w 4048838"/>
              <a:gd name="connsiteY143" fmla="*/ 4498466 h 5364921"/>
              <a:gd name="connsiteX144" fmla="*/ 263125 w 4048838"/>
              <a:gd name="connsiteY144" fmla="*/ 4584415 h 5364921"/>
              <a:gd name="connsiteX145" fmla="*/ 260921 w 4048838"/>
              <a:gd name="connsiteY145" fmla="*/ 4596905 h 5364921"/>
              <a:gd name="connsiteX146" fmla="*/ 260921 w 4048838"/>
              <a:gd name="connsiteY146" fmla="*/ 4730813 h 5364921"/>
              <a:gd name="connsiteX147" fmla="*/ 131894 w 4048838"/>
              <a:gd name="connsiteY147" fmla="*/ 4859840 h 5364921"/>
              <a:gd name="connsiteX148" fmla="*/ 131895 w 4048838"/>
              <a:gd name="connsiteY148" fmla="*/ 4859839 h 5364921"/>
              <a:gd name="connsiteX149" fmla="*/ 2868 w 4048838"/>
              <a:gd name="connsiteY149" fmla="*/ 4730812 h 5364921"/>
              <a:gd name="connsiteX150" fmla="*/ 2868 w 4048838"/>
              <a:gd name="connsiteY150" fmla="*/ 4365558 h 5364921"/>
              <a:gd name="connsiteX151" fmla="*/ 664 w 4048838"/>
              <a:gd name="connsiteY151" fmla="*/ 4353068 h 5364921"/>
              <a:gd name="connsiteX152" fmla="*/ 0 w 4048838"/>
              <a:gd name="connsiteY152" fmla="*/ 4351789 h 5364921"/>
              <a:gd name="connsiteX153" fmla="*/ 0 w 4048838"/>
              <a:gd name="connsiteY153" fmla="*/ 858029 h 5364921"/>
              <a:gd name="connsiteX154" fmla="*/ 90123 w 4048838"/>
              <a:gd name="connsiteY154" fmla="*/ 858029 h 5364921"/>
              <a:gd name="connsiteX155" fmla="*/ 134300 w 4048838"/>
              <a:gd name="connsiteY155" fmla="*/ 866947 h 5364921"/>
              <a:gd name="connsiteX156" fmla="*/ 134300 w 4048838"/>
              <a:gd name="connsiteY156" fmla="*/ 867685 h 5364921"/>
              <a:gd name="connsiteX157" fmla="*/ 157780 w 4048838"/>
              <a:gd name="connsiteY157" fmla="*/ 870052 h 5364921"/>
              <a:gd name="connsiteX158" fmla="*/ 257509 w 4048838"/>
              <a:gd name="connsiteY158" fmla="*/ 956001 h 5364921"/>
              <a:gd name="connsiteX159" fmla="*/ 257760 w 4048838"/>
              <a:gd name="connsiteY159" fmla="*/ 957424 h 5364921"/>
              <a:gd name="connsiteX160" fmla="*/ 257760 w 4048838"/>
              <a:gd name="connsiteY160" fmla="*/ 1225749 h 5364921"/>
              <a:gd name="connsiteX161" fmla="*/ 386787 w 4048838"/>
              <a:gd name="connsiteY161" fmla="*/ 1354776 h 5364921"/>
              <a:gd name="connsiteX162" fmla="*/ 386786 w 4048838"/>
              <a:gd name="connsiteY162" fmla="*/ 1354775 h 5364921"/>
              <a:gd name="connsiteX163" fmla="*/ 515813 w 4048838"/>
              <a:gd name="connsiteY163" fmla="*/ 1225748 h 5364921"/>
              <a:gd name="connsiteX164" fmla="*/ 515813 w 4048838"/>
              <a:gd name="connsiteY164" fmla="*/ 945729 h 5364921"/>
              <a:gd name="connsiteX165" fmla="*/ 517816 w 4048838"/>
              <a:gd name="connsiteY165" fmla="*/ 934378 h 5364921"/>
              <a:gd name="connsiteX166" fmla="*/ 617545 w 4048838"/>
              <a:gd name="connsiteY166" fmla="*/ 848429 h 5364921"/>
              <a:gd name="connsiteX167" fmla="*/ 641025 w 4048838"/>
              <a:gd name="connsiteY167" fmla="*/ 846062 h 5364921"/>
              <a:gd name="connsiteX168" fmla="*/ 641025 w 4048838"/>
              <a:gd name="connsiteY168" fmla="*/ 845324 h 5364921"/>
              <a:gd name="connsiteX169" fmla="*/ 689095 w 4048838"/>
              <a:gd name="connsiteY169" fmla="*/ 835620 h 5364921"/>
              <a:gd name="connsiteX170" fmla="*/ 767898 w 4048838"/>
              <a:gd name="connsiteY170" fmla="*/ 716732 h 5364921"/>
              <a:gd name="connsiteX171" fmla="*/ 767898 w 4048838"/>
              <a:gd name="connsiteY171" fmla="*/ 626602 h 5364921"/>
              <a:gd name="connsiteX172" fmla="*/ 776287 w 4048838"/>
              <a:gd name="connsiteY172" fmla="*/ 585052 h 5364921"/>
              <a:gd name="connsiteX173" fmla="*/ 895174 w 4048838"/>
              <a:gd name="connsiteY173" fmla="*/ 506248 h 5364921"/>
              <a:gd name="connsiteX174" fmla="*/ 1014061 w 4048838"/>
              <a:gd name="connsiteY174" fmla="*/ 585052 h 5364921"/>
              <a:gd name="connsiteX175" fmla="*/ 1016251 w 4048838"/>
              <a:gd name="connsiteY175" fmla="*/ 595896 h 5364921"/>
              <a:gd name="connsiteX176" fmla="*/ 1016251 w 4048838"/>
              <a:gd name="connsiteY176" fmla="*/ 836766 h 5364921"/>
              <a:gd name="connsiteX177" fmla="*/ 1095054 w 4048838"/>
              <a:gd name="connsiteY177" fmla="*/ 955654 h 5364921"/>
              <a:gd name="connsiteX178" fmla="*/ 1143124 w 4048838"/>
              <a:gd name="connsiteY178" fmla="*/ 965358 h 5364921"/>
              <a:gd name="connsiteX179" fmla="*/ 1143124 w 4048838"/>
              <a:gd name="connsiteY179" fmla="*/ 966096 h 5364921"/>
              <a:gd name="connsiteX180" fmla="*/ 1166604 w 4048838"/>
              <a:gd name="connsiteY180" fmla="*/ 968463 h 5364921"/>
              <a:gd name="connsiteX181" fmla="*/ 1266333 w 4048838"/>
              <a:gd name="connsiteY181" fmla="*/ 1054412 h 5364921"/>
              <a:gd name="connsiteX182" fmla="*/ 1266585 w 4048838"/>
              <a:gd name="connsiteY182" fmla="*/ 1055841 h 5364921"/>
              <a:gd name="connsiteX183" fmla="*/ 1266585 w 4048838"/>
              <a:gd name="connsiteY183" fmla="*/ 1160482 h 5364921"/>
              <a:gd name="connsiteX184" fmla="*/ 1395612 w 4048838"/>
              <a:gd name="connsiteY184" fmla="*/ 1289509 h 5364921"/>
              <a:gd name="connsiteX185" fmla="*/ 1395611 w 4048838"/>
              <a:gd name="connsiteY185" fmla="*/ 1289508 h 5364921"/>
              <a:gd name="connsiteX186" fmla="*/ 1524638 w 4048838"/>
              <a:gd name="connsiteY186" fmla="*/ 1160481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70 w 4048838"/>
              <a:gd name="connsiteY12" fmla="*/ 864584 h 5364921"/>
              <a:gd name="connsiteX13" fmla="*/ 2050508 w 4048838"/>
              <a:gd name="connsiteY13" fmla="*/ 814365 h 5364921"/>
              <a:gd name="connsiteX14" fmla="*/ 2169396 w 4048838"/>
              <a:gd name="connsiteY14" fmla="*/ 735561 h 5364921"/>
              <a:gd name="connsiteX15" fmla="*/ 2288283 w 4048838"/>
              <a:gd name="connsiteY15" fmla="*/ 814365 h 5364921"/>
              <a:gd name="connsiteX16" fmla="*/ 2291881 w 4048838"/>
              <a:gd name="connsiteY16" fmla="*/ 832184 h 5364921"/>
              <a:gd name="connsiteX17" fmla="*/ 2291881 w 4048838"/>
              <a:gd name="connsiteY17" fmla="*/ 1141130 h 5364921"/>
              <a:gd name="connsiteX18" fmla="*/ 2420908 w 4048838"/>
              <a:gd name="connsiteY18" fmla="*/ 1270157 h 5364921"/>
              <a:gd name="connsiteX19" fmla="*/ 2420907 w 4048838"/>
              <a:gd name="connsiteY19" fmla="*/ 1270156 h 5364921"/>
              <a:gd name="connsiteX20" fmla="*/ 2549934 w 4048838"/>
              <a:gd name="connsiteY20" fmla="*/ 1141129 h 5364921"/>
              <a:gd name="connsiteX21" fmla="*/ 2549934 w 4048838"/>
              <a:gd name="connsiteY21" fmla="*/ 1094391 h 5364921"/>
              <a:gd name="connsiteX22" fmla="*/ 2568603 w 4048838"/>
              <a:gd name="connsiteY22" fmla="*/ 1061849 h 5364921"/>
              <a:gd name="connsiteX23" fmla="*/ 2645668 w 4048838"/>
              <a:gd name="connsiteY23" fmla="*/ 1015405 h 5364921"/>
              <a:gd name="connsiteX24" fmla="*/ 2669148 w 4048838"/>
              <a:gd name="connsiteY24" fmla="*/ 1013038 h 5364921"/>
              <a:gd name="connsiteX25" fmla="*/ 2669148 w 4048838"/>
              <a:gd name="connsiteY25" fmla="*/ 1012300 h 5364921"/>
              <a:gd name="connsiteX26" fmla="*/ 2717218 w 4048838"/>
              <a:gd name="connsiteY26" fmla="*/ 1002596 h 5364921"/>
              <a:gd name="connsiteX27" fmla="*/ 2796021 w 4048838"/>
              <a:gd name="connsiteY27" fmla="*/ 883708 h 5364921"/>
              <a:gd name="connsiteX28" fmla="*/ 2796021 w 4048838"/>
              <a:gd name="connsiteY28" fmla="*/ 769724 h 5364921"/>
              <a:gd name="connsiteX29" fmla="*/ 2804410 w 4048838"/>
              <a:gd name="connsiteY29" fmla="*/ 728174 h 5364921"/>
              <a:gd name="connsiteX30" fmla="*/ 2923297 w 4048838"/>
              <a:gd name="connsiteY30" fmla="*/ 649370 h 5364921"/>
              <a:gd name="connsiteX31" fmla="*/ 3042184 w 4048838"/>
              <a:gd name="connsiteY31" fmla="*/ 728174 h 5364921"/>
              <a:gd name="connsiteX32" fmla="*/ 3044374 w 4048838"/>
              <a:gd name="connsiteY32" fmla="*/ 739019 h 5364921"/>
              <a:gd name="connsiteX33" fmla="*/ 3044374 w 4048838"/>
              <a:gd name="connsiteY33" fmla="*/ 892422 h 5364921"/>
              <a:gd name="connsiteX34" fmla="*/ 3123177 w 4048838"/>
              <a:gd name="connsiteY34" fmla="*/ 1011310 h 5364921"/>
              <a:gd name="connsiteX35" fmla="*/ 3171247 w 4048838"/>
              <a:gd name="connsiteY35" fmla="*/ 1021014 h 5364921"/>
              <a:gd name="connsiteX36" fmla="*/ 3171247 w 4048838"/>
              <a:gd name="connsiteY36" fmla="*/ 1021752 h 5364921"/>
              <a:gd name="connsiteX37" fmla="*/ 3194727 w 4048838"/>
              <a:gd name="connsiteY37" fmla="*/ 1024119 h 5364921"/>
              <a:gd name="connsiteX38" fmla="*/ 3294455 w 4048838"/>
              <a:gd name="connsiteY38" fmla="*/ 1110068 h 5364921"/>
              <a:gd name="connsiteX39" fmla="*/ 3296659 w 4048838"/>
              <a:gd name="connsiteY39" fmla="*/ 1122558 h 5364921"/>
              <a:gd name="connsiteX40" fmla="*/ 3296659 w 4048838"/>
              <a:gd name="connsiteY40" fmla="*/ 1256466 h 5364921"/>
              <a:gd name="connsiteX41" fmla="*/ 3425686 w 4048838"/>
              <a:gd name="connsiteY41" fmla="*/ 1385493 h 5364921"/>
              <a:gd name="connsiteX42" fmla="*/ 3425685 w 4048838"/>
              <a:gd name="connsiteY42" fmla="*/ 1385492 h 5364921"/>
              <a:gd name="connsiteX43" fmla="*/ 3554712 w 4048838"/>
              <a:gd name="connsiteY43" fmla="*/ 1256465 h 5364921"/>
              <a:gd name="connsiteX44" fmla="*/ 3554712 w 4048838"/>
              <a:gd name="connsiteY44" fmla="*/ 891211 h 5364921"/>
              <a:gd name="connsiteX45" fmla="*/ 3556916 w 4048838"/>
              <a:gd name="connsiteY45" fmla="*/ 878721 h 5364921"/>
              <a:gd name="connsiteX46" fmla="*/ 3656645 w 4048838"/>
              <a:gd name="connsiteY46" fmla="*/ 792772 h 5364921"/>
              <a:gd name="connsiteX47" fmla="*/ 3680125 w 4048838"/>
              <a:gd name="connsiteY47" fmla="*/ 790405 h 5364921"/>
              <a:gd name="connsiteX48" fmla="*/ 3680125 w 4048838"/>
              <a:gd name="connsiteY48" fmla="*/ 789667 h 5364921"/>
              <a:gd name="connsiteX49" fmla="*/ 3728195 w 4048838"/>
              <a:gd name="connsiteY49" fmla="*/ 779963 h 5364921"/>
              <a:gd name="connsiteX50" fmla="*/ 3806998 w 4048838"/>
              <a:gd name="connsiteY50" fmla="*/ 661075 h 5364921"/>
              <a:gd name="connsiteX51" fmla="*/ 3806998 w 4048838"/>
              <a:gd name="connsiteY51" fmla="*/ 284700 h 5364921"/>
              <a:gd name="connsiteX52" fmla="*/ 3815387 w 4048838"/>
              <a:gd name="connsiteY52" fmla="*/ 243150 h 5364921"/>
              <a:gd name="connsiteX53" fmla="*/ 3934274 w 4048838"/>
              <a:gd name="connsiteY53" fmla="*/ 164346 h 5364921"/>
              <a:gd name="connsiteX54" fmla="*/ 4033837 w 4048838"/>
              <a:gd name="connsiteY54" fmla="*/ 211300 h 5364921"/>
              <a:gd name="connsiteX55" fmla="*/ 4047851 w 4048838"/>
              <a:gd name="connsiteY55" fmla="*/ 234398 h 5364921"/>
              <a:gd name="connsiteX56" fmla="*/ 4047851 w 4048838"/>
              <a:gd name="connsiteY56" fmla="*/ 2080334 h 5364921"/>
              <a:gd name="connsiteX57" fmla="*/ 4048838 w 4048838"/>
              <a:gd name="connsiteY57" fmla="*/ 2080334 h 5364921"/>
              <a:gd name="connsiteX58" fmla="*/ 4048838 w 4048838"/>
              <a:gd name="connsiteY58" fmla="*/ 3156804 h 5364921"/>
              <a:gd name="connsiteX59" fmla="*/ 3970035 w 4048838"/>
              <a:gd name="connsiteY59" fmla="*/ 3275692 h 5364921"/>
              <a:gd name="connsiteX60" fmla="*/ 3921965 w 4048838"/>
              <a:gd name="connsiteY60" fmla="*/ 3285396 h 5364921"/>
              <a:gd name="connsiteX61" fmla="*/ 3921965 w 4048838"/>
              <a:gd name="connsiteY61" fmla="*/ 3286134 h 5364921"/>
              <a:gd name="connsiteX62" fmla="*/ 3898485 w 4048838"/>
              <a:gd name="connsiteY62" fmla="*/ 3288501 h 5364921"/>
              <a:gd name="connsiteX63" fmla="*/ 3821421 w 4048838"/>
              <a:gd name="connsiteY63" fmla="*/ 3334945 h 5364921"/>
              <a:gd name="connsiteX64" fmla="*/ 3800256 w 4048838"/>
              <a:gd name="connsiteY64" fmla="*/ 3371836 h 5364921"/>
              <a:gd name="connsiteX65" fmla="*/ 3800256 w 4048838"/>
              <a:gd name="connsiteY65" fmla="*/ 3435150 h 5364921"/>
              <a:gd name="connsiteX66" fmla="*/ 3721453 w 4048838"/>
              <a:gd name="connsiteY66" fmla="*/ 3554038 h 5364921"/>
              <a:gd name="connsiteX67" fmla="*/ 3673383 w 4048838"/>
              <a:gd name="connsiteY67" fmla="*/ 3563742 h 5364921"/>
              <a:gd name="connsiteX68" fmla="*/ 3673383 w 4048838"/>
              <a:gd name="connsiteY68" fmla="*/ 3564480 h 5364921"/>
              <a:gd name="connsiteX69" fmla="*/ 3649903 w 4048838"/>
              <a:gd name="connsiteY69" fmla="*/ 3566847 h 5364921"/>
              <a:gd name="connsiteX70" fmla="*/ 3550174 w 4048838"/>
              <a:gd name="connsiteY70" fmla="*/ 3652796 h 5364921"/>
              <a:gd name="connsiteX71" fmla="*/ 3550154 w 4048838"/>
              <a:gd name="connsiteY71" fmla="*/ 3652909 h 5364921"/>
              <a:gd name="connsiteX72" fmla="*/ 3550154 w 4048838"/>
              <a:gd name="connsiteY72" fmla="*/ 4212702 h 5364921"/>
              <a:gd name="connsiteX73" fmla="*/ 3471351 w 4048838"/>
              <a:gd name="connsiteY73" fmla="*/ 4331590 h 5364921"/>
              <a:gd name="connsiteX74" fmla="*/ 3423281 w 4048838"/>
              <a:gd name="connsiteY74" fmla="*/ 4341294 h 5364921"/>
              <a:gd name="connsiteX75" fmla="*/ 3423281 w 4048838"/>
              <a:gd name="connsiteY75" fmla="*/ 4342032 h 5364921"/>
              <a:gd name="connsiteX76" fmla="*/ 3399801 w 4048838"/>
              <a:gd name="connsiteY76" fmla="*/ 4344399 h 5364921"/>
              <a:gd name="connsiteX77" fmla="*/ 3300072 w 4048838"/>
              <a:gd name="connsiteY77" fmla="*/ 4430348 h 5364921"/>
              <a:gd name="connsiteX78" fmla="*/ 3299821 w 4048838"/>
              <a:gd name="connsiteY78" fmla="*/ 4431771 h 5364921"/>
              <a:gd name="connsiteX79" fmla="*/ 3299821 w 4048838"/>
              <a:gd name="connsiteY79" fmla="*/ 4700096 h 5364921"/>
              <a:gd name="connsiteX80" fmla="*/ 3170794 w 4048838"/>
              <a:gd name="connsiteY80" fmla="*/ 4829123 h 5364921"/>
              <a:gd name="connsiteX81" fmla="*/ 3170795 w 4048838"/>
              <a:gd name="connsiteY81" fmla="*/ 4829122 h 5364921"/>
              <a:gd name="connsiteX82" fmla="*/ 3041768 w 4048838"/>
              <a:gd name="connsiteY82" fmla="*/ 4700095 h 5364921"/>
              <a:gd name="connsiteX83" fmla="*/ 3041768 w 4048838"/>
              <a:gd name="connsiteY83" fmla="*/ 4420076 h 5364921"/>
              <a:gd name="connsiteX84" fmla="*/ 3039765 w 4048838"/>
              <a:gd name="connsiteY84" fmla="*/ 4408725 h 5364921"/>
              <a:gd name="connsiteX85" fmla="*/ 2940036 w 4048838"/>
              <a:gd name="connsiteY85" fmla="*/ 4322776 h 5364921"/>
              <a:gd name="connsiteX86" fmla="*/ 2916556 w 4048838"/>
              <a:gd name="connsiteY86" fmla="*/ 4320409 h 5364921"/>
              <a:gd name="connsiteX87" fmla="*/ 2916556 w 4048838"/>
              <a:gd name="connsiteY87" fmla="*/ 4319671 h 5364921"/>
              <a:gd name="connsiteX88" fmla="*/ 2868486 w 4048838"/>
              <a:gd name="connsiteY88" fmla="*/ 4309967 h 5364921"/>
              <a:gd name="connsiteX89" fmla="*/ 2789683 w 4048838"/>
              <a:gd name="connsiteY89" fmla="*/ 4191079 h 5364921"/>
              <a:gd name="connsiteX90" fmla="*/ 2789683 w 4048838"/>
              <a:gd name="connsiteY90" fmla="*/ 4100949 h 5364921"/>
              <a:gd name="connsiteX91" fmla="*/ 2781294 w 4048838"/>
              <a:gd name="connsiteY91" fmla="*/ 4059399 h 5364921"/>
              <a:gd name="connsiteX92" fmla="*/ 2662407 w 4048838"/>
              <a:gd name="connsiteY92" fmla="*/ 3980595 h 5364921"/>
              <a:gd name="connsiteX93" fmla="*/ 2543520 w 4048838"/>
              <a:gd name="connsiteY93" fmla="*/ 4059399 h 5364921"/>
              <a:gd name="connsiteX94" fmla="*/ 2541330 w 4048838"/>
              <a:gd name="connsiteY94" fmla="*/ 4070243 h 5364921"/>
              <a:gd name="connsiteX95" fmla="*/ 2541330 w 4048838"/>
              <a:gd name="connsiteY95" fmla="*/ 4311113 h 5364921"/>
              <a:gd name="connsiteX96" fmla="*/ 2462527 w 4048838"/>
              <a:gd name="connsiteY96" fmla="*/ 4430001 h 5364921"/>
              <a:gd name="connsiteX97" fmla="*/ 2414457 w 4048838"/>
              <a:gd name="connsiteY97" fmla="*/ 4439705 h 5364921"/>
              <a:gd name="connsiteX98" fmla="*/ 2414457 w 4048838"/>
              <a:gd name="connsiteY98" fmla="*/ 4440443 h 5364921"/>
              <a:gd name="connsiteX99" fmla="*/ 2390977 w 4048838"/>
              <a:gd name="connsiteY99" fmla="*/ 4442810 h 5364921"/>
              <a:gd name="connsiteX100" fmla="*/ 2291248 w 4048838"/>
              <a:gd name="connsiteY100" fmla="*/ 4528759 h 5364921"/>
              <a:gd name="connsiteX101" fmla="*/ 2290996 w 4048838"/>
              <a:gd name="connsiteY101" fmla="*/ 4530188 h 5364921"/>
              <a:gd name="connsiteX102" fmla="*/ 2290996 w 4048838"/>
              <a:gd name="connsiteY102" fmla="*/ 4634829 h 5364921"/>
              <a:gd name="connsiteX103" fmla="*/ 2161969 w 4048838"/>
              <a:gd name="connsiteY103" fmla="*/ 4763856 h 5364921"/>
              <a:gd name="connsiteX104" fmla="*/ 2161970 w 4048838"/>
              <a:gd name="connsiteY104" fmla="*/ 4763855 h 5364921"/>
              <a:gd name="connsiteX105" fmla="*/ 2032943 w 4048838"/>
              <a:gd name="connsiteY105" fmla="*/ 4634828 h 5364921"/>
              <a:gd name="connsiteX106" fmla="*/ 2032943 w 4048838"/>
              <a:gd name="connsiteY106" fmla="*/ 2080334 h 5364921"/>
              <a:gd name="connsiteX107" fmla="*/ 2032942 w 4048838"/>
              <a:gd name="connsiteY107" fmla="*/ 4651351 h 5364921"/>
              <a:gd name="connsiteX108" fmla="*/ 2022804 w 4048838"/>
              <a:gd name="connsiteY108" fmla="*/ 4601132 h 5364921"/>
              <a:gd name="connsiteX109" fmla="*/ 1903916 w 4048838"/>
              <a:gd name="connsiteY109" fmla="*/ 4522328 h 5364921"/>
              <a:gd name="connsiteX110" fmla="*/ 1785029 w 4048838"/>
              <a:gd name="connsiteY110" fmla="*/ 4601132 h 5364921"/>
              <a:gd name="connsiteX111" fmla="*/ 1775265 w 4048838"/>
              <a:gd name="connsiteY111" fmla="*/ 4649492 h 5364921"/>
              <a:gd name="connsiteX112" fmla="*/ 1775265 w 4048838"/>
              <a:gd name="connsiteY112" fmla="*/ 5235894 h 5364921"/>
              <a:gd name="connsiteX113" fmla="*/ 1646238 w 4048838"/>
              <a:gd name="connsiteY113" fmla="*/ 5364921 h 5364921"/>
              <a:gd name="connsiteX114" fmla="*/ 1646239 w 4048838"/>
              <a:gd name="connsiteY114" fmla="*/ 5364920 h 5364921"/>
              <a:gd name="connsiteX115" fmla="*/ 1517212 w 4048838"/>
              <a:gd name="connsiteY115" fmla="*/ 5235893 h 5364921"/>
              <a:gd name="connsiteX116" fmla="*/ 1517212 w 4048838"/>
              <a:gd name="connsiteY116" fmla="*/ 2080334 h 5364921"/>
              <a:gd name="connsiteX117" fmla="*/ 1517211 w 4048838"/>
              <a:gd name="connsiteY117" fmla="*/ 4338931 h 5364921"/>
              <a:gd name="connsiteX118" fmla="*/ 1507073 w 4048838"/>
              <a:gd name="connsiteY118" fmla="*/ 4288712 h 5364921"/>
              <a:gd name="connsiteX119" fmla="*/ 1388185 w 4048838"/>
              <a:gd name="connsiteY119" fmla="*/ 4209908 h 5364921"/>
              <a:gd name="connsiteX120" fmla="*/ 1269298 w 4048838"/>
              <a:gd name="connsiteY120" fmla="*/ 4288712 h 5364921"/>
              <a:gd name="connsiteX121" fmla="*/ 1265700 w 4048838"/>
              <a:gd name="connsiteY121" fmla="*/ 4306531 h 5364921"/>
              <a:gd name="connsiteX122" fmla="*/ 1265700 w 4048838"/>
              <a:gd name="connsiteY122" fmla="*/ 4615477 h 5364921"/>
              <a:gd name="connsiteX123" fmla="*/ 1136673 w 4048838"/>
              <a:gd name="connsiteY123" fmla="*/ 4744504 h 5364921"/>
              <a:gd name="connsiteX124" fmla="*/ 1136674 w 4048838"/>
              <a:gd name="connsiteY124" fmla="*/ 4744503 h 5364921"/>
              <a:gd name="connsiteX125" fmla="*/ 1007647 w 4048838"/>
              <a:gd name="connsiteY125" fmla="*/ 4615476 h 5364921"/>
              <a:gd name="connsiteX126" fmla="*/ 1007647 w 4048838"/>
              <a:gd name="connsiteY126" fmla="*/ 4568738 h 5364921"/>
              <a:gd name="connsiteX127" fmla="*/ 988978 w 4048838"/>
              <a:gd name="connsiteY127" fmla="*/ 4536196 h 5364921"/>
              <a:gd name="connsiteX128" fmla="*/ 911913 w 4048838"/>
              <a:gd name="connsiteY128" fmla="*/ 4489752 h 5364921"/>
              <a:gd name="connsiteX129" fmla="*/ 888433 w 4048838"/>
              <a:gd name="connsiteY129" fmla="*/ 4487385 h 5364921"/>
              <a:gd name="connsiteX130" fmla="*/ 888433 w 4048838"/>
              <a:gd name="connsiteY130" fmla="*/ 4486647 h 5364921"/>
              <a:gd name="connsiteX131" fmla="*/ 840363 w 4048838"/>
              <a:gd name="connsiteY131" fmla="*/ 4476943 h 5364921"/>
              <a:gd name="connsiteX132" fmla="*/ 761560 w 4048838"/>
              <a:gd name="connsiteY132" fmla="*/ 4358055 h 5364921"/>
              <a:gd name="connsiteX133" fmla="*/ 761560 w 4048838"/>
              <a:gd name="connsiteY133" fmla="*/ 4244071 h 5364921"/>
              <a:gd name="connsiteX134" fmla="*/ 753171 w 4048838"/>
              <a:gd name="connsiteY134" fmla="*/ 4202521 h 5364921"/>
              <a:gd name="connsiteX135" fmla="*/ 634284 w 4048838"/>
              <a:gd name="connsiteY135" fmla="*/ 4123717 h 5364921"/>
              <a:gd name="connsiteX136" fmla="*/ 515397 w 4048838"/>
              <a:gd name="connsiteY136" fmla="*/ 4202521 h 5364921"/>
              <a:gd name="connsiteX137" fmla="*/ 513207 w 4048838"/>
              <a:gd name="connsiteY137" fmla="*/ 4213366 h 5364921"/>
              <a:gd name="connsiteX138" fmla="*/ 513207 w 4048838"/>
              <a:gd name="connsiteY138" fmla="*/ 4366769 h 5364921"/>
              <a:gd name="connsiteX139" fmla="*/ 434404 w 4048838"/>
              <a:gd name="connsiteY139" fmla="*/ 4485657 h 5364921"/>
              <a:gd name="connsiteX140" fmla="*/ 386334 w 4048838"/>
              <a:gd name="connsiteY140" fmla="*/ 4495361 h 5364921"/>
              <a:gd name="connsiteX141" fmla="*/ 386334 w 4048838"/>
              <a:gd name="connsiteY141" fmla="*/ 4496099 h 5364921"/>
              <a:gd name="connsiteX142" fmla="*/ 362854 w 4048838"/>
              <a:gd name="connsiteY142" fmla="*/ 4498466 h 5364921"/>
              <a:gd name="connsiteX143" fmla="*/ 263125 w 4048838"/>
              <a:gd name="connsiteY143" fmla="*/ 4584415 h 5364921"/>
              <a:gd name="connsiteX144" fmla="*/ 260921 w 4048838"/>
              <a:gd name="connsiteY144" fmla="*/ 4596905 h 5364921"/>
              <a:gd name="connsiteX145" fmla="*/ 260921 w 4048838"/>
              <a:gd name="connsiteY145" fmla="*/ 4730813 h 5364921"/>
              <a:gd name="connsiteX146" fmla="*/ 131894 w 4048838"/>
              <a:gd name="connsiteY146" fmla="*/ 4859840 h 5364921"/>
              <a:gd name="connsiteX147" fmla="*/ 131895 w 4048838"/>
              <a:gd name="connsiteY147" fmla="*/ 4859839 h 5364921"/>
              <a:gd name="connsiteX148" fmla="*/ 2868 w 4048838"/>
              <a:gd name="connsiteY148" fmla="*/ 4730812 h 5364921"/>
              <a:gd name="connsiteX149" fmla="*/ 2868 w 4048838"/>
              <a:gd name="connsiteY149" fmla="*/ 4365558 h 5364921"/>
              <a:gd name="connsiteX150" fmla="*/ 664 w 4048838"/>
              <a:gd name="connsiteY150" fmla="*/ 4353068 h 5364921"/>
              <a:gd name="connsiteX151" fmla="*/ 0 w 4048838"/>
              <a:gd name="connsiteY151" fmla="*/ 4351789 h 5364921"/>
              <a:gd name="connsiteX152" fmla="*/ 0 w 4048838"/>
              <a:gd name="connsiteY152" fmla="*/ 858029 h 5364921"/>
              <a:gd name="connsiteX153" fmla="*/ 90123 w 4048838"/>
              <a:gd name="connsiteY153" fmla="*/ 858029 h 5364921"/>
              <a:gd name="connsiteX154" fmla="*/ 134300 w 4048838"/>
              <a:gd name="connsiteY154" fmla="*/ 866947 h 5364921"/>
              <a:gd name="connsiteX155" fmla="*/ 134300 w 4048838"/>
              <a:gd name="connsiteY155" fmla="*/ 867685 h 5364921"/>
              <a:gd name="connsiteX156" fmla="*/ 157780 w 4048838"/>
              <a:gd name="connsiteY156" fmla="*/ 870052 h 5364921"/>
              <a:gd name="connsiteX157" fmla="*/ 257509 w 4048838"/>
              <a:gd name="connsiteY157" fmla="*/ 956001 h 5364921"/>
              <a:gd name="connsiteX158" fmla="*/ 257760 w 4048838"/>
              <a:gd name="connsiteY158" fmla="*/ 957424 h 5364921"/>
              <a:gd name="connsiteX159" fmla="*/ 257760 w 4048838"/>
              <a:gd name="connsiteY159" fmla="*/ 1225749 h 5364921"/>
              <a:gd name="connsiteX160" fmla="*/ 386787 w 4048838"/>
              <a:gd name="connsiteY160" fmla="*/ 1354776 h 5364921"/>
              <a:gd name="connsiteX161" fmla="*/ 386786 w 4048838"/>
              <a:gd name="connsiteY161" fmla="*/ 1354775 h 5364921"/>
              <a:gd name="connsiteX162" fmla="*/ 515813 w 4048838"/>
              <a:gd name="connsiteY162" fmla="*/ 1225748 h 5364921"/>
              <a:gd name="connsiteX163" fmla="*/ 515813 w 4048838"/>
              <a:gd name="connsiteY163" fmla="*/ 945729 h 5364921"/>
              <a:gd name="connsiteX164" fmla="*/ 517816 w 4048838"/>
              <a:gd name="connsiteY164" fmla="*/ 934378 h 5364921"/>
              <a:gd name="connsiteX165" fmla="*/ 617545 w 4048838"/>
              <a:gd name="connsiteY165" fmla="*/ 848429 h 5364921"/>
              <a:gd name="connsiteX166" fmla="*/ 641025 w 4048838"/>
              <a:gd name="connsiteY166" fmla="*/ 846062 h 5364921"/>
              <a:gd name="connsiteX167" fmla="*/ 641025 w 4048838"/>
              <a:gd name="connsiteY167" fmla="*/ 845324 h 5364921"/>
              <a:gd name="connsiteX168" fmla="*/ 689095 w 4048838"/>
              <a:gd name="connsiteY168" fmla="*/ 835620 h 5364921"/>
              <a:gd name="connsiteX169" fmla="*/ 767898 w 4048838"/>
              <a:gd name="connsiteY169" fmla="*/ 716732 h 5364921"/>
              <a:gd name="connsiteX170" fmla="*/ 767898 w 4048838"/>
              <a:gd name="connsiteY170" fmla="*/ 626602 h 5364921"/>
              <a:gd name="connsiteX171" fmla="*/ 776287 w 4048838"/>
              <a:gd name="connsiteY171" fmla="*/ 585052 h 5364921"/>
              <a:gd name="connsiteX172" fmla="*/ 895174 w 4048838"/>
              <a:gd name="connsiteY172" fmla="*/ 506248 h 5364921"/>
              <a:gd name="connsiteX173" fmla="*/ 1014061 w 4048838"/>
              <a:gd name="connsiteY173" fmla="*/ 585052 h 5364921"/>
              <a:gd name="connsiteX174" fmla="*/ 1016251 w 4048838"/>
              <a:gd name="connsiteY174" fmla="*/ 595896 h 5364921"/>
              <a:gd name="connsiteX175" fmla="*/ 1016251 w 4048838"/>
              <a:gd name="connsiteY175" fmla="*/ 836766 h 5364921"/>
              <a:gd name="connsiteX176" fmla="*/ 1095054 w 4048838"/>
              <a:gd name="connsiteY176" fmla="*/ 955654 h 5364921"/>
              <a:gd name="connsiteX177" fmla="*/ 1143124 w 4048838"/>
              <a:gd name="connsiteY177" fmla="*/ 965358 h 5364921"/>
              <a:gd name="connsiteX178" fmla="*/ 1143124 w 4048838"/>
              <a:gd name="connsiteY178" fmla="*/ 966096 h 5364921"/>
              <a:gd name="connsiteX179" fmla="*/ 1166604 w 4048838"/>
              <a:gd name="connsiteY179" fmla="*/ 968463 h 5364921"/>
              <a:gd name="connsiteX180" fmla="*/ 1266333 w 4048838"/>
              <a:gd name="connsiteY180" fmla="*/ 1054412 h 5364921"/>
              <a:gd name="connsiteX181" fmla="*/ 1266585 w 4048838"/>
              <a:gd name="connsiteY181" fmla="*/ 1055841 h 5364921"/>
              <a:gd name="connsiteX182" fmla="*/ 1266585 w 4048838"/>
              <a:gd name="connsiteY182" fmla="*/ 1160482 h 5364921"/>
              <a:gd name="connsiteX183" fmla="*/ 1395612 w 4048838"/>
              <a:gd name="connsiteY183" fmla="*/ 1289509 h 5364921"/>
              <a:gd name="connsiteX184" fmla="*/ 1395611 w 4048838"/>
              <a:gd name="connsiteY184" fmla="*/ 1289508 h 5364921"/>
              <a:gd name="connsiteX185" fmla="*/ 1524638 w 4048838"/>
              <a:gd name="connsiteY185" fmla="*/ 1160481 h 5364921"/>
              <a:gd name="connsiteX186" fmla="*/ 1524638 w 4048838"/>
              <a:gd name="connsiteY186" fmla="*/ 0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185" fmla="*/ 1524638 w 4048838"/>
              <a:gd name="connsiteY185" fmla="*/ 0 h 5364921"/>
              <a:gd name="connsiteX0" fmla="*/ 1524638 w 4048838"/>
              <a:gd name="connsiteY0" fmla="*/ 1160481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3 w 4048838"/>
              <a:gd name="connsiteY104" fmla="*/ 1915988 h 5200575"/>
              <a:gd name="connsiteX105" fmla="*/ 2032942 w 4048838"/>
              <a:gd name="connsiteY105" fmla="*/ 4487005 h 5200575"/>
              <a:gd name="connsiteX106" fmla="*/ 2022804 w 4048838"/>
              <a:gd name="connsiteY106" fmla="*/ 4436786 h 5200575"/>
              <a:gd name="connsiteX107" fmla="*/ 1903916 w 4048838"/>
              <a:gd name="connsiteY107" fmla="*/ 4357982 h 5200575"/>
              <a:gd name="connsiteX108" fmla="*/ 1785029 w 4048838"/>
              <a:gd name="connsiteY108" fmla="*/ 4436786 h 5200575"/>
              <a:gd name="connsiteX109" fmla="*/ 1775265 w 4048838"/>
              <a:gd name="connsiteY109" fmla="*/ 4485146 h 5200575"/>
              <a:gd name="connsiteX110" fmla="*/ 1775265 w 4048838"/>
              <a:gd name="connsiteY110" fmla="*/ 5071548 h 5200575"/>
              <a:gd name="connsiteX111" fmla="*/ 1646238 w 4048838"/>
              <a:gd name="connsiteY111" fmla="*/ 5200575 h 5200575"/>
              <a:gd name="connsiteX112" fmla="*/ 1646239 w 4048838"/>
              <a:gd name="connsiteY112" fmla="*/ 5200574 h 5200575"/>
              <a:gd name="connsiteX113" fmla="*/ 1517212 w 4048838"/>
              <a:gd name="connsiteY113" fmla="*/ 5071547 h 5200575"/>
              <a:gd name="connsiteX114" fmla="*/ 1517212 w 4048838"/>
              <a:gd name="connsiteY114" fmla="*/ 1915988 h 5200575"/>
              <a:gd name="connsiteX115" fmla="*/ 1517211 w 4048838"/>
              <a:gd name="connsiteY115" fmla="*/ 4174585 h 5200575"/>
              <a:gd name="connsiteX116" fmla="*/ 1507073 w 4048838"/>
              <a:gd name="connsiteY116" fmla="*/ 4124366 h 5200575"/>
              <a:gd name="connsiteX117" fmla="*/ 1388185 w 4048838"/>
              <a:gd name="connsiteY117" fmla="*/ 4045562 h 5200575"/>
              <a:gd name="connsiteX118" fmla="*/ 1269298 w 4048838"/>
              <a:gd name="connsiteY118" fmla="*/ 4124366 h 5200575"/>
              <a:gd name="connsiteX119" fmla="*/ 1265700 w 4048838"/>
              <a:gd name="connsiteY119" fmla="*/ 4142185 h 5200575"/>
              <a:gd name="connsiteX120" fmla="*/ 1265700 w 4048838"/>
              <a:gd name="connsiteY120" fmla="*/ 4451131 h 5200575"/>
              <a:gd name="connsiteX121" fmla="*/ 1136673 w 4048838"/>
              <a:gd name="connsiteY121" fmla="*/ 4580158 h 5200575"/>
              <a:gd name="connsiteX122" fmla="*/ 1136674 w 4048838"/>
              <a:gd name="connsiteY122" fmla="*/ 4580157 h 5200575"/>
              <a:gd name="connsiteX123" fmla="*/ 1007647 w 4048838"/>
              <a:gd name="connsiteY123" fmla="*/ 4451130 h 5200575"/>
              <a:gd name="connsiteX124" fmla="*/ 1007647 w 4048838"/>
              <a:gd name="connsiteY124" fmla="*/ 4404392 h 5200575"/>
              <a:gd name="connsiteX125" fmla="*/ 988978 w 4048838"/>
              <a:gd name="connsiteY125" fmla="*/ 4371850 h 5200575"/>
              <a:gd name="connsiteX126" fmla="*/ 911913 w 4048838"/>
              <a:gd name="connsiteY126" fmla="*/ 4325406 h 5200575"/>
              <a:gd name="connsiteX127" fmla="*/ 888433 w 4048838"/>
              <a:gd name="connsiteY127" fmla="*/ 4323039 h 5200575"/>
              <a:gd name="connsiteX128" fmla="*/ 888433 w 4048838"/>
              <a:gd name="connsiteY128" fmla="*/ 4322301 h 5200575"/>
              <a:gd name="connsiteX129" fmla="*/ 840363 w 4048838"/>
              <a:gd name="connsiteY129" fmla="*/ 4312597 h 5200575"/>
              <a:gd name="connsiteX130" fmla="*/ 761560 w 4048838"/>
              <a:gd name="connsiteY130" fmla="*/ 4193709 h 5200575"/>
              <a:gd name="connsiteX131" fmla="*/ 761560 w 4048838"/>
              <a:gd name="connsiteY131" fmla="*/ 4079725 h 5200575"/>
              <a:gd name="connsiteX132" fmla="*/ 753171 w 4048838"/>
              <a:gd name="connsiteY132" fmla="*/ 4038175 h 5200575"/>
              <a:gd name="connsiteX133" fmla="*/ 634284 w 4048838"/>
              <a:gd name="connsiteY133" fmla="*/ 3959371 h 5200575"/>
              <a:gd name="connsiteX134" fmla="*/ 515397 w 4048838"/>
              <a:gd name="connsiteY134" fmla="*/ 4038175 h 5200575"/>
              <a:gd name="connsiteX135" fmla="*/ 513207 w 4048838"/>
              <a:gd name="connsiteY135" fmla="*/ 4049020 h 5200575"/>
              <a:gd name="connsiteX136" fmla="*/ 513207 w 4048838"/>
              <a:gd name="connsiteY136" fmla="*/ 4202423 h 5200575"/>
              <a:gd name="connsiteX137" fmla="*/ 434404 w 4048838"/>
              <a:gd name="connsiteY137" fmla="*/ 4321311 h 5200575"/>
              <a:gd name="connsiteX138" fmla="*/ 386334 w 4048838"/>
              <a:gd name="connsiteY138" fmla="*/ 4331015 h 5200575"/>
              <a:gd name="connsiteX139" fmla="*/ 386334 w 4048838"/>
              <a:gd name="connsiteY139" fmla="*/ 4331753 h 5200575"/>
              <a:gd name="connsiteX140" fmla="*/ 362854 w 4048838"/>
              <a:gd name="connsiteY140" fmla="*/ 4334120 h 5200575"/>
              <a:gd name="connsiteX141" fmla="*/ 263125 w 4048838"/>
              <a:gd name="connsiteY141" fmla="*/ 4420069 h 5200575"/>
              <a:gd name="connsiteX142" fmla="*/ 260921 w 4048838"/>
              <a:gd name="connsiteY142" fmla="*/ 4432559 h 5200575"/>
              <a:gd name="connsiteX143" fmla="*/ 260921 w 4048838"/>
              <a:gd name="connsiteY143" fmla="*/ 4566467 h 5200575"/>
              <a:gd name="connsiteX144" fmla="*/ 131894 w 4048838"/>
              <a:gd name="connsiteY144" fmla="*/ 4695494 h 5200575"/>
              <a:gd name="connsiteX145" fmla="*/ 131895 w 4048838"/>
              <a:gd name="connsiteY145" fmla="*/ 4695493 h 5200575"/>
              <a:gd name="connsiteX146" fmla="*/ 2868 w 4048838"/>
              <a:gd name="connsiteY146" fmla="*/ 4566466 h 5200575"/>
              <a:gd name="connsiteX147" fmla="*/ 2868 w 4048838"/>
              <a:gd name="connsiteY147" fmla="*/ 4201212 h 5200575"/>
              <a:gd name="connsiteX148" fmla="*/ 664 w 4048838"/>
              <a:gd name="connsiteY148" fmla="*/ 4188722 h 5200575"/>
              <a:gd name="connsiteX149" fmla="*/ 0 w 4048838"/>
              <a:gd name="connsiteY149" fmla="*/ 4187443 h 5200575"/>
              <a:gd name="connsiteX150" fmla="*/ 0 w 4048838"/>
              <a:gd name="connsiteY150" fmla="*/ 693683 h 5200575"/>
              <a:gd name="connsiteX151" fmla="*/ 90123 w 4048838"/>
              <a:gd name="connsiteY151" fmla="*/ 693683 h 5200575"/>
              <a:gd name="connsiteX152" fmla="*/ 134300 w 4048838"/>
              <a:gd name="connsiteY152" fmla="*/ 702601 h 5200575"/>
              <a:gd name="connsiteX153" fmla="*/ 134300 w 4048838"/>
              <a:gd name="connsiteY153" fmla="*/ 703339 h 5200575"/>
              <a:gd name="connsiteX154" fmla="*/ 157780 w 4048838"/>
              <a:gd name="connsiteY154" fmla="*/ 705706 h 5200575"/>
              <a:gd name="connsiteX155" fmla="*/ 257509 w 4048838"/>
              <a:gd name="connsiteY155" fmla="*/ 791655 h 5200575"/>
              <a:gd name="connsiteX156" fmla="*/ 257760 w 4048838"/>
              <a:gd name="connsiteY156" fmla="*/ 793078 h 5200575"/>
              <a:gd name="connsiteX157" fmla="*/ 257760 w 4048838"/>
              <a:gd name="connsiteY157" fmla="*/ 1061403 h 5200575"/>
              <a:gd name="connsiteX158" fmla="*/ 386787 w 4048838"/>
              <a:gd name="connsiteY158" fmla="*/ 1190430 h 5200575"/>
              <a:gd name="connsiteX159" fmla="*/ 386786 w 4048838"/>
              <a:gd name="connsiteY159" fmla="*/ 1190429 h 5200575"/>
              <a:gd name="connsiteX160" fmla="*/ 515813 w 4048838"/>
              <a:gd name="connsiteY160" fmla="*/ 1061402 h 5200575"/>
              <a:gd name="connsiteX161" fmla="*/ 515813 w 4048838"/>
              <a:gd name="connsiteY161" fmla="*/ 781383 h 5200575"/>
              <a:gd name="connsiteX162" fmla="*/ 517816 w 4048838"/>
              <a:gd name="connsiteY162" fmla="*/ 770032 h 5200575"/>
              <a:gd name="connsiteX163" fmla="*/ 617545 w 4048838"/>
              <a:gd name="connsiteY163" fmla="*/ 684083 h 5200575"/>
              <a:gd name="connsiteX164" fmla="*/ 641025 w 4048838"/>
              <a:gd name="connsiteY164" fmla="*/ 681716 h 5200575"/>
              <a:gd name="connsiteX165" fmla="*/ 641025 w 4048838"/>
              <a:gd name="connsiteY165" fmla="*/ 680978 h 5200575"/>
              <a:gd name="connsiteX166" fmla="*/ 689095 w 4048838"/>
              <a:gd name="connsiteY166" fmla="*/ 671274 h 5200575"/>
              <a:gd name="connsiteX167" fmla="*/ 767898 w 4048838"/>
              <a:gd name="connsiteY167" fmla="*/ 552386 h 5200575"/>
              <a:gd name="connsiteX168" fmla="*/ 767898 w 4048838"/>
              <a:gd name="connsiteY168" fmla="*/ 462256 h 5200575"/>
              <a:gd name="connsiteX169" fmla="*/ 776287 w 4048838"/>
              <a:gd name="connsiteY169" fmla="*/ 420706 h 5200575"/>
              <a:gd name="connsiteX170" fmla="*/ 895174 w 4048838"/>
              <a:gd name="connsiteY170" fmla="*/ 341902 h 5200575"/>
              <a:gd name="connsiteX171" fmla="*/ 1014061 w 4048838"/>
              <a:gd name="connsiteY171" fmla="*/ 420706 h 5200575"/>
              <a:gd name="connsiteX172" fmla="*/ 1016251 w 4048838"/>
              <a:gd name="connsiteY172" fmla="*/ 431550 h 5200575"/>
              <a:gd name="connsiteX173" fmla="*/ 1016251 w 4048838"/>
              <a:gd name="connsiteY173" fmla="*/ 672420 h 5200575"/>
              <a:gd name="connsiteX174" fmla="*/ 1095054 w 4048838"/>
              <a:gd name="connsiteY174" fmla="*/ 791308 h 5200575"/>
              <a:gd name="connsiteX175" fmla="*/ 1143124 w 4048838"/>
              <a:gd name="connsiteY175" fmla="*/ 801012 h 5200575"/>
              <a:gd name="connsiteX176" fmla="*/ 1143124 w 4048838"/>
              <a:gd name="connsiteY176" fmla="*/ 801750 h 5200575"/>
              <a:gd name="connsiteX177" fmla="*/ 1166604 w 4048838"/>
              <a:gd name="connsiteY177" fmla="*/ 804117 h 5200575"/>
              <a:gd name="connsiteX178" fmla="*/ 1266333 w 4048838"/>
              <a:gd name="connsiteY178" fmla="*/ 890066 h 5200575"/>
              <a:gd name="connsiteX179" fmla="*/ 1266585 w 4048838"/>
              <a:gd name="connsiteY179" fmla="*/ 891495 h 5200575"/>
              <a:gd name="connsiteX180" fmla="*/ 1266585 w 4048838"/>
              <a:gd name="connsiteY180" fmla="*/ 996136 h 5200575"/>
              <a:gd name="connsiteX181" fmla="*/ 1395612 w 4048838"/>
              <a:gd name="connsiteY181" fmla="*/ 1125163 h 5200575"/>
              <a:gd name="connsiteX182" fmla="*/ 1395611 w 4048838"/>
              <a:gd name="connsiteY182" fmla="*/ 1125162 h 5200575"/>
              <a:gd name="connsiteX183" fmla="*/ 1524638 w 4048838"/>
              <a:gd name="connsiteY183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2 w 4048838"/>
              <a:gd name="connsiteY113" fmla="*/ 1915988 h 5200575"/>
              <a:gd name="connsiteX114" fmla="*/ 1517211 w 4048838"/>
              <a:gd name="connsiteY114" fmla="*/ 4174585 h 5200575"/>
              <a:gd name="connsiteX115" fmla="*/ 1507073 w 4048838"/>
              <a:gd name="connsiteY115" fmla="*/ 4124366 h 5200575"/>
              <a:gd name="connsiteX116" fmla="*/ 1388185 w 4048838"/>
              <a:gd name="connsiteY116" fmla="*/ 4045562 h 5200575"/>
              <a:gd name="connsiteX117" fmla="*/ 1269298 w 4048838"/>
              <a:gd name="connsiteY117" fmla="*/ 4124366 h 5200575"/>
              <a:gd name="connsiteX118" fmla="*/ 1265700 w 4048838"/>
              <a:gd name="connsiteY118" fmla="*/ 4142185 h 5200575"/>
              <a:gd name="connsiteX119" fmla="*/ 1265700 w 4048838"/>
              <a:gd name="connsiteY119" fmla="*/ 4451131 h 5200575"/>
              <a:gd name="connsiteX120" fmla="*/ 1136673 w 4048838"/>
              <a:gd name="connsiteY120" fmla="*/ 4580158 h 5200575"/>
              <a:gd name="connsiteX121" fmla="*/ 1136674 w 4048838"/>
              <a:gd name="connsiteY121" fmla="*/ 4580157 h 5200575"/>
              <a:gd name="connsiteX122" fmla="*/ 1007647 w 4048838"/>
              <a:gd name="connsiteY122" fmla="*/ 4451130 h 5200575"/>
              <a:gd name="connsiteX123" fmla="*/ 1007647 w 4048838"/>
              <a:gd name="connsiteY123" fmla="*/ 4404392 h 5200575"/>
              <a:gd name="connsiteX124" fmla="*/ 988978 w 4048838"/>
              <a:gd name="connsiteY124" fmla="*/ 4371850 h 5200575"/>
              <a:gd name="connsiteX125" fmla="*/ 911913 w 4048838"/>
              <a:gd name="connsiteY125" fmla="*/ 4325406 h 5200575"/>
              <a:gd name="connsiteX126" fmla="*/ 888433 w 4048838"/>
              <a:gd name="connsiteY126" fmla="*/ 4323039 h 5200575"/>
              <a:gd name="connsiteX127" fmla="*/ 888433 w 4048838"/>
              <a:gd name="connsiteY127" fmla="*/ 4322301 h 5200575"/>
              <a:gd name="connsiteX128" fmla="*/ 840363 w 4048838"/>
              <a:gd name="connsiteY128" fmla="*/ 4312597 h 5200575"/>
              <a:gd name="connsiteX129" fmla="*/ 761560 w 4048838"/>
              <a:gd name="connsiteY129" fmla="*/ 4193709 h 5200575"/>
              <a:gd name="connsiteX130" fmla="*/ 761560 w 4048838"/>
              <a:gd name="connsiteY130" fmla="*/ 4079725 h 5200575"/>
              <a:gd name="connsiteX131" fmla="*/ 753171 w 4048838"/>
              <a:gd name="connsiteY131" fmla="*/ 4038175 h 5200575"/>
              <a:gd name="connsiteX132" fmla="*/ 634284 w 4048838"/>
              <a:gd name="connsiteY132" fmla="*/ 3959371 h 5200575"/>
              <a:gd name="connsiteX133" fmla="*/ 515397 w 4048838"/>
              <a:gd name="connsiteY133" fmla="*/ 4038175 h 5200575"/>
              <a:gd name="connsiteX134" fmla="*/ 513207 w 4048838"/>
              <a:gd name="connsiteY134" fmla="*/ 4049020 h 5200575"/>
              <a:gd name="connsiteX135" fmla="*/ 513207 w 4048838"/>
              <a:gd name="connsiteY135" fmla="*/ 4202423 h 5200575"/>
              <a:gd name="connsiteX136" fmla="*/ 434404 w 4048838"/>
              <a:gd name="connsiteY136" fmla="*/ 4321311 h 5200575"/>
              <a:gd name="connsiteX137" fmla="*/ 386334 w 4048838"/>
              <a:gd name="connsiteY137" fmla="*/ 4331015 h 5200575"/>
              <a:gd name="connsiteX138" fmla="*/ 386334 w 4048838"/>
              <a:gd name="connsiteY138" fmla="*/ 4331753 h 5200575"/>
              <a:gd name="connsiteX139" fmla="*/ 362854 w 4048838"/>
              <a:gd name="connsiteY139" fmla="*/ 4334120 h 5200575"/>
              <a:gd name="connsiteX140" fmla="*/ 263125 w 4048838"/>
              <a:gd name="connsiteY140" fmla="*/ 4420069 h 5200575"/>
              <a:gd name="connsiteX141" fmla="*/ 260921 w 4048838"/>
              <a:gd name="connsiteY141" fmla="*/ 4432559 h 5200575"/>
              <a:gd name="connsiteX142" fmla="*/ 260921 w 4048838"/>
              <a:gd name="connsiteY142" fmla="*/ 4566467 h 5200575"/>
              <a:gd name="connsiteX143" fmla="*/ 131894 w 4048838"/>
              <a:gd name="connsiteY143" fmla="*/ 4695494 h 5200575"/>
              <a:gd name="connsiteX144" fmla="*/ 131895 w 4048838"/>
              <a:gd name="connsiteY144" fmla="*/ 4695493 h 5200575"/>
              <a:gd name="connsiteX145" fmla="*/ 2868 w 4048838"/>
              <a:gd name="connsiteY145" fmla="*/ 4566466 h 5200575"/>
              <a:gd name="connsiteX146" fmla="*/ 2868 w 4048838"/>
              <a:gd name="connsiteY146" fmla="*/ 4201212 h 5200575"/>
              <a:gd name="connsiteX147" fmla="*/ 664 w 4048838"/>
              <a:gd name="connsiteY147" fmla="*/ 4188722 h 5200575"/>
              <a:gd name="connsiteX148" fmla="*/ 0 w 4048838"/>
              <a:gd name="connsiteY148" fmla="*/ 4187443 h 5200575"/>
              <a:gd name="connsiteX149" fmla="*/ 0 w 4048838"/>
              <a:gd name="connsiteY149" fmla="*/ 693683 h 5200575"/>
              <a:gd name="connsiteX150" fmla="*/ 90123 w 4048838"/>
              <a:gd name="connsiteY150" fmla="*/ 693683 h 5200575"/>
              <a:gd name="connsiteX151" fmla="*/ 134300 w 4048838"/>
              <a:gd name="connsiteY151" fmla="*/ 702601 h 5200575"/>
              <a:gd name="connsiteX152" fmla="*/ 134300 w 4048838"/>
              <a:gd name="connsiteY152" fmla="*/ 703339 h 5200575"/>
              <a:gd name="connsiteX153" fmla="*/ 157780 w 4048838"/>
              <a:gd name="connsiteY153" fmla="*/ 705706 h 5200575"/>
              <a:gd name="connsiteX154" fmla="*/ 257509 w 4048838"/>
              <a:gd name="connsiteY154" fmla="*/ 791655 h 5200575"/>
              <a:gd name="connsiteX155" fmla="*/ 257760 w 4048838"/>
              <a:gd name="connsiteY155" fmla="*/ 793078 h 5200575"/>
              <a:gd name="connsiteX156" fmla="*/ 257760 w 4048838"/>
              <a:gd name="connsiteY156" fmla="*/ 1061403 h 5200575"/>
              <a:gd name="connsiteX157" fmla="*/ 386787 w 4048838"/>
              <a:gd name="connsiteY157" fmla="*/ 1190430 h 5200575"/>
              <a:gd name="connsiteX158" fmla="*/ 386786 w 4048838"/>
              <a:gd name="connsiteY158" fmla="*/ 1190429 h 5200575"/>
              <a:gd name="connsiteX159" fmla="*/ 515813 w 4048838"/>
              <a:gd name="connsiteY159" fmla="*/ 1061402 h 5200575"/>
              <a:gd name="connsiteX160" fmla="*/ 515813 w 4048838"/>
              <a:gd name="connsiteY160" fmla="*/ 781383 h 5200575"/>
              <a:gd name="connsiteX161" fmla="*/ 517816 w 4048838"/>
              <a:gd name="connsiteY161" fmla="*/ 770032 h 5200575"/>
              <a:gd name="connsiteX162" fmla="*/ 617545 w 4048838"/>
              <a:gd name="connsiteY162" fmla="*/ 684083 h 5200575"/>
              <a:gd name="connsiteX163" fmla="*/ 641025 w 4048838"/>
              <a:gd name="connsiteY163" fmla="*/ 681716 h 5200575"/>
              <a:gd name="connsiteX164" fmla="*/ 641025 w 4048838"/>
              <a:gd name="connsiteY164" fmla="*/ 680978 h 5200575"/>
              <a:gd name="connsiteX165" fmla="*/ 689095 w 4048838"/>
              <a:gd name="connsiteY165" fmla="*/ 671274 h 5200575"/>
              <a:gd name="connsiteX166" fmla="*/ 767898 w 4048838"/>
              <a:gd name="connsiteY166" fmla="*/ 552386 h 5200575"/>
              <a:gd name="connsiteX167" fmla="*/ 767898 w 4048838"/>
              <a:gd name="connsiteY167" fmla="*/ 462256 h 5200575"/>
              <a:gd name="connsiteX168" fmla="*/ 776287 w 4048838"/>
              <a:gd name="connsiteY168" fmla="*/ 420706 h 5200575"/>
              <a:gd name="connsiteX169" fmla="*/ 895174 w 4048838"/>
              <a:gd name="connsiteY169" fmla="*/ 341902 h 5200575"/>
              <a:gd name="connsiteX170" fmla="*/ 1014061 w 4048838"/>
              <a:gd name="connsiteY170" fmla="*/ 420706 h 5200575"/>
              <a:gd name="connsiteX171" fmla="*/ 1016251 w 4048838"/>
              <a:gd name="connsiteY171" fmla="*/ 431550 h 5200575"/>
              <a:gd name="connsiteX172" fmla="*/ 1016251 w 4048838"/>
              <a:gd name="connsiteY172" fmla="*/ 672420 h 5200575"/>
              <a:gd name="connsiteX173" fmla="*/ 1095054 w 4048838"/>
              <a:gd name="connsiteY173" fmla="*/ 791308 h 5200575"/>
              <a:gd name="connsiteX174" fmla="*/ 1143124 w 4048838"/>
              <a:gd name="connsiteY174" fmla="*/ 801012 h 5200575"/>
              <a:gd name="connsiteX175" fmla="*/ 1143124 w 4048838"/>
              <a:gd name="connsiteY175" fmla="*/ 801750 h 5200575"/>
              <a:gd name="connsiteX176" fmla="*/ 1166604 w 4048838"/>
              <a:gd name="connsiteY176" fmla="*/ 804117 h 5200575"/>
              <a:gd name="connsiteX177" fmla="*/ 1266333 w 4048838"/>
              <a:gd name="connsiteY177" fmla="*/ 890066 h 5200575"/>
              <a:gd name="connsiteX178" fmla="*/ 1266585 w 4048838"/>
              <a:gd name="connsiteY178" fmla="*/ 891495 h 5200575"/>
              <a:gd name="connsiteX179" fmla="*/ 1266585 w 4048838"/>
              <a:gd name="connsiteY179" fmla="*/ 996136 h 5200575"/>
              <a:gd name="connsiteX180" fmla="*/ 1395612 w 4048838"/>
              <a:gd name="connsiteY180" fmla="*/ 1125163 h 5200575"/>
              <a:gd name="connsiteX181" fmla="*/ 1395611 w 4048838"/>
              <a:gd name="connsiteY181" fmla="*/ 1125162 h 5200575"/>
              <a:gd name="connsiteX182" fmla="*/ 1524638 w 4048838"/>
              <a:gd name="connsiteY182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1 w 4048838"/>
              <a:gd name="connsiteY113" fmla="*/ 4174585 h 5200575"/>
              <a:gd name="connsiteX114" fmla="*/ 1507073 w 4048838"/>
              <a:gd name="connsiteY114" fmla="*/ 4124366 h 5200575"/>
              <a:gd name="connsiteX115" fmla="*/ 1388185 w 4048838"/>
              <a:gd name="connsiteY115" fmla="*/ 4045562 h 5200575"/>
              <a:gd name="connsiteX116" fmla="*/ 1269298 w 4048838"/>
              <a:gd name="connsiteY116" fmla="*/ 4124366 h 5200575"/>
              <a:gd name="connsiteX117" fmla="*/ 1265700 w 4048838"/>
              <a:gd name="connsiteY117" fmla="*/ 4142185 h 5200575"/>
              <a:gd name="connsiteX118" fmla="*/ 1265700 w 4048838"/>
              <a:gd name="connsiteY118" fmla="*/ 4451131 h 5200575"/>
              <a:gd name="connsiteX119" fmla="*/ 1136673 w 4048838"/>
              <a:gd name="connsiteY119" fmla="*/ 4580158 h 5200575"/>
              <a:gd name="connsiteX120" fmla="*/ 1136674 w 4048838"/>
              <a:gd name="connsiteY120" fmla="*/ 4580157 h 5200575"/>
              <a:gd name="connsiteX121" fmla="*/ 1007647 w 4048838"/>
              <a:gd name="connsiteY121" fmla="*/ 4451130 h 5200575"/>
              <a:gd name="connsiteX122" fmla="*/ 1007647 w 4048838"/>
              <a:gd name="connsiteY122" fmla="*/ 4404392 h 5200575"/>
              <a:gd name="connsiteX123" fmla="*/ 988978 w 4048838"/>
              <a:gd name="connsiteY123" fmla="*/ 4371850 h 5200575"/>
              <a:gd name="connsiteX124" fmla="*/ 911913 w 4048838"/>
              <a:gd name="connsiteY124" fmla="*/ 4325406 h 5200575"/>
              <a:gd name="connsiteX125" fmla="*/ 888433 w 4048838"/>
              <a:gd name="connsiteY125" fmla="*/ 4323039 h 5200575"/>
              <a:gd name="connsiteX126" fmla="*/ 888433 w 4048838"/>
              <a:gd name="connsiteY126" fmla="*/ 4322301 h 5200575"/>
              <a:gd name="connsiteX127" fmla="*/ 840363 w 4048838"/>
              <a:gd name="connsiteY127" fmla="*/ 4312597 h 5200575"/>
              <a:gd name="connsiteX128" fmla="*/ 761560 w 4048838"/>
              <a:gd name="connsiteY128" fmla="*/ 4193709 h 5200575"/>
              <a:gd name="connsiteX129" fmla="*/ 761560 w 4048838"/>
              <a:gd name="connsiteY129" fmla="*/ 4079725 h 5200575"/>
              <a:gd name="connsiteX130" fmla="*/ 753171 w 4048838"/>
              <a:gd name="connsiteY130" fmla="*/ 4038175 h 5200575"/>
              <a:gd name="connsiteX131" fmla="*/ 634284 w 4048838"/>
              <a:gd name="connsiteY131" fmla="*/ 3959371 h 5200575"/>
              <a:gd name="connsiteX132" fmla="*/ 515397 w 4048838"/>
              <a:gd name="connsiteY132" fmla="*/ 4038175 h 5200575"/>
              <a:gd name="connsiteX133" fmla="*/ 513207 w 4048838"/>
              <a:gd name="connsiteY133" fmla="*/ 4049020 h 5200575"/>
              <a:gd name="connsiteX134" fmla="*/ 513207 w 4048838"/>
              <a:gd name="connsiteY134" fmla="*/ 4202423 h 5200575"/>
              <a:gd name="connsiteX135" fmla="*/ 434404 w 4048838"/>
              <a:gd name="connsiteY135" fmla="*/ 4321311 h 5200575"/>
              <a:gd name="connsiteX136" fmla="*/ 386334 w 4048838"/>
              <a:gd name="connsiteY136" fmla="*/ 4331015 h 5200575"/>
              <a:gd name="connsiteX137" fmla="*/ 386334 w 4048838"/>
              <a:gd name="connsiteY137" fmla="*/ 4331753 h 5200575"/>
              <a:gd name="connsiteX138" fmla="*/ 362854 w 4048838"/>
              <a:gd name="connsiteY138" fmla="*/ 4334120 h 5200575"/>
              <a:gd name="connsiteX139" fmla="*/ 263125 w 4048838"/>
              <a:gd name="connsiteY139" fmla="*/ 4420069 h 5200575"/>
              <a:gd name="connsiteX140" fmla="*/ 260921 w 4048838"/>
              <a:gd name="connsiteY140" fmla="*/ 4432559 h 5200575"/>
              <a:gd name="connsiteX141" fmla="*/ 260921 w 4048838"/>
              <a:gd name="connsiteY141" fmla="*/ 4566467 h 5200575"/>
              <a:gd name="connsiteX142" fmla="*/ 131894 w 4048838"/>
              <a:gd name="connsiteY142" fmla="*/ 4695494 h 5200575"/>
              <a:gd name="connsiteX143" fmla="*/ 131895 w 4048838"/>
              <a:gd name="connsiteY143" fmla="*/ 4695493 h 5200575"/>
              <a:gd name="connsiteX144" fmla="*/ 2868 w 4048838"/>
              <a:gd name="connsiteY144" fmla="*/ 4566466 h 5200575"/>
              <a:gd name="connsiteX145" fmla="*/ 2868 w 4048838"/>
              <a:gd name="connsiteY145" fmla="*/ 4201212 h 5200575"/>
              <a:gd name="connsiteX146" fmla="*/ 664 w 4048838"/>
              <a:gd name="connsiteY146" fmla="*/ 4188722 h 5200575"/>
              <a:gd name="connsiteX147" fmla="*/ 0 w 4048838"/>
              <a:gd name="connsiteY147" fmla="*/ 4187443 h 5200575"/>
              <a:gd name="connsiteX148" fmla="*/ 0 w 4048838"/>
              <a:gd name="connsiteY148" fmla="*/ 693683 h 5200575"/>
              <a:gd name="connsiteX149" fmla="*/ 90123 w 4048838"/>
              <a:gd name="connsiteY149" fmla="*/ 693683 h 5200575"/>
              <a:gd name="connsiteX150" fmla="*/ 134300 w 4048838"/>
              <a:gd name="connsiteY150" fmla="*/ 702601 h 5200575"/>
              <a:gd name="connsiteX151" fmla="*/ 134300 w 4048838"/>
              <a:gd name="connsiteY151" fmla="*/ 703339 h 5200575"/>
              <a:gd name="connsiteX152" fmla="*/ 157780 w 4048838"/>
              <a:gd name="connsiteY152" fmla="*/ 705706 h 5200575"/>
              <a:gd name="connsiteX153" fmla="*/ 257509 w 4048838"/>
              <a:gd name="connsiteY153" fmla="*/ 791655 h 5200575"/>
              <a:gd name="connsiteX154" fmla="*/ 257760 w 4048838"/>
              <a:gd name="connsiteY154" fmla="*/ 793078 h 5200575"/>
              <a:gd name="connsiteX155" fmla="*/ 257760 w 4048838"/>
              <a:gd name="connsiteY155" fmla="*/ 1061403 h 5200575"/>
              <a:gd name="connsiteX156" fmla="*/ 386787 w 4048838"/>
              <a:gd name="connsiteY156" fmla="*/ 1190430 h 5200575"/>
              <a:gd name="connsiteX157" fmla="*/ 386786 w 4048838"/>
              <a:gd name="connsiteY157" fmla="*/ 1190429 h 5200575"/>
              <a:gd name="connsiteX158" fmla="*/ 515813 w 4048838"/>
              <a:gd name="connsiteY158" fmla="*/ 1061402 h 5200575"/>
              <a:gd name="connsiteX159" fmla="*/ 515813 w 4048838"/>
              <a:gd name="connsiteY159" fmla="*/ 781383 h 5200575"/>
              <a:gd name="connsiteX160" fmla="*/ 517816 w 4048838"/>
              <a:gd name="connsiteY160" fmla="*/ 770032 h 5200575"/>
              <a:gd name="connsiteX161" fmla="*/ 617545 w 4048838"/>
              <a:gd name="connsiteY161" fmla="*/ 684083 h 5200575"/>
              <a:gd name="connsiteX162" fmla="*/ 641025 w 4048838"/>
              <a:gd name="connsiteY162" fmla="*/ 681716 h 5200575"/>
              <a:gd name="connsiteX163" fmla="*/ 641025 w 4048838"/>
              <a:gd name="connsiteY163" fmla="*/ 680978 h 5200575"/>
              <a:gd name="connsiteX164" fmla="*/ 689095 w 4048838"/>
              <a:gd name="connsiteY164" fmla="*/ 671274 h 5200575"/>
              <a:gd name="connsiteX165" fmla="*/ 767898 w 4048838"/>
              <a:gd name="connsiteY165" fmla="*/ 552386 h 5200575"/>
              <a:gd name="connsiteX166" fmla="*/ 767898 w 4048838"/>
              <a:gd name="connsiteY166" fmla="*/ 462256 h 5200575"/>
              <a:gd name="connsiteX167" fmla="*/ 776287 w 4048838"/>
              <a:gd name="connsiteY167" fmla="*/ 420706 h 5200575"/>
              <a:gd name="connsiteX168" fmla="*/ 895174 w 4048838"/>
              <a:gd name="connsiteY168" fmla="*/ 341902 h 5200575"/>
              <a:gd name="connsiteX169" fmla="*/ 1014061 w 4048838"/>
              <a:gd name="connsiteY169" fmla="*/ 420706 h 5200575"/>
              <a:gd name="connsiteX170" fmla="*/ 1016251 w 4048838"/>
              <a:gd name="connsiteY170" fmla="*/ 431550 h 5200575"/>
              <a:gd name="connsiteX171" fmla="*/ 1016251 w 4048838"/>
              <a:gd name="connsiteY171" fmla="*/ 672420 h 5200575"/>
              <a:gd name="connsiteX172" fmla="*/ 1095054 w 4048838"/>
              <a:gd name="connsiteY172" fmla="*/ 791308 h 5200575"/>
              <a:gd name="connsiteX173" fmla="*/ 1143124 w 4048838"/>
              <a:gd name="connsiteY173" fmla="*/ 801012 h 5200575"/>
              <a:gd name="connsiteX174" fmla="*/ 1143124 w 4048838"/>
              <a:gd name="connsiteY174" fmla="*/ 801750 h 5200575"/>
              <a:gd name="connsiteX175" fmla="*/ 1166604 w 4048838"/>
              <a:gd name="connsiteY175" fmla="*/ 804117 h 5200575"/>
              <a:gd name="connsiteX176" fmla="*/ 1266333 w 4048838"/>
              <a:gd name="connsiteY176" fmla="*/ 890066 h 5200575"/>
              <a:gd name="connsiteX177" fmla="*/ 1266585 w 4048838"/>
              <a:gd name="connsiteY177" fmla="*/ 891495 h 5200575"/>
              <a:gd name="connsiteX178" fmla="*/ 1266585 w 4048838"/>
              <a:gd name="connsiteY178" fmla="*/ 996136 h 5200575"/>
              <a:gd name="connsiteX179" fmla="*/ 1395612 w 4048838"/>
              <a:gd name="connsiteY179" fmla="*/ 1125163 h 5200575"/>
              <a:gd name="connsiteX180" fmla="*/ 1395611 w 4048838"/>
              <a:gd name="connsiteY180" fmla="*/ 1125162 h 5200575"/>
              <a:gd name="connsiteX181" fmla="*/ 1524638 w 4048838"/>
              <a:gd name="connsiteY181" fmla="*/ 996135 h 520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4048838" h="5200575">
                <a:moveTo>
                  <a:pt x="1524638" y="996135"/>
                </a:moveTo>
                <a:cubicBezTo>
                  <a:pt x="1546143" y="977384"/>
                  <a:pt x="1522949" y="1018274"/>
                  <a:pt x="1524639" y="1012658"/>
                </a:cubicBezTo>
                <a:lnTo>
                  <a:pt x="1534777" y="962439"/>
                </a:lnTo>
                <a:cubicBezTo>
                  <a:pt x="1554365" y="916129"/>
                  <a:pt x="1600220" y="883635"/>
                  <a:pt x="1653665" y="883635"/>
                </a:cubicBezTo>
                <a:cubicBezTo>
                  <a:pt x="1707110" y="883635"/>
                  <a:pt x="1752965" y="916129"/>
                  <a:pt x="1772552" y="962439"/>
                </a:cubicBezTo>
                <a:lnTo>
                  <a:pt x="1782316" y="1010799"/>
                </a:lnTo>
                <a:lnTo>
                  <a:pt x="1782316" y="1597201"/>
                </a:lnTo>
                <a:cubicBezTo>
                  <a:pt x="1782316" y="1668461"/>
                  <a:pt x="1840083" y="1726228"/>
                  <a:pt x="1911343" y="1726228"/>
                </a:cubicBezTo>
                <a:lnTo>
                  <a:pt x="1911342" y="1726227"/>
                </a:lnTo>
                <a:cubicBezTo>
                  <a:pt x="1982602" y="1726227"/>
                  <a:pt x="2040369" y="1668460"/>
                  <a:pt x="2040369" y="1597200"/>
                </a:cubicBezTo>
                <a:cubicBezTo>
                  <a:pt x="2040369" y="1298213"/>
                  <a:pt x="2040370" y="999225"/>
                  <a:pt x="2040370" y="700238"/>
                </a:cubicBezTo>
                <a:lnTo>
                  <a:pt x="2050508" y="650019"/>
                </a:lnTo>
                <a:cubicBezTo>
                  <a:pt x="2070096" y="603709"/>
                  <a:pt x="2115951" y="571215"/>
                  <a:pt x="2169396" y="571215"/>
                </a:cubicBezTo>
                <a:cubicBezTo>
                  <a:pt x="2222841" y="571215"/>
                  <a:pt x="2268696" y="603709"/>
                  <a:pt x="2288283" y="650019"/>
                </a:cubicBezTo>
                <a:lnTo>
                  <a:pt x="2291881" y="667838"/>
                </a:lnTo>
                <a:lnTo>
                  <a:pt x="2291881" y="976784"/>
                </a:lnTo>
                <a:cubicBezTo>
                  <a:pt x="2291881" y="1048044"/>
                  <a:pt x="2349648" y="1105811"/>
                  <a:pt x="2420908" y="1105811"/>
                </a:cubicBezTo>
                <a:lnTo>
                  <a:pt x="2420907" y="1105810"/>
                </a:lnTo>
                <a:cubicBezTo>
                  <a:pt x="2492167" y="1105810"/>
                  <a:pt x="2549934" y="1048043"/>
                  <a:pt x="2549934" y="976783"/>
                </a:cubicBezTo>
                <a:lnTo>
                  <a:pt x="2549934" y="930045"/>
                </a:lnTo>
                <a:lnTo>
                  <a:pt x="2568603" y="897503"/>
                </a:lnTo>
                <a:cubicBezTo>
                  <a:pt x="2587887" y="874137"/>
                  <a:pt x="2614869" y="857361"/>
                  <a:pt x="2645668" y="851059"/>
                </a:cubicBezTo>
                <a:lnTo>
                  <a:pt x="2669148" y="848692"/>
                </a:lnTo>
                <a:lnTo>
                  <a:pt x="2669148" y="847954"/>
                </a:lnTo>
                <a:lnTo>
                  <a:pt x="2717218" y="838250"/>
                </a:lnTo>
                <a:cubicBezTo>
                  <a:pt x="2763527" y="818662"/>
                  <a:pt x="2796021" y="772807"/>
                  <a:pt x="2796021" y="719362"/>
                </a:cubicBezTo>
                <a:lnTo>
                  <a:pt x="2796021" y="605378"/>
                </a:lnTo>
                <a:lnTo>
                  <a:pt x="2804410" y="563828"/>
                </a:lnTo>
                <a:cubicBezTo>
                  <a:pt x="2823997" y="517518"/>
                  <a:pt x="2869852" y="485024"/>
                  <a:pt x="2923297" y="485024"/>
                </a:cubicBezTo>
                <a:cubicBezTo>
                  <a:pt x="2976742" y="485024"/>
                  <a:pt x="3022597" y="517518"/>
                  <a:pt x="3042184" y="563828"/>
                </a:cubicBezTo>
                <a:lnTo>
                  <a:pt x="3044374" y="574673"/>
                </a:lnTo>
                <a:lnTo>
                  <a:pt x="3044374" y="728076"/>
                </a:lnTo>
                <a:cubicBezTo>
                  <a:pt x="3044374" y="781521"/>
                  <a:pt x="3076868" y="827376"/>
                  <a:pt x="3123177" y="846964"/>
                </a:cubicBezTo>
                <a:lnTo>
                  <a:pt x="3171247" y="856668"/>
                </a:lnTo>
                <a:lnTo>
                  <a:pt x="3171247" y="857406"/>
                </a:lnTo>
                <a:lnTo>
                  <a:pt x="3194727" y="859773"/>
                </a:lnTo>
                <a:cubicBezTo>
                  <a:pt x="3240925" y="869226"/>
                  <a:pt x="3278537" y="902246"/>
                  <a:pt x="3294455" y="945722"/>
                </a:cubicBezTo>
                <a:lnTo>
                  <a:pt x="3296659" y="958212"/>
                </a:lnTo>
                <a:lnTo>
                  <a:pt x="3296659" y="1092120"/>
                </a:lnTo>
                <a:cubicBezTo>
                  <a:pt x="3296659" y="1163380"/>
                  <a:pt x="3354426" y="1221147"/>
                  <a:pt x="3425686" y="1221147"/>
                </a:cubicBezTo>
                <a:lnTo>
                  <a:pt x="3425685" y="1221146"/>
                </a:lnTo>
                <a:cubicBezTo>
                  <a:pt x="3496945" y="1221146"/>
                  <a:pt x="3554712" y="1163379"/>
                  <a:pt x="3554712" y="1092119"/>
                </a:cubicBezTo>
                <a:lnTo>
                  <a:pt x="3554712" y="726865"/>
                </a:lnTo>
                <a:lnTo>
                  <a:pt x="3556916" y="714375"/>
                </a:lnTo>
                <a:cubicBezTo>
                  <a:pt x="3572835" y="670899"/>
                  <a:pt x="3610447" y="637879"/>
                  <a:pt x="3656645" y="628426"/>
                </a:cubicBezTo>
                <a:lnTo>
                  <a:pt x="3680125" y="626059"/>
                </a:lnTo>
                <a:lnTo>
                  <a:pt x="3680125" y="625321"/>
                </a:lnTo>
                <a:lnTo>
                  <a:pt x="3728195" y="615617"/>
                </a:lnTo>
                <a:cubicBezTo>
                  <a:pt x="3774504" y="596029"/>
                  <a:pt x="3806998" y="550174"/>
                  <a:pt x="3806998" y="496729"/>
                </a:cubicBezTo>
                <a:lnTo>
                  <a:pt x="3806998" y="120354"/>
                </a:lnTo>
                <a:lnTo>
                  <a:pt x="3815387" y="78804"/>
                </a:lnTo>
                <a:cubicBezTo>
                  <a:pt x="3834974" y="32494"/>
                  <a:pt x="3880829" y="0"/>
                  <a:pt x="3934274" y="0"/>
                </a:cubicBezTo>
                <a:cubicBezTo>
                  <a:pt x="3974358" y="0"/>
                  <a:pt x="4010172" y="18278"/>
                  <a:pt x="4033837" y="46954"/>
                </a:cubicBezTo>
                <a:lnTo>
                  <a:pt x="4047851" y="70052"/>
                </a:lnTo>
                <a:lnTo>
                  <a:pt x="4047851" y="1915988"/>
                </a:lnTo>
                <a:lnTo>
                  <a:pt x="4048838" y="1915988"/>
                </a:lnTo>
                <a:lnTo>
                  <a:pt x="4048838" y="2992458"/>
                </a:lnTo>
                <a:cubicBezTo>
                  <a:pt x="4048838" y="3045903"/>
                  <a:pt x="4016344" y="3091758"/>
                  <a:pt x="3970035" y="3111346"/>
                </a:cubicBezTo>
                <a:lnTo>
                  <a:pt x="3921965" y="3121050"/>
                </a:lnTo>
                <a:lnTo>
                  <a:pt x="3921965" y="3121788"/>
                </a:lnTo>
                <a:lnTo>
                  <a:pt x="3898485" y="3124155"/>
                </a:lnTo>
                <a:cubicBezTo>
                  <a:pt x="3867686" y="3130457"/>
                  <a:pt x="3840704" y="3147233"/>
                  <a:pt x="3821421" y="3170599"/>
                </a:cubicBezTo>
                <a:lnTo>
                  <a:pt x="3800256" y="3207490"/>
                </a:lnTo>
                <a:lnTo>
                  <a:pt x="3800256" y="3270804"/>
                </a:lnTo>
                <a:cubicBezTo>
                  <a:pt x="3800256" y="3324249"/>
                  <a:pt x="3767762" y="3370104"/>
                  <a:pt x="3721453" y="3389692"/>
                </a:cubicBezTo>
                <a:lnTo>
                  <a:pt x="3673383" y="3399396"/>
                </a:lnTo>
                <a:lnTo>
                  <a:pt x="3673383" y="3400134"/>
                </a:lnTo>
                <a:lnTo>
                  <a:pt x="3649903" y="3402501"/>
                </a:lnTo>
                <a:cubicBezTo>
                  <a:pt x="3603705" y="3411954"/>
                  <a:pt x="3566093" y="3444974"/>
                  <a:pt x="3550174" y="3488450"/>
                </a:cubicBezTo>
                <a:cubicBezTo>
                  <a:pt x="3550167" y="3488488"/>
                  <a:pt x="3550161" y="3488525"/>
                  <a:pt x="3550154" y="3488563"/>
                </a:cubicBezTo>
                <a:lnTo>
                  <a:pt x="3550154" y="4048356"/>
                </a:lnTo>
                <a:cubicBezTo>
                  <a:pt x="3550154" y="4101801"/>
                  <a:pt x="3517660" y="4147656"/>
                  <a:pt x="3471351" y="4167244"/>
                </a:cubicBezTo>
                <a:lnTo>
                  <a:pt x="3423281" y="4176948"/>
                </a:lnTo>
                <a:lnTo>
                  <a:pt x="3423281" y="4177686"/>
                </a:lnTo>
                <a:lnTo>
                  <a:pt x="3399801" y="4180053"/>
                </a:lnTo>
                <a:cubicBezTo>
                  <a:pt x="3353603" y="4189506"/>
                  <a:pt x="3315991" y="4222526"/>
                  <a:pt x="3300072" y="4266002"/>
                </a:cubicBezTo>
                <a:cubicBezTo>
                  <a:pt x="3299988" y="4266476"/>
                  <a:pt x="3299905" y="4266951"/>
                  <a:pt x="3299821" y="4267425"/>
                </a:cubicBezTo>
                <a:lnTo>
                  <a:pt x="3299821" y="4535750"/>
                </a:lnTo>
                <a:cubicBezTo>
                  <a:pt x="3299821" y="4607010"/>
                  <a:pt x="3242054" y="4664777"/>
                  <a:pt x="3170794" y="4664777"/>
                </a:cubicBezTo>
                <a:lnTo>
                  <a:pt x="3170795" y="4664776"/>
                </a:lnTo>
                <a:cubicBezTo>
                  <a:pt x="3099535" y="4664776"/>
                  <a:pt x="3041768" y="4607009"/>
                  <a:pt x="3041768" y="4535749"/>
                </a:cubicBezTo>
                <a:lnTo>
                  <a:pt x="3041768" y="4255730"/>
                </a:lnTo>
                <a:lnTo>
                  <a:pt x="3039765" y="4244379"/>
                </a:lnTo>
                <a:cubicBezTo>
                  <a:pt x="3023846" y="4200903"/>
                  <a:pt x="2986234" y="4167883"/>
                  <a:pt x="2940036" y="4158430"/>
                </a:cubicBezTo>
                <a:lnTo>
                  <a:pt x="2916556" y="4156063"/>
                </a:lnTo>
                <a:lnTo>
                  <a:pt x="2916556" y="4155325"/>
                </a:lnTo>
                <a:lnTo>
                  <a:pt x="2868486" y="4145621"/>
                </a:lnTo>
                <a:cubicBezTo>
                  <a:pt x="2822177" y="4126033"/>
                  <a:pt x="2789683" y="4080178"/>
                  <a:pt x="2789683" y="4026733"/>
                </a:cubicBezTo>
                <a:lnTo>
                  <a:pt x="2789683" y="3936603"/>
                </a:lnTo>
                <a:lnTo>
                  <a:pt x="2781294" y="3895053"/>
                </a:lnTo>
                <a:cubicBezTo>
                  <a:pt x="2761707" y="3848743"/>
                  <a:pt x="2715852" y="3816249"/>
                  <a:pt x="2662407" y="3816249"/>
                </a:cubicBezTo>
                <a:cubicBezTo>
                  <a:pt x="2608962" y="3816249"/>
                  <a:pt x="2563107" y="3848743"/>
                  <a:pt x="2543520" y="3895053"/>
                </a:cubicBezTo>
                <a:lnTo>
                  <a:pt x="2541330" y="3905897"/>
                </a:lnTo>
                <a:lnTo>
                  <a:pt x="2541330" y="4146767"/>
                </a:lnTo>
                <a:cubicBezTo>
                  <a:pt x="2541330" y="4200212"/>
                  <a:pt x="2508836" y="4246067"/>
                  <a:pt x="2462527" y="4265655"/>
                </a:cubicBezTo>
                <a:lnTo>
                  <a:pt x="2414457" y="4275359"/>
                </a:lnTo>
                <a:lnTo>
                  <a:pt x="2414457" y="4276097"/>
                </a:lnTo>
                <a:lnTo>
                  <a:pt x="2390977" y="4278464"/>
                </a:lnTo>
                <a:cubicBezTo>
                  <a:pt x="2344780" y="4287917"/>
                  <a:pt x="2307167" y="4320937"/>
                  <a:pt x="2291248" y="4364413"/>
                </a:cubicBezTo>
                <a:lnTo>
                  <a:pt x="2290996" y="4365842"/>
                </a:lnTo>
                <a:lnTo>
                  <a:pt x="2290996" y="4470483"/>
                </a:lnTo>
                <a:cubicBezTo>
                  <a:pt x="2290996" y="4541743"/>
                  <a:pt x="2233229" y="4599510"/>
                  <a:pt x="2161969" y="4599510"/>
                </a:cubicBezTo>
                <a:lnTo>
                  <a:pt x="2161970" y="4599509"/>
                </a:lnTo>
                <a:cubicBezTo>
                  <a:pt x="2090710" y="4599509"/>
                  <a:pt x="2032943" y="4541742"/>
                  <a:pt x="2032943" y="4470482"/>
                </a:cubicBezTo>
                <a:cubicBezTo>
                  <a:pt x="2032943" y="4475990"/>
                  <a:pt x="2032942" y="4481497"/>
                  <a:pt x="2032942" y="4487005"/>
                </a:cubicBezTo>
                <a:lnTo>
                  <a:pt x="2022804" y="4436786"/>
                </a:lnTo>
                <a:cubicBezTo>
                  <a:pt x="2003216" y="4390476"/>
                  <a:pt x="1957361" y="4357982"/>
                  <a:pt x="1903916" y="4357982"/>
                </a:cubicBezTo>
                <a:cubicBezTo>
                  <a:pt x="1850471" y="4357982"/>
                  <a:pt x="1804616" y="4390476"/>
                  <a:pt x="1785029" y="4436786"/>
                </a:cubicBezTo>
                <a:lnTo>
                  <a:pt x="1775265" y="4485146"/>
                </a:lnTo>
                <a:lnTo>
                  <a:pt x="1775265" y="5071548"/>
                </a:lnTo>
                <a:cubicBezTo>
                  <a:pt x="1775265" y="5142808"/>
                  <a:pt x="1717498" y="5200575"/>
                  <a:pt x="1646238" y="5200575"/>
                </a:cubicBezTo>
                <a:lnTo>
                  <a:pt x="1646239" y="5200574"/>
                </a:lnTo>
                <a:cubicBezTo>
                  <a:pt x="1574979" y="5200574"/>
                  <a:pt x="1517212" y="5142807"/>
                  <a:pt x="1517212" y="5071547"/>
                </a:cubicBezTo>
                <a:cubicBezTo>
                  <a:pt x="1517212" y="4772560"/>
                  <a:pt x="1517211" y="4473572"/>
                  <a:pt x="1517211" y="4174585"/>
                </a:cubicBezTo>
                <a:lnTo>
                  <a:pt x="1507073" y="4124366"/>
                </a:lnTo>
                <a:cubicBezTo>
                  <a:pt x="1487485" y="4078056"/>
                  <a:pt x="1441630" y="4045562"/>
                  <a:pt x="1388185" y="4045562"/>
                </a:cubicBezTo>
                <a:cubicBezTo>
                  <a:pt x="1334740" y="4045562"/>
                  <a:pt x="1288885" y="4078056"/>
                  <a:pt x="1269298" y="4124366"/>
                </a:cubicBezTo>
                <a:lnTo>
                  <a:pt x="1265700" y="4142185"/>
                </a:lnTo>
                <a:lnTo>
                  <a:pt x="1265700" y="4451131"/>
                </a:lnTo>
                <a:cubicBezTo>
                  <a:pt x="1265700" y="4522391"/>
                  <a:pt x="1207933" y="4580158"/>
                  <a:pt x="1136673" y="4580158"/>
                </a:cubicBezTo>
                <a:lnTo>
                  <a:pt x="1136674" y="4580157"/>
                </a:lnTo>
                <a:cubicBezTo>
                  <a:pt x="1065414" y="4580157"/>
                  <a:pt x="1007647" y="4522390"/>
                  <a:pt x="1007647" y="4451130"/>
                </a:cubicBezTo>
                <a:lnTo>
                  <a:pt x="1007647" y="4404392"/>
                </a:lnTo>
                <a:lnTo>
                  <a:pt x="988978" y="4371850"/>
                </a:lnTo>
                <a:cubicBezTo>
                  <a:pt x="969694" y="4348484"/>
                  <a:pt x="942712" y="4331708"/>
                  <a:pt x="911913" y="4325406"/>
                </a:cubicBezTo>
                <a:lnTo>
                  <a:pt x="888433" y="4323039"/>
                </a:lnTo>
                <a:lnTo>
                  <a:pt x="888433" y="4322301"/>
                </a:lnTo>
                <a:lnTo>
                  <a:pt x="840363" y="4312597"/>
                </a:lnTo>
                <a:cubicBezTo>
                  <a:pt x="794054" y="4293009"/>
                  <a:pt x="761560" y="4247154"/>
                  <a:pt x="761560" y="4193709"/>
                </a:cubicBezTo>
                <a:lnTo>
                  <a:pt x="761560" y="4079725"/>
                </a:lnTo>
                <a:lnTo>
                  <a:pt x="753171" y="4038175"/>
                </a:lnTo>
                <a:cubicBezTo>
                  <a:pt x="733584" y="3991865"/>
                  <a:pt x="687729" y="3959371"/>
                  <a:pt x="634284" y="3959371"/>
                </a:cubicBezTo>
                <a:cubicBezTo>
                  <a:pt x="580839" y="3959371"/>
                  <a:pt x="534984" y="3991865"/>
                  <a:pt x="515397" y="4038175"/>
                </a:cubicBezTo>
                <a:lnTo>
                  <a:pt x="513207" y="4049020"/>
                </a:lnTo>
                <a:lnTo>
                  <a:pt x="513207" y="4202423"/>
                </a:lnTo>
                <a:cubicBezTo>
                  <a:pt x="513207" y="4255868"/>
                  <a:pt x="480713" y="4301723"/>
                  <a:pt x="434404" y="4321311"/>
                </a:cubicBezTo>
                <a:lnTo>
                  <a:pt x="386334" y="4331015"/>
                </a:lnTo>
                <a:lnTo>
                  <a:pt x="386334" y="4331753"/>
                </a:lnTo>
                <a:lnTo>
                  <a:pt x="362854" y="4334120"/>
                </a:lnTo>
                <a:cubicBezTo>
                  <a:pt x="316656" y="4343573"/>
                  <a:pt x="279044" y="4376593"/>
                  <a:pt x="263125" y="4420069"/>
                </a:cubicBezTo>
                <a:lnTo>
                  <a:pt x="260921" y="4432559"/>
                </a:lnTo>
                <a:lnTo>
                  <a:pt x="260921" y="4566467"/>
                </a:lnTo>
                <a:cubicBezTo>
                  <a:pt x="260921" y="4637727"/>
                  <a:pt x="203154" y="4695494"/>
                  <a:pt x="131894" y="4695494"/>
                </a:cubicBezTo>
                <a:lnTo>
                  <a:pt x="131895" y="4695493"/>
                </a:lnTo>
                <a:cubicBezTo>
                  <a:pt x="60635" y="4695493"/>
                  <a:pt x="2868" y="4637726"/>
                  <a:pt x="2868" y="4566466"/>
                </a:cubicBezTo>
                <a:lnTo>
                  <a:pt x="2868" y="4201212"/>
                </a:lnTo>
                <a:lnTo>
                  <a:pt x="664" y="4188722"/>
                </a:lnTo>
                <a:lnTo>
                  <a:pt x="0" y="4187443"/>
                </a:lnTo>
                <a:lnTo>
                  <a:pt x="0" y="693683"/>
                </a:lnTo>
                <a:lnTo>
                  <a:pt x="90123" y="693683"/>
                </a:lnTo>
                <a:lnTo>
                  <a:pt x="134300" y="702601"/>
                </a:lnTo>
                <a:lnTo>
                  <a:pt x="134300" y="703339"/>
                </a:lnTo>
                <a:lnTo>
                  <a:pt x="157780" y="705706"/>
                </a:lnTo>
                <a:cubicBezTo>
                  <a:pt x="203978" y="715159"/>
                  <a:pt x="241590" y="748179"/>
                  <a:pt x="257509" y="791655"/>
                </a:cubicBezTo>
                <a:cubicBezTo>
                  <a:pt x="257593" y="792129"/>
                  <a:pt x="257676" y="792604"/>
                  <a:pt x="257760" y="793078"/>
                </a:cubicBezTo>
                <a:lnTo>
                  <a:pt x="257760" y="1061403"/>
                </a:lnTo>
                <a:cubicBezTo>
                  <a:pt x="257760" y="1132663"/>
                  <a:pt x="315527" y="1190430"/>
                  <a:pt x="386787" y="1190430"/>
                </a:cubicBezTo>
                <a:lnTo>
                  <a:pt x="386786" y="1190429"/>
                </a:lnTo>
                <a:cubicBezTo>
                  <a:pt x="458046" y="1190429"/>
                  <a:pt x="515813" y="1132662"/>
                  <a:pt x="515813" y="1061402"/>
                </a:cubicBezTo>
                <a:lnTo>
                  <a:pt x="515813" y="781383"/>
                </a:lnTo>
                <a:lnTo>
                  <a:pt x="517816" y="770032"/>
                </a:lnTo>
                <a:cubicBezTo>
                  <a:pt x="533735" y="726556"/>
                  <a:pt x="571347" y="693536"/>
                  <a:pt x="617545" y="684083"/>
                </a:cubicBezTo>
                <a:lnTo>
                  <a:pt x="641025" y="681716"/>
                </a:lnTo>
                <a:lnTo>
                  <a:pt x="641025" y="680978"/>
                </a:lnTo>
                <a:lnTo>
                  <a:pt x="689095" y="671274"/>
                </a:lnTo>
                <a:cubicBezTo>
                  <a:pt x="735404" y="651686"/>
                  <a:pt x="767898" y="605831"/>
                  <a:pt x="767898" y="552386"/>
                </a:cubicBezTo>
                <a:lnTo>
                  <a:pt x="767898" y="462256"/>
                </a:lnTo>
                <a:lnTo>
                  <a:pt x="776287" y="420706"/>
                </a:lnTo>
                <a:cubicBezTo>
                  <a:pt x="795874" y="374396"/>
                  <a:pt x="841729" y="341902"/>
                  <a:pt x="895174" y="341902"/>
                </a:cubicBezTo>
                <a:cubicBezTo>
                  <a:pt x="948619" y="341902"/>
                  <a:pt x="994474" y="374396"/>
                  <a:pt x="1014061" y="420706"/>
                </a:cubicBezTo>
                <a:lnTo>
                  <a:pt x="1016251" y="431550"/>
                </a:lnTo>
                <a:lnTo>
                  <a:pt x="1016251" y="672420"/>
                </a:lnTo>
                <a:cubicBezTo>
                  <a:pt x="1016251" y="725865"/>
                  <a:pt x="1048745" y="771720"/>
                  <a:pt x="1095054" y="791308"/>
                </a:cubicBezTo>
                <a:lnTo>
                  <a:pt x="1143124" y="801012"/>
                </a:lnTo>
                <a:lnTo>
                  <a:pt x="1143124" y="801750"/>
                </a:lnTo>
                <a:lnTo>
                  <a:pt x="1166604" y="804117"/>
                </a:lnTo>
                <a:cubicBezTo>
                  <a:pt x="1212801" y="813570"/>
                  <a:pt x="1250414" y="846590"/>
                  <a:pt x="1266333" y="890066"/>
                </a:cubicBezTo>
                <a:lnTo>
                  <a:pt x="1266585" y="891495"/>
                </a:lnTo>
                <a:lnTo>
                  <a:pt x="1266585" y="996136"/>
                </a:lnTo>
                <a:cubicBezTo>
                  <a:pt x="1266585" y="1067396"/>
                  <a:pt x="1324352" y="1125163"/>
                  <a:pt x="1395612" y="1125163"/>
                </a:cubicBezTo>
                <a:lnTo>
                  <a:pt x="1395611" y="1125162"/>
                </a:lnTo>
                <a:cubicBezTo>
                  <a:pt x="1466871" y="1125162"/>
                  <a:pt x="1524638" y="1067395"/>
                  <a:pt x="1524638" y="99613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2290196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3673775" y="-529902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3659666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3581309" y="0"/>
            <a:ext cx="5563679" cy="4850718"/>
          </a:xfrm>
          <a:custGeom>
            <a:avLst/>
            <a:gdLst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3 w 5563679"/>
              <a:gd name="connsiteY62" fmla="*/ 1566131 h 4850718"/>
              <a:gd name="connsiteX63" fmla="*/ 3032052 w 5563679"/>
              <a:gd name="connsiteY63" fmla="*/ 3824728 h 4850718"/>
              <a:gd name="connsiteX64" fmla="*/ 3021914 w 5563679"/>
              <a:gd name="connsiteY64" fmla="*/ 3774509 h 4850718"/>
              <a:gd name="connsiteX65" fmla="*/ 2903026 w 5563679"/>
              <a:gd name="connsiteY65" fmla="*/ 3695705 h 4850718"/>
              <a:gd name="connsiteX66" fmla="*/ 2784139 w 5563679"/>
              <a:gd name="connsiteY66" fmla="*/ 3774509 h 4850718"/>
              <a:gd name="connsiteX67" fmla="*/ 2780541 w 5563679"/>
              <a:gd name="connsiteY67" fmla="*/ 3792328 h 4850718"/>
              <a:gd name="connsiteX68" fmla="*/ 2780541 w 5563679"/>
              <a:gd name="connsiteY68" fmla="*/ 4101274 h 4850718"/>
              <a:gd name="connsiteX69" fmla="*/ 2651514 w 5563679"/>
              <a:gd name="connsiteY69" fmla="*/ 4230301 h 4850718"/>
              <a:gd name="connsiteX70" fmla="*/ 2651515 w 5563679"/>
              <a:gd name="connsiteY70" fmla="*/ 4230300 h 4850718"/>
              <a:gd name="connsiteX71" fmla="*/ 2522488 w 5563679"/>
              <a:gd name="connsiteY71" fmla="*/ 4101273 h 4850718"/>
              <a:gd name="connsiteX72" fmla="*/ 2522488 w 5563679"/>
              <a:gd name="connsiteY72" fmla="*/ 4054535 h 4850718"/>
              <a:gd name="connsiteX73" fmla="*/ 2503819 w 5563679"/>
              <a:gd name="connsiteY73" fmla="*/ 4021993 h 4850718"/>
              <a:gd name="connsiteX74" fmla="*/ 2426754 w 5563679"/>
              <a:gd name="connsiteY74" fmla="*/ 3975549 h 4850718"/>
              <a:gd name="connsiteX75" fmla="*/ 2403274 w 5563679"/>
              <a:gd name="connsiteY75" fmla="*/ 3973182 h 4850718"/>
              <a:gd name="connsiteX76" fmla="*/ 2403274 w 5563679"/>
              <a:gd name="connsiteY76" fmla="*/ 3972444 h 4850718"/>
              <a:gd name="connsiteX77" fmla="*/ 2355204 w 5563679"/>
              <a:gd name="connsiteY77" fmla="*/ 3962740 h 4850718"/>
              <a:gd name="connsiteX78" fmla="*/ 2276401 w 5563679"/>
              <a:gd name="connsiteY78" fmla="*/ 3843852 h 4850718"/>
              <a:gd name="connsiteX79" fmla="*/ 2276401 w 5563679"/>
              <a:gd name="connsiteY79" fmla="*/ 3729868 h 4850718"/>
              <a:gd name="connsiteX80" fmla="*/ 2268012 w 5563679"/>
              <a:gd name="connsiteY80" fmla="*/ 3688318 h 4850718"/>
              <a:gd name="connsiteX81" fmla="*/ 2149125 w 5563679"/>
              <a:gd name="connsiteY81" fmla="*/ 3609514 h 4850718"/>
              <a:gd name="connsiteX82" fmla="*/ 2030238 w 5563679"/>
              <a:gd name="connsiteY82" fmla="*/ 3688318 h 4850718"/>
              <a:gd name="connsiteX83" fmla="*/ 2028048 w 5563679"/>
              <a:gd name="connsiteY83" fmla="*/ 3699163 h 4850718"/>
              <a:gd name="connsiteX84" fmla="*/ 2028048 w 5563679"/>
              <a:gd name="connsiteY84" fmla="*/ 3852566 h 4850718"/>
              <a:gd name="connsiteX85" fmla="*/ 1949245 w 5563679"/>
              <a:gd name="connsiteY85" fmla="*/ 3971454 h 4850718"/>
              <a:gd name="connsiteX86" fmla="*/ 1901175 w 5563679"/>
              <a:gd name="connsiteY86" fmla="*/ 3981158 h 4850718"/>
              <a:gd name="connsiteX87" fmla="*/ 1901175 w 5563679"/>
              <a:gd name="connsiteY87" fmla="*/ 3981896 h 4850718"/>
              <a:gd name="connsiteX88" fmla="*/ 1877695 w 5563679"/>
              <a:gd name="connsiteY88" fmla="*/ 3984263 h 4850718"/>
              <a:gd name="connsiteX89" fmla="*/ 1777966 w 5563679"/>
              <a:gd name="connsiteY89" fmla="*/ 4070212 h 4850718"/>
              <a:gd name="connsiteX90" fmla="*/ 1775762 w 5563679"/>
              <a:gd name="connsiteY90" fmla="*/ 4082702 h 4850718"/>
              <a:gd name="connsiteX91" fmla="*/ 1775762 w 5563679"/>
              <a:gd name="connsiteY91" fmla="*/ 4216610 h 4850718"/>
              <a:gd name="connsiteX92" fmla="*/ 1646735 w 5563679"/>
              <a:gd name="connsiteY92" fmla="*/ 4345637 h 4850718"/>
              <a:gd name="connsiteX93" fmla="*/ 1646736 w 5563679"/>
              <a:gd name="connsiteY93" fmla="*/ 4345636 h 4850718"/>
              <a:gd name="connsiteX94" fmla="*/ 1517709 w 5563679"/>
              <a:gd name="connsiteY94" fmla="*/ 4216609 h 4850718"/>
              <a:gd name="connsiteX95" fmla="*/ 1517709 w 5563679"/>
              <a:gd name="connsiteY95" fmla="*/ 3851355 h 4850718"/>
              <a:gd name="connsiteX96" fmla="*/ 1515505 w 5563679"/>
              <a:gd name="connsiteY96" fmla="*/ 3838865 h 4850718"/>
              <a:gd name="connsiteX97" fmla="*/ 1415776 w 5563679"/>
              <a:gd name="connsiteY97" fmla="*/ 3752916 h 4850718"/>
              <a:gd name="connsiteX98" fmla="*/ 1392296 w 5563679"/>
              <a:gd name="connsiteY98" fmla="*/ 3750549 h 4850718"/>
              <a:gd name="connsiteX99" fmla="*/ 1392296 w 5563679"/>
              <a:gd name="connsiteY99" fmla="*/ 3749811 h 4850718"/>
              <a:gd name="connsiteX100" fmla="*/ 1344226 w 5563679"/>
              <a:gd name="connsiteY100" fmla="*/ 3740107 h 4850718"/>
              <a:gd name="connsiteX101" fmla="*/ 1265423 w 5563679"/>
              <a:gd name="connsiteY101" fmla="*/ 3621219 h 4850718"/>
              <a:gd name="connsiteX102" fmla="*/ 1265423 w 5563679"/>
              <a:gd name="connsiteY102" fmla="*/ 3244844 h 4850718"/>
              <a:gd name="connsiteX103" fmla="*/ 1257034 w 5563679"/>
              <a:gd name="connsiteY103" fmla="*/ 3203294 h 4850718"/>
              <a:gd name="connsiteX104" fmla="*/ 1138147 w 5563679"/>
              <a:gd name="connsiteY104" fmla="*/ 3124490 h 4850718"/>
              <a:gd name="connsiteX105" fmla="*/ 1019260 w 5563679"/>
              <a:gd name="connsiteY105" fmla="*/ 3203294 h 4850718"/>
              <a:gd name="connsiteX106" fmla="*/ 1016586 w 5563679"/>
              <a:gd name="connsiteY106" fmla="*/ 3216537 h 4850718"/>
              <a:gd name="connsiteX107" fmla="*/ 1016586 w 5563679"/>
              <a:gd name="connsiteY107" fmla="*/ 3277201 h 4850718"/>
              <a:gd name="connsiteX108" fmla="*/ 887559 w 5563679"/>
              <a:gd name="connsiteY108" fmla="*/ 3406228 h 4850718"/>
              <a:gd name="connsiteX109" fmla="*/ 887560 w 5563679"/>
              <a:gd name="connsiteY109" fmla="*/ 3406227 h 4850718"/>
              <a:gd name="connsiteX110" fmla="*/ 758533 w 5563679"/>
              <a:gd name="connsiteY110" fmla="*/ 3277200 h 4850718"/>
              <a:gd name="connsiteX111" fmla="*/ 758533 w 5563679"/>
              <a:gd name="connsiteY111" fmla="*/ 3136420 h 4850718"/>
              <a:gd name="connsiteX112" fmla="*/ 737116 w 5563679"/>
              <a:gd name="connsiteY112" fmla="*/ 3099088 h 4850718"/>
              <a:gd name="connsiteX113" fmla="*/ 660051 w 5563679"/>
              <a:gd name="connsiteY113" fmla="*/ 3052644 h 4850718"/>
              <a:gd name="connsiteX114" fmla="*/ 636571 w 5563679"/>
              <a:gd name="connsiteY114" fmla="*/ 3050277 h 4850718"/>
              <a:gd name="connsiteX115" fmla="*/ 636571 w 5563679"/>
              <a:gd name="connsiteY115" fmla="*/ 3049539 h 4850718"/>
              <a:gd name="connsiteX116" fmla="*/ 588501 w 5563679"/>
              <a:gd name="connsiteY116" fmla="*/ 3039835 h 4850718"/>
              <a:gd name="connsiteX117" fmla="*/ 509698 w 5563679"/>
              <a:gd name="connsiteY117" fmla="*/ 2920947 h 4850718"/>
              <a:gd name="connsiteX118" fmla="*/ 509698 w 5563679"/>
              <a:gd name="connsiteY118" fmla="*/ 1975689 h 4850718"/>
              <a:gd name="connsiteX119" fmla="*/ 501309 w 5563679"/>
              <a:gd name="connsiteY119" fmla="*/ 1934140 h 4850718"/>
              <a:gd name="connsiteX120" fmla="*/ 382422 w 5563679"/>
              <a:gd name="connsiteY120" fmla="*/ 1855336 h 4850718"/>
              <a:gd name="connsiteX121" fmla="*/ 263535 w 5563679"/>
              <a:gd name="connsiteY121" fmla="*/ 1934140 h 4850718"/>
              <a:gd name="connsiteX122" fmla="*/ 258053 w 5563679"/>
              <a:gd name="connsiteY122" fmla="*/ 1961291 h 4850718"/>
              <a:gd name="connsiteX123" fmla="*/ 258053 w 5563679"/>
              <a:gd name="connsiteY123" fmla="*/ 2016326 h 4850718"/>
              <a:gd name="connsiteX124" fmla="*/ 129026 w 5563679"/>
              <a:gd name="connsiteY124" fmla="*/ 2145353 h 4850718"/>
              <a:gd name="connsiteX125" fmla="*/ 129027 w 5563679"/>
              <a:gd name="connsiteY125" fmla="*/ 2145352 h 4850718"/>
              <a:gd name="connsiteX126" fmla="*/ 0 w 5563679"/>
              <a:gd name="connsiteY126" fmla="*/ 2016325 h 4850718"/>
              <a:gd name="connsiteX127" fmla="*/ 0 w 5563679"/>
              <a:gd name="connsiteY127" fmla="*/ 1566131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2 w 5563679"/>
              <a:gd name="connsiteY62" fmla="*/ 3824728 h 4850718"/>
              <a:gd name="connsiteX63" fmla="*/ 3021914 w 5563679"/>
              <a:gd name="connsiteY63" fmla="*/ 3774509 h 4850718"/>
              <a:gd name="connsiteX64" fmla="*/ 2903026 w 5563679"/>
              <a:gd name="connsiteY64" fmla="*/ 3695705 h 4850718"/>
              <a:gd name="connsiteX65" fmla="*/ 2784139 w 5563679"/>
              <a:gd name="connsiteY65" fmla="*/ 3774509 h 4850718"/>
              <a:gd name="connsiteX66" fmla="*/ 2780541 w 5563679"/>
              <a:gd name="connsiteY66" fmla="*/ 3792328 h 4850718"/>
              <a:gd name="connsiteX67" fmla="*/ 2780541 w 5563679"/>
              <a:gd name="connsiteY67" fmla="*/ 4101274 h 4850718"/>
              <a:gd name="connsiteX68" fmla="*/ 2651514 w 5563679"/>
              <a:gd name="connsiteY68" fmla="*/ 4230301 h 4850718"/>
              <a:gd name="connsiteX69" fmla="*/ 2651515 w 5563679"/>
              <a:gd name="connsiteY69" fmla="*/ 4230300 h 4850718"/>
              <a:gd name="connsiteX70" fmla="*/ 2522488 w 5563679"/>
              <a:gd name="connsiteY70" fmla="*/ 4101273 h 4850718"/>
              <a:gd name="connsiteX71" fmla="*/ 2522488 w 5563679"/>
              <a:gd name="connsiteY71" fmla="*/ 4054535 h 4850718"/>
              <a:gd name="connsiteX72" fmla="*/ 2503819 w 5563679"/>
              <a:gd name="connsiteY72" fmla="*/ 4021993 h 4850718"/>
              <a:gd name="connsiteX73" fmla="*/ 2426754 w 5563679"/>
              <a:gd name="connsiteY73" fmla="*/ 3975549 h 4850718"/>
              <a:gd name="connsiteX74" fmla="*/ 2403274 w 5563679"/>
              <a:gd name="connsiteY74" fmla="*/ 3973182 h 4850718"/>
              <a:gd name="connsiteX75" fmla="*/ 2403274 w 5563679"/>
              <a:gd name="connsiteY75" fmla="*/ 3972444 h 4850718"/>
              <a:gd name="connsiteX76" fmla="*/ 2355204 w 5563679"/>
              <a:gd name="connsiteY76" fmla="*/ 3962740 h 4850718"/>
              <a:gd name="connsiteX77" fmla="*/ 2276401 w 5563679"/>
              <a:gd name="connsiteY77" fmla="*/ 3843852 h 4850718"/>
              <a:gd name="connsiteX78" fmla="*/ 2276401 w 5563679"/>
              <a:gd name="connsiteY78" fmla="*/ 3729868 h 4850718"/>
              <a:gd name="connsiteX79" fmla="*/ 2268012 w 5563679"/>
              <a:gd name="connsiteY79" fmla="*/ 3688318 h 4850718"/>
              <a:gd name="connsiteX80" fmla="*/ 2149125 w 5563679"/>
              <a:gd name="connsiteY80" fmla="*/ 3609514 h 4850718"/>
              <a:gd name="connsiteX81" fmla="*/ 2030238 w 5563679"/>
              <a:gd name="connsiteY81" fmla="*/ 3688318 h 4850718"/>
              <a:gd name="connsiteX82" fmla="*/ 2028048 w 5563679"/>
              <a:gd name="connsiteY82" fmla="*/ 3699163 h 4850718"/>
              <a:gd name="connsiteX83" fmla="*/ 2028048 w 5563679"/>
              <a:gd name="connsiteY83" fmla="*/ 3852566 h 4850718"/>
              <a:gd name="connsiteX84" fmla="*/ 1949245 w 5563679"/>
              <a:gd name="connsiteY84" fmla="*/ 3971454 h 4850718"/>
              <a:gd name="connsiteX85" fmla="*/ 1901175 w 5563679"/>
              <a:gd name="connsiteY85" fmla="*/ 3981158 h 4850718"/>
              <a:gd name="connsiteX86" fmla="*/ 1901175 w 5563679"/>
              <a:gd name="connsiteY86" fmla="*/ 3981896 h 4850718"/>
              <a:gd name="connsiteX87" fmla="*/ 1877695 w 5563679"/>
              <a:gd name="connsiteY87" fmla="*/ 3984263 h 4850718"/>
              <a:gd name="connsiteX88" fmla="*/ 1777966 w 5563679"/>
              <a:gd name="connsiteY88" fmla="*/ 4070212 h 4850718"/>
              <a:gd name="connsiteX89" fmla="*/ 1775762 w 5563679"/>
              <a:gd name="connsiteY89" fmla="*/ 4082702 h 4850718"/>
              <a:gd name="connsiteX90" fmla="*/ 1775762 w 5563679"/>
              <a:gd name="connsiteY90" fmla="*/ 4216610 h 4850718"/>
              <a:gd name="connsiteX91" fmla="*/ 1646735 w 5563679"/>
              <a:gd name="connsiteY91" fmla="*/ 4345637 h 4850718"/>
              <a:gd name="connsiteX92" fmla="*/ 1646736 w 5563679"/>
              <a:gd name="connsiteY92" fmla="*/ 4345636 h 4850718"/>
              <a:gd name="connsiteX93" fmla="*/ 1517709 w 5563679"/>
              <a:gd name="connsiteY93" fmla="*/ 4216609 h 4850718"/>
              <a:gd name="connsiteX94" fmla="*/ 1517709 w 5563679"/>
              <a:gd name="connsiteY94" fmla="*/ 3851355 h 4850718"/>
              <a:gd name="connsiteX95" fmla="*/ 1515505 w 5563679"/>
              <a:gd name="connsiteY95" fmla="*/ 3838865 h 4850718"/>
              <a:gd name="connsiteX96" fmla="*/ 1415776 w 5563679"/>
              <a:gd name="connsiteY96" fmla="*/ 3752916 h 4850718"/>
              <a:gd name="connsiteX97" fmla="*/ 1392296 w 5563679"/>
              <a:gd name="connsiteY97" fmla="*/ 3750549 h 4850718"/>
              <a:gd name="connsiteX98" fmla="*/ 1392296 w 5563679"/>
              <a:gd name="connsiteY98" fmla="*/ 3749811 h 4850718"/>
              <a:gd name="connsiteX99" fmla="*/ 1344226 w 5563679"/>
              <a:gd name="connsiteY99" fmla="*/ 3740107 h 4850718"/>
              <a:gd name="connsiteX100" fmla="*/ 1265423 w 5563679"/>
              <a:gd name="connsiteY100" fmla="*/ 3621219 h 4850718"/>
              <a:gd name="connsiteX101" fmla="*/ 1265423 w 5563679"/>
              <a:gd name="connsiteY101" fmla="*/ 3244844 h 4850718"/>
              <a:gd name="connsiteX102" fmla="*/ 1257034 w 5563679"/>
              <a:gd name="connsiteY102" fmla="*/ 3203294 h 4850718"/>
              <a:gd name="connsiteX103" fmla="*/ 1138147 w 5563679"/>
              <a:gd name="connsiteY103" fmla="*/ 3124490 h 4850718"/>
              <a:gd name="connsiteX104" fmla="*/ 1019260 w 5563679"/>
              <a:gd name="connsiteY104" fmla="*/ 3203294 h 4850718"/>
              <a:gd name="connsiteX105" fmla="*/ 1016586 w 5563679"/>
              <a:gd name="connsiteY105" fmla="*/ 3216537 h 4850718"/>
              <a:gd name="connsiteX106" fmla="*/ 1016586 w 5563679"/>
              <a:gd name="connsiteY106" fmla="*/ 3277201 h 4850718"/>
              <a:gd name="connsiteX107" fmla="*/ 887559 w 5563679"/>
              <a:gd name="connsiteY107" fmla="*/ 3406228 h 4850718"/>
              <a:gd name="connsiteX108" fmla="*/ 887560 w 5563679"/>
              <a:gd name="connsiteY108" fmla="*/ 3406227 h 4850718"/>
              <a:gd name="connsiteX109" fmla="*/ 758533 w 5563679"/>
              <a:gd name="connsiteY109" fmla="*/ 3277200 h 4850718"/>
              <a:gd name="connsiteX110" fmla="*/ 758533 w 5563679"/>
              <a:gd name="connsiteY110" fmla="*/ 3136420 h 4850718"/>
              <a:gd name="connsiteX111" fmla="*/ 737116 w 5563679"/>
              <a:gd name="connsiteY111" fmla="*/ 3099088 h 4850718"/>
              <a:gd name="connsiteX112" fmla="*/ 660051 w 5563679"/>
              <a:gd name="connsiteY112" fmla="*/ 3052644 h 4850718"/>
              <a:gd name="connsiteX113" fmla="*/ 636571 w 5563679"/>
              <a:gd name="connsiteY113" fmla="*/ 3050277 h 4850718"/>
              <a:gd name="connsiteX114" fmla="*/ 636571 w 5563679"/>
              <a:gd name="connsiteY114" fmla="*/ 3049539 h 4850718"/>
              <a:gd name="connsiteX115" fmla="*/ 588501 w 5563679"/>
              <a:gd name="connsiteY115" fmla="*/ 3039835 h 4850718"/>
              <a:gd name="connsiteX116" fmla="*/ 509698 w 5563679"/>
              <a:gd name="connsiteY116" fmla="*/ 2920947 h 4850718"/>
              <a:gd name="connsiteX117" fmla="*/ 509698 w 5563679"/>
              <a:gd name="connsiteY117" fmla="*/ 1975689 h 4850718"/>
              <a:gd name="connsiteX118" fmla="*/ 501309 w 5563679"/>
              <a:gd name="connsiteY118" fmla="*/ 1934140 h 4850718"/>
              <a:gd name="connsiteX119" fmla="*/ 382422 w 5563679"/>
              <a:gd name="connsiteY119" fmla="*/ 1855336 h 4850718"/>
              <a:gd name="connsiteX120" fmla="*/ 263535 w 5563679"/>
              <a:gd name="connsiteY120" fmla="*/ 1934140 h 4850718"/>
              <a:gd name="connsiteX121" fmla="*/ 258053 w 5563679"/>
              <a:gd name="connsiteY121" fmla="*/ 1961291 h 4850718"/>
              <a:gd name="connsiteX122" fmla="*/ 258053 w 5563679"/>
              <a:gd name="connsiteY122" fmla="*/ 2016326 h 4850718"/>
              <a:gd name="connsiteX123" fmla="*/ 129026 w 5563679"/>
              <a:gd name="connsiteY123" fmla="*/ 2145353 h 4850718"/>
              <a:gd name="connsiteX124" fmla="*/ 129027 w 5563679"/>
              <a:gd name="connsiteY124" fmla="*/ 2145352 h 4850718"/>
              <a:gd name="connsiteX125" fmla="*/ 0 w 5563679"/>
              <a:gd name="connsiteY125" fmla="*/ 2016325 h 4850718"/>
              <a:gd name="connsiteX126" fmla="*/ 0 w 5563679"/>
              <a:gd name="connsiteY126" fmla="*/ 1566131 h 4850718"/>
              <a:gd name="connsiteX127" fmla="*/ 0 w 5563679"/>
              <a:gd name="connsiteY127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3 w 5563679"/>
              <a:gd name="connsiteY52" fmla="*/ 4137148 h 4850718"/>
              <a:gd name="connsiteX53" fmla="*/ 3537645 w 5563679"/>
              <a:gd name="connsiteY53" fmla="*/ 4086929 h 4850718"/>
              <a:gd name="connsiteX54" fmla="*/ 3418757 w 5563679"/>
              <a:gd name="connsiteY54" fmla="*/ 4008125 h 4850718"/>
              <a:gd name="connsiteX55" fmla="*/ 3299870 w 5563679"/>
              <a:gd name="connsiteY55" fmla="*/ 4086929 h 4850718"/>
              <a:gd name="connsiteX56" fmla="*/ 3290106 w 5563679"/>
              <a:gd name="connsiteY56" fmla="*/ 4135289 h 4850718"/>
              <a:gd name="connsiteX57" fmla="*/ 3290106 w 5563679"/>
              <a:gd name="connsiteY57" fmla="*/ 4721691 h 4850718"/>
              <a:gd name="connsiteX58" fmla="*/ 3161079 w 5563679"/>
              <a:gd name="connsiteY58" fmla="*/ 4850718 h 4850718"/>
              <a:gd name="connsiteX59" fmla="*/ 3161080 w 5563679"/>
              <a:gd name="connsiteY59" fmla="*/ 4850717 h 4850718"/>
              <a:gd name="connsiteX60" fmla="*/ 3032053 w 5563679"/>
              <a:gd name="connsiteY60" fmla="*/ 4721690 h 4850718"/>
              <a:gd name="connsiteX61" fmla="*/ 3032052 w 5563679"/>
              <a:gd name="connsiteY61" fmla="*/ 3824728 h 4850718"/>
              <a:gd name="connsiteX62" fmla="*/ 3021914 w 5563679"/>
              <a:gd name="connsiteY62" fmla="*/ 3774509 h 4850718"/>
              <a:gd name="connsiteX63" fmla="*/ 2903026 w 5563679"/>
              <a:gd name="connsiteY63" fmla="*/ 3695705 h 4850718"/>
              <a:gd name="connsiteX64" fmla="*/ 2784139 w 5563679"/>
              <a:gd name="connsiteY64" fmla="*/ 3774509 h 4850718"/>
              <a:gd name="connsiteX65" fmla="*/ 2780541 w 5563679"/>
              <a:gd name="connsiteY65" fmla="*/ 3792328 h 4850718"/>
              <a:gd name="connsiteX66" fmla="*/ 2780541 w 5563679"/>
              <a:gd name="connsiteY66" fmla="*/ 4101274 h 4850718"/>
              <a:gd name="connsiteX67" fmla="*/ 2651514 w 5563679"/>
              <a:gd name="connsiteY67" fmla="*/ 4230301 h 4850718"/>
              <a:gd name="connsiteX68" fmla="*/ 2651515 w 5563679"/>
              <a:gd name="connsiteY68" fmla="*/ 4230300 h 4850718"/>
              <a:gd name="connsiteX69" fmla="*/ 2522488 w 5563679"/>
              <a:gd name="connsiteY69" fmla="*/ 4101273 h 4850718"/>
              <a:gd name="connsiteX70" fmla="*/ 2522488 w 5563679"/>
              <a:gd name="connsiteY70" fmla="*/ 4054535 h 4850718"/>
              <a:gd name="connsiteX71" fmla="*/ 2503819 w 5563679"/>
              <a:gd name="connsiteY71" fmla="*/ 4021993 h 4850718"/>
              <a:gd name="connsiteX72" fmla="*/ 2426754 w 5563679"/>
              <a:gd name="connsiteY72" fmla="*/ 3975549 h 4850718"/>
              <a:gd name="connsiteX73" fmla="*/ 2403274 w 5563679"/>
              <a:gd name="connsiteY73" fmla="*/ 3973182 h 4850718"/>
              <a:gd name="connsiteX74" fmla="*/ 2403274 w 5563679"/>
              <a:gd name="connsiteY74" fmla="*/ 3972444 h 4850718"/>
              <a:gd name="connsiteX75" fmla="*/ 2355204 w 5563679"/>
              <a:gd name="connsiteY75" fmla="*/ 3962740 h 4850718"/>
              <a:gd name="connsiteX76" fmla="*/ 2276401 w 5563679"/>
              <a:gd name="connsiteY76" fmla="*/ 3843852 h 4850718"/>
              <a:gd name="connsiteX77" fmla="*/ 2276401 w 5563679"/>
              <a:gd name="connsiteY77" fmla="*/ 3729868 h 4850718"/>
              <a:gd name="connsiteX78" fmla="*/ 2268012 w 5563679"/>
              <a:gd name="connsiteY78" fmla="*/ 3688318 h 4850718"/>
              <a:gd name="connsiteX79" fmla="*/ 2149125 w 5563679"/>
              <a:gd name="connsiteY79" fmla="*/ 3609514 h 4850718"/>
              <a:gd name="connsiteX80" fmla="*/ 2030238 w 5563679"/>
              <a:gd name="connsiteY80" fmla="*/ 3688318 h 4850718"/>
              <a:gd name="connsiteX81" fmla="*/ 2028048 w 5563679"/>
              <a:gd name="connsiteY81" fmla="*/ 3699163 h 4850718"/>
              <a:gd name="connsiteX82" fmla="*/ 2028048 w 5563679"/>
              <a:gd name="connsiteY82" fmla="*/ 3852566 h 4850718"/>
              <a:gd name="connsiteX83" fmla="*/ 1949245 w 5563679"/>
              <a:gd name="connsiteY83" fmla="*/ 3971454 h 4850718"/>
              <a:gd name="connsiteX84" fmla="*/ 1901175 w 5563679"/>
              <a:gd name="connsiteY84" fmla="*/ 3981158 h 4850718"/>
              <a:gd name="connsiteX85" fmla="*/ 1901175 w 5563679"/>
              <a:gd name="connsiteY85" fmla="*/ 3981896 h 4850718"/>
              <a:gd name="connsiteX86" fmla="*/ 1877695 w 5563679"/>
              <a:gd name="connsiteY86" fmla="*/ 3984263 h 4850718"/>
              <a:gd name="connsiteX87" fmla="*/ 1777966 w 5563679"/>
              <a:gd name="connsiteY87" fmla="*/ 4070212 h 4850718"/>
              <a:gd name="connsiteX88" fmla="*/ 1775762 w 5563679"/>
              <a:gd name="connsiteY88" fmla="*/ 4082702 h 4850718"/>
              <a:gd name="connsiteX89" fmla="*/ 1775762 w 5563679"/>
              <a:gd name="connsiteY89" fmla="*/ 4216610 h 4850718"/>
              <a:gd name="connsiteX90" fmla="*/ 1646735 w 5563679"/>
              <a:gd name="connsiteY90" fmla="*/ 4345637 h 4850718"/>
              <a:gd name="connsiteX91" fmla="*/ 1646736 w 5563679"/>
              <a:gd name="connsiteY91" fmla="*/ 4345636 h 4850718"/>
              <a:gd name="connsiteX92" fmla="*/ 1517709 w 5563679"/>
              <a:gd name="connsiteY92" fmla="*/ 4216609 h 4850718"/>
              <a:gd name="connsiteX93" fmla="*/ 1517709 w 5563679"/>
              <a:gd name="connsiteY93" fmla="*/ 3851355 h 4850718"/>
              <a:gd name="connsiteX94" fmla="*/ 1515505 w 5563679"/>
              <a:gd name="connsiteY94" fmla="*/ 3838865 h 4850718"/>
              <a:gd name="connsiteX95" fmla="*/ 1415776 w 5563679"/>
              <a:gd name="connsiteY95" fmla="*/ 3752916 h 4850718"/>
              <a:gd name="connsiteX96" fmla="*/ 1392296 w 5563679"/>
              <a:gd name="connsiteY96" fmla="*/ 3750549 h 4850718"/>
              <a:gd name="connsiteX97" fmla="*/ 1392296 w 5563679"/>
              <a:gd name="connsiteY97" fmla="*/ 3749811 h 4850718"/>
              <a:gd name="connsiteX98" fmla="*/ 1344226 w 5563679"/>
              <a:gd name="connsiteY98" fmla="*/ 3740107 h 4850718"/>
              <a:gd name="connsiteX99" fmla="*/ 1265423 w 5563679"/>
              <a:gd name="connsiteY99" fmla="*/ 3621219 h 4850718"/>
              <a:gd name="connsiteX100" fmla="*/ 1265423 w 5563679"/>
              <a:gd name="connsiteY100" fmla="*/ 3244844 h 4850718"/>
              <a:gd name="connsiteX101" fmla="*/ 1257034 w 5563679"/>
              <a:gd name="connsiteY101" fmla="*/ 3203294 h 4850718"/>
              <a:gd name="connsiteX102" fmla="*/ 1138147 w 5563679"/>
              <a:gd name="connsiteY102" fmla="*/ 3124490 h 4850718"/>
              <a:gd name="connsiteX103" fmla="*/ 1019260 w 5563679"/>
              <a:gd name="connsiteY103" fmla="*/ 3203294 h 4850718"/>
              <a:gd name="connsiteX104" fmla="*/ 1016586 w 5563679"/>
              <a:gd name="connsiteY104" fmla="*/ 3216537 h 4850718"/>
              <a:gd name="connsiteX105" fmla="*/ 1016586 w 5563679"/>
              <a:gd name="connsiteY105" fmla="*/ 3277201 h 4850718"/>
              <a:gd name="connsiteX106" fmla="*/ 887559 w 5563679"/>
              <a:gd name="connsiteY106" fmla="*/ 3406228 h 4850718"/>
              <a:gd name="connsiteX107" fmla="*/ 887560 w 5563679"/>
              <a:gd name="connsiteY107" fmla="*/ 3406227 h 4850718"/>
              <a:gd name="connsiteX108" fmla="*/ 758533 w 5563679"/>
              <a:gd name="connsiteY108" fmla="*/ 3277200 h 4850718"/>
              <a:gd name="connsiteX109" fmla="*/ 758533 w 5563679"/>
              <a:gd name="connsiteY109" fmla="*/ 3136420 h 4850718"/>
              <a:gd name="connsiteX110" fmla="*/ 737116 w 5563679"/>
              <a:gd name="connsiteY110" fmla="*/ 3099088 h 4850718"/>
              <a:gd name="connsiteX111" fmla="*/ 660051 w 5563679"/>
              <a:gd name="connsiteY111" fmla="*/ 3052644 h 4850718"/>
              <a:gd name="connsiteX112" fmla="*/ 636571 w 5563679"/>
              <a:gd name="connsiteY112" fmla="*/ 3050277 h 4850718"/>
              <a:gd name="connsiteX113" fmla="*/ 636571 w 5563679"/>
              <a:gd name="connsiteY113" fmla="*/ 3049539 h 4850718"/>
              <a:gd name="connsiteX114" fmla="*/ 588501 w 5563679"/>
              <a:gd name="connsiteY114" fmla="*/ 3039835 h 4850718"/>
              <a:gd name="connsiteX115" fmla="*/ 509698 w 5563679"/>
              <a:gd name="connsiteY115" fmla="*/ 2920947 h 4850718"/>
              <a:gd name="connsiteX116" fmla="*/ 509698 w 5563679"/>
              <a:gd name="connsiteY116" fmla="*/ 1975689 h 4850718"/>
              <a:gd name="connsiteX117" fmla="*/ 501309 w 5563679"/>
              <a:gd name="connsiteY117" fmla="*/ 1934140 h 4850718"/>
              <a:gd name="connsiteX118" fmla="*/ 382422 w 5563679"/>
              <a:gd name="connsiteY118" fmla="*/ 1855336 h 4850718"/>
              <a:gd name="connsiteX119" fmla="*/ 263535 w 5563679"/>
              <a:gd name="connsiteY119" fmla="*/ 1934140 h 4850718"/>
              <a:gd name="connsiteX120" fmla="*/ 258053 w 5563679"/>
              <a:gd name="connsiteY120" fmla="*/ 1961291 h 4850718"/>
              <a:gd name="connsiteX121" fmla="*/ 258053 w 5563679"/>
              <a:gd name="connsiteY121" fmla="*/ 2016326 h 4850718"/>
              <a:gd name="connsiteX122" fmla="*/ 129026 w 5563679"/>
              <a:gd name="connsiteY122" fmla="*/ 2145353 h 4850718"/>
              <a:gd name="connsiteX123" fmla="*/ 129027 w 5563679"/>
              <a:gd name="connsiteY123" fmla="*/ 2145352 h 4850718"/>
              <a:gd name="connsiteX124" fmla="*/ 0 w 5563679"/>
              <a:gd name="connsiteY124" fmla="*/ 2016325 h 4850718"/>
              <a:gd name="connsiteX125" fmla="*/ 0 w 5563679"/>
              <a:gd name="connsiteY125" fmla="*/ 1566131 h 4850718"/>
              <a:gd name="connsiteX126" fmla="*/ 0 w 5563679"/>
              <a:gd name="connsiteY126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2642601 h 4850718"/>
              <a:gd name="connsiteX4" fmla="*/ 5484876 w 5563679"/>
              <a:gd name="connsiteY4" fmla="*/ 2761489 h 4850718"/>
              <a:gd name="connsiteX5" fmla="*/ 5436806 w 5563679"/>
              <a:gd name="connsiteY5" fmla="*/ 2771193 h 4850718"/>
              <a:gd name="connsiteX6" fmla="*/ 5436806 w 5563679"/>
              <a:gd name="connsiteY6" fmla="*/ 2771931 h 4850718"/>
              <a:gd name="connsiteX7" fmla="*/ 5413326 w 5563679"/>
              <a:gd name="connsiteY7" fmla="*/ 2774298 h 4850718"/>
              <a:gd name="connsiteX8" fmla="*/ 5336262 w 5563679"/>
              <a:gd name="connsiteY8" fmla="*/ 2820742 h 4850718"/>
              <a:gd name="connsiteX9" fmla="*/ 5315097 w 5563679"/>
              <a:gd name="connsiteY9" fmla="*/ 2857633 h 4850718"/>
              <a:gd name="connsiteX10" fmla="*/ 5315097 w 5563679"/>
              <a:gd name="connsiteY10" fmla="*/ 2920947 h 4850718"/>
              <a:gd name="connsiteX11" fmla="*/ 5236294 w 5563679"/>
              <a:gd name="connsiteY11" fmla="*/ 3039835 h 4850718"/>
              <a:gd name="connsiteX12" fmla="*/ 5188224 w 5563679"/>
              <a:gd name="connsiteY12" fmla="*/ 3049539 h 4850718"/>
              <a:gd name="connsiteX13" fmla="*/ 5188224 w 5563679"/>
              <a:gd name="connsiteY13" fmla="*/ 3050277 h 4850718"/>
              <a:gd name="connsiteX14" fmla="*/ 5164744 w 5563679"/>
              <a:gd name="connsiteY14" fmla="*/ 3052644 h 4850718"/>
              <a:gd name="connsiteX15" fmla="*/ 5065015 w 5563679"/>
              <a:gd name="connsiteY15" fmla="*/ 3138593 h 4850718"/>
              <a:gd name="connsiteX16" fmla="*/ 5064995 w 5563679"/>
              <a:gd name="connsiteY16" fmla="*/ 3138706 h 4850718"/>
              <a:gd name="connsiteX17" fmla="*/ 5064995 w 5563679"/>
              <a:gd name="connsiteY17" fmla="*/ 3698499 h 4850718"/>
              <a:gd name="connsiteX18" fmla="*/ 4986192 w 5563679"/>
              <a:gd name="connsiteY18" fmla="*/ 3817387 h 4850718"/>
              <a:gd name="connsiteX19" fmla="*/ 4938122 w 5563679"/>
              <a:gd name="connsiteY19" fmla="*/ 3827091 h 4850718"/>
              <a:gd name="connsiteX20" fmla="*/ 4938122 w 5563679"/>
              <a:gd name="connsiteY20" fmla="*/ 3827829 h 4850718"/>
              <a:gd name="connsiteX21" fmla="*/ 4914642 w 5563679"/>
              <a:gd name="connsiteY21" fmla="*/ 3830196 h 4850718"/>
              <a:gd name="connsiteX22" fmla="*/ 4814913 w 5563679"/>
              <a:gd name="connsiteY22" fmla="*/ 3916145 h 4850718"/>
              <a:gd name="connsiteX23" fmla="*/ 4814662 w 5563679"/>
              <a:gd name="connsiteY23" fmla="*/ 3917568 h 4850718"/>
              <a:gd name="connsiteX24" fmla="*/ 4814662 w 5563679"/>
              <a:gd name="connsiteY24" fmla="*/ 4185893 h 4850718"/>
              <a:gd name="connsiteX25" fmla="*/ 4685635 w 5563679"/>
              <a:gd name="connsiteY25" fmla="*/ 4314920 h 4850718"/>
              <a:gd name="connsiteX26" fmla="*/ 4685636 w 5563679"/>
              <a:gd name="connsiteY26" fmla="*/ 4314919 h 4850718"/>
              <a:gd name="connsiteX27" fmla="*/ 4556609 w 5563679"/>
              <a:gd name="connsiteY27" fmla="*/ 4185892 h 4850718"/>
              <a:gd name="connsiteX28" fmla="*/ 4556609 w 5563679"/>
              <a:gd name="connsiteY28" fmla="*/ 3905873 h 4850718"/>
              <a:gd name="connsiteX29" fmla="*/ 4554606 w 5563679"/>
              <a:gd name="connsiteY29" fmla="*/ 3894522 h 4850718"/>
              <a:gd name="connsiteX30" fmla="*/ 4454877 w 5563679"/>
              <a:gd name="connsiteY30" fmla="*/ 3808573 h 4850718"/>
              <a:gd name="connsiteX31" fmla="*/ 4431397 w 5563679"/>
              <a:gd name="connsiteY31" fmla="*/ 3806206 h 4850718"/>
              <a:gd name="connsiteX32" fmla="*/ 4431397 w 5563679"/>
              <a:gd name="connsiteY32" fmla="*/ 3805468 h 4850718"/>
              <a:gd name="connsiteX33" fmla="*/ 4383327 w 5563679"/>
              <a:gd name="connsiteY33" fmla="*/ 3795764 h 4850718"/>
              <a:gd name="connsiteX34" fmla="*/ 4304524 w 5563679"/>
              <a:gd name="connsiteY34" fmla="*/ 3676876 h 4850718"/>
              <a:gd name="connsiteX35" fmla="*/ 4304524 w 5563679"/>
              <a:gd name="connsiteY35" fmla="*/ 3586746 h 4850718"/>
              <a:gd name="connsiteX36" fmla="*/ 4296135 w 5563679"/>
              <a:gd name="connsiteY36" fmla="*/ 3545196 h 4850718"/>
              <a:gd name="connsiteX37" fmla="*/ 4177248 w 5563679"/>
              <a:gd name="connsiteY37" fmla="*/ 3466392 h 4850718"/>
              <a:gd name="connsiteX38" fmla="*/ 4058361 w 5563679"/>
              <a:gd name="connsiteY38" fmla="*/ 3545196 h 4850718"/>
              <a:gd name="connsiteX39" fmla="*/ 4056171 w 5563679"/>
              <a:gd name="connsiteY39" fmla="*/ 3556040 h 4850718"/>
              <a:gd name="connsiteX40" fmla="*/ 4056171 w 5563679"/>
              <a:gd name="connsiteY40" fmla="*/ 3796910 h 4850718"/>
              <a:gd name="connsiteX41" fmla="*/ 3977368 w 5563679"/>
              <a:gd name="connsiteY41" fmla="*/ 3915798 h 4850718"/>
              <a:gd name="connsiteX42" fmla="*/ 3929298 w 5563679"/>
              <a:gd name="connsiteY42" fmla="*/ 3925502 h 4850718"/>
              <a:gd name="connsiteX43" fmla="*/ 3929298 w 5563679"/>
              <a:gd name="connsiteY43" fmla="*/ 3926240 h 4850718"/>
              <a:gd name="connsiteX44" fmla="*/ 3905818 w 5563679"/>
              <a:gd name="connsiteY44" fmla="*/ 3928607 h 4850718"/>
              <a:gd name="connsiteX45" fmla="*/ 3806089 w 5563679"/>
              <a:gd name="connsiteY45" fmla="*/ 4014556 h 4850718"/>
              <a:gd name="connsiteX46" fmla="*/ 3805837 w 5563679"/>
              <a:gd name="connsiteY46" fmla="*/ 4015985 h 4850718"/>
              <a:gd name="connsiteX47" fmla="*/ 3805837 w 5563679"/>
              <a:gd name="connsiteY47" fmla="*/ 4120626 h 4850718"/>
              <a:gd name="connsiteX48" fmla="*/ 3676810 w 5563679"/>
              <a:gd name="connsiteY48" fmla="*/ 4249653 h 4850718"/>
              <a:gd name="connsiteX49" fmla="*/ 3676811 w 5563679"/>
              <a:gd name="connsiteY49" fmla="*/ 4249652 h 4850718"/>
              <a:gd name="connsiteX50" fmla="*/ 3547784 w 5563679"/>
              <a:gd name="connsiteY50" fmla="*/ 4120625 h 4850718"/>
              <a:gd name="connsiteX51" fmla="*/ 3547783 w 5563679"/>
              <a:gd name="connsiteY51" fmla="*/ 4137148 h 4850718"/>
              <a:gd name="connsiteX52" fmla="*/ 3537645 w 5563679"/>
              <a:gd name="connsiteY52" fmla="*/ 4086929 h 4850718"/>
              <a:gd name="connsiteX53" fmla="*/ 3418757 w 5563679"/>
              <a:gd name="connsiteY53" fmla="*/ 4008125 h 4850718"/>
              <a:gd name="connsiteX54" fmla="*/ 3299870 w 5563679"/>
              <a:gd name="connsiteY54" fmla="*/ 4086929 h 4850718"/>
              <a:gd name="connsiteX55" fmla="*/ 3290106 w 5563679"/>
              <a:gd name="connsiteY55" fmla="*/ 4135289 h 4850718"/>
              <a:gd name="connsiteX56" fmla="*/ 3290106 w 5563679"/>
              <a:gd name="connsiteY56" fmla="*/ 4721691 h 4850718"/>
              <a:gd name="connsiteX57" fmla="*/ 3161079 w 5563679"/>
              <a:gd name="connsiteY57" fmla="*/ 4850718 h 4850718"/>
              <a:gd name="connsiteX58" fmla="*/ 3161080 w 5563679"/>
              <a:gd name="connsiteY58" fmla="*/ 4850717 h 4850718"/>
              <a:gd name="connsiteX59" fmla="*/ 3032053 w 5563679"/>
              <a:gd name="connsiteY59" fmla="*/ 4721690 h 4850718"/>
              <a:gd name="connsiteX60" fmla="*/ 3032052 w 5563679"/>
              <a:gd name="connsiteY60" fmla="*/ 3824728 h 4850718"/>
              <a:gd name="connsiteX61" fmla="*/ 3021914 w 5563679"/>
              <a:gd name="connsiteY61" fmla="*/ 3774509 h 4850718"/>
              <a:gd name="connsiteX62" fmla="*/ 2903026 w 5563679"/>
              <a:gd name="connsiteY62" fmla="*/ 3695705 h 4850718"/>
              <a:gd name="connsiteX63" fmla="*/ 2784139 w 5563679"/>
              <a:gd name="connsiteY63" fmla="*/ 3774509 h 4850718"/>
              <a:gd name="connsiteX64" fmla="*/ 2780541 w 5563679"/>
              <a:gd name="connsiteY64" fmla="*/ 3792328 h 4850718"/>
              <a:gd name="connsiteX65" fmla="*/ 2780541 w 5563679"/>
              <a:gd name="connsiteY65" fmla="*/ 4101274 h 4850718"/>
              <a:gd name="connsiteX66" fmla="*/ 2651514 w 5563679"/>
              <a:gd name="connsiteY66" fmla="*/ 4230301 h 4850718"/>
              <a:gd name="connsiteX67" fmla="*/ 2651515 w 5563679"/>
              <a:gd name="connsiteY67" fmla="*/ 4230300 h 4850718"/>
              <a:gd name="connsiteX68" fmla="*/ 2522488 w 5563679"/>
              <a:gd name="connsiteY68" fmla="*/ 4101273 h 4850718"/>
              <a:gd name="connsiteX69" fmla="*/ 2522488 w 5563679"/>
              <a:gd name="connsiteY69" fmla="*/ 4054535 h 4850718"/>
              <a:gd name="connsiteX70" fmla="*/ 2503819 w 5563679"/>
              <a:gd name="connsiteY70" fmla="*/ 4021993 h 4850718"/>
              <a:gd name="connsiteX71" fmla="*/ 2426754 w 5563679"/>
              <a:gd name="connsiteY71" fmla="*/ 3975549 h 4850718"/>
              <a:gd name="connsiteX72" fmla="*/ 2403274 w 5563679"/>
              <a:gd name="connsiteY72" fmla="*/ 3973182 h 4850718"/>
              <a:gd name="connsiteX73" fmla="*/ 2403274 w 5563679"/>
              <a:gd name="connsiteY73" fmla="*/ 3972444 h 4850718"/>
              <a:gd name="connsiteX74" fmla="*/ 2355204 w 5563679"/>
              <a:gd name="connsiteY74" fmla="*/ 3962740 h 4850718"/>
              <a:gd name="connsiteX75" fmla="*/ 2276401 w 5563679"/>
              <a:gd name="connsiteY75" fmla="*/ 3843852 h 4850718"/>
              <a:gd name="connsiteX76" fmla="*/ 2276401 w 5563679"/>
              <a:gd name="connsiteY76" fmla="*/ 3729868 h 4850718"/>
              <a:gd name="connsiteX77" fmla="*/ 2268012 w 5563679"/>
              <a:gd name="connsiteY77" fmla="*/ 3688318 h 4850718"/>
              <a:gd name="connsiteX78" fmla="*/ 2149125 w 5563679"/>
              <a:gd name="connsiteY78" fmla="*/ 3609514 h 4850718"/>
              <a:gd name="connsiteX79" fmla="*/ 2030238 w 5563679"/>
              <a:gd name="connsiteY79" fmla="*/ 3688318 h 4850718"/>
              <a:gd name="connsiteX80" fmla="*/ 2028048 w 5563679"/>
              <a:gd name="connsiteY80" fmla="*/ 3699163 h 4850718"/>
              <a:gd name="connsiteX81" fmla="*/ 2028048 w 5563679"/>
              <a:gd name="connsiteY81" fmla="*/ 3852566 h 4850718"/>
              <a:gd name="connsiteX82" fmla="*/ 1949245 w 5563679"/>
              <a:gd name="connsiteY82" fmla="*/ 3971454 h 4850718"/>
              <a:gd name="connsiteX83" fmla="*/ 1901175 w 5563679"/>
              <a:gd name="connsiteY83" fmla="*/ 3981158 h 4850718"/>
              <a:gd name="connsiteX84" fmla="*/ 1901175 w 5563679"/>
              <a:gd name="connsiteY84" fmla="*/ 3981896 h 4850718"/>
              <a:gd name="connsiteX85" fmla="*/ 1877695 w 5563679"/>
              <a:gd name="connsiteY85" fmla="*/ 3984263 h 4850718"/>
              <a:gd name="connsiteX86" fmla="*/ 1777966 w 5563679"/>
              <a:gd name="connsiteY86" fmla="*/ 4070212 h 4850718"/>
              <a:gd name="connsiteX87" fmla="*/ 1775762 w 5563679"/>
              <a:gd name="connsiteY87" fmla="*/ 4082702 h 4850718"/>
              <a:gd name="connsiteX88" fmla="*/ 1775762 w 5563679"/>
              <a:gd name="connsiteY88" fmla="*/ 4216610 h 4850718"/>
              <a:gd name="connsiteX89" fmla="*/ 1646735 w 5563679"/>
              <a:gd name="connsiteY89" fmla="*/ 4345637 h 4850718"/>
              <a:gd name="connsiteX90" fmla="*/ 1646736 w 5563679"/>
              <a:gd name="connsiteY90" fmla="*/ 4345636 h 4850718"/>
              <a:gd name="connsiteX91" fmla="*/ 1517709 w 5563679"/>
              <a:gd name="connsiteY91" fmla="*/ 4216609 h 4850718"/>
              <a:gd name="connsiteX92" fmla="*/ 1517709 w 5563679"/>
              <a:gd name="connsiteY92" fmla="*/ 3851355 h 4850718"/>
              <a:gd name="connsiteX93" fmla="*/ 1515505 w 5563679"/>
              <a:gd name="connsiteY93" fmla="*/ 3838865 h 4850718"/>
              <a:gd name="connsiteX94" fmla="*/ 1415776 w 5563679"/>
              <a:gd name="connsiteY94" fmla="*/ 3752916 h 4850718"/>
              <a:gd name="connsiteX95" fmla="*/ 1392296 w 5563679"/>
              <a:gd name="connsiteY95" fmla="*/ 3750549 h 4850718"/>
              <a:gd name="connsiteX96" fmla="*/ 1392296 w 5563679"/>
              <a:gd name="connsiteY96" fmla="*/ 3749811 h 4850718"/>
              <a:gd name="connsiteX97" fmla="*/ 1344226 w 5563679"/>
              <a:gd name="connsiteY97" fmla="*/ 3740107 h 4850718"/>
              <a:gd name="connsiteX98" fmla="*/ 1265423 w 5563679"/>
              <a:gd name="connsiteY98" fmla="*/ 3621219 h 4850718"/>
              <a:gd name="connsiteX99" fmla="*/ 1265423 w 5563679"/>
              <a:gd name="connsiteY99" fmla="*/ 3244844 h 4850718"/>
              <a:gd name="connsiteX100" fmla="*/ 1257034 w 5563679"/>
              <a:gd name="connsiteY100" fmla="*/ 3203294 h 4850718"/>
              <a:gd name="connsiteX101" fmla="*/ 1138147 w 5563679"/>
              <a:gd name="connsiteY101" fmla="*/ 3124490 h 4850718"/>
              <a:gd name="connsiteX102" fmla="*/ 1019260 w 5563679"/>
              <a:gd name="connsiteY102" fmla="*/ 3203294 h 4850718"/>
              <a:gd name="connsiteX103" fmla="*/ 1016586 w 5563679"/>
              <a:gd name="connsiteY103" fmla="*/ 3216537 h 4850718"/>
              <a:gd name="connsiteX104" fmla="*/ 1016586 w 5563679"/>
              <a:gd name="connsiteY104" fmla="*/ 3277201 h 4850718"/>
              <a:gd name="connsiteX105" fmla="*/ 887559 w 5563679"/>
              <a:gd name="connsiteY105" fmla="*/ 3406228 h 4850718"/>
              <a:gd name="connsiteX106" fmla="*/ 887560 w 5563679"/>
              <a:gd name="connsiteY106" fmla="*/ 3406227 h 4850718"/>
              <a:gd name="connsiteX107" fmla="*/ 758533 w 5563679"/>
              <a:gd name="connsiteY107" fmla="*/ 3277200 h 4850718"/>
              <a:gd name="connsiteX108" fmla="*/ 758533 w 5563679"/>
              <a:gd name="connsiteY108" fmla="*/ 3136420 h 4850718"/>
              <a:gd name="connsiteX109" fmla="*/ 737116 w 5563679"/>
              <a:gd name="connsiteY109" fmla="*/ 3099088 h 4850718"/>
              <a:gd name="connsiteX110" fmla="*/ 660051 w 5563679"/>
              <a:gd name="connsiteY110" fmla="*/ 3052644 h 4850718"/>
              <a:gd name="connsiteX111" fmla="*/ 636571 w 5563679"/>
              <a:gd name="connsiteY111" fmla="*/ 3050277 h 4850718"/>
              <a:gd name="connsiteX112" fmla="*/ 636571 w 5563679"/>
              <a:gd name="connsiteY112" fmla="*/ 3049539 h 4850718"/>
              <a:gd name="connsiteX113" fmla="*/ 588501 w 5563679"/>
              <a:gd name="connsiteY113" fmla="*/ 3039835 h 4850718"/>
              <a:gd name="connsiteX114" fmla="*/ 509698 w 5563679"/>
              <a:gd name="connsiteY114" fmla="*/ 2920947 h 4850718"/>
              <a:gd name="connsiteX115" fmla="*/ 509698 w 5563679"/>
              <a:gd name="connsiteY115" fmla="*/ 1975689 h 4850718"/>
              <a:gd name="connsiteX116" fmla="*/ 501309 w 5563679"/>
              <a:gd name="connsiteY116" fmla="*/ 1934140 h 4850718"/>
              <a:gd name="connsiteX117" fmla="*/ 382422 w 5563679"/>
              <a:gd name="connsiteY117" fmla="*/ 1855336 h 4850718"/>
              <a:gd name="connsiteX118" fmla="*/ 263535 w 5563679"/>
              <a:gd name="connsiteY118" fmla="*/ 1934140 h 4850718"/>
              <a:gd name="connsiteX119" fmla="*/ 258053 w 5563679"/>
              <a:gd name="connsiteY119" fmla="*/ 1961291 h 4850718"/>
              <a:gd name="connsiteX120" fmla="*/ 258053 w 5563679"/>
              <a:gd name="connsiteY120" fmla="*/ 2016326 h 4850718"/>
              <a:gd name="connsiteX121" fmla="*/ 129026 w 5563679"/>
              <a:gd name="connsiteY121" fmla="*/ 2145353 h 4850718"/>
              <a:gd name="connsiteX122" fmla="*/ 129027 w 5563679"/>
              <a:gd name="connsiteY122" fmla="*/ 2145352 h 4850718"/>
              <a:gd name="connsiteX123" fmla="*/ 0 w 5563679"/>
              <a:gd name="connsiteY123" fmla="*/ 2016325 h 4850718"/>
              <a:gd name="connsiteX124" fmla="*/ 0 w 5563679"/>
              <a:gd name="connsiteY124" fmla="*/ 1566131 h 4850718"/>
              <a:gd name="connsiteX125" fmla="*/ 0 w 5563679"/>
              <a:gd name="connsiteY125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3679 w 5563679"/>
              <a:gd name="connsiteY2" fmla="*/ 2642601 h 4850718"/>
              <a:gd name="connsiteX3" fmla="*/ 5484876 w 5563679"/>
              <a:gd name="connsiteY3" fmla="*/ 2761489 h 4850718"/>
              <a:gd name="connsiteX4" fmla="*/ 5436806 w 5563679"/>
              <a:gd name="connsiteY4" fmla="*/ 2771193 h 4850718"/>
              <a:gd name="connsiteX5" fmla="*/ 5436806 w 5563679"/>
              <a:gd name="connsiteY5" fmla="*/ 2771931 h 4850718"/>
              <a:gd name="connsiteX6" fmla="*/ 5413326 w 5563679"/>
              <a:gd name="connsiteY6" fmla="*/ 2774298 h 4850718"/>
              <a:gd name="connsiteX7" fmla="*/ 5336262 w 5563679"/>
              <a:gd name="connsiteY7" fmla="*/ 2820742 h 4850718"/>
              <a:gd name="connsiteX8" fmla="*/ 5315097 w 5563679"/>
              <a:gd name="connsiteY8" fmla="*/ 2857633 h 4850718"/>
              <a:gd name="connsiteX9" fmla="*/ 5315097 w 5563679"/>
              <a:gd name="connsiteY9" fmla="*/ 2920947 h 4850718"/>
              <a:gd name="connsiteX10" fmla="*/ 5236294 w 5563679"/>
              <a:gd name="connsiteY10" fmla="*/ 3039835 h 4850718"/>
              <a:gd name="connsiteX11" fmla="*/ 5188224 w 5563679"/>
              <a:gd name="connsiteY11" fmla="*/ 3049539 h 4850718"/>
              <a:gd name="connsiteX12" fmla="*/ 5188224 w 5563679"/>
              <a:gd name="connsiteY12" fmla="*/ 3050277 h 4850718"/>
              <a:gd name="connsiteX13" fmla="*/ 5164744 w 5563679"/>
              <a:gd name="connsiteY13" fmla="*/ 3052644 h 4850718"/>
              <a:gd name="connsiteX14" fmla="*/ 5065015 w 5563679"/>
              <a:gd name="connsiteY14" fmla="*/ 3138593 h 4850718"/>
              <a:gd name="connsiteX15" fmla="*/ 5064995 w 5563679"/>
              <a:gd name="connsiteY15" fmla="*/ 3138706 h 4850718"/>
              <a:gd name="connsiteX16" fmla="*/ 5064995 w 5563679"/>
              <a:gd name="connsiteY16" fmla="*/ 3698499 h 4850718"/>
              <a:gd name="connsiteX17" fmla="*/ 4986192 w 5563679"/>
              <a:gd name="connsiteY17" fmla="*/ 3817387 h 4850718"/>
              <a:gd name="connsiteX18" fmla="*/ 4938122 w 5563679"/>
              <a:gd name="connsiteY18" fmla="*/ 3827091 h 4850718"/>
              <a:gd name="connsiteX19" fmla="*/ 4938122 w 5563679"/>
              <a:gd name="connsiteY19" fmla="*/ 3827829 h 4850718"/>
              <a:gd name="connsiteX20" fmla="*/ 4914642 w 5563679"/>
              <a:gd name="connsiteY20" fmla="*/ 3830196 h 4850718"/>
              <a:gd name="connsiteX21" fmla="*/ 4814913 w 5563679"/>
              <a:gd name="connsiteY21" fmla="*/ 3916145 h 4850718"/>
              <a:gd name="connsiteX22" fmla="*/ 4814662 w 5563679"/>
              <a:gd name="connsiteY22" fmla="*/ 3917568 h 4850718"/>
              <a:gd name="connsiteX23" fmla="*/ 4814662 w 5563679"/>
              <a:gd name="connsiteY23" fmla="*/ 4185893 h 4850718"/>
              <a:gd name="connsiteX24" fmla="*/ 4685635 w 5563679"/>
              <a:gd name="connsiteY24" fmla="*/ 4314920 h 4850718"/>
              <a:gd name="connsiteX25" fmla="*/ 4685636 w 5563679"/>
              <a:gd name="connsiteY25" fmla="*/ 4314919 h 4850718"/>
              <a:gd name="connsiteX26" fmla="*/ 4556609 w 5563679"/>
              <a:gd name="connsiteY26" fmla="*/ 4185892 h 4850718"/>
              <a:gd name="connsiteX27" fmla="*/ 4556609 w 5563679"/>
              <a:gd name="connsiteY27" fmla="*/ 3905873 h 4850718"/>
              <a:gd name="connsiteX28" fmla="*/ 4554606 w 5563679"/>
              <a:gd name="connsiteY28" fmla="*/ 3894522 h 4850718"/>
              <a:gd name="connsiteX29" fmla="*/ 4454877 w 5563679"/>
              <a:gd name="connsiteY29" fmla="*/ 3808573 h 4850718"/>
              <a:gd name="connsiteX30" fmla="*/ 4431397 w 5563679"/>
              <a:gd name="connsiteY30" fmla="*/ 3806206 h 4850718"/>
              <a:gd name="connsiteX31" fmla="*/ 4431397 w 5563679"/>
              <a:gd name="connsiteY31" fmla="*/ 3805468 h 4850718"/>
              <a:gd name="connsiteX32" fmla="*/ 4383327 w 5563679"/>
              <a:gd name="connsiteY32" fmla="*/ 3795764 h 4850718"/>
              <a:gd name="connsiteX33" fmla="*/ 4304524 w 5563679"/>
              <a:gd name="connsiteY33" fmla="*/ 3676876 h 4850718"/>
              <a:gd name="connsiteX34" fmla="*/ 4304524 w 5563679"/>
              <a:gd name="connsiteY34" fmla="*/ 3586746 h 4850718"/>
              <a:gd name="connsiteX35" fmla="*/ 4296135 w 5563679"/>
              <a:gd name="connsiteY35" fmla="*/ 3545196 h 4850718"/>
              <a:gd name="connsiteX36" fmla="*/ 4177248 w 5563679"/>
              <a:gd name="connsiteY36" fmla="*/ 3466392 h 4850718"/>
              <a:gd name="connsiteX37" fmla="*/ 4058361 w 5563679"/>
              <a:gd name="connsiteY37" fmla="*/ 3545196 h 4850718"/>
              <a:gd name="connsiteX38" fmla="*/ 4056171 w 5563679"/>
              <a:gd name="connsiteY38" fmla="*/ 3556040 h 4850718"/>
              <a:gd name="connsiteX39" fmla="*/ 4056171 w 5563679"/>
              <a:gd name="connsiteY39" fmla="*/ 3796910 h 4850718"/>
              <a:gd name="connsiteX40" fmla="*/ 3977368 w 5563679"/>
              <a:gd name="connsiteY40" fmla="*/ 3915798 h 4850718"/>
              <a:gd name="connsiteX41" fmla="*/ 3929298 w 5563679"/>
              <a:gd name="connsiteY41" fmla="*/ 3925502 h 4850718"/>
              <a:gd name="connsiteX42" fmla="*/ 3929298 w 5563679"/>
              <a:gd name="connsiteY42" fmla="*/ 3926240 h 4850718"/>
              <a:gd name="connsiteX43" fmla="*/ 3905818 w 5563679"/>
              <a:gd name="connsiteY43" fmla="*/ 3928607 h 4850718"/>
              <a:gd name="connsiteX44" fmla="*/ 3806089 w 5563679"/>
              <a:gd name="connsiteY44" fmla="*/ 4014556 h 4850718"/>
              <a:gd name="connsiteX45" fmla="*/ 3805837 w 5563679"/>
              <a:gd name="connsiteY45" fmla="*/ 4015985 h 4850718"/>
              <a:gd name="connsiteX46" fmla="*/ 3805837 w 5563679"/>
              <a:gd name="connsiteY46" fmla="*/ 4120626 h 4850718"/>
              <a:gd name="connsiteX47" fmla="*/ 3676810 w 5563679"/>
              <a:gd name="connsiteY47" fmla="*/ 4249653 h 4850718"/>
              <a:gd name="connsiteX48" fmla="*/ 3676811 w 5563679"/>
              <a:gd name="connsiteY48" fmla="*/ 4249652 h 4850718"/>
              <a:gd name="connsiteX49" fmla="*/ 3547784 w 5563679"/>
              <a:gd name="connsiteY49" fmla="*/ 4120625 h 4850718"/>
              <a:gd name="connsiteX50" fmla="*/ 3547783 w 5563679"/>
              <a:gd name="connsiteY50" fmla="*/ 4137148 h 4850718"/>
              <a:gd name="connsiteX51" fmla="*/ 3537645 w 5563679"/>
              <a:gd name="connsiteY51" fmla="*/ 4086929 h 4850718"/>
              <a:gd name="connsiteX52" fmla="*/ 3418757 w 5563679"/>
              <a:gd name="connsiteY52" fmla="*/ 4008125 h 4850718"/>
              <a:gd name="connsiteX53" fmla="*/ 3299870 w 5563679"/>
              <a:gd name="connsiteY53" fmla="*/ 4086929 h 4850718"/>
              <a:gd name="connsiteX54" fmla="*/ 3290106 w 5563679"/>
              <a:gd name="connsiteY54" fmla="*/ 4135289 h 4850718"/>
              <a:gd name="connsiteX55" fmla="*/ 3290106 w 5563679"/>
              <a:gd name="connsiteY55" fmla="*/ 4721691 h 4850718"/>
              <a:gd name="connsiteX56" fmla="*/ 3161079 w 5563679"/>
              <a:gd name="connsiteY56" fmla="*/ 4850718 h 4850718"/>
              <a:gd name="connsiteX57" fmla="*/ 3161080 w 5563679"/>
              <a:gd name="connsiteY57" fmla="*/ 4850717 h 4850718"/>
              <a:gd name="connsiteX58" fmla="*/ 3032053 w 5563679"/>
              <a:gd name="connsiteY58" fmla="*/ 4721690 h 4850718"/>
              <a:gd name="connsiteX59" fmla="*/ 3032052 w 5563679"/>
              <a:gd name="connsiteY59" fmla="*/ 3824728 h 4850718"/>
              <a:gd name="connsiteX60" fmla="*/ 3021914 w 5563679"/>
              <a:gd name="connsiteY60" fmla="*/ 3774509 h 4850718"/>
              <a:gd name="connsiteX61" fmla="*/ 2903026 w 5563679"/>
              <a:gd name="connsiteY61" fmla="*/ 3695705 h 4850718"/>
              <a:gd name="connsiteX62" fmla="*/ 2784139 w 5563679"/>
              <a:gd name="connsiteY62" fmla="*/ 3774509 h 4850718"/>
              <a:gd name="connsiteX63" fmla="*/ 2780541 w 5563679"/>
              <a:gd name="connsiteY63" fmla="*/ 3792328 h 4850718"/>
              <a:gd name="connsiteX64" fmla="*/ 2780541 w 5563679"/>
              <a:gd name="connsiteY64" fmla="*/ 4101274 h 4850718"/>
              <a:gd name="connsiteX65" fmla="*/ 2651514 w 5563679"/>
              <a:gd name="connsiteY65" fmla="*/ 4230301 h 4850718"/>
              <a:gd name="connsiteX66" fmla="*/ 2651515 w 5563679"/>
              <a:gd name="connsiteY66" fmla="*/ 4230300 h 4850718"/>
              <a:gd name="connsiteX67" fmla="*/ 2522488 w 5563679"/>
              <a:gd name="connsiteY67" fmla="*/ 4101273 h 4850718"/>
              <a:gd name="connsiteX68" fmla="*/ 2522488 w 5563679"/>
              <a:gd name="connsiteY68" fmla="*/ 4054535 h 4850718"/>
              <a:gd name="connsiteX69" fmla="*/ 2503819 w 5563679"/>
              <a:gd name="connsiteY69" fmla="*/ 4021993 h 4850718"/>
              <a:gd name="connsiteX70" fmla="*/ 2426754 w 5563679"/>
              <a:gd name="connsiteY70" fmla="*/ 3975549 h 4850718"/>
              <a:gd name="connsiteX71" fmla="*/ 2403274 w 5563679"/>
              <a:gd name="connsiteY71" fmla="*/ 3973182 h 4850718"/>
              <a:gd name="connsiteX72" fmla="*/ 2403274 w 5563679"/>
              <a:gd name="connsiteY72" fmla="*/ 3972444 h 4850718"/>
              <a:gd name="connsiteX73" fmla="*/ 2355204 w 5563679"/>
              <a:gd name="connsiteY73" fmla="*/ 3962740 h 4850718"/>
              <a:gd name="connsiteX74" fmla="*/ 2276401 w 5563679"/>
              <a:gd name="connsiteY74" fmla="*/ 3843852 h 4850718"/>
              <a:gd name="connsiteX75" fmla="*/ 2276401 w 5563679"/>
              <a:gd name="connsiteY75" fmla="*/ 3729868 h 4850718"/>
              <a:gd name="connsiteX76" fmla="*/ 2268012 w 5563679"/>
              <a:gd name="connsiteY76" fmla="*/ 3688318 h 4850718"/>
              <a:gd name="connsiteX77" fmla="*/ 2149125 w 5563679"/>
              <a:gd name="connsiteY77" fmla="*/ 3609514 h 4850718"/>
              <a:gd name="connsiteX78" fmla="*/ 2030238 w 5563679"/>
              <a:gd name="connsiteY78" fmla="*/ 3688318 h 4850718"/>
              <a:gd name="connsiteX79" fmla="*/ 2028048 w 5563679"/>
              <a:gd name="connsiteY79" fmla="*/ 3699163 h 4850718"/>
              <a:gd name="connsiteX80" fmla="*/ 2028048 w 5563679"/>
              <a:gd name="connsiteY80" fmla="*/ 3852566 h 4850718"/>
              <a:gd name="connsiteX81" fmla="*/ 1949245 w 5563679"/>
              <a:gd name="connsiteY81" fmla="*/ 3971454 h 4850718"/>
              <a:gd name="connsiteX82" fmla="*/ 1901175 w 5563679"/>
              <a:gd name="connsiteY82" fmla="*/ 3981158 h 4850718"/>
              <a:gd name="connsiteX83" fmla="*/ 1901175 w 5563679"/>
              <a:gd name="connsiteY83" fmla="*/ 3981896 h 4850718"/>
              <a:gd name="connsiteX84" fmla="*/ 1877695 w 5563679"/>
              <a:gd name="connsiteY84" fmla="*/ 3984263 h 4850718"/>
              <a:gd name="connsiteX85" fmla="*/ 1777966 w 5563679"/>
              <a:gd name="connsiteY85" fmla="*/ 4070212 h 4850718"/>
              <a:gd name="connsiteX86" fmla="*/ 1775762 w 5563679"/>
              <a:gd name="connsiteY86" fmla="*/ 4082702 h 4850718"/>
              <a:gd name="connsiteX87" fmla="*/ 1775762 w 5563679"/>
              <a:gd name="connsiteY87" fmla="*/ 4216610 h 4850718"/>
              <a:gd name="connsiteX88" fmla="*/ 1646735 w 5563679"/>
              <a:gd name="connsiteY88" fmla="*/ 4345637 h 4850718"/>
              <a:gd name="connsiteX89" fmla="*/ 1646736 w 5563679"/>
              <a:gd name="connsiteY89" fmla="*/ 4345636 h 4850718"/>
              <a:gd name="connsiteX90" fmla="*/ 1517709 w 5563679"/>
              <a:gd name="connsiteY90" fmla="*/ 4216609 h 4850718"/>
              <a:gd name="connsiteX91" fmla="*/ 1517709 w 5563679"/>
              <a:gd name="connsiteY91" fmla="*/ 3851355 h 4850718"/>
              <a:gd name="connsiteX92" fmla="*/ 1515505 w 5563679"/>
              <a:gd name="connsiteY92" fmla="*/ 3838865 h 4850718"/>
              <a:gd name="connsiteX93" fmla="*/ 1415776 w 5563679"/>
              <a:gd name="connsiteY93" fmla="*/ 3752916 h 4850718"/>
              <a:gd name="connsiteX94" fmla="*/ 1392296 w 5563679"/>
              <a:gd name="connsiteY94" fmla="*/ 3750549 h 4850718"/>
              <a:gd name="connsiteX95" fmla="*/ 1392296 w 5563679"/>
              <a:gd name="connsiteY95" fmla="*/ 3749811 h 4850718"/>
              <a:gd name="connsiteX96" fmla="*/ 1344226 w 5563679"/>
              <a:gd name="connsiteY96" fmla="*/ 3740107 h 4850718"/>
              <a:gd name="connsiteX97" fmla="*/ 1265423 w 5563679"/>
              <a:gd name="connsiteY97" fmla="*/ 3621219 h 4850718"/>
              <a:gd name="connsiteX98" fmla="*/ 1265423 w 5563679"/>
              <a:gd name="connsiteY98" fmla="*/ 3244844 h 4850718"/>
              <a:gd name="connsiteX99" fmla="*/ 1257034 w 5563679"/>
              <a:gd name="connsiteY99" fmla="*/ 3203294 h 4850718"/>
              <a:gd name="connsiteX100" fmla="*/ 1138147 w 5563679"/>
              <a:gd name="connsiteY100" fmla="*/ 3124490 h 4850718"/>
              <a:gd name="connsiteX101" fmla="*/ 1019260 w 5563679"/>
              <a:gd name="connsiteY101" fmla="*/ 3203294 h 4850718"/>
              <a:gd name="connsiteX102" fmla="*/ 1016586 w 5563679"/>
              <a:gd name="connsiteY102" fmla="*/ 3216537 h 4850718"/>
              <a:gd name="connsiteX103" fmla="*/ 1016586 w 5563679"/>
              <a:gd name="connsiteY103" fmla="*/ 3277201 h 4850718"/>
              <a:gd name="connsiteX104" fmla="*/ 887559 w 5563679"/>
              <a:gd name="connsiteY104" fmla="*/ 3406228 h 4850718"/>
              <a:gd name="connsiteX105" fmla="*/ 887560 w 5563679"/>
              <a:gd name="connsiteY105" fmla="*/ 3406227 h 4850718"/>
              <a:gd name="connsiteX106" fmla="*/ 758533 w 5563679"/>
              <a:gd name="connsiteY106" fmla="*/ 3277200 h 4850718"/>
              <a:gd name="connsiteX107" fmla="*/ 758533 w 5563679"/>
              <a:gd name="connsiteY107" fmla="*/ 3136420 h 4850718"/>
              <a:gd name="connsiteX108" fmla="*/ 737116 w 5563679"/>
              <a:gd name="connsiteY108" fmla="*/ 3099088 h 4850718"/>
              <a:gd name="connsiteX109" fmla="*/ 660051 w 5563679"/>
              <a:gd name="connsiteY109" fmla="*/ 3052644 h 4850718"/>
              <a:gd name="connsiteX110" fmla="*/ 636571 w 5563679"/>
              <a:gd name="connsiteY110" fmla="*/ 3050277 h 4850718"/>
              <a:gd name="connsiteX111" fmla="*/ 636571 w 5563679"/>
              <a:gd name="connsiteY111" fmla="*/ 3049539 h 4850718"/>
              <a:gd name="connsiteX112" fmla="*/ 588501 w 5563679"/>
              <a:gd name="connsiteY112" fmla="*/ 3039835 h 4850718"/>
              <a:gd name="connsiteX113" fmla="*/ 509698 w 5563679"/>
              <a:gd name="connsiteY113" fmla="*/ 2920947 h 4850718"/>
              <a:gd name="connsiteX114" fmla="*/ 509698 w 5563679"/>
              <a:gd name="connsiteY114" fmla="*/ 1975689 h 4850718"/>
              <a:gd name="connsiteX115" fmla="*/ 501309 w 5563679"/>
              <a:gd name="connsiteY115" fmla="*/ 1934140 h 4850718"/>
              <a:gd name="connsiteX116" fmla="*/ 382422 w 5563679"/>
              <a:gd name="connsiteY116" fmla="*/ 1855336 h 4850718"/>
              <a:gd name="connsiteX117" fmla="*/ 263535 w 5563679"/>
              <a:gd name="connsiteY117" fmla="*/ 1934140 h 4850718"/>
              <a:gd name="connsiteX118" fmla="*/ 258053 w 5563679"/>
              <a:gd name="connsiteY118" fmla="*/ 1961291 h 4850718"/>
              <a:gd name="connsiteX119" fmla="*/ 258053 w 5563679"/>
              <a:gd name="connsiteY119" fmla="*/ 2016326 h 4850718"/>
              <a:gd name="connsiteX120" fmla="*/ 129026 w 5563679"/>
              <a:gd name="connsiteY120" fmla="*/ 2145353 h 4850718"/>
              <a:gd name="connsiteX121" fmla="*/ 129027 w 5563679"/>
              <a:gd name="connsiteY121" fmla="*/ 2145352 h 4850718"/>
              <a:gd name="connsiteX122" fmla="*/ 0 w 5563679"/>
              <a:gd name="connsiteY122" fmla="*/ 2016325 h 4850718"/>
              <a:gd name="connsiteX123" fmla="*/ 0 w 5563679"/>
              <a:gd name="connsiteY123" fmla="*/ 1566131 h 4850718"/>
              <a:gd name="connsiteX124" fmla="*/ 0 w 5563679"/>
              <a:gd name="connsiteY124" fmla="*/ 0 h 485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5563679" h="4850718">
                <a:moveTo>
                  <a:pt x="0" y="0"/>
                </a:moveTo>
                <a:lnTo>
                  <a:pt x="5562692" y="0"/>
                </a:lnTo>
                <a:lnTo>
                  <a:pt x="5563679" y="2642601"/>
                </a:lnTo>
                <a:cubicBezTo>
                  <a:pt x="5563679" y="2696046"/>
                  <a:pt x="5531185" y="2741901"/>
                  <a:pt x="5484876" y="2761489"/>
                </a:cubicBezTo>
                <a:lnTo>
                  <a:pt x="5436806" y="2771193"/>
                </a:lnTo>
                <a:lnTo>
                  <a:pt x="5436806" y="2771931"/>
                </a:lnTo>
                <a:lnTo>
                  <a:pt x="5413326" y="2774298"/>
                </a:lnTo>
                <a:cubicBezTo>
                  <a:pt x="5382527" y="2780600"/>
                  <a:pt x="5355545" y="2797376"/>
                  <a:pt x="5336262" y="2820742"/>
                </a:cubicBezTo>
                <a:lnTo>
                  <a:pt x="5315097" y="2857633"/>
                </a:lnTo>
                <a:lnTo>
                  <a:pt x="5315097" y="2920947"/>
                </a:lnTo>
                <a:cubicBezTo>
                  <a:pt x="5315097" y="2974392"/>
                  <a:pt x="5282603" y="3020247"/>
                  <a:pt x="5236294" y="3039835"/>
                </a:cubicBezTo>
                <a:lnTo>
                  <a:pt x="5188224" y="3049539"/>
                </a:lnTo>
                <a:lnTo>
                  <a:pt x="5188224" y="3050277"/>
                </a:lnTo>
                <a:lnTo>
                  <a:pt x="5164744" y="3052644"/>
                </a:lnTo>
                <a:cubicBezTo>
                  <a:pt x="5118546" y="3062097"/>
                  <a:pt x="5080934" y="3095117"/>
                  <a:pt x="5065015" y="3138593"/>
                </a:cubicBezTo>
                <a:cubicBezTo>
                  <a:pt x="5065008" y="3138631"/>
                  <a:pt x="5065002" y="3138668"/>
                  <a:pt x="5064995" y="3138706"/>
                </a:cubicBezTo>
                <a:lnTo>
                  <a:pt x="5064995" y="3698499"/>
                </a:lnTo>
                <a:cubicBezTo>
                  <a:pt x="5064995" y="3751944"/>
                  <a:pt x="5032501" y="3797799"/>
                  <a:pt x="4986192" y="3817387"/>
                </a:cubicBezTo>
                <a:lnTo>
                  <a:pt x="4938122" y="3827091"/>
                </a:lnTo>
                <a:lnTo>
                  <a:pt x="4938122" y="3827829"/>
                </a:lnTo>
                <a:lnTo>
                  <a:pt x="4914642" y="3830196"/>
                </a:lnTo>
                <a:cubicBezTo>
                  <a:pt x="4868444" y="3839649"/>
                  <a:pt x="4830832" y="3872669"/>
                  <a:pt x="4814913" y="3916145"/>
                </a:cubicBezTo>
                <a:cubicBezTo>
                  <a:pt x="4814829" y="3916619"/>
                  <a:pt x="4814746" y="3917094"/>
                  <a:pt x="4814662" y="3917568"/>
                </a:cubicBezTo>
                <a:lnTo>
                  <a:pt x="4814662" y="4185893"/>
                </a:lnTo>
                <a:cubicBezTo>
                  <a:pt x="4814662" y="4257153"/>
                  <a:pt x="4756895" y="4314920"/>
                  <a:pt x="4685635" y="4314920"/>
                </a:cubicBezTo>
                <a:lnTo>
                  <a:pt x="4685636" y="4314919"/>
                </a:lnTo>
                <a:cubicBezTo>
                  <a:pt x="4614376" y="4314919"/>
                  <a:pt x="4556609" y="4257152"/>
                  <a:pt x="4556609" y="4185892"/>
                </a:cubicBezTo>
                <a:lnTo>
                  <a:pt x="4556609" y="3905873"/>
                </a:lnTo>
                <a:lnTo>
                  <a:pt x="4554606" y="3894522"/>
                </a:lnTo>
                <a:cubicBezTo>
                  <a:pt x="4538687" y="3851046"/>
                  <a:pt x="4501075" y="3818026"/>
                  <a:pt x="4454877" y="3808573"/>
                </a:cubicBezTo>
                <a:lnTo>
                  <a:pt x="4431397" y="3806206"/>
                </a:lnTo>
                <a:lnTo>
                  <a:pt x="4431397" y="3805468"/>
                </a:lnTo>
                <a:lnTo>
                  <a:pt x="4383327" y="3795764"/>
                </a:lnTo>
                <a:cubicBezTo>
                  <a:pt x="4337018" y="3776176"/>
                  <a:pt x="4304524" y="3730321"/>
                  <a:pt x="4304524" y="3676876"/>
                </a:cubicBezTo>
                <a:lnTo>
                  <a:pt x="4304524" y="3586746"/>
                </a:lnTo>
                <a:lnTo>
                  <a:pt x="4296135" y="3545196"/>
                </a:lnTo>
                <a:cubicBezTo>
                  <a:pt x="4276548" y="3498886"/>
                  <a:pt x="4230693" y="3466392"/>
                  <a:pt x="4177248" y="3466392"/>
                </a:cubicBezTo>
                <a:cubicBezTo>
                  <a:pt x="4123803" y="3466392"/>
                  <a:pt x="4077948" y="3498886"/>
                  <a:pt x="4058361" y="3545196"/>
                </a:cubicBezTo>
                <a:lnTo>
                  <a:pt x="4056171" y="3556040"/>
                </a:lnTo>
                <a:lnTo>
                  <a:pt x="4056171" y="3796910"/>
                </a:lnTo>
                <a:cubicBezTo>
                  <a:pt x="4056171" y="3850355"/>
                  <a:pt x="4023677" y="3896210"/>
                  <a:pt x="3977368" y="3915798"/>
                </a:cubicBezTo>
                <a:lnTo>
                  <a:pt x="3929298" y="3925502"/>
                </a:lnTo>
                <a:lnTo>
                  <a:pt x="3929298" y="3926240"/>
                </a:lnTo>
                <a:lnTo>
                  <a:pt x="3905818" y="3928607"/>
                </a:lnTo>
                <a:cubicBezTo>
                  <a:pt x="3859621" y="3938060"/>
                  <a:pt x="3822008" y="3971080"/>
                  <a:pt x="3806089" y="4014556"/>
                </a:cubicBezTo>
                <a:lnTo>
                  <a:pt x="3805837" y="4015985"/>
                </a:lnTo>
                <a:lnTo>
                  <a:pt x="3805837" y="4120626"/>
                </a:lnTo>
                <a:cubicBezTo>
                  <a:pt x="3805837" y="4191886"/>
                  <a:pt x="3748070" y="4249653"/>
                  <a:pt x="3676810" y="4249653"/>
                </a:cubicBezTo>
                <a:lnTo>
                  <a:pt x="3676811" y="4249652"/>
                </a:lnTo>
                <a:cubicBezTo>
                  <a:pt x="3605551" y="4249652"/>
                  <a:pt x="3547784" y="4191885"/>
                  <a:pt x="3547784" y="4120625"/>
                </a:cubicBezTo>
                <a:cubicBezTo>
                  <a:pt x="3547784" y="4126133"/>
                  <a:pt x="3547783" y="4131640"/>
                  <a:pt x="3547783" y="4137148"/>
                </a:cubicBezTo>
                <a:lnTo>
                  <a:pt x="3537645" y="4086929"/>
                </a:lnTo>
                <a:cubicBezTo>
                  <a:pt x="3518057" y="4040619"/>
                  <a:pt x="3472202" y="4008125"/>
                  <a:pt x="3418757" y="4008125"/>
                </a:cubicBezTo>
                <a:cubicBezTo>
                  <a:pt x="3365312" y="4008125"/>
                  <a:pt x="3319457" y="4040619"/>
                  <a:pt x="3299870" y="4086929"/>
                </a:cubicBezTo>
                <a:lnTo>
                  <a:pt x="3290106" y="4135289"/>
                </a:lnTo>
                <a:lnTo>
                  <a:pt x="3290106" y="4721691"/>
                </a:lnTo>
                <a:cubicBezTo>
                  <a:pt x="3290106" y="4792951"/>
                  <a:pt x="3232339" y="4850718"/>
                  <a:pt x="3161079" y="4850718"/>
                </a:cubicBezTo>
                <a:lnTo>
                  <a:pt x="3161080" y="4850717"/>
                </a:lnTo>
                <a:cubicBezTo>
                  <a:pt x="3089820" y="4850717"/>
                  <a:pt x="3032053" y="4792950"/>
                  <a:pt x="3032053" y="4721690"/>
                </a:cubicBezTo>
                <a:cubicBezTo>
                  <a:pt x="3032053" y="4422703"/>
                  <a:pt x="3032052" y="4123715"/>
                  <a:pt x="3032052" y="3824728"/>
                </a:cubicBezTo>
                <a:lnTo>
                  <a:pt x="3021914" y="3774509"/>
                </a:lnTo>
                <a:cubicBezTo>
                  <a:pt x="3002326" y="3728199"/>
                  <a:pt x="2956471" y="3695705"/>
                  <a:pt x="2903026" y="3695705"/>
                </a:cubicBezTo>
                <a:cubicBezTo>
                  <a:pt x="2849581" y="3695705"/>
                  <a:pt x="2803726" y="3728199"/>
                  <a:pt x="2784139" y="3774509"/>
                </a:cubicBezTo>
                <a:lnTo>
                  <a:pt x="2780541" y="3792328"/>
                </a:lnTo>
                <a:lnTo>
                  <a:pt x="2780541" y="4101274"/>
                </a:lnTo>
                <a:cubicBezTo>
                  <a:pt x="2780541" y="4172534"/>
                  <a:pt x="2722774" y="4230301"/>
                  <a:pt x="2651514" y="4230301"/>
                </a:cubicBezTo>
                <a:lnTo>
                  <a:pt x="2651515" y="4230300"/>
                </a:lnTo>
                <a:cubicBezTo>
                  <a:pt x="2580255" y="4230300"/>
                  <a:pt x="2522488" y="4172533"/>
                  <a:pt x="2522488" y="4101273"/>
                </a:cubicBezTo>
                <a:lnTo>
                  <a:pt x="2522488" y="4054535"/>
                </a:lnTo>
                <a:lnTo>
                  <a:pt x="2503819" y="4021993"/>
                </a:lnTo>
                <a:cubicBezTo>
                  <a:pt x="2484535" y="3998627"/>
                  <a:pt x="2457553" y="3981851"/>
                  <a:pt x="2426754" y="3975549"/>
                </a:cubicBezTo>
                <a:lnTo>
                  <a:pt x="2403274" y="3973182"/>
                </a:lnTo>
                <a:lnTo>
                  <a:pt x="2403274" y="3972444"/>
                </a:lnTo>
                <a:lnTo>
                  <a:pt x="2355204" y="3962740"/>
                </a:lnTo>
                <a:cubicBezTo>
                  <a:pt x="2308895" y="3943152"/>
                  <a:pt x="2276401" y="3897297"/>
                  <a:pt x="2276401" y="3843852"/>
                </a:cubicBezTo>
                <a:lnTo>
                  <a:pt x="2276401" y="3729868"/>
                </a:lnTo>
                <a:lnTo>
                  <a:pt x="2268012" y="3688318"/>
                </a:lnTo>
                <a:cubicBezTo>
                  <a:pt x="2248425" y="3642008"/>
                  <a:pt x="2202570" y="3609514"/>
                  <a:pt x="2149125" y="3609514"/>
                </a:cubicBezTo>
                <a:cubicBezTo>
                  <a:pt x="2095680" y="3609514"/>
                  <a:pt x="2049825" y="3642008"/>
                  <a:pt x="2030238" y="3688318"/>
                </a:cubicBezTo>
                <a:lnTo>
                  <a:pt x="2028048" y="3699163"/>
                </a:lnTo>
                <a:lnTo>
                  <a:pt x="2028048" y="3852566"/>
                </a:lnTo>
                <a:cubicBezTo>
                  <a:pt x="2028048" y="3906011"/>
                  <a:pt x="1995554" y="3951866"/>
                  <a:pt x="1949245" y="3971454"/>
                </a:cubicBezTo>
                <a:lnTo>
                  <a:pt x="1901175" y="3981158"/>
                </a:lnTo>
                <a:lnTo>
                  <a:pt x="1901175" y="3981896"/>
                </a:lnTo>
                <a:lnTo>
                  <a:pt x="1877695" y="3984263"/>
                </a:lnTo>
                <a:cubicBezTo>
                  <a:pt x="1831497" y="3993716"/>
                  <a:pt x="1793885" y="4026736"/>
                  <a:pt x="1777966" y="4070212"/>
                </a:cubicBezTo>
                <a:lnTo>
                  <a:pt x="1775762" y="4082702"/>
                </a:lnTo>
                <a:lnTo>
                  <a:pt x="1775762" y="4216610"/>
                </a:lnTo>
                <a:cubicBezTo>
                  <a:pt x="1775762" y="4287870"/>
                  <a:pt x="1717995" y="4345637"/>
                  <a:pt x="1646735" y="4345637"/>
                </a:cubicBezTo>
                <a:lnTo>
                  <a:pt x="1646736" y="4345636"/>
                </a:lnTo>
                <a:cubicBezTo>
                  <a:pt x="1575476" y="4345636"/>
                  <a:pt x="1517709" y="4287869"/>
                  <a:pt x="1517709" y="4216609"/>
                </a:cubicBezTo>
                <a:lnTo>
                  <a:pt x="1517709" y="3851355"/>
                </a:lnTo>
                <a:lnTo>
                  <a:pt x="1515505" y="3838865"/>
                </a:lnTo>
                <a:cubicBezTo>
                  <a:pt x="1499586" y="3795389"/>
                  <a:pt x="1461974" y="3762369"/>
                  <a:pt x="1415776" y="3752916"/>
                </a:cubicBezTo>
                <a:lnTo>
                  <a:pt x="1392296" y="3750549"/>
                </a:lnTo>
                <a:lnTo>
                  <a:pt x="1392296" y="3749811"/>
                </a:lnTo>
                <a:lnTo>
                  <a:pt x="1344226" y="3740107"/>
                </a:lnTo>
                <a:cubicBezTo>
                  <a:pt x="1297917" y="3720519"/>
                  <a:pt x="1265423" y="3674664"/>
                  <a:pt x="1265423" y="3621219"/>
                </a:cubicBezTo>
                <a:lnTo>
                  <a:pt x="1265423" y="3244844"/>
                </a:lnTo>
                <a:lnTo>
                  <a:pt x="1257034" y="3203294"/>
                </a:lnTo>
                <a:cubicBezTo>
                  <a:pt x="1237447" y="3156984"/>
                  <a:pt x="1191592" y="3124490"/>
                  <a:pt x="1138147" y="3124490"/>
                </a:cubicBezTo>
                <a:cubicBezTo>
                  <a:pt x="1084702" y="3124490"/>
                  <a:pt x="1038847" y="3156984"/>
                  <a:pt x="1019260" y="3203294"/>
                </a:cubicBezTo>
                <a:lnTo>
                  <a:pt x="1016586" y="3216537"/>
                </a:lnTo>
                <a:lnTo>
                  <a:pt x="1016586" y="3277201"/>
                </a:lnTo>
                <a:cubicBezTo>
                  <a:pt x="1016586" y="3348461"/>
                  <a:pt x="958819" y="3406228"/>
                  <a:pt x="887559" y="3406228"/>
                </a:cubicBezTo>
                <a:lnTo>
                  <a:pt x="887560" y="3406227"/>
                </a:lnTo>
                <a:cubicBezTo>
                  <a:pt x="816300" y="3406227"/>
                  <a:pt x="758533" y="3348460"/>
                  <a:pt x="758533" y="3277200"/>
                </a:cubicBezTo>
                <a:lnTo>
                  <a:pt x="758533" y="3136420"/>
                </a:lnTo>
                <a:lnTo>
                  <a:pt x="737116" y="3099088"/>
                </a:lnTo>
                <a:cubicBezTo>
                  <a:pt x="717833" y="3075722"/>
                  <a:pt x="690850" y="3058946"/>
                  <a:pt x="660051" y="3052644"/>
                </a:cubicBezTo>
                <a:lnTo>
                  <a:pt x="636571" y="3050277"/>
                </a:lnTo>
                <a:lnTo>
                  <a:pt x="636571" y="3049539"/>
                </a:lnTo>
                <a:lnTo>
                  <a:pt x="588501" y="3039835"/>
                </a:lnTo>
                <a:cubicBezTo>
                  <a:pt x="542192" y="3020247"/>
                  <a:pt x="509698" y="2974392"/>
                  <a:pt x="509698" y="2920947"/>
                </a:cubicBezTo>
                <a:lnTo>
                  <a:pt x="509698" y="1975689"/>
                </a:lnTo>
                <a:lnTo>
                  <a:pt x="501309" y="1934140"/>
                </a:lnTo>
                <a:cubicBezTo>
                  <a:pt x="481722" y="1887830"/>
                  <a:pt x="435867" y="1855336"/>
                  <a:pt x="382422" y="1855336"/>
                </a:cubicBezTo>
                <a:cubicBezTo>
                  <a:pt x="328977" y="1855336"/>
                  <a:pt x="283122" y="1887830"/>
                  <a:pt x="263535" y="1934140"/>
                </a:cubicBezTo>
                <a:lnTo>
                  <a:pt x="258053" y="1961291"/>
                </a:lnTo>
                <a:lnTo>
                  <a:pt x="258053" y="2016326"/>
                </a:lnTo>
                <a:cubicBezTo>
                  <a:pt x="258053" y="2087586"/>
                  <a:pt x="200286" y="2145353"/>
                  <a:pt x="129026" y="2145353"/>
                </a:cubicBezTo>
                <a:lnTo>
                  <a:pt x="129027" y="2145352"/>
                </a:lnTo>
                <a:cubicBezTo>
                  <a:pt x="57767" y="2145352"/>
                  <a:pt x="0" y="2087585"/>
                  <a:pt x="0" y="2016325"/>
                </a:cubicBezTo>
                <a:lnTo>
                  <a:pt x="0" y="1566131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7004524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3673775" y="-346183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0235292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-9557" y="-614340"/>
            <a:ext cx="9127247" cy="5587836"/>
          </a:xfrm>
          <a:custGeom>
            <a:avLst/>
            <a:gdLst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1838253 h 5941133"/>
              <a:gd name="connsiteX4" fmla="*/ 3419057 w 9117690"/>
              <a:gd name="connsiteY4" fmla="*/ 1839121 h 5941133"/>
              <a:gd name="connsiteX5" fmla="*/ 3418663 w 9117690"/>
              <a:gd name="connsiteY5" fmla="*/ 1839087 h 5941133"/>
              <a:gd name="connsiteX6" fmla="*/ 2554390 w 9117690"/>
              <a:gd name="connsiteY6" fmla="*/ 0 h 5941133"/>
              <a:gd name="connsiteX7" fmla="*/ 2554391 w 9117690"/>
              <a:gd name="connsiteY7" fmla="*/ 0 h 5941133"/>
              <a:gd name="connsiteX8" fmla="*/ 2554391 w 9117690"/>
              <a:gd name="connsiteY8" fmla="*/ 2318411 h 5941133"/>
              <a:gd name="connsiteX9" fmla="*/ 2683417 w 9117690"/>
              <a:gd name="connsiteY9" fmla="*/ 2447438 h 5941133"/>
              <a:gd name="connsiteX10" fmla="*/ 2683416 w 9117690"/>
              <a:gd name="connsiteY10" fmla="*/ 2447439 h 5941133"/>
              <a:gd name="connsiteX11" fmla="*/ 2812443 w 9117690"/>
              <a:gd name="connsiteY11" fmla="*/ 2318412 h 5941133"/>
              <a:gd name="connsiteX12" fmla="*/ 2812443 w 9117690"/>
              <a:gd name="connsiteY12" fmla="*/ 1810690 h 5941133"/>
              <a:gd name="connsiteX13" fmla="*/ 2814899 w 9117690"/>
              <a:gd name="connsiteY13" fmla="*/ 1798530 h 5941133"/>
              <a:gd name="connsiteX14" fmla="*/ 2933786 w 9117690"/>
              <a:gd name="connsiteY14" fmla="*/ 1719726 h 5941133"/>
              <a:gd name="connsiteX15" fmla="*/ 3033349 w 9117690"/>
              <a:gd name="connsiteY15" fmla="*/ 1766680 h 5941133"/>
              <a:gd name="connsiteX16" fmla="*/ 3049366 w 9117690"/>
              <a:gd name="connsiteY16" fmla="*/ 1793079 h 5941133"/>
              <a:gd name="connsiteX17" fmla="*/ 3049366 w 9117690"/>
              <a:gd name="connsiteY17" fmla="*/ 2445224 h 5941133"/>
              <a:gd name="connsiteX18" fmla="*/ 3178393 w 9117690"/>
              <a:gd name="connsiteY18" fmla="*/ 2574251 h 5941133"/>
              <a:gd name="connsiteX19" fmla="*/ 3178392 w 9117690"/>
              <a:gd name="connsiteY19" fmla="*/ 2574250 h 5941133"/>
              <a:gd name="connsiteX20" fmla="*/ 3307419 w 9117690"/>
              <a:gd name="connsiteY20" fmla="*/ 2445223 h 5941133"/>
              <a:gd name="connsiteX21" fmla="*/ 3307419 w 9117690"/>
              <a:gd name="connsiteY21" fmla="*/ 1978054 h 5941133"/>
              <a:gd name="connsiteX22" fmla="*/ 3315620 w 9117690"/>
              <a:gd name="connsiteY22" fmla="*/ 1931583 h 5941133"/>
              <a:gd name="connsiteX23" fmla="*/ 3415349 w 9117690"/>
              <a:gd name="connsiteY23" fmla="*/ 1845634 h 5941133"/>
              <a:gd name="connsiteX24" fmla="*/ 3438829 w 9117690"/>
              <a:gd name="connsiteY24" fmla="*/ 1843267 h 5941133"/>
              <a:gd name="connsiteX25" fmla="*/ 3438829 w 9117690"/>
              <a:gd name="connsiteY25" fmla="*/ 1841901 h 5941133"/>
              <a:gd name="connsiteX26" fmla="*/ 3482629 w 9117690"/>
              <a:gd name="connsiteY26" fmla="*/ 1833059 h 5941133"/>
              <a:gd name="connsiteX27" fmla="*/ 3561433 w 9117690"/>
              <a:gd name="connsiteY27" fmla="*/ 1714171 h 5941133"/>
              <a:gd name="connsiteX28" fmla="*/ 3561433 w 9117690"/>
              <a:gd name="connsiteY28" fmla="*/ 1459030 h 5941133"/>
              <a:gd name="connsiteX29" fmla="*/ 3561920 w 9117690"/>
              <a:gd name="connsiteY29" fmla="*/ 1456620 h 5941133"/>
              <a:gd name="connsiteX30" fmla="*/ 3680807 w 9117690"/>
              <a:gd name="connsiteY30" fmla="*/ 1377816 h 5941133"/>
              <a:gd name="connsiteX31" fmla="*/ 3799694 w 9117690"/>
              <a:gd name="connsiteY31" fmla="*/ 1456620 h 5941133"/>
              <a:gd name="connsiteX32" fmla="*/ 3808082 w 9117690"/>
              <a:gd name="connsiteY32" fmla="*/ 1498170 h 5941133"/>
              <a:gd name="connsiteX33" fmla="*/ 3808082 w 9117690"/>
              <a:gd name="connsiteY33" fmla="*/ 1990915 h 5941133"/>
              <a:gd name="connsiteX34" fmla="*/ 3937109 w 9117690"/>
              <a:gd name="connsiteY34" fmla="*/ 2119942 h 5941133"/>
              <a:gd name="connsiteX35" fmla="*/ 3937109 w 9117690"/>
              <a:gd name="connsiteY35" fmla="*/ 2119943 h 5941133"/>
              <a:gd name="connsiteX36" fmla="*/ 4066135 w 9117690"/>
              <a:gd name="connsiteY36" fmla="*/ 1990916 h 5941133"/>
              <a:gd name="connsiteX37" fmla="*/ 4066135 w 9117690"/>
              <a:gd name="connsiteY37" fmla="*/ 1833147 h 5941133"/>
              <a:gd name="connsiteX38" fmla="*/ 4087274 w 9117690"/>
              <a:gd name="connsiteY38" fmla="*/ 1796301 h 5941133"/>
              <a:gd name="connsiteX39" fmla="*/ 4164338 w 9117690"/>
              <a:gd name="connsiteY39" fmla="*/ 1749857 h 5941133"/>
              <a:gd name="connsiteX40" fmla="*/ 4187818 w 9117690"/>
              <a:gd name="connsiteY40" fmla="*/ 1747490 h 5941133"/>
              <a:gd name="connsiteX41" fmla="*/ 4187818 w 9117690"/>
              <a:gd name="connsiteY41" fmla="*/ 1746752 h 5941133"/>
              <a:gd name="connsiteX42" fmla="*/ 4235886 w 9117690"/>
              <a:gd name="connsiteY42" fmla="*/ 1737048 h 5941133"/>
              <a:gd name="connsiteX43" fmla="*/ 4314689 w 9117690"/>
              <a:gd name="connsiteY43" fmla="*/ 1618160 h 5941133"/>
              <a:gd name="connsiteX44" fmla="*/ 4314689 w 9117690"/>
              <a:gd name="connsiteY44" fmla="*/ 1482548 h 5941133"/>
              <a:gd name="connsiteX45" fmla="*/ 4335596 w 9117690"/>
              <a:gd name="connsiteY45" fmla="*/ 1446105 h 5941133"/>
              <a:gd name="connsiteX46" fmla="*/ 4412661 w 9117690"/>
              <a:gd name="connsiteY46" fmla="*/ 1399661 h 5941133"/>
              <a:gd name="connsiteX47" fmla="*/ 4436141 w 9117690"/>
              <a:gd name="connsiteY47" fmla="*/ 1397294 h 5941133"/>
              <a:gd name="connsiteX48" fmla="*/ 4436141 w 9117690"/>
              <a:gd name="connsiteY48" fmla="*/ 1396556 h 5941133"/>
              <a:gd name="connsiteX49" fmla="*/ 4484211 w 9117690"/>
              <a:gd name="connsiteY49" fmla="*/ 1386852 h 5941133"/>
              <a:gd name="connsiteX50" fmla="*/ 4563014 w 9117690"/>
              <a:gd name="connsiteY50" fmla="*/ 1267964 h 5941133"/>
              <a:gd name="connsiteX51" fmla="*/ 4563015 w 9117690"/>
              <a:gd name="connsiteY51" fmla="*/ 0 h 5941133"/>
              <a:gd name="connsiteX52" fmla="*/ 4563130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0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0 h 5941133"/>
              <a:gd name="connsiteX344" fmla="*/ 1025297 w 9117690"/>
              <a:gd name="connsiteY344" fmla="*/ 2460323 h 5941133"/>
              <a:gd name="connsiteX345" fmla="*/ 1154325 w 9117690"/>
              <a:gd name="connsiteY345" fmla="*/ 2589350 h 5941133"/>
              <a:gd name="connsiteX346" fmla="*/ 1154325 w 9117690"/>
              <a:gd name="connsiteY346" fmla="*/ 2589351 h 5941133"/>
              <a:gd name="connsiteX347" fmla="*/ 1283351 w 9117690"/>
              <a:gd name="connsiteY347" fmla="*/ 2460324 h 5941133"/>
              <a:gd name="connsiteX348" fmla="*/ 1283351 w 9117690"/>
              <a:gd name="connsiteY348" fmla="*/ 2199627 h 5941133"/>
              <a:gd name="connsiteX349" fmla="*/ 1284065 w 9117690"/>
              <a:gd name="connsiteY349" fmla="*/ 2196094 h 5941133"/>
              <a:gd name="connsiteX350" fmla="*/ 1402953 w 9117690"/>
              <a:gd name="connsiteY350" fmla="*/ 2117290 h 5941133"/>
              <a:gd name="connsiteX351" fmla="*/ 1521839 w 9117690"/>
              <a:gd name="connsiteY351" fmla="*/ 2196094 h 5941133"/>
              <a:gd name="connsiteX352" fmla="*/ 1522552 w 9117690"/>
              <a:gd name="connsiteY352" fmla="*/ 2199625 h 5941133"/>
              <a:gd name="connsiteX353" fmla="*/ 1522552 w 9117690"/>
              <a:gd name="connsiteY353" fmla="*/ 2372515 h 5941133"/>
              <a:gd name="connsiteX354" fmla="*/ 1651578 w 9117690"/>
              <a:gd name="connsiteY354" fmla="*/ 2501542 h 5941133"/>
              <a:gd name="connsiteX355" fmla="*/ 1651577 w 9117690"/>
              <a:gd name="connsiteY355" fmla="*/ 2501543 h 5941133"/>
              <a:gd name="connsiteX356" fmla="*/ 1780604 w 9117690"/>
              <a:gd name="connsiteY356" fmla="*/ 2372516 h 5941133"/>
              <a:gd name="connsiteX357" fmla="*/ 1780604 w 9117690"/>
              <a:gd name="connsiteY357" fmla="*/ 2041714 h 5941133"/>
              <a:gd name="connsiteX358" fmla="*/ 1790368 w 9117690"/>
              <a:gd name="connsiteY358" fmla="*/ 1993354 h 5941133"/>
              <a:gd name="connsiteX359" fmla="*/ 1909255 w 9117690"/>
              <a:gd name="connsiteY359" fmla="*/ 1914550 h 5941133"/>
              <a:gd name="connsiteX360" fmla="*/ 2028143 w 9117690"/>
              <a:gd name="connsiteY360" fmla="*/ 1993354 h 5941133"/>
              <a:gd name="connsiteX361" fmla="*/ 2038281 w 9117690"/>
              <a:gd name="connsiteY361" fmla="*/ 2043573 h 5941133"/>
              <a:gd name="connsiteX362" fmla="*/ 2038282 w 9117690"/>
              <a:gd name="connsiteY362" fmla="*/ 0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0 h 5941133"/>
              <a:gd name="connsiteX346" fmla="*/ 1025297 w 9117690"/>
              <a:gd name="connsiteY346" fmla="*/ 2460323 h 5941133"/>
              <a:gd name="connsiteX347" fmla="*/ 1154325 w 9117690"/>
              <a:gd name="connsiteY347" fmla="*/ 2589350 h 5941133"/>
              <a:gd name="connsiteX348" fmla="*/ 1154325 w 9117690"/>
              <a:gd name="connsiteY348" fmla="*/ 2589351 h 5941133"/>
              <a:gd name="connsiteX349" fmla="*/ 1283351 w 9117690"/>
              <a:gd name="connsiteY349" fmla="*/ 2460324 h 5941133"/>
              <a:gd name="connsiteX350" fmla="*/ 1283351 w 9117690"/>
              <a:gd name="connsiteY350" fmla="*/ 2199627 h 5941133"/>
              <a:gd name="connsiteX351" fmla="*/ 1284065 w 9117690"/>
              <a:gd name="connsiteY351" fmla="*/ 2196094 h 5941133"/>
              <a:gd name="connsiteX352" fmla="*/ 1402953 w 9117690"/>
              <a:gd name="connsiteY352" fmla="*/ 2117290 h 5941133"/>
              <a:gd name="connsiteX353" fmla="*/ 1521839 w 9117690"/>
              <a:gd name="connsiteY353" fmla="*/ 2196094 h 5941133"/>
              <a:gd name="connsiteX354" fmla="*/ 1522552 w 9117690"/>
              <a:gd name="connsiteY354" fmla="*/ 2199625 h 5941133"/>
              <a:gd name="connsiteX355" fmla="*/ 1522552 w 9117690"/>
              <a:gd name="connsiteY355" fmla="*/ 2372515 h 5941133"/>
              <a:gd name="connsiteX356" fmla="*/ 1651578 w 9117690"/>
              <a:gd name="connsiteY356" fmla="*/ 2501542 h 5941133"/>
              <a:gd name="connsiteX357" fmla="*/ 1651577 w 9117690"/>
              <a:gd name="connsiteY357" fmla="*/ 2501543 h 5941133"/>
              <a:gd name="connsiteX358" fmla="*/ 1780604 w 9117690"/>
              <a:gd name="connsiteY358" fmla="*/ 2372516 h 5941133"/>
              <a:gd name="connsiteX359" fmla="*/ 1780604 w 9117690"/>
              <a:gd name="connsiteY359" fmla="*/ 2041714 h 5941133"/>
              <a:gd name="connsiteX360" fmla="*/ 1790368 w 9117690"/>
              <a:gd name="connsiteY360" fmla="*/ 1993354 h 5941133"/>
              <a:gd name="connsiteX361" fmla="*/ 1909255 w 9117690"/>
              <a:gd name="connsiteY361" fmla="*/ 1914550 h 5941133"/>
              <a:gd name="connsiteX362" fmla="*/ 2028143 w 9117690"/>
              <a:gd name="connsiteY362" fmla="*/ 1993354 h 5941133"/>
              <a:gd name="connsiteX363" fmla="*/ 2038281 w 9117690"/>
              <a:gd name="connsiteY363" fmla="*/ 2043573 h 5941133"/>
              <a:gd name="connsiteX364" fmla="*/ 2038282 w 9117690"/>
              <a:gd name="connsiteY364" fmla="*/ 0 h 5941133"/>
              <a:gd name="connsiteX365" fmla="*/ 2038282 w 9117690"/>
              <a:gd name="connsiteY365" fmla="*/ 2721348 h 5941133"/>
              <a:gd name="connsiteX366" fmla="*/ 2038281 w 9117690"/>
              <a:gd name="connsiteY366" fmla="*/ 4764921 h 5941133"/>
              <a:gd name="connsiteX367" fmla="*/ 2028143 w 9117690"/>
              <a:gd name="connsiteY367" fmla="*/ 4714702 h 5941133"/>
              <a:gd name="connsiteX368" fmla="*/ 1909255 w 9117690"/>
              <a:gd name="connsiteY368" fmla="*/ 4635898 h 5941133"/>
              <a:gd name="connsiteX369" fmla="*/ 1790368 w 9117690"/>
              <a:gd name="connsiteY369" fmla="*/ 4714702 h 5941133"/>
              <a:gd name="connsiteX370" fmla="*/ 1780604 w 9117690"/>
              <a:gd name="connsiteY370" fmla="*/ 4763062 h 5941133"/>
              <a:gd name="connsiteX371" fmla="*/ 1780604 w 9117690"/>
              <a:gd name="connsiteY371" fmla="*/ 5093864 h 5941133"/>
              <a:gd name="connsiteX372" fmla="*/ 1651577 w 9117690"/>
              <a:gd name="connsiteY372" fmla="*/ 5222891 h 5941133"/>
              <a:gd name="connsiteX373" fmla="*/ 1651578 w 9117690"/>
              <a:gd name="connsiteY373" fmla="*/ 5222890 h 5941133"/>
              <a:gd name="connsiteX374" fmla="*/ 1522552 w 9117690"/>
              <a:gd name="connsiteY374" fmla="*/ 5093863 h 5941133"/>
              <a:gd name="connsiteX375" fmla="*/ 1522552 w 9117690"/>
              <a:gd name="connsiteY375" fmla="*/ 4920973 h 5941133"/>
              <a:gd name="connsiteX376" fmla="*/ 1521839 w 9117690"/>
              <a:gd name="connsiteY376" fmla="*/ 4917442 h 5941133"/>
              <a:gd name="connsiteX377" fmla="*/ 1402953 w 9117690"/>
              <a:gd name="connsiteY377" fmla="*/ 4838638 h 5941133"/>
              <a:gd name="connsiteX378" fmla="*/ 1284065 w 9117690"/>
              <a:gd name="connsiteY378" fmla="*/ 4917442 h 5941133"/>
              <a:gd name="connsiteX379" fmla="*/ 1283351 w 9117690"/>
              <a:gd name="connsiteY379" fmla="*/ 4920975 h 5941133"/>
              <a:gd name="connsiteX380" fmla="*/ 1283351 w 9117690"/>
              <a:gd name="connsiteY380" fmla="*/ 5181672 h 5941133"/>
              <a:gd name="connsiteX381" fmla="*/ 1154325 w 9117690"/>
              <a:gd name="connsiteY381" fmla="*/ 5310699 h 5941133"/>
              <a:gd name="connsiteX382" fmla="*/ 1154325 w 9117690"/>
              <a:gd name="connsiteY382" fmla="*/ 5310698 h 5941133"/>
              <a:gd name="connsiteX383" fmla="*/ 1025297 w 9117690"/>
              <a:gd name="connsiteY383" fmla="*/ 5181671 h 5941133"/>
              <a:gd name="connsiteX384" fmla="*/ 1025297 w 9117690"/>
              <a:gd name="connsiteY384" fmla="*/ 2721348 h 5941133"/>
              <a:gd name="connsiteX385" fmla="*/ 1025296 w 9117690"/>
              <a:gd name="connsiteY385" fmla="*/ 5198194 h 5941133"/>
              <a:gd name="connsiteX386" fmla="*/ 1015158 w 9117690"/>
              <a:gd name="connsiteY386" fmla="*/ 5147975 h 5941133"/>
              <a:gd name="connsiteX387" fmla="*/ 896270 w 9117690"/>
              <a:gd name="connsiteY387" fmla="*/ 5069171 h 5941133"/>
              <a:gd name="connsiteX388" fmla="*/ 777383 w 9117690"/>
              <a:gd name="connsiteY388" fmla="*/ 5147975 h 5941133"/>
              <a:gd name="connsiteX389" fmla="*/ 767619 w 9117690"/>
              <a:gd name="connsiteY389" fmla="*/ 5196336 h 5941133"/>
              <a:gd name="connsiteX390" fmla="*/ 767619 w 9117690"/>
              <a:gd name="connsiteY390" fmla="*/ 5281675 h 5941133"/>
              <a:gd name="connsiteX391" fmla="*/ 638592 w 9117690"/>
              <a:gd name="connsiteY391" fmla="*/ 5410702 h 5941133"/>
              <a:gd name="connsiteX392" fmla="*/ 638593 w 9117690"/>
              <a:gd name="connsiteY392" fmla="*/ 5410701 h 5941133"/>
              <a:gd name="connsiteX393" fmla="*/ 509566 w 9117690"/>
              <a:gd name="connsiteY393" fmla="*/ 5281674 h 5941133"/>
              <a:gd name="connsiteX394" fmla="*/ 509566 w 9117690"/>
              <a:gd name="connsiteY394" fmla="*/ 2721348 h 5941133"/>
              <a:gd name="connsiteX395" fmla="*/ 509565 w 9117690"/>
              <a:gd name="connsiteY395" fmla="*/ 4687654 h 5941133"/>
              <a:gd name="connsiteX396" fmla="*/ 499427 w 9117690"/>
              <a:gd name="connsiteY396" fmla="*/ 4637435 h 5941133"/>
              <a:gd name="connsiteX397" fmla="*/ 380539 w 9117690"/>
              <a:gd name="connsiteY397" fmla="*/ 4558631 h 5941133"/>
              <a:gd name="connsiteX398" fmla="*/ 261652 w 9117690"/>
              <a:gd name="connsiteY398" fmla="*/ 4637435 h 5941133"/>
              <a:gd name="connsiteX399" fmla="*/ 258054 w 9117690"/>
              <a:gd name="connsiteY399" fmla="*/ 4655254 h 5941133"/>
              <a:gd name="connsiteX400" fmla="*/ 258054 w 9117690"/>
              <a:gd name="connsiteY400" fmla="*/ 4744172 h 5941133"/>
              <a:gd name="connsiteX401" fmla="*/ 129027 w 9117690"/>
              <a:gd name="connsiteY401" fmla="*/ 4873199 h 5941133"/>
              <a:gd name="connsiteX402" fmla="*/ 129028 w 9117690"/>
              <a:gd name="connsiteY402" fmla="*/ 4873198 h 5941133"/>
              <a:gd name="connsiteX403" fmla="*/ 1 w 9117690"/>
              <a:gd name="connsiteY403" fmla="*/ 4744171 h 5941133"/>
              <a:gd name="connsiteX404" fmla="*/ 1 w 9117690"/>
              <a:gd name="connsiteY404" fmla="*/ 2721348 h 5941133"/>
              <a:gd name="connsiteX405" fmla="*/ 0 w 9117690"/>
              <a:gd name="connsiteY405" fmla="*/ 2721348 h 5941133"/>
              <a:gd name="connsiteX406" fmla="*/ 0 w 9117690"/>
              <a:gd name="connsiteY406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0 h 5941133"/>
              <a:gd name="connsiteX364" fmla="*/ 2038282 w 9117690"/>
              <a:gd name="connsiteY364" fmla="*/ 2721348 h 5941133"/>
              <a:gd name="connsiteX365" fmla="*/ 2038281 w 9117690"/>
              <a:gd name="connsiteY365" fmla="*/ 4764921 h 5941133"/>
              <a:gd name="connsiteX366" fmla="*/ 2028143 w 9117690"/>
              <a:gd name="connsiteY366" fmla="*/ 4714702 h 5941133"/>
              <a:gd name="connsiteX367" fmla="*/ 1909255 w 9117690"/>
              <a:gd name="connsiteY367" fmla="*/ 4635898 h 5941133"/>
              <a:gd name="connsiteX368" fmla="*/ 1790368 w 9117690"/>
              <a:gd name="connsiteY368" fmla="*/ 4714702 h 5941133"/>
              <a:gd name="connsiteX369" fmla="*/ 1780604 w 9117690"/>
              <a:gd name="connsiteY369" fmla="*/ 4763062 h 5941133"/>
              <a:gd name="connsiteX370" fmla="*/ 1780604 w 9117690"/>
              <a:gd name="connsiteY370" fmla="*/ 5093864 h 5941133"/>
              <a:gd name="connsiteX371" fmla="*/ 1651577 w 9117690"/>
              <a:gd name="connsiteY371" fmla="*/ 5222891 h 5941133"/>
              <a:gd name="connsiteX372" fmla="*/ 1651578 w 9117690"/>
              <a:gd name="connsiteY372" fmla="*/ 5222890 h 5941133"/>
              <a:gd name="connsiteX373" fmla="*/ 1522552 w 9117690"/>
              <a:gd name="connsiteY373" fmla="*/ 5093863 h 5941133"/>
              <a:gd name="connsiteX374" fmla="*/ 1522552 w 9117690"/>
              <a:gd name="connsiteY374" fmla="*/ 4920973 h 5941133"/>
              <a:gd name="connsiteX375" fmla="*/ 1521839 w 9117690"/>
              <a:gd name="connsiteY375" fmla="*/ 4917442 h 5941133"/>
              <a:gd name="connsiteX376" fmla="*/ 1402953 w 9117690"/>
              <a:gd name="connsiteY376" fmla="*/ 4838638 h 5941133"/>
              <a:gd name="connsiteX377" fmla="*/ 1284065 w 9117690"/>
              <a:gd name="connsiteY377" fmla="*/ 4917442 h 5941133"/>
              <a:gd name="connsiteX378" fmla="*/ 1283351 w 9117690"/>
              <a:gd name="connsiteY378" fmla="*/ 4920975 h 5941133"/>
              <a:gd name="connsiteX379" fmla="*/ 1283351 w 9117690"/>
              <a:gd name="connsiteY379" fmla="*/ 5181672 h 5941133"/>
              <a:gd name="connsiteX380" fmla="*/ 1154325 w 9117690"/>
              <a:gd name="connsiteY380" fmla="*/ 5310699 h 5941133"/>
              <a:gd name="connsiteX381" fmla="*/ 1154325 w 9117690"/>
              <a:gd name="connsiteY381" fmla="*/ 5310698 h 5941133"/>
              <a:gd name="connsiteX382" fmla="*/ 1025297 w 9117690"/>
              <a:gd name="connsiteY382" fmla="*/ 5181671 h 5941133"/>
              <a:gd name="connsiteX383" fmla="*/ 1025297 w 9117690"/>
              <a:gd name="connsiteY383" fmla="*/ 2721348 h 5941133"/>
              <a:gd name="connsiteX384" fmla="*/ 1025296 w 9117690"/>
              <a:gd name="connsiteY384" fmla="*/ 5198194 h 5941133"/>
              <a:gd name="connsiteX385" fmla="*/ 1015158 w 9117690"/>
              <a:gd name="connsiteY385" fmla="*/ 5147975 h 5941133"/>
              <a:gd name="connsiteX386" fmla="*/ 896270 w 9117690"/>
              <a:gd name="connsiteY386" fmla="*/ 5069171 h 5941133"/>
              <a:gd name="connsiteX387" fmla="*/ 777383 w 9117690"/>
              <a:gd name="connsiteY387" fmla="*/ 5147975 h 5941133"/>
              <a:gd name="connsiteX388" fmla="*/ 767619 w 9117690"/>
              <a:gd name="connsiteY388" fmla="*/ 5196336 h 5941133"/>
              <a:gd name="connsiteX389" fmla="*/ 767619 w 9117690"/>
              <a:gd name="connsiteY389" fmla="*/ 5281675 h 5941133"/>
              <a:gd name="connsiteX390" fmla="*/ 638592 w 9117690"/>
              <a:gd name="connsiteY390" fmla="*/ 5410702 h 5941133"/>
              <a:gd name="connsiteX391" fmla="*/ 638593 w 9117690"/>
              <a:gd name="connsiteY391" fmla="*/ 5410701 h 5941133"/>
              <a:gd name="connsiteX392" fmla="*/ 509566 w 9117690"/>
              <a:gd name="connsiteY392" fmla="*/ 5281674 h 5941133"/>
              <a:gd name="connsiteX393" fmla="*/ 509566 w 9117690"/>
              <a:gd name="connsiteY393" fmla="*/ 2721348 h 5941133"/>
              <a:gd name="connsiteX394" fmla="*/ 509565 w 9117690"/>
              <a:gd name="connsiteY394" fmla="*/ 4687654 h 5941133"/>
              <a:gd name="connsiteX395" fmla="*/ 499427 w 9117690"/>
              <a:gd name="connsiteY395" fmla="*/ 4637435 h 5941133"/>
              <a:gd name="connsiteX396" fmla="*/ 380539 w 9117690"/>
              <a:gd name="connsiteY396" fmla="*/ 4558631 h 5941133"/>
              <a:gd name="connsiteX397" fmla="*/ 261652 w 9117690"/>
              <a:gd name="connsiteY397" fmla="*/ 4637435 h 5941133"/>
              <a:gd name="connsiteX398" fmla="*/ 258054 w 9117690"/>
              <a:gd name="connsiteY398" fmla="*/ 4655254 h 5941133"/>
              <a:gd name="connsiteX399" fmla="*/ 258054 w 9117690"/>
              <a:gd name="connsiteY399" fmla="*/ 4744172 h 5941133"/>
              <a:gd name="connsiteX400" fmla="*/ 129027 w 9117690"/>
              <a:gd name="connsiteY400" fmla="*/ 4873199 h 5941133"/>
              <a:gd name="connsiteX401" fmla="*/ 129028 w 9117690"/>
              <a:gd name="connsiteY401" fmla="*/ 4873198 h 5941133"/>
              <a:gd name="connsiteX402" fmla="*/ 1 w 9117690"/>
              <a:gd name="connsiteY402" fmla="*/ 4744171 h 5941133"/>
              <a:gd name="connsiteX403" fmla="*/ 1 w 9117690"/>
              <a:gd name="connsiteY403" fmla="*/ 2721348 h 5941133"/>
              <a:gd name="connsiteX404" fmla="*/ 0 w 9117690"/>
              <a:gd name="connsiteY404" fmla="*/ 2721348 h 5941133"/>
              <a:gd name="connsiteX405" fmla="*/ 0 w 9117690"/>
              <a:gd name="connsiteY405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404" fmla="*/ 0 w 9117690"/>
              <a:gd name="connsiteY404" fmla="*/ 0 h 5941133"/>
              <a:gd name="connsiteX0" fmla="*/ 3416214 w 9117690"/>
              <a:gd name="connsiteY0" fmla="*/ 4559607 h 5941139"/>
              <a:gd name="connsiteX1" fmla="*/ 3418663 w 9117690"/>
              <a:gd name="connsiteY1" fmla="*/ 4560441 h 5941139"/>
              <a:gd name="connsiteX2" fmla="*/ 3419057 w 9117690"/>
              <a:gd name="connsiteY2" fmla="*/ 4560475 h 5941139"/>
              <a:gd name="connsiteX3" fmla="*/ 3416214 w 9117690"/>
              <a:gd name="connsiteY3" fmla="*/ 4559607 h 5941139"/>
              <a:gd name="connsiteX4" fmla="*/ 3416214 w 9117690"/>
              <a:gd name="connsiteY4" fmla="*/ 1838259 h 5941139"/>
              <a:gd name="connsiteX5" fmla="*/ 3419057 w 9117690"/>
              <a:gd name="connsiteY5" fmla="*/ 1839127 h 5941139"/>
              <a:gd name="connsiteX6" fmla="*/ 3418663 w 9117690"/>
              <a:gd name="connsiteY6" fmla="*/ 1839093 h 5941139"/>
              <a:gd name="connsiteX7" fmla="*/ 3416214 w 9117690"/>
              <a:gd name="connsiteY7" fmla="*/ 1838259 h 5941139"/>
              <a:gd name="connsiteX8" fmla="*/ 2554389 w 9117690"/>
              <a:gd name="connsiteY8" fmla="*/ 2293288 h 5941139"/>
              <a:gd name="connsiteX9" fmla="*/ 2554391 w 9117690"/>
              <a:gd name="connsiteY9" fmla="*/ 6 h 5941139"/>
              <a:gd name="connsiteX10" fmla="*/ 2554391 w 9117690"/>
              <a:gd name="connsiteY10" fmla="*/ 2318417 h 5941139"/>
              <a:gd name="connsiteX11" fmla="*/ 2683417 w 9117690"/>
              <a:gd name="connsiteY11" fmla="*/ 2447444 h 5941139"/>
              <a:gd name="connsiteX12" fmla="*/ 2683416 w 9117690"/>
              <a:gd name="connsiteY12" fmla="*/ 2447445 h 5941139"/>
              <a:gd name="connsiteX13" fmla="*/ 2812443 w 9117690"/>
              <a:gd name="connsiteY13" fmla="*/ 2318418 h 5941139"/>
              <a:gd name="connsiteX14" fmla="*/ 2812443 w 9117690"/>
              <a:gd name="connsiteY14" fmla="*/ 1810696 h 5941139"/>
              <a:gd name="connsiteX15" fmla="*/ 2814899 w 9117690"/>
              <a:gd name="connsiteY15" fmla="*/ 1798536 h 5941139"/>
              <a:gd name="connsiteX16" fmla="*/ 2933786 w 9117690"/>
              <a:gd name="connsiteY16" fmla="*/ 1719732 h 5941139"/>
              <a:gd name="connsiteX17" fmla="*/ 3033349 w 9117690"/>
              <a:gd name="connsiteY17" fmla="*/ 1766686 h 5941139"/>
              <a:gd name="connsiteX18" fmla="*/ 3049366 w 9117690"/>
              <a:gd name="connsiteY18" fmla="*/ 1793085 h 5941139"/>
              <a:gd name="connsiteX19" fmla="*/ 3049366 w 9117690"/>
              <a:gd name="connsiteY19" fmla="*/ 2445230 h 5941139"/>
              <a:gd name="connsiteX20" fmla="*/ 3178393 w 9117690"/>
              <a:gd name="connsiteY20" fmla="*/ 2574257 h 5941139"/>
              <a:gd name="connsiteX21" fmla="*/ 3178392 w 9117690"/>
              <a:gd name="connsiteY21" fmla="*/ 2574256 h 5941139"/>
              <a:gd name="connsiteX22" fmla="*/ 3307419 w 9117690"/>
              <a:gd name="connsiteY22" fmla="*/ 2445229 h 5941139"/>
              <a:gd name="connsiteX23" fmla="*/ 3307419 w 9117690"/>
              <a:gd name="connsiteY23" fmla="*/ 1978060 h 5941139"/>
              <a:gd name="connsiteX24" fmla="*/ 3315620 w 9117690"/>
              <a:gd name="connsiteY24" fmla="*/ 1931589 h 5941139"/>
              <a:gd name="connsiteX25" fmla="*/ 3415349 w 9117690"/>
              <a:gd name="connsiteY25" fmla="*/ 1845640 h 5941139"/>
              <a:gd name="connsiteX26" fmla="*/ 3438829 w 9117690"/>
              <a:gd name="connsiteY26" fmla="*/ 1843273 h 5941139"/>
              <a:gd name="connsiteX27" fmla="*/ 3438829 w 9117690"/>
              <a:gd name="connsiteY27" fmla="*/ 1841907 h 5941139"/>
              <a:gd name="connsiteX28" fmla="*/ 3482629 w 9117690"/>
              <a:gd name="connsiteY28" fmla="*/ 1833065 h 5941139"/>
              <a:gd name="connsiteX29" fmla="*/ 3561433 w 9117690"/>
              <a:gd name="connsiteY29" fmla="*/ 1714177 h 5941139"/>
              <a:gd name="connsiteX30" fmla="*/ 3561433 w 9117690"/>
              <a:gd name="connsiteY30" fmla="*/ 1459036 h 5941139"/>
              <a:gd name="connsiteX31" fmla="*/ 3561920 w 9117690"/>
              <a:gd name="connsiteY31" fmla="*/ 1456626 h 5941139"/>
              <a:gd name="connsiteX32" fmla="*/ 3680807 w 9117690"/>
              <a:gd name="connsiteY32" fmla="*/ 1377822 h 5941139"/>
              <a:gd name="connsiteX33" fmla="*/ 3799694 w 9117690"/>
              <a:gd name="connsiteY33" fmla="*/ 1456626 h 5941139"/>
              <a:gd name="connsiteX34" fmla="*/ 3808082 w 9117690"/>
              <a:gd name="connsiteY34" fmla="*/ 1498176 h 5941139"/>
              <a:gd name="connsiteX35" fmla="*/ 3808082 w 9117690"/>
              <a:gd name="connsiteY35" fmla="*/ 1990921 h 5941139"/>
              <a:gd name="connsiteX36" fmla="*/ 3937109 w 9117690"/>
              <a:gd name="connsiteY36" fmla="*/ 2119948 h 5941139"/>
              <a:gd name="connsiteX37" fmla="*/ 3937109 w 9117690"/>
              <a:gd name="connsiteY37" fmla="*/ 2119949 h 5941139"/>
              <a:gd name="connsiteX38" fmla="*/ 4066135 w 9117690"/>
              <a:gd name="connsiteY38" fmla="*/ 1990922 h 5941139"/>
              <a:gd name="connsiteX39" fmla="*/ 4066135 w 9117690"/>
              <a:gd name="connsiteY39" fmla="*/ 1833153 h 5941139"/>
              <a:gd name="connsiteX40" fmla="*/ 4087274 w 9117690"/>
              <a:gd name="connsiteY40" fmla="*/ 1796307 h 5941139"/>
              <a:gd name="connsiteX41" fmla="*/ 4164338 w 9117690"/>
              <a:gd name="connsiteY41" fmla="*/ 1749863 h 5941139"/>
              <a:gd name="connsiteX42" fmla="*/ 4187818 w 9117690"/>
              <a:gd name="connsiteY42" fmla="*/ 1747496 h 5941139"/>
              <a:gd name="connsiteX43" fmla="*/ 4187818 w 9117690"/>
              <a:gd name="connsiteY43" fmla="*/ 1746758 h 5941139"/>
              <a:gd name="connsiteX44" fmla="*/ 4235886 w 9117690"/>
              <a:gd name="connsiteY44" fmla="*/ 1737054 h 5941139"/>
              <a:gd name="connsiteX45" fmla="*/ 4314689 w 9117690"/>
              <a:gd name="connsiteY45" fmla="*/ 1618166 h 5941139"/>
              <a:gd name="connsiteX46" fmla="*/ 4314689 w 9117690"/>
              <a:gd name="connsiteY46" fmla="*/ 1482554 h 5941139"/>
              <a:gd name="connsiteX47" fmla="*/ 4335596 w 9117690"/>
              <a:gd name="connsiteY47" fmla="*/ 1446111 h 5941139"/>
              <a:gd name="connsiteX48" fmla="*/ 4412661 w 9117690"/>
              <a:gd name="connsiteY48" fmla="*/ 1399667 h 5941139"/>
              <a:gd name="connsiteX49" fmla="*/ 4436141 w 9117690"/>
              <a:gd name="connsiteY49" fmla="*/ 1397300 h 5941139"/>
              <a:gd name="connsiteX50" fmla="*/ 4436141 w 9117690"/>
              <a:gd name="connsiteY50" fmla="*/ 1396562 h 5941139"/>
              <a:gd name="connsiteX51" fmla="*/ 4484211 w 9117690"/>
              <a:gd name="connsiteY51" fmla="*/ 1386858 h 5941139"/>
              <a:gd name="connsiteX52" fmla="*/ 4563014 w 9117690"/>
              <a:gd name="connsiteY52" fmla="*/ 1267970 h 5941139"/>
              <a:gd name="connsiteX53" fmla="*/ 4563015 w 9117690"/>
              <a:gd name="connsiteY53" fmla="*/ 6 h 5941139"/>
              <a:gd name="connsiteX54" fmla="*/ 4563130 w 9117690"/>
              <a:gd name="connsiteY54" fmla="*/ 6 h 5941139"/>
              <a:gd name="connsiteX55" fmla="*/ 4563130 w 9117690"/>
              <a:gd name="connsiteY55" fmla="*/ 964217 h 5941139"/>
              <a:gd name="connsiteX56" fmla="*/ 4692157 w 9117690"/>
              <a:gd name="connsiteY56" fmla="*/ 835190 h 5941139"/>
              <a:gd name="connsiteX57" fmla="*/ 4811044 w 9117690"/>
              <a:gd name="connsiteY57" fmla="*/ 913994 h 5941139"/>
              <a:gd name="connsiteX58" fmla="*/ 4819433 w 9117690"/>
              <a:gd name="connsiteY58" fmla="*/ 955543 h 5941139"/>
              <a:gd name="connsiteX59" fmla="*/ 4819433 w 9117690"/>
              <a:gd name="connsiteY59" fmla="*/ 1331919 h 5941139"/>
              <a:gd name="connsiteX60" fmla="*/ 4898236 w 9117690"/>
              <a:gd name="connsiteY60" fmla="*/ 1450807 h 5941139"/>
              <a:gd name="connsiteX61" fmla="*/ 4946306 w 9117690"/>
              <a:gd name="connsiteY61" fmla="*/ 1460511 h 5941139"/>
              <a:gd name="connsiteX62" fmla="*/ 4946306 w 9117690"/>
              <a:gd name="connsiteY62" fmla="*/ 1461249 h 5941139"/>
              <a:gd name="connsiteX63" fmla="*/ 4969786 w 9117690"/>
              <a:gd name="connsiteY63" fmla="*/ 1463616 h 5941139"/>
              <a:gd name="connsiteX64" fmla="*/ 5069515 w 9117690"/>
              <a:gd name="connsiteY64" fmla="*/ 1549565 h 5941139"/>
              <a:gd name="connsiteX65" fmla="*/ 5071719 w 9117690"/>
              <a:gd name="connsiteY65" fmla="*/ 1562055 h 5941139"/>
              <a:gd name="connsiteX66" fmla="*/ 5071719 w 9117690"/>
              <a:gd name="connsiteY66" fmla="*/ 1927309 h 5941139"/>
              <a:gd name="connsiteX67" fmla="*/ 5200746 w 9117690"/>
              <a:gd name="connsiteY67" fmla="*/ 2056336 h 5941139"/>
              <a:gd name="connsiteX68" fmla="*/ 5200745 w 9117690"/>
              <a:gd name="connsiteY68" fmla="*/ 2056337 h 5941139"/>
              <a:gd name="connsiteX69" fmla="*/ 5329772 w 9117690"/>
              <a:gd name="connsiteY69" fmla="*/ 1927310 h 5941139"/>
              <a:gd name="connsiteX70" fmla="*/ 5329772 w 9117690"/>
              <a:gd name="connsiteY70" fmla="*/ 1793402 h 5941139"/>
              <a:gd name="connsiteX71" fmla="*/ 5331976 w 9117690"/>
              <a:gd name="connsiteY71" fmla="*/ 1780912 h 5941139"/>
              <a:gd name="connsiteX72" fmla="*/ 5431705 w 9117690"/>
              <a:gd name="connsiteY72" fmla="*/ 1694963 h 5941139"/>
              <a:gd name="connsiteX73" fmla="*/ 5455185 w 9117690"/>
              <a:gd name="connsiteY73" fmla="*/ 1692596 h 5941139"/>
              <a:gd name="connsiteX74" fmla="*/ 5455185 w 9117690"/>
              <a:gd name="connsiteY74" fmla="*/ 1691858 h 5941139"/>
              <a:gd name="connsiteX75" fmla="*/ 5503255 w 9117690"/>
              <a:gd name="connsiteY75" fmla="*/ 1682154 h 5941139"/>
              <a:gd name="connsiteX76" fmla="*/ 5582058 w 9117690"/>
              <a:gd name="connsiteY76" fmla="*/ 1563266 h 5941139"/>
              <a:gd name="connsiteX77" fmla="*/ 5582058 w 9117690"/>
              <a:gd name="connsiteY77" fmla="*/ 1409862 h 5941139"/>
              <a:gd name="connsiteX78" fmla="*/ 5584247 w 9117690"/>
              <a:gd name="connsiteY78" fmla="*/ 1399018 h 5941139"/>
              <a:gd name="connsiteX79" fmla="*/ 5703135 w 9117690"/>
              <a:gd name="connsiteY79" fmla="*/ 1320214 h 5941139"/>
              <a:gd name="connsiteX80" fmla="*/ 5822022 w 9117690"/>
              <a:gd name="connsiteY80" fmla="*/ 1399018 h 5941139"/>
              <a:gd name="connsiteX81" fmla="*/ 5830411 w 9117690"/>
              <a:gd name="connsiteY81" fmla="*/ 1440568 h 5941139"/>
              <a:gd name="connsiteX82" fmla="*/ 5830411 w 9117690"/>
              <a:gd name="connsiteY82" fmla="*/ 1554552 h 5941139"/>
              <a:gd name="connsiteX83" fmla="*/ 5909214 w 9117690"/>
              <a:gd name="connsiteY83" fmla="*/ 1673440 h 5941139"/>
              <a:gd name="connsiteX84" fmla="*/ 5957284 w 9117690"/>
              <a:gd name="connsiteY84" fmla="*/ 1683144 h 5941139"/>
              <a:gd name="connsiteX85" fmla="*/ 5957284 w 9117690"/>
              <a:gd name="connsiteY85" fmla="*/ 1683882 h 5941139"/>
              <a:gd name="connsiteX86" fmla="*/ 5980764 w 9117690"/>
              <a:gd name="connsiteY86" fmla="*/ 1686249 h 5941139"/>
              <a:gd name="connsiteX87" fmla="*/ 6057828 w 9117690"/>
              <a:gd name="connsiteY87" fmla="*/ 1732693 h 5941139"/>
              <a:gd name="connsiteX88" fmla="*/ 6076498 w 9117690"/>
              <a:gd name="connsiteY88" fmla="*/ 1765235 h 5941139"/>
              <a:gd name="connsiteX89" fmla="*/ 6076498 w 9117690"/>
              <a:gd name="connsiteY89" fmla="*/ 1811973 h 5941139"/>
              <a:gd name="connsiteX90" fmla="*/ 6205525 w 9117690"/>
              <a:gd name="connsiteY90" fmla="*/ 1941000 h 5941139"/>
              <a:gd name="connsiteX91" fmla="*/ 6205524 w 9117690"/>
              <a:gd name="connsiteY91" fmla="*/ 1941001 h 5941139"/>
              <a:gd name="connsiteX92" fmla="*/ 6334551 w 9117690"/>
              <a:gd name="connsiteY92" fmla="*/ 1811974 h 5941139"/>
              <a:gd name="connsiteX93" fmla="*/ 6334551 w 9117690"/>
              <a:gd name="connsiteY93" fmla="*/ 1503028 h 5941139"/>
              <a:gd name="connsiteX94" fmla="*/ 6338149 w 9117690"/>
              <a:gd name="connsiteY94" fmla="*/ 1485209 h 5941139"/>
              <a:gd name="connsiteX95" fmla="*/ 6457036 w 9117690"/>
              <a:gd name="connsiteY95" fmla="*/ 1406405 h 5941139"/>
              <a:gd name="connsiteX96" fmla="*/ 6575924 w 9117690"/>
              <a:gd name="connsiteY96" fmla="*/ 1485209 h 5941139"/>
              <a:gd name="connsiteX97" fmla="*/ 6586062 w 9117690"/>
              <a:gd name="connsiteY97" fmla="*/ 1535428 h 5941139"/>
              <a:gd name="connsiteX98" fmla="*/ 6586063 w 9117690"/>
              <a:gd name="connsiteY98" fmla="*/ 6 h 5941139"/>
              <a:gd name="connsiteX99" fmla="*/ 6586063 w 9117690"/>
              <a:gd name="connsiteY99" fmla="*/ 2432390 h 5941139"/>
              <a:gd name="connsiteX100" fmla="*/ 6715090 w 9117690"/>
              <a:gd name="connsiteY100" fmla="*/ 2561417 h 5941139"/>
              <a:gd name="connsiteX101" fmla="*/ 6715089 w 9117690"/>
              <a:gd name="connsiteY101" fmla="*/ 2561418 h 5941139"/>
              <a:gd name="connsiteX102" fmla="*/ 6844116 w 9117690"/>
              <a:gd name="connsiteY102" fmla="*/ 2432391 h 5941139"/>
              <a:gd name="connsiteX103" fmla="*/ 6844116 w 9117690"/>
              <a:gd name="connsiteY103" fmla="*/ 1845989 h 5941139"/>
              <a:gd name="connsiteX104" fmla="*/ 6853880 w 9117690"/>
              <a:gd name="connsiteY104" fmla="*/ 1797629 h 5941139"/>
              <a:gd name="connsiteX105" fmla="*/ 6972767 w 9117690"/>
              <a:gd name="connsiteY105" fmla="*/ 1718825 h 5941139"/>
              <a:gd name="connsiteX106" fmla="*/ 7091655 w 9117690"/>
              <a:gd name="connsiteY106" fmla="*/ 1797629 h 5941139"/>
              <a:gd name="connsiteX107" fmla="*/ 7101793 w 9117690"/>
              <a:gd name="connsiteY107" fmla="*/ 1847848 h 5941139"/>
              <a:gd name="connsiteX108" fmla="*/ 7101794 w 9117690"/>
              <a:gd name="connsiteY108" fmla="*/ 6 h 5941139"/>
              <a:gd name="connsiteX109" fmla="*/ 7101794 w 9117690"/>
              <a:gd name="connsiteY109" fmla="*/ 1831325 h 5941139"/>
              <a:gd name="connsiteX110" fmla="*/ 7230821 w 9117690"/>
              <a:gd name="connsiteY110" fmla="*/ 1960352 h 5941139"/>
              <a:gd name="connsiteX111" fmla="*/ 7230820 w 9117690"/>
              <a:gd name="connsiteY111" fmla="*/ 1960353 h 5941139"/>
              <a:gd name="connsiteX112" fmla="*/ 7359847 w 9117690"/>
              <a:gd name="connsiteY112" fmla="*/ 1831326 h 5941139"/>
              <a:gd name="connsiteX113" fmla="*/ 7359847 w 9117690"/>
              <a:gd name="connsiteY113" fmla="*/ 1726685 h 5941139"/>
              <a:gd name="connsiteX114" fmla="*/ 7360099 w 9117690"/>
              <a:gd name="connsiteY114" fmla="*/ 1725256 h 5941139"/>
              <a:gd name="connsiteX115" fmla="*/ 7459828 w 9117690"/>
              <a:gd name="connsiteY115" fmla="*/ 1639307 h 5941139"/>
              <a:gd name="connsiteX116" fmla="*/ 7483308 w 9117690"/>
              <a:gd name="connsiteY116" fmla="*/ 1636940 h 5941139"/>
              <a:gd name="connsiteX117" fmla="*/ 7483308 w 9117690"/>
              <a:gd name="connsiteY117" fmla="*/ 1636202 h 5941139"/>
              <a:gd name="connsiteX118" fmla="*/ 7531378 w 9117690"/>
              <a:gd name="connsiteY118" fmla="*/ 1626498 h 5941139"/>
              <a:gd name="connsiteX119" fmla="*/ 7610181 w 9117690"/>
              <a:gd name="connsiteY119" fmla="*/ 1507610 h 5941139"/>
              <a:gd name="connsiteX120" fmla="*/ 7610181 w 9117690"/>
              <a:gd name="connsiteY120" fmla="*/ 1266741 h 5941139"/>
              <a:gd name="connsiteX121" fmla="*/ 7612370 w 9117690"/>
              <a:gd name="connsiteY121" fmla="*/ 1255896 h 5941139"/>
              <a:gd name="connsiteX122" fmla="*/ 7731258 w 9117690"/>
              <a:gd name="connsiteY122" fmla="*/ 1177092 h 5941139"/>
              <a:gd name="connsiteX123" fmla="*/ 7850145 w 9117690"/>
              <a:gd name="connsiteY123" fmla="*/ 1255896 h 5941139"/>
              <a:gd name="connsiteX124" fmla="*/ 7858534 w 9117690"/>
              <a:gd name="connsiteY124" fmla="*/ 1297446 h 5941139"/>
              <a:gd name="connsiteX125" fmla="*/ 7858534 w 9117690"/>
              <a:gd name="connsiteY125" fmla="*/ 1387576 h 5941139"/>
              <a:gd name="connsiteX126" fmla="*/ 7937337 w 9117690"/>
              <a:gd name="connsiteY126" fmla="*/ 1506464 h 5941139"/>
              <a:gd name="connsiteX127" fmla="*/ 7985407 w 9117690"/>
              <a:gd name="connsiteY127" fmla="*/ 1516168 h 5941139"/>
              <a:gd name="connsiteX128" fmla="*/ 7985407 w 9117690"/>
              <a:gd name="connsiteY128" fmla="*/ 1516906 h 5941139"/>
              <a:gd name="connsiteX129" fmla="*/ 8008887 w 9117690"/>
              <a:gd name="connsiteY129" fmla="*/ 1519273 h 5941139"/>
              <a:gd name="connsiteX130" fmla="*/ 8108616 w 9117690"/>
              <a:gd name="connsiteY130" fmla="*/ 1605222 h 5941139"/>
              <a:gd name="connsiteX131" fmla="*/ 8110619 w 9117690"/>
              <a:gd name="connsiteY131" fmla="*/ 1616572 h 5941139"/>
              <a:gd name="connsiteX132" fmla="*/ 8110619 w 9117690"/>
              <a:gd name="connsiteY132" fmla="*/ 1896592 h 5941139"/>
              <a:gd name="connsiteX133" fmla="*/ 8239646 w 9117690"/>
              <a:gd name="connsiteY133" fmla="*/ 2025619 h 5941139"/>
              <a:gd name="connsiteX134" fmla="*/ 8239645 w 9117690"/>
              <a:gd name="connsiteY134" fmla="*/ 2025620 h 5941139"/>
              <a:gd name="connsiteX135" fmla="*/ 8368672 w 9117690"/>
              <a:gd name="connsiteY135" fmla="*/ 1896593 h 5941139"/>
              <a:gd name="connsiteX136" fmla="*/ 8368672 w 9117690"/>
              <a:gd name="connsiteY136" fmla="*/ 1628268 h 5941139"/>
              <a:gd name="connsiteX137" fmla="*/ 8368923 w 9117690"/>
              <a:gd name="connsiteY137" fmla="*/ 1626845 h 5941139"/>
              <a:gd name="connsiteX138" fmla="*/ 8468652 w 9117690"/>
              <a:gd name="connsiteY138" fmla="*/ 1540896 h 5941139"/>
              <a:gd name="connsiteX139" fmla="*/ 8492132 w 9117690"/>
              <a:gd name="connsiteY139" fmla="*/ 1538529 h 5941139"/>
              <a:gd name="connsiteX140" fmla="*/ 8492132 w 9117690"/>
              <a:gd name="connsiteY140" fmla="*/ 1537791 h 5941139"/>
              <a:gd name="connsiteX141" fmla="*/ 8540202 w 9117690"/>
              <a:gd name="connsiteY141" fmla="*/ 1528087 h 5941139"/>
              <a:gd name="connsiteX142" fmla="*/ 8619005 w 9117690"/>
              <a:gd name="connsiteY142" fmla="*/ 1409199 h 5941139"/>
              <a:gd name="connsiteX143" fmla="*/ 8619005 w 9117690"/>
              <a:gd name="connsiteY143" fmla="*/ 849406 h 5941139"/>
              <a:gd name="connsiteX144" fmla="*/ 8619025 w 9117690"/>
              <a:gd name="connsiteY144" fmla="*/ 849293 h 5941139"/>
              <a:gd name="connsiteX145" fmla="*/ 8718754 w 9117690"/>
              <a:gd name="connsiteY145" fmla="*/ 763344 h 5941139"/>
              <a:gd name="connsiteX146" fmla="*/ 8742234 w 9117690"/>
              <a:gd name="connsiteY146" fmla="*/ 760977 h 5941139"/>
              <a:gd name="connsiteX147" fmla="*/ 8742234 w 9117690"/>
              <a:gd name="connsiteY147" fmla="*/ 760239 h 5941139"/>
              <a:gd name="connsiteX148" fmla="*/ 8790304 w 9117690"/>
              <a:gd name="connsiteY148" fmla="*/ 750535 h 5941139"/>
              <a:gd name="connsiteX149" fmla="*/ 8869107 w 9117690"/>
              <a:gd name="connsiteY149" fmla="*/ 631647 h 5941139"/>
              <a:gd name="connsiteX150" fmla="*/ 8869107 w 9117690"/>
              <a:gd name="connsiteY150" fmla="*/ 568333 h 5941139"/>
              <a:gd name="connsiteX151" fmla="*/ 8890272 w 9117690"/>
              <a:gd name="connsiteY151" fmla="*/ 531442 h 5941139"/>
              <a:gd name="connsiteX152" fmla="*/ 8967336 w 9117690"/>
              <a:gd name="connsiteY152" fmla="*/ 484998 h 5941139"/>
              <a:gd name="connsiteX153" fmla="*/ 8990816 w 9117690"/>
              <a:gd name="connsiteY153" fmla="*/ 482631 h 5941139"/>
              <a:gd name="connsiteX154" fmla="*/ 8990816 w 9117690"/>
              <a:gd name="connsiteY154" fmla="*/ 481893 h 5941139"/>
              <a:gd name="connsiteX155" fmla="*/ 9038886 w 9117690"/>
              <a:gd name="connsiteY155" fmla="*/ 472189 h 5941139"/>
              <a:gd name="connsiteX156" fmla="*/ 9117689 w 9117690"/>
              <a:gd name="connsiteY156" fmla="*/ 353303 h 5941139"/>
              <a:gd name="connsiteX157" fmla="*/ 9117689 w 9117690"/>
              <a:gd name="connsiteY157" fmla="*/ 556645 h 5941139"/>
              <a:gd name="connsiteX158" fmla="*/ 9117690 w 9117690"/>
              <a:gd name="connsiteY158" fmla="*/ 556650 h 5941139"/>
              <a:gd name="connsiteX159" fmla="*/ 9117689 w 9117690"/>
              <a:gd name="connsiteY159" fmla="*/ 3074651 h 5941139"/>
              <a:gd name="connsiteX160" fmla="*/ 9038886 w 9117690"/>
              <a:gd name="connsiteY160" fmla="*/ 3193537 h 5941139"/>
              <a:gd name="connsiteX161" fmla="*/ 8990816 w 9117690"/>
              <a:gd name="connsiteY161" fmla="*/ 3203241 h 5941139"/>
              <a:gd name="connsiteX162" fmla="*/ 8990816 w 9117690"/>
              <a:gd name="connsiteY162" fmla="*/ 3203979 h 5941139"/>
              <a:gd name="connsiteX163" fmla="*/ 8967336 w 9117690"/>
              <a:gd name="connsiteY163" fmla="*/ 3206346 h 5941139"/>
              <a:gd name="connsiteX164" fmla="*/ 8890272 w 9117690"/>
              <a:gd name="connsiteY164" fmla="*/ 3252790 h 5941139"/>
              <a:gd name="connsiteX165" fmla="*/ 8869107 w 9117690"/>
              <a:gd name="connsiteY165" fmla="*/ 3289681 h 5941139"/>
              <a:gd name="connsiteX166" fmla="*/ 8869107 w 9117690"/>
              <a:gd name="connsiteY166" fmla="*/ 3352995 h 5941139"/>
              <a:gd name="connsiteX167" fmla="*/ 8790304 w 9117690"/>
              <a:gd name="connsiteY167" fmla="*/ 3471883 h 5941139"/>
              <a:gd name="connsiteX168" fmla="*/ 8742234 w 9117690"/>
              <a:gd name="connsiteY168" fmla="*/ 3481587 h 5941139"/>
              <a:gd name="connsiteX169" fmla="*/ 8742234 w 9117690"/>
              <a:gd name="connsiteY169" fmla="*/ 3482325 h 5941139"/>
              <a:gd name="connsiteX170" fmla="*/ 8718754 w 9117690"/>
              <a:gd name="connsiteY170" fmla="*/ 3484692 h 5941139"/>
              <a:gd name="connsiteX171" fmla="*/ 8619025 w 9117690"/>
              <a:gd name="connsiteY171" fmla="*/ 3570641 h 5941139"/>
              <a:gd name="connsiteX172" fmla="*/ 8619005 w 9117690"/>
              <a:gd name="connsiteY172" fmla="*/ 3570754 h 5941139"/>
              <a:gd name="connsiteX173" fmla="*/ 8619005 w 9117690"/>
              <a:gd name="connsiteY173" fmla="*/ 4130547 h 5941139"/>
              <a:gd name="connsiteX174" fmla="*/ 8540202 w 9117690"/>
              <a:gd name="connsiteY174" fmla="*/ 4249435 h 5941139"/>
              <a:gd name="connsiteX175" fmla="*/ 8492132 w 9117690"/>
              <a:gd name="connsiteY175" fmla="*/ 4259139 h 5941139"/>
              <a:gd name="connsiteX176" fmla="*/ 8492132 w 9117690"/>
              <a:gd name="connsiteY176" fmla="*/ 4259877 h 5941139"/>
              <a:gd name="connsiteX177" fmla="*/ 8468652 w 9117690"/>
              <a:gd name="connsiteY177" fmla="*/ 4262244 h 5941139"/>
              <a:gd name="connsiteX178" fmla="*/ 8368923 w 9117690"/>
              <a:gd name="connsiteY178" fmla="*/ 4348193 h 5941139"/>
              <a:gd name="connsiteX179" fmla="*/ 8368672 w 9117690"/>
              <a:gd name="connsiteY179" fmla="*/ 4349616 h 5941139"/>
              <a:gd name="connsiteX180" fmla="*/ 8368672 w 9117690"/>
              <a:gd name="connsiteY180" fmla="*/ 4617941 h 5941139"/>
              <a:gd name="connsiteX181" fmla="*/ 8239645 w 9117690"/>
              <a:gd name="connsiteY181" fmla="*/ 4746968 h 5941139"/>
              <a:gd name="connsiteX182" fmla="*/ 8239646 w 9117690"/>
              <a:gd name="connsiteY182" fmla="*/ 4746967 h 5941139"/>
              <a:gd name="connsiteX183" fmla="*/ 8110619 w 9117690"/>
              <a:gd name="connsiteY183" fmla="*/ 4617940 h 5941139"/>
              <a:gd name="connsiteX184" fmla="*/ 8110619 w 9117690"/>
              <a:gd name="connsiteY184" fmla="*/ 4337920 h 5941139"/>
              <a:gd name="connsiteX185" fmla="*/ 8108616 w 9117690"/>
              <a:gd name="connsiteY185" fmla="*/ 4326570 h 5941139"/>
              <a:gd name="connsiteX186" fmla="*/ 8008887 w 9117690"/>
              <a:gd name="connsiteY186" fmla="*/ 4240621 h 5941139"/>
              <a:gd name="connsiteX187" fmla="*/ 7985407 w 9117690"/>
              <a:gd name="connsiteY187" fmla="*/ 4238254 h 5941139"/>
              <a:gd name="connsiteX188" fmla="*/ 7985407 w 9117690"/>
              <a:gd name="connsiteY188" fmla="*/ 4237516 h 5941139"/>
              <a:gd name="connsiteX189" fmla="*/ 7937337 w 9117690"/>
              <a:gd name="connsiteY189" fmla="*/ 4227812 h 5941139"/>
              <a:gd name="connsiteX190" fmla="*/ 7858534 w 9117690"/>
              <a:gd name="connsiteY190" fmla="*/ 4108924 h 5941139"/>
              <a:gd name="connsiteX191" fmla="*/ 7858534 w 9117690"/>
              <a:gd name="connsiteY191" fmla="*/ 4018794 h 5941139"/>
              <a:gd name="connsiteX192" fmla="*/ 7850145 w 9117690"/>
              <a:gd name="connsiteY192" fmla="*/ 3977244 h 5941139"/>
              <a:gd name="connsiteX193" fmla="*/ 7731258 w 9117690"/>
              <a:gd name="connsiteY193" fmla="*/ 3898440 h 5941139"/>
              <a:gd name="connsiteX194" fmla="*/ 7612370 w 9117690"/>
              <a:gd name="connsiteY194" fmla="*/ 3977244 h 5941139"/>
              <a:gd name="connsiteX195" fmla="*/ 7610181 w 9117690"/>
              <a:gd name="connsiteY195" fmla="*/ 3988089 h 5941139"/>
              <a:gd name="connsiteX196" fmla="*/ 7610181 w 9117690"/>
              <a:gd name="connsiteY196" fmla="*/ 4228958 h 5941139"/>
              <a:gd name="connsiteX197" fmla="*/ 7531378 w 9117690"/>
              <a:gd name="connsiteY197" fmla="*/ 4347846 h 5941139"/>
              <a:gd name="connsiteX198" fmla="*/ 7483308 w 9117690"/>
              <a:gd name="connsiteY198" fmla="*/ 4357550 h 5941139"/>
              <a:gd name="connsiteX199" fmla="*/ 7483308 w 9117690"/>
              <a:gd name="connsiteY199" fmla="*/ 4358288 h 5941139"/>
              <a:gd name="connsiteX200" fmla="*/ 7459828 w 9117690"/>
              <a:gd name="connsiteY200" fmla="*/ 4360655 h 5941139"/>
              <a:gd name="connsiteX201" fmla="*/ 7360099 w 9117690"/>
              <a:gd name="connsiteY201" fmla="*/ 4446604 h 5941139"/>
              <a:gd name="connsiteX202" fmla="*/ 7359847 w 9117690"/>
              <a:gd name="connsiteY202" fmla="*/ 4448033 h 5941139"/>
              <a:gd name="connsiteX203" fmla="*/ 7359847 w 9117690"/>
              <a:gd name="connsiteY203" fmla="*/ 4552674 h 5941139"/>
              <a:gd name="connsiteX204" fmla="*/ 7230820 w 9117690"/>
              <a:gd name="connsiteY204" fmla="*/ 4681701 h 5941139"/>
              <a:gd name="connsiteX205" fmla="*/ 7230821 w 9117690"/>
              <a:gd name="connsiteY205" fmla="*/ 4681700 h 5941139"/>
              <a:gd name="connsiteX206" fmla="*/ 7101794 w 9117690"/>
              <a:gd name="connsiteY206" fmla="*/ 4552673 h 5941139"/>
              <a:gd name="connsiteX207" fmla="*/ 7101794 w 9117690"/>
              <a:gd name="connsiteY207" fmla="*/ 2721354 h 5941139"/>
              <a:gd name="connsiteX208" fmla="*/ 7101793 w 9117690"/>
              <a:gd name="connsiteY208" fmla="*/ 4569196 h 5941139"/>
              <a:gd name="connsiteX209" fmla="*/ 7091655 w 9117690"/>
              <a:gd name="connsiteY209" fmla="*/ 4518977 h 5941139"/>
              <a:gd name="connsiteX210" fmla="*/ 6972767 w 9117690"/>
              <a:gd name="connsiteY210" fmla="*/ 4440173 h 5941139"/>
              <a:gd name="connsiteX211" fmla="*/ 6853880 w 9117690"/>
              <a:gd name="connsiteY211" fmla="*/ 4518977 h 5941139"/>
              <a:gd name="connsiteX212" fmla="*/ 6844116 w 9117690"/>
              <a:gd name="connsiteY212" fmla="*/ 4567337 h 5941139"/>
              <a:gd name="connsiteX213" fmla="*/ 6844116 w 9117690"/>
              <a:gd name="connsiteY213" fmla="*/ 5153739 h 5941139"/>
              <a:gd name="connsiteX214" fmla="*/ 6715089 w 9117690"/>
              <a:gd name="connsiteY214" fmla="*/ 5282766 h 5941139"/>
              <a:gd name="connsiteX215" fmla="*/ 6715090 w 9117690"/>
              <a:gd name="connsiteY215" fmla="*/ 5282765 h 5941139"/>
              <a:gd name="connsiteX216" fmla="*/ 6586063 w 9117690"/>
              <a:gd name="connsiteY216" fmla="*/ 5153738 h 5941139"/>
              <a:gd name="connsiteX217" fmla="*/ 6586063 w 9117690"/>
              <a:gd name="connsiteY217" fmla="*/ 2721354 h 5941139"/>
              <a:gd name="connsiteX218" fmla="*/ 6586062 w 9117690"/>
              <a:gd name="connsiteY218" fmla="*/ 4256776 h 5941139"/>
              <a:gd name="connsiteX219" fmla="*/ 6575924 w 9117690"/>
              <a:gd name="connsiteY219" fmla="*/ 4206557 h 5941139"/>
              <a:gd name="connsiteX220" fmla="*/ 6457036 w 9117690"/>
              <a:gd name="connsiteY220" fmla="*/ 4127753 h 5941139"/>
              <a:gd name="connsiteX221" fmla="*/ 6338149 w 9117690"/>
              <a:gd name="connsiteY221" fmla="*/ 4206557 h 5941139"/>
              <a:gd name="connsiteX222" fmla="*/ 6334551 w 9117690"/>
              <a:gd name="connsiteY222" fmla="*/ 4224376 h 5941139"/>
              <a:gd name="connsiteX223" fmla="*/ 6334551 w 9117690"/>
              <a:gd name="connsiteY223" fmla="*/ 4533322 h 5941139"/>
              <a:gd name="connsiteX224" fmla="*/ 6205524 w 9117690"/>
              <a:gd name="connsiteY224" fmla="*/ 4662349 h 5941139"/>
              <a:gd name="connsiteX225" fmla="*/ 6205525 w 9117690"/>
              <a:gd name="connsiteY225" fmla="*/ 4662348 h 5941139"/>
              <a:gd name="connsiteX226" fmla="*/ 6076498 w 9117690"/>
              <a:gd name="connsiteY226" fmla="*/ 4533321 h 5941139"/>
              <a:gd name="connsiteX227" fmla="*/ 6076498 w 9117690"/>
              <a:gd name="connsiteY227" fmla="*/ 4486583 h 5941139"/>
              <a:gd name="connsiteX228" fmla="*/ 6057828 w 9117690"/>
              <a:gd name="connsiteY228" fmla="*/ 4454041 h 5941139"/>
              <a:gd name="connsiteX229" fmla="*/ 5980764 w 9117690"/>
              <a:gd name="connsiteY229" fmla="*/ 4407597 h 5941139"/>
              <a:gd name="connsiteX230" fmla="*/ 5957284 w 9117690"/>
              <a:gd name="connsiteY230" fmla="*/ 4405230 h 5941139"/>
              <a:gd name="connsiteX231" fmla="*/ 5957284 w 9117690"/>
              <a:gd name="connsiteY231" fmla="*/ 4404492 h 5941139"/>
              <a:gd name="connsiteX232" fmla="*/ 5909214 w 9117690"/>
              <a:gd name="connsiteY232" fmla="*/ 4394788 h 5941139"/>
              <a:gd name="connsiteX233" fmla="*/ 5830411 w 9117690"/>
              <a:gd name="connsiteY233" fmla="*/ 4275900 h 5941139"/>
              <a:gd name="connsiteX234" fmla="*/ 5830411 w 9117690"/>
              <a:gd name="connsiteY234" fmla="*/ 4161916 h 5941139"/>
              <a:gd name="connsiteX235" fmla="*/ 5822022 w 9117690"/>
              <a:gd name="connsiteY235" fmla="*/ 4120366 h 5941139"/>
              <a:gd name="connsiteX236" fmla="*/ 5703135 w 9117690"/>
              <a:gd name="connsiteY236" fmla="*/ 4041562 h 5941139"/>
              <a:gd name="connsiteX237" fmla="*/ 5584247 w 9117690"/>
              <a:gd name="connsiteY237" fmla="*/ 4120366 h 5941139"/>
              <a:gd name="connsiteX238" fmla="*/ 5582058 w 9117690"/>
              <a:gd name="connsiteY238" fmla="*/ 4131210 h 5941139"/>
              <a:gd name="connsiteX239" fmla="*/ 5582058 w 9117690"/>
              <a:gd name="connsiteY239" fmla="*/ 4284614 h 5941139"/>
              <a:gd name="connsiteX240" fmla="*/ 5503255 w 9117690"/>
              <a:gd name="connsiteY240" fmla="*/ 4403502 h 5941139"/>
              <a:gd name="connsiteX241" fmla="*/ 5455185 w 9117690"/>
              <a:gd name="connsiteY241" fmla="*/ 4413206 h 5941139"/>
              <a:gd name="connsiteX242" fmla="*/ 5455185 w 9117690"/>
              <a:gd name="connsiteY242" fmla="*/ 4413944 h 5941139"/>
              <a:gd name="connsiteX243" fmla="*/ 5431705 w 9117690"/>
              <a:gd name="connsiteY243" fmla="*/ 4416311 h 5941139"/>
              <a:gd name="connsiteX244" fmla="*/ 5331976 w 9117690"/>
              <a:gd name="connsiteY244" fmla="*/ 4502260 h 5941139"/>
              <a:gd name="connsiteX245" fmla="*/ 5329772 w 9117690"/>
              <a:gd name="connsiteY245" fmla="*/ 4514750 h 5941139"/>
              <a:gd name="connsiteX246" fmla="*/ 5329772 w 9117690"/>
              <a:gd name="connsiteY246" fmla="*/ 4648658 h 5941139"/>
              <a:gd name="connsiteX247" fmla="*/ 5200745 w 9117690"/>
              <a:gd name="connsiteY247" fmla="*/ 4777685 h 5941139"/>
              <a:gd name="connsiteX248" fmla="*/ 5200746 w 9117690"/>
              <a:gd name="connsiteY248" fmla="*/ 4777684 h 5941139"/>
              <a:gd name="connsiteX249" fmla="*/ 5071719 w 9117690"/>
              <a:gd name="connsiteY249" fmla="*/ 4648657 h 5941139"/>
              <a:gd name="connsiteX250" fmla="*/ 5071719 w 9117690"/>
              <a:gd name="connsiteY250" fmla="*/ 4283403 h 5941139"/>
              <a:gd name="connsiteX251" fmla="*/ 5069515 w 9117690"/>
              <a:gd name="connsiteY251" fmla="*/ 4270913 h 5941139"/>
              <a:gd name="connsiteX252" fmla="*/ 4969786 w 9117690"/>
              <a:gd name="connsiteY252" fmla="*/ 4184964 h 5941139"/>
              <a:gd name="connsiteX253" fmla="*/ 4946306 w 9117690"/>
              <a:gd name="connsiteY253" fmla="*/ 4182597 h 5941139"/>
              <a:gd name="connsiteX254" fmla="*/ 4946306 w 9117690"/>
              <a:gd name="connsiteY254" fmla="*/ 4181859 h 5941139"/>
              <a:gd name="connsiteX255" fmla="*/ 4898236 w 9117690"/>
              <a:gd name="connsiteY255" fmla="*/ 4172155 h 5941139"/>
              <a:gd name="connsiteX256" fmla="*/ 4819433 w 9117690"/>
              <a:gd name="connsiteY256" fmla="*/ 4053267 h 5941139"/>
              <a:gd name="connsiteX257" fmla="*/ 4819433 w 9117690"/>
              <a:gd name="connsiteY257" fmla="*/ 3676891 h 5941139"/>
              <a:gd name="connsiteX258" fmla="*/ 4811044 w 9117690"/>
              <a:gd name="connsiteY258" fmla="*/ 3635342 h 5941139"/>
              <a:gd name="connsiteX259" fmla="*/ 4692157 w 9117690"/>
              <a:gd name="connsiteY259" fmla="*/ 3556538 h 5941139"/>
              <a:gd name="connsiteX260" fmla="*/ 4563130 w 9117690"/>
              <a:gd name="connsiteY260" fmla="*/ 3685565 h 5941139"/>
              <a:gd name="connsiteX261" fmla="*/ 4563130 w 9117690"/>
              <a:gd name="connsiteY261" fmla="*/ 2721354 h 5941139"/>
              <a:gd name="connsiteX262" fmla="*/ 4563015 w 9117690"/>
              <a:gd name="connsiteY262" fmla="*/ 2721354 h 5941139"/>
              <a:gd name="connsiteX263" fmla="*/ 4563014 w 9117690"/>
              <a:gd name="connsiteY263" fmla="*/ 3989318 h 5941139"/>
              <a:gd name="connsiteX264" fmla="*/ 4484211 w 9117690"/>
              <a:gd name="connsiteY264" fmla="*/ 4108206 h 5941139"/>
              <a:gd name="connsiteX265" fmla="*/ 4436141 w 9117690"/>
              <a:gd name="connsiteY265" fmla="*/ 4117910 h 5941139"/>
              <a:gd name="connsiteX266" fmla="*/ 4436141 w 9117690"/>
              <a:gd name="connsiteY266" fmla="*/ 4118648 h 5941139"/>
              <a:gd name="connsiteX267" fmla="*/ 4412661 w 9117690"/>
              <a:gd name="connsiteY267" fmla="*/ 4121015 h 5941139"/>
              <a:gd name="connsiteX268" fmla="*/ 4335596 w 9117690"/>
              <a:gd name="connsiteY268" fmla="*/ 4167459 h 5941139"/>
              <a:gd name="connsiteX269" fmla="*/ 4314689 w 9117690"/>
              <a:gd name="connsiteY269" fmla="*/ 4203902 h 5941139"/>
              <a:gd name="connsiteX270" fmla="*/ 4314689 w 9117690"/>
              <a:gd name="connsiteY270" fmla="*/ 4339514 h 5941139"/>
              <a:gd name="connsiteX271" fmla="*/ 4235886 w 9117690"/>
              <a:gd name="connsiteY271" fmla="*/ 4458402 h 5941139"/>
              <a:gd name="connsiteX272" fmla="*/ 4187818 w 9117690"/>
              <a:gd name="connsiteY272" fmla="*/ 4468106 h 5941139"/>
              <a:gd name="connsiteX273" fmla="*/ 4187818 w 9117690"/>
              <a:gd name="connsiteY273" fmla="*/ 4468844 h 5941139"/>
              <a:gd name="connsiteX274" fmla="*/ 4164338 w 9117690"/>
              <a:gd name="connsiteY274" fmla="*/ 4471211 h 5941139"/>
              <a:gd name="connsiteX275" fmla="*/ 4087274 w 9117690"/>
              <a:gd name="connsiteY275" fmla="*/ 4517655 h 5941139"/>
              <a:gd name="connsiteX276" fmla="*/ 4066135 w 9117690"/>
              <a:gd name="connsiteY276" fmla="*/ 4554501 h 5941139"/>
              <a:gd name="connsiteX277" fmla="*/ 4066135 w 9117690"/>
              <a:gd name="connsiteY277" fmla="*/ 4712270 h 5941139"/>
              <a:gd name="connsiteX278" fmla="*/ 3937109 w 9117690"/>
              <a:gd name="connsiteY278" fmla="*/ 4841297 h 5941139"/>
              <a:gd name="connsiteX279" fmla="*/ 3937109 w 9117690"/>
              <a:gd name="connsiteY279" fmla="*/ 4841296 h 5941139"/>
              <a:gd name="connsiteX280" fmla="*/ 3808082 w 9117690"/>
              <a:gd name="connsiteY280" fmla="*/ 4712269 h 5941139"/>
              <a:gd name="connsiteX281" fmla="*/ 3808082 w 9117690"/>
              <a:gd name="connsiteY281" fmla="*/ 4219524 h 5941139"/>
              <a:gd name="connsiteX282" fmla="*/ 3799694 w 9117690"/>
              <a:gd name="connsiteY282" fmla="*/ 4177974 h 5941139"/>
              <a:gd name="connsiteX283" fmla="*/ 3680807 w 9117690"/>
              <a:gd name="connsiteY283" fmla="*/ 4099170 h 5941139"/>
              <a:gd name="connsiteX284" fmla="*/ 3561920 w 9117690"/>
              <a:gd name="connsiteY284" fmla="*/ 4177974 h 5941139"/>
              <a:gd name="connsiteX285" fmla="*/ 3561433 w 9117690"/>
              <a:gd name="connsiteY285" fmla="*/ 4180384 h 5941139"/>
              <a:gd name="connsiteX286" fmla="*/ 3561433 w 9117690"/>
              <a:gd name="connsiteY286" fmla="*/ 4435525 h 5941139"/>
              <a:gd name="connsiteX287" fmla="*/ 3482629 w 9117690"/>
              <a:gd name="connsiteY287" fmla="*/ 4554413 h 5941139"/>
              <a:gd name="connsiteX288" fmla="*/ 3438829 w 9117690"/>
              <a:gd name="connsiteY288" fmla="*/ 4563255 h 5941139"/>
              <a:gd name="connsiteX289" fmla="*/ 3438829 w 9117690"/>
              <a:gd name="connsiteY289" fmla="*/ 4564621 h 5941139"/>
              <a:gd name="connsiteX290" fmla="*/ 3415349 w 9117690"/>
              <a:gd name="connsiteY290" fmla="*/ 4566988 h 5941139"/>
              <a:gd name="connsiteX291" fmla="*/ 3315620 w 9117690"/>
              <a:gd name="connsiteY291" fmla="*/ 4652937 h 5941139"/>
              <a:gd name="connsiteX292" fmla="*/ 3307419 w 9117690"/>
              <a:gd name="connsiteY292" fmla="*/ 4699408 h 5941139"/>
              <a:gd name="connsiteX293" fmla="*/ 3307419 w 9117690"/>
              <a:gd name="connsiteY293" fmla="*/ 5166577 h 5941139"/>
              <a:gd name="connsiteX294" fmla="*/ 3178392 w 9117690"/>
              <a:gd name="connsiteY294" fmla="*/ 5295604 h 5941139"/>
              <a:gd name="connsiteX295" fmla="*/ 3178393 w 9117690"/>
              <a:gd name="connsiteY295" fmla="*/ 5295605 h 5941139"/>
              <a:gd name="connsiteX296" fmla="*/ 3049366 w 9117690"/>
              <a:gd name="connsiteY296" fmla="*/ 5166578 h 5941139"/>
              <a:gd name="connsiteX297" fmla="*/ 3049366 w 9117690"/>
              <a:gd name="connsiteY297" fmla="*/ 4514433 h 5941139"/>
              <a:gd name="connsiteX298" fmla="*/ 3033349 w 9117690"/>
              <a:gd name="connsiteY298" fmla="*/ 4488034 h 5941139"/>
              <a:gd name="connsiteX299" fmla="*/ 2933786 w 9117690"/>
              <a:gd name="connsiteY299" fmla="*/ 4441080 h 5941139"/>
              <a:gd name="connsiteX300" fmla="*/ 2814899 w 9117690"/>
              <a:gd name="connsiteY300" fmla="*/ 4519884 h 5941139"/>
              <a:gd name="connsiteX301" fmla="*/ 2812443 w 9117690"/>
              <a:gd name="connsiteY301" fmla="*/ 4532044 h 5941139"/>
              <a:gd name="connsiteX302" fmla="*/ 2812443 w 9117690"/>
              <a:gd name="connsiteY302" fmla="*/ 5039766 h 5941139"/>
              <a:gd name="connsiteX303" fmla="*/ 2683416 w 9117690"/>
              <a:gd name="connsiteY303" fmla="*/ 5168793 h 5941139"/>
              <a:gd name="connsiteX304" fmla="*/ 2683417 w 9117690"/>
              <a:gd name="connsiteY304" fmla="*/ 5168792 h 5941139"/>
              <a:gd name="connsiteX305" fmla="*/ 2554391 w 9117690"/>
              <a:gd name="connsiteY305" fmla="*/ 5039765 h 5941139"/>
              <a:gd name="connsiteX306" fmla="*/ 2554391 w 9117690"/>
              <a:gd name="connsiteY306" fmla="*/ 2721354 h 5941139"/>
              <a:gd name="connsiteX307" fmla="*/ 2554390 w 9117690"/>
              <a:gd name="connsiteY307" fmla="*/ 2721354 h 5941139"/>
              <a:gd name="connsiteX308" fmla="*/ 2554389 w 9117690"/>
              <a:gd name="connsiteY308" fmla="*/ 5014636 h 5941139"/>
              <a:gd name="connsiteX309" fmla="*/ 2544250 w 9117690"/>
              <a:gd name="connsiteY309" fmla="*/ 4964418 h 5941139"/>
              <a:gd name="connsiteX310" fmla="*/ 2425363 w 9117690"/>
              <a:gd name="connsiteY310" fmla="*/ 4885614 h 5941139"/>
              <a:gd name="connsiteX311" fmla="*/ 2296336 w 9117690"/>
              <a:gd name="connsiteY311" fmla="*/ 5014641 h 5941139"/>
              <a:gd name="connsiteX312" fmla="*/ 2296336 w 9117690"/>
              <a:gd name="connsiteY312" fmla="*/ 5812112 h 5941139"/>
              <a:gd name="connsiteX313" fmla="*/ 2167309 w 9117690"/>
              <a:gd name="connsiteY313" fmla="*/ 5941139 h 5941139"/>
              <a:gd name="connsiteX314" fmla="*/ 2167310 w 9117690"/>
              <a:gd name="connsiteY314" fmla="*/ 5941138 h 5941139"/>
              <a:gd name="connsiteX315" fmla="*/ 2038282 w 9117690"/>
              <a:gd name="connsiteY315" fmla="*/ 5812111 h 5941139"/>
              <a:gd name="connsiteX316" fmla="*/ 2038282 w 9117690"/>
              <a:gd name="connsiteY316" fmla="*/ 3090763 h 5941139"/>
              <a:gd name="connsiteX317" fmla="*/ 2167310 w 9117690"/>
              <a:gd name="connsiteY317" fmla="*/ 3219790 h 5941139"/>
              <a:gd name="connsiteX318" fmla="*/ 2167309 w 9117690"/>
              <a:gd name="connsiteY318" fmla="*/ 3219791 h 5941139"/>
              <a:gd name="connsiteX319" fmla="*/ 2296336 w 9117690"/>
              <a:gd name="connsiteY319" fmla="*/ 3090764 h 5941139"/>
              <a:gd name="connsiteX320" fmla="*/ 2296336 w 9117690"/>
              <a:gd name="connsiteY320" fmla="*/ 2293293 h 5941139"/>
              <a:gd name="connsiteX321" fmla="*/ 2425363 w 9117690"/>
              <a:gd name="connsiteY321" fmla="*/ 2164266 h 5941139"/>
              <a:gd name="connsiteX322" fmla="*/ 2544250 w 9117690"/>
              <a:gd name="connsiteY322" fmla="*/ 2243070 h 5941139"/>
              <a:gd name="connsiteX323" fmla="*/ 2554389 w 9117690"/>
              <a:gd name="connsiteY323" fmla="*/ 2293288 h 5941139"/>
              <a:gd name="connsiteX324" fmla="*/ 0 w 9117690"/>
              <a:gd name="connsiteY324" fmla="*/ 6 h 5941139"/>
              <a:gd name="connsiteX325" fmla="*/ 1 w 9117690"/>
              <a:gd name="connsiteY325" fmla="*/ 6 h 5941139"/>
              <a:gd name="connsiteX326" fmla="*/ 1 w 9117690"/>
              <a:gd name="connsiteY326" fmla="*/ 2022829 h 5941139"/>
              <a:gd name="connsiteX327" fmla="*/ 129028 w 9117690"/>
              <a:gd name="connsiteY327" fmla="*/ 2151856 h 5941139"/>
              <a:gd name="connsiteX328" fmla="*/ 129027 w 9117690"/>
              <a:gd name="connsiteY328" fmla="*/ 2151857 h 5941139"/>
              <a:gd name="connsiteX329" fmla="*/ 258054 w 9117690"/>
              <a:gd name="connsiteY329" fmla="*/ 2022830 h 5941139"/>
              <a:gd name="connsiteX330" fmla="*/ 258054 w 9117690"/>
              <a:gd name="connsiteY330" fmla="*/ 1933912 h 5941139"/>
              <a:gd name="connsiteX331" fmla="*/ 261652 w 9117690"/>
              <a:gd name="connsiteY331" fmla="*/ 1916093 h 5941139"/>
              <a:gd name="connsiteX332" fmla="*/ 380539 w 9117690"/>
              <a:gd name="connsiteY332" fmla="*/ 1837289 h 5941139"/>
              <a:gd name="connsiteX333" fmla="*/ 499427 w 9117690"/>
              <a:gd name="connsiteY333" fmla="*/ 1916093 h 5941139"/>
              <a:gd name="connsiteX334" fmla="*/ 509565 w 9117690"/>
              <a:gd name="connsiteY334" fmla="*/ 1966312 h 5941139"/>
              <a:gd name="connsiteX335" fmla="*/ 509566 w 9117690"/>
              <a:gd name="connsiteY335" fmla="*/ 2560332 h 5941139"/>
              <a:gd name="connsiteX336" fmla="*/ 638593 w 9117690"/>
              <a:gd name="connsiteY336" fmla="*/ 2689359 h 5941139"/>
              <a:gd name="connsiteX337" fmla="*/ 638592 w 9117690"/>
              <a:gd name="connsiteY337" fmla="*/ 2689360 h 5941139"/>
              <a:gd name="connsiteX338" fmla="*/ 767619 w 9117690"/>
              <a:gd name="connsiteY338" fmla="*/ 2560333 h 5941139"/>
              <a:gd name="connsiteX339" fmla="*/ 767619 w 9117690"/>
              <a:gd name="connsiteY339" fmla="*/ 2474994 h 5941139"/>
              <a:gd name="connsiteX340" fmla="*/ 777383 w 9117690"/>
              <a:gd name="connsiteY340" fmla="*/ 2426633 h 5941139"/>
              <a:gd name="connsiteX341" fmla="*/ 896270 w 9117690"/>
              <a:gd name="connsiteY341" fmla="*/ 2347829 h 5941139"/>
              <a:gd name="connsiteX342" fmla="*/ 1015158 w 9117690"/>
              <a:gd name="connsiteY342" fmla="*/ 2426633 h 5941139"/>
              <a:gd name="connsiteX343" fmla="*/ 1025296 w 9117690"/>
              <a:gd name="connsiteY343" fmla="*/ 2476852 h 5941139"/>
              <a:gd name="connsiteX344" fmla="*/ 1025297 w 9117690"/>
              <a:gd name="connsiteY344" fmla="*/ 2460329 h 5941139"/>
              <a:gd name="connsiteX345" fmla="*/ 1154325 w 9117690"/>
              <a:gd name="connsiteY345" fmla="*/ 2589356 h 5941139"/>
              <a:gd name="connsiteX346" fmla="*/ 1154325 w 9117690"/>
              <a:gd name="connsiteY346" fmla="*/ 2589357 h 5941139"/>
              <a:gd name="connsiteX347" fmla="*/ 1283351 w 9117690"/>
              <a:gd name="connsiteY347" fmla="*/ 2460330 h 5941139"/>
              <a:gd name="connsiteX348" fmla="*/ 1283351 w 9117690"/>
              <a:gd name="connsiteY348" fmla="*/ 2199633 h 5941139"/>
              <a:gd name="connsiteX349" fmla="*/ 1284065 w 9117690"/>
              <a:gd name="connsiteY349" fmla="*/ 2196100 h 5941139"/>
              <a:gd name="connsiteX350" fmla="*/ 1402953 w 9117690"/>
              <a:gd name="connsiteY350" fmla="*/ 2117296 h 5941139"/>
              <a:gd name="connsiteX351" fmla="*/ 1521839 w 9117690"/>
              <a:gd name="connsiteY351" fmla="*/ 2196100 h 5941139"/>
              <a:gd name="connsiteX352" fmla="*/ 1522552 w 9117690"/>
              <a:gd name="connsiteY352" fmla="*/ 2199631 h 5941139"/>
              <a:gd name="connsiteX353" fmla="*/ 1522552 w 9117690"/>
              <a:gd name="connsiteY353" fmla="*/ 2372521 h 5941139"/>
              <a:gd name="connsiteX354" fmla="*/ 1651578 w 9117690"/>
              <a:gd name="connsiteY354" fmla="*/ 2501548 h 5941139"/>
              <a:gd name="connsiteX355" fmla="*/ 1651577 w 9117690"/>
              <a:gd name="connsiteY355" fmla="*/ 2501549 h 5941139"/>
              <a:gd name="connsiteX356" fmla="*/ 1780604 w 9117690"/>
              <a:gd name="connsiteY356" fmla="*/ 2372522 h 5941139"/>
              <a:gd name="connsiteX357" fmla="*/ 1780604 w 9117690"/>
              <a:gd name="connsiteY357" fmla="*/ 2041720 h 5941139"/>
              <a:gd name="connsiteX358" fmla="*/ 1790368 w 9117690"/>
              <a:gd name="connsiteY358" fmla="*/ 1993360 h 5941139"/>
              <a:gd name="connsiteX359" fmla="*/ 1909255 w 9117690"/>
              <a:gd name="connsiteY359" fmla="*/ 1914556 h 5941139"/>
              <a:gd name="connsiteX360" fmla="*/ 2028143 w 9117690"/>
              <a:gd name="connsiteY360" fmla="*/ 1993360 h 5941139"/>
              <a:gd name="connsiteX361" fmla="*/ 2038281 w 9117690"/>
              <a:gd name="connsiteY361" fmla="*/ 2043579 h 5941139"/>
              <a:gd name="connsiteX362" fmla="*/ 2038282 w 9117690"/>
              <a:gd name="connsiteY362" fmla="*/ 2721354 h 5941139"/>
              <a:gd name="connsiteX363" fmla="*/ 2038281 w 9117690"/>
              <a:gd name="connsiteY363" fmla="*/ 4764927 h 5941139"/>
              <a:gd name="connsiteX364" fmla="*/ 2028143 w 9117690"/>
              <a:gd name="connsiteY364" fmla="*/ 4714708 h 5941139"/>
              <a:gd name="connsiteX365" fmla="*/ 1909255 w 9117690"/>
              <a:gd name="connsiteY365" fmla="*/ 4635904 h 5941139"/>
              <a:gd name="connsiteX366" fmla="*/ 1790368 w 9117690"/>
              <a:gd name="connsiteY366" fmla="*/ 4714708 h 5941139"/>
              <a:gd name="connsiteX367" fmla="*/ 1780604 w 9117690"/>
              <a:gd name="connsiteY367" fmla="*/ 4763068 h 5941139"/>
              <a:gd name="connsiteX368" fmla="*/ 1780604 w 9117690"/>
              <a:gd name="connsiteY368" fmla="*/ 5093870 h 5941139"/>
              <a:gd name="connsiteX369" fmla="*/ 1651577 w 9117690"/>
              <a:gd name="connsiteY369" fmla="*/ 5222897 h 5941139"/>
              <a:gd name="connsiteX370" fmla="*/ 1651578 w 9117690"/>
              <a:gd name="connsiteY370" fmla="*/ 5222896 h 5941139"/>
              <a:gd name="connsiteX371" fmla="*/ 1522552 w 9117690"/>
              <a:gd name="connsiteY371" fmla="*/ 5093869 h 5941139"/>
              <a:gd name="connsiteX372" fmla="*/ 1522552 w 9117690"/>
              <a:gd name="connsiteY372" fmla="*/ 4920979 h 5941139"/>
              <a:gd name="connsiteX373" fmla="*/ 1521839 w 9117690"/>
              <a:gd name="connsiteY373" fmla="*/ 4917448 h 5941139"/>
              <a:gd name="connsiteX374" fmla="*/ 1402953 w 9117690"/>
              <a:gd name="connsiteY374" fmla="*/ 4838644 h 5941139"/>
              <a:gd name="connsiteX375" fmla="*/ 1284065 w 9117690"/>
              <a:gd name="connsiteY375" fmla="*/ 4917448 h 5941139"/>
              <a:gd name="connsiteX376" fmla="*/ 1283351 w 9117690"/>
              <a:gd name="connsiteY376" fmla="*/ 4920981 h 5941139"/>
              <a:gd name="connsiteX377" fmla="*/ 1283351 w 9117690"/>
              <a:gd name="connsiteY377" fmla="*/ 5181678 h 5941139"/>
              <a:gd name="connsiteX378" fmla="*/ 1154325 w 9117690"/>
              <a:gd name="connsiteY378" fmla="*/ 5310705 h 5941139"/>
              <a:gd name="connsiteX379" fmla="*/ 1154325 w 9117690"/>
              <a:gd name="connsiteY379" fmla="*/ 5310704 h 5941139"/>
              <a:gd name="connsiteX380" fmla="*/ 1025297 w 9117690"/>
              <a:gd name="connsiteY380" fmla="*/ 5181677 h 5941139"/>
              <a:gd name="connsiteX381" fmla="*/ 1025297 w 9117690"/>
              <a:gd name="connsiteY381" fmla="*/ 2721354 h 5941139"/>
              <a:gd name="connsiteX382" fmla="*/ 1025296 w 9117690"/>
              <a:gd name="connsiteY382" fmla="*/ 5198200 h 5941139"/>
              <a:gd name="connsiteX383" fmla="*/ 1015158 w 9117690"/>
              <a:gd name="connsiteY383" fmla="*/ 5147981 h 5941139"/>
              <a:gd name="connsiteX384" fmla="*/ 896270 w 9117690"/>
              <a:gd name="connsiteY384" fmla="*/ 5069177 h 5941139"/>
              <a:gd name="connsiteX385" fmla="*/ 777383 w 9117690"/>
              <a:gd name="connsiteY385" fmla="*/ 5147981 h 5941139"/>
              <a:gd name="connsiteX386" fmla="*/ 767619 w 9117690"/>
              <a:gd name="connsiteY386" fmla="*/ 5196342 h 5941139"/>
              <a:gd name="connsiteX387" fmla="*/ 767619 w 9117690"/>
              <a:gd name="connsiteY387" fmla="*/ 5281681 h 5941139"/>
              <a:gd name="connsiteX388" fmla="*/ 638592 w 9117690"/>
              <a:gd name="connsiteY388" fmla="*/ 5410708 h 5941139"/>
              <a:gd name="connsiteX389" fmla="*/ 638593 w 9117690"/>
              <a:gd name="connsiteY389" fmla="*/ 5410707 h 5941139"/>
              <a:gd name="connsiteX390" fmla="*/ 509566 w 9117690"/>
              <a:gd name="connsiteY390" fmla="*/ 5281680 h 5941139"/>
              <a:gd name="connsiteX391" fmla="*/ 509566 w 9117690"/>
              <a:gd name="connsiteY391" fmla="*/ 2721354 h 5941139"/>
              <a:gd name="connsiteX392" fmla="*/ 509565 w 9117690"/>
              <a:gd name="connsiteY392" fmla="*/ 4687660 h 5941139"/>
              <a:gd name="connsiteX393" fmla="*/ 499427 w 9117690"/>
              <a:gd name="connsiteY393" fmla="*/ 4637441 h 5941139"/>
              <a:gd name="connsiteX394" fmla="*/ 380539 w 9117690"/>
              <a:gd name="connsiteY394" fmla="*/ 4558637 h 5941139"/>
              <a:gd name="connsiteX395" fmla="*/ 261652 w 9117690"/>
              <a:gd name="connsiteY395" fmla="*/ 4637441 h 5941139"/>
              <a:gd name="connsiteX396" fmla="*/ 258054 w 9117690"/>
              <a:gd name="connsiteY396" fmla="*/ 4655260 h 5941139"/>
              <a:gd name="connsiteX397" fmla="*/ 258054 w 9117690"/>
              <a:gd name="connsiteY397" fmla="*/ 4744178 h 5941139"/>
              <a:gd name="connsiteX398" fmla="*/ 129027 w 9117690"/>
              <a:gd name="connsiteY398" fmla="*/ 4873205 h 5941139"/>
              <a:gd name="connsiteX399" fmla="*/ 129028 w 9117690"/>
              <a:gd name="connsiteY399" fmla="*/ 4873204 h 5941139"/>
              <a:gd name="connsiteX400" fmla="*/ 1 w 9117690"/>
              <a:gd name="connsiteY400" fmla="*/ 4744177 h 5941139"/>
              <a:gd name="connsiteX401" fmla="*/ 1 w 9117690"/>
              <a:gd name="connsiteY401" fmla="*/ 2721354 h 5941139"/>
              <a:gd name="connsiteX402" fmla="*/ 0 w 9117690"/>
              <a:gd name="connsiteY402" fmla="*/ 2721354 h 5941139"/>
              <a:gd name="connsiteX403" fmla="*/ 0 w 9117690"/>
              <a:gd name="connsiteY403" fmla="*/ 6 h 5941139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0 h 5941133"/>
              <a:gd name="connsiteX54" fmla="*/ 4563130 w 9117690"/>
              <a:gd name="connsiteY54" fmla="*/ 964211 h 5941133"/>
              <a:gd name="connsiteX55" fmla="*/ 4692157 w 9117690"/>
              <a:gd name="connsiteY55" fmla="*/ 835184 h 5941133"/>
              <a:gd name="connsiteX56" fmla="*/ 4811044 w 9117690"/>
              <a:gd name="connsiteY56" fmla="*/ 913988 h 5941133"/>
              <a:gd name="connsiteX57" fmla="*/ 4819433 w 9117690"/>
              <a:gd name="connsiteY57" fmla="*/ 955537 h 5941133"/>
              <a:gd name="connsiteX58" fmla="*/ 4819433 w 9117690"/>
              <a:gd name="connsiteY58" fmla="*/ 1331913 h 5941133"/>
              <a:gd name="connsiteX59" fmla="*/ 4898236 w 9117690"/>
              <a:gd name="connsiteY59" fmla="*/ 1450801 h 5941133"/>
              <a:gd name="connsiteX60" fmla="*/ 4946306 w 9117690"/>
              <a:gd name="connsiteY60" fmla="*/ 1460505 h 5941133"/>
              <a:gd name="connsiteX61" fmla="*/ 4946306 w 9117690"/>
              <a:gd name="connsiteY61" fmla="*/ 1461243 h 5941133"/>
              <a:gd name="connsiteX62" fmla="*/ 4969786 w 9117690"/>
              <a:gd name="connsiteY62" fmla="*/ 1463610 h 5941133"/>
              <a:gd name="connsiteX63" fmla="*/ 5069515 w 9117690"/>
              <a:gd name="connsiteY63" fmla="*/ 1549559 h 5941133"/>
              <a:gd name="connsiteX64" fmla="*/ 5071719 w 9117690"/>
              <a:gd name="connsiteY64" fmla="*/ 1562049 h 5941133"/>
              <a:gd name="connsiteX65" fmla="*/ 5071719 w 9117690"/>
              <a:gd name="connsiteY65" fmla="*/ 1927303 h 5941133"/>
              <a:gd name="connsiteX66" fmla="*/ 5200746 w 9117690"/>
              <a:gd name="connsiteY66" fmla="*/ 2056330 h 5941133"/>
              <a:gd name="connsiteX67" fmla="*/ 5200745 w 9117690"/>
              <a:gd name="connsiteY67" fmla="*/ 2056331 h 5941133"/>
              <a:gd name="connsiteX68" fmla="*/ 5329772 w 9117690"/>
              <a:gd name="connsiteY68" fmla="*/ 1927304 h 5941133"/>
              <a:gd name="connsiteX69" fmla="*/ 5329772 w 9117690"/>
              <a:gd name="connsiteY69" fmla="*/ 1793396 h 5941133"/>
              <a:gd name="connsiteX70" fmla="*/ 5331976 w 9117690"/>
              <a:gd name="connsiteY70" fmla="*/ 1780906 h 5941133"/>
              <a:gd name="connsiteX71" fmla="*/ 5431705 w 9117690"/>
              <a:gd name="connsiteY71" fmla="*/ 1694957 h 5941133"/>
              <a:gd name="connsiteX72" fmla="*/ 5455185 w 9117690"/>
              <a:gd name="connsiteY72" fmla="*/ 1692590 h 5941133"/>
              <a:gd name="connsiteX73" fmla="*/ 5455185 w 9117690"/>
              <a:gd name="connsiteY73" fmla="*/ 1691852 h 5941133"/>
              <a:gd name="connsiteX74" fmla="*/ 5503255 w 9117690"/>
              <a:gd name="connsiteY74" fmla="*/ 1682148 h 5941133"/>
              <a:gd name="connsiteX75" fmla="*/ 5582058 w 9117690"/>
              <a:gd name="connsiteY75" fmla="*/ 1563260 h 5941133"/>
              <a:gd name="connsiteX76" fmla="*/ 5582058 w 9117690"/>
              <a:gd name="connsiteY76" fmla="*/ 1409856 h 5941133"/>
              <a:gd name="connsiteX77" fmla="*/ 5584247 w 9117690"/>
              <a:gd name="connsiteY77" fmla="*/ 1399012 h 5941133"/>
              <a:gd name="connsiteX78" fmla="*/ 5703135 w 9117690"/>
              <a:gd name="connsiteY78" fmla="*/ 1320208 h 5941133"/>
              <a:gd name="connsiteX79" fmla="*/ 5822022 w 9117690"/>
              <a:gd name="connsiteY79" fmla="*/ 1399012 h 5941133"/>
              <a:gd name="connsiteX80" fmla="*/ 5830411 w 9117690"/>
              <a:gd name="connsiteY80" fmla="*/ 1440562 h 5941133"/>
              <a:gd name="connsiteX81" fmla="*/ 5830411 w 9117690"/>
              <a:gd name="connsiteY81" fmla="*/ 1554546 h 5941133"/>
              <a:gd name="connsiteX82" fmla="*/ 5909214 w 9117690"/>
              <a:gd name="connsiteY82" fmla="*/ 1673434 h 5941133"/>
              <a:gd name="connsiteX83" fmla="*/ 5957284 w 9117690"/>
              <a:gd name="connsiteY83" fmla="*/ 1683138 h 5941133"/>
              <a:gd name="connsiteX84" fmla="*/ 5957284 w 9117690"/>
              <a:gd name="connsiteY84" fmla="*/ 1683876 h 5941133"/>
              <a:gd name="connsiteX85" fmla="*/ 5980764 w 9117690"/>
              <a:gd name="connsiteY85" fmla="*/ 1686243 h 5941133"/>
              <a:gd name="connsiteX86" fmla="*/ 6057828 w 9117690"/>
              <a:gd name="connsiteY86" fmla="*/ 1732687 h 5941133"/>
              <a:gd name="connsiteX87" fmla="*/ 6076498 w 9117690"/>
              <a:gd name="connsiteY87" fmla="*/ 1765229 h 5941133"/>
              <a:gd name="connsiteX88" fmla="*/ 6076498 w 9117690"/>
              <a:gd name="connsiteY88" fmla="*/ 1811967 h 5941133"/>
              <a:gd name="connsiteX89" fmla="*/ 6205525 w 9117690"/>
              <a:gd name="connsiteY89" fmla="*/ 1940994 h 5941133"/>
              <a:gd name="connsiteX90" fmla="*/ 6205524 w 9117690"/>
              <a:gd name="connsiteY90" fmla="*/ 1940995 h 5941133"/>
              <a:gd name="connsiteX91" fmla="*/ 6334551 w 9117690"/>
              <a:gd name="connsiteY91" fmla="*/ 1811968 h 5941133"/>
              <a:gd name="connsiteX92" fmla="*/ 6334551 w 9117690"/>
              <a:gd name="connsiteY92" fmla="*/ 1503022 h 5941133"/>
              <a:gd name="connsiteX93" fmla="*/ 6338149 w 9117690"/>
              <a:gd name="connsiteY93" fmla="*/ 1485203 h 5941133"/>
              <a:gd name="connsiteX94" fmla="*/ 6457036 w 9117690"/>
              <a:gd name="connsiteY94" fmla="*/ 1406399 h 5941133"/>
              <a:gd name="connsiteX95" fmla="*/ 6575924 w 9117690"/>
              <a:gd name="connsiteY95" fmla="*/ 1485203 h 5941133"/>
              <a:gd name="connsiteX96" fmla="*/ 6586062 w 9117690"/>
              <a:gd name="connsiteY96" fmla="*/ 1535422 h 5941133"/>
              <a:gd name="connsiteX97" fmla="*/ 6586063 w 9117690"/>
              <a:gd name="connsiteY97" fmla="*/ 0 h 5941133"/>
              <a:gd name="connsiteX98" fmla="*/ 6586063 w 9117690"/>
              <a:gd name="connsiteY98" fmla="*/ 2432384 h 5941133"/>
              <a:gd name="connsiteX99" fmla="*/ 6715090 w 9117690"/>
              <a:gd name="connsiteY99" fmla="*/ 2561411 h 5941133"/>
              <a:gd name="connsiteX100" fmla="*/ 6715089 w 9117690"/>
              <a:gd name="connsiteY100" fmla="*/ 2561412 h 5941133"/>
              <a:gd name="connsiteX101" fmla="*/ 6844116 w 9117690"/>
              <a:gd name="connsiteY101" fmla="*/ 2432385 h 5941133"/>
              <a:gd name="connsiteX102" fmla="*/ 6844116 w 9117690"/>
              <a:gd name="connsiteY102" fmla="*/ 1845983 h 5941133"/>
              <a:gd name="connsiteX103" fmla="*/ 6853880 w 9117690"/>
              <a:gd name="connsiteY103" fmla="*/ 1797623 h 5941133"/>
              <a:gd name="connsiteX104" fmla="*/ 6972767 w 9117690"/>
              <a:gd name="connsiteY104" fmla="*/ 1718819 h 5941133"/>
              <a:gd name="connsiteX105" fmla="*/ 7091655 w 9117690"/>
              <a:gd name="connsiteY105" fmla="*/ 1797623 h 5941133"/>
              <a:gd name="connsiteX106" fmla="*/ 7101793 w 9117690"/>
              <a:gd name="connsiteY106" fmla="*/ 1847842 h 5941133"/>
              <a:gd name="connsiteX107" fmla="*/ 7101794 w 9117690"/>
              <a:gd name="connsiteY107" fmla="*/ 0 h 5941133"/>
              <a:gd name="connsiteX108" fmla="*/ 7101794 w 9117690"/>
              <a:gd name="connsiteY108" fmla="*/ 1831319 h 5941133"/>
              <a:gd name="connsiteX109" fmla="*/ 7230821 w 9117690"/>
              <a:gd name="connsiteY109" fmla="*/ 1960346 h 5941133"/>
              <a:gd name="connsiteX110" fmla="*/ 7230820 w 9117690"/>
              <a:gd name="connsiteY110" fmla="*/ 1960347 h 5941133"/>
              <a:gd name="connsiteX111" fmla="*/ 7359847 w 9117690"/>
              <a:gd name="connsiteY111" fmla="*/ 1831320 h 5941133"/>
              <a:gd name="connsiteX112" fmla="*/ 7359847 w 9117690"/>
              <a:gd name="connsiteY112" fmla="*/ 1726679 h 5941133"/>
              <a:gd name="connsiteX113" fmla="*/ 7360099 w 9117690"/>
              <a:gd name="connsiteY113" fmla="*/ 1725250 h 5941133"/>
              <a:gd name="connsiteX114" fmla="*/ 7459828 w 9117690"/>
              <a:gd name="connsiteY114" fmla="*/ 1639301 h 5941133"/>
              <a:gd name="connsiteX115" fmla="*/ 7483308 w 9117690"/>
              <a:gd name="connsiteY115" fmla="*/ 1636934 h 5941133"/>
              <a:gd name="connsiteX116" fmla="*/ 7483308 w 9117690"/>
              <a:gd name="connsiteY116" fmla="*/ 1636196 h 5941133"/>
              <a:gd name="connsiteX117" fmla="*/ 7531378 w 9117690"/>
              <a:gd name="connsiteY117" fmla="*/ 1626492 h 5941133"/>
              <a:gd name="connsiteX118" fmla="*/ 7610181 w 9117690"/>
              <a:gd name="connsiteY118" fmla="*/ 1507604 h 5941133"/>
              <a:gd name="connsiteX119" fmla="*/ 7610181 w 9117690"/>
              <a:gd name="connsiteY119" fmla="*/ 1266735 h 5941133"/>
              <a:gd name="connsiteX120" fmla="*/ 7612370 w 9117690"/>
              <a:gd name="connsiteY120" fmla="*/ 1255890 h 5941133"/>
              <a:gd name="connsiteX121" fmla="*/ 7731258 w 9117690"/>
              <a:gd name="connsiteY121" fmla="*/ 1177086 h 5941133"/>
              <a:gd name="connsiteX122" fmla="*/ 7850145 w 9117690"/>
              <a:gd name="connsiteY122" fmla="*/ 1255890 h 5941133"/>
              <a:gd name="connsiteX123" fmla="*/ 7858534 w 9117690"/>
              <a:gd name="connsiteY123" fmla="*/ 1297440 h 5941133"/>
              <a:gd name="connsiteX124" fmla="*/ 7858534 w 9117690"/>
              <a:gd name="connsiteY124" fmla="*/ 1387570 h 5941133"/>
              <a:gd name="connsiteX125" fmla="*/ 7937337 w 9117690"/>
              <a:gd name="connsiteY125" fmla="*/ 1506458 h 5941133"/>
              <a:gd name="connsiteX126" fmla="*/ 7985407 w 9117690"/>
              <a:gd name="connsiteY126" fmla="*/ 1516162 h 5941133"/>
              <a:gd name="connsiteX127" fmla="*/ 7985407 w 9117690"/>
              <a:gd name="connsiteY127" fmla="*/ 1516900 h 5941133"/>
              <a:gd name="connsiteX128" fmla="*/ 8008887 w 9117690"/>
              <a:gd name="connsiteY128" fmla="*/ 1519267 h 5941133"/>
              <a:gd name="connsiteX129" fmla="*/ 8108616 w 9117690"/>
              <a:gd name="connsiteY129" fmla="*/ 1605216 h 5941133"/>
              <a:gd name="connsiteX130" fmla="*/ 8110619 w 9117690"/>
              <a:gd name="connsiteY130" fmla="*/ 1616566 h 5941133"/>
              <a:gd name="connsiteX131" fmla="*/ 8110619 w 9117690"/>
              <a:gd name="connsiteY131" fmla="*/ 1896586 h 5941133"/>
              <a:gd name="connsiteX132" fmla="*/ 8239646 w 9117690"/>
              <a:gd name="connsiteY132" fmla="*/ 2025613 h 5941133"/>
              <a:gd name="connsiteX133" fmla="*/ 8239645 w 9117690"/>
              <a:gd name="connsiteY133" fmla="*/ 2025614 h 5941133"/>
              <a:gd name="connsiteX134" fmla="*/ 8368672 w 9117690"/>
              <a:gd name="connsiteY134" fmla="*/ 1896587 h 5941133"/>
              <a:gd name="connsiteX135" fmla="*/ 8368672 w 9117690"/>
              <a:gd name="connsiteY135" fmla="*/ 1628262 h 5941133"/>
              <a:gd name="connsiteX136" fmla="*/ 8368923 w 9117690"/>
              <a:gd name="connsiteY136" fmla="*/ 1626839 h 5941133"/>
              <a:gd name="connsiteX137" fmla="*/ 8468652 w 9117690"/>
              <a:gd name="connsiteY137" fmla="*/ 1540890 h 5941133"/>
              <a:gd name="connsiteX138" fmla="*/ 8492132 w 9117690"/>
              <a:gd name="connsiteY138" fmla="*/ 1538523 h 5941133"/>
              <a:gd name="connsiteX139" fmla="*/ 8492132 w 9117690"/>
              <a:gd name="connsiteY139" fmla="*/ 1537785 h 5941133"/>
              <a:gd name="connsiteX140" fmla="*/ 8540202 w 9117690"/>
              <a:gd name="connsiteY140" fmla="*/ 1528081 h 5941133"/>
              <a:gd name="connsiteX141" fmla="*/ 8619005 w 9117690"/>
              <a:gd name="connsiteY141" fmla="*/ 1409193 h 5941133"/>
              <a:gd name="connsiteX142" fmla="*/ 8619005 w 9117690"/>
              <a:gd name="connsiteY142" fmla="*/ 849400 h 5941133"/>
              <a:gd name="connsiteX143" fmla="*/ 8619025 w 9117690"/>
              <a:gd name="connsiteY143" fmla="*/ 849287 h 5941133"/>
              <a:gd name="connsiteX144" fmla="*/ 8718754 w 9117690"/>
              <a:gd name="connsiteY144" fmla="*/ 763338 h 5941133"/>
              <a:gd name="connsiteX145" fmla="*/ 8742234 w 9117690"/>
              <a:gd name="connsiteY145" fmla="*/ 760971 h 5941133"/>
              <a:gd name="connsiteX146" fmla="*/ 8742234 w 9117690"/>
              <a:gd name="connsiteY146" fmla="*/ 760233 h 5941133"/>
              <a:gd name="connsiteX147" fmla="*/ 8790304 w 9117690"/>
              <a:gd name="connsiteY147" fmla="*/ 750529 h 5941133"/>
              <a:gd name="connsiteX148" fmla="*/ 8869107 w 9117690"/>
              <a:gd name="connsiteY148" fmla="*/ 631641 h 5941133"/>
              <a:gd name="connsiteX149" fmla="*/ 8869107 w 9117690"/>
              <a:gd name="connsiteY149" fmla="*/ 568327 h 5941133"/>
              <a:gd name="connsiteX150" fmla="*/ 8890272 w 9117690"/>
              <a:gd name="connsiteY150" fmla="*/ 531436 h 5941133"/>
              <a:gd name="connsiteX151" fmla="*/ 8967336 w 9117690"/>
              <a:gd name="connsiteY151" fmla="*/ 484992 h 5941133"/>
              <a:gd name="connsiteX152" fmla="*/ 8990816 w 9117690"/>
              <a:gd name="connsiteY152" fmla="*/ 482625 h 5941133"/>
              <a:gd name="connsiteX153" fmla="*/ 8990816 w 9117690"/>
              <a:gd name="connsiteY153" fmla="*/ 481887 h 5941133"/>
              <a:gd name="connsiteX154" fmla="*/ 9038886 w 9117690"/>
              <a:gd name="connsiteY154" fmla="*/ 472183 h 5941133"/>
              <a:gd name="connsiteX155" fmla="*/ 9117689 w 9117690"/>
              <a:gd name="connsiteY155" fmla="*/ 353297 h 5941133"/>
              <a:gd name="connsiteX156" fmla="*/ 9117689 w 9117690"/>
              <a:gd name="connsiteY156" fmla="*/ 556639 h 5941133"/>
              <a:gd name="connsiteX157" fmla="*/ 9117690 w 9117690"/>
              <a:gd name="connsiteY157" fmla="*/ 556644 h 5941133"/>
              <a:gd name="connsiteX158" fmla="*/ 9117689 w 9117690"/>
              <a:gd name="connsiteY158" fmla="*/ 3074645 h 5941133"/>
              <a:gd name="connsiteX159" fmla="*/ 9038886 w 9117690"/>
              <a:gd name="connsiteY159" fmla="*/ 3193531 h 5941133"/>
              <a:gd name="connsiteX160" fmla="*/ 8990816 w 9117690"/>
              <a:gd name="connsiteY160" fmla="*/ 3203235 h 5941133"/>
              <a:gd name="connsiteX161" fmla="*/ 8990816 w 9117690"/>
              <a:gd name="connsiteY161" fmla="*/ 3203973 h 5941133"/>
              <a:gd name="connsiteX162" fmla="*/ 8967336 w 9117690"/>
              <a:gd name="connsiteY162" fmla="*/ 3206340 h 5941133"/>
              <a:gd name="connsiteX163" fmla="*/ 8890272 w 9117690"/>
              <a:gd name="connsiteY163" fmla="*/ 3252784 h 5941133"/>
              <a:gd name="connsiteX164" fmla="*/ 8869107 w 9117690"/>
              <a:gd name="connsiteY164" fmla="*/ 3289675 h 5941133"/>
              <a:gd name="connsiteX165" fmla="*/ 8869107 w 9117690"/>
              <a:gd name="connsiteY165" fmla="*/ 3352989 h 5941133"/>
              <a:gd name="connsiteX166" fmla="*/ 8790304 w 9117690"/>
              <a:gd name="connsiteY166" fmla="*/ 3471877 h 5941133"/>
              <a:gd name="connsiteX167" fmla="*/ 8742234 w 9117690"/>
              <a:gd name="connsiteY167" fmla="*/ 3481581 h 5941133"/>
              <a:gd name="connsiteX168" fmla="*/ 8742234 w 9117690"/>
              <a:gd name="connsiteY168" fmla="*/ 3482319 h 5941133"/>
              <a:gd name="connsiteX169" fmla="*/ 8718754 w 9117690"/>
              <a:gd name="connsiteY169" fmla="*/ 3484686 h 5941133"/>
              <a:gd name="connsiteX170" fmla="*/ 8619025 w 9117690"/>
              <a:gd name="connsiteY170" fmla="*/ 3570635 h 5941133"/>
              <a:gd name="connsiteX171" fmla="*/ 8619005 w 9117690"/>
              <a:gd name="connsiteY171" fmla="*/ 3570748 h 5941133"/>
              <a:gd name="connsiteX172" fmla="*/ 8619005 w 9117690"/>
              <a:gd name="connsiteY172" fmla="*/ 4130541 h 5941133"/>
              <a:gd name="connsiteX173" fmla="*/ 8540202 w 9117690"/>
              <a:gd name="connsiteY173" fmla="*/ 4249429 h 5941133"/>
              <a:gd name="connsiteX174" fmla="*/ 8492132 w 9117690"/>
              <a:gd name="connsiteY174" fmla="*/ 4259133 h 5941133"/>
              <a:gd name="connsiteX175" fmla="*/ 8492132 w 9117690"/>
              <a:gd name="connsiteY175" fmla="*/ 4259871 h 5941133"/>
              <a:gd name="connsiteX176" fmla="*/ 8468652 w 9117690"/>
              <a:gd name="connsiteY176" fmla="*/ 4262238 h 5941133"/>
              <a:gd name="connsiteX177" fmla="*/ 8368923 w 9117690"/>
              <a:gd name="connsiteY177" fmla="*/ 4348187 h 5941133"/>
              <a:gd name="connsiteX178" fmla="*/ 8368672 w 9117690"/>
              <a:gd name="connsiteY178" fmla="*/ 4349610 h 5941133"/>
              <a:gd name="connsiteX179" fmla="*/ 8368672 w 9117690"/>
              <a:gd name="connsiteY179" fmla="*/ 4617935 h 5941133"/>
              <a:gd name="connsiteX180" fmla="*/ 8239645 w 9117690"/>
              <a:gd name="connsiteY180" fmla="*/ 4746962 h 5941133"/>
              <a:gd name="connsiteX181" fmla="*/ 8239646 w 9117690"/>
              <a:gd name="connsiteY181" fmla="*/ 4746961 h 5941133"/>
              <a:gd name="connsiteX182" fmla="*/ 8110619 w 9117690"/>
              <a:gd name="connsiteY182" fmla="*/ 4617934 h 5941133"/>
              <a:gd name="connsiteX183" fmla="*/ 8110619 w 9117690"/>
              <a:gd name="connsiteY183" fmla="*/ 4337914 h 5941133"/>
              <a:gd name="connsiteX184" fmla="*/ 8108616 w 9117690"/>
              <a:gd name="connsiteY184" fmla="*/ 4326564 h 5941133"/>
              <a:gd name="connsiteX185" fmla="*/ 8008887 w 9117690"/>
              <a:gd name="connsiteY185" fmla="*/ 4240615 h 5941133"/>
              <a:gd name="connsiteX186" fmla="*/ 7985407 w 9117690"/>
              <a:gd name="connsiteY186" fmla="*/ 4238248 h 5941133"/>
              <a:gd name="connsiteX187" fmla="*/ 7985407 w 9117690"/>
              <a:gd name="connsiteY187" fmla="*/ 4237510 h 5941133"/>
              <a:gd name="connsiteX188" fmla="*/ 7937337 w 9117690"/>
              <a:gd name="connsiteY188" fmla="*/ 4227806 h 5941133"/>
              <a:gd name="connsiteX189" fmla="*/ 7858534 w 9117690"/>
              <a:gd name="connsiteY189" fmla="*/ 4108918 h 5941133"/>
              <a:gd name="connsiteX190" fmla="*/ 7858534 w 9117690"/>
              <a:gd name="connsiteY190" fmla="*/ 4018788 h 5941133"/>
              <a:gd name="connsiteX191" fmla="*/ 7850145 w 9117690"/>
              <a:gd name="connsiteY191" fmla="*/ 3977238 h 5941133"/>
              <a:gd name="connsiteX192" fmla="*/ 7731258 w 9117690"/>
              <a:gd name="connsiteY192" fmla="*/ 3898434 h 5941133"/>
              <a:gd name="connsiteX193" fmla="*/ 7612370 w 9117690"/>
              <a:gd name="connsiteY193" fmla="*/ 3977238 h 5941133"/>
              <a:gd name="connsiteX194" fmla="*/ 7610181 w 9117690"/>
              <a:gd name="connsiteY194" fmla="*/ 3988083 h 5941133"/>
              <a:gd name="connsiteX195" fmla="*/ 7610181 w 9117690"/>
              <a:gd name="connsiteY195" fmla="*/ 4228952 h 5941133"/>
              <a:gd name="connsiteX196" fmla="*/ 7531378 w 9117690"/>
              <a:gd name="connsiteY196" fmla="*/ 4347840 h 5941133"/>
              <a:gd name="connsiteX197" fmla="*/ 7483308 w 9117690"/>
              <a:gd name="connsiteY197" fmla="*/ 4357544 h 5941133"/>
              <a:gd name="connsiteX198" fmla="*/ 7483308 w 9117690"/>
              <a:gd name="connsiteY198" fmla="*/ 4358282 h 5941133"/>
              <a:gd name="connsiteX199" fmla="*/ 7459828 w 9117690"/>
              <a:gd name="connsiteY199" fmla="*/ 4360649 h 5941133"/>
              <a:gd name="connsiteX200" fmla="*/ 7360099 w 9117690"/>
              <a:gd name="connsiteY200" fmla="*/ 4446598 h 5941133"/>
              <a:gd name="connsiteX201" fmla="*/ 7359847 w 9117690"/>
              <a:gd name="connsiteY201" fmla="*/ 4448027 h 5941133"/>
              <a:gd name="connsiteX202" fmla="*/ 7359847 w 9117690"/>
              <a:gd name="connsiteY202" fmla="*/ 4552668 h 5941133"/>
              <a:gd name="connsiteX203" fmla="*/ 7230820 w 9117690"/>
              <a:gd name="connsiteY203" fmla="*/ 4681695 h 5941133"/>
              <a:gd name="connsiteX204" fmla="*/ 7230821 w 9117690"/>
              <a:gd name="connsiteY204" fmla="*/ 4681694 h 5941133"/>
              <a:gd name="connsiteX205" fmla="*/ 7101794 w 9117690"/>
              <a:gd name="connsiteY205" fmla="*/ 4552667 h 5941133"/>
              <a:gd name="connsiteX206" fmla="*/ 7101794 w 9117690"/>
              <a:gd name="connsiteY206" fmla="*/ 2721348 h 5941133"/>
              <a:gd name="connsiteX207" fmla="*/ 7101793 w 9117690"/>
              <a:gd name="connsiteY207" fmla="*/ 4569190 h 5941133"/>
              <a:gd name="connsiteX208" fmla="*/ 7091655 w 9117690"/>
              <a:gd name="connsiteY208" fmla="*/ 4518971 h 5941133"/>
              <a:gd name="connsiteX209" fmla="*/ 6972767 w 9117690"/>
              <a:gd name="connsiteY209" fmla="*/ 4440167 h 5941133"/>
              <a:gd name="connsiteX210" fmla="*/ 6853880 w 9117690"/>
              <a:gd name="connsiteY210" fmla="*/ 4518971 h 5941133"/>
              <a:gd name="connsiteX211" fmla="*/ 6844116 w 9117690"/>
              <a:gd name="connsiteY211" fmla="*/ 4567331 h 5941133"/>
              <a:gd name="connsiteX212" fmla="*/ 6844116 w 9117690"/>
              <a:gd name="connsiteY212" fmla="*/ 5153733 h 5941133"/>
              <a:gd name="connsiteX213" fmla="*/ 6715089 w 9117690"/>
              <a:gd name="connsiteY213" fmla="*/ 5282760 h 5941133"/>
              <a:gd name="connsiteX214" fmla="*/ 6715090 w 9117690"/>
              <a:gd name="connsiteY214" fmla="*/ 5282759 h 5941133"/>
              <a:gd name="connsiteX215" fmla="*/ 6586063 w 9117690"/>
              <a:gd name="connsiteY215" fmla="*/ 5153732 h 5941133"/>
              <a:gd name="connsiteX216" fmla="*/ 6586063 w 9117690"/>
              <a:gd name="connsiteY216" fmla="*/ 2721348 h 5941133"/>
              <a:gd name="connsiteX217" fmla="*/ 6586062 w 9117690"/>
              <a:gd name="connsiteY217" fmla="*/ 4256770 h 5941133"/>
              <a:gd name="connsiteX218" fmla="*/ 6575924 w 9117690"/>
              <a:gd name="connsiteY218" fmla="*/ 4206551 h 5941133"/>
              <a:gd name="connsiteX219" fmla="*/ 6457036 w 9117690"/>
              <a:gd name="connsiteY219" fmla="*/ 4127747 h 5941133"/>
              <a:gd name="connsiteX220" fmla="*/ 6338149 w 9117690"/>
              <a:gd name="connsiteY220" fmla="*/ 4206551 h 5941133"/>
              <a:gd name="connsiteX221" fmla="*/ 6334551 w 9117690"/>
              <a:gd name="connsiteY221" fmla="*/ 4224370 h 5941133"/>
              <a:gd name="connsiteX222" fmla="*/ 6334551 w 9117690"/>
              <a:gd name="connsiteY222" fmla="*/ 4533316 h 5941133"/>
              <a:gd name="connsiteX223" fmla="*/ 6205524 w 9117690"/>
              <a:gd name="connsiteY223" fmla="*/ 4662343 h 5941133"/>
              <a:gd name="connsiteX224" fmla="*/ 6205525 w 9117690"/>
              <a:gd name="connsiteY224" fmla="*/ 4662342 h 5941133"/>
              <a:gd name="connsiteX225" fmla="*/ 6076498 w 9117690"/>
              <a:gd name="connsiteY225" fmla="*/ 4533315 h 5941133"/>
              <a:gd name="connsiteX226" fmla="*/ 6076498 w 9117690"/>
              <a:gd name="connsiteY226" fmla="*/ 4486577 h 5941133"/>
              <a:gd name="connsiteX227" fmla="*/ 6057828 w 9117690"/>
              <a:gd name="connsiteY227" fmla="*/ 4454035 h 5941133"/>
              <a:gd name="connsiteX228" fmla="*/ 5980764 w 9117690"/>
              <a:gd name="connsiteY228" fmla="*/ 4407591 h 5941133"/>
              <a:gd name="connsiteX229" fmla="*/ 5957284 w 9117690"/>
              <a:gd name="connsiteY229" fmla="*/ 4405224 h 5941133"/>
              <a:gd name="connsiteX230" fmla="*/ 5957284 w 9117690"/>
              <a:gd name="connsiteY230" fmla="*/ 4404486 h 5941133"/>
              <a:gd name="connsiteX231" fmla="*/ 5909214 w 9117690"/>
              <a:gd name="connsiteY231" fmla="*/ 4394782 h 5941133"/>
              <a:gd name="connsiteX232" fmla="*/ 5830411 w 9117690"/>
              <a:gd name="connsiteY232" fmla="*/ 4275894 h 5941133"/>
              <a:gd name="connsiteX233" fmla="*/ 5830411 w 9117690"/>
              <a:gd name="connsiteY233" fmla="*/ 4161910 h 5941133"/>
              <a:gd name="connsiteX234" fmla="*/ 5822022 w 9117690"/>
              <a:gd name="connsiteY234" fmla="*/ 4120360 h 5941133"/>
              <a:gd name="connsiteX235" fmla="*/ 5703135 w 9117690"/>
              <a:gd name="connsiteY235" fmla="*/ 4041556 h 5941133"/>
              <a:gd name="connsiteX236" fmla="*/ 5584247 w 9117690"/>
              <a:gd name="connsiteY236" fmla="*/ 4120360 h 5941133"/>
              <a:gd name="connsiteX237" fmla="*/ 5582058 w 9117690"/>
              <a:gd name="connsiteY237" fmla="*/ 4131204 h 5941133"/>
              <a:gd name="connsiteX238" fmla="*/ 5582058 w 9117690"/>
              <a:gd name="connsiteY238" fmla="*/ 4284608 h 5941133"/>
              <a:gd name="connsiteX239" fmla="*/ 5503255 w 9117690"/>
              <a:gd name="connsiteY239" fmla="*/ 4403496 h 5941133"/>
              <a:gd name="connsiteX240" fmla="*/ 5455185 w 9117690"/>
              <a:gd name="connsiteY240" fmla="*/ 4413200 h 5941133"/>
              <a:gd name="connsiteX241" fmla="*/ 5455185 w 9117690"/>
              <a:gd name="connsiteY241" fmla="*/ 4413938 h 5941133"/>
              <a:gd name="connsiteX242" fmla="*/ 5431705 w 9117690"/>
              <a:gd name="connsiteY242" fmla="*/ 4416305 h 5941133"/>
              <a:gd name="connsiteX243" fmla="*/ 5331976 w 9117690"/>
              <a:gd name="connsiteY243" fmla="*/ 4502254 h 5941133"/>
              <a:gd name="connsiteX244" fmla="*/ 5329772 w 9117690"/>
              <a:gd name="connsiteY244" fmla="*/ 4514744 h 5941133"/>
              <a:gd name="connsiteX245" fmla="*/ 5329772 w 9117690"/>
              <a:gd name="connsiteY245" fmla="*/ 4648652 h 5941133"/>
              <a:gd name="connsiteX246" fmla="*/ 5200745 w 9117690"/>
              <a:gd name="connsiteY246" fmla="*/ 4777679 h 5941133"/>
              <a:gd name="connsiteX247" fmla="*/ 5200746 w 9117690"/>
              <a:gd name="connsiteY247" fmla="*/ 4777678 h 5941133"/>
              <a:gd name="connsiteX248" fmla="*/ 5071719 w 9117690"/>
              <a:gd name="connsiteY248" fmla="*/ 4648651 h 5941133"/>
              <a:gd name="connsiteX249" fmla="*/ 5071719 w 9117690"/>
              <a:gd name="connsiteY249" fmla="*/ 4283397 h 5941133"/>
              <a:gd name="connsiteX250" fmla="*/ 5069515 w 9117690"/>
              <a:gd name="connsiteY250" fmla="*/ 4270907 h 5941133"/>
              <a:gd name="connsiteX251" fmla="*/ 4969786 w 9117690"/>
              <a:gd name="connsiteY251" fmla="*/ 4184958 h 5941133"/>
              <a:gd name="connsiteX252" fmla="*/ 4946306 w 9117690"/>
              <a:gd name="connsiteY252" fmla="*/ 4182591 h 5941133"/>
              <a:gd name="connsiteX253" fmla="*/ 4946306 w 9117690"/>
              <a:gd name="connsiteY253" fmla="*/ 4181853 h 5941133"/>
              <a:gd name="connsiteX254" fmla="*/ 4898236 w 9117690"/>
              <a:gd name="connsiteY254" fmla="*/ 4172149 h 5941133"/>
              <a:gd name="connsiteX255" fmla="*/ 4819433 w 9117690"/>
              <a:gd name="connsiteY255" fmla="*/ 4053261 h 5941133"/>
              <a:gd name="connsiteX256" fmla="*/ 4819433 w 9117690"/>
              <a:gd name="connsiteY256" fmla="*/ 3676885 h 5941133"/>
              <a:gd name="connsiteX257" fmla="*/ 4811044 w 9117690"/>
              <a:gd name="connsiteY257" fmla="*/ 3635336 h 5941133"/>
              <a:gd name="connsiteX258" fmla="*/ 4692157 w 9117690"/>
              <a:gd name="connsiteY258" fmla="*/ 3556532 h 5941133"/>
              <a:gd name="connsiteX259" fmla="*/ 4563130 w 9117690"/>
              <a:gd name="connsiteY259" fmla="*/ 3685559 h 5941133"/>
              <a:gd name="connsiteX260" fmla="*/ 4563130 w 9117690"/>
              <a:gd name="connsiteY260" fmla="*/ 2721348 h 5941133"/>
              <a:gd name="connsiteX261" fmla="*/ 4563015 w 9117690"/>
              <a:gd name="connsiteY261" fmla="*/ 2721348 h 5941133"/>
              <a:gd name="connsiteX262" fmla="*/ 4563014 w 9117690"/>
              <a:gd name="connsiteY262" fmla="*/ 3989312 h 5941133"/>
              <a:gd name="connsiteX263" fmla="*/ 4484211 w 9117690"/>
              <a:gd name="connsiteY263" fmla="*/ 4108200 h 5941133"/>
              <a:gd name="connsiteX264" fmla="*/ 4436141 w 9117690"/>
              <a:gd name="connsiteY264" fmla="*/ 4117904 h 5941133"/>
              <a:gd name="connsiteX265" fmla="*/ 4436141 w 9117690"/>
              <a:gd name="connsiteY265" fmla="*/ 4118642 h 5941133"/>
              <a:gd name="connsiteX266" fmla="*/ 4412661 w 9117690"/>
              <a:gd name="connsiteY266" fmla="*/ 4121009 h 5941133"/>
              <a:gd name="connsiteX267" fmla="*/ 4335596 w 9117690"/>
              <a:gd name="connsiteY267" fmla="*/ 4167453 h 5941133"/>
              <a:gd name="connsiteX268" fmla="*/ 4314689 w 9117690"/>
              <a:gd name="connsiteY268" fmla="*/ 4203896 h 5941133"/>
              <a:gd name="connsiteX269" fmla="*/ 4314689 w 9117690"/>
              <a:gd name="connsiteY269" fmla="*/ 4339508 h 5941133"/>
              <a:gd name="connsiteX270" fmla="*/ 4235886 w 9117690"/>
              <a:gd name="connsiteY270" fmla="*/ 4458396 h 5941133"/>
              <a:gd name="connsiteX271" fmla="*/ 4187818 w 9117690"/>
              <a:gd name="connsiteY271" fmla="*/ 4468100 h 5941133"/>
              <a:gd name="connsiteX272" fmla="*/ 4187818 w 9117690"/>
              <a:gd name="connsiteY272" fmla="*/ 4468838 h 5941133"/>
              <a:gd name="connsiteX273" fmla="*/ 4164338 w 9117690"/>
              <a:gd name="connsiteY273" fmla="*/ 4471205 h 5941133"/>
              <a:gd name="connsiteX274" fmla="*/ 4087274 w 9117690"/>
              <a:gd name="connsiteY274" fmla="*/ 4517649 h 5941133"/>
              <a:gd name="connsiteX275" fmla="*/ 4066135 w 9117690"/>
              <a:gd name="connsiteY275" fmla="*/ 4554495 h 5941133"/>
              <a:gd name="connsiteX276" fmla="*/ 4066135 w 9117690"/>
              <a:gd name="connsiteY276" fmla="*/ 4712264 h 5941133"/>
              <a:gd name="connsiteX277" fmla="*/ 3937109 w 9117690"/>
              <a:gd name="connsiteY277" fmla="*/ 4841291 h 5941133"/>
              <a:gd name="connsiteX278" fmla="*/ 3937109 w 9117690"/>
              <a:gd name="connsiteY278" fmla="*/ 4841290 h 5941133"/>
              <a:gd name="connsiteX279" fmla="*/ 3808082 w 9117690"/>
              <a:gd name="connsiteY279" fmla="*/ 4712263 h 5941133"/>
              <a:gd name="connsiteX280" fmla="*/ 3808082 w 9117690"/>
              <a:gd name="connsiteY280" fmla="*/ 4219518 h 5941133"/>
              <a:gd name="connsiteX281" fmla="*/ 3799694 w 9117690"/>
              <a:gd name="connsiteY281" fmla="*/ 4177968 h 5941133"/>
              <a:gd name="connsiteX282" fmla="*/ 3680807 w 9117690"/>
              <a:gd name="connsiteY282" fmla="*/ 4099164 h 5941133"/>
              <a:gd name="connsiteX283" fmla="*/ 3561920 w 9117690"/>
              <a:gd name="connsiteY283" fmla="*/ 4177968 h 5941133"/>
              <a:gd name="connsiteX284" fmla="*/ 3561433 w 9117690"/>
              <a:gd name="connsiteY284" fmla="*/ 4180378 h 5941133"/>
              <a:gd name="connsiteX285" fmla="*/ 3561433 w 9117690"/>
              <a:gd name="connsiteY285" fmla="*/ 4435519 h 5941133"/>
              <a:gd name="connsiteX286" fmla="*/ 3482629 w 9117690"/>
              <a:gd name="connsiteY286" fmla="*/ 4554407 h 5941133"/>
              <a:gd name="connsiteX287" fmla="*/ 3438829 w 9117690"/>
              <a:gd name="connsiteY287" fmla="*/ 4563249 h 5941133"/>
              <a:gd name="connsiteX288" fmla="*/ 3438829 w 9117690"/>
              <a:gd name="connsiteY288" fmla="*/ 4564615 h 5941133"/>
              <a:gd name="connsiteX289" fmla="*/ 3415349 w 9117690"/>
              <a:gd name="connsiteY289" fmla="*/ 4566982 h 5941133"/>
              <a:gd name="connsiteX290" fmla="*/ 3315620 w 9117690"/>
              <a:gd name="connsiteY290" fmla="*/ 4652931 h 5941133"/>
              <a:gd name="connsiteX291" fmla="*/ 3307419 w 9117690"/>
              <a:gd name="connsiteY291" fmla="*/ 4699402 h 5941133"/>
              <a:gd name="connsiteX292" fmla="*/ 3307419 w 9117690"/>
              <a:gd name="connsiteY292" fmla="*/ 5166571 h 5941133"/>
              <a:gd name="connsiteX293" fmla="*/ 3178392 w 9117690"/>
              <a:gd name="connsiteY293" fmla="*/ 5295598 h 5941133"/>
              <a:gd name="connsiteX294" fmla="*/ 3178393 w 9117690"/>
              <a:gd name="connsiteY294" fmla="*/ 5295599 h 5941133"/>
              <a:gd name="connsiteX295" fmla="*/ 3049366 w 9117690"/>
              <a:gd name="connsiteY295" fmla="*/ 5166572 h 5941133"/>
              <a:gd name="connsiteX296" fmla="*/ 3049366 w 9117690"/>
              <a:gd name="connsiteY296" fmla="*/ 4514427 h 5941133"/>
              <a:gd name="connsiteX297" fmla="*/ 3033349 w 9117690"/>
              <a:gd name="connsiteY297" fmla="*/ 4488028 h 5941133"/>
              <a:gd name="connsiteX298" fmla="*/ 2933786 w 9117690"/>
              <a:gd name="connsiteY298" fmla="*/ 4441074 h 5941133"/>
              <a:gd name="connsiteX299" fmla="*/ 2814899 w 9117690"/>
              <a:gd name="connsiteY299" fmla="*/ 4519878 h 5941133"/>
              <a:gd name="connsiteX300" fmla="*/ 2812443 w 9117690"/>
              <a:gd name="connsiteY300" fmla="*/ 4532038 h 5941133"/>
              <a:gd name="connsiteX301" fmla="*/ 2812443 w 9117690"/>
              <a:gd name="connsiteY301" fmla="*/ 5039760 h 5941133"/>
              <a:gd name="connsiteX302" fmla="*/ 2683416 w 9117690"/>
              <a:gd name="connsiteY302" fmla="*/ 5168787 h 5941133"/>
              <a:gd name="connsiteX303" fmla="*/ 2683417 w 9117690"/>
              <a:gd name="connsiteY303" fmla="*/ 5168786 h 5941133"/>
              <a:gd name="connsiteX304" fmla="*/ 2554391 w 9117690"/>
              <a:gd name="connsiteY304" fmla="*/ 5039759 h 5941133"/>
              <a:gd name="connsiteX305" fmla="*/ 2554391 w 9117690"/>
              <a:gd name="connsiteY305" fmla="*/ 2721348 h 5941133"/>
              <a:gd name="connsiteX306" fmla="*/ 2554390 w 9117690"/>
              <a:gd name="connsiteY306" fmla="*/ 2721348 h 5941133"/>
              <a:gd name="connsiteX307" fmla="*/ 2554389 w 9117690"/>
              <a:gd name="connsiteY307" fmla="*/ 5014630 h 5941133"/>
              <a:gd name="connsiteX308" fmla="*/ 2544250 w 9117690"/>
              <a:gd name="connsiteY308" fmla="*/ 4964412 h 5941133"/>
              <a:gd name="connsiteX309" fmla="*/ 2425363 w 9117690"/>
              <a:gd name="connsiteY309" fmla="*/ 4885608 h 5941133"/>
              <a:gd name="connsiteX310" fmla="*/ 2296336 w 9117690"/>
              <a:gd name="connsiteY310" fmla="*/ 5014635 h 5941133"/>
              <a:gd name="connsiteX311" fmla="*/ 2296336 w 9117690"/>
              <a:gd name="connsiteY311" fmla="*/ 5812106 h 5941133"/>
              <a:gd name="connsiteX312" fmla="*/ 2167309 w 9117690"/>
              <a:gd name="connsiteY312" fmla="*/ 5941133 h 5941133"/>
              <a:gd name="connsiteX313" fmla="*/ 2167310 w 9117690"/>
              <a:gd name="connsiteY313" fmla="*/ 5941132 h 5941133"/>
              <a:gd name="connsiteX314" fmla="*/ 2038282 w 9117690"/>
              <a:gd name="connsiteY314" fmla="*/ 5812105 h 5941133"/>
              <a:gd name="connsiteX315" fmla="*/ 2038282 w 9117690"/>
              <a:gd name="connsiteY315" fmla="*/ 3090757 h 5941133"/>
              <a:gd name="connsiteX316" fmla="*/ 2167310 w 9117690"/>
              <a:gd name="connsiteY316" fmla="*/ 3219784 h 5941133"/>
              <a:gd name="connsiteX317" fmla="*/ 2167309 w 9117690"/>
              <a:gd name="connsiteY317" fmla="*/ 3219785 h 5941133"/>
              <a:gd name="connsiteX318" fmla="*/ 2296336 w 9117690"/>
              <a:gd name="connsiteY318" fmla="*/ 3090758 h 5941133"/>
              <a:gd name="connsiteX319" fmla="*/ 2296336 w 9117690"/>
              <a:gd name="connsiteY319" fmla="*/ 2293287 h 5941133"/>
              <a:gd name="connsiteX320" fmla="*/ 2425363 w 9117690"/>
              <a:gd name="connsiteY320" fmla="*/ 2164260 h 5941133"/>
              <a:gd name="connsiteX321" fmla="*/ 2544250 w 9117690"/>
              <a:gd name="connsiteY321" fmla="*/ 2243064 h 5941133"/>
              <a:gd name="connsiteX322" fmla="*/ 2554389 w 9117690"/>
              <a:gd name="connsiteY322" fmla="*/ 2293282 h 5941133"/>
              <a:gd name="connsiteX323" fmla="*/ 0 w 9117690"/>
              <a:gd name="connsiteY323" fmla="*/ 0 h 5941133"/>
              <a:gd name="connsiteX324" fmla="*/ 1 w 9117690"/>
              <a:gd name="connsiteY324" fmla="*/ 0 h 5941133"/>
              <a:gd name="connsiteX325" fmla="*/ 1 w 9117690"/>
              <a:gd name="connsiteY325" fmla="*/ 2022823 h 5941133"/>
              <a:gd name="connsiteX326" fmla="*/ 129028 w 9117690"/>
              <a:gd name="connsiteY326" fmla="*/ 2151850 h 5941133"/>
              <a:gd name="connsiteX327" fmla="*/ 129027 w 9117690"/>
              <a:gd name="connsiteY327" fmla="*/ 2151851 h 5941133"/>
              <a:gd name="connsiteX328" fmla="*/ 258054 w 9117690"/>
              <a:gd name="connsiteY328" fmla="*/ 2022824 h 5941133"/>
              <a:gd name="connsiteX329" fmla="*/ 258054 w 9117690"/>
              <a:gd name="connsiteY329" fmla="*/ 1933906 h 5941133"/>
              <a:gd name="connsiteX330" fmla="*/ 261652 w 9117690"/>
              <a:gd name="connsiteY330" fmla="*/ 1916087 h 5941133"/>
              <a:gd name="connsiteX331" fmla="*/ 380539 w 9117690"/>
              <a:gd name="connsiteY331" fmla="*/ 1837283 h 5941133"/>
              <a:gd name="connsiteX332" fmla="*/ 499427 w 9117690"/>
              <a:gd name="connsiteY332" fmla="*/ 1916087 h 5941133"/>
              <a:gd name="connsiteX333" fmla="*/ 509565 w 9117690"/>
              <a:gd name="connsiteY333" fmla="*/ 1966306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2460323 h 5941133"/>
              <a:gd name="connsiteX344" fmla="*/ 1154325 w 9117690"/>
              <a:gd name="connsiteY344" fmla="*/ 2589350 h 5941133"/>
              <a:gd name="connsiteX345" fmla="*/ 1154325 w 9117690"/>
              <a:gd name="connsiteY345" fmla="*/ 2589351 h 5941133"/>
              <a:gd name="connsiteX346" fmla="*/ 1283351 w 9117690"/>
              <a:gd name="connsiteY346" fmla="*/ 2460324 h 5941133"/>
              <a:gd name="connsiteX347" fmla="*/ 1283351 w 9117690"/>
              <a:gd name="connsiteY347" fmla="*/ 2199627 h 5941133"/>
              <a:gd name="connsiteX348" fmla="*/ 1284065 w 9117690"/>
              <a:gd name="connsiteY348" fmla="*/ 2196094 h 5941133"/>
              <a:gd name="connsiteX349" fmla="*/ 1402953 w 9117690"/>
              <a:gd name="connsiteY349" fmla="*/ 2117290 h 5941133"/>
              <a:gd name="connsiteX350" fmla="*/ 1521839 w 9117690"/>
              <a:gd name="connsiteY350" fmla="*/ 2196094 h 5941133"/>
              <a:gd name="connsiteX351" fmla="*/ 1522552 w 9117690"/>
              <a:gd name="connsiteY351" fmla="*/ 2199625 h 5941133"/>
              <a:gd name="connsiteX352" fmla="*/ 1522552 w 9117690"/>
              <a:gd name="connsiteY352" fmla="*/ 2372515 h 5941133"/>
              <a:gd name="connsiteX353" fmla="*/ 1651578 w 9117690"/>
              <a:gd name="connsiteY353" fmla="*/ 2501542 h 5941133"/>
              <a:gd name="connsiteX354" fmla="*/ 1651577 w 9117690"/>
              <a:gd name="connsiteY354" fmla="*/ 2501543 h 5941133"/>
              <a:gd name="connsiteX355" fmla="*/ 1780604 w 9117690"/>
              <a:gd name="connsiteY355" fmla="*/ 2372516 h 5941133"/>
              <a:gd name="connsiteX356" fmla="*/ 1780604 w 9117690"/>
              <a:gd name="connsiteY356" fmla="*/ 2041714 h 5941133"/>
              <a:gd name="connsiteX357" fmla="*/ 1790368 w 9117690"/>
              <a:gd name="connsiteY357" fmla="*/ 1993354 h 5941133"/>
              <a:gd name="connsiteX358" fmla="*/ 1909255 w 9117690"/>
              <a:gd name="connsiteY358" fmla="*/ 1914550 h 5941133"/>
              <a:gd name="connsiteX359" fmla="*/ 2028143 w 9117690"/>
              <a:gd name="connsiteY359" fmla="*/ 1993354 h 5941133"/>
              <a:gd name="connsiteX360" fmla="*/ 2038281 w 9117690"/>
              <a:gd name="connsiteY360" fmla="*/ 2043573 h 5941133"/>
              <a:gd name="connsiteX361" fmla="*/ 2038282 w 9117690"/>
              <a:gd name="connsiteY361" fmla="*/ 2721348 h 5941133"/>
              <a:gd name="connsiteX362" fmla="*/ 2038281 w 9117690"/>
              <a:gd name="connsiteY362" fmla="*/ 4764921 h 5941133"/>
              <a:gd name="connsiteX363" fmla="*/ 2028143 w 9117690"/>
              <a:gd name="connsiteY363" fmla="*/ 4714702 h 5941133"/>
              <a:gd name="connsiteX364" fmla="*/ 1909255 w 9117690"/>
              <a:gd name="connsiteY364" fmla="*/ 4635898 h 5941133"/>
              <a:gd name="connsiteX365" fmla="*/ 1790368 w 9117690"/>
              <a:gd name="connsiteY365" fmla="*/ 4714702 h 5941133"/>
              <a:gd name="connsiteX366" fmla="*/ 1780604 w 9117690"/>
              <a:gd name="connsiteY366" fmla="*/ 4763062 h 5941133"/>
              <a:gd name="connsiteX367" fmla="*/ 1780604 w 9117690"/>
              <a:gd name="connsiteY367" fmla="*/ 5093864 h 5941133"/>
              <a:gd name="connsiteX368" fmla="*/ 1651577 w 9117690"/>
              <a:gd name="connsiteY368" fmla="*/ 5222891 h 5941133"/>
              <a:gd name="connsiteX369" fmla="*/ 1651578 w 9117690"/>
              <a:gd name="connsiteY369" fmla="*/ 5222890 h 5941133"/>
              <a:gd name="connsiteX370" fmla="*/ 1522552 w 9117690"/>
              <a:gd name="connsiteY370" fmla="*/ 5093863 h 5941133"/>
              <a:gd name="connsiteX371" fmla="*/ 1522552 w 9117690"/>
              <a:gd name="connsiteY371" fmla="*/ 4920973 h 5941133"/>
              <a:gd name="connsiteX372" fmla="*/ 1521839 w 9117690"/>
              <a:gd name="connsiteY372" fmla="*/ 4917442 h 5941133"/>
              <a:gd name="connsiteX373" fmla="*/ 1402953 w 9117690"/>
              <a:gd name="connsiteY373" fmla="*/ 4838638 h 5941133"/>
              <a:gd name="connsiteX374" fmla="*/ 1284065 w 9117690"/>
              <a:gd name="connsiteY374" fmla="*/ 4917442 h 5941133"/>
              <a:gd name="connsiteX375" fmla="*/ 1283351 w 9117690"/>
              <a:gd name="connsiteY375" fmla="*/ 4920975 h 5941133"/>
              <a:gd name="connsiteX376" fmla="*/ 1283351 w 9117690"/>
              <a:gd name="connsiteY376" fmla="*/ 5181672 h 5941133"/>
              <a:gd name="connsiteX377" fmla="*/ 1154325 w 9117690"/>
              <a:gd name="connsiteY377" fmla="*/ 5310699 h 5941133"/>
              <a:gd name="connsiteX378" fmla="*/ 1154325 w 9117690"/>
              <a:gd name="connsiteY378" fmla="*/ 5310698 h 5941133"/>
              <a:gd name="connsiteX379" fmla="*/ 1025297 w 9117690"/>
              <a:gd name="connsiteY379" fmla="*/ 5181671 h 5941133"/>
              <a:gd name="connsiteX380" fmla="*/ 1025297 w 9117690"/>
              <a:gd name="connsiteY380" fmla="*/ 2721348 h 5941133"/>
              <a:gd name="connsiteX381" fmla="*/ 1025296 w 9117690"/>
              <a:gd name="connsiteY381" fmla="*/ 5198194 h 5941133"/>
              <a:gd name="connsiteX382" fmla="*/ 1015158 w 9117690"/>
              <a:gd name="connsiteY382" fmla="*/ 5147975 h 5941133"/>
              <a:gd name="connsiteX383" fmla="*/ 896270 w 9117690"/>
              <a:gd name="connsiteY383" fmla="*/ 5069171 h 5941133"/>
              <a:gd name="connsiteX384" fmla="*/ 777383 w 9117690"/>
              <a:gd name="connsiteY384" fmla="*/ 5147975 h 5941133"/>
              <a:gd name="connsiteX385" fmla="*/ 767619 w 9117690"/>
              <a:gd name="connsiteY385" fmla="*/ 5196336 h 5941133"/>
              <a:gd name="connsiteX386" fmla="*/ 767619 w 9117690"/>
              <a:gd name="connsiteY386" fmla="*/ 5281675 h 5941133"/>
              <a:gd name="connsiteX387" fmla="*/ 638592 w 9117690"/>
              <a:gd name="connsiteY387" fmla="*/ 5410702 h 5941133"/>
              <a:gd name="connsiteX388" fmla="*/ 638593 w 9117690"/>
              <a:gd name="connsiteY388" fmla="*/ 5410701 h 5941133"/>
              <a:gd name="connsiteX389" fmla="*/ 509566 w 9117690"/>
              <a:gd name="connsiteY389" fmla="*/ 5281674 h 5941133"/>
              <a:gd name="connsiteX390" fmla="*/ 509566 w 9117690"/>
              <a:gd name="connsiteY390" fmla="*/ 2721348 h 5941133"/>
              <a:gd name="connsiteX391" fmla="*/ 509565 w 9117690"/>
              <a:gd name="connsiteY391" fmla="*/ 4687654 h 5941133"/>
              <a:gd name="connsiteX392" fmla="*/ 499427 w 9117690"/>
              <a:gd name="connsiteY392" fmla="*/ 4637435 h 5941133"/>
              <a:gd name="connsiteX393" fmla="*/ 380539 w 9117690"/>
              <a:gd name="connsiteY393" fmla="*/ 4558631 h 5941133"/>
              <a:gd name="connsiteX394" fmla="*/ 261652 w 9117690"/>
              <a:gd name="connsiteY394" fmla="*/ 4637435 h 5941133"/>
              <a:gd name="connsiteX395" fmla="*/ 258054 w 9117690"/>
              <a:gd name="connsiteY395" fmla="*/ 4655254 h 5941133"/>
              <a:gd name="connsiteX396" fmla="*/ 258054 w 9117690"/>
              <a:gd name="connsiteY396" fmla="*/ 4744172 h 5941133"/>
              <a:gd name="connsiteX397" fmla="*/ 129027 w 9117690"/>
              <a:gd name="connsiteY397" fmla="*/ 4873199 h 5941133"/>
              <a:gd name="connsiteX398" fmla="*/ 129028 w 9117690"/>
              <a:gd name="connsiteY398" fmla="*/ 4873198 h 5941133"/>
              <a:gd name="connsiteX399" fmla="*/ 1 w 9117690"/>
              <a:gd name="connsiteY399" fmla="*/ 4744171 h 5941133"/>
              <a:gd name="connsiteX400" fmla="*/ 1 w 9117690"/>
              <a:gd name="connsiteY400" fmla="*/ 2721348 h 5941133"/>
              <a:gd name="connsiteX401" fmla="*/ 0 w 9117690"/>
              <a:gd name="connsiteY401" fmla="*/ 2721348 h 5941133"/>
              <a:gd name="connsiteX402" fmla="*/ 0 w 9117690"/>
              <a:gd name="connsiteY402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2560326 h 5941133"/>
              <a:gd name="connsiteX334" fmla="*/ 638593 w 9117690"/>
              <a:gd name="connsiteY334" fmla="*/ 2689353 h 5941133"/>
              <a:gd name="connsiteX335" fmla="*/ 638592 w 9117690"/>
              <a:gd name="connsiteY335" fmla="*/ 2689354 h 5941133"/>
              <a:gd name="connsiteX336" fmla="*/ 767619 w 9117690"/>
              <a:gd name="connsiteY336" fmla="*/ 2560327 h 5941133"/>
              <a:gd name="connsiteX337" fmla="*/ 767619 w 9117690"/>
              <a:gd name="connsiteY337" fmla="*/ 2474988 h 5941133"/>
              <a:gd name="connsiteX338" fmla="*/ 777383 w 9117690"/>
              <a:gd name="connsiteY338" fmla="*/ 2426627 h 5941133"/>
              <a:gd name="connsiteX339" fmla="*/ 896270 w 9117690"/>
              <a:gd name="connsiteY339" fmla="*/ 2347823 h 5941133"/>
              <a:gd name="connsiteX340" fmla="*/ 1015158 w 9117690"/>
              <a:gd name="connsiteY340" fmla="*/ 2426627 h 5941133"/>
              <a:gd name="connsiteX341" fmla="*/ 1025296 w 9117690"/>
              <a:gd name="connsiteY341" fmla="*/ 2476846 h 5941133"/>
              <a:gd name="connsiteX342" fmla="*/ 1025297 w 9117690"/>
              <a:gd name="connsiteY342" fmla="*/ 2460323 h 5941133"/>
              <a:gd name="connsiteX343" fmla="*/ 1154325 w 9117690"/>
              <a:gd name="connsiteY343" fmla="*/ 2589350 h 5941133"/>
              <a:gd name="connsiteX344" fmla="*/ 1154325 w 9117690"/>
              <a:gd name="connsiteY344" fmla="*/ 2589351 h 5941133"/>
              <a:gd name="connsiteX345" fmla="*/ 1283351 w 9117690"/>
              <a:gd name="connsiteY345" fmla="*/ 2460324 h 5941133"/>
              <a:gd name="connsiteX346" fmla="*/ 1283351 w 9117690"/>
              <a:gd name="connsiteY346" fmla="*/ 2199627 h 5941133"/>
              <a:gd name="connsiteX347" fmla="*/ 1284065 w 9117690"/>
              <a:gd name="connsiteY347" fmla="*/ 2196094 h 5941133"/>
              <a:gd name="connsiteX348" fmla="*/ 1402953 w 9117690"/>
              <a:gd name="connsiteY348" fmla="*/ 2117290 h 5941133"/>
              <a:gd name="connsiteX349" fmla="*/ 1521839 w 9117690"/>
              <a:gd name="connsiteY349" fmla="*/ 2196094 h 5941133"/>
              <a:gd name="connsiteX350" fmla="*/ 1522552 w 9117690"/>
              <a:gd name="connsiteY350" fmla="*/ 2199625 h 5941133"/>
              <a:gd name="connsiteX351" fmla="*/ 1522552 w 9117690"/>
              <a:gd name="connsiteY351" fmla="*/ 2372515 h 5941133"/>
              <a:gd name="connsiteX352" fmla="*/ 1651578 w 9117690"/>
              <a:gd name="connsiteY352" fmla="*/ 2501542 h 5941133"/>
              <a:gd name="connsiteX353" fmla="*/ 1651577 w 9117690"/>
              <a:gd name="connsiteY353" fmla="*/ 2501543 h 5941133"/>
              <a:gd name="connsiteX354" fmla="*/ 1780604 w 9117690"/>
              <a:gd name="connsiteY354" fmla="*/ 2372516 h 5941133"/>
              <a:gd name="connsiteX355" fmla="*/ 1780604 w 9117690"/>
              <a:gd name="connsiteY355" fmla="*/ 2041714 h 5941133"/>
              <a:gd name="connsiteX356" fmla="*/ 1790368 w 9117690"/>
              <a:gd name="connsiteY356" fmla="*/ 1993354 h 5941133"/>
              <a:gd name="connsiteX357" fmla="*/ 1909255 w 9117690"/>
              <a:gd name="connsiteY357" fmla="*/ 1914550 h 5941133"/>
              <a:gd name="connsiteX358" fmla="*/ 2028143 w 9117690"/>
              <a:gd name="connsiteY358" fmla="*/ 1993354 h 5941133"/>
              <a:gd name="connsiteX359" fmla="*/ 2038281 w 9117690"/>
              <a:gd name="connsiteY359" fmla="*/ 2043573 h 5941133"/>
              <a:gd name="connsiteX360" fmla="*/ 2038282 w 9117690"/>
              <a:gd name="connsiteY360" fmla="*/ 2721348 h 5941133"/>
              <a:gd name="connsiteX361" fmla="*/ 2038281 w 9117690"/>
              <a:gd name="connsiteY361" fmla="*/ 4764921 h 5941133"/>
              <a:gd name="connsiteX362" fmla="*/ 2028143 w 9117690"/>
              <a:gd name="connsiteY362" fmla="*/ 4714702 h 5941133"/>
              <a:gd name="connsiteX363" fmla="*/ 1909255 w 9117690"/>
              <a:gd name="connsiteY363" fmla="*/ 4635898 h 5941133"/>
              <a:gd name="connsiteX364" fmla="*/ 1790368 w 9117690"/>
              <a:gd name="connsiteY364" fmla="*/ 4714702 h 5941133"/>
              <a:gd name="connsiteX365" fmla="*/ 1780604 w 9117690"/>
              <a:gd name="connsiteY365" fmla="*/ 4763062 h 5941133"/>
              <a:gd name="connsiteX366" fmla="*/ 1780604 w 9117690"/>
              <a:gd name="connsiteY366" fmla="*/ 5093864 h 5941133"/>
              <a:gd name="connsiteX367" fmla="*/ 1651577 w 9117690"/>
              <a:gd name="connsiteY367" fmla="*/ 5222891 h 5941133"/>
              <a:gd name="connsiteX368" fmla="*/ 1651578 w 9117690"/>
              <a:gd name="connsiteY368" fmla="*/ 5222890 h 5941133"/>
              <a:gd name="connsiteX369" fmla="*/ 1522552 w 9117690"/>
              <a:gd name="connsiteY369" fmla="*/ 5093863 h 5941133"/>
              <a:gd name="connsiteX370" fmla="*/ 1522552 w 9117690"/>
              <a:gd name="connsiteY370" fmla="*/ 4920973 h 5941133"/>
              <a:gd name="connsiteX371" fmla="*/ 1521839 w 9117690"/>
              <a:gd name="connsiteY371" fmla="*/ 4917442 h 5941133"/>
              <a:gd name="connsiteX372" fmla="*/ 1402953 w 9117690"/>
              <a:gd name="connsiteY372" fmla="*/ 4838638 h 5941133"/>
              <a:gd name="connsiteX373" fmla="*/ 1284065 w 9117690"/>
              <a:gd name="connsiteY373" fmla="*/ 4917442 h 5941133"/>
              <a:gd name="connsiteX374" fmla="*/ 1283351 w 9117690"/>
              <a:gd name="connsiteY374" fmla="*/ 4920975 h 5941133"/>
              <a:gd name="connsiteX375" fmla="*/ 1283351 w 9117690"/>
              <a:gd name="connsiteY375" fmla="*/ 5181672 h 5941133"/>
              <a:gd name="connsiteX376" fmla="*/ 1154325 w 9117690"/>
              <a:gd name="connsiteY376" fmla="*/ 5310699 h 5941133"/>
              <a:gd name="connsiteX377" fmla="*/ 1154325 w 9117690"/>
              <a:gd name="connsiteY377" fmla="*/ 5310698 h 5941133"/>
              <a:gd name="connsiteX378" fmla="*/ 1025297 w 9117690"/>
              <a:gd name="connsiteY378" fmla="*/ 5181671 h 5941133"/>
              <a:gd name="connsiteX379" fmla="*/ 1025297 w 9117690"/>
              <a:gd name="connsiteY379" fmla="*/ 2721348 h 5941133"/>
              <a:gd name="connsiteX380" fmla="*/ 1025296 w 9117690"/>
              <a:gd name="connsiteY380" fmla="*/ 5198194 h 5941133"/>
              <a:gd name="connsiteX381" fmla="*/ 1015158 w 9117690"/>
              <a:gd name="connsiteY381" fmla="*/ 5147975 h 5941133"/>
              <a:gd name="connsiteX382" fmla="*/ 896270 w 9117690"/>
              <a:gd name="connsiteY382" fmla="*/ 5069171 h 5941133"/>
              <a:gd name="connsiteX383" fmla="*/ 777383 w 9117690"/>
              <a:gd name="connsiteY383" fmla="*/ 5147975 h 5941133"/>
              <a:gd name="connsiteX384" fmla="*/ 767619 w 9117690"/>
              <a:gd name="connsiteY384" fmla="*/ 5196336 h 5941133"/>
              <a:gd name="connsiteX385" fmla="*/ 767619 w 9117690"/>
              <a:gd name="connsiteY385" fmla="*/ 5281675 h 5941133"/>
              <a:gd name="connsiteX386" fmla="*/ 638592 w 9117690"/>
              <a:gd name="connsiteY386" fmla="*/ 5410702 h 5941133"/>
              <a:gd name="connsiteX387" fmla="*/ 638593 w 9117690"/>
              <a:gd name="connsiteY387" fmla="*/ 5410701 h 5941133"/>
              <a:gd name="connsiteX388" fmla="*/ 509566 w 9117690"/>
              <a:gd name="connsiteY388" fmla="*/ 5281674 h 5941133"/>
              <a:gd name="connsiteX389" fmla="*/ 509566 w 9117690"/>
              <a:gd name="connsiteY389" fmla="*/ 2721348 h 5941133"/>
              <a:gd name="connsiteX390" fmla="*/ 509565 w 9117690"/>
              <a:gd name="connsiteY390" fmla="*/ 4687654 h 5941133"/>
              <a:gd name="connsiteX391" fmla="*/ 499427 w 9117690"/>
              <a:gd name="connsiteY391" fmla="*/ 4637435 h 5941133"/>
              <a:gd name="connsiteX392" fmla="*/ 380539 w 9117690"/>
              <a:gd name="connsiteY392" fmla="*/ 4558631 h 5941133"/>
              <a:gd name="connsiteX393" fmla="*/ 261652 w 9117690"/>
              <a:gd name="connsiteY393" fmla="*/ 4637435 h 5941133"/>
              <a:gd name="connsiteX394" fmla="*/ 258054 w 9117690"/>
              <a:gd name="connsiteY394" fmla="*/ 4655254 h 5941133"/>
              <a:gd name="connsiteX395" fmla="*/ 258054 w 9117690"/>
              <a:gd name="connsiteY395" fmla="*/ 4744172 h 5941133"/>
              <a:gd name="connsiteX396" fmla="*/ 129027 w 9117690"/>
              <a:gd name="connsiteY396" fmla="*/ 4873199 h 5941133"/>
              <a:gd name="connsiteX397" fmla="*/ 129028 w 9117690"/>
              <a:gd name="connsiteY397" fmla="*/ 4873198 h 5941133"/>
              <a:gd name="connsiteX398" fmla="*/ 1 w 9117690"/>
              <a:gd name="connsiteY398" fmla="*/ 4744171 h 5941133"/>
              <a:gd name="connsiteX399" fmla="*/ 1 w 9117690"/>
              <a:gd name="connsiteY399" fmla="*/ 2721348 h 5941133"/>
              <a:gd name="connsiteX400" fmla="*/ 0 w 9117690"/>
              <a:gd name="connsiteY400" fmla="*/ 2721348 h 5941133"/>
              <a:gd name="connsiteX401" fmla="*/ 0 w 9117690"/>
              <a:gd name="connsiteY401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0 h 5941133"/>
              <a:gd name="connsiteX96" fmla="*/ 6586063 w 9117690"/>
              <a:gd name="connsiteY96" fmla="*/ 2432384 h 5941133"/>
              <a:gd name="connsiteX97" fmla="*/ 6715090 w 9117690"/>
              <a:gd name="connsiteY97" fmla="*/ 2561411 h 5941133"/>
              <a:gd name="connsiteX98" fmla="*/ 6715089 w 9117690"/>
              <a:gd name="connsiteY98" fmla="*/ 2561412 h 5941133"/>
              <a:gd name="connsiteX99" fmla="*/ 6844116 w 9117690"/>
              <a:gd name="connsiteY99" fmla="*/ 2432385 h 5941133"/>
              <a:gd name="connsiteX100" fmla="*/ 6844116 w 9117690"/>
              <a:gd name="connsiteY100" fmla="*/ 1845983 h 5941133"/>
              <a:gd name="connsiteX101" fmla="*/ 6853880 w 9117690"/>
              <a:gd name="connsiteY101" fmla="*/ 1797623 h 5941133"/>
              <a:gd name="connsiteX102" fmla="*/ 6972767 w 9117690"/>
              <a:gd name="connsiteY102" fmla="*/ 1718819 h 5941133"/>
              <a:gd name="connsiteX103" fmla="*/ 7091655 w 9117690"/>
              <a:gd name="connsiteY103" fmla="*/ 1797623 h 5941133"/>
              <a:gd name="connsiteX104" fmla="*/ 7101793 w 9117690"/>
              <a:gd name="connsiteY104" fmla="*/ 1847842 h 5941133"/>
              <a:gd name="connsiteX105" fmla="*/ 7101794 w 9117690"/>
              <a:gd name="connsiteY105" fmla="*/ 0 h 5941133"/>
              <a:gd name="connsiteX106" fmla="*/ 7101794 w 9117690"/>
              <a:gd name="connsiteY106" fmla="*/ 1831319 h 5941133"/>
              <a:gd name="connsiteX107" fmla="*/ 7230821 w 9117690"/>
              <a:gd name="connsiteY107" fmla="*/ 1960346 h 5941133"/>
              <a:gd name="connsiteX108" fmla="*/ 7230820 w 9117690"/>
              <a:gd name="connsiteY108" fmla="*/ 1960347 h 5941133"/>
              <a:gd name="connsiteX109" fmla="*/ 7359847 w 9117690"/>
              <a:gd name="connsiteY109" fmla="*/ 1831320 h 5941133"/>
              <a:gd name="connsiteX110" fmla="*/ 7359847 w 9117690"/>
              <a:gd name="connsiteY110" fmla="*/ 1726679 h 5941133"/>
              <a:gd name="connsiteX111" fmla="*/ 7360099 w 9117690"/>
              <a:gd name="connsiteY111" fmla="*/ 1725250 h 5941133"/>
              <a:gd name="connsiteX112" fmla="*/ 7459828 w 9117690"/>
              <a:gd name="connsiteY112" fmla="*/ 1639301 h 5941133"/>
              <a:gd name="connsiteX113" fmla="*/ 7483308 w 9117690"/>
              <a:gd name="connsiteY113" fmla="*/ 1636934 h 5941133"/>
              <a:gd name="connsiteX114" fmla="*/ 7483308 w 9117690"/>
              <a:gd name="connsiteY114" fmla="*/ 1636196 h 5941133"/>
              <a:gd name="connsiteX115" fmla="*/ 7531378 w 9117690"/>
              <a:gd name="connsiteY115" fmla="*/ 1626492 h 5941133"/>
              <a:gd name="connsiteX116" fmla="*/ 7610181 w 9117690"/>
              <a:gd name="connsiteY116" fmla="*/ 1507604 h 5941133"/>
              <a:gd name="connsiteX117" fmla="*/ 7610181 w 9117690"/>
              <a:gd name="connsiteY117" fmla="*/ 1266735 h 5941133"/>
              <a:gd name="connsiteX118" fmla="*/ 7612370 w 9117690"/>
              <a:gd name="connsiteY118" fmla="*/ 1255890 h 5941133"/>
              <a:gd name="connsiteX119" fmla="*/ 7731258 w 9117690"/>
              <a:gd name="connsiteY119" fmla="*/ 1177086 h 5941133"/>
              <a:gd name="connsiteX120" fmla="*/ 7850145 w 9117690"/>
              <a:gd name="connsiteY120" fmla="*/ 1255890 h 5941133"/>
              <a:gd name="connsiteX121" fmla="*/ 7858534 w 9117690"/>
              <a:gd name="connsiteY121" fmla="*/ 1297440 h 5941133"/>
              <a:gd name="connsiteX122" fmla="*/ 7858534 w 9117690"/>
              <a:gd name="connsiteY122" fmla="*/ 1387570 h 5941133"/>
              <a:gd name="connsiteX123" fmla="*/ 7937337 w 9117690"/>
              <a:gd name="connsiteY123" fmla="*/ 1506458 h 5941133"/>
              <a:gd name="connsiteX124" fmla="*/ 7985407 w 9117690"/>
              <a:gd name="connsiteY124" fmla="*/ 1516162 h 5941133"/>
              <a:gd name="connsiteX125" fmla="*/ 7985407 w 9117690"/>
              <a:gd name="connsiteY125" fmla="*/ 1516900 h 5941133"/>
              <a:gd name="connsiteX126" fmla="*/ 8008887 w 9117690"/>
              <a:gd name="connsiteY126" fmla="*/ 1519267 h 5941133"/>
              <a:gd name="connsiteX127" fmla="*/ 8108616 w 9117690"/>
              <a:gd name="connsiteY127" fmla="*/ 1605216 h 5941133"/>
              <a:gd name="connsiteX128" fmla="*/ 8110619 w 9117690"/>
              <a:gd name="connsiteY128" fmla="*/ 1616566 h 5941133"/>
              <a:gd name="connsiteX129" fmla="*/ 8110619 w 9117690"/>
              <a:gd name="connsiteY129" fmla="*/ 1896586 h 5941133"/>
              <a:gd name="connsiteX130" fmla="*/ 8239646 w 9117690"/>
              <a:gd name="connsiteY130" fmla="*/ 2025613 h 5941133"/>
              <a:gd name="connsiteX131" fmla="*/ 8239645 w 9117690"/>
              <a:gd name="connsiteY131" fmla="*/ 2025614 h 5941133"/>
              <a:gd name="connsiteX132" fmla="*/ 8368672 w 9117690"/>
              <a:gd name="connsiteY132" fmla="*/ 1896587 h 5941133"/>
              <a:gd name="connsiteX133" fmla="*/ 8368672 w 9117690"/>
              <a:gd name="connsiteY133" fmla="*/ 1628262 h 5941133"/>
              <a:gd name="connsiteX134" fmla="*/ 8368923 w 9117690"/>
              <a:gd name="connsiteY134" fmla="*/ 1626839 h 5941133"/>
              <a:gd name="connsiteX135" fmla="*/ 8468652 w 9117690"/>
              <a:gd name="connsiteY135" fmla="*/ 1540890 h 5941133"/>
              <a:gd name="connsiteX136" fmla="*/ 8492132 w 9117690"/>
              <a:gd name="connsiteY136" fmla="*/ 1538523 h 5941133"/>
              <a:gd name="connsiteX137" fmla="*/ 8492132 w 9117690"/>
              <a:gd name="connsiteY137" fmla="*/ 1537785 h 5941133"/>
              <a:gd name="connsiteX138" fmla="*/ 8540202 w 9117690"/>
              <a:gd name="connsiteY138" fmla="*/ 1528081 h 5941133"/>
              <a:gd name="connsiteX139" fmla="*/ 8619005 w 9117690"/>
              <a:gd name="connsiteY139" fmla="*/ 1409193 h 5941133"/>
              <a:gd name="connsiteX140" fmla="*/ 8619005 w 9117690"/>
              <a:gd name="connsiteY140" fmla="*/ 849400 h 5941133"/>
              <a:gd name="connsiteX141" fmla="*/ 8619025 w 9117690"/>
              <a:gd name="connsiteY141" fmla="*/ 849287 h 5941133"/>
              <a:gd name="connsiteX142" fmla="*/ 8718754 w 9117690"/>
              <a:gd name="connsiteY142" fmla="*/ 763338 h 5941133"/>
              <a:gd name="connsiteX143" fmla="*/ 8742234 w 9117690"/>
              <a:gd name="connsiteY143" fmla="*/ 760971 h 5941133"/>
              <a:gd name="connsiteX144" fmla="*/ 8742234 w 9117690"/>
              <a:gd name="connsiteY144" fmla="*/ 760233 h 5941133"/>
              <a:gd name="connsiteX145" fmla="*/ 8790304 w 9117690"/>
              <a:gd name="connsiteY145" fmla="*/ 750529 h 5941133"/>
              <a:gd name="connsiteX146" fmla="*/ 8869107 w 9117690"/>
              <a:gd name="connsiteY146" fmla="*/ 631641 h 5941133"/>
              <a:gd name="connsiteX147" fmla="*/ 8869107 w 9117690"/>
              <a:gd name="connsiteY147" fmla="*/ 568327 h 5941133"/>
              <a:gd name="connsiteX148" fmla="*/ 8890272 w 9117690"/>
              <a:gd name="connsiteY148" fmla="*/ 531436 h 5941133"/>
              <a:gd name="connsiteX149" fmla="*/ 8967336 w 9117690"/>
              <a:gd name="connsiteY149" fmla="*/ 484992 h 5941133"/>
              <a:gd name="connsiteX150" fmla="*/ 8990816 w 9117690"/>
              <a:gd name="connsiteY150" fmla="*/ 482625 h 5941133"/>
              <a:gd name="connsiteX151" fmla="*/ 8990816 w 9117690"/>
              <a:gd name="connsiteY151" fmla="*/ 481887 h 5941133"/>
              <a:gd name="connsiteX152" fmla="*/ 9038886 w 9117690"/>
              <a:gd name="connsiteY152" fmla="*/ 472183 h 5941133"/>
              <a:gd name="connsiteX153" fmla="*/ 9117689 w 9117690"/>
              <a:gd name="connsiteY153" fmla="*/ 353297 h 5941133"/>
              <a:gd name="connsiteX154" fmla="*/ 9117689 w 9117690"/>
              <a:gd name="connsiteY154" fmla="*/ 556639 h 5941133"/>
              <a:gd name="connsiteX155" fmla="*/ 9117690 w 9117690"/>
              <a:gd name="connsiteY155" fmla="*/ 556644 h 5941133"/>
              <a:gd name="connsiteX156" fmla="*/ 9117689 w 9117690"/>
              <a:gd name="connsiteY156" fmla="*/ 3074645 h 5941133"/>
              <a:gd name="connsiteX157" fmla="*/ 9038886 w 9117690"/>
              <a:gd name="connsiteY157" fmla="*/ 3193531 h 5941133"/>
              <a:gd name="connsiteX158" fmla="*/ 8990816 w 9117690"/>
              <a:gd name="connsiteY158" fmla="*/ 3203235 h 5941133"/>
              <a:gd name="connsiteX159" fmla="*/ 8990816 w 9117690"/>
              <a:gd name="connsiteY159" fmla="*/ 3203973 h 5941133"/>
              <a:gd name="connsiteX160" fmla="*/ 8967336 w 9117690"/>
              <a:gd name="connsiteY160" fmla="*/ 3206340 h 5941133"/>
              <a:gd name="connsiteX161" fmla="*/ 8890272 w 9117690"/>
              <a:gd name="connsiteY161" fmla="*/ 3252784 h 5941133"/>
              <a:gd name="connsiteX162" fmla="*/ 8869107 w 9117690"/>
              <a:gd name="connsiteY162" fmla="*/ 3289675 h 5941133"/>
              <a:gd name="connsiteX163" fmla="*/ 8869107 w 9117690"/>
              <a:gd name="connsiteY163" fmla="*/ 3352989 h 5941133"/>
              <a:gd name="connsiteX164" fmla="*/ 8790304 w 9117690"/>
              <a:gd name="connsiteY164" fmla="*/ 3471877 h 5941133"/>
              <a:gd name="connsiteX165" fmla="*/ 8742234 w 9117690"/>
              <a:gd name="connsiteY165" fmla="*/ 3481581 h 5941133"/>
              <a:gd name="connsiteX166" fmla="*/ 8742234 w 9117690"/>
              <a:gd name="connsiteY166" fmla="*/ 3482319 h 5941133"/>
              <a:gd name="connsiteX167" fmla="*/ 8718754 w 9117690"/>
              <a:gd name="connsiteY167" fmla="*/ 3484686 h 5941133"/>
              <a:gd name="connsiteX168" fmla="*/ 8619025 w 9117690"/>
              <a:gd name="connsiteY168" fmla="*/ 3570635 h 5941133"/>
              <a:gd name="connsiteX169" fmla="*/ 8619005 w 9117690"/>
              <a:gd name="connsiteY169" fmla="*/ 3570748 h 5941133"/>
              <a:gd name="connsiteX170" fmla="*/ 8619005 w 9117690"/>
              <a:gd name="connsiteY170" fmla="*/ 4130541 h 5941133"/>
              <a:gd name="connsiteX171" fmla="*/ 8540202 w 9117690"/>
              <a:gd name="connsiteY171" fmla="*/ 4249429 h 5941133"/>
              <a:gd name="connsiteX172" fmla="*/ 8492132 w 9117690"/>
              <a:gd name="connsiteY172" fmla="*/ 4259133 h 5941133"/>
              <a:gd name="connsiteX173" fmla="*/ 8492132 w 9117690"/>
              <a:gd name="connsiteY173" fmla="*/ 4259871 h 5941133"/>
              <a:gd name="connsiteX174" fmla="*/ 8468652 w 9117690"/>
              <a:gd name="connsiteY174" fmla="*/ 4262238 h 5941133"/>
              <a:gd name="connsiteX175" fmla="*/ 8368923 w 9117690"/>
              <a:gd name="connsiteY175" fmla="*/ 4348187 h 5941133"/>
              <a:gd name="connsiteX176" fmla="*/ 8368672 w 9117690"/>
              <a:gd name="connsiteY176" fmla="*/ 4349610 h 5941133"/>
              <a:gd name="connsiteX177" fmla="*/ 8368672 w 9117690"/>
              <a:gd name="connsiteY177" fmla="*/ 4617935 h 5941133"/>
              <a:gd name="connsiteX178" fmla="*/ 8239645 w 9117690"/>
              <a:gd name="connsiteY178" fmla="*/ 4746962 h 5941133"/>
              <a:gd name="connsiteX179" fmla="*/ 8239646 w 9117690"/>
              <a:gd name="connsiteY179" fmla="*/ 4746961 h 5941133"/>
              <a:gd name="connsiteX180" fmla="*/ 8110619 w 9117690"/>
              <a:gd name="connsiteY180" fmla="*/ 4617934 h 5941133"/>
              <a:gd name="connsiteX181" fmla="*/ 8110619 w 9117690"/>
              <a:gd name="connsiteY181" fmla="*/ 4337914 h 5941133"/>
              <a:gd name="connsiteX182" fmla="*/ 8108616 w 9117690"/>
              <a:gd name="connsiteY182" fmla="*/ 4326564 h 5941133"/>
              <a:gd name="connsiteX183" fmla="*/ 8008887 w 9117690"/>
              <a:gd name="connsiteY183" fmla="*/ 4240615 h 5941133"/>
              <a:gd name="connsiteX184" fmla="*/ 7985407 w 9117690"/>
              <a:gd name="connsiteY184" fmla="*/ 4238248 h 5941133"/>
              <a:gd name="connsiteX185" fmla="*/ 7985407 w 9117690"/>
              <a:gd name="connsiteY185" fmla="*/ 4237510 h 5941133"/>
              <a:gd name="connsiteX186" fmla="*/ 7937337 w 9117690"/>
              <a:gd name="connsiteY186" fmla="*/ 4227806 h 5941133"/>
              <a:gd name="connsiteX187" fmla="*/ 7858534 w 9117690"/>
              <a:gd name="connsiteY187" fmla="*/ 4108918 h 5941133"/>
              <a:gd name="connsiteX188" fmla="*/ 7858534 w 9117690"/>
              <a:gd name="connsiteY188" fmla="*/ 4018788 h 5941133"/>
              <a:gd name="connsiteX189" fmla="*/ 7850145 w 9117690"/>
              <a:gd name="connsiteY189" fmla="*/ 3977238 h 5941133"/>
              <a:gd name="connsiteX190" fmla="*/ 7731258 w 9117690"/>
              <a:gd name="connsiteY190" fmla="*/ 3898434 h 5941133"/>
              <a:gd name="connsiteX191" fmla="*/ 7612370 w 9117690"/>
              <a:gd name="connsiteY191" fmla="*/ 3977238 h 5941133"/>
              <a:gd name="connsiteX192" fmla="*/ 7610181 w 9117690"/>
              <a:gd name="connsiteY192" fmla="*/ 3988083 h 5941133"/>
              <a:gd name="connsiteX193" fmla="*/ 7610181 w 9117690"/>
              <a:gd name="connsiteY193" fmla="*/ 4228952 h 5941133"/>
              <a:gd name="connsiteX194" fmla="*/ 7531378 w 9117690"/>
              <a:gd name="connsiteY194" fmla="*/ 4347840 h 5941133"/>
              <a:gd name="connsiteX195" fmla="*/ 7483308 w 9117690"/>
              <a:gd name="connsiteY195" fmla="*/ 4357544 h 5941133"/>
              <a:gd name="connsiteX196" fmla="*/ 7483308 w 9117690"/>
              <a:gd name="connsiteY196" fmla="*/ 4358282 h 5941133"/>
              <a:gd name="connsiteX197" fmla="*/ 7459828 w 9117690"/>
              <a:gd name="connsiteY197" fmla="*/ 4360649 h 5941133"/>
              <a:gd name="connsiteX198" fmla="*/ 7360099 w 9117690"/>
              <a:gd name="connsiteY198" fmla="*/ 4446598 h 5941133"/>
              <a:gd name="connsiteX199" fmla="*/ 7359847 w 9117690"/>
              <a:gd name="connsiteY199" fmla="*/ 4448027 h 5941133"/>
              <a:gd name="connsiteX200" fmla="*/ 7359847 w 9117690"/>
              <a:gd name="connsiteY200" fmla="*/ 4552668 h 5941133"/>
              <a:gd name="connsiteX201" fmla="*/ 7230820 w 9117690"/>
              <a:gd name="connsiteY201" fmla="*/ 4681695 h 5941133"/>
              <a:gd name="connsiteX202" fmla="*/ 7230821 w 9117690"/>
              <a:gd name="connsiteY202" fmla="*/ 4681694 h 5941133"/>
              <a:gd name="connsiteX203" fmla="*/ 7101794 w 9117690"/>
              <a:gd name="connsiteY203" fmla="*/ 4552667 h 5941133"/>
              <a:gd name="connsiteX204" fmla="*/ 7101794 w 9117690"/>
              <a:gd name="connsiteY204" fmla="*/ 2721348 h 5941133"/>
              <a:gd name="connsiteX205" fmla="*/ 7101793 w 9117690"/>
              <a:gd name="connsiteY205" fmla="*/ 4569190 h 5941133"/>
              <a:gd name="connsiteX206" fmla="*/ 7091655 w 9117690"/>
              <a:gd name="connsiteY206" fmla="*/ 4518971 h 5941133"/>
              <a:gd name="connsiteX207" fmla="*/ 6972767 w 9117690"/>
              <a:gd name="connsiteY207" fmla="*/ 4440167 h 5941133"/>
              <a:gd name="connsiteX208" fmla="*/ 6853880 w 9117690"/>
              <a:gd name="connsiteY208" fmla="*/ 4518971 h 5941133"/>
              <a:gd name="connsiteX209" fmla="*/ 6844116 w 9117690"/>
              <a:gd name="connsiteY209" fmla="*/ 4567331 h 5941133"/>
              <a:gd name="connsiteX210" fmla="*/ 6844116 w 9117690"/>
              <a:gd name="connsiteY210" fmla="*/ 5153733 h 5941133"/>
              <a:gd name="connsiteX211" fmla="*/ 6715089 w 9117690"/>
              <a:gd name="connsiteY211" fmla="*/ 5282760 h 5941133"/>
              <a:gd name="connsiteX212" fmla="*/ 6715090 w 9117690"/>
              <a:gd name="connsiteY212" fmla="*/ 5282759 h 5941133"/>
              <a:gd name="connsiteX213" fmla="*/ 6586063 w 9117690"/>
              <a:gd name="connsiteY213" fmla="*/ 5153732 h 5941133"/>
              <a:gd name="connsiteX214" fmla="*/ 6586063 w 9117690"/>
              <a:gd name="connsiteY214" fmla="*/ 2721348 h 5941133"/>
              <a:gd name="connsiteX215" fmla="*/ 6586062 w 9117690"/>
              <a:gd name="connsiteY215" fmla="*/ 4256770 h 5941133"/>
              <a:gd name="connsiteX216" fmla="*/ 6575924 w 9117690"/>
              <a:gd name="connsiteY216" fmla="*/ 4206551 h 5941133"/>
              <a:gd name="connsiteX217" fmla="*/ 6457036 w 9117690"/>
              <a:gd name="connsiteY217" fmla="*/ 4127747 h 5941133"/>
              <a:gd name="connsiteX218" fmla="*/ 6338149 w 9117690"/>
              <a:gd name="connsiteY218" fmla="*/ 4206551 h 5941133"/>
              <a:gd name="connsiteX219" fmla="*/ 6334551 w 9117690"/>
              <a:gd name="connsiteY219" fmla="*/ 4224370 h 5941133"/>
              <a:gd name="connsiteX220" fmla="*/ 6334551 w 9117690"/>
              <a:gd name="connsiteY220" fmla="*/ 4533316 h 5941133"/>
              <a:gd name="connsiteX221" fmla="*/ 6205524 w 9117690"/>
              <a:gd name="connsiteY221" fmla="*/ 4662343 h 5941133"/>
              <a:gd name="connsiteX222" fmla="*/ 6205525 w 9117690"/>
              <a:gd name="connsiteY222" fmla="*/ 4662342 h 5941133"/>
              <a:gd name="connsiteX223" fmla="*/ 6076498 w 9117690"/>
              <a:gd name="connsiteY223" fmla="*/ 4533315 h 5941133"/>
              <a:gd name="connsiteX224" fmla="*/ 6076498 w 9117690"/>
              <a:gd name="connsiteY224" fmla="*/ 4486577 h 5941133"/>
              <a:gd name="connsiteX225" fmla="*/ 6057828 w 9117690"/>
              <a:gd name="connsiteY225" fmla="*/ 4454035 h 5941133"/>
              <a:gd name="connsiteX226" fmla="*/ 5980764 w 9117690"/>
              <a:gd name="connsiteY226" fmla="*/ 4407591 h 5941133"/>
              <a:gd name="connsiteX227" fmla="*/ 5957284 w 9117690"/>
              <a:gd name="connsiteY227" fmla="*/ 4405224 h 5941133"/>
              <a:gd name="connsiteX228" fmla="*/ 5957284 w 9117690"/>
              <a:gd name="connsiteY228" fmla="*/ 4404486 h 5941133"/>
              <a:gd name="connsiteX229" fmla="*/ 5909214 w 9117690"/>
              <a:gd name="connsiteY229" fmla="*/ 4394782 h 5941133"/>
              <a:gd name="connsiteX230" fmla="*/ 5830411 w 9117690"/>
              <a:gd name="connsiteY230" fmla="*/ 4275894 h 5941133"/>
              <a:gd name="connsiteX231" fmla="*/ 5830411 w 9117690"/>
              <a:gd name="connsiteY231" fmla="*/ 4161910 h 5941133"/>
              <a:gd name="connsiteX232" fmla="*/ 5822022 w 9117690"/>
              <a:gd name="connsiteY232" fmla="*/ 4120360 h 5941133"/>
              <a:gd name="connsiteX233" fmla="*/ 5703135 w 9117690"/>
              <a:gd name="connsiteY233" fmla="*/ 4041556 h 5941133"/>
              <a:gd name="connsiteX234" fmla="*/ 5584247 w 9117690"/>
              <a:gd name="connsiteY234" fmla="*/ 4120360 h 5941133"/>
              <a:gd name="connsiteX235" fmla="*/ 5582058 w 9117690"/>
              <a:gd name="connsiteY235" fmla="*/ 4131204 h 5941133"/>
              <a:gd name="connsiteX236" fmla="*/ 5582058 w 9117690"/>
              <a:gd name="connsiteY236" fmla="*/ 4284608 h 5941133"/>
              <a:gd name="connsiteX237" fmla="*/ 5503255 w 9117690"/>
              <a:gd name="connsiteY237" fmla="*/ 4403496 h 5941133"/>
              <a:gd name="connsiteX238" fmla="*/ 5455185 w 9117690"/>
              <a:gd name="connsiteY238" fmla="*/ 4413200 h 5941133"/>
              <a:gd name="connsiteX239" fmla="*/ 5455185 w 9117690"/>
              <a:gd name="connsiteY239" fmla="*/ 4413938 h 5941133"/>
              <a:gd name="connsiteX240" fmla="*/ 5431705 w 9117690"/>
              <a:gd name="connsiteY240" fmla="*/ 4416305 h 5941133"/>
              <a:gd name="connsiteX241" fmla="*/ 5331976 w 9117690"/>
              <a:gd name="connsiteY241" fmla="*/ 4502254 h 5941133"/>
              <a:gd name="connsiteX242" fmla="*/ 5329772 w 9117690"/>
              <a:gd name="connsiteY242" fmla="*/ 4514744 h 5941133"/>
              <a:gd name="connsiteX243" fmla="*/ 5329772 w 9117690"/>
              <a:gd name="connsiteY243" fmla="*/ 4648652 h 5941133"/>
              <a:gd name="connsiteX244" fmla="*/ 5200745 w 9117690"/>
              <a:gd name="connsiteY244" fmla="*/ 4777679 h 5941133"/>
              <a:gd name="connsiteX245" fmla="*/ 5200746 w 9117690"/>
              <a:gd name="connsiteY245" fmla="*/ 4777678 h 5941133"/>
              <a:gd name="connsiteX246" fmla="*/ 5071719 w 9117690"/>
              <a:gd name="connsiteY246" fmla="*/ 4648651 h 5941133"/>
              <a:gd name="connsiteX247" fmla="*/ 5071719 w 9117690"/>
              <a:gd name="connsiteY247" fmla="*/ 4283397 h 5941133"/>
              <a:gd name="connsiteX248" fmla="*/ 5069515 w 9117690"/>
              <a:gd name="connsiteY248" fmla="*/ 4270907 h 5941133"/>
              <a:gd name="connsiteX249" fmla="*/ 4969786 w 9117690"/>
              <a:gd name="connsiteY249" fmla="*/ 4184958 h 5941133"/>
              <a:gd name="connsiteX250" fmla="*/ 4946306 w 9117690"/>
              <a:gd name="connsiteY250" fmla="*/ 4182591 h 5941133"/>
              <a:gd name="connsiteX251" fmla="*/ 4946306 w 9117690"/>
              <a:gd name="connsiteY251" fmla="*/ 4181853 h 5941133"/>
              <a:gd name="connsiteX252" fmla="*/ 4898236 w 9117690"/>
              <a:gd name="connsiteY252" fmla="*/ 4172149 h 5941133"/>
              <a:gd name="connsiteX253" fmla="*/ 4819433 w 9117690"/>
              <a:gd name="connsiteY253" fmla="*/ 4053261 h 5941133"/>
              <a:gd name="connsiteX254" fmla="*/ 4819433 w 9117690"/>
              <a:gd name="connsiteY254" fmla="*/ 3676885 h 5941133"/>
              <a:gd name="connsiteX255" fmla="*/ 4811044 w 9117690"/>
              <a:gd name="connsiteY255" fmla="*/ 3635336 h 5941133"/>
              <a:gd name="connsiteX256" fmla="*/ 4692157 w 9117690"/>
              <a:gd name="connsiteY256" fmla="*/ 3556532 h 5941133"/>
              <a:gd name="connsiteX257" fmla="*/ 4563130 w 9117690"/>
              <a:gd name="connsiteY257" fmla="*/ 3685559 h 5941133"/>
              <a:gd name="connsiteX258" fmla="*/ 4563130 w 9117690"/>
              <a:gd name="connsiteY258" fmla="*/ 2721348 h 5941133"/>
              <a:gd name="connsiteX259" fmla="*/ 4563015 w 9117690"/>
              <a:gd name="connsiteY259" fmla="*/ 2721348 h 5941133"/>
              <a:gd name="connsiteX260" fmla="*/ 4563014 w 9117690"/>
              <a:gd name="connsiteY260" fmla="*/ 3989312 h 5941133"/>
              <a:gd name="connsiteX261" fmla="*/ 4484211 w 9117690"/>
              <a:gd name="connsiteY261" fmla="*/ 4108200 h 5941133"/>
              <a:gd name="connsiteX262" fmla="*/ 4436141 w 9117690"/>
              <a:gd name="connsiteY262" fmla="*/ 4117904 h 5941133"/>
              <a:gd name="connsiteX263" fmla="*/ 4436141 w 9117690"/>
              <a:gd name="connsiteY263" fmla="*/ 4118642 h 5941133"/>
              <a:gd name="connsiteX264" fmla="*/ 4412661 w 9117690"/>
              <a:gd name="connsiteY264" fmla="*/ 4121009 h 5941133"/>
              <a:gd name="connsiteX265" fmla="*/ 4335596 w 9117690"/>
              <a:gd name="connsiteY265" fmla="*/ 4167453 h 5941133"/>
              <a:gd name="connsiteX266" fmla="*/ 4314689 w 9117690"/>
              <a:gd name="connsiteY266" fmla="*/ 4203896 h 5941133"/>
              <a:gd name="connsiteX267" fmla="*/ 4314689 w 9117690"/>
              <a:gd name="connsiteY267" fmla="*/ 4339508 h 5941133"/>
              <a:gd name="connsiteX268" fmla="*/ 4235886 w 9117690"/>
              <a:gd name="connsiteY268" fmla="*/ 4458396 h 5941133"/>
              <a:gd name="connsiteX269" fmla="*/ 4187818 w 9117690"/>
              <a:gd name="connsiteY269" fmla="*/ 4468100 h 5941133"/>
              <a:gd name="connsiteX270" fmla="*/ 4187818 w 9117690"/>
              <a:gd name="connsiteY270" fmla="*/ 4468838 h 5941133"/>
              <a:gd name="connsiteX271" fmla="*/ 4164338 w 9117690"/>
              <a:gd name="connsiteY271" fmla="*/ 4471205 h 5941133"/>
              <a:gd name="connsiteX272" fmla="*/ 4087274 w 9117690"/>
              <a:gd name="connsiteY272" fmla="*/ 4517649 h 5941133"/>
              <a:gd name="connsiteX273" fmla="*/ 4066135 w 9117690"/>
              <a:gd name="connsiteY273" fmla="*/ 4554495 h 5941133"/>
              <a:gd name="connsiteX274" fmla="*/ 4066135 w 9117690"/>
              <a:gd name="connsiteY274" fmla="*/ 4712264 h 5941133"/>
              <a:gd name="connsiteX275" fmla="*/ 3937109 w 9117690"/>
              <a:gd name="connsiteY275" fmla="*/ 4841291 h 5941133"/>
              <a:gd name="connsiteX276" fmla="*/ 3937109 w 9117690"/>
              <a:gd name="connsiteY276" fmla="*/ 4841290 h 5941133"/>
              <a:gd name="connsiteX277" fmla="*/ 3808082 w 9117690"/>
              <a:gd name="connsiteY277" fmla="*/ 4712263 h 5941133"/>
              <a:gd name="connsiteX278" fmla="*/ 3808082 w 9117690"/>
              <a:gd name="connsiteY278" fmla="*/ 4219518 h 5941133"/>
              <a:gd name="connsiteX279" fmla="*/ 3799694 w 9117690"/>
              <a:gd name="connsiteY279" fmla="*/ 4177968 h 5941133"/>
              <a:gd name="connsiteX280" fmla="*/ 3680807 w 9117690"/>
              <a:gd name="connsiteY280" fmla="*/ 4099164 h 5941133"/>
              <a:gd name="connsiteX281" fmla="*/ 3561920 w 9117690"/>
              <a:gd name="connsiteY281" fmla="*/ 4177968 h 5941133"/>
              <a:gd name="connsiteX282" fmla="*/ 3561433 w 9117690"/>
              <a:gd name="connsiteY282" fmla="*/ 4180378 h 5941133"/>
              <a:gd name="connsiteX283" fmla="*/ 3561433 w 9117690"/>
              <a:gd name="connsiteY283" fmla="*/ 4435519 h 5941133"/>
              <a:gd name="connsiteX284" fmla="*/ 3482629 w 9117690"/>
              <a:gd name="connsiteY284" fmla="*/ 4554407 h 5941133"/>
              <a:gd name="connsiteX285" fmla="*/ 3438829 w 9117690"/>
              <a:gd name="connsiteY285" fmla="*/ 4563249 h 5941133"/>
              <a:gd name="connsiteX286" fmla="*/ 3438829 w 9117690"/>
              <a:gd name="connsiteY286" fmla="*/ 4564615 h 5941133"/>
              <a:gd name="connsiteX287" fmla="*/ 3415349 w 9117690"/>
              <a:gd name="connsiteY287" fmla="*/ 4566982 h 5941133"/>
              <a:gd name="connsiteX288" fmla="*/ 3315620 w 9117690"/>
              <a:gd name="connsiteY288" fmla="*/ 4652931 h 5941133"/>
              <a:gd name="connsiteX289" fmla="*/ 3307419 w 9117690"/>
              <a:gd name="connsiteY289" fmla="*/ 4699402 h 5941133"/>
              <a:gd name="connsiteX290" fmla="*/ 3307419 w 9117690"/>
              <a:gd name="connsiteY290" fmla="*/ 5166571 h 5941133"/>
              <a:gd name="connsiteX291" fmla="*/ 3178392 w 9117690"/>
              <a:gd name="connsiteY291" fmla="*/ 5295598 h 5941133"/>
              <a:gd name="connsiteX292" fmla="*/ 3178393 w 9117690"/>
              <a:gd name="connsiteY292" fmla="*/ 5295599 h 5941133"/>
              <a:gd name="connsiteX293" fmla="*/ 3049366 w 9117690"/>
              <a:gd name="connsiteY293" fmla="*/ 5166572 h 5941133"/>
              <a:gd name="connsiteX294" fmla="*/ 3049366 w 9117690"/>
              <a:gd name="connsiteY294" fmla="*/ 4514427 h 5941133"/>
              <a:gd name="connsiteX295" fmla="*/ 3033349 w 9117690"/>
              <a:gd name="connsiteY295" fmla="*/ 4488028 h 5941133"/>
              <a:gd name="connsiteX296" fmla="*/ 2933786 w 9117690"/>
              <a:gd name="connsiteY296" fmla="*/ 4441074 h 5941133"/>
              <a:gd name="connsiteX297" fmla="*/ 2814899 w 9117690"/>
              <a:gd name="connsiteY297" fmla="*/ 4519878 h 5941133"/>
              <a:gd name="connsiteX298" fmla="*/ 2812443 w 9117690"/>
              <a:gd name="connsiteY298" fmla="*/ 4532038 h 5941133"/>
              <a:gd name="connsiteX299" fmla="*/ 2812443 w 9117690"/>
              <a:gd name="connsiteY299" fmla="*/ 5039760 h 5941133"/>
              <a:gd name="connsiteX300" fmla="*/ 2683416 w 9117690"/>
              <a:gd name="connsiteY300" fmla="*/ 5168787 h 5941133"/>
              <a:gd name="connsiteX301" fmla="*/ 2683417 w 9117690"/>
              <a:gd name="connsiteY301" fmla="*/ 5168786 h 5941133"/>
              <a:gd name="connsiteX302" fmla="*/ 2554391 w 9117690"/>
              <a:gd name="connsiteY302" fmla="*/ 5039759 h 5941133"/>
              <a:gd name="connsiteX303" fmla="*/ 2554391 w 9117690"/>
              <a:gd name="connsiteY303" fmla="*/ 2721348 h 5941133"/>
              <a:gd name="connsiteX304" fmla="*/ 2554390 w 9117690"/>
              <a:gd name="connsiteY304" fmla="*/ 2721348 h 5941133"/>
              <a:gd name="connsiteX305" fmla="*/ 2554389 w 9117690"/>
              <a:gd name="connsiteY305" fmla="*/ 5014630 h 5941133"/>
              <a:gd name="connsiteX306" fmla="*/ 2544250 w 9117690"/>
              <a:gd name="connsiteY306" fmla="*/ 4964412 h 5941133"/>
              <a:gd name="connsiteX307" fmla="*/ 2425363 w 9117690"/>
              <a:gd name="connsiteY307" fmla="*/ 4885608 h 5941133"/>
              <a:gd name="connsiteX308" fmla="*/ 2296336 w 9117690"/>
              <a:gd name="connsiteY308" fmla="*/ 5014635 h 5941133"/>
              <a:gd name="connsiteX309" fmla="*/ 2296336 w 9117690"/>
              <a:gd name="connsiteY309" fmla="*/ 5812106 h 5941133"/>
              <a:gd name="connsiteX310" fmla="*/ 2167309 w 9117690"/>
              <a:gd name="connsiteY310" fmla="*/ 5941133 h 5941133"/>
              <a:gd name="connsiteX311" fmla="*/ 2167310 w 9117690"/>
              <a:gd name="connsiteY311" fmla="*/ 5941132 h 5941133"/>
              <a:gd name="connsiteX312" fmla="*/ 2038282 w 9117690"/>
              <a:gd name="connsiteY312" fmla="*/ 5812105 h 5941133"/>
              <a:gd name="connsiteX313" fmla="*/ 2038282 w 9117690"/>
              <a:gd name="connsiteY313" fmla="*/ 3090757 h 5941133"/>
              <a:gd name="connsiteX314" fmla="*/ 2167310 w 9117690"/>
              <a:gd name="connsiteY314" fmla="*/ 3219784 h 5941133"/>
              <a:gd name="connsiteX315" fmla="*/ 2167309 w 9117690"/>
              <a:gd name="connsiteY315" fmla="*/ 3219785 h 5941133"/>
              <a:gd name="connsiteX316" fmla="*/ 2296336 w 9117690"/>
              <a:gd name="connsiteY316" fmla="*/ 3090758 h 5941133"/>
              <a:gd name="connsiteX317" fmla="*/ 2296336 w 9117690"/>
              <a:gd name="connsiteY317" fmla="*/ 2293287 h 5941133"/>
              <a:gd name="connsiteX318" fmla="*/ 2425363 w 9117690"/>
              <a:gd name="connsiteY318" fmla="*/ 2164260 h 5941133"/>
              <a:gd name="connsiteX319" fmla="*/ 2544250 w 9117690"/>
              <a:gd name="connsiteY319" fmla="*/ 2243064 h 5941133"/>
              <a:gd name="connsiteX320" fmla="*/ 2554389 w 9117690"/>
              <a:gd name="connsiteY320" fmla="*/ 2293282 h 5941133"/>
              <a:gd name="connsiteX321" fmla="*/ 0 w 9117690"/>
              <a:gd name="connsiteY321" fmla="*/ 0 h 5941133"/>
              <a:gd name="connsiteX322" fmla="*/ 1 w 9117690"/>
              <a:gd name="connsiteY322" fmla="*/ 0 h 5941133"/>
              <a:gd name="connsiteX323" fmla="*/ 1 w 9117690"/>
              <a:gd name="connsiteY323" fmla="*/ 2022823 h 5941133"/>
              <a:gd name="connsiteX324" fmla="*/ 129028 w 9117690"/>
              <a:gd name="connsiteY324" fmla="*/ 2151850 h 5941133"/>
              <a:gd name="connsiteX325" fmla="*/ 129027 w 9117690"/>
              <a:gd name="connsiteY325" fmla="*/ 2151851 h 5941133"/>
              <a:gd name="connsiteX326" fmla="*/ 258054 w 9117690"/>
              <a:gd name="connsiteY326" fmla="*/ 2022824 h 5941133"/>
              <a:gd name="connsiteX327" fmla="*/ 258054 w 9117690"/>
              <a:gd name="connsiteY327" fmla="*/ 1933906 h 5941133"/>
              <a:gd name="connsiteX328" fmla="*/ 261652 w 9117690"/>
              <a:gd name="connsiteY328" fmla="*/ 1916087 h 5941133"/>
              <a:gd name="connsiteX329" fmla="*/ 380539 w 9117690"/>
              <a:gd name="connsiteY329" fmla="*/ 1837283 h 5941133"/>
              <a:gd name="connsiteX330" fmla="*/ 499427 w 9117690"/>
              <a:gd name="connsiteY330" fmla="*/ 1916087 h 5941133"/>
              <a:gd name="connsiteX331" fmla="*/ 509565 w 9117690"/>
              <a:gd name="connsiteY331" fmla="*/ 1966306 h 5941133"/>
              <a:gd name="connsiteX332" fmla="*/ 509566 w 9117690"/>
              <a:gd name="connsiteY332" fmla="*/ 2560326 h 5941133"/>
              <a:gd name="connsiteX333" fmla="*/ 638593 w 9117690"/>
              <a:gd name="connsiteY333" fmla="*/ 2689353 h 5941133"/>
              <a:gd name="connsiteX334" fmla="*/ 638592 w 9117690"/>
              <a:gd name="connsiteY334" fmla="*/ 2689354 h 5941133"/>
              <a:gd name="connsiteX335" fmla="*/ 767619 w 9117690"/>
              <a:gd name="connsiteY335" fmla="*/ 2560327 h 5941133"/>
              <a:gd name="connsiteX336" fmla="*/ 767619 w 9117690"/>
              <a:gd name="connsiteY336" fmla="*/ 2474988 h 5941133"/>
              <a:gd name="connsiteX337" fmla="*/ 777383 w 9117690"/>
              <a:gd name="connsiteY337" fmla="*/ 2426627 h 5941133"/>
              <a:gd name="connsiteX338" fmla="*/ 896270 w 9117690"/>
              <a:gd name="connsiteY338" fmla="*/ 2347823 h 5941133"/>
              <a:gd name="connsiteX339" fmla="*/ 1015158 w 9117690"/>
              <a:gd name="connsiteY339" fmla="*/ 2426627 h 5941133"/>
              <a:gd name="connsiteX340" fmla="*/ 1025296 w 9117690"/>
              <a:gd name="connsiteY340" fmla="*/ 2476846 h 5941133"/>
              <a:gd name="connsiteX341" fmla="*/ 1025297 w 9117690"/>
              <a:gd name="connsiteY341" fmla="*/ 2460323 h 5941133"/>
              <a:gd name="connsiteX342" fmla="*/ 1154325 w 9117690"/>
              <a:gd name="connsiteY342" fmla="*/ 2589350 h 5941133"/>
              <a:gd name="connsiteX343" fmla="*/ 1154325 w 9117690"/>
              <a:gd name="connsiteY343" fmla="*/ 2589351 h 5941133"/>
              <a:gd name="connsiteX344" fmla="*/ 1283351 w 9117690"/>
              <a:gd name="connsiteY344" fmla="*/ 2460324 h 5941133"/>
              <a:gd name="connsiteX345" fmla="*/ 1283351 w 9117690"/>
              <a:gd name="connsiteY345" fmla="*/ 2199627 h 5941133"/>
              <a:gd name="connsiteX346" fmla="*/ 1284065 w 9117690"/>
              <a:gd name="connsiteY346" fmla="*/ 2196094 h 5941133"/>
              <a:gd name="connsiteX347" fmla="*/ 1402953 w 9117690"/>
              <a:gd name="connsiteY347" fmla="*/ 2117290 h 5941133"/>
              <a:gd name="connsiteX348" fmla="*/ 1521839 w 9117690"/>
              <a:gd name="connsiteY348" fmla="*/ 2196094 h 5941133"/>
              <a:gd name="connsiteX349" fmla="*/ 1522552 w 9117690"/>
              <a:gd name="connsiteY349" fmla="*/ 2199625 h 5941133"/>
              <a:gd name="connsiteX350" fmla="*/ 1522552 w 9117690"/>
              <a:gd name="connsiteY350" fmla="*/ 2372515 h 5941133"/>
              <a:gd name="connsiteX351" fmla="*/ 1651578 w 9117690"/>
              <a:gd name="connsiteY351" fmla="*/ 2501542 h 5941133"/>
              <a:gd name="connsiteX352" fmla="*/ 1651577 w 9117690"/>
              <a:gd name="connsiteY352" fmla="*/ 2501543 h 5941133"/>
              <a:gd name="connsiteX353" fmla="*/ 1780604 w 9117690"/>
              <a:gd name="connsiteY353" fmla="*/ 2372516 h 5941133"/>
              <a:gd name="connsiteX354" fmla="*/ 1780604 w 9117690"/>
              <a:gd name="connsiteY354" fmla="*/ 2041714 h 5941133"/>
              <a:gd name="connsiteX355" fmla="*/ 1790368 w 9117690"/>
              <a:gd name="connsiteY355" fmla="*/ 1993354 h 5941133"/>
              <a:gd name="connsiteX356" fmla="*/ 1909255 w 9117690"/>
              <a:gd name="connsiteY356" fmla="*/ 1914550 h 5941133"/>
              <a:gd name="connsiteX357" fmla="*/ 2028143 w 9117690"/>
              <a:gd name="connsiteY357" fmla="*/ 1993354 h 5941133"/>
              <a:gd name="connsiteX358" fmla="*/ 2038281 w 9117690"/>
              <a:gd name="connsiteY358" fmla="*/ 2043573 h 5941133"/>
              <a:gd name="connsiteX359" fmla="*/ 2038282 w 9117690"/>
              <a:gd name="connsiteY359" fmla="*/ 2721348 h 5941133"/>
              <a:gd name="connsiteX360" fmla="*/ 2038281 w 9117690"/>
              <a:gd name="connsiteY360" fmla="*/ 4764921 h 5941133"/>
              <a:gd name="connsiteX361" fmla="*/ 2028143 w 9117690"/>
              <a:gd name="connsiteY361" fmla="*/ 4714702 h 5941133"/>
              <a:gd name="connsiteX362" fmla="*/ 1909255 w 9117690"/>
              <a:gd name="connsiteY362" fmla="*/ 4635898 h 5941133"/>
              <a:gd name="connsiteX363" fmla="*/ 1790368 w 9117690"/>
              <a:gd name="connsiteY363" fmla="*/ 4714702 h 5941133"/>
              <a:gd name="connsiteX364" fmla="*/ 1780604 w 9117690"/>
              <a:gd name="connsiteY364" fmla="*/ 4763062 h 5941133"/>
              <a:gd name="connsiteX365" fmla="*/ 1780604 w 9117690"/>
              <a:gd name="connsiteY365" fmla="*/ 5093864 h 5941133"/>
              <a:gd name="connsiteX366" fmla="*/ 1651577 w 9117690"/>
              <a:gd name="connsiteY366" fmla="*/ 5222891 h 5941133"/>
              <a:gd name="connsiteX367" fmla="*/ 1651578 w 9117690"/>
              <a:gd name="connsiteY367" fmla="*/ 5222890 h 5941133"/>
              <a:gd name="connsiteX368" fmla="*/ 1522552 w 9117690"/>
              <a:gd name="connsiteY368" fmla="*/ 5093863 h 5941133"/>
              <a:gd name="connsiteX369" fmla="*/ 1522552 w 9117690"/>
              <a:gd name="connsiteY369" fmla="*/ 4920973 h 5941133"/>
              <a:gd name="connsiteX370" fmla="*/ 1521839 w 9117690"/>
              <a:gd name="connsiteY370" fmla="*/ 4917442 h 5941133"/>
              <a:gd name="connsiteX371" fmla="*/ 1402953 w 9117690"/>
              <a:gd name="connsiteY371" fmla="*/ 4838638 h 5941133"/>
              <a:gd name="connsiteX372" fmla="*/ 1284065 w 9117690"/>
              <a:gd name="connsiteY372" fmla="*/ 4917442 h 5941133"/>
              <a:gd name="connsiteX373" fmla="*/ 1283351 w 9117690"/>
              <a:gd name="connsiteY373" fmla="*/ 4920975 h 5941133"/>
              <a:gd name="connsiteX374" fmla="*/ 1283351 w 9117690"/>
              <a:gd name="connsiteY374" fmla="*/ 5181672 h 5941133"/>
              <a:gd name="connsiteX375" fmla="*/ 1154325 w 9117690"/>
              <a:gd name="connsiteY375" fmla="*/ 5310699 h 5941133"/>
              <a:gd name="connsiteX376" fmla="*/ 1154325 w 9117690"/>
              <a:gd name="connsiteY376" fmla="*/ 5310698 h 5941133"/>
              <a:gd name="connsiteX377" fmla="*/ 1025297 w 9117690"/>
              <a:gd name="connsiteY377" fmla="*/ 5181671 h 5941133"/>
              <a:gd name="connsiteX378" fmla="*/ 1025297 w 9117690"/>
              <a:gd name="connsiteY378" fmla="*/ 2721348 h 5941133"/>
              <a:gd name="connsiteX379" fmla="*/ 1025296 w 9117690"/>
              <a:gd name="connsiteY379" fmla="*/ 5198194 h 5941133"/>
              <a:gd name="connsiteX380" fmla="*/ 1015158 w 9117690"/>
              <a:gd name="connsiteY380" fmla="*/ 5147975 h 5941133"/>
              <a:gd name="connsiteX381" fmla="*/ 896270 w 9117690"/>
              <a:gd name="connsiteY381" fmla="*/ 5069171 h 5941133"/>
              <a:gd name="connsiteX382" fmla="*/ 777383 w 9117690"/>
              <a:gd name="connsiteY382" fmla="*/ 5147975 h 5941133"/>
              <a:gd name="connsiteX383" fmla="*/ 767619 w 9117690"/>
              <a:gd name="connsiteY383" fmla="*/ 5196336 h 5941133"/>
              <a:gd name="connsiteX384" fmla="*/ 767619 w 9117690"/>
              <a:gd name="connsiteY384" fmla="*/ 5281675 h 5941133"/>
              <a:gd name="connsiteX385" fmla="*/ 638592 w 9117690"/>
              <a:gd name="connsiteY385" fmla="*/ 5410702 h 5941133"/>
              <a:gd name="connsiteX386" fmla="*/ 638593 w 9117690"/>
              <a:gd name="connsiteY386" fmla="*/ 5410701 h 5941133"/>
              <a:gd name="connsiteX387" fmla="*/ 509566 w 9117690"/>
              <a:gd name="connsiteY387" fmla="*/ 5281674 h 5941133"/>
              <a:gd name="connsiteX388" fmla="*/ 509566 w 9117690"/>
              <a:gd name="connsiteY388" fmla="*/ 2721348 h 5941133"/>
              <a:gd name="connsiteX389" fmla="*/ 509565 w 9117690"/>
              <a:gd name="connsiteY389" fmla="*/ 4687654 h 5941133"/>
              <a:gd name="connsiteX390" fmla="*/ 499427 w 9117690"/>
              <a:gd name="connsiteY390" fmla="*/ 4637435 h 5941133"/>
              <a:gd name="connsiteX391" fmla="*/ 380539 w 9117690"/>
              <a:gd name="connsiteY391" fmla="*/ 4558631 h 5941133"/>
              <a:gd name="connsiteX392" fmla="*/ 261652 w 9117690"/>
              <a:gd name="connsiteY392" fmla="*/ 4637435 h 5941133"/>
              <a:gd name="connsiteX393" fmla="*/ 258054 w 9117690"/>
              <a:gd name="connsiteY393" fmla="*/ 4655254 h 5941133"/>
              <a:gd name="connsiteX394" fmla="*/ 258054 w 9117690"/>
              <a:gd name="connsiteY394" fmla="*/ 4744172 h 5941133"/>
              <a:gd name="connsiteX395" fmla="*/ 129027 w 9117690"/>
              <a:gd name="connsiteY395" fmla="*/ 4873199 h 5941133"/>
              <a:gd name="connsiteX396" fmla="*/ 129028 w 9117690"/>
              <a:gd name="connsiteY396" fmla="*/ 4873198 h 5941133"/>
              <a:gd name="connsiteX397" fmla="*/ 1 w 9117690"/>
              <a:gd name="connsiteY397" fmla="*/ 4744171 h 5941133"/>
              <a:gd name="connsiteX398" fmla="*/ 1 w 9117690"/>
              <a:gd name="connsiteY398" fmla="*/ 2721348 h 5941133"/>
              <a:gd name="connsiteX399" fmla="*/ 0 w 9117690"/>
              <a:gd name="connsiteY399" fmla="*/ 2721348 h 5941133"/>
              <a:gd name="connsiteX400" fmla="*/ 0 w 9117690"/>
              <a:gd name="connsiteY400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0 h 5941133"/>
              <a:gd name="connsiteX105" fmla="*/ 7101794 w 9117690"/>
              <a:gd name="connsiteY105" fmla="*/ 1831319 h 5941133"/>
              <a:gd name="connsiteX106" fmla="*/ 7230821 w 9117690"/>
              <a:gd name="connsiteY106" fmla="*/ 1960346 h 5941133"/>
              <a:gd name="connsiteX107" fmla="*/ 7230820 w 9117690"/>
              <a:gd name="connsiteY107" fmla="*/ 1960347 h 5941133"/>
              <a:gd name="connsiteX108" fmla="*/ 7359847 w 9117690"/>
              <a:gd name="connsiteY108" fmla="*/ 1831320 h 5941133"/>
              <a:gd name="connsiteX109" fmla="*/ 7359847 w 9117690"/>
              <a:gd name="connsiteY109" fmla="*/ 1726679 h 5941133"/>
              <a:gd name="connsiteX110" fmla="*/ 7360099 w 9117690"/>
              <a:gd name="connsiteY110" fmla="*/ 1725250 h 5941133"/>
              <a:gd name="connsiteX111" fmla="*/ 7459828 w 9117690"/>
              <a:gd name="connsiteY111" fmla="*/ 1639301 h 5941133"/>
              <a:gd name="connsiteX112" fmla="*/ 7483308 w 9117690"/>
              <a:gd name="connsiteY112" fmla="*/ 1636934 h 5941133"/>
              <a:gd name="connsiteX113" fmla="*/ 7483308 w 9117690"/>
              <a:gd name="connsiteY113" fmla="*/ 1636196 h 5941133"/>
              <a:gd name="connsiteX114" fmla="*/ 7531378 w 9117690"/>
              <a:gd name="connsiteY114" fmla="*/ 1626492 h 5941133"/>
              <a:gd name="connsiteX115" fmla="*/ 7610181 w 9117690"/>
              <a:gd name="connsiteY115" fmla="*/ 1507604 h 5941133"/>
              <a:gd name="connsiteX116" fmla="*/ 7610181 w 9117690"/>
              <a:gd name="connsiteY116" fmla="*/ 1266735 h 5941133"/>
              <a:gd name="connsiteX117" fmla="*/ 7612370 w 9117690"/>
              <a:gd name="connsiteY117" fmla="*/ 1255890 h 5941133"/>
              <a:gd name="connsiteX118" fmla="*/ 7731258 w 9117690"/>
              <a:gd name="connsiteY118" fmla="*/ 1177086 h 5941133"/>
              <a:gd name="connsiteX119" fmla="*/ 7850145 w 9117690"/>
              <a:gd name="connsiteY119" fmla="*/ 1255890 h 5941133"/>
              <a:gd name="connsiteX120" fmla="*/ 7858534 w 9117690"/>
              <a:gd name="connsiteY120" fmla="*/ 1297440 h 5941133"/>
              <a:gd name="connsiteX121" fmla="*/ 7858534 w 9117690"/>
              <a:gd name="connsiteY121" fmla="*/ 1387570 h 5941133"/>
              <a:gd name="connsiteX122" fmla="*/ 7937337 w 9117690"/>
              <a:gd name="connsiteY122" fmla="*/ 1506458 h 5941133"/>
              <a:gd name="connsiteX123" fmla="*/ 7985407 w 9117690"/>
              <a:gd name="connsiteY123" fmla="*/ 1516162 h 5941133"/>
              <a:gd name="connsiteX124" fmla="*/ 7985407 w 9117690"/>
              <a:gd name="connsiteY124" fmla="*/ 1516900 h 5941133"/>
              <a:gd name="connsiteX125" fmla="*/ 8008887 w 9117690"/>
              <a:gd name="connsiteY125" fmla="*/ 1519267 h 5941133"/>
              <a:gd name="connsiteX126" fmla="*/ 8108616 w 9117690"/>
              <a:gd name="connsiteY126" fmla="*/ 1605216 h 5941133"/>
              <a:gd name="connsiteX127" fmla="*/ 8110619 w 9117690"/>
              <a:gd name="connsiteY127" fmla="*/ 1616566 h 5941133"/>
              <a:gd name="connsiteX128" fmla="*/ 8110619 w 9117690"/>
              <a:gd name="connsiteY128" fmla="*/ 1896586 h 5941133"/>
              <a:gd name="connsiteX129" fmla="*/ 8239646 w 9117690"/>
              <a:gd name="connsiteY129" fmla="*/ 2025613 h 5941133"/>
              <a:gd name="connsiteX130" fmla="*/ 8239645 w 9117690"/>
              <a:gd name="connsiteY130" fmla="*/ 2025614 h 5941133"/>
              <a:gd name="connsiteX131" fmla="*/ 8368672 w 9117690"/>
              <a:gd name="connsiteY131" fmla="*/ 1896587 h 5941133"/>
              <a:gd name="connsiteX132" fmla="*/ 8368672 w 9117690"/>
              <a:gd name="connsiteY132" fmla="*/ 1628262 h 5941133"/>
              <a:gd name="connsiteX133" fmla="*/ 8368923 w 9117690"/>
              <a:gd name="connsiteY133" fmla="*/ 1626839 h 5941133"/>
              <a:gd name="connsiteX134" fmla="*/ 8468652 w 9117690"/>
              <a:gd name="connsiteY134" fmla="*/ 1540890 h 5941133"/>
              <a:gd name="connsiteX135" fmla="*/ 8492132 w 9117690"/>
              <a:gd name="connsiteY135" fmla="*/ 1538523 h 5941133"/>
              <a:gd name="connsiteX136" fmla="*/ 8492132 w 9117690"/>
              <a:gd name="connsiteY136" fmla="*/ 1537785 h 5941133"/>
              <a:gd name="connsiteX137" fmla="*/ 8540202 w 9117690"/>
              <a:gd name="connsiteY137" fmla="*/ 1528081 h 5941133"/>
              <a:gd name="connsiteX138" fmla="*/ 8619005 w 9117690"/>
              <a:gd name="connsiteY138" fmla="*/ 1409193 h 5941133"/>
              <a:gd name="connsiteX139" fmla="*/ 8619005 w 9117690"/>
              <a:gd name="connsiteY139" fmla="*/ 849400 h 5941133"/>
              <a:gd name="connsiteX140" fmla="*/ 8619025 w 9117690"/>
              <a:gd name="connsiteY140" fmla="*/ 849287 h 5941133"/>
              <a:gd name="connsiteX141" fmla="*/ 8718754 w 9117690"/>
              <a:gd name="connsiteY141" fmla="*/ 763338 h 5941133"/>
              <a:gd name="connsiteX142" fmla="*/ 8742234 w 9117690"/>
              <a:gd name="connsiteY142" fmla="*/ 760971 h 5941133"/>
              <a:gd name="connsiteX143" fmla="*/ 8742234 w 9117690"/>
              <a:gd name="connsiteY143" fmla="*/ 760233 h 5941133"/>
              <a:gd name="connsiteX144" fmla="*/ 8790304 w 9117690"/>
              <a:gd name="connsiteY144" fmla="*/ 750529 h 5941133"/>
              <a:gd name="connsiteX145" fmla="*/ 8869107 w 9117690"/>
              <a:gd name="connsiteY145" fmla="*/ 631641 h 5941133"/>
              <a:gd name="connsiteX146" fmla="*/ 8869107 w 9117690"/>
              <a:gd name="connsiteY146" fmla="*/ 568327 h 5941133"/>
              <a:gd name="connsiteX147" fmla="*/ 8890272 w 9117690"/>
              <a:gd name="connsiteY147" fmla="*/ 531436 h 5941133"/>
              <a:gd name="connsiteX148" fmla="*/ 8967336 w 9117690"/>
              <a:gd name="connsiteY148" fmla="*/ 484992 h 5941133"/>
              <a:gd name="connsiteX149" fmla="*/ 8990816 w 9117690"/>
              <a:gd name="connsiteY149" fmla="*/ 482625 h 5941133"/>
              <a:gd name="connsiteX150" fmla="*/ 8990816 w 9117690"/>
              <a:gd name="connsiteY150" fmla="*/ 481887 h 5941133"/>
              <a:gd name="connsiteX151" fmla="*/ 9038886 w 9117690"/>
              <a:gd name="connsiteY151" fmla="*/ 472183 h 5941133"/>
              <a:gd name="connsiteX152" fmla="*/ 9117689 w 9117690"/>
              <a:gd name="connsiteY152" fmla="*/ 353297 h 5941133"/>
              <a:gd name="connsiteX153" fmla="*/ 9117689 w 9117690"/>
              <a:gd name="connsiteY153" fmla="*/ 556639 h 5941133"/>
              <a:gd name="connsiteX154" fmla="*/ 9117690 w 9117690"/>
              <a:gd name="connsiteY154" fmla="*/ 556644 h 5941133"/>
              <a:gd name="connsiteX155" fmla="*/ 9117689 w 9117690"/>
              <a:gd name="connsiteY155" fmla="*/ 3074645 h 5941133"/>
              <a:gd name="connsiteX156" fmla="*/ 9038886 w 9117690"/>
              <a:gd name="connsiteY156" fmla="*/ 3193531 h 5941133"/>
              <a:gd name="connsiteX157" fmla="*/ 8990816 w 9117690"/>
              <a:gd name="connsiteY157" fmla="*/ 3203235 h 5941133"/>
              <a:gd name="connsiteX158" fmla="*/ 8990816 w 9117690"/>
              <a:gd name="connsiteY158" fmla="*/ 3203973 h 5941133"/>
              <a:gd name="connsiteX159" fmla="*/ 8967336 w 9117690"/>
              <a:gd name="connsiteY159" fmla="*/ 3206340 h 5941133"/>
              <a:gd name="connsiteX160" fmla="*/ 8890272 w 9117690"/>
              <a:gd name="connsiteY160" fmla="*/ 3252784 h 5941133"/>
              <a:gd name="connsiteX161" fmla="*/ 8869107 w 9117690"/>
              <a:gd name="connsiteY161" fmla="*/ 3289675 h 5941133"/>
              <a:gd name="connsiteX162" fmla="*/ 8869107 w 9117690"/>
              <a:gd name="connsiteY162" fmla="*/ 3352989 h 5941133"/>
              <a:gd name="connsiteX163" fmla="*/ 8790304 w 9117690"/>
              <a:gd name="connsiteY163" fmla="*/ 3471877 h 5941133"/>
              <a:gd name="connsiteX164" fmla="*/ 8742234 w 9117690"/>
              <a:gd name="connsiteY164" fmla="*/ 3481581 h 5941133"/>
              <a:gd name="connsiteX165" fmla="*/ 8742234 w 9117690"/>
              <a:gd name="connsiteY165" fmla="*/ 3482319 h 5941133"/>
              <a:gd name="connsiteX166" fmla="*/ 8718754 w 9117690"/>
              <a:gd name="connsiteY166" fmla="*/ 3484686 h 5941133"/>
              <a:gd name="connsiteX167" fmla="*/ 8619025 w 9117690"/>
              <a:gd name="connsiteY167" fmla="*/ 3570635 h 5941133"/>
              <a:gd name="connsiteX168" fmla="*/ 8619005 w 9117690"/>
              <a:gd name="connsiteY168" fmla="*/ 3570748 h 5941133"/>
              <a:gd name="connsiteX169" fmla="*/ 8619005 w 9117690"/>
              <a:gd name="connsiteY169" fmla="*/ 4130541 h 5941133"/>
              <a:gd name="connsiteX170" fmla="*/ 8540202 w 9117690"/>
              <a:gd name="connsiteY170" fmla="*/ 4249429 h 5941133"/>
              <a:gd name="connsiteX171" fmla="*/ 8492132 w 9117690"/>
              <a:gd name="connsiteY171" fmla="*/ 4259133 h 5941133"/>
              <a:gd name="connsiteX172" fmla="*/ 8492132 w 9117690"/>
              <a:gd name="connsiteY172" fmla="*/ 4259871 h 5941133"/>
              <a:gd name="connsiteX173" fmla="*/ 8468652 w 9117690"/>
              <a:gd name="connsiteY173" fmla="*/ 4262238 h 5941133"/>
              <a:gd name="connsiteX174" fmla="*/ 8368923 w 9117690"/>
              <a:gd name="connsiteY174" fmla="*/ 4348187 h 5941133"/>
              <a:gd name="connsiteX175" fmla="*/ 8368672 w 9117690"/>
              <a:gd name="connsiteY175" fmla="*/ 4349610 h 5941133"/>
              <a:gd name="connsiteX176" fmla="*/ 8368672 w 9117690"/>
              <a:gd name="connsiteY176" fmla="*/ 4617935 h 5941133"/>
              <a:gd name="connsiteX177" fmla="*/ 8239645 w 9117690"/>
              <a:gd name="connsiteY177" fmla="*/ 4746962 h 5941133"/>
              <a:gd name="connsiteX178" fmla="*/ 8239646 w 9117690"/>
              <a:gd name="connsiteY178" fmla="*/ 4746961 h 5941133"/>
              <a:gd name="connsiteX179" fmla="*/ 8110619 w 9117690"/>
              <a:gd name="connsiteY179" fmla="*/ 4617934 h 5941133"/>
              <a:gd name="connsiteX180" fmla="*/ 8110619 w 9117690"/>
              <a:gd name="connsiteY180" fmla="*/ 4337914 h 5941133"/>
              <a:gd name="connsiteX181" fmla="*/ 8108616 w 9117690"/>
              <a:gd name="connsiteY181" fmla="*/ 4326564 h 5941133"/>
              <a:gd name="connsiteX182" fmla="*/ 8008887 w 9117690"/>
              <a:gd name="connsiteY182" fmla="*/ 4240615 h 5941133"/>
              <a:gd name="connsiteX183" fmla="*/ 7985407 w 9117690"/>
              <a:gd name="connsiteY183" fmla="*/ 4238248 h 5941133"/>
              <a:gd name="connsiteX184" fmla="*/ 7985407 w 9117690"/>
              <a:gd name="connsiteY184" fmla="*/ 4237510 h 5941133"/>
              <a:gd name="connsiteX185" fmla="*/ 7937337 w 9117690"/>
              <a:gd name="connsiteY185" fmla="*/ 4227806 h 5941133"/>
              <a:gd name="connsiteX186" fmla="*/ 7858534 w 9117690"/>
              <a:gd name="connsiteY186" fmla="*/ 4108918 h 5941133"/>
              <a:gd name="connsiteX187" fmla="*/ 7858534 w 9117690"/>
              <a:gd name="connsiteY187" fmla="*/ 4018788 h 5941133"/>
              <a:gd name="connsiteX188" fmla="*/ 7850145 w 9117690"/>
              <a:gd name="connsiteY188" fmla="*/ 3977238 h 5941133"/>
              <a:gd name="connsiteX189" fmla="*/ 7731258 w 9117690"/>
              <a:gd name="connsiteY189" fmla="*/ 3898434 h 5941133"/>
              <a:gd name="connsiteX190" fmla="*/ 7612370 w 9117690"/>
              <a:gd name="connsiteY190" fmla="*/ 3977238 h 5941133"/>
              <a:gd name="connsiteX191" fmla="*/ 7610181 w 9117690"/>
              <a:gd name="connsiteY191" fmla="*/ 3988083 h 5941133"/>
              <a:gd name="connsiteX192" fmla="*/ 7610181 w 9117690"/>
              <a:gd name="connsiteY192" fmla="*/ 4228952 h 5941133"/>
              <a:gd name="connsiteX193" fmla="*/ 7531378 w 9117690"/>
              <a:gd name="connsiteY193" fmla="*/ 4347840 h 5941133"/>
              <a:gd name="connsiteX194" fmla="*/ 7483308 w 9117690"/>
              <a:gd name="connsiteY194" fmla="*/ 4357544 h 5941133"/>
              <a:gd name="connsiteX195" fmla="*/ 7483308 w 9117690"/>
              <a:gd name="connsiteY195" fmla="*/ 4358282 h 5941133"/>
              <a:gd name="connsiteX196" fmla="*/ 7459828 w 9117690"/>
              <a:gd name="connsiteY196" fmla="*/ 4360649 h 5941133"/>
              <a:gd name="connsiteX197" fmla="*/ 7360099 w 9117690"/>
              <a:gd name="connsiteY197" fmla="*/ 4446598 h 5941133"/>
              <a:gd name="connsiteX198" fmla="*/ 7359847 w 9117690"/>
              <a:gd name="connsiteY198" fmla="*/ 4448027 h 5941133"/>
              <a:gd name="connsiteX199" fmla="*/ 7359847 w 9117690"/>
              <a:gd name="connsiteY199" fmla="*/ 4552668 h 5941133"/>
              <a:gd name="connsiteX200" fmla="*/ 7230820 w 9117690"/>
              <a:gd name="connsiteY200" fmla="*/ 4681695 h 5941133"/>
              <a:gd name="connsiteX201" fmla="*/ 7230821 w 9117690"/>
              <a:gd name="connsiteY201" fmla="*/ 4681694 h 5941133"/>
              <a:gd name="connsiteX202" fmla="*/ 7101794 w 9117690"/>
              <a:gd name="connsiteY202" fmla="*/ 4552667 h 5941133"/>
              <a:gd name="connsiteX203" fmla="*/ 7101794 w 9117690"/>
              <a:gd name="connsiteY203" fmla="*/ 2721348 h 5941133"/>
              <a:gd name="connsiteX204" fmla="*/ 7101793 w 9117690"/>
              <a:gd name="connsiteY204" fmla="*/ 4569190 h 5941133"/>
              <a:gd name="connsiteX205" fmla="*/ 7091655 w 9117690"/>
              <a:gd name="connsiteY205" fmla="*/ 4518971 h 5941133"/>
              <a:gd name="connsiteX206" fmla="*/ 6972767 w 9117690"/>
              <a:gd name="connsiteY206" fmla="*/ 4440167 h 5941133"/>
              <a:gd name="connsiteX207" fmla="*/ 6853880 w 9117690"/>
              <a:gd name="connsiteY207" fmla="*/ 4518971 h 5941133"/>
              <a:gd name="connsiteX208" fmla="*/ 6844116 w 9117690"/>
              <a:gd name="connsiteY208" fmla="*/ 4567331 h 5941133"/>
              <a:gd name="connsiteX209" fmla="*/ 6844116 w 9117690"/>
              <a:gd name="connsiteY209" fmla="*/ 5153733 h 5941133"/>
              <a:gd name="connsiteX210" fmla="*/ 6715089 w 9117690"/>
              <a:gd name="connsiteY210" fmla="*/ 5282760 h 5941133"/>
              <a:gd name="connsiteX211" fmla="*/ 6715090 w 9117690"/>
              <a:gd name="connsiteY211" fmla="*/ 5282759 h 5941133"/>
              <a:gd name="connsiteX212" fmla="*/ 6586063 w 9117690"/>
              <a:gd name="connsiteY212" fmla="*/ 5153732 h 5941133"/>
              <a:gd name="connsiteX213" fmla="*/ 6586063 w 9117690"/>
              <a:gd name="connsiteY213" fmla="*/ 2721348 h 5941133"/>
              <a:gd name="connsiteX214" fmla="*/ 6586062 w 9117690"/>
              <a:gd name="connsiteY214" fmla="*/ 4256770 h 5941133"/>
              <a:gd name="connsiteX215" fmla="*/ 6575924 w 9117690"/>
              <a:gd name="connsiteY215" fmla="*/ 4206551 h 5941133"/>
              <a:gd name="connsiteX216" fmla="*/ 6457036 w 9117690"/>
              <a:gd name="connsiteY216" fmla="*/ 4127747 h 5941133"/>
              <a:gd name="connsiteX217" fmla="*/ 6338149 w 9117690"/>
              <a:gd name="connsiteY217" fmla="*/ 4206551 h 5941133"/>
              <a:gd name="connsiteX218" fmla="*/ 6334551 w 9117690"/>
              <a:gd name="connsiteY218" fmla="*/ 4224370 h 5941133"/>
              <a:gd name="connsiteX219" fmla="*/ 6334551 w 9117690"/>
              <a:gd name="connsiteY219" fmla="*/ 4533316 h 5941133"/>
              <a:gd name="connsiteX220" fmla="*/ 6205524 w 9117690"/>
              <a:gd name="connsiteY220" fmla="*/ 4662343 h 5941133"/>
              <a:gd name="connsiteX221" fmla="*/ 6205525 w 9117690"/>
              <a:gd name="connsiteY221" fmla="*/ 4662342 h 5941133"/>
              <a:gd name="connsiteX222" fmla="*/ 6076498 w 9117690"/>
              <a:gd name="connsiteY222" fmla="*/ 4533315 h 5941133"/>
              <a:gd name="connsiteX223" fmla="*/ 6076498 w 9117690"/>
              <a:gd name="connsiteY223" fmla="*/ 4486577 h 5941133"/>
              <a:gd name="connsiteX224" fmla="*/ 6057828 w 9117690"/>
              <a:gd name="connsiteY224" fmla="*/ 4454035 h 5941133"/>
              <a:gd name="connsiteX225" fmla="*/ 5980764 w 9117690"/>
              <a:gd name="connsiteY225" fmla="*/ 4407591 h 5941133"/>
              <a:gd name="connsiteX226" fmla="*/ 5957284 w 9117690"/>
              <a:gd name="connsiteY226" fmla="*/ 4405224 h 5941133"/>
              <a:gd name="connsiteX227" fmla="*/ 5957284 w 9117690"/>
              <a:gd name="connsiteY227" fmla="*/ 4404486 h 5941133"/>
              <a:gd name="connsiteX228" fmla="*/ 5909214 w 9117690"/>
              <a:gd name="connsiteY228" fmla="*/ 4394782 h 5941133"/>
              <a:gd name="connsiteX229" fmla="*/ 5830411 w 9117690"/>
              <a:gd name="connsiteY229" fmla="*/ 4275894 h 5941133"/>
              <a:gd name="connsiteX230" fmla="*/ 5830411 w 9117690"/>
              <a:gd name="connsiteY230" fmla="*/ 4161910 h 5941133"/>
              <a:gd name="connsiteX231" fmla="*/ 5822022 w 9117690"/>
              <a:gd name="connsiteY231" fmla="*/ 4120360 h 5941133"/>
              <a:gd name="connsiteX232" fmla="*/ 5703135 w 9117690"/>
              <a:gd name="connsiteY232" fmla="*/ 4041556 h 5941133"/>
              <a:gd name="connsiteX233" fmla="*/ 5584247 w 9117690"/>
              <a:gd name="connsiteY233" fmla="*/ 4120360 h 5941133"/>
              <a:gd name="connsiteX234" fmla="*/ 5582058 w 9117690"/>
              <a:gd name="connsiteY234" fmla="*/ 4131204 h 5941133"/>
              <a:gd name="connsiteX235" fmla="*/ 5582058 w 9117690"/>
              <a:gd name="connsiteY235" fmla="*/ 4284608 h 5941133"/>
              <a:gd name="connsiteX236" fmla="*/ 5503255 w 9117690"/>
              <a:gd name="connsiteY236" fmla="*/ 4403496 h 5941133"/>
              <a:gd name="connsiteX237" fmla="*/ 5455185 w 9117690"/>
              <a:gd name="connsiteY237" fmla="*/ 4413200 h 5941133"/>
              <a:gd name="connsiteX238" fmla="*/ 5455185 w 9117690"/>
              <a:gd name="connsiteY238" fmla="*/ 4413938 h 5941133"/>
              <a:gd name="connsiteX239" fmla="*/ 5431705 w 9117690"/>
              <a:gd name="connsiteY239" fmla="*/ 4416305 h 5941133"/>
              <a:gd name="connsiteX240" fmla="*/ 5331976 w 9117690"/>
              <a:gd name="connsiteY240" fmla="*/ 4502254 h 5941133"/>
              <a:gd name="connsiteX241" fmla="*/ 5329772 w 9117690"/>
              <a:gd name="connsiteY241" fmla="*/ 4514744 h 5941133"/>
              <a:gd name="connsiteX242" fmla="*/ 5329772 w 9117690"/>
              <a:gd name="connsiteY242" fmla="*/ 4648652 h 5941133"/>
              <a:gd name="connsiteX243" fmla="*/ 5200745 w 9117690"/>
              <a:gd name="connsiteY243" fmla="*/ 4777679 h 5941133"/>
              <a:gd name="connsiteX244" fmla="*/ 5200746 w 9117690"/>
              <a:gd name="connsiteY244" fmla="*/ 4777678 h 5941133"/>
              <a:gd name="connsiteX245" fmla="*/ 5071719 w 9117690"/>
              <a:gd name="connsiteY245" fmla="*/ 4648651 h 5941133"/>
              <a:gd name="connsiteX246" fmla="*/ 5071719 w 9117690"/>
              <a:gd name="connsiteY246" fmla="*/ 4283397 h 5941133"/>
              <a:gd name="connsiteX247" fmla="*/ 5069515 w 9117690"/>
              <a:gd name="connsiteY247" fmla="*/ 4270907 h 5941133"/>
              <a:gd name="connsiteX248" fmla="*/ 4969786 w 9117690"/>
              <a:gd name="connsiteY248" fmla="*/ 4184958 h 5941133"/>
              <a:gd name="connsiteX249" fmla="*/ 4946306 w 9117690"/>
              <a:gd name="connsiteY249" fmla="*/ 4182591 h 5941133"/>
              <a:gd name="connsiteX250" fmla="*/ 4946306 w 9117690"/>
              <a:gd name="connsiteY250" fmla="*/ 4181853 h 5941133"/>
              <a:gd name="connsiteX251" fmla="*/ 4898236 w 9117690"/>
              <a:gd name="connsiteY251" fmla="*/ 4172149 h 5941133"/>
              <a:gd name="connsiteX252" fmla="*/ 4819433 w 9117690"/>
              <a:gd name="connsiteY252" fmla="*/ 4053261 h 5941133"/>
              <a:gd name="connsiteX253" fmla="*/ 4819433 w 9117690"/>
              <a:gd name="connsiteY253" fmla="*/ 3676885 h 5941133"/>
              <a:gd name="connsiteX254" fmla="*/ 4811044 w 9117690"/>
              <a:gd name="connsiteY254" fmla="*/ 3635336 h 5941133"/>
              <a:gd name="connsiteX255" fmla="*/ 4692157 w 9117690"/>
              <a:gd name="connsiteY255" fmla="*/ 3556532 h 5941133"/>
              <a:gd name="connsiteX256" fmla="*/ 4563130 w 9117690"/>
              <a:gd name="connsiteY256" fmla="*/ 3685559 h 5941133"/>
              <a:gd name="connsiteX257" fmla="*/ 4563130 w 9117690"/>
              <a:gd name="connsiteY257" fmla="*/ 2721348 h 5941133"/>
              <a:gd name="connsiteX258" fmla="*/ 4563015 w 9117690"/>
              <a:gd name="connsiteY258" fmla="*/ 2721348 h 5941133"/>
              <a:gd name="connsiteX259" fmla="*/ 4563014 w 9117690"/>
              <a:gd name="connsiteY259" fmla="*/ 3989312 h 5941133"/>
              <a:gd name="connsiteX260" fmla="*/ 4484211 w 9117690"/>
              <a:gd name="connsiteY260" fmla="*/ 4108200 h 5941133"/>
              <a:gd name="connsiteX261" fmla="*/ 4436141 w 9117690"/>
              <a:gd name="connsiteY261" fmla="*/ 4117904 h 5941133"/>
              <a:gd name="connsiteX262" fmla="*/ 4436141 w 9117690"/>
              <a:gd name="connsiteY262" fmla="*/ 4118642 h 5941133"/>
              <a:gd name="connsiteX263" fmla="*/ 4412661 w 9117690"/>
              <a:gd name="connsiteY263" fmla="*/ 4121009 h 5941133"/>
              <a:gd name="connsiteX264" fmla="*/ 4335596 w 9117690"/>
              <a:gd name="connsiteY264" fmla="*/ 4167453 h 5941133"/>
              <a:gd name="connsiteX265" fmla="*/ 4314689 w 9117690"/>
              <a:gd name="connsiteY265" fmla="*/ 4203896 h 5941133"/>
              <a:gd name="connsiteX266" fmla="*/ 4314689 w 9117690"/>
              <a:gd name="connsiteY266" fmla="*/ 4339508 h 5941133"/>
              <a:gd name="connsiteX267" fmla="*/ 4235886 w 9117690"/>
              <a:gd name="connsiteY267" fmla="*/ 4458396 h 5941133"/>
              <a:gd name="connsiteX268" fmla="*/ 4187818 w 9117690"/>
              <a:gd name="connsiteY268" fmla="*/ 4468100 h 5941133"/>
              <a:gd name="connsiteX269" fmla="*/ 4187818 w 9117690"/>
              <a:gd name="connsiteY269" fmla="*/ 4468838 h 5941133"/>
              <a:gd name="connsiteX270" fmla="*/ 4164338 w 9117690"/>
              <a:gd name="connsiteY270" fmla="*/ 4471205 h 5941133"/>
              <a:gd name="connsiteX271" fmla="*/ 4087274 w 9117690"/>
              <a:gd name="connsiteY271" fmla="*/ 4517649 h 5941133"/>
              <a:gd name="connsiteX272" fmla="*/ 4066135 w 9117690"/>
              <a:gd name="connsiteY272" fmla="*/ 4554495 h 5941133"/>
              <a:gd name="connsiteX273" fmla="*/ 4066135 w 9117690"/>
              <a:gd name="connsiteY273" fmla="*/ 4712264 h 5941133"/>
              <a:gd name="connsiteX274" fmla="*/ 3937109 w 9117690"/>
              <a:gd name="connsiteY274" fmla="*/ 4841291 h 5941133"/>
              <a:gd name="connsiteX275" fmla="*/ 3937109 w 9117690"/>
              <a:gd name="connsiteY275" fmla="*/ 4841290 h 5941133"/>
              <a:gd name="connsiteX276" fmla="*/ 3808082 w 9117690"/>
              <a:gd name="connsiteY276" fmla="*/ 4712263 h 5941133"/>
              <a:gd name="connsiteX277" fmla="*/ 3808082 w 9117690"/>
              <a:gd name="connsiteY277" fmla="*/ 4219518 h 5941133"/>
              <a:gd name="connsiteX278" fmla="*/ 3799694 w 9117690"/>
              <a:gd name="connsiteY278" fmla="*/ 4177968 h 5941133"/>
              <a:gd name="connsiteX279" fmla="*/ 3680807 w 9117690"/>
              <a:gd name="connsiteY279" fmla="*/ 4099164 h 5941133"/>
              <a:gd name="connsiteX280" fmla="*/ 3561920 w 9117690"/>
              <a:gd name="connsiteY280" fmla="*/ 4177968 h 5941133"/>
              <a:gd name="connsiteX281" fmla="*/ 3561433 w 9117690"/>
              <a:gd name="connsiteY281" fmla="*/ 4180378 h 5941133"/>
              <a:gd name="connsiteX282" fmla="*/ 3561433 w 9117690"/>
              <a:gd name="connsiteY282" fmla="*/ 4435519 h 5941133"/>
              <a:gd name="connsiteX283" fmla="*/ 3482629 w 9117690"/>
              <a:gd name="connsiteY283" fmla="*/ 4554407 h 5941133"/>
              <a:gd name="connsiteX284" fmla="*/ 3438829 w 9117690"/>
              <a:gd name="connsiteY284" fmla="*/ 4563249 h 5941133"/>
              <a:gd name="connsiteX285" fmla="*/ 3438829 w 9117690"/>
              <a:gd name="connsiteY285" fmla="*/ 4564615 h 5941133"/>
              <a:gd name="connsiteX286" fmla="*/ 3415349 w 9117690"/>
              <a:gd name="connsiteY286" fmla="*/ 4566982 h 5941133"/>
              <a:gd name="connsiteX287" fmla="*/ 3315620 w 9117690"/>
              <a:gd name="connsiteY287" fmla="*/ 4652931 h 5941133"/>
              <a:gd name="connsiteX288" fmla="*/ 3307419 w 9117690"/>
              <a:gd name="connsiteY288" fmla="*/ 4699402 h 5941133"/>
              <a:gd name="connsiteX289" fmla="*/ 3307419 w 9117690"/>
              <a:gd name="connsiteY289" fmla="*/ 5166571 h 5941133"/>
              <a:gd name="connsiteX290" fmla="*/ 3178392 w 9117690"/>
              <a:gd name="connsiteY290" fmla="*/ 5295598 h 5941133"/>
              <a:gd name="connsiteX291" fmla="*/ 3178393 w 9117690"/>
              <a:gd name="connsiteY291" fmla="*/ 5295599 h 5941133"/>
              <a:gd name="connsiteX292" fmla="*/ 3049366 w 9117690"/>
              <a:gd name="connsiteY292" fmla="*/ 5166572 h 5941133"/>
              <a:gd name="connsiteX293" fmla="*/ 3049366 w 9117690"/>
              <a:gd name="connsiteY293" fmla="*/ 4514427 h 5941133"/>
              <a:gd name="connsiteX294" fmla="*/ 3033349 w 9117690"/>
              <a:gd name="connsiteY294" fmla="*/ 4488028 h 5941133"/>
              <a:gd name="connsiteX295" fmla="*/ 2933786 w 9117690"/>
              <a:gd name="connsiteY295" fmla="*/ 4441074 h 5941133"/>
              <a:gd name="connsiteX296" fmla="*/ 2814899 w 9117690"/>
              <a:gd name="connsiteY296" fmla="*/ 4519878 h 5941133"/>
              <a:gd name="connsiteX297" fmla="*/ 2812443 w 9117690"/>
              <a:gd name="connsiteY297" fmla="*/ 4532038 h 5941133"/>
              <a:gd name="connsiteX298" fmla="*/ 2812443 w 9117690"/>
              <a:gd name="connsiteY298" fmla="*/ 5039760 h 5941133"/>
              <a:gd name="connsiteX299" fmla="*/ 2683416 w 9117690"/>
              <a:gd name="connsiteY299" fmla="*/ 5168787 h 5941133"/>
              <a:gd name="connsiteX300" fmla="*/ 2683417 w 9117690"/>
              <a:gd name="connsiteY300" fmla="*/ 5168786 h 5941133"/>
              <a:gd name="connsiteX301" fmla="*/ 2554391 w 9117690"/>
              <a:gd name="connsiteY301" fmla="*/ 5039759 h 5941133"/>
              <a:gd name="connsiteX302" fmla="*/ 2554391 w 9117690"/>
              <a:gd name="connsiteY302" fmla="*/ 2721348 h 5941133"/>
              <a:gd name="connsiteX303" fmla="*/ 2554390 w 9117690"/>
              <a:gd name="connsiteY303" fmla="*/ 2721348 h 5941133"/>
              <a:gd name="connsiteX304" fmla="*/ 2554389 w 9117690"/>
              <a:gd name="connsiteY304" fmla="*/ 5014630 h 5941133"/>
              <a:gd name="connsiteX305" fmla="*/ 2544250 w 9117690"/>
              <a:gd name="connsiteY305" fmla="*/ 4964412 h 5941133"/>
              <a:gd name="connsiteX306" fmla="*/ 2425363 w 9117690"/>
              <a:gd name="connsiteY306" fmla="*/ 4885608 h 5941133"/>
              <a:gd name="connsiteX307" fmla="*/ 2296336 w 9117690"/>
              <a:gd name="connsiteY307" fmla="*/ 5014635 h 5941133"/>
              <a:gd name="connsiteX308" fmla="*/ 2296336 w 9117690"/>
              <a:gd name="connsiteY308" fmla="*/ 5812106 h 5941133"/>
              <a:gd name="connsiteX309" fmla="*/ 2167309 w 9117690"/>
              <a:gd name="connsiteY309" fmla="*/ 5941133 h 5941133"/>
              <a:gd name="connsiteX310" fmla="*/ 2167310 w 9117690"/>
              <a:gd name="connsiteY310" fmla="*/ 5941132 h 5941133"/>
              <a:gd name="connsiteX311" fmla="*/ 2038282 w 9117690"/>
              <a:gd name="connsiteY311" fmla="*/ 5812105 h 5941133"/>
              <a:gd name="connsiteX312" fmla="*/ 2038282 w 9117690"/>
              <a:gd name="connsiteY312" fmla="*/ 3090757 h 5941133"/>
              <a:gd name="connsiteX313" fmla="*/ 2167310 w 9117690"/>
              <a:gd name="connsiteY313" fmla="*/ 3219784 h 5941133"/>
              <a:gd name="connsiteX314" fmla="*/ 2167309 w 9117690"/>
              <a:gd name="connsiteY314" fmla="*/ 3219785 h 5941133"/>
              <a:gd name="connsiteX315" fmla="*/ 2296336 w 9117690"/>
              <a:gd name="connsiteY315" fmla="*/ 3090758 h 5941133"/>
              <a:gd name="connsiteX316" fmla="*/ 2296336 w 9117690"/>
              <a:gd name="connsiteY316" fmla="*/ 2293287 h 5941133"/>
              <a:gd name="connsiteX317" fmla="*/ 2425363 w 9117690"/>
              <a:gd name="connsiteY317" fmla="*/ 2164260 h 5941133"/>
              <a:gd name="connsiteX318" fmla="*/ 2544250 w 9117690"/>
              <a:gd name="connsiteY318" fmla="*/ 2243064 h 5941133"/>
              <a:gd name="connsiteX319" fmla="*/ 2554389 w 9117690"/>
              <a:gd name="connsiteY319" fmla="*/ 2293282 h 5941133"/>
              <a:gd name="connsiteX320" fmla="*/ 0 w 9117690"/>
              <a:gd name="connsiteY320" fmla="*/ 0 h 5941133"/>
              <a:gd name="connsiteX321" fmla="*/ 1 w 9117690"/>
              <a:gd name="connsiteY321" fmla="*/ 0 h 5941133"/>
              <a:gd name="connsiteX322" fmla="*/ 1 w 9117690"/>
              <a:gd name="connsiteY322" fmla="*/ 2022823 h 5941133"/>
              <a:gd name="connsiteX323" fmla="*/ 129028 w 9117690"/>
              <a:gd name="connsiteY323" fmla="*/ 2151850 h 5941133"/>
              <a:gd name="connsiteX324" fmla="*/ 129027 w 9117690"/>
              <a:gd name="connsiteY324" fmla="*/ 2151851 h 5941133"/>
              <a:gd name="connsiteX325" fmla="*/ 258054 w 9117690"/>
              <a:gd name="connsiteY325" fmla="*/ 2022824 h 5941133"/>
              <a:gd name="connsiteX326" fmla="*/ 258054 w 9117690"/>
              <a:gd name="connsiteY326" fmla="*/ 1933906 h 5941133"/>
              <a:gd name="connsiteX327" fmla="*/ 261652 w 9117690"/>
              <a:gd name="connsiteY327" fmla="*/ 1916087 h 5941133"/>
              <a:gd name="connsiteX328" fmla="*/ 380539 w 9117690"/>
              <a:gd name="connsiteY328" fmla="*/ 1837283 h 5941133"/>
              <a:gd name="connsiteX329" fmla="*/ 499427 w 9117690"/>
              <a:gd name="connsiteY329" fmla="*/ 1916087 h 5941133"/>
              <a:gd name="connsiteX330" fmla="*/ 509565 w 9117690"/>
              <a:gd name="connsiteY330" fmla="*/ 1966306 h 5941133"/>
              <a:gd name="connsiteX331" fmla="*/ 509566 w 9117690"/>
              <a:gd name="connsiteY331" fmla="*/ 2560326 h 5941133"/>
              <a:gd name="connsiteX332" fmla="*/ 638593 w 9117690"/>
              <a:gd name="connsiteY332" fmla="*/ 2689353 h 5941133"/>
              <a:gd name="connsiteX333" fmla="*/ 638592 w 9117690"/>
              <a:gd name="connsiteY333" fmla="*/ 2689354 h 5941133"/>
              <a:gd name="connsiteX334" fmla="*/ 767619 w 9117690"/>
              <a:gd name="connsiteY334" fmla="*/ 2560327 h 5941133"/>
              <a:gd name="connsiteX335" fmla="*/ 767619 w 9117690"/>
              <a:gd name="connsiteY335" fmla="*/ 2474988 h 5941133"/>
              <a:gd name="connsiteX336" fmla="*/ 777383 w 9117690"/>
              <a:gd name="connsiteY336" fmla="*/ 2426627 h 5941133"/>
              <a:gd name="connsiteX337" fmla="*/ 896270 w 9117690"/>
              <a:gd name="connsiteY337" fmla="*/ 2347823 h 5941133"/>
              <a:gd name="connsiteX338" fmla="*/ 1015158 w 9117690"/>
              <a:gd name="connsiteY338" fmla="*/ 2426627 h 5941133"/>
              <a:gd name="connsiteX339" fmla="*/ 1025296 w 9117690"/>
              <a:gd name="connsiteY339" fmla="*/ 2476846 h 5941133"/>
              <a:gd name="connsiteX340" fmla="*/ 1025297 w 9117690"/>
              <a:gd name="connsiteY340" fmla="*/ 2460323 h 5941133"/>
              <a:gd name="connsiteX341" fmla="*/ 1154325 w 9117690"/>
              <a:gd name="connsiteY341" fmla="*/ 2589350 h 5941133"/>
              <a:gd name="connsiteX342" fmla="*/ 1154325 w 9117690"/>
              <a:gd name="connsiteY342" fmla="*/ 2589351 h 5941133"/>
              <a:gd name="connsiteX343" fmla="*/ 1283351 w 9117690"/>
              <a:gd name="connsiteY343" fmla="*/ 2460324 h 5941133"/>
              <a:gd name="connsiteX344" fmla="*/ 1283351 w 9117690"/>
              <a:gd name="connsiteY344" fmla="*/ 2199627 h 5941133"/>
              <a:gd name="connsiteX345" fmla="*/ 1284065 w 9117690"/>
              <a:gd name="connsiteY345" fmla="*/ 2196094 h 5941133"/>
              <a:gd name="connsiteX346" fmla="*/ 1402953 w 9117690"/>
              <a:gd name="connsiteY346" fmla="*/ 2117290 h 5941133"/>
              <a:gd name="connsiteX347" fmla="*/ 1521839 w 9117690"/>
              <a:gd name="connsiteY347" fmla="*/ 2196094 h 5941133"/>
              <a:gd name="connsiteX348" fmla="*/ 1522552 w 9117690"/>
              <a:gd name="connsiteY348" fmla="*/ 2199625 h 5941133"/>
              <a:gd name="connsiteX349" fmla="*/ 1522552 w 9117690"/>
              <a:gd name="connsiteY349" fmla="*/ 2372515 h 5941133"/>
              <a:gd name="connsiteX350" fmla="*/ 1651578 w 9117690"/>
              <a:gd name="connsiteY350" fmla="*/ 2501542 h 5941133"/>
              <a:gd name="connsiteX351" fmla="*/ 1651577 w 9117690"/>
              <a:gd name="connsiteY351" fmla="*/ 2501543 h 5941133"/>
              <a:gd name="connsiteX352" fmla="*/ 1780604 w 9117690"/>
              <a:gd name="connsiteY352" fmla="*/ 2372516 h 5941133"/>
              <a:gd name="connsiteX353" fmla="*/ 1780604 w 9117690"/>
              <a:gd name="connsiteY353" fmla="*/ 2041714 h 5941133"/>
              <a:gd name="connsiteX354" fmla="*/ 1790368 w 9117690"/>
              <a:gd name="connsiteY354" fmla="*/ 1993354 h 5941133"/>
              <a:gd name="connsiteX355" fmla="*/ 1909255 w 9117690"/>
              <a:gd name="connsiteY355" fmla="*/ 1914550 h 5941133"/>
              <a:gd name="connsiteX356" fmla="*/ 2028143 w 9117690"/>
              <a:gd name="connsiteY356" fmla="*/ 1993354 h 5941133"/>
              <a:gd name="connsiteX357" fmla="*/ 2038281 w 9117690"/>
              <a:gd name="connsiteY357" fmla="*/ 2043573 h 5941133"/>
              <a:gd name="connsiteX358" fmla="*/ 2038282 w 9117690"/>
              <a:gd name="connsiteY358" fmla="*/ 2721348 h 5941133"/>
              <a:gd name="connsiteX359" fmla="*/ 2038281 w 9117690"/>
              <a:gd name="connsiteY359" fmla="*/ 4764921 h 5941133"/>
              <a:gd name="connsiteX360" fmla="*/ 2028143 w 9117690"/>
              <a:gd name="connsiteY360" fmla="*/ 4714702 h 5941133"/>
              <a:gd name="connsiteX361" fmla="*/ 1909255 w 9117690"/>
              <a:gd name="connsiteY361" fmla="*/ 4635898 h 5941133"/>
              <a:gd name="connsiteX362" fmla="*/ 1790368 w 9117690"/>
              <a:gd name="connsiteY362" fmla="*/ 4714702 h 5941133"/>
              <a:gd name="connsiteX363" fmla="*/ 1780604 w 9117690"/>
              <a:gd name="connsiteY363" fmla="*/ 4763062 h 5941133"/>
              <a:gd name="connsiteX364" fmla="*/ 1780604 w 9117690"/>
              <a:gd name="connsiteY364" fmla="*/ 5093864 h 5941133"/>
              <a:gd name="connsiteX365" fmla="*/ 1651577 w 9117690"/>
              <a:gd name="connsiteY365" fmla="*/ 5222891 h 5941133"/>
              <a:gd name="connsiteX366" fmla="*/ 1651578 w 9117690"/>
              <a:gd name="connsiteY366" fmla="*/ 5222890 h 5941133"/>
              <a:gd name="connsiteX367" fmla="*/ 1522552 w 9117690"/>
              <a:gd name="connsiteY367" fmla="*/ 5093863 h 5941133"/>
              <a:gd name="connsiteX368" fmla="*/ 1522552 w 9117690"/>
              <a:gd name="connsiteY368" fmla="*/ 4920973 h 5941133"/>
              <a:gd name="connsiteX369" fmla="*/ 1521839 w 9117690"/>
              <a:gd name="connsiteY369" fmla="*/ 4917442 h 5941133"/>
              <a:gd name="connsiteX370" fmla="*/ 1402953 w 9117690"/>
              <a:gd name="connsiteY370" fmla="*/ 4838638 h 5941133"/>
              <a:gd name="connsiteX371" fmla="*/ 1284065 w 9117690"/>
              <a:gd name="connsiteY371" fmla="*/ 4917442 h 5941133"/>
              <a:gd name="connsiteX372" fmla="*/ 1283351 w 9117690"/>
              <a:gd name="connsiteY372" fmla="*/ 4920975 h 5941133"/>
              <a:gd name="connsiteX373" fmla="*/ 1283351 w 9117690"/>
              <a:gd name="connsiteY373" fmla="*/ 5181672 h 5941133"/>
              <a:gd name="connsiteX374" fmla="*/ 1154325 w 9117690"/>
              <a:gd name="connsiteY374" fmla="*/ 5310699 h 5941133"/>
              <a:gd name="connsiteX375" fmla="*/ 1154325 w 9117690"/>
              <a:gd name="connsiteY375" fmla="*/ 5310698 h 5941133"/>
              <a:gd name="connsiteX376" fmla="*/ 1025297 w 9117690"/>
              <a:gd name="connsiteY376" fmla="*/ 5181671 h 5941133"/>
              <a:gd name="connsiteX377" fmla="*/ 1025297 w 9117690"/>
              <a:gd name="connsiteY377" fmla="*/ 2721348 h 5941133"/>
              <a:gd name="connsiteX378" fmla="*/ 1025296 w 9117690"/>
              <a:gd name="connsiteY378" fmla="*/ 5198194 h 5941133"/>
              <a:gd name="connsiteX379" fmla="*/ 1015158 w 9117690"/>
              <a:gd name="connsiteY379" fmla="*/ 5147975 h 5941133"/>
              <a:gd name="connsiteX380" fmla="*/ 896270 w 9117690"/>
              <a:gd name="connsiteY380" fmla="*/ 5069171 h 5941133"/>
              <a:gd name="connsiteX381" fmla="*/ 777383 w 9117690"/>
              <a:gd name="connsiteY381" fmla="*/ 5147975 h 5941133"/>
              <a:gd name="connsiteX382" fmla="*/ 767619 w 9117690"/>
              <a:gd name="connsiteY382" fmla="*/ 5196336 h 5941133"/>
              <a:gd name="connsiteX383" fmla="*/ 767619 w 9117690"/>
              <a:gd name="connsiteY383" fmla="*/ 5281675 h 5941133"/>
              <a:gd name="connsiteX384" fmla="*/ 638592 w 9117690"/>
              <a:gd name="connsiteY384" fmla="*/ 5410702 h 5941133"/>
              <a:gd name="connsiteX385" fmla="*/ 638593 w 9117690"/>
              <a:gd name="connsiteY385" fmla="*/ 5410701 h 5941133"/>
              <a:gd name="connsiteX386" fmla="*/ 509566 w 9117690"/>
              <a:gd name="connsiteY386" fmla="*/ 5281674 h 5941133"/>
              <a:gd name="connsiteX387" fmla="*/ 509566 w 9117690"/>
              <a:gd name="connsiteY387" fmla="*/ 2721348 h 5941133"/>
              <a:gd name="connsiteX388" fmla="*/ 509565 w 9117690"/>
              <a:gd name="connsiteY388" fmla="*/ 4687654 h 5941133"/>
              <a:gd name="connsiteX389" fmla="*/ 499427 w 9117690"/>
              <a:gd name="connsiteY389" fmla="*/ 4637435 h 5941133"/>
              <a:gd name="connsiteX390" fmla="*/ 380539 w 9117690"/>
              <a:gd name="connsiteY390" fmla="*/ 4558631 h 5941133"/>
              <a:gd name="connsiteX391" fmla="*/ 261652 w 9117690"/>
              <a:gd name="connsiteY391" fmla="*/ 4637435 h 5941133"/>
              <a:gd name="connsiteX392" fmla="*/ 258054 w 9117690"/>
              <a:gd name="connsiteY392" fmla="*/ 4655254 h 5941133"/>
              <a:gd name="connsiteX393" fmla="*/ 258054 w 9117690"/>
              <a:gd name="connsiteY393" fmla="*/ 4744172 h 5941133"/>
              <a:gd name="connsiteX394" fmla="*/ 129027 w 9117690"/>
              <a:gd name="connsiteY394" fmla="*/ 4873199 h 5941133"/>
              <a:gd name="connsiteX395" fmla="*/ 129028 w 9117690"/>
              <a:gd name="connsiteY395" fmla="*/ 4873198 h 5941133"/>
              <a:gd name="connsiteX396" fmla="*/ 1 w 9117690"/>
              <a:gd name="connsiteY396" fmla="*/ 4744171 h 5941133"/>
              <a:gd name="connsiteX397" fmla="*/ 1 w 9117690"/>
              <a:gd name="connsiteY397" fmla="*/ 2721348 h 5941133"/>
              <a:gd name="connsiteX398" fmla="*/ 0 w 9117690"/>
              <a:gd name="connsiteY398" fmla="*/ 2721348 h 5941133"/>
              <a:gd name="connsiteX399" fmla="*/ 0 w 9117690"/>
              <a:gd name="connsiteY399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0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398" fmla="*/ 0 w 9117690"/>
              <a:gd name="connsiteY398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2721348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0" fmla="*/ 3425771 w 9127247"/>
              <a:gd name="connsiteY0" fmla="*/ 4206304 h 5587836"/>
              <a:gd name="connsiteX1" fmla="*/ 3428220 w 9127247"/>
              <a:gd name="connsiteY1" fmla="*/ 4207138 h 5587836"/>
              <a:gd name="connsiteX2" fmla="*/ 3428614 w 9127247"/>
              <a:gd name="connsiteY2" fmla="*/ 4207172 h 5587836"/>
              <a:gd name="connsiteX3" fmla="*/ 3425771 w 9127247"/>
              <a:gd name="connsiteY3" fmla="*/ 4206304 h 5587836"/>
              <a:gd name="connsiteX4" fmla="*/ 3425771 w 9127247"/>
              <a:gd name="connsiteY4" fmla="*/ 1484956 h 5587836"/>
              <a:gd name="connsiteX5" fmla="*/ 3428614 w 9127247"/>
              <a:gd name="connsiteY5" fmla="*/ 1485824 h 5587836"/>
              <a:gd name="connsiteX6" fmla="*/ 3428220 w 9127247"/>
              <a:gd name="connsiteY6" fmla="*/ 1485790 h 5587836"/>
              <a:gd name="connsiteX7" fmla="*/ 3425771 w 9127247"/>
              <a:gd name="connsiteY7" fmla="*/ 1484956 h 5587836"/>
              <a:gd name="connsiteX8" fmla="*/ 2563946 w 9127247"/>
              <a:gd name="connsiteY8" fmla="*/ 1939985 h 5587836"/>
              <a:gd name="connsiteX9" fmla="*/ 2563948 w 9127247"/>
              <a:gd name="connsiteY9" fmla="*/ 1965114 h 5587836"/>
              <a:gd name="connsiteX10" fmla="*/ 2692974 w 9127247"/>
              <a:gd name="connsiteY10" fmla="*/ 2094141 h 5587836"/>
              <a:gd name="connsiteX11" fmla="*/ 2692973 w 9127247"/>
              <a:gd name="connsiteY11" fmla="*/ 2094142 h 5587836"/>
              <a:gd name="connsiteX12" fmla="*/ 2822000 w 9127247"/>
              <a:gd name="connsiteY12" fmla="*/ 1965115 h 5587836"/>
              <a:gd name="connsiteX13" fmla="*/ 2822000 w 9127247"/>
              <a:gd name="connsiteY13" fmla="*/ 1457393 h 5587836"/>
              <a:gd name="connsiteX14" fmla="*/ 2824456 w 9127247"/>
              <a:gd name="connsiteY14" fmla="*/ 1445233 h 5587836"/>
              <a:gd name="connsiteX15" fmla="*/ 2943343 w 9127247"/>
              <a:gd name="connsiteY15" fmla="*/ 1366429 h 5587836"/>
              <a:gd name="connsiteX16" fmla="*/ 3042906 w 9127247"/>
              <a:gd name="connsiteY16" fmla="*/ 1413383 h 5587836"/>
              <a:gd name="connsiteX17" fmla="*/ 3058923 w 9127247"/>
              <a:gd name="connsiteY17" fmla="*/ 1439782 h 5587836"/>
              <a:gd name="connsiteX18" fmla="*/ 3058923 w 9127247"/>
              <a:gd name="connsiteY18" fmla="*/ 2091927 h 5587836"/>
              <a:gd name="connsiteX19" fmla="*/ 3187950 w 9127247"/>
              <a:gd name="connsiteY19" fmla="*/ 2220954 h 5587836"/>
              <a:gd name="connsiteX20" fmla="*/ 3187949 w 9127247"/>
              <a:gd name="connsiteY20" fmla="*/ 2220953 h 5587836"/>
              <a:gd name="connsiteX21" fmla="*/ 3316976 w 9127247"/>
              <a:gd name="connsiteY21" fmla="*/ 2091926 h 5587836"/>
              <a:gd name="connsiteX22" fmla="*/ 3316976 w 9127247"/>
              <a:gd name="connsiteY22" fmla="*/ 1624757 h 5587836"/>
              <a:gd name="connsiteX23" fmla="*/ 3325177 w 9127247"/>
              <a:gd name="connsiteY23" fmla="*/ 1578286 h 5587836"/>
              <a:gd name="connsiteX24" fmla="*/ 3424906 w 9127247"/>
              <a:gd name="connsiteY24" fmla="*/ 1492337 h 5587836"/>
              <a:gd name="connsiteX25" fmla="*/ 3448386 w 9127247"/>
              <a:gd name="connsiteY25" fmla="*/ 1489970 h 5587836"/>
              <a:gd name="connsiteX26" fmla="*/ 3448386 w 9127247"/>
              <a:gd name="connsiteY26" fmla="*/ 1488604 h 5587836"/>
              <a:gd name="connsiteX27" fmla="*/ 3492186 w 9127247"/>
              <a:gd name="connsiteY27" fmla="*/ 1479762 h 5587836"/>
              <a:gd name="connsiteX28" fmla="*/ 3570990 w 9127247"/>
              <a:gd name="connsiteY28" fmla="*/ 1360874 h 5587836"/>
              <a:gd name="connsiteX29" fmla="*/ 3570990 w 9127247"/>
              <a:gd name="connsiteY29" fmla="*/ 1105733 h 5587836"/>
              <a:gd name="connsiteX30" fmla="*/ 3571477 w 9127247"/>
              <a:gd name="connsiteY30" fmla="*/ 1103323 h 5587836"/>
              <a:gd name="connsiteX31" fmla="*/ 3690364 w 9127247"/>
              <a:gd name="connsiteY31" fmla="*/ 1024519 h 5587836"/>
              <a:gd name="connsiteX32" fmla="*/ 3809251 w 9127247"/>
              <a:gd name="connsiteY32" fmla="*/ 1103323 h 5587836"/>
              <a:gd name="connsiteX33" fmla="*/ 3817639 w 9127247"/>
              <a:gd name="connsiteY33" fmla="*/ 1144873 h 5587836"/>
              <a:gd name="connsiteX34" fmla="*/ 3817639 w 9127247"/>
              <a:gd name="connsiteY34" fmla="*/ 1637618 h 5587836"/>
              <a:gd name="connsiteX35" fmla="*/ 3946666 w 9127247"/>
              <a:gd name="connsiteY35" fmla="*/ 1766645 h 5587836"/>
              <a:gd name="connsiteX36" fmla="*/ 3946666 w 9127247"/>
              <a:gd name="connsiteY36" fmla="*/ 1766646 h 5587836"/>
              <a:gd name="connsiteX37" fmla="*/ 4075692 w 9127247"/>
              <a:gd name="connsiteY37" fmla="*/ 1637619 h 5587836"/>
              <a:gd name="connsiteX38" fmla="*/ 4075692 w 9127247"/>
              <a:gd name="connsiteY38" fmla="*/ 1479850 h 5587836"/>
              <a:gd name="connsiteX39" fmla="*/ 4096831 w 9127247"/>
              <a:gd name="connsiteY39" fmla="*/ 1443004 h 5587836"/>
              <a:gd name="connsiteX40" fmla="*/ 4173895 w 9127247"/>
              <a:gd name="connsiteY40" fmla="*/ 1396560 h 5587836"/>
              <a:gd name="connsiteX41" fmla="*/ 4197375 w 9127247"/>
              <a:gd name="connsiteY41" fmla="*/ 1394193 h 5587836"/>
              <a:gd name="connsiteX42" fmla="*/ 4197375 w 9127247"/>
              <a:gd name="connsiteY42" fmla="*/ 1393455 h 5587836"/>
              <a:gd name="connsiteX43" fmla="*/ 4245443 w 9127247"/>
              <a:gd name="connsiteY43" fmla="*/ 1383751 h 5587836"/>
              <a:gd name="connsiteX44" fmla="*/ 4324246 w 9127247"/>
              <a:gd name="connsiteY44" fmla="*/ 1264863 h 5587836"/>
              <a:gd name="connsiteX45" fmla="*/ 4324246 w 9127247"/>
              <a:gd name="connsiteY45" fmla="*/ 1129251 h 5587836"/>
              <a:gd name="connsiteX46" fmla="*/ 4345153 w 9127247"/>
              <a:gd name="connsiteY46" fmla="*/ 1092808 h 5587836"/>
              <a:gd name="connsiteX47" fmla="*/ 4422218 w 9127247"/>
              <a:gd name="connsiteY47" fmla="*/ 1046364 h 5587836"/>
              <a:gd name="connsiteX48" fmla="*/ 4445698 w 9127247"/>
              <a:gd name="connsiteY48" fmla="*/ 1043997 h 5587836"/>
              <a:gd name="connsiteX49" fmla="*/ 4445698 w 9127247"/>
              <a:gd name="connsiteY49" fmla="*/ 1043259 h 5587836"/>
              <a:gd name="connsiteX50" fmla="*/ 4493768 w 9127247"/>
              <a:gd name="connsiteY50" fmla="*/ 1033555 h 5587836"/>
              <a:gd name="connsiteX51" fmla="*/ 4572571 w 9127247"/>
              <a:gd name="connsiteY51" fmla="*/ 914667 h 5587836"/>
              <a:gd name="connsiteX52" fmla="*/ 4572687 w 9127247"/>
              <a:gd name="connsiteY52" fmla="*/ 610914 h 5587836"/>
              <a:gd name="connsiteX53" fmla="*/ 4701714 w 9127247"/>
              <a:gd name="connsiteY53" fmla="*/ 481887 h 5587836"/>
              <a:gd name="connsiteX54" fmla="*/ 4820601 w 9127247"/>
              <a:gd name="connsiteY54" fmla="*/ 560691 h 5587836"/>
              <a:gd name="connsiteX55" fmla="*/ 4828990 w 9127247"/>
              <a:gd name="connsiteY55" fmla="*/ 602240 h 5587836"/>
              <a:gd name="connsiteX56" fmla="*/ 4828990 w 9127247"/>
              <a:gd name="connsiteY56" fmla="*/ 978616 h 5587836"/>
              <a:gd name="connsiteX57" fmla="*/ 4907793 w 9127247"/>
              <a:gd name="connsiteY57" fmla="*/ 1097504 h 5587836"/>
              <a:gd name="connsiteX58" fmla="*/ 4955863 w 9127247"/>
              <a:gd name="connsiteY58" fmla="*/ 1107208 h 5587836"/>
              <a:gd name="connsiteX59" fmla="*/ 4955863 w 9127247"/>
              <a:gd name="connsiteY59" fmla="*/ 1107946 h 5587836"/>
              <a:gd name="connsiteX60" fmla="*/ 4979343 w 9127247"/>
              <a:gd name="connsiteY60" fmla="*/ 1110313 h 5587836"/>
              <a:gd name="connsiteX61" fmla="*/ 5079072 w 9127247"/>
              <a:gd name="connsiteY61" fmla="*/ 1196262 h 5587836"/>
              <a:gd name="connsiteX62" fmla="*/ 5081276 w 9127247"/>
              <a:gd name="connsiteY62" fmla="*/ 1208752 h 5587836"/>
              <a:gd name="connsiteX63" fmla="*/ 5081276 w 9127247"/>
              <a:gd name="connsiteY63" fmla="*/ 1574006 h 5587836"/>
              <a:gd name="connsiteX64" fmla="*/ 5210303 w 9127247"/>
              <a:gd name="connsiteY64" fmla="*/ 1703033 h 5587836"/>
              <a:gd name="connsiteX65" fmla="*/ 5210302 w 9127247"/>
              <a:gd name="connsiteY65" fmla="*/ 1703034 h 5587836"/>
              <a:gd name="connsiteX66" fmla="*/ 5339329 w 9127247"/>
              <a:gd name="connsiteY66" fmla="*/ 1574007 h 5587836"/>
              <a:gd name="connsiteX67" fmla="*/ 5339329 w 9127247"/>
              <a:gd name="connsiteY67" fmla="*/ 1440099 h 5587836"/>
              <a:gd name="connsiteX68" fmla="*/ 5341533 w 9127247"/>
              <a:gd name="connsiteY68" fmla="*/ 1427609 h 5587836"/>
              <a:gd name="connsiteX69" fmla="*/ 5441262 w 9127247"/>
              <a:gd name="connsiteY69" fmla="*/ 1341660 h 5587836"/>
              <a:gd name="connsiteX70" fmla="*/ 5464742 w 9127247"/>
              <a:gd name="connsiteY70" fmla="*/ 1339293 h 5587836"/>
              <a:gd name="connsiteX71" fmla="*/ 5464742 w 9127247"/>
              <a:gd name="connsiteY71" fmla="*/ 1338555 h 5587836"/>
              <a:gd name="connsiteX72" fmla="*/ 5512812 w 9127247"/>
              <a:gd name="connsiteY72" fmla="*/ 1328851 h 5587836"/>
              <a:gd name="connsiteX73" fmla="*/ 5591615 w 9127247"/>
              <a:gd name="connsiteY73" fmla="*/ 1209963 h 5587836"/>
              <a:gd name="connsiteX74" fmla="*/ 5591615 w 9127247"/>
              <a:gd name="connsiteY74" fmla="*/ 1056559 h 5587836"/>
              <a:gd name="connsiteX75" fmla="*/ 5593804 w 9127247"/>
              <a:gd name="connsiteY75" fmla="*/ 1045715 h 5587836"/>
              <a:gd name="connsiteX76" fmla="*/ 5712692 w 9127247"/>
              <a:gd name="connsiteY76" fmla="*/ 966911 h 5587836"/>
              <a:gd name="connsiteX77" fmla="*/ 5831579 w 9127247"/>
              <a:gd name="connsiteY77" fmla="*/ 1045715 h 5587836"/>
              <a:gd name="connsiteX78" fmla="*/ 5839968 w 9127247"/>
              <a:gd name="connsiteY78" fmla="*/ 1087265 h 5587836"/>
              <a:gd name="connsiteX79" fmla="*/ 5839968 w 9127247"/>
              <a:gd name="connsiteY79" fmla="*/ 1201249 h 5587836"/>
              <a:gd name="connsiteX80" fmla="*/ 5918771 w 9127247"/>
              <a:gd name="connsiteY80" fmla="*/ 1320137 h 5587836"/>
              <a:gd name="connsiteX81" fmla="*/ 5966841 w 9127247"/>
              <a:gd name="connsiteY81" fmla="*/ 1329841 h 5587836"/>
              <a:gd name="connsiteX82" fmla="*/ 5966841 w 9127247"/>
              <a:gd name="connsiteY82" fmla="*/ 1330579 h 5587836"/>
              <a:gd name="connsiteX83" fmla="*/ 5990321 w 9127247"/>
              <a:gd name="connsiteY83" fmla="*/ 1332946 h 5587836"/>
              <a:gd name="connsiteX84" fmla="*/ 6067385 w 9127247"/>
              <a:gd name="connsiteY84" fmla="*/ 1379390 h 5587836"/>
              <a:gd name="connsiteX85" fmla="*/ 6086055 w 9127247"/>
              <a:gd name="connsiteY85" fmla="*/ 1411932 h 5587836"/>
              <a:gd name="connsiteX86" fmla="*/ 6086055 w 9127247"/>
              <a:gd name="connsiteY86" fmla="*/ 1458670 h 5587836"/>
              <a:gd name="connsiteX87" fmla="*/ 6215082 w 9127247"/>
              <a:gd name="connsiteY87" fmla="*/ 1587697 h 5587836"/>
              <a:gd name="connsiteX88" fmla="*/ 6215081 w 9127247"/>
              <a:gd name="connsiteY88" fmla="*/ 1587698 h 5587836"/>
              <a:gd name="connsiteX89" fmla="*/ 6344108 w 9127247"/>
              <a:gd name="connsiteY89" fmla="*/ 1458671 h 5587836"/>
              <a:gd name="connsiteX90" fmla="*/ 6344108 w 9127247"/>
              <a:gd name="connsiteY90" fmla="*/ 1149725 h 5587836"/>
              <a:gd name="connsiteX91" fmla="*/ 6347706 w 9127247"/>
              <a:gd name="connsiteY91" fmla="*/ 1131906 h 5587836"/>
              <a:gd name="connsiteX92" fmla="*/ 6466593 w 9127247"/>
              <a:gd name="connsiteY92" fmla="*/ 1053102 h 5587836"/>
              <a:gd name="connsiteX93" fmla="*/ 6585481 w 9127247"/>
              <a:gd name="connsiteY93" fmla="*/ 1131906 h 5587836"/>
              <a:gd name="connsiteX94" fmla="*/ 6595619 w 9127247"/>
              <a:gd name="connsiteY94" fmla="*/ 1182125 h 5587836"/>
              <a:gd name="connsiteX95" fmla="*/ 6595620 w 9127247"/>
              <a:gd name="connsiteY95" fmla="*/ 2079087 h 5587836"/>
              <a:gd name="connsiteX96" fmla="*/ 6724647 w 9127247"/>
              <a:gd name="connsiteY96" fmla="*/ 2208114 h 5587836"/>
              <a:gd name="connsiteX97" fmla="*/ 6724646 w 9127247"/>
              <a:gd name="connsiteY97" fmla="*/ 2208115 h 5587836"/>
              <a:gd name="connsiteX98" fmla="*/ 6853673 w 9127247"/>
              <a:gd name="connsiteY98" fmla="*/ 2079088 h 5587836"/>
              <a:gd name="connsiteX99" fmla="*/ 6853673 w 9127247"/>
              <a:gd name="connsiteY99" fmla="*/ 1492686 h 5587836"/>
              <a:gd name="connsiteX100" fmla="*/ 6863437 w 9127247"/>
              <a:gd name="connsiteY100" fmla="*/ 1444326 h 5587836"/>
              <a:gd name="connsiteX101" fmla="*/ 6982324 w 9127247"/>
              <a:gd name="connsiteY101" fmla="*/ 1365522 h 5587836"/>
              <a:gd name="connsiteX102" fmla="*/ 7101212 w 9127247"/>
              <a:gd name="connsiteY102" fmla="*/ 1444326 h 5587836"/>
              <a:gd name="connsiteX103" fmla="*/ 7111350 w 9127247"/>
              <a:gd name="connsiteY103" fmla="*/ 1494545 h 5587836"/>
              <a:gd name="connsiteX104" fmla="*/ 7111351 w 9127247"/>
              <a:gd name="connsiteY104" fmla="*/ 1478022 h 5587836"/>
              <a:gd name="connsiteX105" fmla="*/ 7240378 w 9127247"/>
              <a:gd name="connsiteY105" fmla="*/ 1607049 h 5587836"/>
              <a:gd name="connsiteX106" fmla="*/ 7240377 w 9127247"/>
              <a:gd name="connsiteY106" fmla="*/ 1607050 h 5587836"/>
              <a:gd name="connsiteX107" fmla="*/ 7369404 w 9127247"/>
              <a:gd name="connsiteY107" fmla="*/ 1478023 h 5587836"/>
              <a:gd name="connsiteX108" fmla="*/ 7369404 w 9127247"/>
              <a:gd name="connsiteY108" fmla="*/ 1373382 h 5587836"/>
              <a:gd name="connsiteX109" fmla="*/ 7369656 w 9127247"/>
              <a:gd name="connsiteY109" fmla="*/ 1371953 h 5587836"/>
              <a:gd name="connsiteX110" fmla="*/ 7469385 w 9127247"/>
              <a:gd name="connsiteY110" fmla="*/ 1286004 h 5587836"/>
              <a:gd name="connsiteX111" fmla="*/ 7492865 w 9127247"/>
              <a:gd name="connsiteY111" fmla="*/ 1283637 h 5587836"/>
              <a:gd name="connsiteX112" fmla="*/ 7492865 w 9127247"/>
              <a:gd name="connsiteY112" fmla="*/ 1282899 h 5587836"/>
              <a:gd name="connsiteX113" fmla="*/ 7540935 w 9127247"/>
              <a:gd name="connsiteY113" fmla="*/ 1273195 h 5587836"/>
              <a:gd name="connsiteX114" fmla="*/ 7619738 w 9127247"/>
              <a:gd name="connsiteY114" fmla="*/ 1154307 h 5587836"/>
              <a:gd name="connsiteX115" fmla="*/ 7619738 w 9127247"/>
              <a:gd name="connsiteY115" fmla="*/ 913438 h 5587836"/>
              <a:gd name="connsiteX116" fmla="*/ 7621927 w 9127247"/>
              <a:gd name="connsiteY116" fmla="*/ 902593 h 5587836"/>
              <a:gd name="connsiteX117" fmla="*/ 7740815 w 9127247"/>
              <a:gd name="connsiteY117" fmla="*/ 823789 h 5587836"/>
              <a:gd name="connsiteX118" fmla="*/ 7859702 w 9127247"/>
              <a:gd name="connsiteY118" fmla="*/ 902593 h 5587836"/>
              <a:gd name="connsiteX119" fmla="*/ 7868091 w 9127247"/>
              <a:gd name="connsiteY119" fmla="*/ 944143 h 5587836"/>
              <a:gd name="connsiteX120" fmla="*/ 7868091 w 9127247"/>
              <a:gd name="connsiteY120" fmla="*/ 1034273 h 5587836"/>
              <a:gd name="connsiteX121" fmla="*/ 7946894 w 9127247"/>
              <a:gd name="connsiteY121" fmla="*/ 1153161 h 5587836"/>
              <a:gd name="connsiteX122" fmla="*/ 7994964 w 9127247"/>
              <a:gd name="connsiteY122" fmla="*/ 1162865 h 5587836"/>
              <a:gd name="connsiteX123" fmla="*/ 7994964 w 9127247"/>
              <a:gd name="connsiteY123" fmla="*/ 1163603 h 5587836"/>
              <a:gd name="connsiteX124" fmla="*/ 8018444 w 9127247"/>
              <a:gd name="connsiteY124" fmla="*/ 1165970 h 5587836"/>
              <a:gd name="connsiteX125" fmla="*/ 8118173 w 9127247"/>
              <a:gd name="connsiteY125" fmla="*/ 1251919 h 5587836"/>
              <a:gd name="connsiteX126" fmla="*/ 8120176 w 9127247"/>
              <a:gd name="connsiteY126" fmla="*/ 1263269 h 5587836"/>
              <a:gd name="connsiteX127" fmla="*/ 8120176 w 9127247"/>
              <a:gd name="connsiteY127" fmla="*/ 1543289 h 5587836"/>
              <a:gd name="connsiteX128" fmla="*/ 8249203 w 9127247"/>
              <a:gd name="connsiteY128" fmla="*/ 1672316 h 5587836"/>
              <a:gd name="connsiteX129" fmla="*/ 8249202 w 9127247"/>
              <a:gd name="connsiteY129" fmla="*/ 1672317 h 5587836"/>
              <a:gd name="connsiteX130" fmla="*/ 8378229 w 9127247"/>
              <a:gd name="connsiteY130" fmla="*/ 1543290 h 5587836"/>
              <a:gd name="connsiteX131" fmla="*/ 8378229 w 9127247"/>
              <a:gd name="connsiteY131" fmla="*/ 1274965 h 5587836"/>
              <a:gd name="connsiteX132" fmla="*/ 8378480 w 9127247"/>
              <a:gd name="connsiteY132" fmla="*/ 1273542 h 5587836"/>
              <a:gd name="connsiteX133" fmla="*/ 8478209 w 9127247"/>
              <a:gd name="connsiteY133" fmla="*/ 1187593 h 5587836"/>
              <a:gd name="connsiteX134" fmla="*/ 8501689 w 9127247"/>
              <a:gd name="connsiteY134" fmla="*/ 1185226 h 5587836"/>
              <a:gd name="connsiteX135" fmla="*/ 8501689 w 9127247"/>
              <a:gd name="connsiteY135" fmla="*/ 1184488 h 5587836"/>
              <a:gd name="connsiteX136" fmla="*/ 8549759 w 9127247"/>
              <a:gd name="connsiteY136" fmla="*/ 1174784 h 5587836"/>
              <a:gd name="connsiteX137" fmla="*/ 8628562 w 9127247"/>
              <a:gd name="connsiteY137" fmla="*/ 1055896 h 5587836"/>
              <a:gd name="connsiteX138" fmla="*/ 8628562 w 9127247"/>
              <a:gd name="connsiteY138" fmla="*/ 496103 h 5587836"/>
              <a:gd name="connsiteX139" fmla="*/ 8628582 w 9127247"/>
              <a:gd name="connsiteY139" fmla="*/ 495990 h 5587836"/>
              <a:gd name="connsiteX140" fmla="*/ 8728311 w 9127247"/>
              <a:gd name="connsiteY140" fmla="*/ 410041 h 5587836"/>
              <a:gd name="connsiteX141" fmla="*/ 8751791 w 9127247"/>
              <a:gd name="connsiteY141" fmla="*/ 407674 h 5587836"/>
              <a:gd name="connsiteX142" fmla="*/ 8751791 w 9127247"/>
              <a:gd name="connsiteY142" fmla="*/ 406936 h 5587836"/>
              <a:gd name="connsiteX143" fmla="*/ 8799861 w 9127247"/>
              <a:gd name="connsiteY143" fmla="*/ 397232 h 5587836"/>
              <a:gd name="connsiteX144" fmla="*/ 8878664 w 9127247"/>
              <a:gd name="connsiteY144" fmla="*/ 278344 h 5587836"/>
              <a:gd name="connsiteX145" fmla="*/ 8878664 w 9127247"/>
              <a:gd name="connsiteY145" fmla="*/ 215030 h 5587836"/>
              <a:gd name="connsiteX146" fmla="*/ 8899829 w 9127247"/>
              <a:gd name="connsiteY146" fmla="*/ 178139 h 5587836"/>
              <a:gd name="connsiteX147" fmla="*/ 8976893 w 9127247"/>
              <a:gd name="connsiteY147" fmla="*/ 131695 h 5587836"/>
              <a:gd name="connsiteX148" fmla="*/ 9000373 w 9127247"/>
              <a:gd name="connsiteY148" fmla="*/ 129328 h 5587836"/>
              <a:gd name="connsiteX149" fmla="*/ 9000373 w 9127247"/>
              <a:gd name="connsiteY149" fmla="*/ 128590 h 5587836"/>
              <a:gd name="connsiteX150" fmla="*/ 9048443 w 9127247"/>
              <a:gd name="connsiteY150" fmla="*/ 118886 h 5587836"/>
              <a:gd name="connsiteX151" fmla="*/ 9127246 w 9127247"/>
              <a:gd name="connsiteY151" fmla="*/ 0 h 5587836"/>
              <a:gd name="connsiteX152" fmla="*/ 9127246 w 9127247"/>
              <a:gd name="connsiteY152" fmla="*/ 203342 h 5587836"/>
              <a:gd name="connsiteX153" fmla="*/ 9127247 w 9127247"/>
              <a:gd name="connsiteY153" fmla="*/ 203347 h 5587836"/>
              <a:gd name="connsiteX154" fmla="*/ 9127246 w 9127247"/>
              <a:gd name="connsiteY154" fmla="*/ 2721348 h 5587836"/>
              <a:gd name="connsiteX155" fmla="*/ 9048443 w 9127247"/>
              <a:gd name="connsiteY155" fmla="*/ 2840234 h 5587836"/>
              <a:gd name="connsiteX156" fmla="*/ 9000373 w 9127247"/>
              <a:gd name="connsiteY156" fmla="*/ 2849938 h 5587836"/>
              <a:gd name="connsiteX157" fmla="*/ 9000373 w 9127247"/>
              <a:gd name="connsiteY157" fmla="*/ 2850676 h 5587836"/>
              <a:gd name="connsiteX158" fmla="*/ 8976893 w 9127247"/>
              <a:gd name="connsiteY158" fmla="*/ 2853043 h 5587836"/>
              <a:gd name="connsiteX159" fmla="*/ 8899829 w 9127247"/>
              <a:gd name="connsiteY159" fmla="*/ 2899487 h 5587836"/>
              <a:gd name="connsiteX160" fmla="*/ 8878664 w 9127247"/>
              <a:gd name="connsiteY160" fmla="*/ 2936378 h 5587836"/>
              <a:gd name="connsiteX161" fmla="*/ 8878664 w 9127247"/>
              <a:gd name="connsiteY161" fmla="*/ 2999692 h 5587836"/>
              <a:gd name="connsiteX162" fmla="*/ 8799861 w 9127247"/>
              <a:gd name="connsiteY162" fmla="*/ 3118580 h 5587836"/>
              <a:gd name="connsiteX163" fmla="*/ 8751791 w 9127247"/>
              <a:gd name="connsiteY163" fmla="*/ 3128284 h 5587836"/>
              <a:gd name="connsiteX164" fmla="*/ 8751791 w 9127247"/>
              <a:gd name="connsiteY164" fmla="*/ 3129022 h 5587836"/>
              <a:gd name="connsiteX165" fmla="*/ 8728311 w 9127247"/>
              <a:gd name="connsiteY165" fmla="*/ 3131389 h 5587836"/>
              <a:gd name="connsiteX166" fmla="*/ 8628582 w 9127247"/>
              <a:gd name="connsiteY166" fmla="*/ 3217338 h 5587836"/>
              <a:gd name="connsiteX167" fmla="*/ 8628562 w 9127247"/>
              <a:gd name="connsiteY167" fmla="*/ 3217451 h 5587836"/>
              <a:gd name="connsiteX168" fmla="*/ 8628562 w 9127247"/>
              <a:gd name="connsiteY168" fmla="*/ 3777244 h 5587836"/>
              <a:gd name="connsiteX169" fmla="*/ 8549759 w 9127247"/>
              <a:gd name="connsiteY169" fmla="*/ 3896132 h 5587836"/>
              <a:gd name="connsiteX170" fmla="*/ 8501689 w 9127247"/>
              <a:gd name="connsiteY170" fmla="*/ 3905836 h 5587836"/>
              <a:gd name="connsiteX171" fmla="*/ 8501689 w 9127247"/>
              <a:gd name="connsiteY171" fmla="*/ 3906574 h 5587836"/>
              <a:gd name="connsiteX172" fmla="*/ 8478209 w 9127247"/>
              <a:gd name="connsiteY172" fmla="*/ 3908941 h 5587836"/>
              <a:gd name="connsiteX173" fmla="*/ 8378480 w 9127247"/>
              <a:gd name="connsiteY173" fmla="*/ 3994890 h 5587836"/>
              <a:gd name="connsiteX174" fmla="*/ 8378229 w 9127247"/>
              <a:gd name="connsiteY174" fmla="*/ 3996313 h 5587836"/>
              <a:gd name="connsiteX175" fmla="*/ 8378229 w 9127247"/>
              <a:gd name="connsiteY175" fmla="*/ 4264638 h 5587836"/>
              <a:gd name="connsiteX176" fmla="*/ 8249202 w 9127247"/>
              <a:gd name="connsiteY176" fmla="*/ 4393665 h 5587836"/>
              <a:gd name="connsiteX177" fmla="*/ 8249203 w 9127247"/>
              <a:gd name="connsiteY177" fmla="*/ 4393664 h 5587836"/>
              <a:gd name="connsiteX178" fmla="*/ 8120176 w 9127247"/>
              <a:gd name="connsiteY178" fmla="*/ 4264637 h 5587836"/>
              <a:gd name="connsiteX179" fmla="*/ 8120176 w 9127247"/>
              <a:gd name="connsiteY179" fmla="*/ 3984617 h 5587836"/>
              <a:gd name="connsiteX180" fmla="*/ 8118173 w 9127247"/>
              <a:gd name="connsiteY180" fmla="*/ 3973267 h 5587836"/>
              <a:gd name="connsiteX181" fmla="*/ 8018444 w 9127247"/>
              <a:gd name="connsiteY181" fmla="*/ 3887318 h 5587836"/>
              <a:gd name="connsiteX182" fmla="*/ 7994964 w 9127247"/>
              <a:gd name="connsiteY182" fmla="*/ 3884951 h 5587836"/>
              <a:gd name="connsiteX183" fmla="*/ 7994964 w 9127247"/>
              <a:gd name="connsiteY183" fmla="*/ 3884213 h 5587836"/>
              <a:gd name="connsiteX184" fmla="*/ 7946894 w 9127247"/>
              <a:gd name="connsiteY184" fmla="*/ 3874509 h 5587836"/>
              <a:gd name="connsiteX185" fmla="*/ 7868091 w 9127247"/>
              <a:gd name="connsiteY185" fmla="*/ 3755621 h 5587836"/>
              <a:gd name="connsiteX186" fmla="*/ 7868091 w 9127247"/>
              <a:gd name="connsiteY186" fmla="*/ 3665491 h 5587836"/>
              <a:gd name="connsiteX187" fmla="*/ 7859702 w 9127247"/>
              <a:gd name="connsiteY187" fmla="*/ 3623941 h 5587836"/>
              <a:gd name="connsiteX188" fmla="*/ 7740815 w 9127247"/>
              <a:gd name="connsiteY188" fmla="*/ 3545137 h 5587836"/>
              <a:gd name="connsiteX189" fmla="*/ 7621927 w 9127247"/>
              <a:gd name="connsiteY189" fmla="*/ 3623941 h 5587836"/>
              <a:gd name="connsiteX190" fmla="*/ 7619738 w 9127247"/>
              <a:gd name="connsiteY190" fmla="*/ 3634786 h 5587836"/>
              <a:gd name="connsiteX191" fmla="*/ 7619738 w 9127247"/>
              <a:gd name="connsiteY191" fmla="*/ 3875655 h 5587836"/>
              <a:gd name="connsiteX192" fmla="*/ 7540935 w 9127247"/>
              <a:gd name="connsiteY192" fmla="*/ 3994543 h 5587836"/>
              <a:gd name="connsiteX193" fmla="*/ 7492865 w 9127247"/>
              <a:gd name="connsiteY193" fmla="*/ 4004247 h 5587836"/>
              <a:gd name="connsiteX194" fmla="*/ 7492865 w 9127247"/>
              <a:gd name="connsiteY194" fmla="*/ 4004985 h 5587836"/>
              <a:gd name="connsiteX195" fmla="*/ 7469385 w 9127247"/>
              <a:gd name="connsiteY195" fmla="*/ 4007352 h 5587836"/>
              <a:gd name="connsiteX196" fmla="*/ 7369656 w 9127247"/>
              <a:gd name="connsiteY196" fmla="*/ 4093301 h 5587836"/>
              <a:gd name="connsiteX197" fmla="*/ 7369404 w 9127247"/>
              <a:gd name="connsiteY197" fmla="*/ 4094730 h 5587836"/>
              <a:gd name="connsiteX198" fmla="*/ 7369404 w 9127247"/>
              <a:gd name="connsiteY198" fmla="*/ 4199371 h 5587836"/>
              <a:gd name="connsiteX199" fmla="*/ 7240377 w 9127247"/>
              <a:gd name="connsiteY199" fmla="*/ 4328398 h 5587836"/>
              <a:gd name="connsiteX200" fmla="*/ 7240378 w 9127247"/>
              <a:gd name="connsiteY200" fmla="*/ 4328397 h 5587836"/>
              <a:gd name="connsiteX201" fmla="*/ 7111351 w 9127247"/>
              <a:gd name="connsiteY201" fmla="*/ 4199370 h 5587836"/>
              <a:gd name="connsiteX202" fmla="*/ 7111351 w 9127247"/>
              <a:gd name="connsiteY202" fmla="*/ 2368051 h 5587836"/>
              <a:gd name="connsiteX203" fmla="*/ 7111350 w 9127247"/>
              <a:gd name="connsiteY203" fmla="*/ 4215893 h 5587836"/>
              <a:gd name="connsiteX204" fmla="*/ 7101212 w 9127247"/>
              <a:gd name="connsiteY204" fmla="*/ 4165674 h 5587836"/>
              <a:gd name="connsiteX205" fmla="*/ 6982324 w 9127247"/>
              <a:gd name="connsiteY205" fmla="*/ 4086870 h 5587836"/>
              <a:gd name="connsiteX206" fmla="*/ 6863437 w 9127247"/>
              <a:gd name="connsiteY206" fmla="*/ 4165674 h 5587836"/>
              <a:gd name="connsiteX207" fmla="*/ 6853673 w 9127247"/>
              <a:gd name="connsiteY207" fmla="*/ 4214034 h 5587836"/>
              <a:gd name="connsiteX208" fmla="*/ 6853673 w 9127247"/>
              <a:gd name="connsiteY208" fmla="*/ 4800436 h 5587836"/>
              <a:gd name="connsiteX209" fmla="*/ 6724646 w 9127247"/>
              <a:gd name="connsiteY209" fmla="*/ 4929463 h 5587836"/>
              <a:gd name="connsiteX210" fmla="*/ 6724647 w 9127247"/>
              <a:gd name="connsiteY210" fmla="*/ 4929462 h 5587836"/>
              <a:gd name="connsiteX211" fmla="*/ 6595620 w 9127247"/>
              <a:gd name="connsiteY211" fmla="*/ 4800435 h 5587836"/>
              <a:gd name="connsiteX212" fmla="*/ 6595620 w 9127247"/>
              <a:gd name="connsiteY212" fmla="*/ 2368051 h 5587836"/>
              <a:gd name="connsiteX213" fmla="*/ 6595619 w 9127247"/>
              <a:gd name="connsiteY213" fmla="*/ 3903473 h 5587836"/>
              <a:gd name="connsiteX214" fmla="*/ 6585481 w 9127247"/>
              <a:gd name="connsiteY214" fmla="*/ 3853254 h 5587836"/>
              <a:gd name="connsiteX215" fmla="*/ 6466593 w 9127247"/>
              <a:gd name="connsiteY215" fmla="*/ 3774450 h 5587836"/>
              <a:gd name="connsiteX216" fmla="*/ 6347706 w 9127247"/>
              <a:gd name="connsiteY216" fmla="*/ 3853254 h 5587836"/>
              <a:gd name="connsiteX217" fmla="*/ 6344108 w 9127247"/>
              <a:gd name="connsiteY217" fmla="*/ 3871073 h 5587836"/>
              <a:gd name="connsiteX218" fmla="*/ 6344108 w 9127247"/>
              <a:gd name="connsiteY218" fmla="*/ 4180019 h 5587836"/>
              <a:gd name="connsiteX219" fmla="*/ 6215081 w 9127247"/>
              <a:gd name="connsiteY219" fmla="*/ 4309046 h 5587836"/>
              <a:gd name="connsiteX220" fmla="*/ 6215082 w 9127247"/>
              <a:gd name="connsiteY220" fmla="*/ 4309045 h 5587836"/>
              <a:gd name="connsiteX221" fmla="*/ 6086055 w 9127247"/>
              <a:gd name="connsiteY221" fmla="*/ 4180018 h 5587836"/>
              <a:gd name="connsiteX222" fmla="*/ 6086055 w 9127247"/>
              <a:gd name="connsiteY222" fmla="*/ 4133280 h 5587836"/>
              <a:gd name="connsiteX223" fmla="*/ 6067385 w 9127247"/>
              <a:gd name="connsiteY223" fmla="*/ 4100738 h 5587836"/>
              <a:gd name="connsiteX224" fmla="*/ 5990321 w 9127247"/>
              <a:gd name="connsiteY224" fmla="*/ 4054294 h 5587836"/>
              <a:gd name="connsiteX225" fmla="*/ 5966841 w 9127247"/>
              <a:gd name="connsiteY225" fmla="*/ 4051927 h 5587836"/>
              <a:gd name="connsiteX226" fmla="*/ 5966841 w 9127247"/>
              <a:gd name="connsiteY226" fmla="*/ 4051189 h 5587836"/>
              <a:gd name="connsiteX227" fmla="*/ 5918771 w 9127247"/>
              <a:gd name="connsiteY227" fmla="*/ 4041485 h 5587836"/>
              <a:gd name="connsiteX228" fmla="*/ 5839968 w 9127247"/>
              <a:gd name="connsiteY228" fmla="*/ 3922597 h 5587836"/>
              <a:gd name="connsiteX229" fmla="*/ 5839968 w 9127247"/>
              <a:gd name="connsiteY229" fmla="*/ 3808613 h 5587836"/>
              <a:gd name="connsiteX230" fmla="*/ 5831579 w 9127247"/>
              <a:gd name="connsiteY230" fmla="*/ 3767063 h 5587836"/>
              <a:gd name="connsiteX231" fmla="*/ 5712692 w 9127247"/>
              <a:gd name="connsiteY231" fmla="*/ 3688259 h 5587836"/>
              <a:gd name="connsiteX232" fmla="*/ 5593804 w 9127247"/>
              <a:gd name="connsiteY232" fmla="*/ 3767063 h 5587836"/>
              <a:gd name="connsiteX233" fmla="*/ 5591615 w 9127247"/>
              <a:gd name="connsiteY233" fmla="*/ 3777907 h 5587836"/>
              <a:gd name="connsiteX234" fmla="*/ 5591615 w 9127247"/>
              <a:gd name="connsiteY234" fmla="*/ 3931311 h 5587836"/>
              <a:gd name="connsiteX235" fmla="*/ 5512812 w 9127247"/>
              <a:gd name="connsiteY235" fmla="*/ 4050199 h 5587836"/>
              <a:gd name="connsiteX236" fmla="*/ 5464742 w 9127247"/>
              <a:gd name="connsiteY236" fmla="*/ 4059903 h 5587836"/>
              <a:gd name="connsiteX237" fmla="*/ 5464742 w 9127247"/>
              <a:gd name="connsiteY237" fmla="*/ 4060641 h 5587836"/>
              <a:gd name="connsiteX238" fmla="*/ 5441262 w 9127247"/>
              <a:gd name="connsiteY238" fmla="*/ 4063008 h 5587836"/>
              <a:gd name="connsiteX239" fmla="*/ 5341533 w 9127247"/>
              <a:gd name="connsiteY239" fmla="*/ 4148957 h 5587836"/>
              <a:gd name="connsiteX240" fmla="*/ 5339329 w 9127247"/>
              <a:gd name="connsiteY240" fmla="*/ 4161447 h 5587836"/>
              <a:gd name="connsiteX241" fmla="*/ 5339329 w 9127247"/>
              <a:gd name="connsiteY241" fmla="*/ 4295355 h 5587836"/>
              <a:gd name="connsiteX242" fmla="*/ 5210302 w 9127247"/>
              <a:gd name="connsiteY242" fmla="*/ 4424382 h 5587836"/>
              <a:gd name="connsiteX243" fmla="*/ 5210303 w 9127247"/>
              <a:gd name="connsiteY243" fmla="*/ 4424381 h 5587836"/>
              <a:gd name="connsiteX244" fmla="*/ 5081276 w 9127247"/>
              <a:gd name="connsiteY244" fmla="*/ 4295354 h 5587836"/>
              <a:gd name="connsiteX245" fmla="*/ 5081276 w 9127247"/>
              <a:gd name="connsiteY245" fmla="*/ 3930100 h 5587836"/>
              <a:gd name="connsiteX246" fmla="*/ 5079072 w 9127247"/>
              <a:gd name="connsiteY246" fmla="*/ 3917610 h 5587836"/>
              <a:gd name="connsiteX247" fmla="*/ 4979343 w 9127247"/>
              <a:gd name="connsiteY247" fmla="*/ 3831661 h 5587836"/>
              <a:gd name="connsiteX248" fmla="*/ 4955863 w 9127247"/>
              <a:gd name="connsiteY248" fmla="*/ 3829294 h 5587836"/>
              <a:gd name="connsiteX249" fmla="*/ 4955863 w 9127247"/>
              <a:gd name="connsiteY249" fmla="*/ 3828556 h 5587836"/>
              <a:gd name="connsiteX250" fmla="*/ 4907793 w 9127247"/>
              <a:gd name="connsiteY250" fmla="*/ 3818852 h 5587836"/>
              <a:gd name="connsiteX251" fmla="*/ 4828990 w 9127247"/>
              <a:gd name="connsiteY251" fmla="*/ 3699964 h 5587836"/>
              <a:gd name="connsiteX252" fmla="*/ 4828990 w 9127247"/>
              <a:gd name="connsiteY252" fmla="*/ 3323588 h 5587836"/>
              <a:gd name="connsiteX253" fmla="*/ 4820601 w 9127247"/>
              <a:gd name="connsiteY253" fmla="*/ 3282039 h 5587836"/>
              <a:gd name="connsiteX254" fmla="*/ 4701714 w 9127247"/>
              <a:gd name="connsiteY254" fmla="*/ 3203235 h 5587836"/>
              <a:gd name="connsiteX255" fmla="*/ 4572687 w 9127247"/>
              <a:gd name="connsiteY255" fmla="*/ 3332262 h 5587836"/>
              <a:gd name="connsiteX256" fmla="*/ 4572687 w 9127247"/>
              <a:gd name="connsiteY256" fmla="*/ 2368051 h 5587836"/>
              <a:gd name="connsiteX257" fmla="*/ 4572572 w 9127247"/>
              <a:gd name="connsiteY257" fmla="*/ 2368051 h 5587836"/>
              <a:gd name="connsiteX258" fmla="*/ 4572571 w 9127247"/>
              <a:gd name="connsiteY258" fmla="*/ 3636015 h 5587836"/>
              <a:gd name="connsiteX259" fmla="*/ 4493768 w 9127247"/>
              <a:gd name="connsiteY259" fmla="*/ 3754903 h 5587836"/>
              <a:gd name="connsiteX260" fmla="*/ 4445698 w 9127247"/>
              <a:gd name="connsiteY260" fmla="*/ 3764607 h 5587836"/>
              <a:gd name="connsiteX261" fmla="*/ 4445698 w 9127247"/>
              <a:gd name="connsiteY261" fmla="*/ 3765345 h 5587836"/>
              <a:gd name="connsiteX262" fmla="*/ 4422218 w 9127247"/>
              <a:gd name="connsiteY262" fmla="*/ 3767712 h 5587836"/>
              <a:gd name="connsiteX263" fmla="*/ 4345153 w 9127247"/>
              <a:gd name="connsiteY263" fmla="*/ 3814156 h 5587836"/>
              <a:gd name="connsiteX264" fmla="*/ 4324246 w 9127247"/>
              <a:gd name="connsiteY264" fmla="*/ 3850599 h 5587836"/>
              <a:gd name="connsiteX265" fmla="*/ 4324246 w 9127247"/>
              <a:gd name="connsiteY265" fmla="*/ 3986211 h 5587836"/>
              <a:gd name="connsiteX266" fmla="*/ 4245443 w 9127247"/>
              <a:gd name="connsiteY266" fmla="*/ 4105099 h 5587836"/>
              <a:gd name="connsiteX267" fmla="*/ 4197375 w 9127247"/>
              <a:gd name="connsiteY267" fmla="*/ 4114803 h 5587836"/>
              <a:gd name="connsiteX268" fmla="*/ 4197375 w 9127247"/>
              <a:gd name="connsiteY268" fmla="*/ 4115541 h 5587836"/>
              <a:gd name="connsiteX269" fmla="*/ 4173895 w 9127247"/>
              <a:gd name="connsiteY269" fmla="*/ 4117908 h 5587836"/>
              <a:gd name="connsiteX270" fmla="*/ 4096831 w 9127247"/>
              <a:gd name="connsiteY270" fmla="*/ 4164352 h 5587836"/>
              <a:gd name="connsiteX271" fmla="*/ 4075692 w 9127247"/>
              <a:gd name="connsiteY271" fmla="*/ 4201198 h 5587836"/>
              <a:gd name="connsiteX272" fmla="*/ 4075692 w 9127247"/>
              <a:gd name="connsiteY272" fmla="*/ 4358967 h 5587836"/>
              <a:gd name="connsiteX273" fmla="*/ 3946666 w 9127247"/>
              <a:gd name="connsiteY273" fmla="*/ 4487994 h 5587836"/>
              <a:gd name="connsiteX274" fmla="*/ 3946666 w 9127247"/>
              <a:gd name="connsiteY274" fmla="*/ 4487993 h 5587836"/>
              <a:gd name="connsiteX275" fmla="*/ 3817639 w 9127247"/>
              <a:gd name="connsiteY275" fmla="*/ 4358966 h 5587836"/>
              <a:gd name="connsiteX276" fmla="*/ 3817639 w 9127247"/>
              <a:gd name="connsiteY276" fmla="*/ 3866221 h 5587836"/>
              <a:gd name="connsiteX277" fmla="*/ 3809251 w 9127247"/>
              <a:gd name="connsiteY277" fmla="*/ 3824671 h 5587836"/>
              <a:gd name="connsiteX278" fmla="*/ 3690364 w 9127247"/>
              <a:gd name="connsiteY278" fmla="*/ 3745867 h 5587836"/>
              <a:gd name="connsiteX279" fmla="*/ 3571477 w 9127247"/>
              <a:gd name="connsiteY279" fmla="*/ 3824671 h 5587836"/>
              <a:gd name="connsiteX280" fmla="*/ 3570990 w 9127247"/>
              <a:gd name="connsiteY280" fmla="*/ 3827081 h 5587836"/>
              <a:gd name="connsiteX281" fmla="*/ 3570990 w 9127247"/>
              <a:gd name="connsiteY281" fmla="*/ 4082222 h 5587836"/>
              <a:gd name="connsiteX282" fmla="*/ 3492186 w 9127247"/>
              <a:gd name="connsiteY282" fmla="*/ 4201110 h 5587836"/>
              <a:gd name="connsiteX283" fmla="*/ 3448386 w 9127247"/>
              <a:gd name="connsiteY283" fmla="*/ 4209952 h 5587836"/>
              <a:gd name="connsiteX284" fmla="*/ 3448386 w 9127247"/>
              <a:gd name="connsiteY284" fmla="*/ 4211318 h 5587836"/>
              <a:gd name="connsiteX285" fmla="*/ 3424906 w 9127247"/>
              <a:gd name="connsiteY285" fmla="*/ 4213685 h 5587836"/>
              <a:gd name="connsiteX286" fmla="*/ 3325177 w 9127247"/>
              <a:gd name="connsiteY286" fmla="*/ 4299634 h 5587836"/>
              <a:gd name="connsiteX287" fmla="*/ 3316976 w 9127247"/>
              <a:gd name="connsiteY287" fmla="*/ 4346105 h 5587836"/>
              <a:gd name="connsiteX288" fmla="*/ 3316976 w 9127247"/>
              <a:gd name="connsiteY288" fmla="*/ 4813274 h 5587836"/>
              <a:gd name="connsiteX289" fmla="*/ 3187949 w 9127247"/>
              <a:gd name="connsiteY289" fmla="*/ 4942301 h 5587836"/>
              <a:gd name="connsiteX290" fmla="*/ 3187950 w 9127247"/>
              <a:gd name="connsiteY290" fmla="*/ 4942302 h 5587836"/>
              <a:gd name="connsiteX291" fmla="*/ 3058923 w 9127247"/>
              <a:gd name="connsiteY291" fmla="*/ 4813275 h 5587836"/>
              <a:gd name="connsiteX292" fmla="*/ 3058923 w 9127247"/>
              <a:gd name="connsiteY292" fmla="*/ 4161130 h 5587836"/>
              <a:gd name="connsiteX293" fmla="*/ 3042906 w 9127247"/>
              <a:gd name="connsiteY293" fmla="*/ 4134731 h 5587836"/>
              <a:gd name="connsiteX294" fmla="*/ 2943343 w 9127247"/>
              <a:gd name="connsiteY294" fmla="*/ 4087777 h 5587836"/>
              <a:gd name="connsiteX295" fmla="*/ 2824456 w 9127247"/>
              <a:gd name="connsiteY295" fmla="*/ 4166581 h 5587836"/>
              <a:gd name="connsiteX296" fmla="*/ 2822000 w 9127247"/>
              <a:gd name="connsiteY296" fmla="*/ 4178741 h 5587836"/>
              <a:gd name="connsiteX297" fmla="*/ 2822000 w 9127247"/>
              <a:gd name="connsiteY297" fmla="*/ 4686463 h 5587836"/>
              <a:gd name="connsiteX298" fmla="*/ 2692973 w 9127247"/>
              <a:gd name="connsiteY298" fmla="*/ 4815490 h 5587836"/>
              <a:gd name="connsiteX299" fmla="*/ 2692974 w 9127247"/>
              <a:gd name="connsiteY299" fmla="*/ 4815489 h 5587836"/>
              <a:gd name="connsiteX300" fmla="*/ 2563948 w 9127247"/>
              <a:gd name="connsiteY300" fmla="*/ 4686462 h 5587836"/>
              <a:gd name="connsiteX301" fmla="*/ 2563948 w 9127247"/>
              <a:gd name="connsiteY301" fmla="*/ 2368051 h 5587836"/>
              <a:gd name="connsiteX302" fmla="*/ 2563947 w 9127247"/>
              <a:gd name="connsiteY302" fmla="*/ 2368051 h 5587836"/>
              <a:gd name="connsiteX303" fmla="*/ 2563946 w 9127247"/>
              <a:gd name="connsiteY303" fmla="*/ 4661333 h 5587836"/>
              <a:gd name="connsiteX304" fmla="*/ 2553807 w 9127247"/>
              <a:gd name="connsiteY304" fmla="*/ 4611115 h 5587836"/>
              <a:gd name="connsiteX305" fmla="*/ 2434920 w 9127247"/>
              <a:gd name="connsiteY305" fmla="*/ 4532311 h 5587836"/>
              <a:gd name="connsiteX306" fmla="*/ 2305893 w 9127247"/>
              <a:gd name="connsiteY306" fmla="*/ 4661338 h 5587836"/>
              <a:gd name="connsiteX307" fmla="*/ 2305893 w 9127247"/>
              <a:gd name="connsiteY307" fmla="*/ 5458809 h 5587836"/>
              <a:gd name="connsiteX308" fmla="*/ 2176866 w 9127247"/>
              <a:gd name="connsiteY308" fmla="*/ 5587836 h 5587836"/>
              <a:gd name="connsiteX309" fmla="*/ 2176867 w 9127247"/>
              <a:gd name="connsiteY309" fmla="*/ 5587835 h 5587836"/>
              <a:gd name="connsiteX310" fmla="*/ 2047839 w 9127247"/>
              <a:gd name="connsiteY310" fmla="*/ 5458808 h 5587836"/>
              <a:gd name="connsiteX311" fmla="*/ 2047839 w 9127247"/>
              <a:gd name="connsiteY311" fmla="*/ 2737460 h 5587836"/>
              <a:gd name="connsiteX312" fmla="*/ 2176867 w 9127247"/>
              <a:gd name="connsiteY312" fmla="*/ 2866487 h 5587836"/>
              <a:gd name="connsiteX313" fmla="*/ 2176866 w 9127247"/>
              <a:gd name="connsiteY313" fmla="*/ 2866488 h 5587836"/>
              <a:gd name="connsiteX314" fmla="*/ 2305893 w 9127247"/>
              <a:gd name="connsiteY314" fmla="*/ 2737461 h 5587836"/>
              <a:gd name="connsiteX315" fmla="*/ 2305893 w 9127247"/>
              <a:gd name="connsiteY315" fmla="*/ 1939990 h 5587836"/>
              <a:gd name="connsiteX316" fmla="*/ 2434920 w 9127247"/>
              <a:gd name="connsiteY316" fmla="*/ 1810963 h 5587836"/>
              <a:gd name="connsiteX317" fmla="*/ 2553807 w 9127247"/>
              <a:gd name="connsiteY317" fmla="*/ 1889767 h 5587836"/>
              <a:gd name="connsiteX318" fmla="*/ 2563946 w 9127247"/>
              <a:gd name="connsiteY318" fmla="*/ 1939985 h 5587836"/>
              <a:gd name="connsiteX319" fmla="*/ 9557 w 9127247"/>
              <a:gd name="connsiteY319" fmla="*/ 2368051 h 5587836"/>
              <a:gd name="connsiteX320" fmla="*/ 9558 w 9127247"/>
              <a:gd name="connsiteY320" fmla="*/ 1669526 h 5587836"/>
              <a:gd name="connsiteX321" fmla="*/ 138585 w 9127247"/>
              <a:gd name="connsiteY321" fmla="*/ 1798553 h 5587836"/>
              <a:gd name="connsiteX322" fmla="*/ 138584 w 9127247"/>
              <a:gd name="connsiteY322" fmla="*/ 1798554 h 5587836"/>
              <a:gd name="connsiteX323" fmla="*/ 267611 w 9127247"/>
              <a:gd name="connsiteY323" fmla="*/ 1669527 h 5587836"/>
              <a:gd name="connsiteX324" fmla="*/ 267611 w 9127247"/>
              <a:gd name="connsiteY324" fmla="*/ 1580609 h 5587836"/>
              <a:gd name="connsiteX325" fmla="*/ 271209 w 9127247"/>
              <a:gd name="connsiteY325" fmla="*/ 1562790 h 5587836"/>
              <a:gd name="connsiteX326" fmla="*/ 390096 w 9127247"/>
              <a:gd name="connsiteY326" fmla="*/ 1483986 h 5587836"/>
              <a:gd name="connsiteX327" fmla="*/ 508984 w 9127247"/>
              <a:gd name="connsiteY327" fmla="*/ 1562790 h 5587836"/>
              <a:gd name="connsiteX328" fmla="*/ 519122 w 9127247"/>
              <a:gd name="connsiteY328" fmla="*/ 1613009 h 5587836"/>
              <a:gd name="connsiteX329" fmla="*/ 519123 w 9127247"/>
              <a:gd name="connsiteY329" fmla="*/ 2207029 h 5587836"/>
              <a:gd name="connsiteX330" fmla="*/ 648150 w 9127247"/>
              <a:gd name="connsiteY330" fmla="*/ 2336056 h 5587836"/>
              <a:gd name="connsiteX331" fmla="*/ 648149 w 9127247"/>
              <a:gd name="connsiteY331" fmla="*/ 2336057 h 5587836"/>
              <a:gd name="connsiteX332" fmla="*/ 777176 w 9127247"/>
              <a:gd name="connsiteY332" fmla="*/ 2207030 h 5587836"/>
              <a:gd name="connsiteX333" fmla="*/ 777176 w 9127247"/>
              <a:gd name="connsiteY333" fmla="*/ 2121691 h 5587836"/>
              <a:gd name="connsiteX334" fmla="*/ 786940 w 9127247"/>
              <a:gd name="connsiteY334" fmla="*/ 2073330 h 5587836"/>
              <a:gd name="connsiteX335" fmla="*/ 905827 w 9127247"/>
              <a:gd name="connsiteY335" fmla="*/ 1994526 h 5587836"/>
              <a:gd name="connsiteX336" fmla="*/ 1024715 w 9127247"/>
              <a:gd name="connsiteY336" fmla="*/ 2073330 h 5587836"/>
              <a:gd name="connsiteX337" fmla="*/ 1034853 w 9127247"/>
              <a:gd name="connsiteY337" fmla="*/ 2123549 h 5587836"/>
              <a:gd name="connsiteX338" fmla="*/ 1034854 w 9127247"/>
              <a:gd name="connsiteY338" fmla="*/ 2107026 h 5587836"/>
              <a:gd name="connsiteX339" fmla="*/ 1163882 w 9127247"/>
              <a:gd name="connsiteY339" fmla="*/ 2236053 h 5587836"/>
              <a:gd name="connsiteX340" fmla="*/ 1163882 w 9127247"/>
              <a:gd name="connsiteY340" fmla="*/ 2236054 h 5587836"/>
              <a:gd name="connsiteX341" fmla="*/ 1292908 w 9127247"/>
              <a:gd name="connsiteY341" fmla="*/ 2107027 h 5587836"/>
              <a:gd name="connsiteX342" fmla="*/ 1292908 w 9127247"/>
              <a:gd name="connsiteY342" fmla="*/ 1846330 h 5587836"/>
              <a:gd name="connsiteX343" fmla="*/ 1293622 w 9127247"/>
              <a:gd name="connsiteY343" fmla="*/ 1842797 h 5587836"/>
              <a:gd name="connsiteX344" fmla="*/ 1412510 w 9127247"/>
              <a:gd name="connsiteY344" fmla="*/ 1763993 h 5587836"/>
              <a:gd name="connsiteX345" fmla="*/ 1531396 w 9127247"/>
              <a:gd name="connsiteY345" fmla="*/ 1842797 h 5587836"/>
              <a:gd name="connsiteX346" fmla="*/ 1532109 w 9127247"/>
              <a:gd name="connsiteY346" fmla="*/ 1846328 h 5587836"/>
              <a:gd name="connsiteX347" fmla="*/ 1532109 w 9127247"/>
              <a:gd name="connsiteY347" fmla="*/ 2019218 h 5587836"/>
              <a:gd name="connsiteX348" fmla="*/ 1661135 w 9127247"/>
              <a:gd name="connsiteY348" fmla="*/ 2148245 h 5587836"/>
              <a:gd name="connsiteX349" fmla="*/ 1661134 w 9127247"/>
              <a:gd name="connsiteY349" fmla="*/ 2148246 h 5587836"/>
              <a:gd name="connsiteX350" fmla="*/ 1790161 w 9127247"/>
              <a:gd name="connsiteY350" fmla="*/ 2019219 h 5587836"/>
              <a:gd name="connsiteX351" fmla="*/ 1790161 w 9127247"/>
              <a:gd name="connsiteY351" fmla="*/ 1688417 h 5587836"/>
              <a:gd name="connsiteX352" fmla="*/ 1799925 w 9127247"/>
              <a:gd name="connsiteY352" fmla="*/ 1640057 h 5587836"/>
              <a:gd name="connsiteX353" fmla="*/ 1918812 w 9127247"/>
              <a:gd name="connsiteY353" fmla="*/ 1561253 h 5587836"/>
              <a:gd name="connsiteX354" fmla="*/ 2037700 w 9127247"/>
              <a:gd name="connsiteY354" fmla="*/ 1640057 h 5587836"/>
              <a:gd name="connsiteX355" fmla="*/ 2047838 w 9127247"/>
              <a:gd name="connsiteY355" fmla="*/ 1690276 h 5587836"/>
              <a:gd name="connsiteX356" fmla="*/ 2047839 w 9127247"/>
              <a:gd name="connsiteY356" fmla="*/ 2368051 h 5587836"/>
              <a:gd name="connsiteX357" fmla="*/ 2047838 w 9127247"/>
              <a:gd name="connsiteY357" fmla="*/ 4411624 h 5587836"/>
              <a:gd name="connsiteX358" fmla="*/ 2037700 w 9127247"/>
              <a:gd name="connsiteY358" fmla="*/ 4361405 h 5587836"/>
              <a:gd name="connsiteX359" fmla="*/ 1918812 w 9127247"/>
              <a:gd name="connsiteY359" fmla="*/ 4282601 h 5587836"/>
              <a:gd name="connsiteX360" fmla="*/ 1799925 w 9127247"/>
              <a:gd name="connsiteY360" fmla="*/ 4361405 h 5587836"/>
              <a:gd name="connsiteX361" fmla="*/ 1790161 w 9127247"/>
              <a:gd name="connsiteY361" fmla="*/ 4409765 h 5587836"/>
              <a:gd name="connsiteX362" fmla="*/ 1790161 w 9127247"/>
              <a:gd name="connsiteY362" fmla="*/ 4740567 h 5587836"/>
              <a:gd name="connsiteX363" fmla="*/ 1661134 w 9127247"/>
              <a:gd name="connsiteY363" fmla="*/ 4869594 h 5587836"/>
              <a:gd name="connsiteX364" fmla="*/ 1661135 w 9127247"/>
              <a:gd name="connsiteY364" fmla="*/ 4869593 h 5587836"/>
              <a:gd name="connsiteX365" fmla="*/ 1532109 w 9127247"/>
              <a:gd name="connsiteY365" fmla="*/ 4740566 h 5587836"/>
              <a:gd name="connsiteX366" fmla="*/ 1532109 w 9127247"/>
              <a:gd name="connsiteY366" fmla="*/ 4567676 h 5587836"/>
              <a:gd name="connsiteX367" fmla="*/ 1531396 w 9127247"/>
              <a:gd name="connsiteY367" fmla="*/ 4564145 h 5587836"/>
              <a:gd name="connsiteX368" fmla="*/ 1412510 w 9127247"/>
              <a:gd name="connsiteY368" fmla="*/ 4485341 h 5587836"/>
              <a:gd name="connsiteX369" fmla="*/ 1293622 w 9127247"/>
              <a:gd name="connsiteY369" fmla="*/ 4564145 h 5587836"/>
              <a:gd name="connsiteX370" fmla="*/ 1292908 w 9127247"/>
              <a:gd name="connsiteY370" fmla="*/ 4567678 h 5587836"/>
              <a:gd name="connsiteX371" fmla="*/ 1292908 w 9127247"/>
              <a:gd name="connsiteY371" fmla="*/ 4828375 h 5587836"/>
              <a:gd name="connsiteX372" fmla="*/ 1163882 w 9127247"/>
              <a:gd name="connsiteY372" fmla="*/ 4957402 h 5587836"/>
              <a:gd name="connsiteX373" fmla="*/ 1163882 w 9127247"/>
              <a:gd name="connsiteY373" fmla="*/ 4957401 h 5587836"/>
              <a:gd name="connsiteX374" fmla="*/ 1034854 w 9127247"/>
              <a:gd name="connsiteY374" fmla="*/ 4828374 h 5587836"/>
              <a:gd name="connsiteX375" fmla="*/ 1034854 w 9127247"/>
              <a:gd name="connsiteY375" fmla="*/ 2368051 h 5587836"/>
              <a:gd name="connsiteX376" fmla="*/ 1034853 w 9127247"/>
              <a:gd name="connsiteY376" fmla="*/ 4844897 h 5587836"/>
              <a:gd name="connsiteX377" fmla="*/ 1024715 w 9127247"/>
              <a:gd name="connsiteY377" fmla="*/ 4794678 h 5587836"/>
              <a:gd name="connsiteX378" fmla="*/ 905827 w 9127247"/>
              <a:gd name="connsiteY378" fmla="*/ 4715874 h 5587836"/>
              <a:gd name="connsiteX379" fmla="*/ 786940 w 9127247"/>
              <a:gd name="connsiteY379" fmla="*/ 4794678 h 5587836"/>
              <a:gd name="connsiteX380" fmla="*/ 777176 w 9127247"/>
              <a:gd name="connsiteY380" fmla="*/ 4843039 h 5587836"/>
              <a:gd name="connsiteX381" fmla="*/ 777176 w 9127247"/>
              <a:gd name="connsiteY381" fmla="*/ 4928378 h 5587836"/>
              <a:gd name="connsiteX382" fmla="*/ 648149 w 9127247"/>
              <a:gd name="connsiteY382" fmla="*/ 5057405 h 5587836"/>
              <a:gd name="connsiteX383" fmla="*/ 648150 w 9127247"/>
              <a:gd name="connsiteY383" fmla="*/ 5057404 h 5587836"/>
              <a:gd name="connsiteX384" fmla="*/ 519123 w 9127247"/>
              <a:gd name="connsiteY384" fmla="*/ 4928377 h 5587836"/>
              <a:gd name="connsiteX385" fmla="*/ 519123 w 9127247"/>
              <a:gd name="connsiteY385" fmla="*/ 2368051 h 5587836"/>
              <a:gd name="connsiteX386" fmla="*/ 519122 w 9127247"/>
              <a:gd name="connsiteY386" fmla="*/ 4334357 h 5587836"/>
              <a:gd name="connsiteX387" fmla="*/ 508984 w 9127247"/>
              <a:gd name="connsiteY387" fmla="*/ 4284138 h 5587836"/>
              <a:gd name="connsiteX388" fmla="*/ 390096 w 9127247"/>
              <a:gd name="connsiteY388" fmla="*/ 4205334 h 5587836"/>
              <a:gd name="connsiteX389" fmla="*/ 271209 w 9127247"/>
              <a:gd name="connsiteY389" fmla="*/ 4284138 h 5587836"/>
              <a:gd name="connsiteX390" fmla="*/ 267611 w 9127247"/>
              <a:gd name="connsiteY390" fmla="*/ 4301957 h 5587836"/>
              <a:gd name="connsiteX391" fmla="*/ 267611 w 9127247"/>
              <a:gd name="connsiteY391" fmla="*/ 4390875 h 5587836"/>
              <a:gd name="connsiteX392" fmla="*/ 138584 w 9127247"/>
              <a:gd name="connsiteY392" fmla="*/ 4519902 h 5587836"/>
              <a:gd name="connsiteX393" fmla="*/ 138585 w 9127247"/>
              <a:gd name="connsiteY393" fmla="*/ 4519901 h 5587836"/>
              <a:gd name="connsiteX394" fmla="*/ 9558 w 9127247"/>
              <a:gd name="connsiteY394" fmla="*/ 4390874 h 5587836"/>
              <a:gd name="connsiteX395" fmla="*/ 9558 w 9127247"/>
              <a:gd name="connsiteY395" fmla="*/ 2368051 h 5587836"/>
              <a:gd name="connsiteX396" fmla="*/ 9557 w 9127247"/>
              <a:gd name="connsiteY396" fmla="*/ 2368051 h 5587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</a:cxnLst>
            <a:rect l="l" t="t" r="r" b="b"/>
            <a:pathLst>
              <a:path w="9127247" h="5587836">
                <a:moveTo>
                  <a:pt x="3425771" y="4206304"/>
                </a:moveTo>
                <a:lnTo>
                  <a:pt x="3428220" y="4207138"/>
                </a:lnTo>
                <a:lnTo>
                  <a:pt x="3428614" y="4207172"/>
                </a:lnTo>
                <a:lnTo>
                  <a:pt x="3425771" y="4206304"/>
                </a:lnTo>
                <a:close/>
                <a:moveTo>
                  <a:pt x="3425771" y="1484956"/>
                </a:moveTo>
                <a:lnTo>
                  <a:pt x="3428614" y="1485824"/>
                </a:lnTo>
                <a:lnTo>
                  <a:pt x="3428220" y="1485790"/>
                </a:lnTo>
                <a:lnTo>
                  <a:pt x="3425771" y="1484956"/>
                </a:lnTo>
                <a:close/>
                <a:moveTo>
                  <a:pt x="2563946" y="1939985"/>
                </a:moveTo>
                <a:cubicBezTo>
                  <a:pt x="2565636" y="1952543"/>
                  <a:pt x="2542443" y="1939421"/>
                  <a:pt x="2563948" y="1965114"/>
                </a:cubicBezTo>
                <a:cubicBezTo>
                  <a:pt x="2563948" y="2036374"/>
                  <a:pt x="2621714" y="2094141"/>
                  <a:pt x="2692974" y="2094141"/>
                </a:cubicBezTo>
                <a:lnTo>
                  <a:pt x="2692973" y="2094142"/>
                </a:lnTo>
                <a:cubicBezTo>
                  <a:pt x="2764233" y="2094142"/>
                  <a:pt x="2822000" y="2036375"/>
                  <a:pt x="2822000" y="1965115"/>
                </a:cubicBezTo>
                <a:lnTo>
                  <a:pt x="2822000" y="1457393"/>
                </a:lnTo>
                <a:lnTo>
                  <a:pt x="2824456" y="1445233"/>
                </a:lnTo>
                <a:cubicBezTo>
                  <a:pt x="2844043" y="1398923"/>
                  <a:pt x="2889899" y="1366429"/>
                  <a:pt x="2943343" y="1366429"/>
                </a:cubicBezTo>
                <a:cubicBezTo>
                  <a:pt x="2983427" y="1366429"/>
                  <a:pt x="3019241" y="1384707"/>
                  <a:pt x="3042906" y="1413383"/>
                </a:cubicBezTo>
                <a:lnTo>
                  <a:pt x="3058923" y="1439782"/>
                </a:lnTo>
                <a:lnTo>
                  <a:pt x="3058923" y="2091927"/>
                </a:lnTo>
                <a:cubicBezTo>
                  <a:pt x="3058923" y="2163187"/>
                  <a:pt x="3116689" y="2220954"/>
                  <a:pt x="3187950" y="2220954"/>
                </a:cubicBezTo>
                <a:lnTo>
                  <a:pt x="3187949" y="2220953"/>
                </a:lnTo>
                <a:cubicBezTo>
                  <a:pt x="3259209" y="2220953"/>
                  <a:pt x="3316976" y="2163186"/>
                  <a:pt x="3316976" y="2091926"/>
                </a:cubicBezTo>
                <a:lnTo>
                  <a:pt x="3316976" y="1624757"/>
                </a:lnTo>
                <a:lnTo>
                  <a:pt x="3325177" y="1578286"/>
                </a:lnTo>
                <a:cubicBezTo>
                  <a:pt x="3341096" y="1534810"/>
                  <a:pt x="3378708" y="1501790"/>
                  <a:pt x="3424906" y="1492337"/>
                </a:cubicBezTo>
                <a:lnTo>
                  <a:pt x="3448386" y="1489970"/>
                </a:lnTo>
                <a:lnTo>
                  <a:pt x="3448386" y="1488604"/>
                </a:lnTo>
                <a:lnTo>
                  <a:pt x="3492186" y="1479762"/>
                </a:lnTo>
                <a:cubicBezTo>
                  <a:pt x="3538496" y="1460174"/>
                  <a:pt x="3570990" y="1414319"/>
                  <a:pt x="3570990" y="1360874"/>
                </a:cubicBezTo>
                <a:lnTo>
                  <a:pt x="3570990" y="1105733"/>
                </a:lnTo>
                <a:lnTo>
                  <a:pt x="3571477" y="1103323"/>
                </a:lnTo>
                <a:cubicBezTo>
                  <a:pt x="3591064" y="1057013"/>
                  <a:pt x="3636919" y="1024519"/>
                  <a:pt x="3690364" y="1024519"/>
                </a:cubicBezTo>
                <a:cubicBezTo>
                  <a:pt x="3743809" y="1024519"/>
                  <a:pt x="3789664" y="1057013"/>
                  <a:pt x="3809251" y="1103323"/>
                </a:cubicBezTo>
                <a:lnTo>
                  <a:pt x="3817639" y="1144873"/>
                </a:lnTo>
                <a:lnTo>
                  <a:pt x="3817639" y="1637618"/>
                </a:lnTo>
                <a:cubicBezTo>
                  <a:pt x="3817639" y="1708878"/>
                  <a:pt x="3875407" y="1766645"/>
                  <a:pt x="3946666" y="1766645"/>
                </a:cubicBezTo>
                <a:lnTo>
                  <a:pt x="3946666" y="1766646"/>
                </a:lnTo>
                <a:cubicBezTo>
                  <a:pt x="4017925" y="1766646"/>
                  <a:pt x="4075692" y="1708879"/>
                  <a:pt x="4075692" y="1637619"/>
                </a:cubicBezTo>
                <a:lnTo>
                  <a:pt x="4075692" y="1479850"/>
                </a:lnTo>
                <a:lnTo>
                  <a:pt x="4096831" y="1443004"/>
                </a:lnTo>
                <a:cubicBezTo>
                  <a:pt x="4116114" y="1419638"/>
                  <a:pt x="4143097" y="1402862"/>
                  <a:pt x="4173895" y="1396560"/>
                </a:cubicBezTo>
                <a:lnTo>
                  <a:pt x="4197375" y="1394193"/>
                </a:lnTo>
                <a:lnTo>
                  <a:pt x="4197375" y="1393455"/>
                </a:lnTo>
                <a:lnTo>
                  <a:pt x="4245443" y="1383751"/>
                </a:lnTo>
                <a:cubicBezTo>
                  <a:pt x="4291752" y="1364163"/>
                  <a:pt x="4324246" y="1318308"/>
                  <a:pt x="4324246" y="1264863"/>
                </a:cubicBezTo>
                <a:lnTo>
                  <a:pt x="4324246" y="1129251"/>
                </a:lnTo>
                <a:lnTo>
                  <a:pt x="4345153" y="1092808"/>
                </a:lnTo>
                <a:cubicBezTo>
                  <a:pt x="4364437" y="1069442"/>
                  <a:pt x="4391419" y="1052666"/>
                  <a:pt x="4422218" y="1046364"/>
                </a:cubicBezTo>
                <a:lnTo>
                  <a:pt x="4445698" y="1043997"/>
                </a:lnTo>
                <a:lnTo>
                  <a:pt x="4445698" y="1043259"/>
                </a:lnTo>
                <a:lnTo>
                  <a:pt x="4493768" y="1033555"/>
                </a:lnTo>
                <a:cubicBezTo>
                  <a:pt x="4540077" y="1013967"/>
                  <a:pt x="4572571" y="968112"/>
                  <a:pt x="4572571" y="914667"/>
                </a:cubicBezTo>
                <a:cubicBezTo>
                  <a:pt x="4585724" y="844227"/>
                  <a:pt x="4551163" y="683044"/>
                  <a:pt x="4572687" y="610914"/>
                </a:cubicBezTo>
                <a:cubicBezTo>
                  <a:pt x="4572687" y="539654"/>
                  <a:pt x="4630454" y="481887"/>
                  <a:pt x="4701714" y="481887"/>
                </a:cubicBezTo>
                <a:cubicBezTo>
                  <a:pt x="4755159" y="481887"/>
                  <a:pt x="4801014" y="514381"/>
                  <a:pt x="4820601" y="560691"/>
                </a:cubicBezTo>
                <a:lnTo>
                  <a:pt x="4828990" y="602240"/>
                </a:lnTo>
                <a:lnTo>
                  <a:pt x="4828990" y="978616"/>
                </a:lnTo>
                <a:cubicBezTo>
                  <a:pt x="4828990" y="1032061"/>
                  <a:pt x="4861484" y="1077916"/>
                  <a:pt x="4907793" y="1097504"/>
                </a:cubicBezTo>
                <a:lnTo>
                  <a:pt x="4955863" y="1107208"/>
                </a:lnTo>
                <a:lnTo>
                  <a:pt x="4955863" y="1107946"/>
                </a:lnTo>
                <a:lnTo>
                  <a:pt x="4979343" y="1110313"/>
                </a:lnTo>
                <a:cubicBezTo>
                  <a:pt x="5025541" y="1119766"/>
                  <a:pt x="5063153" y="1152786"/>
                  <a:pt x="5079072" y="1196262"/>
                </a:cubicBezTo>
                <a:lnTo>
                  <a:pt x="5081276" y="1208752"/>
                </a:lnTo>
                <a:lnTo>
                  <a:pt x="5081276" y="1574006"/>
                </a:lnTo>
                <a:cubicBezTo>
                  <a:pt x="5081276" y="1645266"/>
                  <a:pt x="5139043" y="1703033"/>
                  <a:pt x="5210303" y="1703033"/>
                </a:cubicBezTo>
                <a:lnTo>
                  <a:pt x="5210302" y="1703034"/>
                </a:lnTo>
                <a:cubicBezTo>
                  <a:pt x="5281562" y="1703034"/>
                  <a:pt x="5339329" y="1645267"/>
                  <a:pt x="5339329" y="1574007"/>
                </a:cubicBezTo>
                <a:lnTo>
                  <a:pt x="5339329" y="1440099"/>
                </a:lnTo>
                <a:lnTo>
                  <a:pt x="5341533" y="1427609"/>
                </a:lnTo>
                <a:cubicBezTo>
                  <a:pt x="5357452" y="1384133"/>
                  <a:pt x="5395064" y="1351113"/>
                  <a:pt x="5441262" y="1341660"/>
                </a:cubicBezTo>
                <a:lnTo>
                  <a:pt x="5464742" y="1339293"/>
                </a:lnTo>
                <a:lnTo>
                  <a:pt x="5464742" y="1338555"/>
                </a:lnTo>
                <a:lnTo>
                  <a:pt x="5512812" y="1328851"/>
                </a:lnTo>
                <a:cubicBezTo>
                  <a:pt x="5559121" y="1309263"/>
                  <a:pt x="5591615" y="1263408"/>
                  <a:pt x="5591615" y="1209963"/>
                </a:cubicBezTo>
                <a:lnTo>
                  <a:pt x="5591615" y="1056559"/>
                </a:lnTo>
                <a:lnTo>
                  <a:pt x="5593804" y="1045715"/>
                </a:lnTo>
                <a:cubicBezTo>
                  <a:pt x="5613392" y="999405"/>
                  <a:pt x="5659247" y="966911"/>
                  <a:pt x="5712692" y="966911"/>
                </a:cubicBezTo>
                <a:cubicBezTo>
                  <a:pt x="5766137" y="966911"/>
                  <a:pt x="5811992" y="999405"/>
                  <a:pt x="5831579" y="1045715"/>
                </a:cubicBezTo>
                <a:lnTo>
                  <a:pt x="5839968" y="1087265"/>
                </a:lnTo>
                <a:lnTo>
                  <a:pt x="5839968" y="1201249"/>
                </a:lnTo>
                <a:cubicBezTo>
                  <a:pt x="5839968" y="1254694"/>
                  <a:pt x="5872462" y="1300549"/>
                  <a:pt x="5918771" y="1320137"/>
                </a:cubicBezTo>
                <a:lnTo>
                  <a:pt x="5966841" y="1329841"/>
                </a:lnTo>
                <a:lnTo>
                  <a:pt x="5966841" y="1330579"/>
                </a:lnTo>
                <a:lnTo>
                  <a:pt x="5990321" y="1332946"/>
                </a:lnTo>
                <a:cubicBezTo>
                  <a:pt x="6021119" y="1339248"/>
                  <a:pt x="6048102" y="1356024"/>
                  <a:pt x="6067385" y="1379390"/>
                </a:cubicBezTo>
                <a:lnTo>
                  <a:pt x="6086055" y="1411932"/>
                </a:lnTo>
                <a:lnTo>
                  <a:pt x="6086055" y="1458670"/>
                </a:lnTo>
                <a:cubicBezTo>
                  <a:pt x="6086055" y="1529930"/>
                  <a:pt x="6143822" y="1587697"/>
                  <a:pt x="6215082" y="1587697"/>
                </a:cubicBezTo>
                <a:lnTo>
                  <a:pt x="6215081" y="1587698"/>
                </a:lnTo>
                <a:cubicBezTo>
                  <a:pt x="6286341" y="1587698"/>
                  <a:pt x="6344108" y="1529931"/>
                  <a:pt x="6344108" y="1458671"/>
                </a:cubicBezTo>
                <a:lnTo>
                  <a:pt x="6344108" y="1149725"/>
                </a:lnTo>
                <a:lnTo>
                  <a:pt x="6347706" y="1131906"/>
                </a:lnTo>
                <a:cubicBezTo>
                  <a:pt x="6367293" y="1085596"/>
                  <a:pt x="6413148" y="1053102"/>
                  <a:pt x="6466593" y="1053102"/>
                </a:cubicBezTo>
                <a:cubicBezTo>
                  <a:pt x="6520038" y="1053102"/>
                  <a:pt x="6565893" y="1085596"/>
                  <a:pt x="6585481" y="1131906"/>
                </a:cubicBezTo>
                <a:lnTo>
                  <a:pt x="6595619" y="1182125"/>
                </a:lnTo>
                <a:cubicBezTo>
                  <a:pt x="6597309" y="1339988"/>
                  <a:pt x="6574115" y="1908089"/>
                  <a:pt x="6595620" y="2079087"/>
                </a:cubicBezTo>
                <a:cubicBezTo>
                  <a:pt x="6595620" y="2150347"/>
                  <a:pt x="6653387" y="2208114"/>
                  <a:pt x="6724647" y="2208114"/>
                </a:cubicBezTo>
                <a:lnTo>
                  <a:pt x="6724646" y="2208115"/>
                </a:lnTo>
                <a:cubicBezTo>
                  <a:pt x="6795906" y="2208115"/>
                  <a:pt x="6853673" y="2150348"/>
                  <a:pt x="6853673" y="2079088"/>
                </a:cubicBezTo>
                <a:lnTo>
                  <a:pt x="6853673" y="1492686"/>
                </a:lnTo>
                <a:lnTo>
                  <a:pt x="6863437" y="1444326"/>
                </a:lnTo>
                <a:cubicBezTo>
                  <a:pt x="6883024" y="1398016"/>
                  <a:pt x="6928879" y="1365522"/>
                  <a:pt x="6982324" y="1365522"/>
                </a:cubicBezTo>
                <a:cubicBezTo>
                  <a:pt x="7035769" y="1365522"/>
                  <a:pt x="7081624" y="1398016"/>
                  <a:pt x="7101212" y="1444326"/>
                </a:cubicBezTo>
                <a:lnTo>
                  <a:pt x="7111350" y="1494545"/>
                </a:lnTo>
                <a:cubicBezTo>
                  <a:pt x="7113040" y="1500161"/>
                  <a:pt x="7089846" y="1459271"/>
                  <a:pt x="7111351" y="1478022"/>
                </a:cubicBezTo>
                <a:cubicBezTo>
                  <a:pt x="7111351" y="1549282"/>
                  <a:pt x="7169118" y="1607049"/>
                  <a:pt x="7240378" y="1607049"/>
                </a:cubicBezTo>
                <a:lnTo>
                  <a:pt x="7240377" y="1607050"/>
                </a:lnTo>
                <a:cubicBezTo>
                  <a:pt x="7311637" y="1607050"/>
                  <a:pt x="7369404" y="1549283"/>
                  <a:pt x="7369404" y="1478023"/>
                </a:cubicBezTo>
                <a:lnTo>
                  <a:pt x="7369404" y="1373382"/>
                </a:lnTo>
                <a:lnTo>
                  <a:pt x="7369656" y="1371953"/>
                </a:lnTo>
                <a:cubicBezTo>
                  <a:pt x="7385575" y="1328477"/>
                  <a:pt x="7423187" y="1295457"/>
                  <a:pt x="7469385" y="1286004"/>
                </a:cubicBezTo>
                <a:lnTo>
                  <a:pt x="7492865" y="1283637"/>
                </a:lnTo>
                <a:lnTo>
                  <a:pt x="7492865" y="1282899"/>
                </a:lnTo>
                <a:lnTo>
                  <a:pt x="7540935" y="1273195"/>
                </a:lnTo>
                <a:cubicBezTo>
                  <a:pt x="7587244" y="1253607"/>
                  <a:pt x="7619738" y="1207752"/>
                  <a:pt x="7619738" y="1154307"/>
                </a:cubicBezTo>
                <a:lnTo>
                  <a:pt x="7619738" y="913438"/>
                </a:lnTo>
                <a:lnTo>
                  <a:pt x="7621927" y="902593"/>
                </a:lnTo>
                <a:cubicBezTo>
                  <a:pt x="7641515" y="856283"/>
                  <a:pt x="7687370" y="823789"/>
                  <a:pt x="7740815" y="823789"/>
                </a:cubicBezTo>
                <a:cubicBezTo>
                  <a:pt x="7794260" y="823789"/>
                  <a:pt x="7840115" y="856283"/>
                  <a:pt x="7859702" y="902593"/>
                </a:cubicBezTo>
                <a:lnTo>
                  <a:pt x="7868091" y="944143"/>
                </a:lnTo>
                <a:lnTo>
                  <a:pt x="7868091" y="1034273"/>
                </a:lnTo>
                <a:cubicBezTo>
                  <a:pt x="7868091" y="1087718"/>
                  <a:pt x="7900585" y="1133573"/>
                  <a:pt x="7946894" y="1153161"/>
                </a:cubicBezTo>
                <a:lnTo>
                  <a:pt x="7994964" y="1162865"/>
                </a:lnTo>
                <a:lnTo>
                  <a:pt x="7994964" y="1163603"/>
                </a:lnTo>
                <a:lnTo>
                  <a:pt x="8018444" y="1165970"/>
                </a:lnTo>
                <a:cubicBezTo>
                  <a:pt x="8064642" y="1175423"/>
                  <a:pt x="8102254" y="1208443"/>
                  <a:pt x="8118173" y="1251919"/>
                </a:cubicBezTo>
                <a:lnTo>
                  <a:pt x="8120176" y="1263269"/>
                </a:lnTo>
                <a:lnTo>
                  <a:pt x="8120176" y="1543289"/>
                </a:lnTo>
                <a:cubicBezTo>
                  <a:pt x="8120176" y="1614549"/>
                  <a:pt x="8177943" y="1672316"/>
                  <a:pt x="8249203" y="1672316"/>
                </a:cubicBezTo>
                <a:lnTo>
                  <a:pt x="8249202" y="1672317"/>
                </a:lnTo>
                <a:cubicBezTo>
                  <a:pt x="8320462" y="1672317"/>
                  <a:pt x="8378229" y="1614550"/>
                  <a:pt x="8378229" y="1543290"/>
                </a:cubicBezTo>
                <a:lnTo>
                  <a:pt x="8378229" y="1274965"/>
                </a:lnTo>
                <a:cubicBezTo>
                  <a:pt x="8378313" y="1274491"/>
                  <a:pt x="8378396" y="1274016"/>
                  <a:pt x="8378480" y="1273542"/>
                </a:cubicBezTo>
                <a:cubicBezTo>
                  <a:pt x="8394399" y="1230066"/>
                  <a:pt x="8432011" y="1197046"/>
                  <a:pt x="8478209" y="1187593"/>
                </a:cubicBezTo>
                <a:lnTo>
                  <a:pt x="8501689" y="1185226"/>
                </a:lnTo>
                <a:lnTo>
                  <a:pt x="8501689" y="1184488"/>
                </a:lnTo>
                <a:lnTo>
                  <a:pt x="8549759" y="1174784"/>
                </a:lnTo>
                <a:cubicBezTo>
                  <a:pt x="8596068" y="1155196"/>
                  <a:pt x="8628562" y="1109341"/>
                  <a:pt x="8628562" y="1055896"/>
                </a:cubicBezTo>
                <a:lnTo>
                  <a:pt x="8628562" y="496103"/>
                </a:lnTo>
                <a:cubicBezTo>
                  <a:pt x="8628569" y="496065"/>
                  <a:pt x="8628575" y="496028"/>
                  <a:pt x="8628582" y="495990"/>
                </a:cubicBezTo>
                <a:cubicBezTo>
                  <a:pt x="8644501" y="452514"/>
                  <a:pt x="8682113" y="419494"/>
                  <a:pt x="8728311" y="410041"/>
                </a:cubicBezTo>
                <a:lnTo>
                  <a:pt x="8751791" y="407674"/>
                </a:lnTo>
                <a:lnTo>
                  <a:pt x="8751791" y="406936"/>
                </a:lnTo>
                <a:lnTo>
                  <a:pt x="8799861" y="397232"/>
                </a:lnTo>
                <a:cubicBezTo>
                  <a:pt x="8846170" y="377644"/>
                  <a:pt x="8878664" y="331789"/>
                  <a:pt x="8878664" y="278344"/>
                </a:cubicBezTo>
                <a:lnTo>
                  <a:pt x="8878664" y="215030"/>
                </a:lnTo>
                <a:lnTo>
                  <a:pt x="8899829" y="178139"/>
                </a:lnTo>
                <a:cubicBezTo>
                  <a:pt x="8919112" y="154773"/>
                  <a:pt x="8946094" y="137997"/>
                  <a:pt x="8976893" y="131695"/>
                </a:cubicBezTo>
                <a:lnTo>
                  <a:pt x="9000373" y="129328"/>
                </a:lnTo>
                <a:lnTo>
                  <a:pt x="9000373" y="128590"/>
                </a:lnTo>
                <a:lnTo>
                  <a:pt x="9048443" y="118886"/>
                </a:lnTo>
                <a:cubicBezTo>
                  <a:pt x="9094752" y="99300"/>
                  <a:pt x="9127246" y="53445"/>
                  <a:pt x="9127246" y="0"/>
                </a:cubicBezTo>
                <a:lnTo>
                  <a:pt x="9127246" y="203342"/>
                </a:lnTo>
                <a:cubicBezTo>
                  <a:pt x="9127246" y="203344"/>
                  <a:pt x="9127247" y="203345"/>
                  <a:pt x="9127247" y="203347"/>
                </a:cubicBezTo>
                <a:cubicBezTo>
                  <a:pt x="9127247" y="1042680"/>
                  <a:pt x="9127246" y="1882015"/>
                  <a:pt x="9127246" y="2721348"/>
                </a:cubicBezTo>
                <a:cubicBezTo>
                  <a:pt x="9127246" y="2774793"/>
                  <a:pt x="9094752" y="2820648"/>
                  <a:pt x="9048443" y="2840234"/>
                </a:cubicBezTo>
                <a:lnTo>
                  <a:pt x="9000373" y="2849938"/>
                </a:lnTo>
                <a:lnTo>
                  <a:pt x="9000373" y="2850676"/>
                </a:lnTo>
                <a:lnTo>
                  <a:pt x="8976893" y="2853043"/>
                </a:lnTo>
                <a:cubicBezTo>
                  <a:pt x="8946094" y="2859345"/>
                  <a:pt x="8919112" y="2876121"/>
                  <a:pt x="8899829" y="2899487"/>
                </a:cubicBezTo>
                <a:lnTo>
                  <a:pt x="8878664" y="2936378"/>
                </a:lnTo>
                <a:lnTo>
                  <a:pt x="8878664" y="2999692"/>
                </a:lnTo>
                <a:cubicBezTo>
                  <a:pt x="8878664" y="3053137"/>
                  <a:pt x="8846170" y="3098992"/>
                  <a:pt x="8799861" y="3118580"/>
                </a:cubicBezTo>
                <a:lnTo>
                  <a:pt x="8751791" y="3128284"/>
                </a:lnTo>
                <a:lnTo>
                  <a:pt x="8751791" y="3129022"/>
                </a:lnTo>
                <a:lnTo>
                  <a:pt x="8728311" y="3131389"/>
                </a:lnTo>
                <a:cubicBezTo>
                  <a:pt x="8682113" y="3140842"/>
                  <a:pt x="8644501" y="3173862"/>
                  <a:pt x="8628582" y="3217338"/>
                </a:cubicBezTo>
                <a:cubicBezTo>
                  <a:pt x="8628575" y="3217376"/>
                  <a:pt x="8628569" y="3217413"/>
                  <a:pt x="8628562" y="3217451"/>
                </a:cubicBezTo>
                <a:lnTo>
                  <a:pt x="8628562" y="3777244"/>
                </a:lnTo>
                <a:cubicBezTo>
                  <a:pt x="8628562" y="3830689"/>
                  <a:pt x="8596068" y="3876544"/>
                  <a:pt x="8549759" y="3896132"/>
                </a:cubicBezTo>
                <a:lnTo>
                  <a:pt x="8501689" y="3905836"/>
                </a:lnTo>
                <a:lnTo>
                  <a:pt x="8501689" y="3906574"/>
                </a:lnTo>
                <a:lnTo>
                  <a:pt x="8478209" y="3908941"/>
                </a:lnTo>
                <a:cubicBezTo>
                  <a:pt x="8432011" y="3918394"/>
                  <a:pt x="8394399" y="3951414"/>
                  <a:pt x="8378480" y="3994890"/>
                </a:cubicBezTo>
                <a:cubicBezTo>
                  <a:pt x="8378396" y="3995364"/>
                  <a:pt x="8378313" y="3995839"/>
                  <a:pt x="8378229" y="3996313"/>
                </a:cubicBezTo>
                <a:lnTo>
                  <a:pt x="8378229" y="4264638"/>
                </a:lnTo>
                <a:cubicBezTo>
                  <a:pt x="8378229" y="4335898"/>
                  <a:pt x="8320462" y="4393665"/>
                  <a:pt x="8249202" y="4393665"/>
                </a:cubicBezTo>
                <a:lnTo>
                  <a:pt x="8249203" y="4393664"/>
                </a:lnTo>
                <a:cubicBezTo>
                  <a:pt x="8177943" y="4393664"/>
                  <a:pt x="8120176" y="4335897"/>
                  <a:pt x="8120176" y="4264637"/>
                </a:cubicBezTo>
                <a:lnTo>
                  <a:pt x="8120176" y="3984617"/>
                </a:lnTo>
                <a:lnTo>
                  <a:pt x="8118173" y="3973267"/>
                </a:lnTo>
                <a:cubicBezTo>
                  <a:pt x="8102254" y="3929791"/>
                  <a:pt x="8064642" y="3896771"/>
                  <a:pt x="8018444" y="3887318"/>
                </a:cubicBezTo>
                <a:lnTo>
                  <a:pt x="7994964" y="3884951"/>
                </a:lnTo>
                <a:lnTo>
                  <a:pt x="7994964" y="3884213"/>
                </a:lnTo>
                <a:lnTo>
                  <a:pt x="7946894" y="3874509"/>
                </a:lnTo>
                <a:cubicBezTo>
                  <a:pt x="7900585" y="3854921"/>
                  <a:pt x="7868091" y="3809066"/>
                  <a:pt x="7868091" y="3755621"/>
                </a:cubicBezTo>
                <a:lnTo>
                  <a:pt x="7868091" y="3665491"/>
                </a:lnTo>
                <a:lnTo>
                  <a:pt x="7859702" y="3623941"/>
                </a:lnTo>
                <a:cubicBezTo>
                  <a:pt x="7840115" y="3577631"/>
                  <a:pt x="7794260" y="3545137"/>
                  <a:pt x="7740815" y="3545137"/>
                </a:cubicBezTo>
                <a:cubicBezTo>
                  <a:pt x="7687370" y="3545137"/>
                  <a:pt x="7641515" y="3577631"/>
                  <a:pt x="7621927" y="3623941"/>
                </a:cubicBezTo>
                <a:lnTo>
                  <a:pt x="7619738" y="3634786"/>
                </a:lnTo>
                <a:lnTo>
                  <a:pt x="7619738" y="3875655"/>
                </a:lnTo>
                <a:cubicBezTo>
                  <a:pt x="7619738" y="3929100"/>
                  <a:pt x="7587244" y="3974955"/>
                  <a:pt x="7540935" y="3994543"/>
                </a:cubicBezTo>
                <a:lnTo>
                  <a:pt x="7492865" y="4004247"/>
                </a:lnTo>
                <a:lnTo>
                  <a:pt x="7492865" y="4004985"/>
                </a:lnTo>
                <a:lnTo>
                  <a:pt x="7469385" y="4007352"/>
                </a:lnTo>
                <a:cubicBezTo>
                  <a:pt x="7423187" y="4016805"/>
                  <a:pt x="7385575" y="4049825"/>
                  <a:pt x="7369656" y="4093301"/>
                </a:cubicBezTo>
                <a:lnTo>
                  <a:pt x="7369404" y="4094730"/>
                </a:lnTo>
                <a:lnTo>
                  <a:pt x="7369404" y="4199371"/>
                </a:lnTo>
                <a:cubicBezTo>
                  <a:pt x="7369404" y="4270631"/>
                  <a:pt x="7311637" y="4328398"/>
                  <a:pt x="7240377" y="4328398"/>
                </a:cubicBezTo>
                <a:lnTo>
                  <a:pt x="7240378" y="4328397"/>
                </a:lnTo>
                <a:cubicBezTo>
                  <a:pt x="7169118" y="4328397"/>
                  <a:pt x="7111351" y="4270630"/>
                  <a:pt x="7111351" y="4199370"/>
                </a:cubicBezTo>
                <a:lnTo>
                  <a:pt x="7111351" y="2368051"/>
                </a:lnTo>
                <a:cubicBezTo>
                  <a:pt x="7111351" y="2983998"/>
                  <a:pt x="7111350" y="3599946"/>
                  <a:pt x="7111350" y="4215893"/>
                </a:cubicBezTo>
                <a:lnTo>
                  <a:pt x="7101212" y="4165674"/>
                </a:lnTo>
                <a:cubicBezTo>
                  <a:pt x="7081624" y="4119364"/>
                  <a:pt x="7035769" y="4086870"/>
                  <a:pt x="6982324" y="4086870"/>
                </a:cubicBezTo>
                <a:cubicBezTo>
                  <a:pt x="6928879" y="4086870"/>
                  <a:pt x="6883024" y="4119364"/>
                  <a:pt x="6863437" y="4165674"/>
                </a:cubicBezTo>
                <a:lnTo>
                  <a:pt x="6853673" y="4214034"/>
                </a:lnTo>
                <a:lnTo>
                  <a:pt x="6853673" y="4800436"/>
                </a:lnTo>
                <a:cubicBezTo>
                  <a:pt x="6853673" y="4871696"/>
                  <a:pt x="6795906" y="4929463"/>
                  <a:pt x="6724646" y="4929463"/>
                </a:cubicBezTo>
                <a:lnTo>
                  <a:pt x="6724647" y="4929462"/>
                </a:lnTo>
                <a:cubicBezTo>
                  <a:pt x="6653387" y="4929462"/>
                  <a:pt x="6595620" y="4871695"/>
                  <a:pt x="6595620" y="4800435"/>
                </a:cubicBezTo>
                <a:lnTo>
                  <a:pt x="6595620" y="2368051"/>
                </a:lnTo>
                <a:cubicBezTo>
                  <a:pt x="6595620" y="2879858"/>
                  <a:pt x="6595619" y="3391666"/>
                  <a:pt x="6595619" y="3903473"/>
                </a:cubicBezTo>
                <a:lnTo>
                  <a:pt x="6585481" y="3853254"/>
                </a:lnTo>
                <a:cubicBezTo>
                  <a:pt x="6565893" y="3806944"/>
                  <a:pt x="6520038" y="3774450"/>
                  <a:pt x="6466593" y="3774450"/>
                </a:cubicBezTo>
                <a:cubicBezTo>
                  <a:pt x="6413148" y="3774450"/>
                  <a:pt x="6367293" y="3806944"/>
                  <a:pt x="6347706" y="3853254"/>
                </a:cubicBezTo>
                <a:lnTo>
                  <a:pt x="6344108" y="3871073"/>
                </a:lnTo>
                <a:lnTo>
                  <a:pt x="6344108" y="4180019"/>
                </a:lnTo>
                <a:cubicBezTo>
                  <a:pt x="6344108" y="4251279"/>
                  <a:pt x="6286341" y="4309046"/>
                  <a:pt x="6215081" y="4309046"/>
                </a:cubicBezTo>
                <a:lnTo>
                  <a:pt x="6215082" y="4309045"/>
                </a:lnTo>
                <a:cubicBezTo>
                  <a:pt x="6143822" y="4309045"/>
                  <a:pt x="6086055" y="4251278"/>
                  <a:pt x="6086055" y="4180018"/>
                </a:cubicBezTo>
                <a:lnTo>
                  <a:pt x="6086055" y="4133280"/>
                </a:lnTo>
                <a:lnTo>
                  <a:pt x="6067385" y="4100738"/>
                </a:lnTo>
                <a:cubicBezTo>
                  <a:pt x="6048102" y="4077372"/>
                  <a:pt x="6021119" y="4060596"/>
                  <a:pt x="5990321" y="4054294"/>
                </a:cubicBezTo>
                <a:lnTo>
                  <a:pt x="5966841" y="4051927"/>
                </a:lnTo>
                <a:lnTo>
                  <a:pt x="5966841" y="4051189"/>
                </a:lnTo>
                <a:lnTo>
                  <a:pt x="5918771" y="4041485"/>
                </a:lnTo>
                <a:cubicBezTo>
                  <a:pt x="5872462" y="4021897"/>
                  <a:pt x="5839968" y="3976042"/>
                  <a:pt x="5839968" y="3922597"/>
                </a:cubicBezTo>
                <a:lnTo>
                  <a:pt x="5839968" y="3808613"/>
                </a:lnTo>
                <a:lnTo>
                  <a:pt x="5831579" y="3767063"/>
                </a:lnTo>
                <a:cubicBezTo>
                  <a:pt x="5811992" y="3720753"/>
                  <a:pt x="5766137" y="3688259"/>
                  <a:pt x="5712692" y="3688259"/>
                </a:cubicBezTo>
                <a:cubicBezTo>
                  <a:pt x="5659247" y="3688259"/>
                  <a:pt x="5613392" y="3720753"/>
                  <a:pt x="5593804" y="3767063"/>
                </a:cubicBezTo>
                <a:lnTo>
                  <a:pt x="5591615" y="3777907"/>
                </a:lnTo>
                <a:lnTo>
                  <a:pt x="5591615" y="3931311"/>
                </a:lnTo>
                <a:cubicBezTo>
                  <a:pt x="5591615" y="3984756"/>
                  <a:pt x="5559121" y="4030611"/>
                  <a:pt x="5512812" y="4050199"/>
                </a:cubicBezTo>
                <a:lnTo>
                  <a:pt x="5464742" y="4059903"/>
                </a:lnTo>
                <a:lnTo>
                  <a:pt x="5464742" y="4060641"/>
                </a:lnTo>
                <a:lnTo>
                  <a:pt x="5441262" y="4063008"/>
                </a:lnTo>
                <a:cubicBezTo>
                  <a:pt x="5395064" y="4072461"/>
                  <a:pt x="5357452" y="4105481"/>
                  <a:pt x="5341533" y="4148957"/>
                </a:cubicBezTo>
                <a:lnTo>
                  <a:pt x="5339329" y="4161447"/>
                </a:lnTo>
                <a:lnTo>
                  <a:pt x="5339329" y="4295355"/>
                </a:lnTo>
                <a:cubicBezTo>
                  <a:pt x="5339329" y="4366615"/>
                  <a:pt x="5281562" y="4424382"/>
                  <a:pt x="5210302" y="4424382"/>
                </a:cubicBezTo>
                <a:lnTo>
                  <a:pt x="5210303" y="4424381"/>
                </a:lnTo>
                <a:cubicBezTo>
                  <a:pt x="5139043" y="4424381"/>
                  <a:pt x="5081276" y="4366614"/>
                  <a:pt x="5081276" y="4295354"/>
                </a:cubicBezTo>
                <a:lnTo>
                  <a:pt x="5081276" y="3930100"/>
                </a:lnTo>
                <a:lnTo>
                  <a:pt x="5079072" y="3917610"/>
                </a:lnTo>
                <a:cubicBezTo>
                  <a:pt x="5063153" y="3874134"/>
                  <a:pt x="5025541" y="3841114"/>
                  <a:pt x="4979343" y="3831661"/>
                </a:cubicBezTo>
                <a:lnTo>
                  <a:pt x="4955863" y="3829294"/>
                </a:lnTo>
                <a:lnTo>
                  <a:pt x="4955863" y="3828556"/>
                </a:lnTo>
                <a:lnTo>
                  <a:pt x="4907793" y="3818852"/>
                </a:lnTo>
                <a:cubicBezTo>
                  <a:pt x="4861484" y="3799264"/>
                  <a:pt x="4828990" y="3753409"/>
                  <a:pt x="4828990" y="3699964"/>
                </a:cubicBezTo>
                <a:lnTo>
                  <a:pt x="4828990" y="3323588"/>
                </a:lnTo>
                <a:lnTo>
                  <a:pt x="4820601" y="3282039"/>
                </a:lnTo>
                <a:cubicBezTo>
                  <a:pt x="4801014" y="3235729"/>
                  <a:pt x="4755159" y="3203235"/>
                  <a:pt x="4701714" y="3203235"/>
                </a:cubicBezTo>
                <a:cubicBezTo>
                  <a:pt x="4630454" y="3203235"/>
                  <a:pt x="4572687" y="3261002"/>
                  <a:pt x="4572687" y="3332262"/>
                </a:cubicBezTo>
                <a:lnTo>
                  <a:pt x="4572687" y="2368051"/>
                </a:lnTo>
                <a:lnTo>
                  <a:pt x="4572572" y="2368051"/>
                </a:lnTo>
                <a:cubicBezTo>
                  <a:pt x="4572572" y="2790706"/>
                  <a:pt x="4572571" y="3213360"/>
                  <a:pt x="4572571" y="3636015"/>
                </a:cubicBezTo>
                <a:cubicBezTo>
                  <a:pt x="4572571" y="3689460"/>
                  <a:pt x="4540077" y="3735315"/>
                  <a:pt x="4493768" y="3754903"/>
                </a:cubicBezTo>
                <a:lnTo>
                  <a:pt x="4445698" y="3764607"/>
                </a:lnTo>
                <a:lnTo>
                  <a:pt x="4445698" y="3765345"/>
                </a:lnTo>
                <a:lnTo>
                  <a:pt x="4422218" y="3767712"/>
                </a:lnTo>
                <a:cubicBezTo>
                  <a:pt x="4391419" y="3774014"/>
                  <a:pt x="4364437" y="3790790"/>
                  <a:pt x="4345153" y="3814156"/>
                </a:cubicBezTo>
                <a:lnTo>
                  <a:pt x="4324246" y="3850599"/>
                </a:lnTo>
                <a:lnTo>
                  <a:pt x="4324246" y="3986211"/>
                </a:lnTo>
                <a:cubicBezTo>
                  <a:pt x="4324246" y="4039656"/>
                  <a:pt x="4291752" y="4085511"/>
                  <a:pt x="4245443" y="4105099"/>
                </a:cubicBezTo>
                <a:lnTo>
                  <a:pt x="4197375" y="4114803"/>
                </a:lnTo>
                <a:lnTo>
                  <a:pt x="4197375" y="4115541"/>
                </a:lnTo>
                <a:lnTo>
                  <a:pt x="4173895" y="4117908"/>
                </a:lnTo>
                <a:cubicBezTo>
                  <a:pt x="4143097" y="4124210"/>
                  <a:pt x="4116114" y="4140986"/>
                  <a:pt x="4096831" y="4164352"/>
                </a:cubicBezTo>
                <a:lnTo>
                  <a:pt x="4075692" y="4201198"/>
                </a:lnTo>
                <a:lnTo>
                  <a:pt x="4075692" y="4358967"/>
                </a:lnTo>
                <a:cubicBezTo>
                  <a:pt x="4075692" y="4430227"/>
                  <a:pt x="4017925" y="4487994"/>
                  <a:pt x="3946666" y="4487994"/>
                </a:cubicBezTo>
                <a:lnTo>
                  <a:pt x="3946666" y="4487993"/>
                </a:lnTo>
                <a:cubicBezTo>
                  <a:pt x="3875407" y="4487993"/>
                  <a:pt x="3817639" y="4430226"/>
                  <a:pt x="3817639" y="4358966"/>
                </a:cubicBezTo>
                <a:lnTo>
                  <a:pt x="3817639" y="3866221"/>
                </a:lnTo>
                <a:lnTo>
                  <a:pt x="3809251" y="3824671"/>
                </a:lnTo>
                <a:cubicBezTo>
                  <a:pt x="3789664" y="3778361"/>
                  <a:pt x="3743809" y="3745867"/>
                  <a:pt x="3690364" y="3745867"/>
                </a:cubicBezTo>
                <a:cubicBezTo>
                  <a:pt x="3636919" y="3745867"/>
                  <a:pt x="3591064" y="3778361"/>
                  <a:pt x="3571477" y="3824671"/>
                </a:cubicBezTo>
                <a:lnTo>
                  <a:pt x="3570990" y="3827081"/>
                </a:lnTo>
                <a:lnTo>
                  <a:pt x="3570990" y="4082222"/>
                </a:lnTo>
                <a:cubicBezTo>
                  <a:pt x="3570990" y="4135667"/>
                  <a:pt x="3538496" y="4181522"/>
                  <a:pt x="3492186" y="4201110"/>
                </a:cubicBezTo>
                <a:lnTo>
                  <a:pt x="3448386" y="4209952"/>
                </a:lnTo>
                <a:lnTo>
                  <a:pt x="3448386" y="4211318"/>
                </a:lnTo>
                <a:lnTo>
                  <a:pt x="3424906" y="4213685"/>
                </a:lnTo>
                <a:cubicBezTo>
                  <a:pt x="3378708" y="4223138"/>
                  <a:pt x="3341096" y="4256158"/>
                  <a:pt x="3325177" y="4299634"/>
                </a:cubicBezTo>
                <a:lnTo>
                  <a:pt x="3316976" y="4346105"/>
                </a:lnTo>
                <a:lnTo>
                  <a:pt x="3316976" y="4813274"/>
                </a:lnTo>
                <a:cubicBezTo>
                  <a:pt x="3316976" y="4884534"/>
                  <a:pt x="3259209" y="4942301"/>
                  <a:pt x="3187949" y="4942301"/>
                </a:cubicBezTo>
                <a:lnTo>
                  <a:pt x="3187950" y="4942302"/>
                </a:lnTo>
                <a:cubicBezTo>
                  <a:pt x="3116689" y="4942302"/>
                  <a:pt x="3058923" y="4884535"/>
                  <a:pt x="3058923" y="4813275"/>
                </a:cubicBezTo>
                <a:lnTo>
                  <a:pt x="3058923" y="4161130"/>
                </a:lnTo>
                <a:lnTo>
                  <a:pt x="3042906" y="4134731"/>
                </a:lnTo>
                <a:cubicBezTo>
                  <a:pt x="3019241" y="4106055"/>
                  <a:pt x="2983427" y="4087777"/>
                  <a:pt x="2943343" y="4087777"/>
                </a:cubicBezTo>
                <a:cubicBezTo>
                  <a:pt x="2889899" y="4087777"/>
                  <a:pt x="2844043" y="4120271"/>
                  <a:pt x="2824456" y="4166581"/>
                </a:cubicBezTo>
                <a:lnTo>
                  <a:pt x="2822000" y="4178741"/>
                </a:lnTo>
                <a:lnTo>
                  <a:pt x="2822000" y="4686463"/>
                </a:lnTo>
                <a:cubicBezTo>
                  <a:pt x="2822000" y="4757723"/>
                  <a:pt x="2764233" y="4815490"/>
                  <a:pt x="2692973" y="4815490"/>
                </a:cubicBezTo>
                <a:lnTo>
                  <a:pt x="2692974" y="4815489"/>
                </a:lnTo>
                <a:cubicBezTo>
                  <a:pt x="2621714" y="4815489"/>
                  <a:pt x="2563948" y="4757722"/>
                  <a:pt x="2563948" y="4686462"/>
                </a:cubicBezTo>
                <a:lnTo>
                  <a:pt x="2563948" y="2368051"/>
                </a:lnTo>
                <a:lnTo>
                  <a:pt x="2563947" y="2368051"/>
                </a:lnTo>
                <a:cubicBezTo>
                  <a:pt x="2563947" y="3132478"/>
                  <a:pt x="2563946" y="3896906"/>
                  <a:pt x="2563946" y="4661333"/>
                </a:cubicBezTo>
                <a:lnTo>
                  <a:pt x="2553807" y="4611115"/>
                </a:lnTo>
                <a:cubicBezTo>
                  <a:pt x="2534220" y="4564805"/>
                  <a:pt x="2488365" y="4532311"/>
                  <a:pt x="2434920" y="4532311"/>
                </a:cubicBezTo>
                <a:cubicBezTo>
                  <a:pt x="2363660" y="4532311"/>
                  <a:pt x="2305893" y="4590078"/>
                  <a:pt x="2305893" y="4661338"/>
                </a:cubicBezTo>
                <a:lnTo>
                  <a:pt x="2305893" y="5458809"/>
                </a:lnTo>
                <a:cubicBezTo>
                  <a:pt x="2305893" y="5530069"/>
                  <a:pt x="2248126" y="5587836"/>
                  <a:pt x="2176866" y="5587836"/>
                </a:cubicBezTo>
                <a:lnTo>
                  <a:pt x="2176867" y="5587835"/>
                </a:lnTo>
                <a:cubicBezTo>
                  <a:pt x="2105606" y="5587835"/>
                  <a:pt x="2047839" y="5530068"/>
                  <a:pt x="2047839" y="5458808"/>
                </a:cubicBezTo>
                <a:lnTo>
                  <a:pt x="2047839" y="2737460"/>
                </a:lnTo>
                <a:cubicBezTo>
                  <a:pt x="2047839" y="2808720"/>
                  <a:pt x="2105606" y="2866487"/>
                  <a:pt x="2176867" y="2866487"/>
                </a:cubicBezTo>
                <a:lnTo>
                  <a:pt x="2176866" y="2866488"/>
                </a:lnTo>
                <a:cubicBezTo>
                  <a:pt x="2248126" y="2866488"/>
                  <a:pt x="2305893" y="2808721"/>
                  <a:pt x="2305893" y="2737461"/>
                </a:cubicBezTo>
                <a:lnTo>
                  <a:pt x="2305893" y="1939990"/>
                </a:lnTo>
                <a:cubicBezTo>
                  <a:pt x="2305893" y="1868730"/>
                  <a:pt x="2363660" y="1810963"/>
                  <a:pt x="2434920" y="1810963"/>
                </a:cubicBezTo>
                <a:cubicBezTo>
                  <a:pt x="2488365" y="1810963"/>
                  <a:pt x="2534220" y="1843457"/>
                  <a:pt x="2553807" y="1889767"/>
                </a:cubicBezTo>
                <a:lnTo>
                  <a:pt x="2563946" y="1939985"/>
                </a:lnTo>
                <a:close/>
                <a:moveTo>
                  <a:pt x="9557" y="2368051"/>
                </a:moveTo>
                <a:cubicBezTo>
                  <a:pt x="9557" y="2251630"/>
                  <a:pt x="-11947" y="1764442"/>
                  <a:pt x="9558" y="1669526"/>
                </a:cubicBezTo>
                <a:cubicBezTo>
                  <a:pt x="9558" y="1740786"/>
                  <a:pt x="67325" y="1798553"/>
                  <a:pt x="138585" y="1798553"/>
                </a:cubicBezTo>
                <a:lnTo>
                  <a:pt x="138584" y="1798554"/>
                </a:lnTo>
                <a:cubicBezTo>
                  <a:pt x="209844" y="1798554"/>
                  <a:pt x="267611" y="1740787"/>
                  <a:pt x="267611" y="1669527"/>
                </a:cubicBezTo>
                <a:lnTo>
                  <a:pt x="267611" y="1580609"/>
                </a:lnTo>
                <a:lnTo>
                  <a:pt x="271209" y="1562790"/>
                </a:lnTo>
                <a:cubicBezTo>
                  <a:pt x="290796" y="1516480"/>
                  <a:pt x="336651" y="1483986"/>
                  <a:pt x="390096" y="1483986"/>
                </a:cubicBezTo>
                <a:cubicBezTo>
                  <a:pt x="443541" y="1483986"/>
                  <a:pt x="489396" y="1516480"/>
                  <a:pt x="508984" y="1562790"/>
                </a:cubicBezTo>
                <a:lnTo>
                  <a:pt x="519122" y="1613009"/>
                </a:lnTo>
                <a:cubicBezTo>
                  <a:pt x="520812" y="1720382"/>
                  <a:pt x="497618" y="2086521"/>
                  <a:pt x="519123" y="2207029"/>
                </a:cubicBezTo>
                <a:cubicBezTo>
                  <a:pt x="519123" y="2278289"/>
                  <a:pt x="576890" y="2336056"/>
                  <a:pt x="648150" y="2336056"/>
                </a:cubicBezTo>
                <a:lnTo>
                  <a:pt x="648149" y="2336057"/>
                </a:lnTo>
                <a:cubicBezTo>
                  <a:pt x="719409" y="2336057"/>
                  <a:pt x="777176" y="2278290"/>
                  <a:pt x="777176" y="2207030"/>
                </a:cubicBezTo>
                <a:lnTo>
                  <a:pt x="777176" y="2121691"/>
                </a:lnTo>
                <a:lnTo>
                  <a:pt x="786940" y="2073330"/>
                </a:lnTo>
                <a:cubicBezTo>
                  <a:pt x="806527" y="2027020"/>
                  <a:pt x="852382" y="1994526"/>
                  <a:pt x="905827" y="1994526"/>
                </a:cubicBezTo>
                <a:cubicBezTo>
                  <a:pt x="959272" y="1994526"/>
                  <a:pt x="1005127" y="2027020"/>
                  <a:pt x="1024715" y="2073330"/>
                </a:cubicBezTo>
                <a:lnTo>
                  <a:pt x="1034853" y="2123549"/>
                </a:lnTo>
                <a:cubicBezTo>
                  <a:pt x="1036543" y="2129165"/>
                  <a:pt x="1013349" y="2088275"/>
                  <a:pt x="1034854" y="2107026"/>
                </a:cubicBezTo>
                <a:cubicBezTo>
                  <a:pt x="1034854" y="2178286"/>
                  <a:pt x="1092622" y="2236053"/>
                  <a:pt x="1163882" y="2236053"/>
                </a:cubicBezTo>
                <a:lnTo>
                  <a:pt x="1163882" y="2236054"/>
                </a:lnTo>
                <a:cubicBezTo>
                  <a:pt x="1235141" y="2236054"/>
                  <a:pt x="1292908" y="2178287"/>
                  <a:pt x="1292908" y="2107027"/>
                </a:cubicBezTo>
                <a:lnTo>
                  <a:pt x="1292908" y="1846330"/>
                </a:lnTo>
                <a:lnTo>
                  <a:pt x="1293622" y="1842797"/>
                </a:lnTo>
                <a:cubicBezTo>
                  <a:pt x="1313209" y="1796487"/>
                  <a:pt x="1359065" y="1763993"/>
                  <a:pt x="1412510" y="1763993"/>
                </a:cubicBezTo>
                <a:cubicBezTo>
                  <a:pt x="1465954" y="1763993"/>
                  <a:pt x="1511810" y="1796487"/>
                  <a:pt x="1531396" y="1842797"/>
                </a:cubicBezTo>
                <a:lnTo>
                  <a:pt x="1532109" y="1846328"/>
                </a:lnTo>
                <a:lnTo>
                  <a:pt x="1532109" y="2019218"/>
                </a:lnTo>
                <a:cubicBezTo>
                  <a:pt x="1532109" y="2090478"/>
                  <a:pt x="1589875" y="2148245"/>
                  <a:pt x="1661135" y="2148245"/>
                </a:cubicBezTo>
                <a:lnTo>
                  <a:pt x="1661134" y="2148246"/>
                </a:lnTo>
                <a:cubicBezTo>
                  <a:pt x="1732394" y="2148246"/>
                  <a:pt x="1790161" y="2090479"/>
                  <a:pt x="1790161" y="2019219"/>
                </a:cubicBezTo>
                <a:lnTo>
                  <a:pt x="1790161" y="1688417"/>
                </a:lnTo>
                <a:lnTo>
                  <a:pt x="1799925" y="1640057"/>
                </a:lnTo>
                <a:cubicBezTo>
                  <a:pt x="1819512" y="1593747"/>
                  <a:pt x="1865367" y="1561253"/>
                  <a:pt x="1918812" y="1561253"/>
                </a:cubicBezTo>
                <a:cubicBezTo>
                  <a:pt x="1972257" y="1561253"/>
                  <a:pt x="2018112" y="1593747"/>
                  <a:pt x="2037700" y="1640057"/>
                </a:cubicBezTo>
                <a:lnTo>
                  <a:pt x="2047838" y="1690276"/>
                </a:lnTo>
                <a:cubicBezTo>
                  <a:pt x="2049528" y="1811608"/>
                  <a:pt x="2047839" y="1914493"/>
                  <a:pt x="2047839" y="2368051"/>
                </a:cubicBezTo>
                <a:cubicBezTo>
                  <a:pt x="2047839" y="3049242"/>
                  <a:pt x="2047838" y="3730433"/>
                  <a:pt x="2047838" y="4411624"/>
                </a:cubicBezTo>
                <a:lnTo>
                  <a:pt x="2037700" y="4361405"/>
                </a:lnTo>
                <a:cubicBezTo>
                  <a:pt x="2018112" y="4315095"/>
                  <a:pt x="1972257" y="4282601"/>
                  <a:pt x="1918812" y="4282601"/>
                </a:cubicBezTo>
                <a:cubicBezTo>
                  <a:pt x="1865367" y="4282601"/>
                  <a:pt x="1819512" y="4315095"/>
                  <a:pt x="1799925" y="4361405"/>
                </a:cubicBezTo>
                <a:lnTo>
                  <a:pt x="1790161" y="4409765"/>
                </a:lnTo>
                <a:lnTo>
                  <a:pt x="1790161" y="4740567"/>
                </a:lnTo>
                <a:cubicBezTo>
                  <a:pt x="1790161" y="4811827"/>
                  <a:pt x="1732394" y="4869594"/>
                  <a:pt x="1661134" y="4869594"/>
                </a:cubicBezTo>
                <a:lnTo>
                  <a:pt x="1661135" y="4869593"/>
                </a:lnTo>
                <a:cubicBezTo>
                  <a:pt x="1589875" y="4869593"/>
                  <a:pt x="1532109" y="4811826"/>
                  <a:pt x="1532109" y="4740566"/>
                </a:cubicBezTo>
                <a:lnTo>
                  <a:pt x="1532109" y="4567676"/>
                </a:lnTo>
                <a:lnTo>
                  <a:pt x="1531396" y="4564145"/>
                </a:lnTo>
                <a:cubicBezTo>
                  <a:pt x="1511810" y="4517835"/>
                  <a:pt x="1465954" y="4485341"/>
                  <a:pt x="1412510" y="4485341"/>
                </a:cubicBezTo>
                <a:cubicBezTo>
                  <a:pt x="1359065" y="4485341"/>
                  <a:pt x="1313209" y="4517835"/>
                  <a:pt x="1293622" y="4564145"/>
                </a:cubicBezTo>
                <a:lnTo>
                  <a:pt x="1292908" y="4567678"/>
                </a:lnTo>
                <a:lnTo>
                  <a:pt x="1292908" y="4828375"/>
                </a:lnTo>
                <a:cubicBezTo>
                  <a:pt x="1292908" y="4899635"/>
                  <a:pt x="1235141" y="4957402"/>
                  <a:pt x="1163882" y="4957402"/>
                </a:cubicBezTo>
                <a:lnTo>
                  <a:pt x="1163882" y="4957401"/>
                </a:lnTo>
                <a:cubicBezTo>
                  <a:pt x="1092622" y="4957401"/>
                  <a:pt x="1034854" y="4899634"/>
                  <a:pt x="1034854" y="4828374"/>
                </a:cubicBezTo>
                <a:lnTo>
                  <a:pt x="1034854" y="2368051"/>
                </a:lnTo>
                <a:cubicBezTo>
                  <a:pt x="1034854" y="3193666"/>
                  <a:pt x="1034853" y="4019282"/>
                  <a:pt x="1034853" y="4844897"/>
                </a:cubicBezTo>
                <a:lnTo>
                  <a:pt x="1024715" y="4794678"/>
                </a:lnTo>
                <a:cubicBezTo>
                  <a:pt x="1005127" y="4748368"/>
                  <a:pt x="959272" y="4715874"/>
                  <a:pt x="905827" y="4715874"/>
                </a:cubicBezTo>
                <a:cubicBezTo>
                  <a:pt x="852382" y="4715874"/>
                  <a:pt x="806527" y="4748368"/>
                  <a:pt x="786940" y="4794678"/>
                </a:cubicBezTo>
                <a:lnTo>
                  <a:pt x="777176" y="4843039"/>
                </a:lnTo>
                <a:lnTo>
                  <a:pt x="777176" y="4928378"/>
                </a:lnTo>
                <a:cubicBezTo>
                  <a:pt x="777176" y="4999638"/>
                  <a:pt x="719409" y="5057405"/>
                  <a:pt x="648149" y="5057405"/>
                </a:cubicBezTo>
                <a:lnTo>
                  <a:pt x="648150" y="5057404"/>
                </a:lnTo>
                <a:cubicBezTo>
                  <a:pt x="576890" y="5057404"/>
                  <a:pt x="519123" y="4999637"/>
                  <a:pt x="519123" y="4928377"/>
                </a:cubicBezTo>
                <a:lnTo>
                  <a:pt x="519123" y="2368051"/>
                </a:lnTo>
                <a:cubicBezTo>
                  <a:pt x="519123" y="3023486"/>
                  <a:pt x="519122" y="3678922"/>
                  <a:pt x="519122" y="4334357"/>
                </a:cubicBezTo>
                <a:lnTo>
                  <a:pt x="508984" y="4284138"/>
                </a:lnTo>
                <a:cubicBezTo>
                  <a:pt x="489396" y="4237828"/>
                  <a:pt x="443541" y="4205334"/>
                  <a:pt x="390096" y="4205334"/>
                </a:cubicBezTo>
                <a:cubicBezTo>
                  <a:pt x="336651" y="4205334"/>
                  <a:pt x="290796" y="4237828"/>
                  <a:pt x="271209" y="4284138"/>
                </a:cubicBezTo>
                <a:lnTo>
                  <a:pt x="267611" y="4301957"/>
                </a:lnTo>
                <a:lnTo>
                  <a:pt x="267611" y="4390875"/>
                </a:lnTo>
                <a:cubicBezTo>
                  <a:pt x="267611" y="4462135"/>
                  <a:pt x="209844" y="4519902"/>
                  <a:pt x="138584" y="4519902"/>
                </a:cubicBezTo>
                <a:lnTo>
                  <a:pt x="138585" y="4519901"/>
                </a:lnTo>
                <a:cubicBezTo>
                  <a:pt x="67325" y="4519901"/>
                  <a:pt x="9558" y="4462134"/>
                  <a:pt x="9558" y="4390874"/>
                </a:cubicBezTo>
                <a:lnTo>
                  <a:pt x="9558" y="2368051"/>
                </a:lnTo>
                <a:lnTo>
                  <a:pt x="9557" y="236805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0422683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9117690" cy="4971224"/>
          </a:xfrm>
          <a:custGeom>
            <a:avLst/>
            <a:gdLst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0 w 9117690"/>
              <a:gd name="connsiteY3" fmla="*/ 0 h 4971224"/>
              <a:gd name="connsiteX4" fmla="*/ 9117690 w 9117690"/>
              <a:gd name="connsiteY4" fmla="*/ 0 h 4971224"/>
              <a:gd name="connsiteX5" fmla="*/ 9117689 w 9117690"/>
              <a:gd name="connsiteY5" fmla="*/ 2104736 h 4971224"/>
              <a:gd name="connsiteX6" fmla="*/ 9038886 w 9117690"/>
              <a:gd name="connsiteY6" fmla="*/ 2223622 h 4971224"/>
              <a:gd name="connsiteX7" fmla="*/ 8990816 w 9117690"/>
              <a:gd name="connsiteY7" fmla="*/ 2233326 h 4971224"/>
              <a:gd name="connsiteX8" fmla="*/ 8990816 w 9117690"/>
              <a:gd name="connsiteY8" fmla="*/ 2234064 h 4971224"/>
              <a:gd name="connsiteX9" fmla="*/ 8967336 w 9117690"/>
              <a:gd name="connsiteY9" fmla="*/ 2236431 h 4971224"/>
              <a:gd name="connsiteX10" fmla="*/ 8890272 w 9117690"/>
              <a:gd name="connsiteY10" fmla="*/ 2282875 h 4971224"/>
              <a:gd name="connsiteX11" fmla="*/ 8869107 w 9117690"/>
              <a:gd name="connsiteY11" fmla="*/ 2319766 h 4971224"/>
              <a:gd name="connsiteX12" fmla="*/ 8869107 w 9117690"/>
              <a:gd name="connsiteY12" fmla="*/ 2383080 h 4971224"/>
              <a:gd name="connsiteX13" fmla="*/ 8790304 w 9117690"/>
              <a:gd name="connsiteY13" fmla="*/ 2501968 h 4971224"/>
              <a:gd name="connsiteX14" fmla="*/ 8742234 w 9117690"/>
              <a:gd name="connsiteY14" fmla="*/ 2511672 h 4971224"/>
              <a:gd name="connsiteX15" fmla="*/ 8742234 w 9117690"/>
              <a:gd name="connsiteY15" fmla="*/ 2512410 h 4971224"/>
              <a:gd name="connsiteX16" fmla="*/ 8718754 w 9117690"/>
              <a:gd name="connsiteY16" fmla="*/ 2514777 h 4971224"/>
              <a:gd name="connsiteX17" fmla="*/ 8619025 w 9117690"/>
              <a:gd name="connsiteY17" fmla="*/ 2600726 h 4971224"/>
              <a:gd name="connsiteX18" fmla="*/ 8619005 w 9117690"/>
              <a:gd name="connsiteY18" fmla="*/ 2600839 h 4971224"/>
              <a:gd name="connsiteX19" fmla="*/ 8619005 w 9117690"/>
              <a:gd name="connsiteY19" fmla="*/ 3160632 h 4971224"/>
              <a:gd name="connsiteX20" fmla="*/ 8540202 w 9117690"/>
              <a:gd name="connsiteY20" fmla="*/ 3279520 h 4971224"/>
              <a:gd name="connsiteX21" fmla="*/ 8492132 w 9117690"/>
              <a:gd name="connsiteY21" fmla="*/ 3289224 h 4971224"/>
              <a:gd name="connsiteX22" fmla="*/ 8492132 w 9117690"/>
              <a:gd name="connsiteY22" fmla="*/ 3289962 h 4971224"/>
              <a:gd name="connsiteX23" fmla="*/ 8468652 w 9117690"/>
              <a:gd name="connsiteY23" fmla="*/ 3292329 h 4971224"/>
              <a:gd name="connsiteX24" fmla="*/ 8368923 w 9117690"/>
              <a:gd name="connsiteY24" fmla="*/ 3378278 h 4971224"/>
              <a:gd name="connsiteX25" fmla="*/ 8368672 w 9117690"/>
              <a:gd name="connsiteY25" fmla="*/ 3379701 h 4971224"/>
              <a:gd name="connsiteX26" fmla="*/ 8368672 w 9117690"/>
              <a:gd name="connsiteY26" fmla="*/ 3648026 h 4971224"/>
              <a:gd name="connsiteX27" fmla="*/ 8239645 w 9117690"/>
              <a:gd name="connsiteY27" fmla="*/ 3777053 h 4971224"/>
              <a:gd name="connsiteX28" fmla="*/ 8239646 w 9117690"/>
              <a:gd name="connsiteY28" fmla="*/ 3777052 h 4971224"/>
              <a:gd name="connsiteX29" fmla="*/ 8110619 w 9117690"/>
              <a:gd name="connsiteY29" fmla="*/ 3648025 h 4971224"/>
              <a:gd name="connsiteX30" fmla="*/ 8110619 w 9117690"/>
              <a:gd name="connsiteY30" fmla="*/ 3368005 h 4971224"/>
              <a:gd name="connsiteX31" fmla="*/ 8108616 w 9117690"/>
              <a:gd name="connsiteY31" fmla="*/ 3356655 h 4971224"/>
              <a:gd name="connsiteX32" fmla="*/ 8008887 w 9117690"/>
              <a:gd name="connsiteY32" fmla="*/ 3270706 h 4971224"/>
              <a:gd name="connsiteX33" fmla="*/ 7985407 w 9117690"/>
              <a:gd name="connsiteY33" fmla="*/ 3268339 h 4971224"/>
              <a:gd name="connsiteX34" fmla="*/ 7985407 w 9117690"/>
              <a:gd name="connsiteY34" fmla="*/ 3267601 h 4971224"/>
              <a:gd name="connsiteX35" fmla="*/ 7937337 w 9117690"/>
              <a:gd name="connsiteY35" fmla="*/ 3257897 h 4971224"/>
              <a:gd name="connsiteX36" fmla="*/ 7858534 w 9117690"/>
              <a:gd name="connsiteY36" fmla="*/ 3139009 h 4971224"/>
              <a:gd name="connsiteX37" fmla="*/ 7858534 w 9117690"/>
              <a:gd name="connsiteY37" fmla="*/ 3048879 h 4971224"/>
              <a:gd name="connsiteX38" fmla="*/ 7850145 w 9117690"/>
              <a:gd name="connsiteY38" fmla="*/ 3007329 h 4971224"/>
              <a:gd name="connsiteX39" fmla="*/ 7731258 w 9117690"/>
              <a:gd name="connsiteY39" fmla="*/ 2928525 h 4971224"/>
              <a:gd name="connsiteX40" fmla="*/ 7612370 w 9117690"/>
              <a:gd name="connsiteY40" fmla="*/ 3007329 h 4971224"/>
              <a:gd name="connsiteX41" fmla="*/ 7610181 w 9117690"/>
              <a:gd name="connsiteY41" fmla="*/ 3018174 h 4971224"/>
              <a:gd name="connsiteX42" fmla="*/ 7610181 w 9117690"/>
              <a:gd name="connsiteY42" fmla="*/ 3259043 h 4971224"/>
              <a:gd name="connsiteX43" fmla="*/ 7531378 w 9117690"/>
              <a:gd name="connsiteY43" fmla="*/ 3377931 h 4971224"/>
              <a:gd name="connsiteX44" fmla="*/ 7483308 w 9117690"/>
              <a:gd name="connsiteY44" fmla="*/ 3387635 h 4971224"/>
              <a:gd name="connsiteX45" fmla="*/ 7483308 w 9117690"/>
              <a:gd name="connsiteY45" fmla="*/ 3388373 h 4971224"/>
              <a:gd name="connsiteX46" fmla="*/ 7459828 w 9117690"/>
              <a:gd name="connsiteY46" fmla="*/ 3390740 h 4971224"/>
              <a:gd name="connsiteX47" fmla="*/ 7360099 w 9117690"/>
              <a:gd name="connsiteY47" fmla="*/ 3476689 h 4971224"/>
              <a:gd name="connsiteX48" fmla="*/ 7359847 w 9117690"/>
              <a:gd name="connsiteY48" fmla="*/ 3478118 h 4971224"/>
              <a:gd name="connsiteX49" fmla="*/ 7359847 w 9117690"/>
              <a:gd name="connsiteY49" fmla="*/ 3582759 h 4971224"/>
              <a:gd name="connsiteX50" fmla="*/ 7230820 w 9117690"/>
              <a:gd name="connsiteY50" fmla="*/ 3711786 h 4971224"/>
              <a:gd name="connsiteX51" fmla="*/ 7230821 w 9117690"/>
              <a:gd name="connsiteY51" fmla="*/ 3711785 h 4971224"/>
              <a:gd name="connsiteX52" fmla="*/ 7101794 w 9117690"/>
              <a:gd name="connsiteY52" fmla="*/ 3582758 h 4971224"/>
              <a:gd name="connsiteX53" fmla="*/ 7101794 w 9117690"/>
              <a:gd name="connsiteY53" fmla="*/ 1751439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3 w 9117690"/>
              <a:gd name="connsiteY63" fmla="*/ 1751439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130 w 9117690"/>
              <a:gd name="connsiteY107" fmla="*/ 1751439 h 4971224"/>
              <a:gd name="connsiteX108" fmla="*/ 4563015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91 w 9117690"/>
              <a:gd name="connsiteY152" fmla="*/ 1751439 h 4971224"/>
              <a:gd name="connsiteX153" fmla="*/ 2554390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2 w 9117690"/>
              <a:gd name="connsiteY162" fmla="*/ 1751439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7 w 9117690"/>
              <a:gd name="connsiteY181" fmla="*/ 1751439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6 w 9117690"/>
              <a:gd name="connsiteY191" fmla="*/ 1751439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7 w 9117690"/>
              <a:gd name="connsiteY182" fmla="*/ 1751439 h 4971224"/>
              <a:gd name="connsiteX183" fmla="*/ 1025296 w 9117690"/>
              <a:gd name="connsiteY183" fmla="*/ 4228285 h 4971224"/>
              <a:gd name="connsiteX184" fmla="*/ 1015158 w 9117690"/>
              <a:gd name="connsiteY184" fmla="*/ 4178066 h 4971224"/>
              <a:gd name="connsiteX185" fmla="*/ 896270 w 9117690"/>
              <a:gd name="connsiteY185" fmla="*/ 4099262 h 4971224"/>
              <a:gd name="connsiteX186" fmla="*/ 777383 w 9117690"/>
              <a:gd name="connsiteY186" fmla="*/ 4178066 h 4971224"/>
              <a:gd name="connsiteX187" fmla="*/ 767619 w 9117690"/>
              <a:gd name="connsiteY187" fmla="*/ 4226427 h 4971224"/>
              <a:gd name="connsiteX188" fmla="*/ 767619 w 9117690"/>
              <a:gd name="connsiteY188" fmla="*/ 4311766 h 4971224"/>
              <a:gd name="connsiteX189" fmla="*/ 638592 w 9117690"/>
              <a:gd name="connsiteY189" fmla="*/ 4440793 h 4971224"/>
              <a:gd name="connsiteX190" fmla="*/ 638593 w 9117690"/>
              <a:gd name="connsiteY190" fmla="*/ 4440792 h 4971224"/>
              <a:gd name="connsiteX191" fmla="*/ 509566 w 9117690"/>
              <a:gd name="connsiteY191" fmla="*/ 4311765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203" fmla="*/ 0 w 9117690"/>
              <a:gd name="connsiteY203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5 w 9117690"/>
              <a:gd name="connsiteY191" fmla="*/ 3717745 h 4971224"/>
              <a:gd name="connsiteX192" fmla="*/ 499427 w 9117690"/>
              <a:gd name="connsiteY192" fmla="*/ 3667526 h 4971224"/>
              <a:gd name="connsiteX193" fmla="*/ 380539 w 9117690"/>
              <a:gd name="connsiteY193" fmla="*/ 3588722 h 4971224"/>
              <a:gd name="connsiteX194" fmla="*/ 261652 w 9117690"/>
              <a:gd name="connsiteY194" fmla="*/ 3667526 h 4971224"/>
              <a:gd name="connsiteX195" fmla="*/ 258054 w 9117690"/>
              <a:gd name="connsiteY195" fmla="*/ 3685345 h 4971224"/>
              <a:gd name="connsiteX196" fmla="*/ 258054 w 9117690"/>
              <a:gd name="connsiteY196" fmla="*/ 3774263 h 4971224"/>
              <a:gd name="connsiteX197" fmla="*/ 129027 w 9117690"/>
              <a:gd name="connsiteY197" fmla="*/ 3903290 h 4971224"/>
              <a:gd name="connsiteX198" fmla="*/ 129028 w 9117690"/>
              <a:gd name="connsiteY198" fmla="*/ 3903289 h 4971224"/>
              <a:gd name="connsiteX199" fmla="*/ 1 w 9117690"/>
              <a:gd name="connsiteY199" fmla="*/ 3774262 h 4971224"/>
              <a:gd name="connsiteX200" fmla="*/ 1 w 9117690"/>
              <a:gd name="connsiteY200" fmla="*/ 1751439 h 4971224"/>
              <a:gd name="connsiteX201" fmla="*/ 0 w 9117690"/>
              <a:gd name="connsiteY201" fmla="*/ 1751439 h 4971224"/>
              <a:gd name="connsiteX202" fmla="*/ 0 w 9117690"/>
              <a:gd name="connsiteY202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6 w 9117690"/>
              <a:gd name="connsiteY181" fmla="*/ 4228285 h 4971224"/>
              <a:gd name="connsiteX182" fmla="*/ 1015158 w 9117690"/>
              <a:gd name="connsiteY182" fmla="*/ 4178066 h 4971224"/>
              <a:gd name="connsiteX183" fmla="*/ 896270 w 9117690"/>
              <a:gd name="connsiteY183" fmla="*/ 4099262 h 4971224"/>
              <a:gd name="connsiteX184" fmla="*/ 777383 w 9117690"/>
              <a:gd name="connsiteY184" fmla="*/ 4178066 h 4971224"/>
              <a:gd name="connsiteX185" fmla="*/ 767619 w 9117690"/>
              <a:gd name="connsiteY185" fmla="*/ 4226427 h 4971224"/>
              <a:gd name="connsiteX186" fmla="*/ 767619 w 9117690"/>
              <a:gd name="connsiteY186" fmla="*/ 4311766 h 4971224"/>
              <a:gd name="connsiteX187" fmla="*/ 638592 w 9117690"/>
              <a:gd name="connsiteY187" fmla="*/ 4440793 h 4971224"/>
              <a:gd name="connsiteX188" fmla="*/ 638593 w 9117690"/>
              <a:gd name="connsiteY188" fmla="*/ 4440792 h 4971224"/>
              <a:gd name="connsiteX189" fmla="*/ 509566 w 9117690"/>
              <a:gd name="connsiteY189" fmla="*/ 4311765 h 4971224"/>
              <a:gd name="connsiteX190" fmla="*/ 509565 w 9117690"/>
              <a:gd name="connsiteY190" fmla="*/ 3717745 h 4971224"/>
              <a:gd name="connsiteX191" fmla="*/ 499427 w 9117690"/>
              <a:gd name="connsiteY191" fmla="*/ 3667526 h 4971224"/>
              <a:gd name="connsiteX192" fmla="*/ 380539 w 9117690"/>
              <a:gd name="connsiteY192" fmla="*/ 3588722 h 4971224"/>
              <a:gd name="connsiteX193" fmla="*/ 261652 w 9117690"/>
              <a:gd name="connsiteY193" fmla="*/ 3667526 h 4971224"/>
              <a:gd name="connsiteX194" fmla="*/ 258054 w 9117690"/>
              <a:gd name="connsiteY194" fmla="*/ 3685345 h 4971224"/>
              <a:gd name="connsiteX195" fmla="*/ 258054 w 9117690"/>
              <a:gd name="connsiteY195" fmla="*/ 3774263 h 4971224"/>
              <a:gd name="connsiteX196" fmla="*/ 129027 w 9117690"/>
              <a:gd name="connsiteY196" fmla="*/ 3903290 h 4971224"/>
              <a:gd name="connsiteX197" fmla="*/ 129028 w 9117690"/>
              <a:gd name="connsiteY197" fmla="*/ 3903289 h 4971224"/>
              <a:gd name="connsiteX198" fmla="*/ 1 w 9117690"/>
              <a:gd name="connsiteY198" fmla="*/ 3774262 h 4971224"/>
              <a:gd name="connsiteX199" fmla="*/ 1 w 9117690"/>
              <a:gd name="connsiteY199" fmla="*/ 1751439 h 4971224"/>
              <a:gd name="connsiteX200" fmla="*/ 0 w 9117690"/>
              <a:gd name="connsiteY200" fmla="*/ 1751439 h 4971224"/>
              <a:gd name="connsiteX201" fmla="*/ 0 w 9117690"/>
              <a:gd name="connsiteY201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1 w 9117690"/>
              <a:gd name="connsiteY162" fmla="*/ 3795012 h 4971224"/>
              <a:gd name="connsiteX163" fmla="*/ 2028143 w 9117690"/>
              <a:gd name="connsiteY163" fmla="*/ 3744793 h 4971224"/>
              <a:gd name="connsiteX164" fmla="*/ 1909255 w 9117690"/>
              <a:gd name="connsiteY164" fmla="*/ 3665989 h 4971224"/>
              <a:gd name="connsiteX165" fmla="*/ 1790368 w 9117690"/>
              <a:gd name="connsiteY165" fmla="*/ 3744793 h 4971224"/>
              <a:gd name="connsiteX166" fmla="*/ 1780604 w 9117690"/>
              <a:gd name="connsiteY166" fmla="*/ 3793153 h 4971224"/>
              <a:gd name="connsiteX167" fmla="*/ 1780604 w 9117690"/>
              <a:gd name="connsiteY167" fmla="*/ 4123955 h 4971224"/>
              <a:gd name="connsiteX168" fmla="*/ 1651577 w 9117690"/>
              <a:gd name="connsiteY168" fmla="*/ 4252982 h 4971224"/>
              <a:gd name="connsiteX169" fmla="*/ 1651578 w 9117690"/>
              <a:gd name="connsiteY169" fmla="*/ 4252981 h 4971224"/>
              <a:gd name="connsiteX170" fmla="*/ 1522552 w 9117690"/>
              <a:gd name="connsiteY170" fmla="*/ 4123954 h 4971224"/>
              <a:gd name="connsiteX171" fmla="*/ 1522552 w 9117690"/>
              <a:gd name="connsiteY171" fmla="*/ 3951064 h 4971224"/>
              <a:gd name="connsiteX172" fmla="*/ 1521839 w 9117690"/>
              <a:gd name="connsiteY172" fmla="*/ 3947533 h 4971224"/>
              <a:gd name="connsiteX173" fmla="*/ 1402953 w 9117690"/>
              <a:gd name="connsiteY173" fmla="*/ 3868729 h 4971224"/>
              <a:gd name="connsiteX174" fmla="*/ 1284065 w 9117690"/>
              <a:gd name="connsiteY174" fmla="*/ 3947533 h 4971224"/>
              <a:gd name="connsiteX175" fmla="*/ 1283351 w 9117690"/>
              <a:gd name="connsiteY175" fmla="*/ 3951066 h 4971224"/>
              <a:gd name="connsiteX176" fmla="*/ 1283351 w 9117690"/>
              <a:gd name="connsiteY176" fmla="*/ 4211763 h 4971224"/>
              <a:gd name="connsiteX177" fmla="*/ 1154325 w 9117690"/>
              <a:gd name="connsiteY177" fmla="*/ 4340790 h 4971224"/>
              <a:gd name="connsiteX178" fmla="*/ 1154325 w 9117690"/>
              <a:gd name="connsiteY178" fmla="*/ 4340789 h 4971224"/>
              <a:gd name="connsiteX179" fmla="*/ 1025297 w 9117690"/>
              <a:gd name="connsiteY179" fmla="*/ 4211762 h 4971224"/>
              <a:gd name="connsiteX180" fmla="*/ 1025296 w 9117690"/>
              <a:gd name="connsiteY180" fmla="*/ 4228285 h 4971224"/>
              <a:gd name="connsiteX181" fmla="*/ 1015158 w 9117690"/>
              <a:gd name="connsiteY181" fmla="*/ 4178066 h 4971224"/>
              <a:gd name="connsiteX182" fmla="*/ 896270 w 9117690"/>
              <a:gd name="connsiteY182" fmla="*/ 4099262 h 4971224"/>
              <a:gd name="connsiteX183" fmla="*/ 777383 w 9117690"/>
              <a:gd name="connsiteY183" fmla="*/ 4178066 h 4971224"/>
              <a:gd name="connsiteX184" fmla="*/ 767619 w 9117690"/>
              <a:gd name="connsiteY184" fmla="*/ 4226427 h 4971224"/>
              <a:gd name="connsiteX185" fmla="*/ 767619 w 9117690"/>
              <a:gd name="connsiteY185" fmla="*/ 4311766 h 4971224"/>
              <a:gd name="connsiteX186" fmla="*/ 638592 w 9117690"/>
              <a:gd name="connsiteY186" fmla="*/ 4440793 h 4971224"/>
              <a:gd name="connsiteX187" fmla="*/ 638593 w 9117690"/>
              <a:gd name="connsiteY187" fmla="*/ 4440792 h 4971224"/>
              <a:gd name="connsiteX188" fmla="*/ 509566 w 9117690"/>
              <a:gd name="connsiteY188" fmla="*/ 4311765 h 4971224"/>
              <a:gd name="connsiteX189" fmla="*/ 509565 w 9117690"/>
              <a:gd name="connsiteY189" fmla="*/ 3717745 h 4971224"/>
              <a:gd name="connsiteX190" fmla="*/ 499427 w 9117690"/>
              <a:gd name="connsiteY190" fmla="*/ 3667526 h 4971224"/>
              <a:gd name="connsiteX191" fmla="*/ 380539 w 9117690"/>
              <a:gd name="connsiteY191" fmla="*/ 3588722 h 4971224"/>
              <a:gd name="connsiteX192" fmla="*/ 261652 w 9117690"/>
              <a:gd name="connsiteY192" fmla="*/ 3667526 h 4971224"/>
              <a:gd name="connsiteX193" fmla="*/ 258054 w 9117690"/>
              <a:gd name="connsiteY193" fmla="*/ 3685345 h 4971224"/>
              <a:gd name="connsiteX194" fmla="*/ 258054 w 9117690"/>
              <a:gd name="connsiteY194" fmla="*/ 3774263 h 4971224"/>
              <a:gd name="connsiteX195" fmla="*/ 129027 w 9117690"/>
              <a:gd name="connsiteY195" fmla="*/ 3903290 h 4971224"/>
              <a:gd name="connsiteX196" fmla="*/ 129028 w 9117690"/>
              <a:gd name="connsiteY196" fmla="*/ 3903289 h 4971224"/>
              <a:gd name="connsiteX197" fmla="*/ 1 w 9117690"/>
              <a:gd name="connsiteY197" fmla="*/ 3774262 h 4971224"/>
              <a:gd name="connsiteX198" fmla="*/ 1 w 9117690"/>
              <a:gd name="connsiteY198" fmla="*/ 1751439 h 4971224"/>
              <a:gd name="connsiteX199" fmla="*/ 0 w 9117690"/>
              <a:gd name="connsiteY199" fmla="*/ 1751439 h 4971224"/>
              <a:gd name="connsiteX200" fmla="*/ 0 w 9117690"/>
              <a:gd name="connsiteY200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89 w 9117690"/>
              <a:gd name="connsiteY153" fmla="*/ 4044721 h 4971224"/>
              <a:gd name="connsiteX154" fmla="*/ 2544250 w 9117690"/>
              <a:gd name="connsiteY154" fmla="*/ 3994503 h 4971224"/>
              <a:gd name="connsiteX155" fmla="*/ 2425363 w 9117690"/>
              <a:gd name="connsiteY155" fmla="*/ 3915699 h 4971224"/>
              <a:gd name="connsiteX156" fmla="*/ 2296336 w 9117690"/>
              <a:gd name="connsiteY156" fmla="*/ 4044726 h 4971224"/>
              <a:gd name="connsiteX157" fmla="*/ 2296336 w 9117690"/>
              <a:gd name="connsiteY157" fmla="*/ 4842197 h 4971224"/>
              <a:gd name="connsiteX158" fmla="*/ 2167309 w 9117690"/>
              <a:gd name="connsiteY158" fmla="*/ 4971224 h 4971224"/>
              <a:gd name="connsiteX159" fmla="*/ 2167310 w 9117690"/>
              <a:gd name="connsiteY159" fmla="*/ 4971223 h 4971224"/>
              <a:gd name="connsiteX160" fmla="*/ 2038282 w 9117690"/>
              <a:gd name="connsiteY160" fmla="*/ 4842196 h 4971224"/>
              <a:gd name="connsiteX161" fmla="*/ 2038281 w 9117690"/>
              <a:gd name="connsiteY161" fmla="*/ 3795012 h 4971224"/>
              <a:gd name="connsiteX162" fmla="*/ 2028143 w 9117690"/>
              <a:gd name="connsiteY162" fmla="*/ 3744793 h 4971224"/>
              <a:gd name="connsiteX163" fmla="*/ 1909255 w 9117690"/>
              <a:gd name="connsiteY163" fmla="*/ 3665989 h 4971224"/>
              <a:gd name="connsiteX164" fmla="*/ 1790368 w 9117690"/>
              <a:gd name="connsiteY164" fmla="*/ 3744793 h 4971224"/>
              <a:gd name="connsiteX165" fmla="*/ 1780604 w 9117690"/>
              <a:gd name="connsiteY165" fmla="*/ 3793153 h 4971224"/>
              <a:gd name="connsiteX166" fmla="*/ 1780604 w 9117690"/>
              <a:gd name="connsiteY166" fmla="*/ 4123955 h 4971224"/>
              <a:gd name="connsiteX167" fmla="*/ 1651577 w 9117690"/>
              <a:gd name="connsiteY167" fmla="*/ 4252982 h 4971224"/>
              <a:gd name="connsiteX168" fmla="*/ 1651578 w 9117690"/>
              <a:gd name="connsiteY168" fmla="*/ 4252981 h 4971224"/>
              <a:gd name="connsiteX169" fmla="*/ 1522552 w 9117690"/>
              <a:gd name="connsiteY169" fmla="*/ 4123954 h 4971224"/>
              <a:gd name="connsiteX170" fmla="*/ 1522552 w 9117690"/>
              <a:gd name="connsiteY170" fmla="*/ 3951064 h 4971224"/>
              <a:gd name="connsiteX171" fmla="*/ 1521839 w 9117690"/>
              <a:gd name="connsiteY171" fmla="*/ 3947533 h 4971224"/>
              <a:gd name="connsiteX172" fmla="*/ 1402953 w 9117690"/>
              <a:gd name="connsiteY172" fmla="*/ 3868729 h 4971224"/>
              <a:gd name="connsiteX173" fmla="*/ 1284065 w 9117690"/>
              <a:gd name="connsiteY173" fmla="*/ 3947533 h 4971224"/>
              <a:gd name="connsiteX174" fmla="*/ 1283351 w 9117690"/>
              <a:gd name="connsiteY174" fmla="*/ 3951066 h 4971224"/>
              <a:gd name="connsiteX175" fmla="*/ 1283351 w 9117690"/>
              <a:gd name="connsiteY175" fmla="*/ 4211763 h 4971224"/>
              <a:gd name="connsiteX176" fmla="*/ 1154325 w 9117690"/>
              <a:gd name="connsiteY176" fmla="*/ 4340790 h 4971224"/>
              <a:gd name="connsiteX177" fmla="*/ 1154325 w 9117690"/>
              <a:gd name="connsiteY177" fmla="*/ 4340789 h 4971224"/>
              <a:gd name="connsiteX178" fmla="*/ 1025297 w 9117690"/>
              <a:gd name="connsiteY178" fmla="*/ 4211762 h 4971224"/>
              <a:gd name="connsiteX179" fmla="*/ 1025296 w 9117690"/>
              <a:gd name="connsiteY179" fmla="*/ 4228285 h 4971224"/>
              <a:gd name="connsiteX180" fmla="*/ 1015158 w 9117690"/>
              <a:gd name="connsiteY180" fmla="*/ 4178066 h 4971224"/>
              <a:gd name="connsiteX181" fmla="*/ 896270 w 9117690"/>
              <a:gd name="connsiteY181" fmla="*/ 4099262 h 4971224"/>
              <a:gd name="connsiteX182" fmla="*/ 777383 w 9117690"/>
              <a:gd name="connsiteY182" fmla="*/ 4178066 h 4971224"/>
              <a:gd name="connsiteX183" fmla="*/ 767619 w 9117690"/>
              <a:gd name="connsiteY183" fmla="*/ 4226427 h 4971224"/>
              <a:gd name="connsiteX184" fmla="*/ 767619 w 9117690"/>
              <a:gd name="connsiteY184" fmla="*/ 4311766 h 4971224"/>
              <a:gd name="connsiteX185" fmla="*/ 638592 w 9117690"/>
              <a:gd name="connsiteY185" fmla="*/ 4440793 h 4971224"/>
              <a:gd name="connsiteX186" fmla="*/ 638593 w 9117690"/>
              <a:gd name="connsiteY186" fmla="*/ 4440792 h 4971224"/>
              <a:gd name="connsiteX187" fmla="*/ 509566 w 9117690"/>
              <a:gd name="connsiteY187" fmla="*/ 4311765 h 4971224"/>
              <a:gd name="connsiteX188" fmla="*/ 509565 w 9117690"/>
              <a:gd name="connsiteY188" fmla="*/ 3717745 h 4971224"/>
              <a:gd name="connsiteX189" fmla="*/ 499427 w 9117690"/>
              <a:gd name="connsiteY189" fmla="*/ 3667526 h 4971224"/>
              <a:gd name="connsiteX190" fmla="*/ 380539 w 9117690"/>
              <a:gd name="connsiteY190" fmla="*/ 3588722 h 4971224"/>
              <a:gd name="connsiteX191" fmla="*/ 261652 w 9117690"/>
              <a:gd name="connsiteY191" fmla="*/ 3667526 h 4971224"/>
              <a:gd name="connsiteX192" fmla="*/ 258054 w 9117690"/>
              <a:gd name="connsiteY192" fmla="*/ 3685345 h 4971224"/>
              <a:gd name="connsiteX193" fmla="*/ 258054 w 9117690"/>
              <a:gd name="connsiteY193" fmla="*/ 3774263 h 4971224"/>
              <a:gd name="connsiteX194" fmla="*/ 129027 w 9117690"/>
              <a:gd name="connsiteY194" fmla="*/ 3903290 h 4971224"/>
              <a:gd name="connsiteX195" fmla="*/ 129028 w 9117690"/>
              <a:gd name="connsiteY195" fmla="*/ 3903289 h 4971224"/>
              <a:gd name="connsiteX196" fmla="*/ 1 w 9117690"/>
              <a:gd name="connsiteY196" fmla="*/ 3774262 h 4971224"/>
              <a:gd name="connsiteX197" fmla="*/ 1 w 9117690"/>
              <a:gd name="connsiteY197" fmla="*/ 1751439 h 4971224"/>
              <a:gd name="connsiteX198" fmla="*/ 0 w 9117690"/>
              <a:gd name="connsiteY198" fmla="*/ 1751439 h 4971224"/>
              <a:gd name="connsiteX199" fmla="*/ 0 w 9117690"/>
              <a:gd name="connsiteY199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89 w 9117690"/>
              <a:gd name="connsiteY152" fmla="*/ 4044721 h 4971224"/>
              <a:gd name="connsiteX153" fmla="*/ 2544250 w 9117690"/>
              <a:gd name="connsiteY153" fmla="*/ 3994503 h 4971224"/>
              <a:gd name="connsiteX154" fmla="*/ 2425363 w 9117690"/>
              <a:gd name="connsiteY154" fmla="*/ 3915699 h 4971224"/>
              <a:gd name="connsiteX155" fmla="*/ 2296336 w 9117690"/>
              <a:gd name="connsiteY155" fmla="*/ 4044726 h 4971224"/>
              <a:gd name="connsiteX156" fmla="*/ 2296336 w 9117690"/>
              <a:gd name="connsiteY156" fmla="*/ 4842197 h 4971224"/>
              <a:gd name="connsiteX157" fmla="*/ 2167309 w 9117690"/>
              <a:gd name="connsiteY157" fmla="*/ 4971224 h 4971224"/>
              <a:gd name="connsiteX158" fmla="*/ 2167310 w 9117690"/>
              <a:gd name="connsiteY158" fmla="*/ 4971223 h 4971224"/>
              <a:gd name="connsiteX159" fmla="*/ 2038282 w 9117690"/>
              <a:gd name="connsiteY159" fmla="*/ 4842196 h 4971224"/>
              <a:gd name="connsiteX160" fmla="*/ 2038281 w 9117690"/>
              <a:gd name="connsiteY160" fmla="*/ 3795012 h 4971224"/>
              <a:gd name="connsiteX161" fmla="*/ 2028143 w 9117690"/>
              <a:gd name="connsiteY161" fmla="*/ 3744793 h 4971224"/>
              <a:gd name="connsiteX162" fmla="*/ 1909255 w 9117690"/>
              <a:gd name="connsiteY162" fmla="*/ 3665989 h 4971224"/>
              <a:gd name="connsiteX163" fmla="*/ 1790368 w 9117690"/>
              <a:gd name="connsiteY163" fmla="*/ 3744793 h 4971224"/>
              <a:gd name="connsiteX164" fmla="*/ 1780604 w 9117690"/>
              <a:gd name="connsiteY164" fmla="*/ 3793153 h 4971224"/>
              <a:gd name="connsiteX165" fmla="*/ 1780604 w 9117690"/>
              <a:gd name="connsiteY165" fmla="*/ 4123955 h 4971224"/>
              <a:gd name="connsiteX166" fmla="*/ 1651577 w 9117690"/>
              <a:gd name="connsiteY166" fmla="*/ 4252982 h 4971224"/>
              <a:gd name="connsiteX167" fmla="*/ 1651578 w 9117690"/>
              <a:gd name="connsiteY167" fmla="*/ 4252981 h 4971224"/>
              <a:gd name="connsiteX168" fmla="*/ 1522552 w 9117690"/>
              <a:gd name="connsiteY168" fmla="*/ 4123954 h 4971224"/>
              <a:gd name="connsiteX169" fmla="*/ 1522552 w 9117690"/>
              <a:gd name="connsiteY169" fmla="*/ 3951064 h 4971224"/>
              <a:gd name="connsiteX170" fmla="*/ 1521839 w 9117690"/>
              <a:gd name="connsiteY170" fmla="*/ 3947533 h 4971224"/>
              <a:gd name="connsiteX171" fmla="*/ 1402953 w 9117690"/>
              <a:gd name="connsiteY171" fmla="*/ 3868729 h 4971224"/>
              <a:gd name="connsiteX172" fmla="*/ 1284065 w 9117690"/>
              <a:gd name="connsiteY172" fmla="*/ 3947533 h 4971224"/>
              <a:gd name="connsiteX173" fmla="*/ 1283351 w 9117690"/>
              <a:gd name="connsiteY173" fmla="*/ 3951066 h 4971224"/>
              <a:gd name="connsiteX174" fmla="*/ 1283351 w 9117690"/>
              <a:gd name="connsiteY174" fmla="*/ 4211763 h 4971224"/>
              <a:gd name="connsiteX175" fmla="*/ 1154325 w 9117690"/>
              <a:gd name="connsiteY175" fmla="*/ 4340790 h 4971224"/>
              <a:gd name="connsiteX176" fmla="*/ 1154325 w 9117690"/>
              <a:gd name="connsiteY176" fmla="*/ 4340789 h 4971224"/>
              <a:gd name="connsiteX177" fmla="*/ 1025297 w 9117690"/>
              <a:gd name="connsiteY177" fmla="*/ 4211762 h 4971224"/>
              <a:gd name="connsiteX178" fmla="*/ 1025296 w 9117690"/>
              <a:gd name="connsiteY178" fmla="*/ 4228285 h 4971224"/>
              <a:gd name="connsiteX179" fmla="*/ 1015158 w 9117690"/>
              <a:gd name="connsiteY179" fmla="*/ 4178066 h 4971224"/>
              <a:gd name="connsiteX180" fmla="*/ 896270 w 9117690"/>
              <a:gd name="connsiteY180" fmla="*/ 4099262 h 4971224"/>
              <a:gd name="connsiteX181" fmla="*/ 777383 w 9117690"/>
              <a:gd name="connsiteY181" fmla="*/ 4178066 h 4971224"/>
              <a:gd name="connsiteX182" fmla="*/ 767619 w 9117690"/>
              <a:gd name="connsiteY182" fmla="*/ 4226427 h 4971224"/>
              <a:gd name="connsiteX183" fmla="*/ 767619 w 9117690"/>
              <a:gd name="connsiteY183" fmla="*/ 4311766 h 4971224"/>
              <a:gd name="connsiteX184" fmla="*/ 638592 w 9117690"/>
              <a:gd name="connsiteY184" fmla="*/ 4440793 h 4971224"/>
              <a:gd name="connsiteX185" fmla="*/ 638593 w 9117690"/>
              <a:gd name="connsiteY185" fmla="*/ 4440792 h 4971224"/>
              <a:gd name="connsiteX186" fmla="*/ 509566 w 9117690"/>
              <a:gd name="connsiteY186" fmla="*/ 4311765 h 4971224"/>
              <a:gd name="connsiteX187" fmla="*/ 509565 w 9117690"/>
              <a:gd name="connsiteY187" fmla="*/ 3717745 h 4971224"/>
              <a:gd name="connsiteX188" fmla="*/ 499427 w 9117690"/>
              <a:gd name="connsiteY188" fmla="*/ 3667526 h 4971224"/>
              <a:gd name="connsiteX189" fmla="*/ 380539 w 9117690"/>
              <a:gd name="connsiteY189" fmla="*/ 3588722 h 4971224"/>
              <a:gd name="connsiteX190" fmla="*/ 261652 w 9117690"/>
              <a:gd name="connsiteY190" fmla="*/ 3667526 h 4971224"/>
              <a:gd name="connsiteX191" fmla="*/ 258054 w 9117690"/>
              <a:gd name="connsiteY191" fmla="*/ 3685345 h 4971224"/>
              <a:gd name="connsiteX192" fmla="*/ 258054 w 9117690"/>
              <a:gd name="connsiteY192" fmla="*/ 3774263 h 4971224"/>
              <a:gd name="connsiteX193" fmla="*/ 129027 w 9117690"/>
              <a:gd name="connsiteY193" fmla="*/ 3903290 h 4971224"/>
              <a:gd name="connsiteX194" fmla="*/ 129028 w 9117690"/>
              <a:gd name="connsiteY194" fmla="*/ 3903289 h 4971224"/>
              <a:gd name="connsiteX195" fmla="*/ 1 w 9117690"/>
              <a:gd name="connsiteY195" fmla="*/ 3774262 h 4971224"/>
              <a:gd name="connsiteX196" fmla="*/ 1 w 9117690"/>
              <a:gd name="connsiteY196" fmla="*/ 1751439 h 4971224"/>
              <a:gd name="connsiteX197" fmla="*/ 0 w 9117690"/>
              <a:gd name="connsiteY197" fmla="*/ 1751439 h 4971224"/>
              <a:gd name="connsiteX198" fmla="*/ 0 w 9117690"/>
              <a:gd name="connsiteY198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014 w 9117690"/>
              <a:gd name="connsiteY108" fmla="*/ 3019403 h 4971224"/>
              <a:gd name="connsiteX109" fmla="*/ 4484211 w 9117690"/>
              <a:gd name="connsiteY109" fmla="*/ 3138291 h 4971224"/>
              <a:gd name="connsiteX110" fmla="*/ 4436141 w 9117690"/>
              <a:gd name="connsiteY110" fmla="*/ 3147995 h 4971224"/>
              <a:gd name="connsiteX111" fmla="*/ 4436141 w 9117690"/>
              <a:gd name="connsiteY111" fmla="*/ 3148733 h 4971224"/>
              <a:gd name="connsiteX112" fmla="*/ 4412661 w 9117690"/>
              <a:gd name="connsiteY112" fmla="*/ 3151100 h 4971224"/>
              <a:gd name="connsiteX113" fmla="*/ 4335596 w 9117690"/>
              <a:gd name="connsiteY113" fmla="*/ 3197544 h 4971224"/>
              <a:gd name="connsiteX114" fmla="*/ 4314689 w 9117690"/>
              <a:gd name="connsiteY114" fmla="*/ 3233987 h 4971224"/>
              <a:gd name="connsiteX115" fmla="*/ 4314689 w 9117690"/>
              <a:gd name="connsiteY115" fmla="*/ 3369599 h 4971224"/>
              <a:gd name="connsiteX116" fmla="*/ 4235886 w 9117690"/>
              <a:gd name="connsiteY116" fmla="*/ 3488487 h 4971224"/>
              <a:gd name="connsiteX117" fmla="*/ 4187818 w 9117690"/>
              <a:gd name="connsiteY117" fmla="*/ 3498191 h 4971224"/>
              <a:gd name="connsiteX118" fmla="*/ 4187818 w 9117690"/>
              <a:gd name="connsiteY118" fmla="*/ 3498929 h 4971224"/>
              <a:gd name="connsiteX119" fmla="*/ 4164338 w 9117690"/>
              <a:gd name="connsiteY119" fmla="*/ 3501296 h 4971224"/>
              <a:gd name="connsiteX120" fmla="*/ 4087274 w 9117690"/>
              <a:gd name="connsiteY120" fmla="*/ 3547740 h 4971224"/>
              <a:gd name="connsiteX121" fmla="*/ 4066135 w 9117690"/>
              <a:gd name="connsiteY121" fmla="*/ 3584586 h 4971224"/>
              <a:gd name="connsiteX122" fmla="*/ 4066135 w 9117690"/>
              <a:gd name="connsiteY122" fmla="*/ 3742355 h 4971224"/>
              <a:gd name="connsiteX123" fmla="*/ 3937109 w 9117690"/>
              <a:gd name="connsiteY123" fmla="*/ 3871382 h 4971224"/>
              <a:gd name="connsiteX124" fmla="*/ 3937109 w 9117690"/>
              <a:gd name="connsiteY124" fmla="*/ 3871381 h 4971224"/>
              <a:gd name="connsiteX125" fmla="*/ 3808082 w 9117690"/>
              <a:gd name="connsiteY125" fmla="*/ 3742354 h 4971224"/>
              <a:gd name="connsiteX126" fmla="*/ 3808082 w 9117690"/>
              <a:gd name="connsiteY126" fmla="*/ 3249609 h 4971224"/>
              <a:gd name="connsiteX127" fmla="*/ 3799694 w 9117690"/>
              <a:gd name="connsiteY127" fmla="*/ 3208059 h 4971224"/>
              <a:gd name="connsiteX128" fmla="*/ 3680807 w 9117690"/>
              <a:gd name="connsiteY128" fmla="*/ 3129255 h 4971224"/>
              <a:gd name="connsiteX129" fmla="*/ 3561920 w 9117690"/>
              <a:gd name="connsiteY129" fmla="*/ 3208059 h 4971224"/>
              <a:gd name="connsiteX130" fmla="*/ 3561433 w 9117690"/>
              <a:gd name="connsiteY130" fmla="*/ 3210469 h 4971224"/>
              <a:gd name="connsiteX131" fmla="*/ 3561433 w 9117690"/>
              <a:gd name="connsiteY131" fmla="*/ 3465610 h 4971224"/>
              <a:gd name="connsiteX132" fmla="*/ 3482629 w 9117690"/>
              <a:gd name="connsiteY132" fmla="*/ 3584498 h 4971224"/>
              <a:gd name="connsiteX133" fmla="*/ 3438829 w 9117690"/>
              <a:gd name="connsiteY133" fmla="*/ 3593340 h 4971224"/>
              <a:gd name="connsiteX134" fmla="*/ 3438829 w 9117690"/>
              <a:gd name="connsiteY134" fmla="*/ 3594706 h 4971224"/>
              <a:gd name="connsiteX135" fmla="*/ 3415349 w 9117690"/>
              <a:gd name="connsiteY135" fmla="*/ 3597073 h 4971224"/>
              <a:gd name="connsiteX136" fmla="*/ 3315620 w 9117690"/>
              <a:gd name="connsiteY136" fmla="*/ 3683022 h 4971224"/>
              <a:gd name="connsiteX137" fmla="*/ 3307419 w 9117690"/>
              <a:gd name="connsiteY137" fmla="*/ 3729493 h 4971224"/>
              <a:gd name="connsiteX138" fmla="*/ 3307419 w 9117690"/>
              <a:gd name="connsiteY138" fmla="*/ 4196662 h 4971224"/>
              <a:gd name="connsiteX139" fmla="*/ 3178392 w 9117690"/>
              <a:gd name="connsiteY139" fmla="*/ 4325689 h 4971224"/>
              <a:gd name="connsiteX140" fmla="*/ 3178393 w 9117690"/>
              <a:gd name="connsiteY140" fmla="*/ 4325690 h 4971224"/>
              <a:gd name="connsiteX141" fmla="*/ 3049366 w 9117690"/>
              <a:gd name="connsiteY141" fmla="*/ 4196663 h 4971224"/>
              <a:gd name="connsiteX142" fmla="*/ 3049366 w 9117690"/>
              <a:gd name="connsiteY142" fmla="*/ 3544518 h 4971224"/>
              <a:gd name="connsiteX143" fmla="*/ 3033349 w 9117690"/>
              <a:gd name="connsiteY143" fmla="*/ 3518119 h 4971224"/>
              <a:gd name="connsiteX144" fmla="*/ 2933786 w 9117690"/>
              <a:gd name="connsiteY144" fmla="*/ 3471165 h 4971224"/>
              <a:gd name="connsiteX145" fmla="*/ 2814899 w 9117690"/>
              <a:gd name="connsiteY145" fmla="*/ 3549969 h 4971224"/>
              <a:gd name="connsiteX146" fmla="*/ 2812443 w 9117690"/>
              <a:gd name="connsiteY146" fmla="*/ 3562129 h 4971224"/>
              <a:gd name="connsiteX147" fmla="*/ 2812443 w 9117690"/>
              <a:gd name="connsiteY147" fmla="*/ 4069851 h 4971224"/>
              <a:gd name="connsiteX148" fmla="*/ 2683416 w 9117690"/>
              <a:gd name="connsiteY148" fmla="*/ 4198878 h 4971224"/>
              <a:gd name="connsiteX149" fmla="*/ 2683417 w 9117690"/>
              <a:gd name="connsiteY149" fmla="*/ 4198877 h 4971224"/>
              <a:gd name="connsiteX150" fmla="*/ 2554391 w 9117690"/>
              <a:gd name="connsiteY150" fmla="*/ 4069850 h 4971224"/>
              <a:gd name="connsiteX151" fmla="*/ 2554389 w 9117690"/>
              <a:gd name="connsiteY151" fmla="*/ 4044721 h 4971224"/>
              <a:gd name="connsiteX152" fmla="*/ 2544250 w 9117690"/>
              <a:gd name="connsiteY152" fmla="*/ 3994503 h 4971224"/>
              <a:gd name="connsiteX153" fmla="*/ 2425363 w 9117690"/>
              <a:gd name="connsiteY153" fmla="*/ 3915699 h 4971224"/>
              <a:gd name="connsiteX154" fmla="*/ 2296336 w 9117690"/>
              <a:gd name="connsiteY154" fmla="*/ 4044726 h 4971224"/>
              <a:gd name="connsiteX155" fmla="*/ 2296336 w 9117690"/>
              <a:gd name="connsiteY155" fmla="*/ 4842197 h 4971224"/>
              <a:gd name="connsiteX156" fmla="*/ 2167309 w 9117690"/>
              <a:gd name="connsiteY156" fmla="*/ 4971224 h 4971224"/>
              <a:gd name="connsiteX157" fmla="*/ 2167310 w 9117690"/>
              <a:gd name="connsiteY157" fmla="*/ 4971223 h 4971224"/>
              <a:gd name="connsiteX158" fmla="*/ 2038282 w 9117690"/>
              <a:gd name="connsiteY158" fmla="*/ 4842196 h 4971224"/>
              <a:gd name="connsiteX159" fmla="*/ 2038281 w 9117690"/>
              <a:gd name="connsiteY159" fmla="*/ 3795012 h 4971224"/>
              <a:gd name="connsiteX160" fmla="*/ 2028143 w 9117690"/>
              <a:gd name="connsiteY160" fmla="*/ 3744793 h 4971224"/>
              <a:gd name="connsiteX161" fmla="*/ 1909255 w 9117690"/>
              <a:gd name="connsiteY161" fmla="*/ 3665989 h 4971224"/>
              <a:gd name="connsiteX162" fmla="*/ 1790368 w 9117690"/>
              <a:gd name="connsiteY162" fmla="*/ 3744793 h 4971224"/>
              <a:gd name="connsiteX163" fmla="*/ 1780604 w 9117690"/>
              <a:gd name="connsiteY163" fmla="*/ 3793153 h 4971224"/>
              <a:gd name="connsiteX164" fmla="*/ 1780604 w 9117690"/>
              <a:gd name="connsiteY164" fmla="*/ 4123955 h 4971224"/>
              <a:gd name="connsiteX165" fmla="*/ 1651577 w 9117690"/>
              <a:gd name="connsiteY165" fmla="*/ 4252982 h 4971224"/>
              <a:gd name="connsiteX166" fmla="*/ 1651578 w 9117690"/>
              <a:gd name="connsiteY166" fmla="*/ 4252981 h 4971224"/>
              <a:gd name="connsiteX167" fmla="*/ 1522552 w 9117690"/>
              <a:gd name="connsiteY167" fmla="*/ 4123954 h 4971224"/>
              <a:gd name="connsiteX168" fmla="*/ 1522552 w 9117690"/>
              <a:gd name="connsiteY168" fmla="*/ 3951064 h 4971224"/>
              <a:gd name="connsiteX169" fmla="*/ 1521839 w 9117690"/>
              <a:gd name="connsiteY169" fmla="*/ 3947533 h 4971224"/>
              <a:gd name="connsiteX170" fmla="*/ 1402953 w 9117690"/>
              <a:gd name="connsiteY170" fmla="*/ 3868729 h 4971224"/>
              <a:gd name="connsiteX171" fmla="*/ 1284065 w 9117690"/>
              <a:gd name="connsiteY171" fmla="*/ 3947533 h 4971224"/>
              <a:gd name="connsiteX172" fmla="*/ 1283351 w 9117690"/>
              <a:gd name="connsiteY172" fmla="*/ 3951066 h 4971224"/>
              <a:gd name="connsiteX173" fmla="*/ 1283351 w 9117690"/>
              <a:gd name="connsiteY173" fmla="*/ 4211763 h 4971224"/>
              <a:gd name="connsiteX174" fmla="*/ 1154325 w 9117690"/>
              <a:gd name="connsiteY174" fmla="*/ 4340790 h 4971224"/>
              <a:gd name="connsiteX175" fmla="*/ 1154325 w 9117690"/>
              <a:gd name="connsiteY175" fmla="*/ 4340789 h 4971224"/>
              <a:gd name="connsiteX176" fmla="*/ 1025297 w 9117690"/>
              <a:gd name="connsiteY176" fmla="*/ 4211762 h 4971224"/>
              <a:gd name="connsiteX177" fmla="*/ 1025296 w 9117690"/>
              <a:gd name="connsiteY177" fmla="*/ 4228285 h 4971224"/>
              <a:gd name="connsiteX178" fmla="*/ 1015158 w 9117690"/>
              <a:gd name="connsiteY178" fmla="*/ 4178066 h 4971224"/>
              <a:gd name="connsiteX179" fmla="*/ 896270 w 9117690"/>
              <a:gd name="connsiteY179" fmla="*/ 4099262 h 4971224"/>
              <a:gd name="connsiteX180" fmla="*/ 777383 w 9117690"/>
              <a:gd name="connsiteY180" fmla="*/ 4178066 h 4971224"/>
              <a:gd name="connsiteX181" fmla="*/ 767619 w 9117690"/>
              <a:gd name="connsiteY181" fmla="*/ 4226427 h 4971224"/>
              <a:gd name="connsiteX182" fmla="*/ 767619 w 9117690"/>
              <a:gd name="connsiteY182" fmla="*/ 4311766 h 4971224"/>
              <a:gd name="connsiteX183" fmla="*/ 638592 w 9117690"/>
              <a:gd name="connsiteY183" fmla="*/ 4440793 h 4971224"/>
              <a:gd name="connsiteX184" fmla="*/ 638593 w 9117690"/>
              <a:gd name="connsiteY184" fmla="*/ 4440792 h 4971224"/>
              <a:gd name="connsiteX185" fmla="*/ 509566 w 9117690"/>
              <a:gd name="connsiteY185" fmla="*/ 4311765 h 4971224"/>
              <a:gd name="connsiteX186" fmla="*/ 509565 w 9117690"/>
              <a:gd name="connsiteY186" fmla="*/ 3717745 h 4971224"/>
              <a:gd name="connsiteX187" fmla="*/ 499427 w 9117690"/>
              <a:gd name="connsiteY187" fmla="*/ 3667526 h 4971224"/>
              <a:gd name="connsiteX188" fmla="*/ 380539 w 9117690"/>
              <a:gd name="connsiteY188" fmla="*/ 3588722 h 4971224"/>
              <a:gd name="connsiteX189" fmla="*/ 261652 w 9117690"/>
              <a:gd name="connsiteY189" fmla="*/ 3667526 h 4971224"/>
              <a:gd name="connsiteX190" fmla="*/ 258054 w 9117690"/>
              <a:gd name="connsiteY190" fmla="*/ 3685345 h 4971224"/>
              <a:gd name="connsiteX191" fmla="*/ 258054 w 9117690"/>
              <a:gd name="connsiteY191" fmla="*/ 3774263 h 4971224"/>
              <a:gd name="connsiteX192" fmla="*/ 129027 w 9117690"/>
              <a:gd name="connsiteY192" fmla="*/ 3903290 h 4971224"/>
              <a:gd name="connsiteX193" fmla="*/ 129028 w 9117690"/>
              <a:gd name="connsiteY193" fmla="*/ 3903289 h 4971224"/>
              <a:gd name="connsiteX194" fmla="*/ 1 w 9117690"/>
              <a:gd name="connsiteY194" fmla="*/ 3774262 h 4971224"/>
              <a:gd name="connsiteX195" fmla="*/ 1 w 9117690"/>
              <a:gd name="connsiteY195" fmla="*/ 1751439 h 4971224"/>
              <a:gd name="connsiteX196" fmla="*/ 0 w 9117690"/>
              <a:gd name="connsiteY196" fmla="*/ 1751439 h 4971224"/>
              <a:gd name="connsiteX197" fmla="*/ 0 w 9117690"/>
              <a:gd name="connsiteY197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014 w 9117690"/>
              <a:gd name="connsiteY107" fmla="*/ 3019403 h 4971224"/>
              <a:gd name="connsiteX108" fmla="*/ 4484211 w 9117690"/>
              <a:gd name="connsiteY108" fmla="*/ 3138291 h 4971224"/>
              <a:gd name="connsiteX109" fmla="*/ 4436141 w 9117690"/>
              <a:gd name="connsiteY109" fmla="*/ 3147995 h 4971224"/>
              <a:gd name="connsiteX110" fmla="*/ 4436141 w 9117690"/>
              <a:gd name="connsiteY110" fmla="*/ 3148733 h 4971224"/>
              <a:gd name="connsiteX111" fmla="*/ 4412661 w 9117690"/>
              <a:gd name="connsiteY111" fmla="*/ 3151100 h 4971224"/>
              <a:gd name="connsiteX112" fmla="*/ 4335596 w 9117690"/>
              <a:gd name="connsiteY112" fmla="*/ 3197544 h 4971224"/>
              <a:gd name="connsiteX113" fmla="*/ 4314689 w 9117690"/>
              <a:gd name="connsiteY113" fmla="*/ 3233987 h 4971224"/>
              <a:gd name="connsiteX114" fmla="*/ 4314689 w 9117690"/>
              <a:gd name="connsiteY114" fmla="*/ 3369599 h 4971224"/>
              <a:gd name="connsiteX115" fmla="*/ 4235886 w 9117690"/>
              <a:gd name="connsiteY115" fmla="*/ 3488487 h 4971224"/>
              <a:gd name="connsiteX116" fmla="*/ 4187818 w 9117690"/>
              <a:gd name="connsiteY116" fmla="*/ 3498191 h 4971224"/>
              <a:gd name="connsiteX117" fmla="*/ 4187818 w 9117690"/>
              <a:gd name="connsiteY117" fmla="*/ 3498929 h 4971224"/>
              <a:gd name="connsiteX118" fmla="*/ 4164338 w 9117690"/>
              <a:gd name="connsiteY118" fmla="*/ 3501296 h 4971224"/>
              <a:gd name="connsiteX119" fmla="*/ 4087274 w 9117690"/>
              <a:gd name="connsiteY119" fmla="*/ 3547740 h 4971224"/>
              <a:gd name="connsiteX120" fmla="*/ 4066135 w 9117690"/>
              <a:gd name="connsiteY120" fmla="*/ 3584586 h 4971224"/>
              <a:gd name="connsiteX121" fmla="*/ 4066135 w 9117690"/>
              <a:gd name="connsiteY121" fmla="*/ 3742355 h 4971224"/>
              <a:gd name="connsiteX122" fmla="*/ 3937109 w 9117690"/>
              <a:gd name="connsiteY122" fmla="*/ 3871382 h 4971224"/>
              <a:gd name="connsiteX123" fmla="*/ 3937109 w 9117690"/>
              <a:gd name="connsiteY123" fmla="*/ 3871381 h 4971224"/>
              <a:gd name="connsiteX124" fmla="*/ 3808082 w 9117690"/>
              <a:gd name="connsiteY124" fmla="*/ 3742354 h 4971224"/>
              <a:gd name="connsiteX125" fmla="*/ 3808082 w 9117690"/>
              <a:gd name="connsiteY125" fmla="*/ 3249609 h 4971224"/>
              <a:gd name="connsiteX126" fmla="*/ 3799694 w 9117690"/>
              <a:gd name="connsiteY126" fmla="*/ 3208059 h 4971224"/>
              <a:gd name="connsiteX127" fmla="*/ 3680807 w 9117690"/>
              <a:gd name="connsiteY127" fmla="*/ 3129255 h 4971224"/>
              <a:gd name="connsiteX128" fmla="*/ 3561920 w 9117690"/>
              <a:gd name="connsiteY128" fmla="*/ 3208059 h 4971224"/>
              <a:gd name="connsiteX129" fmla="*/ 3561433 w 9117690"/>
              <a:gd name="connsiteY129" fmla="*/ 3210469 h 4971224"/>
              <a:gd name="connsiteX130" fmla="*/ 3561433 w 9117690"/>
              <a:gd name="connsiteY130" fmla="*/ 3465610 h 4971224"/>
              <a:gd name="connsiteX131" fmla="*/ 3482629 w 9117690"/>
              <a:gd name="connsiteY131" fmla="*/ 3584498 h 4971224"/>
              <a:gd name="connsiteX132" fmla="*/ 3438829 w 9117690"/>
              <a:gd name="connsiteY132" fmla="*/ 3593340 h 4971224"/>
              <a:gd name="connsiteX133" fmla="*/ 3438829 w 9117690"/>
              <a:gd name="connsiteY133" fmla="*/ 3594706 h 4971224"/>
              <a:gd name="connsiteX134" fmla="*/ 3415349 w 9117690"/>
              <a:gd name="connsiteY134" fmla="*/ 3597073 h 4971224"/>
              <a:gd name="connsiteX135" fmla="*/ 3315620 w 9117690"/>
              <a:gd name="connsiteY135" fmla="*/ 3683022 h 4971224"/>
              <a:gd name="connsiteX136" fmla="*/ 3307419 w 9117690"/>
              <a:gd name="connsiteY136" fmla="*/ 3729493 h 4971224"/>
              <a:gd name="connsiteX137" fmla="*/ 3307419 w 9117690"/>
              <a:gd name="connsiteY137" fmla="*/ 4196662 h 4971224"/>
              <a:gd name="connsiteX138" fmla="*/ 3178392 w 9117690"/>
              <a:gd name="connsiteY138" fmla="*/ 4325689 h 4971224"/>
              <a:gd name="connsiteX139" fmla="*/ 3178393 w 9117690"/>
              <a:gd name="connsiteY139" fmla="*/ 4325690 h 4971224"/>
              <a:gd name="connsiteX140" fmla="*/ 3049366 w 9117690"/>
              <a:gd name="connsiteY140" fmla="*/ 4196663 h 4971224"/>
              <a:gd name="connsiteX141" fmla="*/ 3049366 w 9117690"/>
              <a:gd name="connsiteY141" fmla="*/ 3544518 h 4971224"/>
              <a:gd name="connsiteX142" fmla="*/ 3033349 w 9117690"/>
              <a:gd name="connsiteY142" fmla="*/ 3518119 h 4971224"/>
              <a:gd name="connsiteX143" fmla="*/ 2933786 w 9117690"/>
              <a:gd name="connsiteY143" fmla="*/ 3471165 h 4971224"/>
              <a:gd name="connsiteX144" fmla="*/ 2814899 w 9117690"/>
              <a:gd name="connsiteY144" fmla="*/ 3549969 h 4971224"/>
              <a:gd name="connsiteX145" fmla="*/ 2812443 w 9117690"/>
              <a:gd name="connsiteY145" fmla="*/ 3562129 h 4971224"/>
              <a:gd name="connsiteX146" fmla="*/ 2812443 w 9117690"/>
              <a:gd name="connsiteY146" fmla="*/ 4069851 h 4971224"/>
              <a:gd name="connsiteX147" fmla="*/ 2683416 w 9117690"/>
              <a:gd name="connsiteY147" fmla="*/ 4198878 h 4971224"/>
              <a:gd name="connsiteX148" fmla="*/ 2683417 w 9117690"/>
              <a:gd name="connsiteY148" fmla="*/ 4198877 h 4971224"/>
              <a:gd name="connsiteX149" fmla="*/ 2554391 w 9117690"/>
              <a:gd name="connsiteY149" fmla="*/ 4069850 h 4971224"/>
              <a:gd name="connsiteX150" fmla="*/ 2554389 w 9117690"/>
              <a:gd name="connsiteY150" fmla="*/ 4044721 h 4971224"/>
              <a:gd name="connsiteX151" fmla="*/ 2544250 w 9117690"/>
              <a:gd name="connsiteY151" fmla="*/ 3994503 h 4971224"/>
              <a:gd name="connsiteX152" fmla="*/ 2425363 w 9117690"/>
              <a:gd name="connsiteY152" fmla="*/ 3915699 h 4971224"/>
              <a:gd name="connsiteX153" fmla="*/ 2296336 w 9117690"/>
              <a:gd name="connsiteY153" fmla="*/ 4044726 h 4971224"/>
              <a:gd name="connsiteX154" fmla="*/ 2296336 w 9117690"/>
              <a:gd name="connsiteY154" fmla="*/ 4842197 h 4971224"/>
              <a:gd name="connsiteX155" fmla="*/ 2167309 w 9117690"/>
              <a:gd name="connsiteY155" fmla="*/ 4971224 h 4971224"/>
              <a:gd name="connsiteX156" fmla="*/ 2167310 w 9117690"/>
              <a:gd name="connsiteY156" fmla="*/ 4971223 h 4971224"/>
              <a:gd name="connsiteX157" fmla="*/ 2038282 w 9117690"/>
              <a:gd name="connsiteY157" fmla="*/ 4842196 h 4971224"/>
              <a:gd name="connsiteX158" fmla="*/ 2038281 w 9117690"/>
              <a:gd name="connsiteY158" fmla="*/ 3795012 h 4971224"/>
              <a:gd name="connsiteX159" fmla="*/ 2028143 w 9117690"/>
              <a:gd name="connsiteY159" fmla="*/ 3744793 h 4971224"/>
              <a:gd name="connsiteX160" fmla="*/ 1909255 w 9117690"/>
              <a:gd name="connsiteY160" fmla="*/ 3665989 h 4971224"/>
              <a:gd name="connsiteX161" fmla="*/ 1790368 w 9117690"/>
              <a:gd name="connsiteY161" fmla="*/ 3744793 h 4971224"/>
              <a:gd name="connsiteX162" fmla="*/ 1780604 w 9117690"/>
              <a:gd name="connsiteY162" fmla="*/ 3793153 h 4971224"/>
              <a:gd name="connsiteX163" fmla="*/ 1780604 w 9117690"/>
              <a:gd name="connsiteY163" fmla="*/ 4123955 h 4971224"/>
              <a:gd name="connsiteX164" fmla="*/ 1651577 w 9117690"/>
              <a:gd name="connsiteY164" fmla="*/ 4252982 h 4971224"/>
              <a:gd name="connsiteX165" fmla="*/ 1651578 w 9117690"/>
              <a:gd name="connsiteY165" fmla="*/ 4252981 h 4971224"/>
              <a:gd name="connsiteX166" fmla="*/ 1522552 w 9117690"/>
              <a:gd name="connsiteY166" fmla="*/ 4123954 h 4971224"/>
              <a:gd name="connsiteX167" fmla="*/ 1522552 w 9117690"/>
              <a:gd name="connsiteY167" fmla="*/ 3951064 h 4971224"/>
              <a:gd name="connsiteX168" fmla="*/ 1521839 w 9117690"/>
              <a:gd name="connsiteY168" fmla="*/ 3947533 h 4971224"/>
              <a:gd name="connsiteX169" fmla="*/ 1402953 w 9117690"/>
              <a:gd name="connsiteY169" fmla="*/ 3868729 h 4971224"/>
              <a:gd name="connsiteX170" fmla="*/ 1284065 w 9117690"/>
              <a:gd name="connsiteY170" fmla="*/ 3947533 h 4971224"/>
              <a:gd name="connsiteX171" fmla="*/ 1283351 w 9117690"/>
              <a:gd name="connsiteY171" fmla="*/ 3951066 h 4971224"/>
              <a:gd name="connsiteX172" fmla="*/ 1283351 w 9117690"/>
              <a:gd name="connsiteY172" fmla="*/ 4211763 h 4971224"/>
              <a:gd name="connsiteX173" fmla="*/ 1154325 w 9117690"/>
              <a:gd name="connsiteY173" fmla="*/ 4340790 h 4971224"/>
              <a:gd name="connsiteX174" fmla="*/ 1154325 w 9117690"/>
              <a:gd name="connsiteY174" fmla="*/ 4340789 h 4971224"/>
              <a:gd name="connsiteX175" fmla="*/ 1025297 w 9117690"/>
              <a:gd name="connsiteY175" fmla="*/ 4211762 h 4971224"/>
              <a:gd name="connsiteX176" fmla="*/ 1025296 w 9117690"/>
              <a:gd name="connsiteY176" fmla="*/ 4228285 h 4971224"/>
              <a:gd name="connsiteX177" fmla="*/ 1015158 w 9117690"/>
              <a:gd name="connsiteY177" fmla="*/ 4178066 h 4971224"/>
              <a:gd name="connsiteX178" fmla="*/ 896270 w 9117690"/>
              <a:gd name="connsiteY178" fmla="*/ 4099262 h 4971224"/>
              <a:gd name="connsiteX179" fmla="*/ 777383 w 9117690"/>
              <a:gd name="connsiteY179" fmla="*/ 4178066 h 4971224"/>
              <a:gd name="connsiteX180" fmla="*/ 767619 w 9117690"/>
              <a:gd name="connsiteY180" fmla="*/ 4226427 h 4971224"/>
              <a:gd name="connsiteX181" fmla="*/ 767619 w 9117690"/>
              <a:gd name="connsiteY181" fmla="*/ 4311766 h 4971224"/>
              <a:gd name="connsiteX182" fmla="*/ 638592 w 9117690"/>
              <a:gd name="connsiteY182" fmla="*/ 4440793 h 4971224"/>
              <a:gd name="connsiteX183" fmla="*/ 638593 w 9117690"/>
              <a:gd name="connsiteY183" fmla="*/ 4440792 h 4971224"/>
              <a:gd name="connsiteX184" fmla="*/ 509566 w 9117690"/>
              <a:gd name="connsiteY184" fmla="*/ 4311765 h 4971224"/>
              <a:gd name="connsiteX185" fmla="*/ 509565 w 9117690"/>
              <a:gd name="connsiteY185" fmla="*/ 3717745 h 4971224"/>
              <a:gd name="connsiteX186" fmla="*/ 499427 w 9117690"/>
              <a:gd name="connsiteY186" fmla="*/ 3667526 h 4971224"/>
              <a:gd name="connsiteX187" fmla="*/ 380539 w 9117690"/>
              <a:gd name="connsiteY187" fmla="*/ 3588722 h 4971224"/>
              <a:gd name="connsiteX188" fmla="*/ 261652 w 9117690"/>
              <a:gd name="connsiteY188" fmla="*/ 3667526 h 4971224"/>
              <a:gd name="connsiteX189" fmla="*/ 258054 w 9117690"/>
              <a:gd name="connsiteY189" fmla="*/ 3685345 h 4971224"/>
              <a:gd name="connsiteX190" fmla="*/ 258054 w 9117690"/>
              <a:gd name="connsiteY190" fmla="*/ 3774263 h 4971224"/>
              <a:gd name="connsiteX191" fmla="*/ 129027 w 9117690"/>
              <a:gd name="connsiteY191" fmla="*/ 3903290 h 4971224"/>
              <a:gd name="connsiteX192" fmla="*/ 129028 w 9117690"/>
              <a:gd name="connsiteY192" fmla="*/ 3903289 h 4971224"/>
              <a:gd name="connsiteX193" fmla="*/ 1 w 9117690"/>
              <a:gd name="connsiteY193" fmla="*/ 3774262 h 4971224"/>
              <a:gd name="connsiteX194" fmla="*/ 1 w 9117690"/>
              <a:gd name="connsiteY194" fmla="*/ 1751439 h 4971224"/>
              <a:gd name="connsiteX195" fmla="*/ 0 w 9117690"/>
              <a:gd name="connsiteY195" fmla="*/ 1751439 h 4971224"/>
              <a:gd name="connsiteX196" fmla="*/ 0 w 9117690"/>
              <a:gd name="connsiteY196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2 w 9117690"/>
              <a:gd name="connsiteY63" fmla="*/ 3286861 h 4971224"/>
              <a:gd name="connsiteX64" fmla="*/ 6575924 w 9117690"/>
              <a:gd name="connsiteY64" fmla="*/ 3236642 h 4971224"/>
              <a:gd name="connsiteX65" fmla="*/ 6457036 w 9117690"/>
              <a:gd name="connsiteY65" fmla="*/ 3157838 h 4971224"/>
              <a:gd name="connsiteX66" fmla="*/ 6338149 w 9117690"/>
              <a:gd name="connsiteY66" fmla="*/ 3236642 h 4971224"/>
              <a:gd name="connsiteX67" fmla="*/ 6334551 w 9117690"/>
              <a:gd name="connsiteY67" fmla="*/ 3254461 h 4971224"/>
              <a:gd name="connsiteX68" fmla="*/ 6334551 w 9117690"/>
              <a:gd name="connsiteY68" fmla="*/ 3563407 h 4971224"/>
              <a:gd name="connsiteX69" fmla="*/ 6205524 w 9117690"/>
              <a:gd name="connsiteY69" fmla="*/ 3692434 h 4971224"/>
              <a:gd name="connsiteX70" fmla="*/ 6205525 w 9117690"/>
              <a:gd name="connsiteY70" fmla="*/ 3692433 h 4971224"/>
              <a:gd name="connsiteX71" fmla="*/ 6076498 w 9117690"/>
              <a:gd name="connsiteY71" fmla="*/ 3563406 h 4971224"/>
              <a:gd name="connsiteX72" fmla="*/ 6076498 w 9117690"/>
              <a:gd name="connsiteY72" fmla="*/ 3516668 h 4971224"/>
              <a:gd name="connsiteX73" fmla="*/ 6057828 w 9117690"/>
              <a:gd name="connsiteY73" fmla="*/ 3484126 h 4971224"/>
              <a:gd name="connsiteX74" fmla="*/ 5980764 w 9117690"/>
              <a:gd name="connsiteY74" fmla="*/ 3437682 h 4971224"/>
              <a:gd name="connsiteX75" fmla="*/ 5957284 w 9117690"/>
              <a:gd name="connsiteY75" fmla="*/ 3435315 h 4971224"/>
              <a:gd name="connsiteX76" fmla="*/ 5957284 w 9117690"/>
              <a:gd name="connsiteY76" fmla="*/ 3434577 h 4971224"/>
              <a:gd name="connsiteX77" fmla="*/ 5909214 w 9117690"/>
              <a:gd name="connsiteY77" fmla="*/ 3424873 h 4971224"/>
              <a:gd name="connsiteX78" fmla="*/ 5830411 w 9117690"/>
              <a:gd name="connsiteY78" fmla="*/ 3305985 h 4971224"/>
              <a:gd name="connsiteX79" fmla="*/ 5830411 w 9117690"/>
              <a:gd name="connsiteY79" fmla="*/ 3192001 h 4971224"/>
              <a:gd name="connsiteX80" fmla="*/ 5822022 w 9117690"/>
              <a:gd name="connsiteY80" fmla="*/ 3150451 h 4971224"/>
              <a:gd name="connsiteX81" fmla="*/ 5703135 w 9117690"/>
              <a:gd name="connsiteY81" fmla="*/ 3071647 h 4971224"/>
              <a:gd name="connsiteX82" fmla="*/ 5584247 w 9117690"/>
              <a:gd name="connsiteY82" fmla="*/ 3150451 h 4971224"/>
              <a:gd name="connsiteX83" fmla="*/ 5582058 w 9117690"/>
              <a:gd name="connsiteY83" fmla="*/ 3161295 h 4971224"/>
              <a:gd name="connsiteX84" fmla="*/ 5582058 w 9117690"/>
              <a:gd name="connsiteY84" fmla="*/ 3314699 h 4971224"/>
              <a:gd name="connsiteX85" fmla="*/ 5503255 w 9117690"/>
              <a:gd name="connsiteY85" fmla="*/ 3433587 h 4971224"/>
              <a:gd name="connsiteX86" fmla="*/ 5455185 w 9117690"/>
              <a:gd name="connsiteY86" fmla="*/ 3443291 h 4971224"/>
              <a:gd name="connsiteX87" fmla="*/ 5455185 w 9117690"/>
              <a:gd name="connsiteY87" fmla="*/ 3444029 h 4971224"/>
              <a:gd name="connsiteX88" fmla="*/ 5431705 w 9117690"/>
              <a:gd name="connsiteY88" fmla="*/ 3446396 h 4971224"/>
              <a:gd name="connsiteX89" fmla="*/ 5331976 w 9117690"/>
              <a:gd name="connsiteY89" fmla="*/ 3532345 h 4971224"/>
              <a:gd name="connsiteX90" fmla="*/ 5329772 w 9117690"/>
              <a:gd name="connsiteY90" fmla="*/ 3544835 h 4971224"/>
              <a:gd name="connsiteX91" fmla="*/ 5329772 w 9117690"/>
              <a:gd name="connsiteY91" fmla="*/ 3678743 h 4971224"/>
              <a:gd name="connsiteX92" fmla="*/ 5200745 w 9117690"/>
              <a:gd name="connsiteY92" fmla="*/ 3807770 h 4971224"/>
              <a:gd name="connsiteX93" fmla="*/ 5200746 w 9117690"/>
              <a:gd name="connsiteY93" fmla="*/ 3807769 h 4971224"/>
              <a:gd name="connsiteX94" fmla="*/ 5071719 w 9117690"/>
              <a:gd name="connsiteY94" fmla="*/ 3678742 h 4971224"/>
              <a:gd name="connsiteX95" fmla="*/ 5071719 w 9117690"/>
              <a:gd name="connsiteY95" fmla="*/ 3313488 h 4971224"/>
              <a:gd name="connsiteX96" fmla="*/ 5069515 w 9117690"/>
              <a:gd name="connsiteY96" fmla="*/ 3300998 h 4971224"/>
              <a:gd name="connsiteX97" fmla="*/ 4969786 w 9117690"/>
              <a:gd name="connsiteY97" fmla="*/ 3215049 h 4971224"/>
              <a:gd name="connsiteX98" fmla="*/ 4946306 w 9117690"/>
              <a:gd name="connsiteY98" fmla="*/ 3212682 h 4971224"/>
              <a:gd name="connsiteX99" fmla="*/ 4946306 w 9117690"/>
              <a:gd name="connsiteY99" fmla="*/ 3211944 h 4971224"/>
              <a:gd name="connsiteX100" fmla="*/ 4898236 w 9117690"/>
              <a:gd name="connsiteY100" fmla="*/ 3202240 h 4971224"/>
              <a:gd name="connsiteX101" fmla="*/ 4819433 w 9117690"/>
              <a:gd name="connsiteY101" fmla="*/ 3083352 h 4971224"/>
              <a:gd name="connsiteX102" fmla="*/ 4819433 w 9117690"/>
              <a:gd name="connsiteY102" fmla="*/ 2706976 h 4971224"/>
              <a:gd name="connsiteX103" fmla="*/ 4811044 w 9117690"/>
              <a:gd name="connsiteY103" fmla="*/ 2665427 h 4971224"/>
              <a:gd name="connsiteX104" fmla="*/ 4692157 w 9117690"/>
              <a:gd name="connsiteY104" fmla="*/ 2586623 h 4971224"/>
              <a:gd name="connsiteX105" fmla="*/ 4563130 w 9117690"/>
              <a:gd name="connsiteY105" fmla="*/ 2715650 h 4971224"/>
              <a:gd name="connsiteX106" fmla="*/ 4563014 w 9117690"/>
              <a:gd name="connsiteY106" fmla="*/ 3019403 h 4971224"/>
              <a:gd name="connsiteX107" fmla="*/ 4484211 w 9117690"/>
              <a:gd name="connsiteY107" fmla="*/ 3138291 h 4971224"/>
              <a:gd name="connsiteX108" fmla="*/ 4436141 w 9117690"/>
              <a:gd name="connsiteY108" fmla="*/ 3147995 h 4971224"/>
              <a:gd name="connsiteX109" fmla="*/ 4436141 w 9117690"/>
              <a:gd name="connsiteY109" fmla="*/ 3148733 h 4971224"/>
              <a:gd name="connsiteX110" fmla="*/ 4412661 w 9117690"/>
              <a:gd name="connsiteY110" fmla="*/ 3151100 h 4971224"/>
              <a:gd name="connsiteX111" fmla="*/ 4335596 w 9117690"/>
              <a:gd name="connsiteY111" fmla="*/ 3197544 h 4971224"/>
              <a:gd name="connsiteX112" fmla="*/ 4314689 w 9117690"/>
              <a:gd name="connsiteY112" fmla="*/ 3233987 h 4971224"/>
              <a:gd name="connsiteX113" fmla="*/ 4314689 w 9117690"/>
              <a:gd name="connsiteY113" fmla="*/ 3369599 h 4971224"/>
              <a:gd name="connsiteX114" fmla="*/ 4235886 w 9117690"/>
              <a:gd name="connsiteY114" fmla="*/ 3488487 h 4971224"/>
              <a:gd name="connsiteX115" fmla="*/ 4187818 w 9117690"/>
              <a:gd name="connsiteY115" fmla="*/ 3498191 h 4971224"/>
              <a:gd name="connsiteX116" fmla="*/ 4187818 w 9117690"/>
              <a:gd name="connsiteY116" fmla="*/ 3498929 h 4971224"/>
              <a:gd name="connsiteX117" fmla="*/ 4164338 w 9117690"/>
              <a:gd name="connsiteY117" fmla="*/ 3501296 h 4971224"/>
              <a:gd name="connsiteX118" fmla="*/ 4087274 w 9117690"/>
              <a:gd name="connsiteY118" fmla="*/ 3547740 h 4971224"/>
              <a:gd name="connsiteX119" fmla="*/ 4066135 w 9117690"/>
              <a:gd name="connsiteY119" fmla="*/ 3584586 h 4971224"/>
              <a:gd name="connsiteX120" fmla="*/ 4066135 w 9117690"/>
              <a:gd name="connsiteY120" fmla="*/ 3742355 h 4971224"/>
              <a:gd name="connsiteX121" fmla="*/ 3937109 w 9117690"/>
              <a:gd name="connsiteY121" fmla="*/ 3871382 h 4971224"/>
              <a:gd name="connsiteX122" fmla="*/ 3937109 w 9117690"/>
              <a:gd name="connsiteY122" fmla="*/ 3871381 h 4971224"/>
              <a:gd name="connsiteX123" fmla="*/ 3808082 w 9117690"/>
              <a:gd name="connsiteY123" fmla="*/ 3742354 h 4971224"/>
              <a:gd name="connsiteX124" fmla="*/ 3808082 w 9117690"/>
              <a:gd name="connsiteY124" fmla="*/ 3249609 h 4971224"/>
              <a:gd name="connsiteX125" fmla="*/ 3799694 w 9117690"/>
              <a:gd name="connsiteY125" fmla="*/ 3208059 h 4971224"/>
              <a:gd name="connsiteX126" fmla="*/ 3680807 w 9117690"/>
              <a:gd name="connsiteY126" fmla="*/ 3129255 h 4971224"/>
              <a:gd name="connsiteX127" fmla="*/ 3561920 w 9117690"/>
              <a:gd name="connsiteY127" fmla="*/ 3208059 h 4971224"/>
              <a:gd name="connsiteX128" fmla="*/ 3561433 w 9117690"/>
              <a:gd name="connsiteY128" fmla="*/ 3210469 h 4971224"/>
              <a:gd name="connsiteX129" fmla="*/ 3561433 w 9117690"/>
              <a:gd name="connsiteY129" fmla="*/ 3465610 h 4971224"/>
              <a:gd name="connsiteX130" fmla="*/ 3482629 w 9117690"/>
              <a:gd name="connsiteY130" fmla="*/ 3584498 h 4971224"/>
              <a:gd name="connsiteX131" fmla="*/ 3438829 w 9117690"/>
              <a:gd name="connsiteY131" fmla="*/ 3593340 h 4971224"/>
              <a:gd name="connsiteX132" fmla="*/ 3438829 w 9117690"/>
              <a:gd name="connsiteY132" fmla="*/ 3594706 h 4971224"/>
              <a:gd name="connsiteX133" fmla="*/ 3415349 w 9117690"/>
              <a:gd name="connsiteY133" fmla="*/ 3597073 h 4971224"/>
              <a:gd name="connsiteX134" fmla="*/ 3315620 w 9117690"/>
              <a:gd name="connsiteY134" fmla="*/ 3683022 h 4971224"/>
              <a:gd name="connsiteX135" fmla="*/ 3307419 w 9117690"/>
              <a:gd name="connsiteY135" fmla="*/ 3729493 h 4971224"/>
              <a:gd name="connsiteX136" fmla="*/ 3307419 w 9117690"/>
              <a:gd name="connsiteY136" fmla="*/ 4196662 h 4971224"/>
              <a:gd name="connsiteX137" fmla="*/ 3178392 w 9117690"/>
              <a:gd name="connsiteY137" fmla="*/ 4325689 h 4971224"/>
              <a:gd name="connsiteX138" fmla="*/ 3178393 w 9117690"/>
              <a:gd name="connsiteY138" fmla="*/ 4325690 h 4971224"/>
              <a:gd name="connsiteX139" fmla="*/ 3049366 w 9117690"/>
              <a:gd name="connsiteY139" fmla="*/ 4196663 h 4971224"/>
              <a:gd name="connsiteX140" fmla="*/ 3049366 w 9117690"/>
              <a:gd name="connsiteY140" fmla="*/ 3544518 h 4971224"/>
              <a:gd name="connsiteX141" fmla="*/ 3033349 w 9117690"/>
              <a:gd name="connsiteY141" fmla="*/ 3518119 h 4971224"/>
              <a:gd name="connsiteX142" fmla="*/ 2933786 w 9117690"/>
              <a:gd name="connsiteY142" fmla="*/ 3471165 h 4971224"/>
              <a:gd name="connsiteX143" fmla="*/ 2814899 w 9117690"/>
              <a:gd name="connsiteY143" fmla="*/ 3549969 h 4971224"/>
              <a:gd name="connsiteX144" fmla="*/ 2812443 w 9117690"/>
              <a:gd name="connsiteY144" fmla="*/ 3562129 h 4971224"/>
              <a:gd name="connsiteX145" fmla="*/ 2812443 w 9117690"/>
              <a:gd name="connsiteY145" fmla="*/ 4069851 h 4971224"/>
              <a:gd name="connsiteX146" fmla="*/ 2683416 w 9117690"/>
              <a:gd name="connsiteY146" fmla="*/ 4198878 h 4971224"/>
              <a:gd name="connsiteX147" fmla="*/ 2683417 w 9117690"/>
              <a:gd name="connsiteY147" fmla="*/ 4198877 h 4971224"/>
              <a:gd name="connsiteX148" fmla="*/ 2554391 w 9117690"/>
              <a:gd name="connsiteY148" fmla="*/ 4069850 h 4971224"/>
              <a:gd name="connsiteX149" fmla="*/ 2554389 w 9117690"/>
              <a:gd name="connsiteY149" fmla="*/ 4044721 h 4971224"/>
              <a:gd name="connsiteX150" fmla="*/ 2544250 w 9117690"/>
              <a:gd name="connsiteY150" fmla="*/ 3994503 h 4971224"/>
              <a:gd name="connsiteX151" fmla="*/ 2425363 w 9117690"/>
              <a:gd name="connsiteY151" fmla="*/ 3915699 h 4971224"/>
              <a:gd name="connsiteX152" fmla="*/ 2296336 w 9117690"/>
              <a:gd name="connsiteY152" fmla="*/ 4044726 h 4971224"/>
              <a:gd name="connsiteX153" fmla="*/ 2296336 w 9117690"/>
              <a:gd name="connsiteY153" fmla="*/ 4842197 h 4971224"/>
              <a:gd name="connsiteX154" fmla="*/ 2167309 w 9117690"/>
              <a:gd name="connsiteY154" fmla="*/ 4971224 h 4971224"/>
              <a:gd name="connsiteX155" fmla="*/ 2167310 w 9117690"/>
              <a:gd name="connsiteY155" fmla="*/ 4971223 h 4971224"/>
              <a:gd name="connsiteX156" fmla="*/ 2038282 w 9117690"/>
              <a:gd name="connsiteY156" fmla="*/ 4842196 h 4971224"/>
              <a:gd name="connsiteX157" fmla="*/ 2038281 w 9117690"/>
              <a:gd name="connsiteY157" fmla="*/ 3795012 h 4971224"/>
              <a:gd name="connsiteX158" fmla="*/ 2028143 w 9117690"/>
              <a:gd name="connsiteY158" fmla="*/ 3744793 h 4971224"/>
              <a:gd name="connsiteX159" fmla="*/ 1909255 w 9117690"/>
              <a:gd name="connsiteY159" fmla="*/ 3665989 h 4971224"/>
              <a:gd name="connsiteX160" fmla="*/ 1790368 w 9117690"/>
              <a:gd name="connsiteY160" fmla="*/ 3744793 h 4971224"/>
              <a:gd name="connsiteX161" fmla="*/ 1780604 w 9117690"/>
              <a:gd name="connsiteY161" fmla="*/ 3793153 h 4971224"/>
              <a:gd name="connsiteX162" fmla="*/ 1780604 w 9117690"/>
              <a:gd name="connsiteY162" fmla="*/ 4123955 h 4971224"/>
              <a:gd name="connsiteX163" fmla="*/ 1651577 w 9117690"/>
              <a:gd name="connsiteY163" fmla="*/ 4252982 h 4971224"/>
              <a:gd name="connsiteX164" fmla="*/ 1651578 w 9117690"/>
              <a:gd name="connsiteY164" fmla="*/ 4252981 h 4971224"/>
              <a:gd name="connsiteX165" fmla="*/ 1522552 w 9117690"/>
              <a:gd name="connsiteY165" fmla="*/ 4123954 h 4971224"/>
              <a:gd name="connsiteX166" fmla="*/ 1522552 w 9117690"/>
              <a:gd name="connsiteY166" fmla="*/ 3951064 h 4971224"/>
              <a:gd name="connsiteX167" fmla="*/ 1521839 w 9117690"/>
              <a:gd name="connsiteY167" fmla="*/ 3947533 h 4971224"/>
              <a:gd name="connsiteX168" fmla="*/ 1402953 w 9117690"/>
              <a:gd name="connsiteY168" fmla="*/ 3868729 h 4971224"/>
              <a:gd name="connsiteX169" fmla="*/ 1284065 w 9117690"/>
              <a:gd name="connsiteY169" fmla="*/ 3947533 h 4971224"/>
              <a:gd name="connsiteX170" fmla="*/ 1283351 w 9117690"/>
              <a:gd name="connsiteY170" fmla="*/ 3951066 h 4971224"/>
              <a:gd name="connsiteX171" fmla="*/ 1283351 w 9117690"/>
              <a:gd name="connsiteY171" fmla="*/ 4211763 h 4971224"/>
              <a:gd name="connsiteX172" fmla="*/ 1154325 w 9117690"/>
              <a:gd name="connsiteY172" fmla="*/ 4340790 h 4971224"/>
              <a:gd name="connsiteX173" fmla="*/ 1154325 w 9117690"/>
              <a:gd name="connsiteY173" fmla="*/ 4340789 h 4971224"/>
              <a:gd name="connsiteX174" fmla="*/ 1025297 w 9117690"/>
              <a:gd name="connsiteY174" fmla="*/ 4211762 h 4971224"/>
              <a:gd name="connsiteX175" fmla="*/ 1025296 w 9117690"/>
              <a:gd name="connsiteY175" fmla="*/ 4228285 h 4971224"/>
              <a:gd name="connsiteX176" fmla="*/ 1015158 w 9117690"/>
              <a:gd name="connsiteY176" fmla="*/ 4178066 h 4971224"/>
              <a:gd name="connsiteX177" fmla="*/ 896270 w 9117690"/>
              <a:gd name="connsiteY177" fmla="*/ 4099262 h 4971224"/>
              <a:gd name="connsiteX178" fmla="*/ 777383 w 9117690"/>
              <a:gd name="connsiteY178" fmla="*/ 4178066 h 4971224"/>
              <a:gd name="connsiteX179" fmla="*/ 767619 w 9117690"/>
              <a:gd name="connsiteY179" fmla="*/ 4226427 h 4971224"/>
              <a:gd name="connsiteX180" fmla="*/ 767619 w 9117690"/>
              <a:gd name="connsiteY180" fmla="*/ 4311766 h 4971224"/>
              <a:gd name="connsiteX181" fmla="*/ 638592 w 9117690"/>
              <a:gd name="connsiteY181" fmla="*/ 4440793 h 4971224"/>
              <a:gd name="connsiteX182" fmla="*/ 638593 w 9117690"/>
              <a:gd name="connsiteY182" fmla="*/ 4440792 h 4971224"/>
              <a:gd name="connsiteX183" fmla="*/ 509566 w 9117690"/>
              <a:gd name="connsiteY183" fmla="*/ 4311765 h 4971224"/>
              <a:gd name="connsiteX184" fmla="*/ 509565 w 9117690"/>
              <a:gd name="connsiteY184" fmla="*/ 3717745 h 4971224"/>
              <a:gd name="connsiteX185" fmla="*/ 499427 w 9117690"/>
              <a:gd name="connsiteY185" fmla="*/ 3667526 h 4971224"/>
              <a:gd name="connsiteX186" fmla="*/ 380539 w 9117690"/>
              <a:gd name="connsiteY186" fmla="*/ 3588722 h 4971224"/>
              <a:gd name="connsiteX187" fmla="*/ 261652 w 9117690"/>
              <a:gd name="connsiteY187" fmla="*/ 3667526 h 4971224"/>
              <a:gd name="connsiteX188" fmla="*/ 258054 w 9117690"/>
              <a:gd name="connsiteY188" fmla="*/ 3685345 h 4971224"/>
              <a:gd name="connsiteX189" fmla="*/ 258054 w 9117690"/>
              <a:gd name="connsiteY189" fmla="*/ 3774263 h 4971224"/>
              <a:gd name="connsiteX190" fmla="*/ 129027 w 9117690"/>
              <a:gd name="connsiteY190" fmla="*/ 3903290 h 4971224"/>
              <a:gd name="connsiteX191" fmla="*/ 129028 w 9117690"/>
              <a:gd name="connsiteY191" fmla="*/ 3903289 h 4971224"/>
              <a:gd name="connsiteX192" fmla="*/ 1 w 9117690"/>
              <a:gd name="connsiteY192" fmla="*/ 3774262 h 4971224"/>
              <a:gd name="connsiteX193" fmla="*/ 1 w 9117690"/>
              <a:gd name="connsiteY193" fmla="*/ 1751439 h 4971224"/>
              <a:gd name="connsiteX194" fmla="*/ 0 w 9117690"/>
              <a:gd name="connsiteY194" fmla="*/ 1751439 h 4971224"/>
              <a:gd name="connsiteX195" fmla="*/ 0 w 9117690"/>
              <a:gd name="connsiteY195" fmla="*/ 0 h 4971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9117690" h="4971224">
                <a:moveTo>
                  <a:pt x="3416214" y="3589692"/>
                </a:moveTo>
                <a:lnTo>
                  <a:pt x="3418663" y="3590526"/>
                </a:lnTo>
                <a:lnTo>
                  <a:pt x="3419057" y="3590560"/>
                </a:lnTo>
                <a:lnTo>
                  <a:pt x="3416214" y="3589692"/>
                </a:lnTo>
                <a:close/>
                <a:moveTo>
                  <a:pt x="0" y="0"/>
                </a:moveTo>
                <a:lnTo>
                  <a:pt x="9117690" y="0"/>
                </a:lnTo>
                <a:cubicBezTo>
                  <a:pt x="9117690" y="701579"/>
                  <a:pt x="9117689" y="1403157"/>
                  <a:pt x="9117689" y="2104736"/>
                </a:cubicBezTo>
                <a:cubicBezTo>
                  <a:pt x="9117689" y="2158181"/>
                  <a:pt x="9085195" y="2204036"/>
                  <a:pt x="9038886" y="2223622"/>
                </a:cubicBezTo>
                <a:lnTo>
                  <a:pt x="8990816" y="2233326"/>
                </a:lnTo>
                <a:lnTo>
                  <a:pt x="8990816" y="2234064"/>
                </a:lnTo>
                <a:lnTo>
                  <a:pt x="8967336" y="2236431"/>
                </a:lnTo>
                <a:cubicBezTo>
                  <a:pt x="8936537" y="2242733"/>
                  <a:pt x="8909555" y="2259509"/>
                  <a:pt x="8890272" y="2282875"/>
                </a:cubicBezTo>
                <a:lnTo>
                  <a:pt x="8869107" y="2319766"/>
                </a:lnTo>
                <a:lnTo>
                  <a:pt x="8869107" y="2383080"/>
                </a:lnTo>
                <a:cubicBezTo>
                  <a:pt x="8869107" y="2436525"/>
                  <a:pt x="8836613" y="2482380"/>
                  <a:pt x="8790304" y="2501968"/>
                </a:cubicBezTo>
                <a:lnTo>
                  <a:pt x="8742234" y="2511672"/>
                </a:lnTo>
                <a:lnTo>
                  <a:pt x="8742234" y="2512410"/>
                </a:lnTo>
                <a:lnTo>
                  <a:pt x="8718754" y="2514777"/>
                </a:lnTo>
                <a:cubicBezTo>
                  <a:pt x="8672556" y="2524230"/>
                  <a:pt x="8634944" y="2557250"/>
                  <a:pt x="8619025" y="2600726"/>
                </a:cubicBezTo>
                <a:cubicBezTo>
                  <a:pt x="8619018" y="2600764"/>
                  <a:pt x="8619012" y="2600801"/>
                  <a:pt x="8619005" y="2600839"/>
                </a:cubicBezTo>
                <a:lnTo>
                  <a:pt x="8619005" y="3160632"/>
                </a:lnTo>
                <a:cubicBezTo>
                  <a:pt x="8619005" y="3214077"/>
                  <a:pt x="8586511" y="3259932"/>
                  <a:pt x="8540202" y="3279520"/>
                </a:cubicBezTo>
                <a:lnTo>
                  <a:pt x="8492132" y="3289224"/>
                </a:lnTo>
                <a:lnTo>
                  <a:pt x="8492132" y="3289962"/>
                </a:lnTo>
                <a:lnTo>
                  <a:pt x="8468652" y="3292329"/>
                </a:lnTo>
                <a:cubicBezTo>
                  <a:pt x="8422454" y="3301782"/>
                  <a:pt x="8384842" y="3334802"/>
                  <a:pt x="8368923" y="3378278"/>
                </a:cubicBezTo>
                <a:cubicBezTo>
                  <a:pt x="8368839" y="3378752"/>
                  <a:pt x="8368756" y="3379227"/>
                  <a:pt x="8368672" y="3379701"/>
                </a:cubicBezTo>
                <a:lnTo>
                  <a:pt x="8368672" y="3648026"/>
                </a:lnTo>
                <a:cubicBezTo>
                  <a:pt x="8368672" y="3719286"/>
                  <a:pt x="8310905" y="3777053"/>
                  <a:pt x="8239645" y="3777053"/>
                </a:cubicBezTo>
                <a:lnTo>
                  <a:pt x="8239646" y="3777052"/>
                </a:lnTo>
                <a:cubicBezTo>
                  <a:pt x="8168386" y="3777052"/>
                  <a:pt x="8110619" y="3719285"/>
                  <a:pt x="8110619" y="3648025"/>
                </a:cubicBezTo>
                <a:lnTo>
                  <a:pt x="8110619" y="3368005"/>
                </a:lnTo>
                <a:lnTo>
                  <a:pt x="8108616" y="3356655"/>
                </a:lnTo>
                <a:cubicBezTo>
                  <a:pt x="8092697" y="3313179"/>
                  <a:pt x="8055085" y="3280159"/>
                  <a:pt x="8008887" y="3270706"/>
                </a:cubicBezTo>
                <a:lnTo>
                  <a:pt x="7985407" y="3268339"/>
                </a:lnTo>
                <a:lnTo>
                  <a:pt x="7985407" y="3267601"/>
                </a:lnTo>
                <a:lnTo>
                  <a:pt x="7937337" y="3257897"/>
                </a:lnTo>
                <a:cubicBezTo>
                  <a:pt x="7891028" y="3238309"/>
                  <a:pt x="7858534" y="3192454"/>
                  <a:pt x="7858534" y="3139009"/>
                </a:cubicBezTo>
                <a:lnTo>
                  <a:pt x="7858534" y="3048879"/>
                </a:lnTo>
                <a:lnTo>
                  <a:pt x="7850145" y="3007329"/>
                </a:lnTo>
                <a:cubicBezTo>
                  <a:pt x="7830558" y="2961019"/>
                  <a:pt x="7784703" y="2928525"/>
                  <a:pt x="7731258" y="2928525"/>
                </a:cubicBezTo>
                <a:cubicBezTo>
                  <a:pt x="7677813" y="2928525"/>
                  <a:pt x="7631958" y="2961019"/>
                  <a:pt x="7612370" y="3007329"/>
                </a:cubicBezTo>
                <a:lnTo>
                  <a:pt x="7610181" y="3018174"/>
                </a:lnTo>
                <a:lnTo>
                  <a:pt x="7610181" y="3259043"/>
                </a:lnTo>
                <a:cubicBezTo>
                  <a:pt x="7610181" y="3312488"/>
                  <a:pt x="7577687" y="3358343"/>
                  <a:pt x="7531378" y="3377931"/>
                </a:cubicBezTo>
                <a:lnTo>
                  <a:pt x="7483308" y="3387635"/>
                </a:lnTo>
                <a:lnTo>
                  <a:pt x="7483308" y="3388373"/>
                </a:lnTo>
                <a:lnTo>
                  <a:pt x="7459828" y="3390740"/>
                </a:lnTo>
                <a:cubicBezTo>
                  <a:pt x="7413630" y="3400193"/>
                  <a:pt x="7376018" y="3433213"/>
                  <a:pt x="7360099" y="3476689"/>
                </a:cubicBezTo>
                <a:lnTo>
                  <a:pt x="7359847" y="3478118"/>
                </a:lnTo>
                <a:lnTo>
                  <a:pt x="7359847" y="3582759"/>
                </a:lnTo>
                <a:cubicBezTo>
                  <a:pt x="7359847" y="3654019"/>
                  <a:pt x="7302080" y="3711786"/>
                  <a:pt x="7230820" y="3711786"/>
                </a:cubicBezTo>
                <a:lnTo>
                  <a:pt x="7230821" y="3711785"/>
                </a:lnTo>
                <a:cubicBezTo>
                  <a:pt x="7159561" y="3711785"/>
                  <a:pt x="7101794" y="3654018"/>
                  <a:pt x="7101794" y="3582758"/>
                </a:cubicBezTo>
                <a:cubicBezTo>
                  <a:pt x="7101794" y="3588266"/>
                  <a:pt x="7101793" y="3593773"/>
                  <a:pt x="7101793" y="3599281"/>
                </a:cubicBezTo>
                <a:lnTo>
                  <a:pt x="7091655" y="3549062"/>
                </a:lnTo>
                <a:cubicBezTo>
                  <a:pt x="7072067" y="3502752"/>
                  <a:pt x="7026212" y="3470258"/>
                  <a:pt x="6972767" y="3470258"/>
                </a:cubicBezTo>
                <a:cubicBezTo>
                  <a:pt x="6919322" y="3470258"/>
                  <a:pt x="6873467" y="3502752"/>
                  <a:pt x="6853880" y="3549062"/>
                </a:cubicBezTo>
                <a:lnTo>
                  <a:pt x="6844116" y="3597422"/>
                </a:lnTo>
                <a:lnTo>
                  <a:pt x="6844116" y="4183824"/>
                </a:lnTo>
                <a:cubicBezTo>
                  <a:pt x="6844116" y="4255084"/>
                  <a:pt x="6786349" y="4312851"/>
                  <a:pt x="6715089" y="4312851"/>
                </a:cubicBezTo>
                <a:lnTo>
                  <a:pt x="6715090" y="4312850"/>
                </a:lnTo>
                <a:cubicBezTo>
                  <a:pt x="6643830" y="4312850"/>
                  <a:pt x="6586063" y="4255083"/>
                  <a:pt x="6586063" y="4183823"/>
                </a:cubicBezTo>
                <a:cubicBezTo>
                  <a:pt x="6586063" y="3884836"/>
                  <a:pt x="6586062" y="3585848"/>
                  <a:pt x="6586062" y="3286861"/>
                </a:cubicBezTo>
                <a:lnTo>
                  <a:pt x="6575924" y="3236642"/>
                </a:lnTo>
                <a:cubicBezTo>
                  <a:pt x="6556336" y="3190332"/>
                  <a:pt x="6510481" y="3157838"/>
                  <a:pt x="6457036" y="3157838"/>
                </a:cubicBezTo>
                <a:cubicBezTo>
                  <a:pt x="6403591" y="3157838"/>
                  <a:pt x="6357736" y="3190332"/>
                  <a:pt x="6338149" y="3236642"/>
                </a:cubicBezTo>
                <a:lnTo>
                  <a:pt x="6334551" y="3254461"/>
                </a:lnTo>
                <a:lnTo>
                  <a:pt x="6334551" y="3563407"/>
                </a:lnTo>
                <a:cubicBezTo>
                  <a:pt x="6334551" y="3634667"/>
                  <a:pt x="6276784" y="3692434"/>
                  <a:pt x="6205524" y="3692434"/>
                </a:cubicBezTo>
                <a:lnTo>
                  <a:pt x="6205525" y="3692433"/>
                </a:lnTo>
                <a:cubicBezTo>
                  <a:pt x="6134265" y="3692433"/>
                  <a:pt x="6076498" y="3634666"/>
                  <a:pt x="6076498" y="3563406"/>
                </a:cubicBezTo>
                <a:lnTo>
                  <a:pt x="6076498" y="3516668"/>
                </a:lnTo>
                <a:lnTo>
                  <a:pt x="6057828" y="3484126"/>
                </a:lnTo>
                <a:cubicBezTo>
                  <a:pt x="6038545" y="3460760"/>
                  <a:pt x="6011562" y="3443984"/>
                  <a:pt x="5980764" y="3437682"/>
                </a:cubicBezTo>
                <a:lnTo>
                  <a:pt x="5957284" y="3435315"/>
                </a:lnTo>
                <a:lnTo>
                  <a:pt x="5957284" y="3434577"/>
                </a:lnTo>
                <a:lnTo>
                  <a:pt x="5909214" y="3424873"/>
                </a:lnTo>
                <a:cubicBezTo>
                  <a:pt x="5862905" y="3405285"/>
                  <a:pt x="5830411" y="3359430"/>
                  <a:pt x="5830411" y="3305985"/>
                </a:cubicBezTo>
                <a:lnTo>
                  <a:pt x="5830411" y="3192001"/>
                </a:lnTo>
                <a:lnTo>
                  <a:pt x="5822022" y="3150451"/>
                </a:lnTo>
                <a:cubicBezTo>
                  <a:pt x="5802435" y="3104141"/>
                  <a:pt x="5756580" y="3071647"/>
                  <a:pt x="5703135" y="3071647"/>
                </a:cubicBezTo>
                <a:cubicBezTo>
                  <a:pt x="5649690" y="3071647"/>
                  <a:pt x="5603835" y="3104141"/>
                  <a:pt x="5584247" y="3150451"/>
                </a:cubicBezTo>
                <a:lnTo>
                  <a:pt x="5582058" y="3161295"/>
                </a:lnTo>
                <a:lnTo>
                  <a:pt x="5582058" y="3314699"/>
                </a:lnTo>
                <a:cubicBezTo>
                  <a:pt x="5582058" y="3368144"/>
                  <a:pt x="5549564" y="3413999"/>
                  <a:pt x="5503255" y="3433587"/>
                </a:cubicBezTo>
                <a:lnTo>
                  <a:pt x="5455185" y="3443291"/>
                </a:lnTo>
                <a:lnTo>
                  <a:pt x="5455185" y="3444029"/>
                </a:lnTo>
                <a:lnTo>
                  <a:pt x="5431705" y="3446396"/>
                </a:lnTo>
                <a:cubicBezTo>
                  <a:pt x="5385507" y="3455849"/>
                  <a:pt x="5347895" y="3488869"/>
                  <a:pt x="5331976" y="3532345"/>
                </a:cubicBezTo>
                <a:lnTo>
                  <a:pt x="5329772" y="3544835"/>
                </a:lnTo>
                <a:lnTo>
                  <a:pt x="5329772" y="3678743"/>
                </a:lnTo>
                <a:cubicBezTo>
                  <a:pt x="5329772" y="3750003"/>
                  <a:pt x="5272005" y="3807770"/>
                  <a:pt x="5200745" y="3807770"/>
                </a:cubicBezTo>
                <a:lnTo>
                  <a:pt x="5200746" y="3807769"/>
                </a:lnTo>
                <a:cubicBezTo>
                  <a:pt x="5129486" y="3807769"/>
                  <a:pt x="5071719" y="3750002"/>
                  <a:pt x="5071719" y="3678742"/>
                </a:cubicBezTo>
                <a:lnTo>
                  <a:pt x="5071719" y="3313488"/>
                </a:lnTo>
                <a:lnTo>
                  <a:pt x="5069515" y="3300998"/>
                </a:lnTo>
                <a:cubicBezTo>
                  <a:pt x="5053596" y="3257522"/>
                  <a:pt x="5015984" y="3224502"/>
                  <a:pt x="4969786" y="3215049"/>
                </a:cubicBezTo>
                <a:lnTo>
                  <a:pt x="4946306" y="3212682"/>
                </a:lnTo>
                <a:lnTo>
                  <a:pt x="4946306" y="3211944"/>
                </a:lnTo>
                <a:lnTo>
                  <a:pt x="4898236" y="3202240"/>
                </a:lnTo>
                <a:cubicBezTo>
                  <a:pt x="4851927" y="3182652"/>
                  <a:pt x="4819433" y="3136797"/>
                  <a:pt x="4819433" y="3083352"/>
                </a:cubicBezTo>
                <a:lnTo>
                  <a:pt x="4819433" y="2706976"/>
                </a:lnTo>
                <a:lnTo>
                  <a:pt x="4811044" y="2665427"/>
                </a:lnTo>
                <a:cubicBezTo>
                  <a:pt x="4791457" y="2619117"/>
                  <a:pt x="4745602" y="2586623"/>
                  <a:pt x="4692157" y="2586623"/>
                </a:cubicBezTo>
                <a:cubicBezTo>
                  <a:pt x="4620897" y="2586623"/>
                  <a:pt x="4563130" y="2644390"/>
                  <a:pt x="4563130" y="2715650"/>
                </a:cubicBezTo>
                <a:cubicBezTo>
                  <a:pt x="4563091" y="2816901"/>
                  <a:pt x="4563053" y="2918152"/>
                  <a:pt x="4563014" y="3019403"/>
                </a:cubicBezTo>
                <a:cubicBezTo>
                  <a:pt x="4563014" y="3072848"/>
                  <a:pt x="4530520" y="3118703"/>
                  <a:pt x="4484211" y="3138291"/>
                </a:cubicBezTo>
                <a:lnTo>
                  <a:pt x="4436141" y="3147995"/>
                </a:lnTo>
                <a:lnTo>
                  <a:pt x="4436141" y="3148733"/>
                </a:lnTo>
                <a:lnTo>
                  <a:pt x="4412661" y="3151100"/>
                </a:lnTo>
                <a:cubicBezTo>
                  <a:pt x="4381862" y="3157402"/>
                  <a:pt x="4354880" y="3174178"/>
                  <a:pt x="4335596" y="3197544"/>
                </a:cubicBezTo>
                <a:lnTo>
                  <a:pt x="4314689" y="3233987"/>
                </a:lnTo>
                <a:lnTo>
                  <a:pt x="4314689" y="3369599"/>
                </a:lnTo>
                <a:cubicBezTo>
                  <a:pt x="4314689" y="3423044"/>
                  <a:pt x="4282195" y="3468899"/>
                  <a:pt x="4235886" y="3488487"/>
                </a:cubicBezTo>
                <a:lnTo>
                  <a:pt x="4187818" y="3498191"/>
                </a:lnTo>
                <a:lnTo>
                  <a:pt x="4187818" y="3498929"/>
                </a:lnTo>
                <a:lnTo>
                  <a:pt x="4164338" y="3501296"/>
                </a:lnTo>
                <a:cubicBezTo>
                  <a:pt x="4133540" y="3507598"/>
                  <a:pt x="4106557" y="3524374"/>
                  <a:pt x="4087274" y="3547740"/>
                </a:cubicBezTo>
                <a:lnTo>
                  <a:pt x="4066135" y="3584586"/>
                </a:lnTo>
                <a:lnTo>
                  <a:pt x="4066135" y="3742355"/>
                </a:lnTo>
                <a:cubicBezTo>
                  <a:pt x="4066135" y="3813615"/>
                  <a:pt x="4008368" y="3871382"/>
                  <a:pt x="3937109" y="3871382"/>
                </a:cubicBezTo>
                <a:lnTo>
                  <a:pt x="3937109" y="3871381"/>
                </a:lnTo>
                <a:cubicBezTo>
                  <a:pt x="3865850" y="3871381"/>
                  <a:pt x="3808082" y="3813614"/>
                  <a:pt x="3808082" y="3742354"/>
                </a:cubicBezTo>
                <a:lnTo>
                  <a:pt x="3808082" y="3249609"/>
                </a:lnTo>
                <a:lnTo>
                  <a:pt x="3799694" y="3208059"/>
                </a:lnTo>
                <a:cubicBezTo>
                  <a:pt x="3780107" y="3161749"/>
                  <a:pt x="3734252" y="3129255"/>
                  <a:pt x="3680807" y="3129255"/>
                </a:cubicBezTo>
                <a:cubicBezTo>
                  <a:pt x="3627362" y="3129255"/>
                  <a:pt x="3581507" y="3161749"/>
                  <a:pt x="3561920" y="3208059"/>
                </a:cubicBezTo>
                <a:lnTo>
                  <a:pt x="3561433" y="3210469"/>
                </a:lnTo>
                <a:lnTo>
                  <a:pt x="3561433" y="3465610"/>
                </a:lnTo>
                <a:cubicBezTo>
                  <a:pt x="3561433" y="3519055"/>
                  <a:pt x="3528939" y="3564910"/>
                  <a:pt x="3482629" y="3584498"/>
                </a:cubicBezTo>
                <a:lnTo>
                  <a:pt x="3438829" y="3593340"/>
                </a:lnTo>
                <a:lnTo>
                  <a:pt x="3438829" y="3594706"/>
                </a:lnTo>
                <a:lnTo>
                  <a:pt x="3415349" y="3597073"/>
                </a:lnTo>
                <a:cubicBezTo>
                  <a:pt x="3369151" y="3606526"/>
                  <a:pt x="3331539" y="3639546"/>
                  <a:pt x="3315620" y="3683022"/>
                </a:cubicBezTo>
                <a:lnTo>
                  <a:pt x="3307419" y="3729493"/>
                </a:lnTo>
                <a:lnTo>
                  <a:pt x="3307419" y="4196662"/>
                </a:lnTo>
                <a:cubicBezTo>
                  <a:pt x="3307419" y="4267922"/>
                  <a:pt x="3249652" y="4325689"/>
                  <a:pt x="3178392" y="4325689"/>
                </a:cubicBezTo>
                <a:lnTo>
                  <a:pt x="3178393" y="4325690"/>
                </a:lnTo>
                <a:cubicBezTo>
                  <a:pt x="3107132" y="4325690"/>
                  <a:pt x="3049366" y="4267923"/>
                  <a:pt x="3049366" y="4196663"/>
                </a:cubicBezTo>
                <a:lnTo>
                  <a:pt x="3049366" y="3544518"/>
                </a:lnTo>
                <a:lnTo>
                  <a:pt x="3033349" y="3518119"/>
                </a:lnTo>
                <a:cubicBezTo>
                  <a:pt x="3009684" y="3489443"/>
                  <a:pt x="2973870" y="3471165"/>
                  <a:pt x="2933786" y="3471165"/>
                </a:cubicBezTo>
                <a:cubicBezTo>
                  <a:pt x="2880342" y="3471165"/>
                  <a:pt x="2834486" y="3503659"/>
                  <a:pt x="2814899" y="3549969"/>
                </a:cubicBezTo>
                <a:lnTo>
                  <a:pt x="2812443" y="3562129"/>
                </a:lnTo>
                <a:lnTo>
                  <a:pt x="2812443" y="4069851"/>
                </a:lnTo>
                <a:cubicBezTo>
                  <a:pt x="2812443" y="4141111"/>
                  <a:pt x="2754676" y="4198878"/>
                  <a:pt x="2683416" y="4198878"/>
                </a:cubicBezTo>
                <a:lnTo>
                  <a:pt x="2683417" y="4198877"/>
                </a:lnTo>
                <a:cubicBezTo>
                  <a:pt x="2612157" y="4198877"/>
                  <a:pt x="2554391" y="4141110"/>
                  <a:pt x="2554391" y="4069850"/>
                </a:cubicBezTo>
                <a:cubicBezTo>
                  <a:pt x="2554390" y="4061474"/>
                  <a:pt x="2554390" y="4053097"/>
                  <a:pt x="2554389" y="4044721"/>
                </a:cubicBezTo>
                <a:lnTo>
                  <a:pt x="2544250" y="3994503"/>
                </a:lnTo>
                <a:cubicBezTo>
                  <a:pt x="2524663" y="3948193"/>
                  <a:pt x="2478808" y="3915699"/>
                  <a:pt x="2425363" y="3915699"/>
                </a:cubicBezTo>
                <a:cubicBezTo>
                  <a:pt x="2354103" y="3915699"/>
                  <a:pt x="2296336" y="3973466"/>
                  <a:pt x="2296336" y="4044726"/>
                </a:cubicBezTo>
                <a:lnTo>
                  <a:pt x="2296336" y="4842197"/>
                </a:lnTo>
                <a:cubicBezTo>
                  <a:pt x="2296336" y="4913457"/>
                  <a:pt x="2238569" y="4971224"/>
                  <a:pt x="2167309" y="4971224"/>
                </a:cubicBezTo>
                <a:lnTo>
                  <a:pt x="2167310" y="4971223"/>
                </a:lnTo>
                <a:cubicBezTo>
                  <a:pt x="2096049" y="4971223"/>
                  <a:pt x="2038282" y="4913456"/>
                  <a:pt x="2038282" y="4842196"/>
                </a:cubicBezTo>
                <a:cubicBezTo>
                  <a:pt x="2038282" y="4493135"/>
                  <a:pt x="2038281" y="4144073"/>
                  <a:pt x="2038281" y="3795012"/>
                </a:cubicBezTo>
                <a:lnTo>
                  <a:pt x="2028143" y="3744793"/>
                </a:lnTo>
                <a:cubicBezTo>
                  <a:pt x="2008555" y="3698483"/>
                  <a:pt x="1962700" y="3665989"/>
                  <a:pt x="1909255" y="3665989"/>
                </a:cubicBezTo>
                <a:cubicBezTo>
                  <a:pt x="1855810" y="3665989"/>
                  <a:pt x="1809955" y="3698483"/>
                  <a:pt x="1790368" y="3744793"/>
                </a:cubicBezTo>
                <a:lnTo>
                  <a:pt x="1780604" y="3793153"/>
                </a:lnTo>
                <a:lnTo>
                  <a:pt x="1780604" y="4123955"/>
                </a:lnTo>
                <a:cubicBezTo>
                  <a:pt x="1780604" y="4195215"/>
                  <a:pt x="1722837" y="4252982"/>
                  <a:pt x="1651577" y="4252982"/>
                </a:cubicBezTo>
                <a:lnTo>
                  <a:pt x="1651578" y="4252981"/>
                </a:lnTo>
                <a:cubicBezTo>
                  <a:pt x="1580318" y="4252981"/>
                  <a:pt x="1522552" y="4195214"/>
                  <a:pt x="1522552" y="4123954"/>
                </a:cubicBezTo>
                <a:lnTo>
                  <a:pt x="1522552" y="3951064"/>
                </a:lnTo>
                <a:lnTo>
                  <a:pt x="1521839" y="3947533"/>
                </a:lnTo>
                <a:cubicBezTo>
                  <a:pt x="1502253" y="3901223"/>
                  <a:pt x="1456397" y="3868729"/>
                  <a:pt x="1402953" y="3868729"/>
                </a:cubicBezTo>
                <a:cubicBezTo>
                  <a:pt x="1349508" y="3868729"/>
                  <a:pt x="1303652" y="3901223"/>
                  <a:pt x="1284065" y="3947533"/>
                </a:cubicBezTo>
                <a:lnTo>
                  <a:pt x="1283351" y="3951066"/>
                </a:lnTo>
                <a:lnTo>
                  <a:pt x="1283351" y="4211763"/>
                </a:lnTo>
                <a:cubicBezTo>
                  <a:pt x="1283351" y="4283023"/>
                  <a:pt x="1225584" y="4340790"/>
                  <a:pt x="1154325" y="4340790"/>
                </a:cubicBezTo>
                <a:lnTo>
                  <a:pt x="1154325" y="4340789"/>
                </a:lnTo>
                <a:cubicBezTo>
                  <a:pt x="1083065" y="4340789"/>
                  <a:pt x="1025297" y="4283022"/>
                  <a:pt x="1025297" y="4211762"/>
                </a:cubicBezTo>
                <a:cubicBezTo>
                  <a:pt x="1025297" y="4217270"/>
                  <a:pt x="1025296" y="4222777"/>
                  <a:pt x="1025296" y="4228285"/>
                </a:cubicBezTo>
                <a:lnTo>
                  <a:pt x="1015158" y="4178066"/>
                </a:lnTo>
                <a:cubicBezTo>
                  <a:pt x="995570" y="4131756"/>
                  <a:pt x="949715" y="4099262"/>
                  <a:pt x="896270" y="4099262"/>
                </a:cubicBezTo>
                <a:cubicBezTo>
                  <a:pt x="842825" y="4099262"/>
                  <a:pt x="796970" y="4131756"/>
                  <a:pt x="777383" y="4178066"/>
                </a:cubicBezTo>
                <a:lnTo>
                  <a:pt x="767619" y="4226427"/>
                </a:lnTo>
                <a:lnTo>
                  <a:pt x="767619" y="4311766"/>
                </a:lnTo>
                <a:cubicBezTo>
                  <a:pt x="767619" y="4383026"/>
                  <a:pt x="709852" y="4440793"/>
                  <a:pt x="638592" y="4440793"/>
                </a:cubicBezTo>
                <a:lnTo>
                  <a:pt x="638593" y="4440792"/>
                </a:lnTo>
                <a:cubicBezTo>
                  <a:pt x="567333" y="4440792"/>
                  <a:pt x="509566" y="4383025"/>
                  <a:pt x="509566" y="4311765"/>
                </a:cubicBezTo>
                <a:cubicBezTo>
                  <a:pt x="509566" y="4113758"/>
                  <a:pt x="509565" y="3915752"/>
                  <a:pt x="509565" y="3717745"/>
                </a:cubicBezTo>
                <a:lnTo>
                  <a:pt x="499427" y="3667526"/>
                </a:lnTo>
                <a:cubicBezTo>
                  <a:pt x="479839" y="3621216"/>
                  <a:pt x="433984" y="3588722"/>
                  <a:pt x="380539" y="3588722"/>
                </a:cubicBezTo>
                <a:cubicBezTo>
                  <a:pt x="327094" y="3588722"/>
                  <a:pt x="281239" y="3621216"/>
                  <a:pt x="261652" y="3667526"/>
                </a:cubicBezTo>
                <a:lnTo>
                  <a:pt x="258054" y="3685345"/>
                </a:lnTo>
                <a:lnTo>
                  <a:pt x="258054" y="3774263"/>
                </a:lnTo>
                <a:cubicBezTo>
                  <a:pt x="258054" y="3845523"/>
                  <a:pt x="200287" y="3903290"/>
                  <a:pt x="129027" y="3903290"/>
                </a:cubicBezTo>
                <a:lnTo>
                  <a:pt x="129028" y="3903289"/>
                </a:lnTo>
                <a:cubicBezTo>
                  <a:pt x="57768" y="3903289"/>
                  <a:pt x="1" y="3845522"/>
                  <a:pt x="1" y="3774262"/>
                </a:cubicBezTo>
                <a:lnTo>
                  <a:pt x="1" y="1751439"/>
                </a:lnTo>
                <a:lnTo>
                  <a:pt x="0" y="1751439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998855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2"/>
          </p:nvPr>
        </p:nvSpPr>
        <p:spPr>
          <a:xfrm>
            <a:off x="3" y="1"/>
            <a:ext cx="9117689" cy="3539825"/>
          </a:xfrm>
          <a:custGeom>
            <a:avLst/>
            <a:gdLst>
              <a:gd name="connsiteX0" fmla="*/ 3416213 w 9117689"/>
              <a:gd name="connsiteY0" fmla="*/ 2333225 h 3539825"/>
              <a:gd name="connsiteX1" fmla="*/ 3418662 w 9117689"/>
              <a:gd name="connsiteY1" fmla="*/ 2334059 h 3539825"/>
              <a:gd name="connsiteX2" fmla="*/ 3419056 w 9117689"/>
              <a:gd name="connsiteY2" fmla="*/ 2334093 h 3539825"/>
              <a:gd name="connsiteX3" fmla="*/ 7101793 w 9117689"/>
              <a:gd name="connsiteY3" fmla="*/ 0 h 3539825"/>
              <a:gd name="connsiteX4" fmla="*/ 9117689 w 9117689"/>
              <a:gd name="connsiteY4" fmla="*/ 0 h 3539825"/>
              <a:gd name="connsiteX5" fmla="*/ 9117688 w 9117689"/>
              <a:gd name="connsiteY5" fmla="*/ 1571832 h 3539825"/>
              <a:gd name="connsiteX6" fmla="*/ 9038885 w 9117689"/>
              <a:gd name="connsiteY6" fmla="*/ 1690720 h 3539825"/>
              <a:gd name="connsiteX7" fmla="*/ 8990815 w 9117689"/>
              <a:gd name="connsiteY7" fmla="*/ 1700424 h 3539825"/>
              <a:gd name="connsiteX8" fmla="*/ 8990815 w 9117689"/>
              <a:gd name="connsiteY8" fmla="*/ 1701162 h 3539825"/>
              <a:gd name="connsiteX9" fmla="*/ 8967335 w 9117689"/>
              <a:gd name="connsiteY9" fmla="*/ 1703529 h 3539825"/>
              <a:gd name="connsiteX10" fmla="*/ 8890271 w 9117689"/>
              <a:gd name="connsiteY10" fmla="*/ 1749973 h 3539825"/>
              <a:gd name="connsiteX11" fmla="*/ 8869106 w 9117689"/>
              <a:gd name="connsiteY11" fmla="*/ 1786864 h 3539825"/>
              <a:gd name="connsiteX12" fmla="*/ 8869106 w 9117689"/>
              <a:gd name="connsiteY12" fmla="*/ 1969446 h 3539825"/>
              <a:gd name="connsiteX13" fmla="*/ 8790303 w 9117689"/>
              <a:gd name="connsiteY13" fmla="*/ 2088334 h 3539825"/>
              <a:gd name="connsiteX14" fmla="*/ 8742233 w 9117689"/>
              <a:gd name="connsiteY14" fmla="*/ 2098038 h 3539825"/>
              <a:gd name="connsiteX15" fmla="*/ 8742233 w 9117689"/>
              <a:gd name="connsiteY15" fmla="*/ 2098776 h 3539825"/>
              <a:gd name="connsiteX16" fmla="*/ 8718753 w 9117689"/>
              <a:gd name="connsiteY16" fmla="*/ 2101143 h 3539825"/>
              <a:gd name="connsiteX17" fmla="*/ 8619024 w 9117689"/>
              <a:gd name="connsiteY17" fmla="*/ 2187092 h 3539825"/>
              <a:gd name="connsiteX18" fmla="*/ 8619004 w 9117689"/>
              <a:gd name="connsiteY18" fmla="*/ 2187206 h 3539825"/>
              <a:gd name="connsiteX19" fmla="*/ 8619004 w 9117689"/>
              <a:gd name="connsiteY19" fmla="*/ 2452801 h 3539825"/>
              <a:gd name="connsiteX20" fmla="*/ 8540201 w 9117689"/>
              <a:gd name="connsiteY20" fmla="*/ 2571689 h 3539825"/>
              <a:gd name="connsiteX21" fmla="*/ 8492131 w 9117689"/>
              <a:gd name="connsiteY21" fmla="*/ 2581393 h 3539825"/>
              <a:gd name="connsiteX22" fmla="*/ 8492131 w 9117689"/>
              <a:gd name="connsiteY22" fmla="*/ 2582131 h 3539825"/>
              <a:gd name="connsiteX23" fmla="*/ 8468651 w 9117689"/>
              <a:gd name="connsiteY23" fmla="*/ 2584498 h 3539825"/>
              <a:gd name="connsiteX24" fmla="*/ 8368922 w 9117689"/>
              <a:gd name="connsiteY24" fmla="*/ 2670447 h 3539825"/>
              <a:gd name="connsiteX25" fmla="*/ 8368671 w 9117689"/>
              <a:gd name="connsiteY25" fmla="*/ 2671870 h 3539825"/>
              <a:gd name="connsiteX26" fmla="*/ 8368671 w 9117689"/>
              <a:gd name="connsiteY26" fmla="*/ 2940196 h 3539825"/>
              <a:gd name="connsiteX27" fmla="*/ 8239644 w 9117689"/>
              <a:gd name="connsiteY27" fmla="*/ 3069223 h 3539825"/>
              <a:gd name="connsiteX28" fmla="*/ 8239645 w 9117689"/>
              <a:gd name="connsiteY28" fmla="*/ 3069222 h 3539825"/>
              <a:gd name="connsiteX29" fmla="*/ 8110618 w 9117689"/>
              <a:gd name="connsiteY29" fmla="*/ 2940195 h 3539825"/>
              <a:gd name="connsiteX30" fmla="*/ 8110618 w 9117689"/>
              <a:gd name="connsiteY30" fmla="*/ 2421638 h 3539825"/>
              <a:gd name="connsiteX31" fmla="*/ 8108615 w 9117689"/>
              <a:gd name="connsiteY31" fmla="*/ 2410288 h 3539825"/>
              <a:gd name="connsiteX32" fmla="*/ 8008886 w 9117689"/>
              <a:gd name="connsiteY32" fmla="*/ 2324339 h 3539825"/>
              <a:gd name="connsiteX33" fmla="*/ 7985406 w 9117689"/>
              <a:gd name="connsiteY33" fmla="*/ 2321972 h 3539825"/>
              <a:gd name="connsiteX34" fmla="*/ 7985406 w 9117689"/>
              <a:gd name="connsiteY34" fmla="*/ 2321234 h 3539825"/>
              <a:gd name="connsiteX35" fmla="*/ 7937336 w 9117689"/>
              <a:gd name="connsiteY35" fmla="*/ 2311530 h 3539825"/>
              <a:gd name="connsiteX36" fmla="*/ 7858533 w 9117689"/>
              <a:gd name="connsiteY36" fmla="*/ 2192642 h 3539825"/>
              <a:gd name="connsiteX37" fmla="*/ 7858533 w 9117689"/>
              <a:gd name="connsiteY37" fmla="*/ 1816267 h 3539825"/>
              <a:gd name="connsiteX38" fmla="*/ 7850144 w 9117689"/>
              <a:gd name="connsiteY38" fmla="*/ 1774717 h 3539825"/>
              <a:gd name="connsiteX39" fmla="*/ 7731257 w 9117689"/>
              <a:gd name="connsiteY39" fmla="*/ 1695913 h 3539825"/>
              <a:gd name="connsiteX40" fmla="*/ 7612369 w 9117689"/>
              <a:gd name="connsiteY40" fmla="*/ 1774717 h 3539825"/>
              <a:gd name="connsiteX41" fmla="*/ 7610180 w 9117689"/>
              <a:gd name="connsiteY41" fmla="*/ 1785562 h 3539825"/>
              <a:gd name="connsiteX42" fmla="*/ 7610180 w 9117689"/>
              <a:gd name="connsiteY42" fmla="*/ 1954864 h 3539825"/>
              <a:gd name="connsiteX43" fmla="*/ 7531377 w 9117689"/>
              <a:gd name="connsiteY43" fmla="*/ 2073752 h 3539825"/>
              <a:gd name="connsiteX44" fmla="*/ 7483307 w 9117689"/>
              <a:gd name="connsiteY44" fmla="*/ 2083456 h 3539825"/>
              <a:gd name="connsiteX45" fmla="*/ 7483307 w 9117689"/>
              <a:gd name="connsiteY45" fmla="*/ 2084194 h 3539825"/>
              <a:gd name="connsiteX46" fmla="*/ 7459827 w 9117689"/>
              <a:gd name="connsiteY46" fmla="*/ 2086561 h 3539825"/>
              <a:gd name="connsiteX47" fmla="*/ 7360098 w 9117689"/>
              <a:gd name="connsiteY47" fmla="*/ 2172510 h 3539825"/>
              <a:gd name="connsiteX48" fmla="*/ 7359846 w 9117689"/>
              <a:gd name="connsiteY48" fmla="*/ 2173939 h 3539825"/>
              <a:gd name="connsiteX49" fmla="*/ 7359846 w 9117689"/>
              <a:gd name="connsiteY49" fmla="*/ 2207025 h 3539825"/>
              <a:gd name="connsiteX50" fmla="*/ 7230819 w 9117689"/>
              <a:gd name="connsiteY50" fmla="*/ 2336052 h 3539825"/>
              <a:gd name="connsiteX51" fmla="*/ 7230820 w 9117689"/>
              <a:gd name="connsiteY51" fmla="*/ 2336051 h 3539825"/>
              <a:gd name="connsiteX52" fmla="*/ 7101793 w 9117689"/>
              <a:gd name="connsiteY52" fmla="*/ 2207024 h 3539825"/>
              <a:gd name="connsiteX53" fmla="*/ 6586062 w 9117689"/>
              <a:gd name="connsiteY53" fmla="*/ 0 h 3539825"/>
              <a:gd name="connsiteX54" fmla="*/ 7101793 w 9117689"/>
              <a:gd name="connsiteY54" fmla="*/ 0 h 3539825"/>
              <a:gd name="connsiteX55" fmla="*/ 7101792 w 9117689"/>
              <a:gd name="connsiteY55" fmla="*/ 2223547 h 3539825"/>
              <a:gd name="connsiteX56" fmla="*/ 7091654 w 9117689"/>
              <a:gd name="connsiteY56" fmla="*/ 2173328 h 3539825"/>
              <a:gd name="connsiteX57" fmla="*/ 6972766 w 9117689"/>
              <a:gd name="connsiteY57" fmla="*/ 2094524 h 3539825"/>
              <a:gd name="connsiteX58" fmla="*/ 6853879 w 9117689"/>
              <a:gd name="connsiteY58" fmla="*/ 2173328 h 3539825"/>
              <a:gd name="connsiteX59" fmla="*/ 6844115 w 9117689"/>
              <a:gd name="connsiteY59" fmla="*/ 2221688 h 3539825"/>
              <a:gd name="connsiteX60" fmla="*/ 6844115 w 9117689"/>
              <a:gd name="connsiteY60" fmla="*/ 2808090 h 3539825"/>
              <a:gd name="connsiteX61" fmla="*/ 6715088 w 9117689"/>
              <a:gd name="connsiteY61" fmla="*/ 2937117 h 3539825"/>
              <a:gd name="connsiteX62" fmla="*/ 6715089 w 9117689"/>
              <a:gd name="connsiteY62" fmla="*/ 2937116 h 3539825"/>
              <a:gd name="connsiteX63" fmla="*/ 6586062 w 9117689"/>
              <a:gd name="connsiteY63" fmla="*/ 2808089 h 3539825"/>
              <a:gd name="connsiteX64" fmla="*/ 4563129 w 9117689"/>
              <a:gd name="connsiteY64" fmla="*/ 0 h 3539825"/>
              <a:gd name="connsiteX65" fmla="*/ 6586062 w 9117689"/>
              <a:gd name="connsiteY65" fmla="*/ 0 h 3539825"/>
              <a:gd name="connsiteX66" fmla="*/ 6586061 w 9117689"/>
              <a:gd name="connsiteY66" fmla="*/ 1911127 h 3539825"/>
              <a:gd name="connsiteX67" fmla="*/ 6575923 w 9117689"/>
              <a:gd name="connsiteY67" fmla="*/ 1860908 h 3539825"/>
              <a:gd name="connsiteX68" fmla="*/ 6457035 w 9117689"/>
              <a:gd name="connsiteY68" fmla="*/ 1782104 h 3539825"/>
              <a:gd name="connsiteX69" fmla="*/ 6338148 w 9117689"/>
              <a:gd name="connsiteY69" fmla="*/ 1860908 h 3539825"/>
              <a:gd name="connsiteX70" fmla="*/ 6334550 w 9117689"/>
              <a:gd name="connsiteY70" fmla="*/ 1878727 h 3539825"/>
              <a:gd name="connsiteX71" fmla="*/ 6334550 w 9117689"/>
              <a:gd name="connsiteY71" fmla="*/ 2187673 h 3539825"/>
              <a:gd name="connsiteX72" fmla="*/ 6205523 w 9117689"/>
              <a:gd name="connsiteY72" fmla="*/ 2316700 h 3539825"/>
              <a:gd name="connsiteX73" fmla="*/ 6205524 w 9117689"/>
              <a:gd name="connsiteY73" fmla="*/ 2316699 h 3539825"/>
              <a:gd name="connsiteX74" fmla="*/ 6076497 w 9117689"/>
              <a:gd name="connsiteY74" fmla="*/ 2187672 h 3539825"/>
              <a:gd name="connsiteX75" fmla="*/ 6076497 w 9117689"/>
              <a:gd name="connsiteY75" fmla="*/ 2140934 h 3539825"/>
              <a:gd name="connsiteX76" fmla="*/ 6057827 w 9117689"/>
              <a:gd name="connsiteY76" fmla="*/ 2108392 h 3539825"/>
              <a:gd name="connsiteX77" fmla="*/ 5980763 w 9117689"/>
              <a:gd name="connsiteY77" fmla="*/ 2061948 h 3539825"/>
              <a:gd name="connsiteX78" fmla="*/ 5957283 w 9117689"/>
              <a:gd name="connsiteY78" fmla="*/ 2059581 h 3539825"/>
              <a:gd name="connsiteX79" fmla="*/ 5957283 w 9117689"/>
              <a:gd name="connsiteY79" fmla="*/ 2058843 h 3539825"/>
              <a:gd name="connsiteX80" fmla="*/ 5909213 w 9117689"/>
              <a:gd name="connsiteY80" fmla="*/ 2049139 h 3539825"/>
              <a:gd name="connsiteX81" fmla="*/ 5830410 w 9117689"/>
              <a:gd name="connsiteY81" fmla="*/ 1930251 h 3539825"/>
              <a:gd name="connsiteX82" fmla="*/ 5830410 w 9117689"/>
              <a:gd name="connsiteY82" fmla="*/ 1816267 h 3539825"/>
              <a:gd name="connsiteX83" fmla="*/ 5822021 w 9117689"/>
              <a:gd name="connsiteY83" fmla="*/ 1774717 h 3539825"/>
              <a:gd name="connsiteX84" fmla="*/ 5703134 w 9117689"/>
              <a:gd name="connsiteY84" fmla="*/ 1695913 h 3539825"/>
              <a:gd name="connsiteX85" fmla="*/ 5584246 w 9117689"/>
              <a:gd name="connsiteY85" fmla="*/ 1774717 h 3539825"/>
              <a:gd name="connsiteX86" fmla="*/ 5582057 w 9117689"/>
              <a:gd name="connsiteY86" fmla="*/ 1785561 h 3539825"/>
              <a:gd name="connsiteX87" fmla="*/ 5582057 w 9117689"/>
              <a:gd name="connsiteY87" fmla="*/ 2066181 h 3539825"/>
              <a:gd name="connsiteX88" fmla="*/ 5503254 w 9117689"/>
              <a:gd name="connsiteY88" fmla="*/ 2185069 h 3539825"/>
              <a:gd name="connsiteX89" fmla="*/ 5455184 w 9117689"/>
              <a:gd name="connsiteY89" fmla="*/ 2194773 h 3539825"/>
              <a:gd name="connsiteX90" fmla="*/ 5455184 w 9117689"/>
              <a:gd name="connsiteY90" fmla="*/ 2195511 h 3539825"/>
              <a:gd name="connsiteX91" fmla="*/ 5431704 w 9117689"/>
              <a:gd name="connsiteY91" fmla="*/ 2197878 h 3539825"/>
              <a:gd name="connsiteX92" fmla="*/ 5331975 w 9117689"/>
              <a:gd name="connsiteY92" fmla="*/ 2283827 h 3539825"/>
              <a:gd name="connsiteX93" fmla="*/ 5329771 w 9117689"/>
              <a:gd name="connsiteY93" fmla="*/ 2296316 h 3539825"/>
              <a:gd name="connsiteX94" fmla="*/ 5329771 w 9117689"/>
              <a:gd name="connsiteY94" fmla="*/ 2565398 h 3539825"/>
              <a:gd name="connsiteX95" fmla="*/ 5200744 w 9117689"/>
              <a:gd name="connsiteY95" fmla="*/ 2694425 h 3539825"/>
              <a:gd name="connsiteX96" fmla="*/ 5200745 w 9117689"/>
              <a:gd name="connsiteY96" fmla="*/ 2694424 h 3539825"/>
              <a:gd name="connsiteX97" fmla="*/ 5071718 w 9117689"/>
              <a:gd name="connsiteY97" fmla="*/ 2565397 h 3539825"/>
              <a:gd name="connsiteX98" fmla="*/ 5071718 w 9117689"/>
              <a:gd name="connsiteY98" fmla="*/ 2422778 h 3539825"/>
              <a:gd name="connsiteX99" fmla="*/ 5069514 w 9117689"/>
              <a:gd name="connsiteY99" fmla="*/ 2410288 h 3539825"/>
              <a:gd name="connsiteX100" fmla="*/ 4969785 w 9117689"/>
              <a:gd name="connsiteY100" fmla="*/ 2324339 h 3539825"/>
              <a:gd name="connsiteX101" fmla="*/ 4946305 w 9117689"/>
              <a:gd name="connsiteY101" fmla="*/ 2321972 h 3539825"/>
              <a:gd name="connsiteX102" fmla="*/ 4946305 w 9117689"/>
              <a:gd name="connsiteY102" fmla="*/ 2321234 h 3539825"/>
              <a:gd name="connsiteX103" fmla="*/ 4898235 w 9117689"/>
              <a:gd name="connsiteY103" fmla="*/ 2311530 h 3539825"/>
              <a:gd name="connsiteX104" fmla="*/ 4819432 w 9117689"/>
              <a:gd name="connsiteY104" fmla="*/ 2192642 h 3539825"/>
              <a:gd name="connsiteX105" fmla="*/ 4819432 w 9117689"/>
              <a:gd name="connsiteY105" fmla="*/ 1816266 h 3539825"/>
              <a:gd name="connsiteX106" fmla="*/ 4811043 w 9117689"/>
              <a:gd name="connsiteY106" fmla="*/ 1774717 h 3539825"/>
              <a:gd name="connsiteX107" fmla="*/ 4692156 w 9117689"/>
              <a:gd name="connsiteY107" fmla="*/ 1695913 h 3539825"/>
              <a:gd name="connsiteX108" fmla="*/ 4563129 w 9117689"/>
              <a:gd name="connsiteY108" fmla="*/ 1824940 h 3539825"/>
              <a:gd name="connsiteX109" fmla="*/ 2554390 w 9117689"/>
              <a:gd name="connsiteY109" fmla="*/ 0 h 3539825"/>
              <a:gd name="connsiteX110" fmla="*/ 4563014 w 9117689"/>
              <a:gd name="connsiteY110" fmla="*/ 0 h 3539825"/>
              <a:gd name="connsiteX111" fmla="*/ 4563013 w 9117689"/>
              <a:gd name="connsiteY111" fmla="*/ 1842446 h 3539825"/>
              <a:gd name="connsiteX112" fmla="*/ 4484210 w 9117689"/>
              <a:gd name="connsiteY112" fmla="*/ 1961334 h 3539825"/>
              <a:gd name="connsiteX113" fmla="*/ 4436140 w 9117689"/>
              <a:gd name="connsiteY113" fmla="*/ 1971038 h 3539825"/>
              <a:gd name="connsiteX114" fmla="*/ 4436140 w 9117689"/>
              <a:gd name="connsiteY114" fmla="*/ 1971776 h 3539825"/>
              <a:gd name="connsiteX115" fmla="*/ 4412660 w 9117689"/>
              <a:gd name="connsiteY115" fmla="*/ 1974143 h 3539825"/>
              <a:gd name="connsiteX116" fmla="*/ 4335595 w 9117689"/>
              <a:gd name="connsiteY116" fmla="*/ 2020587 h 3539825"/>
              <a:gd name="connsiteX117" fmla="*/ 4314688 w 9117689"/>
              <a:gd name="connsiteY117" fmla="*/ 2057030 h 3539825"/>
              <a:gd name="connsiteX118" fmla="*/ 4314688 w 9117689"/>
              <a:gd name="connsiteY118" fmla="*/ 2192642 h 3539825"/>
              <a:gd name="connsiteX119" fmla="*/ 4235885 w 9117689"/>
              <a:gd name="connsiteY119" fmla="*/ 2311530 h 3539825"/>
              <a:gd name="connsiteX120" fmla="*/ 4187817 w 9117689"/>
              <a:gd name="connsiteY120" fmla="*/ 2321234 h 3539825"/>
              <a:gd name="connsiteX121" fmla="*/ 4187817 w 9117689"/>
              <a:gd name="connsiteY121" fmla="*/ 2321972 h 3539825"/>
              <a:gd name="connsiteX122" fmla="*/ 4164337 w 9117689"/>
              <a:gd name="connsiteY122" fmla="*/ 2324339 h 3539825"/>
              <a:gd name="connsiteX123" fmla="*/ 4087273 w 9117689"/>
              <a:gd name="connsiteY123" fmla="*/ 2370783 h 3539825"/>
              <a:gd name="connsiteX124" fmla="*/ 4066134 w 9117689"/>
              <a:gd name="connsiteY124" fmla="*/ 2407628 h 3539825"/>
              <a:gd name="connsiteX125" fmla="*/ 4066134 w 9117689"/>
              <a:gd name="connsiteY125" fmla="*/ 2565398 h 3539825"/>
              <a:gd name="connsiteX126" fmla="*/ 3937108 w 9117689"/>
              <a:gd name="connsiteY126" fmla="*/ 2694425 h 3539825"/>
              <a:gd name="connsiteX127" fmla="*/ 3937108 w 9117689"/>
              <a:gd name="connsiteY127" fmla="*/ 2694424 h 3539825"/>
              <a:gd name="connsiteX128" fmla="*/ 3808081 w 9117689"/>
              <a:gd name="connsiteY128" fmla="*/ 2565397 h 3539825"/>
              <a:gd name="connsiteX129" fmla="*/ 3808081 w 9117689"/>
              <a:gd name="connsiteY129" fmla="*/ 2001093 h 3539825"/>
              <a:gd name="connsiteX130" fmla="*/ 3799693 w 9117689"/>
              <a:gd name="connsiteY130" fmla="*/ 1959543 h 3539825"/>
              <a:gd name="connsiteX131" fmla="*/ 3680806 w 9117689"/>
              <a:gd name="connsiteY131" fmla="*/ 1880739 h 3539825"/>
              <a:gd name="connsiteX132" fmla="*/ 3561919 w 9117689"/>
              <a:gd name="connsiteY132" fmla="*/ 1959543 h 3539825"/>
              <a:gd name="connsiteX133" fmla="*/ 3561432 w 9117689"/>
              <a:gd name="connsiteY133" fmla="*/ 1961953 h 3539825"/>
              <a:gd name="connsiteX134" fmla="*/ 3561432 w 9117689"/>
              <a:gd name="connsiteY134" fmla="*/ 2209143 h 3539825"/>
              <a:gd name="connsiteX135" fmla="*/ 3482628 w 9117689"/>
              <a:gd name="connsiteY135" fmla="*/ 2328031 h 3539825"/>
              <a:gd name="connsiteX136" fmla="*/ 3438828 w 9117689"/>
              <a:gd name="connsiteY136" fmla="*/ 2336873 h 3539825"/>
              <a:gd name="connsiteX137" fmla="*/ 3438828 w 9117689"/>
              <a:gd name="connsiteY137" fmla="*/ 2338239 h 3539825"/>
              <a:gd name="connsiteX138" fmla="*/ 3415348 w 9117689"/>
              <a:gd name="connsiteY138" fmla="*/ 2340606 h 3539825"/>
              <a:gd name="connsiteX139" fmla="*/ 3315619 w 9117689"/>
              <a:gd name="connsiteY139" fmla="*/ 2426555 h 3539825"/>
              <a:gd name="connsiteX140" fmla="*/ 3307418 w 9117689"/>
              <a:gd name="connsiteY140" fmla="*/ 2473026 h 3539825"/>
              <a:gd name="connsiteX141" fmla="*/ 3307418 w 9117689"/>
              <a:gd name="connsiteY141" fmla="*/ 2940195 h 3539825"/>
              <a:gd name="connsiteX142" fmla="*/ 3178391 w 9117689"/>
              <a:gd name="connsiteY142" fmla="*/ 3069222 h 3539825"/>
              <a:gd name="connsiteX143" fmla="*/ 3178392 w 9117689"/>
              <a:gd name="connsiteY143" fmla="*/ 3069223 h 3539825"/>
              <a:gd name="connsiteX144" fmla="*/ 3049365 w 9117689"/>
              <a:gd name="connsiteY144" fmla="*/ 2940196 h 3539825"/>
              <a:gd name="connsiteX145" fmla="*/ 3049365 w 9117689"/>
              <a:gd name="connsiteY145" fmla="*/ 1954092 h 3539825"/>
              <a:gd name="connsiteX146" fmla="*/ 3033348 w 9117689"/>
              <a:gd name="connsiteY146" fmla="*/ 1927693 h 3539825"/>
              <a:gd name="connsiteX147" fmla="*/ 2933785 w 9117689"/>
              <a:gd name="connsiteY147" fmla="*/ 1880739 h 3539825"/>
              <a:gd name="connsiteX148" fmla="*/ 2814898 w 9117689"/>
              <a:gd name="connsiteY148" fmla="*/ 1959543 h 3539825"/>
              <a:gd name="connsiteX149" fmla="*/ 2812442 w 9117689"/>
              <a:gd name="connsiteY149" fmla="*/ 1971703 h 3539825"/>
              <a:gd name="connsiteX150" fmla="*/ 2812442 w 9117689"/>
              <a:gd name="connsiteY150" fmla="*/ 2487377 h 3539825"/>
              <a:gd name="connsiteX151" fmla="*/ 2683415 w 9117689"/>
              <a:gd name="connsiteY151" fmla="*/ 2616404 h 3539825"/>
              <a:gd name="connsiteX152" fmla="*/ 2683416 w 9117689"/>
              <a:gd name="connsiteY152" fmla="*/ 2616403 h 3539825"/>
              <a:gd name="connsiteX153" fmla="*/ 2554390 w 9117689"/>
              <a:gd name="connsiteY153" fmla="*/ 2487376 h 3539825"/>
              <a:gd name="connsiteX154" fmla="*/ 2038281 w 9117689"/>
              <a:gd name="connsiteY154" fmla="*/ 0 h 3539825"/>
              <a:gd name="connsiteX155" fmla="*/ 2554389 w 9117689"/>
              <a:gd name="connsiteY155" fmla="*/ 0 h 3539825"/>
              <a:gd name="connsiteX156" fmla="*/ 2554388 w 9117689"/>
              <a:gd name="connsiteY156" fmla="*/ 2462247 h 3539825"/>
              <a:gd name="connsiteX157" fmla="*/ 2544249 w 9117689"/>
              <a:gd name="connsiteY157" fmla="*/ 2412029 h 3539825"/>
              <a:gd name="connsiteX158" fmla="*/ 2425362 w 9117689"/>
              <a:gd name="connsiteY158" fmla="*/ 2333225 h 3539825"/>
              <a:gd name="connsiteX159" fmla="*/ 2296335 w 9117689"/>
              <a:gd name="connsiteY159" fmla="*/ 2462252 h 3539825"/>
              <a:gd name="connsiteX160" fmla="*/ 2296335 w 9117689"/>
              <a:gd name="connsiteY160" fmla="*/ 3410798 h 3539825"/>
              <a:gd name="connsiteX161" fmla="*/ 2167308 w 9117689"/>
              <a:gd name="connsiteY161" fmla="*/ 3539825 h 3539825"/>
              <a:gd name="connsiteX162" fmla="*/ 2167309 w 9117689"/>
              <a:gd name="connsiteY162" fmla="*/ 3539824 h 3539825"/>
              <a:gd name="connsiteX163" fmla="*/ 2038281 w 9117689"/>
              <a:gd name="connsiteY163" fmla="*/ 3410797 h 3539825"/>
              <a:gd name="connsiteX164" fmla="*/ 1025296 w 9117689"/>
              <a:gd name="connsiteY164" fmla="*/ 0 h 3539825"/>
              <a:gd name="connsiteX165" fmla="*/ 2038281 w 9117689"/>
              <a:gd name="connsiteY165" fmla="*/ 0 h 3539825"/>
              <a:gd name="connsiteX166" fmla="*/ 2038280 w 9117689"/>
              <a:gd name="connsiteY166" fmla="*/ 2363613 h 3539825"/>
              <a:gd name="connsiteX167" fmla="*/ 2028142 w 9117689"/>
              <a:gd name="connsiteY167" fmla="*/ 2313394 h 3539825"/>
              <a:gd name="connsiteX168" fmla="*/ 1909254 w 9117689"/>
              <a:gd name="connsiteY168" fmla="*/ 2234590 h 3539825"/>
              <a:gd name="connsiteX169" fmla="*/ 1790367 w 9117689"/>
              <a:gd name="connsiteY169" fmla="*/ 2313394 h 3539825"/>
              <a:gd name="connsiteX170" fmla="*/ 1780603 w 9117689"/>
              <a:gd name="connsiteY170" fmla="*/ 2361754 h 3539825"/>
              <a:gd name="connsiteX171" fmla="*/ 1780603 w 9117689"/>
              <a:gd name="connsiteY171" fmla="*/ 2692556 h 3539825"/>
              <a:gd name="connsiteX172" fmla="*/ 1651576 w 9117689"/>
              <a:gd name="connsiteY172" fmla="*/ 2821583 h 3539825"/>
              <a:gd name="connsiteX173" fmla="*/ 1651577 w 9117689"/>
              <a:gd name="connsiteY173" fmla="*/ 2821582 h 3539825"/>
              <a:gd name="connsiteX174" fmla="*/ 1522551 w 9117689"/>
              <a:gd name="connsiteY174" fmla="*/ 2692555 h 3539825"/>
              <a:gd name="connsiteX175" fmla="*/ 1522551 w 9117689"/>
              <a:gd name="connsiteY175" fmla="*/ 1963074 h 3539825"/>
              <a:gd name="connsiteX176" fmla="*/ 1521838 w 9117689"/>
              <a:gd name="connsiteY176" fmla="*/ 1959543 h 3539825"/>
              <a:gd name="connsiteX177" fmla="*/ 1402952 w 9117689"/>
              <a:gd name="connsiteY177" fmla="*/ 1880739 h 3539825"/>
              <a:gd name="connsiteX178" fmla="*/ 1284064 w 9117689"/>
              <a:gd name="connsiteY178" fmla="*/ 1959543 h 3539825"/>
              <a:gd name="connsiteX179" fmla="*/ 1283350 w 9117689"/>
              <a:gd name="connsiteY179" fmla="*/ 1963076 h 3539825"/>
              <a:gd name="connsiteX180" fmla="*/ 1283350 w 9117689"/>
              <a:gd name="connsiteY180" fmla="*/ 2311237 h 3539825"/>
              <a:gd name="connsiteX181" fmla="*/ 1154324 w 9117689"/>
              <a:gd name="connsiteY181" fmla="*/ 2440264 h 3539825"/>
              <a:gd name="connsiteX182" fmla="*/ 1154324 w 9117689"/>
              <a:gd name="connsiteY182" fmla="*/ 2440263 h 3539825"/>
              <a:gd name="connsiteX183" fmla="*/ 1025296 w 9117689"/>
              <a:gd name="connsiteY183" fmla="*/ 2311236 h 3539825"/>
              <a:gd name="connsiteX184" fmla="*/ 509565 w 9117689"/>
              <a:gd name="connsiteY184" fmla="*/ 0 h 3539825"/>
              <a:gd name="connsiteX185" fmla="*/ 1025296 w 9117689"/>
              <a:gd name="connsiteY185" fmla="*/ 0 h 3539825"/>
              <a:gd name="connsiteX186" fmla="*/ 1025295 w 9117689"/>
              <a:gd name="connsiteY186" fmla="*/ 2327759 h 3539825"/>
              <a:gd name="connsiteX187" fmla="*/ 1015157 w 9117689"/>
              <a:gd name="connsiteY187" fmla="*/ 2277540 h 3539825"/>
              <a:gd name="connsiteX188" fmla="*/ 896269 w 9117689"/>
              <a:gd name="connsiteY188" fmla="*/ 2198736 h 3539825"/>
              <a:gd name="connsiteX189" fmla="*/ 777382 w 9117689"/>
              <a:gd name="connsiteY189" fmla="*/ 2277540 h 3539825"/>
              <a:gd name="connsiteX190" fmla="*/ 767618 w 9117689"/>
              <a:gd name="connsiteY190" fmla="*/ 2325901 h 3539825"/>
              <a:gd name="connsiteX191" fmla="*/ 767618 w 9117689"/>
              <a:gd name="connsiteY191" fmla="*/ 2411240 h 3539825"/>
              <a:gd name="connsiteX192" fmla="*/ 638591 w 9117689"/>
              <a:gd name="connsiteY192" fmla="*/ 2540267 h 3539825"/>
              <a:gd name="connsiteX193" fmla="*/ 638592 w 9117689"/>
              <a:gd name="connsiteY193" fmla="*/ 2540266 h 3539825"/>
              <a:gd name="connsiteX194" fmla="*/ 509565 w 9117689"/>
              <a:gd name="connsiteY194" fmla="*/ 2411239 h 3539825"/>
              <a:gd name="connsiteX195" fmla="*/ 0 w 9117689"/>
              <a:gd name="connsiteY195" fmla="*/ 0 h 3539825"/>
              <a:gd name="connsiteX196" fmla="*/ 509565 w 9117689"/>
              <a:gd name="connsiteY196" fmla="*/ 0 h 3539825"/>
              <a:gd name="connsiteX197" fmla="*/ 509564 w 9117689"/>
              <a:gd name="connsiteY197" fmla="*/ 1817219 h 3539825"/>
              <a:gd name="connsiteX198" fmla="*/ 499426 w 9117689"/>
              <a:gd name="connsiteY198" fmla="*/ 1767000 h 3539825"/>
              <a:gd name="connsiteX199" fmla="*/ 380538 w 9117689"/>
              <a:gd name="connsiteY199" fmla="*/ 1688196 h 3539825"/>
              <a:gd name="connsiteX200" fmla="*/ 261651 w 9117689"/>
              <a:gd name="connsiteY200" fmla="*/ 1767000 h 3539825"/>
              <a:gd name="connsiteX201" fmla="*/ 258053 w 9117689"/>
              <a:gd name="connsiteY201" fmla="*/ 1784819 h 3539825"/>
              <a:gd name="connsiteX202" fmla="*/ 258053 w 9117689"/>
              <a:gd name="connsiteY202" fmla="*/ 1873737 h 3539825"/>
              <a:gd name="connsiteX203" fmla="*/ 129026 w 9117689"/>
              <a:gd name="connsiteY203" fmla="*/ 2002764 h 3539825"/>
              <a:gd name="connsiteX204" fmla="*/ 129027 w 9117689"/>
              <a:gd name="connsiteY204" fmla="*/ 2002763 h 3539825"/>
              <a:gd name="connsiteX205" fmla="*/ 0 w 9117689"/>
              <a:gd name="connsiteY205" fmla="*/ 1873736 h 353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</a:cxnLst>
            <a:rect l="l" t="t" r="r" b="b"/>
            <a:pathLst>
              <a:path w="9117689" h="3539825">
                <a:moveTo>
                  <a:pt x="3416213" y="2333225"/>
                </a:moveTo>
                <a:lnTo>
                  <a:pt x="3418662" y="2334059"/>
                </a:lnTo>
                <a:lnTo>
                  <a:pt x="3419056" y="2334093"/>
                </a:lnTo>
                <a:close/>
                <a:moveTo>
                  <a:pt x="7101793" y="0"/>
                </a:moveTo>
                <a:lnTo>
                  <a:pt x="9117689" y="0"/>
                </a:lnTo>
                <a:lnTo>
                  <a:pt x="9117688" y="1571832"/>
                </a:lnTo>
                <a:cubicBezTo>
                  <a:pt x="9117688" y="1625277"/>
                  <a:pt x="9085194" y="1671132"/>
                  <a:pt x="9038885" y="1690720"/>
                </a:cubicBezTo>
                <a:lnTo>
                  <a:pt x="8990815" y="1700424"/>
                </a:lnTo>
                <a:lnTo>
                  <a:pt x="8990815" y="1701162"/>
                </a:lnTo>
                <a:lnTo>
                  <a:pt x="8967335" y="1703529"/>
                </a:lnTo>
                <a:cubicBezTo>
                  <a:pt x="8936536" y="1709831"/>
                  <a:pt x="8909554" y="1726607"/>
                  <a:pt x="8890271" y="1749973"/>
                </a:cubicBezTo>
                <a:lnTo>
                  <a:pt x="8869106" y="1786864"/>
                </a:lnTo>
                <a:lnTo>
                  <a:pt x="8869106" y="1969446"/>
                </a:lnTo>
                <a:cubicBezTo>
                  <a:pt x="8869106" y="2022891"/>
                  <a:pt x="8836612" y="2068746"/>
                  <a:pt x="8790303" y="2088334"/>
                </a:cubicBezTo>
                <a:lnTo>
                  <a:pt x="8742233" y="2098038"/>
                </a:lnTo>
                <a:lnTo>
                  <a:pt x="8742233" y="2098776"/>
                </a:lnTo>
                <a:lnTo>
                  <a:pt x="8718753" y="2101143"/>
                </a:lnTo>
                <a:cubicBezTo>
                  <a:pt x="8672555" y="2110596"/>
                  <a:pt x="8634943" y="2143616"/>
                  <a:pt x="8619024" y="2187092"/>
                </a:cubicBezTo>
                <a:lnTo>
                  <a:pt x="8619004" y="2187206"/>
                </a:lnTo>
                <a:lnTo>
                  <a:pt x="8619004" y="2452801"/>
                </a:lnTo>
                <a:cubicBezTo>
                  <a:pt x="8619004" y="2506246"/>
                  <a:pt x="8586510" y="2552101"/>
                  <a:pt x="8540201" y="2571689"/>
                </a:cubicBezTo>
                <a:lnTo>
                  <a:pt x="8492131" y="2581393"/>
                </a:lnTo>
                <a:lnTo>
                  <a:pt x="8492131" y="2582131"/>
                </a:lnTo>
                <a:lnTo>
                  <a:pt x="8468651" y="2584498"/>
                </a:lnTo>
                <a:cubicBezTo>
                  <a:pt x="8422453" y="2593951"/>
                  <a:pt x="8384841" y="2626971"/>
                  <a:pt x="8368922" y="2670447"/>
                </a:cubicBezTo>
                <a:lnTo>
                  <a:pt x="8368671" y="2671870"/>
                </a:lnTo>
                <a:lnTo>
                  <a:pt x="8368671" y="2940196"/>
                </a:lnTo>
                <a:cubicBezTo>
                  <a:pt x="8368671" y="3011456"/>
                  <a:pt x="8310904" y="3069223"/>
                  <a:pt x="8239644" y="3069223"/>
                </a:cubicBezTo>
                <a:lnTo>
                  <a:pt x="8239645" y="3069222"/>
                </a:lnTo>
                <a:cubicBezTo>
                  <a:pt x="8168385" y="3069222"/>
                  <a:pt x="8110618" y="3011455"/>
                  <a:pt x="8110618" y="2940195"/>
                </a:cubicBezTo>
                <a:lnTo>
                  <a:pt x="8110618" y="2421638"/>
                </a:lnTo>
                <a:lnTo>
                  <a:pt x="8108615" y="2410288"/>
                </a:lnTo>
                <a:cubicBezTo>
                  <a:pt x="8092696" y="2366812"/>
                  <a:pt x="8055084" y="2333792"/>
                  <a:pt x="8008886" y="2324339"/>
                </a:cubicBezTo>
                <a:lnTo>
                  <a:pt x="7985406" y="2321972"/>
                </a:lnTo>
                <a:lnTo>
                  <a:pt x="7985406" y="2321234"/>
                </a:lnTo>
                <a:lnTo>
                  <a:pt x="7937336" y="2311530"/>
                </a:lnTo>
                <a:cubicBezTo>
                  <a:pt x="7891027" y="2291942"/>
                  <a:pt x="7858533" y="2246087"/>
                  <a:pt x="7858533" y="2192642"/>
                </a:cubicBezTo>
                <a:lnTo>
                  <a:pt x="7858533" y="1816267"/>
                </a:lnTo>
                <a:lnTo>
                  <a:pt x="7850144" y="1774717"/>
                </a:lnTo>
                <a:cubicBezTo>
                  <a:pt x="7830557" y="1728407"/>
                  <a:pt x="7784702" y="1695913"/>
                  <a:pt x="7731257" y="1695913"/>
                </a:cubicBezTo>
                <a:cubicBezTo>
                  <a:pt x="7677812" y="1695913"/>
                  <a:pt x="7631957" y="1728407"/>
                  <a:pt x="7612369" y="1774717"/>
                </a:cubicBezTo>
                <a:lnTo>
                  <a:pt x="7610180" y="1785562"/>
                </a:lnTo>
                <a:lnTo>
                  <a:pt x="7610180" y="1954864"/>
                </a:lnTo>
                <a:cubicBezTo>
                  <a:pt x="7610180" y="2008309"/>
                  <a:pt x="7577686" y="2054164"/>
                  <a:pt x="7531377" y="2073752"/>
                </a:cubicBezTo>
                <a:lnTo>
                  <a:pt x="7483307" y="2083456"/>
                </a:lnTo>
                <a:lnTo>
                  <a:pt x="7483307" y="2084194"/>
                </a:lnTo>
                <a:lnTo>
                  <a:pt x="7459827" y="2086561"/>
                </a:lnTo>
                <a:cubicBezTo>
                  <a:pt x="7413629" y="2096014"/>
                  <a:pt x="7376017" y="2129034"/>
                  <a:pt x="7360098" y="2172510"/>
                </a:cubicBezTo>
                <a:lnTo>
                  <a:pt x="7359846" y="2173939"/>
                </a:lnTo>
                <a:lnTo>
                  <a:pt x="7359846" y="2207025"/>
                </a:lnTo>
                <a:cubicBezTo>
                  <a:pt x="7359846" y="2278285"/>
                  <a:pt x="7302079" y="2336052"/>
                  <a:pt x="7230819" y="2336052"/>
                </a:cubicBezTo>
                <a:lnTo>
                  <a:pt x="7230820" y="2336051"/>
                </a:lnTo>
                <a:cubicBezTo>
                  <a:pt x="7159560" y="2336051"/>
                  <a:pt x="7101793" y="2278284"/>
                  <a:pt x="7101793" y="2207024"/>
                </a:cubicBezTo>
                <a:close/>
                <a:moveTo>
                  <a:pt x="6586062" y="0"/>
                </a:moveTo>
                <a:lnTo>
                  <a:pt x="7101793" y="0"/>
                </a:lnTo>
                <a:lnTo>
                  <a:pt x="7101792" y="2223547"/>
                </a:lnTo>
                <a:lnTo>
                  <a:pt x="7091654" y="2173328"/>
                </a:lnTo>
                <a:cubicBezTo>
                  <a:pt x="7072066" y="2127018"/>
                  <a:pt x="7026211" y="2094524"/>
                  <a:pt x="6972766" y="2094524"/>
                </a:cubicBezTo>
                <a:cubicBezTo>
                  <a:pt x="6919321" y="2094524"/>
                  <a:pt x="6873466" y="2127018"/>
                  <a:pt x="6853879" y="2173328"/>
                </a:cubicBezTo>
                <a:lnTo>
                  <a:pt x="6844115" y="2221688"/>
                </a:lnTo>
                <a:lnTo>
                  <a:pt x="6844115" y="2808090"/>
                </a:lnTo>
                <a:cubicBezTo>
                  <a:pt x="6844115" y="2879350"/>
                  <a:pt x="6786348" y="2937117"/>
                  <a:pt x="6715088" y="2937117"/>
                </a:cubicBezTo>
                <a:lnTo>
                  <a:pt x="6715089" y="2937116"/>
                </a:lnTo>
                <a:cubicBezTo>
                  <a:pt x="6643829" y="2937116"/>
                  <a:pt x="6586062" y="2879349"/>
                  <a:pt x="6586062" y="2808089"/>
                </a:cubicBezTo>
                <a:close/>
                <a:moveTo>
                  <a:pt x="4563129" y="0"/>
                </a:moveTo>
                <a:lnTo>
                  <a:pt x="6586062" y="0"/>
                </a:lnTo>
                <a:lnTo>
                  <a:pt x="6586061" y="1911127"/>
                </a:lnTo>
                <a:lnTo>
                  <a:pt x="6575923" y="1860908"/>
                </a:lnTo>
                <a:cubicBezTo>
                  <a:pt x="6556335" y="1814598"/>
                  <a:pt x="6510480" y="1782104"/>
                  <a:pt x="6457035" y="1782104"/>
                </a:cubicBezTo>
                <a:cubicBezTo>
                  <a:pt x="6403590" y="1782104"/>
                  <a:pt x="6357735" y="1814598"/>
                  <a:pt x="6338148" y="1860908"/>
                </a:cubicBezTo>
                <a:lnTo>
                  <a:pt x="6334550" y="1878727"/>
                </a:lnTo>
                <a:lnTo>
                  <a:pt x="6334550" y="2187673"/>
                </a:lnTo>
                <a:cubicBezTo>
                  <a:pt x="6334550" y="2258933"/>
                  <a:pt x="6276783" y="2316700"/>
                  <a:pt x="6205523" y="2316700"/>
                </a:cubicBezTo>
                <a:lnTo>
                  <a:pt x="6205524" y="2316699"/>
                </a:lnTo>
                <a:cubicBezTo>
                  <a:pt x="6134264" y="2316699"/>
                  <a:pt x="6076497" y="2258932"/>
                  <a:pt x="6076497" y="2187672"/>
                </a:cubicBezTo>
                <a:lnTo>
                  <a:pt x="6076497" y="2140934"/>
                </a:lnTo>
                <a:lnTo>
                  <a:pt x="6057827" y="2108392"/>
                </a:lnTo>
                <a:cubicBezTo>
                  <a:pt x="6038544" y="2085026"/>
                  <a:pt x="6011561" y="2068250"/>
                  <a:pt x="5980763" y="2061948"/>
                </a:cubicBezTo>
                <a:lnTo>
                  <a:pt x="5957283" y="2059581"/>
                </a:lnTo>
                <a:lnTo>
                  <a:pt x="5957283" y="2058843"/>
                </a:lnTo>
                <a:lnTo>
                  <a:pt x="5909213" y="2049139"/>
                </a:lnTo>
                <a:cubicBezTo>
                  <a:pt x="5862904" y="2029551"/>
                  <a:pt x="5830410" y="1983696"/>
                  <a:pt x="5830410" y="1930251"/>
                </a:cubicBezTo>
                <a:lnTo>
                  <a:pt x="5830410" y="1816267"/>
                </a:lnTo>
                <a:lnTo>
                  <a:pt x="5822021" y="1774717"/>
                </a:lnTo>
                <a:cubicBezTo>
                  <a:pt x="5802434" y="1728407"/>
                  <a:pt x="5756579" y="1695913"/>
                  <a:pt x="5703134" y="1695913"/>
                </a:cubicBezTo>
                <a:cubicBezTo>
                  <a:pt x="5649689" y="1695913"/>
                  <a:pt x="5603834" y="1728407"/>
                  <a:pt x="5584246" y="1774717"/>
                </a:cubicBezTo>
                <a:lnTo>
                  <a:pt x="5582057" y="1785561"/>
                </a:lnTo>
                <a:lnTo>
                  <a:pt x="5582057" y="2066181"/>
                </a:lnTo>
                <a:cubicBezTo>
                  <a:pt x="5582057" y="2119626"/>
                  <a:pt x="5549563" y="2165481"/>
                  <a:pt x="5503254" y="2185069"/>
                </a:cubicBezTo>
                <a:lnTo>
                  <a:pt x="5455184" y="2194773"/>
                </a:lnTo>
                <a:lnTo>
                  <a:pt x="5455184" y="2195511"/>
                </a:lnTo>
                <a:lnTo>
                  <a:pt x="5431704" y="2197878"/>
                </a:lnTo>
                <a:cubicBezTo>
                  <a:pt x="5385506" y="2207331"/>
                  <a:pt x="5347894" y="2240351"/>
                  <a:pt x="5331975" y="2283827"/>
                </a:cubicBezTo>
                <a:lnTo>
                  <a:pt x="5329771" y="2296316"/>
                </a:lnTo>
                <a:lnTo>
                  <a:pt x="5329771" y="2565398"/>
                </a:lnTo>
                <a:cubicBezTo>
                  <a:pt x="5329771" y="2636658"/>
                  <a:pt x="5272004" y="2694425"/>
                  <a:pt x="5200744" y="2694425"/>
                </a:cubicBezTo>
                <a:lnTo>
                  <a:pt x="5200745" y="2694424"/>
                </a:lnTo>
                <a:cubicBezTo>
                  <a:pt x="5129485" y="2694424"/>
                  <a:pt x="5071718" y="2636657"/>
                  <a:pt x="5071718" y="2565397"/>
                </a:cubicBezTo>
                <a:lnTo>
                  <a:pt x="5071718" y="2422778"/>
                </a:lnTo>
                <a:lnTo>
                  <a:pt x="5069514" y="2410288"/>
                </a:lnTo>
                <a:cubicBezTo>
                  <a:pt x="5053595" y="2366812"/>
                  <a:pt x="5015983" y="2333792"/>
                  <a:pt x="4969785" y="2324339"/>
                </a:cubicBezTo>
                <a:lnTo>
                  <a:pt x="4946305" y="2321972"/>
                </a:lnTo>
                <a:lnTo>
                  <a:pt x="4946305" y="2321234"/>
                </a:lnTo>
                <a:lnTo>
                  <a:pt x="4898235" y="2311530"/>
                </a:lnTo>
                <a:cubicBezTo>
                  <a:pt x="4851926" y="2291942"/>
                  <a:pt x="4819432" y="2246087"/>
                  <a:pt x="4819432" y="2192642"/>
                </a:cubicBezTo>
                <a:lnTo>
                  <a:pt x="4819432" y="1816266"/>
                </a:lnTo>
                <a:lnTo>
                  <a:pt x="4811043" y="1774717"/>
                </a:lnTo>
                <a:cubicBezTo>
                  <a:pt x="4791456" y="1728407"/>
                  <a:pt x="4745601" y="1695913"/>
                  <a:pt x="4692156" y="1695913"/>
                </a:cubicBezTo>
                <a:cubicBezTo>
                  <a:pt x="4620896" y="1695913"/>
                  <a:pt x="4563129" y="1753680"/>
                  <a:pt x="4563129" y="1824940"/>
                </a:cubicBezTo>
                <a:close/>
                <a:moveTo>
                  <a:pt x="2554390" y="0"/>
                </a:moveTo>
                <a:lnTo>
                  <a:pt x="4563014" y="0"/>
                </a:lnTo>
                <a:lnTo>
                  <a:pt x="4563013" y="1842446"/>
                </a:lnTo>
                <a:cubicBezTo>
                  <a:pt x="4563013" y="1895891"/>
                  <a:pt x="4530519" y="1941746"/>
                  <a:pt x="4484210" y="1961334"/>
                </a:cubicBezTo>
                <a:lnTo>
                  <a:pt x="4436140" y="1971038"/>
                </a:lnTo>
                <a:lnTo>
                  <a:pt x="4436140" y="1971776"/>
                </a:lnTo>
                <a:lnTo>
                  <a:pt x="4412660" y="1974143"/>
                </a:lnTo>
                <a:cubicBezTo>
                  <a:pt x="4381861" y="1980445"/>
                  <a:pt x="4354879" y="1997221"/>
                  <a:pt x="4335595" y="2020587"/>
                </a:cubicBezTo>
                <a:lnTo>
                  <a:pt x="4314688" y="2057030"/>
                </a:lnTo>
                <a:lnTo>
                  <a:pt x="4314688" y="2192642"/>
                </a:lnTo>
                <a:cubicBezTo>
                  <a:pt x="4314688" y="2246087"/>
                  <a:pt x="4282194" y="2291942"/>
                  <a:pt x="4235885" y="2311530"/>
                </a:cubicBezTo>
                <a:lnTo>
                  <a:pt x="4187817" y="2321234"/>
                </a:lnTo>
                <a:lnTo>
                  <a:pt x="4187817" y="2321972"/>
                </a:lnTo>
                <a:lnTo>
                  <a:pt x="4164337" y="2324339"/>
                </a:lnTo>
                <a:cubicBezTo>
                  <a:pt x="4133539" y="2330641"/>
                  <a:pt x="4106556" y="2347417"/>
                  <a:pt x="4087273" y="2370783"/>
                </a:cubicBezTo>
                <a:lnTo>
                  <a:pt x="4066134" y="2407628"/>
                </a:lnTo>
                <a:lnTo>
                  <a:pt x="4066134" y="2565398"/>
                </a:lnTo>
                <a:cubicBezTo>
                  <a:pt x="4066134" y="2636658"/>
                  <a:pt x="4008367" y="2694425"/>
                  <a:pt x="3937108" y="2694425"/>
                </a:cubicBezTo>
                <a:lnTo>
                  <a:pt x="3937108" y="2694424"/>
                </a:lnTo>
                <a:cubicBezTo>
                  <a:pt x="3865849" y="2694424"/>
                  <a:pt x="3808081" y="2636657"/>
                  <a:pt x="3808081" y="2565397"/>
                </a:cubicBezTo>
                <a:lnTo>
                  <a:pt x="3808081" y="2001093"/>
                </a:lnTo>
                <a:lnTo>
                  <a:pt x="3799693" y="1959543"/>
                </a:lnTo>
                <a:cubicBezTo>
                  <a:pt x="3780106" y="1913233"/>
                  <a:pt x="3734251" y="1880739"/>
                  <a:pt x="3680806" y="1880739"/>
                </a:cubicBezTo>
                <a:cubicBezTo>
                  <a:pt x="3627361" y="1880739"/>
                  <a:pt x="3581506" y="1913233"/>
                  <a:pt x="3561919" y="1959543"/>
                </a:cubicBezTo>
                <a:lnTo>
                  <a:pt x="3561432" y="1961953"/>
                </a:lnTo>
                <a:lnTo>
                  <a:pt x="3561432" y="2209143"/>
                </a:lnTo>
                <a:cubicBezTo>
                  <a:pt x="3561432" y="2262588"/>
                  <a:pt x="3528938" y="2308443"/>
                  <a:pt x="3482628" y="2328031"/>
                </a:cubicBezTo>
                <a:lnTo>
                  <a:pt x="3438828" y="2336873"/>
                </a:lnTo>
                <a:lnTo>
                  <a:pt x="3438828" y="2338239"/>
                </a:lnTo>
                <a:lnTo>
                  <a:pt x="3415348" y="2340606"/>
                </a:lnTo>
                <a:cubicBezTo>
                  <a:pt x="3369150" y="2350059"/>
                  <a:pt x="3331538" y="2383079"/>
                  <a:pt x="3315619" y="2426555"/>
                </a:cubicBezTo>
                <a:lnTo>
                  <a:pt x="3307418" y="2473026"/>
                </a:lnTo>
                <a:lnTo>
                  <a:pt x="3307418" y="2940195"/>
                </a:lnTo>
                <a:cubicBezTo>
                  <a:pt x="3307418" y="3011455"/>
                  <a:pt x="3249651" y="3069222"/>
                  <a:pt x="3178391" y="3069222"/>
                </a:cubicBezTo>
                <a:lnTo>
                  <a:pt x="3178392" y="3069223"/>
                </a:lnTo>
                <a:cubicBezTo>
                  <a:pt x="3107131" y="3069223"/>
                  <a:pt x="3049365" y="3011456"/>
                  <a:pt x="3049365" y="2940196"/>
                </a:cubicBezTo>
                <a:lnTo>
                  <a:pt x="3049365" y="1954092"/>
                </a:lnTo>
                <a:lnTo>
                  <a:pt x="3033348" y="1927693"/>
                </a:lnTo>
                <a:cubicBezTo>
                  <a:pt x="3009683" y="1899017"/>
                  <a:pt x="2973869" y="1880739"/>
                  <a:pt x="2933785" y="1880739"/>
                </a:cubicBezTo>
                <a:cubicBezTo>
                  <a:pt x="2880341" y="1880739"/>
                  <a:pt x="2834485" y="1913233"/>
                  <a:pt x="2814898" y="1959543"/>
                </a:cubicBezTo>
                <a:lnTo>
                  <a:pt x="2812442" y="1971703"/>
                </a:lnTo>
                <a:lnTo>
                  <a:pt x="2812442" y="2487377"/>
                </a:lnTo>
                <a:cubicBezTo>
                  <a:pt x="2812442" y="2558637"/>
                  <a:pt x="2754675" y="2616404"/>
                  <a:pt x="2683415" y="2616404"/>
                </a:cubicBezTo>
                <a:lnTo>
                  <a:pt x="2683416" y="2616403"/>
                </a:lnTo>
                <a:cubicBezTo>
                  <a:pt x="2612156" y="2616403"/>
                  <a:pt x="2554390" y="2558636"/>
                  <a:pt x="2554390" y="2487376"/>
                </a:cubicBezTo>
                <a:close/>
                <a:moveTo>
                  <a:pt x="2038281" y="0"/>
                </a:moveTo>
                <a:lnTo>
                  <a:pt x="2554389" y="0"/>
                </a:lnTo>
                <a:lnTo>
                  <a:pt x="2554388" y="2462247"/>
                </a:lnTo>
                <a:lnTo>
                  <a:pt x="2544249" y="2412029"/>
                </a:lnTo>
                <a:cubicBezTo>
                  <a:pt x="2524662" y="2365719"/>
                  <a:pt x="2478807" y="2333225"/>
                  <a:pt x="2425362" y="2333225"/>
                </a:cubicBezTo>
                <a:cubicBezTo>
                  <a:pt x="2354102" y="2333225"/>
                  <a:pt x="2296335" y="2390992"/>
                  <a:pt x="2296335" y="2462252"/>
                </a:cubicBezTo>
                <a:lnTo>
                  <a:pt x="2296335" y="3410798"/>
                </a:lnTo>
                <a:cubicBezTo>
                  <a:pt x="2296335" y="3482058"/>
                  <a:pt x="2238568" y="3539825"/>
                  <a:pt x="2167308" y="3539825"/>
                </a:cubicBezTo>
                <a:lnTo>
                  <a:pt x="2167309" y="3539824"/>
                </a:lnTo>
                <a:cubicBezTo>
                  <a:pt x="2096048" y="3539824"/>
                  <a:pt x="2038281" y="3482057"/>
                  <a:pt x="2038281" y="3410797"/>
                </a:cubicBezTo>
                <a:close/>
                <a:moveTo>
                  <a:pt x="1025296" y="0"/>
                </a:moveTo>
                <a:lnTo>
                  <a:pt x="2038281" y="0"/>
                </a:lnTo>
                <a:lnTo>
                  <a:pt x="2038280" y="2363613"/>
                </a:lnTo>
                <a:lnTo>
                  <a:pt x="2028142" y="2313394"/>
                </a:lnTo>
                <a:cubicBezTo>
                  <a:pt x="2008554" y="2267084"/>
                  <a:pt x="1962699" y="2234590"/>
                  <a:pt x="1909254" y="2234590"/>
                </a:cubicBezTo>
                <a:cubicBezTo>
                  <a:pt x="1855809" y="2234590"/>
                  <a:pt x="1809954" y="2267084"/>
                  <a:pt x="1790367" y="2313394"/>
                </a:cubicBezTo>
                <a:lnTo>
                  <a:pt x="1780603" y="2361754"/>
                </a:lnTo>
                <a:lnTo>
                  <a:pt x="1780603" y="2692556"/>
                </a:lnTo>
                <a:cubicBezTo>
                  <a:pt x="1780603" y="2763816"/>
                  <a:pt x="1722836" y="2821583"/>
                  <a:pt x="1651576" y="2821583"/>
                </a:cubicBezTo>
                <a:lnTo>
                  <a:pt x="1651577" y="2821582"/>
                </a:lnTo>
                <a:cubicBezTo>
                  <a:pt x="1580317" y="2821582"/>
                  <a:pt x="1522551" y="2763815"/>
                  <a:pt x="1522551" y="2692555"/>
                </a:cubicBezTo>
                <a:lnTo>
                  <a:pt x="1522551" y="1963074"/>
                </a:lnTo>
                <a:lnTo>
                  <a:pt x="1521838" y="1959543"/>
                </a:lnTo>
                <a:cubicBezTo>
                  <a:pt x="1502252" y="1913233"/>
                  <a:pt x="1456396" y="1880739"/>
                  <a:pt x="1402952" y="1880739"/>
                </a:cubicBezTo>
                <a:cubicBezTo>
                  <a:pt x="1349507" y="1880739"/>
                  <a:pt x="1303651" y="1913233"/>
                  <a:pt x="1284064" y="1959543"/>
                </a:cubicBezTo>
                <a:lnTo>
                  <a:pt x="1283350" y="1963076"/>
                </a:lnTo>
                <a:lnTo>
                  <a:pt x="1283350" y="2311237"/>
                </a:lnTo>
                <a:cubicBezTo>
                  <a:pt x="1283350" y="2382497"/>
                  <a:pt x="1225583" y="2440264"/>
                  <a:pt x="1154324" y="2440264"/>
                </a:cubicBezTo>
                <a:lnTo>
                  <a:pt x="1154324" y="2440263"/>
                </a:lnTo>
                <a:cubicBezTo>
                  <a:pt x="1083064" y="2440263"/>
                  <a:pt x="1025296" y="2382496"/>
                  <a:pt x="1025296" y="2311236"/>
                </a:cubicBezTo>
                <a:close/>
                <a:moveTo>
                  <a:pt x="509565" y="0"/>
                </a:moveTo>
                <a:lnTo>
                  <a:pt x="1025296" y="0"/>
                </a:lnTo>
                <a:lnTo>
                  <a:pt x="1025295" y="2327759"/>
                </a:lnTo>
                <a:lnTo>
                  <a:pt x="1015157" y="2277540"/>
                </a:lnTo>
                <a:cubicBezTo>
                  <a:pt x="995569" y="2231230"/>
                  <a:pt x="949714" y="2198736"/>
                  <a:pt x="896269" y="2198736"/>
                </a:cubicBezTo>
                <a:cubicBezTo>
                  <a:pt x="842824" y="2198736"/>
                  <a:pt x="796969" y="2231230"/>
                  <a:pt x="777382" y="2277540"/>
                </a:cubicBezTo>
                <a:lnTo>
                  <a:pt x="767618" y="2325901"/>
                </a:lnTo>
                <a:lnTo>
                  <a:pt x="767618" y="2411240"/>
                </a:lnTo>
                <a:cubicBezTo>
                  <a:pt x="767618" y="2482500"/>
                  <a:pt x="709851" y="2540267"/>
                  <a:pt x="638591" y="2540267"/>
                </a:cubicBezTo>
                <a:lnTo>
                  <a:pt x="638592" y="2540266"/>
                </a:lnTo>
                <a:cubicBezTo>
                  <a:pt x="567332" y="2540266"/>
                  <a:pt x="509565" y="2482499"/>
                  <a:pt x="509565" y="2411239"/>
                </a:cubicBezTo>
                <a:close/>
                <a:moveTo>
                  <a:pt x="0" y="0"/>
                </a:moveTo>
                <a:lnTo>
                  <a:pt x="509565" y="0"/>
                </a:lnTo>
                <a:lnTo>
                  <a:pt x="509564" y="1817219"/>
                </a:lnTo>
                <a:lnTo>
                  <a:pt x="499426" y="1767000"/>
                </a:lnTo>
                <a:cubicBezTo>
                  <a:pt x="479838" y="1720690"/>
                  <a:pt x="433983" y="1688196"/>
                  <a:pt x="380538" y="1688196"/>
                </a:cubicBezTo>
                <a:cubicBezTo>
                  <a:pt x="327093" y="1688196"/>
                  <a:pt x="281238" y="1720690"/>
                  <a:pt x="261651" y="1767000"/>
                </a:cubicBezTo>
                <a:lnTo>
                  <a:pt x="258053" y="1784819"/>
                </a:lnTo>
                <a:lnTo>
                  <a:pt x="258053" y="1873737"/>
                </a:lnTo>
                <a:cubicBezTo>
                  <a:pt x="258053" y="1944997"/>
                  <a:pt x="200286" y="2002764"/>
                  <a:pt x="129026" y="2002764"/>
                </a:cubicBezTo>
                <a:lnTo>
                  <a:pt x="129027" y="2002763"/>
                </a:lnTo>
                <a:cubicBezTo>
                  <a:pt x="57767" y="2002763"/>
                  <a:pt x="0" y="1944996"/>
                  <a:pt x="0" y="1873736"/>
                </a:cubicBez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4921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3673775" y="-346183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807720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-10226" y="-4001"/>
            <a:ext cx="9353304" cy="4516366"/>
          </a:xfrm>
          <a:custGeom>
            <a:avLst/>
            <a:gdLst>
              <a:gd name="connsiteX0" fmla="*/ 3667965 w 9353304"/>
              <a:gd name="connsiteY0" fmla="*/ 3780368 h 4516366"/>
              <a:gd name="connsiteX1" fmla="*/ 3665122 w 9353304"/>
              <a:gd name="connsiteY1" fmla="*/ 3781236 h 4516366"/>
              <a:gd name="connsiteX2" fmla="*/ 3665516 w 9353304"/>
              <a:gd name="connsiteY2" fmla="*/ 3781202 h 4516366"/>
              <a:gd name="connsiteX3" fmla="*/ 1906603 w 9353304"/>
              <a:gd name="connsiteY3" fmla="*/ 3435046 h 4516366"/>
              <a:gd name="connsiteX4" fmla="*/ 1903760 w 9353304"/>
              <a:gd name="connsiteY4" fmla="*/ 3435914 h 4516366"/>
              <a:gd name="connsiteX5" fmla="*/ 1904154 w 9353304"/>
              <a:gd name="connsiteY5" fmla="*/ 3435880 h 4516366"/>
              <a:gd name="connsiteX6" fmla="*/ 5145170 w 9353304"/>
              <a:gd name="connsiteY6" fmla="*/ 3313683 h 4516366"/>
              <a:gd name="connsiteX7" fmla="*/ 5147619 w 9353304"/>
              <a:gd name="connsiteY7" fmla="*/ 3314517 h 4516366"/>
              <a:gd name="connsiteX8" fmla="*/ 5148013 w 9353304"/>
              <a:gd name="connsiteY8" fmla="*/ 3314551 h 4516366"/>
              <a:gd name="connsiteX9" fmla="*/ 145219 w 9353304"/>
              <a:gd name="connsiteY9" fmla="*/ 3099418 h 4516366"/>
              <a:gd name="connsiteX10" fmla="*/ 142376 w 9353304"/>
              <a:gd name="connsiteY10" fmla="*/ 3100286 h 4516366"/>
              <a:gd name="connsiteX11" fmla="*/ 142770 w 9353304"/>
              <a:gd name="connsiteY11" fmla="*/ 3100252 h 4516366"/>
              <a:gd name="connsiteX12" fmla="*/ 1148720 w 9353304"/>
              <a:gd name="connsiteY12" fmla="*/ 2807586 h 4516366"/>
              <a:gd name="connsiteX13" fmla="*/ 1145878 w 9353304"/>
              <a:gd name="connsiteY13" fmla="*/ 2808454 h 4516366"/>
              <a:gd name="connsiteX14" fmla="*/ 1146272 w 9353304"/>
              <a:gd name="connsiteY14" fmla="*/ 2808420 h 4516366"/>
              <a:gd name="connsiteX15" fmla="*/ 7320034 w 9353304"/>
              <a:gd name="connsiteY15" fmla="*/ 1299734 h 4516366"/>
              <a:gd name="connsiteX16" fmla="*/ 7320035 w 9353304"/>
              <a:gd name="connsiteY16" fmla="*/ 1299738 h 4516366"/>
              <a:gd name="connsiteX17" fmla="*/ 7320034 w 9353304"/>
              <a:gd name="connsiteY17" fmla="*/ 3936332 h 4516366"/>
              <a:gd name="connsiteX18" fmla="*/ 7191007 w 9353304"/>
              <a:gd name="connsiteY18" fmla="*/ 4065359 h 4516366"/>
              <a:gd name="connsiteX19" fmla="*/ 7191008 w 9353304"/>
              <a:gd name="connsiteY19" fmla="*/ 4065358 h 4516366"/>
              <a:gd name="connsiteX20" fmla="*/ 7061981 w 9353304"/>
              <a:gd name="connsiteY20" fmla="*/ 3936331 h 4516366"/>
              <a:gd name="connsiteX21" fmla="*/ 7061981 w 9353304"/>
              <a:gd name="connsiteY21" fmla="*/ 1454195 h 4516366"/>
              <a:gd name="connsiteX22" fmla="*/ 7191008 w 9353304"/>
              <a:gd name="connsiteY22" fmla="*/ 1583222 h 4516366"/>
              <a:gd name="connsiteX23" fmla="*/ 7191007 w 9353304"/>
              <a:gd name="connsiteY23" fmla="*/ 1583223 h 4516366"/>
              <a:gd name="connsiteX24" fmla="*/ 7320034 w 9353304"/>
              <a:gd name="connsiteY24" fmla="*/ 1454196 h 4516366"/>
              <a:gd name="connsiteX25" fmla="*/ 3667965 w 9353304"/>
              <a:gd name="connsiteY25" fmla="*/ 1298232 h 4516366"/>
              <a:gd name="connsiteX26" fmla="*/ 3665516 w 9353304"/>
              <a:gd name="connsiteY26" fmla="*/ 1299066 h 4516366"/>
              <a:gd name="connsiteX27" fmla="*/ 3665122 w 9353304"/>
              <a:gd name="connsiteY27" fmla="*/ 1299100 h 4516366"/>
              <a:gd name="connsiteX28" fmla="*/ 7061980 w 9353304"/>
              <a:gd name="connsiteY28" fmla="*/ 1280382 h 4516366"/>
              <a:gd name="connsiteX29" fmla="*/ 7061981 w 9353304"/>
              <a:gd name="connsiteY29" fmla="*/ 1280386 h 4516366"/>
              <a:gd name="connsiteX30" fmla="*/ 7061980 w 9353304"/>
              <a:gd name="connsiteY30" fmla="*/ 3952854 h 4516366"/>
              <a:gd name="connsiteX31" fmla="*/ 7051842 w 9353304"/>
              <a:gd name="connsiteY31" fmla="*/ 3902635 h 4516366"/>
              <a:gd name="connsiteX32" fmla="*/ 6932954 w 9353304"/>
              <a:gd name="connsiteY32" fmla="*/ 3823831 h 4516366"/>
              <a:gd name="connsiteX33" fmla="*/ 6814067 w 9353304"/>
              <a:gd name="connsiteY33" fmla="*/ 3902635 h 4516366"/>
              <a:gd name="connsiteX34" fmla="*/ 6804303 w 9353304"/>
              <a:gd name="connsiteY34" fmla="*/ 3950996 h 4516366"/>
              <a:gd name="connsiteX35" fmla="*/ 6804303 w 9353304"/>
              <a:gd name="connsiteY35" fmla="*/ 4036335 h 4516366"/>
              <a:gd name="connsiteX36" fmla="*/ 6675276 w 9353304"/>
              <a:gd name="connsiteY36" fmla="*/ 4165362 h 4516366"/>
              <a:gd name="connsiteX37" fmla="*/ 6675277 w 9353304"/>
              <a:gd name="connsiteY37" fmla="*/ 4165361 h 4516366"/>
              <a:gd name="connsiteX38" fmla="*/ 6546250 w 9353304"/>
              <a:gd name="connsiteY38" fmla="*/ 4036334 h 4516366"/>
              <a:gd name="connsiteX39" fmla="*/ 6546250 w 9353304"/>
              <a:gd name="connsiteY39" fmla="*/ 1554198 h 4516366"/>
              <a:gd name="connsiteX40" fmla="*/ 6675277 w 9353304"/>
              <a:gd name="connsiteY40" fmla="*/ 1683225 h 4516366"/>
              <a:gd name="connsiteX41" fmla="*/ 6675276 w 9353304"/>
              <a:gd name="connsiteY41" fmla="*/ 1683226 h 4516366"/>
              <a:gd name="connsiteX42" fmla="*/ 6804303 w 9353304"/>
              <a:gd name="connsiteY42" fmla="*/ 1554199 h 4516366"/>
              <a:gd name="connsiteX43" fmla="*/ 6804303 w 9353304"/>
              <a:gd name="connsiteY43" fmla="*/ 1468860 h 4516366"/>
              <a:gd name="connsiteX44" fmla="*/ 6814067 w 9353304"/>
              <a:gd name="connsiteY44" fmla="*/ 1420499 h 4516366"/>
              <a:gd name="connsiteX45" fmla="*/ 6932954 w 9353304"/>
              <a:gd name="connsiteY45" fmla="*/ 1341695 h 4516366"/>
              <a:gd name="connsiteX46" fmla="*/ 7051842 w 9353304"/>
              <a:gd name="connsiteY46" fmla="*/ 1420499 h 4516366"/>
              <a:gd name="connsiteX47" fmla="*/ 7061980 w 9353304"/>
              <a:gd name="connsiteY47" fmla="*/ 1470718 h 4516366"/>
              <a:gd name="connsiteX48" fmla="*/ 1906603 w 9353304"/>
              <a:gd name="connsiteY48" fmla="*/ 952910 h 4516366"/>
              <a:gd name="connsiteX49" fmla="*/ 1904154 w 9353304"/>
              <a:gd name="connsiteY49" fmla="*/ 953744 h 4516366"/>
              <a:gd name="connsiteX50" fmla="*/ 1903760 w 9353304"/>
              <a:gd name="connsiteY50" fmla="*/ 953778 h 4516366"/>
              <a:gd name="connsiteX51" fmla="*/ 8600713 w 9353304"/>
              <a:gd name="connsiteY51" fmla="*/ 896365 h 4516366"/>
              <a:gd name="connsiteX52" fmla="*/ 8600714 w 9353304"/>
              <a:gd name="connsiteY52" fmla="*/ 896369 h 4516366"/>
              <a:gd name="connsiteX53" fmla="*/ 8600713 w 9353304"/>
              <a:gd name="connsiteY53" fmla="*/ 3568837 h 4516366"/>
              <a:gd name="connsiteX54" fmla="*/ 8590575 w 9353304"/>
              <a:gd name="connsiteY54" fmla="*/ 3518618 h 4516366"/>
              <a:gd name="connsiteX55" fmla="*/ 8471687 w 9353304"/>
              <a:gd name="connsiteY55" fmla="*/ 3439814 h 4516366"/>
              <a:gd name="connsiteX56" fmla="*/ 8352800 w 9353304"/>
              <a:gd name="connsiteY56" fmla="*/ 3518618 h 4516366"/>
              <a:gd name="connsiteX57" fmla="*/ 8343036 w 9353304"/>
              <a:gd name="connsiteY57" fmla="*/ 3566978 h 4516366"/>
              <a:gd name="connsiteX58" fmla="*/ 8343036 w 9353304"/>
              <a:gd name="connsiteY58" fmla="*/ 4153380 h 4516366"/>
              <a:gd name="connsiteX59" fmla="*/ 8214009 w 9353304"/>
              <a:gd name="connsiteY59" fmla="*/ 4282407 h 4516366"/>
              <a:gd name="connsiteX60" fmla="*/ 8214010 w 9353304"/>
              <a:gd name="connsiteY60" fmla="*/ 4282406 h 4516366"/>
              <a:gd name="connsiteX61" fmla="*/ 8084983 w 9353304"/>
              <a:gd name="connsiteY61" fmla="*/ 4153379 h 4516366"/>
              <a:gd name="connsiteX62" fmla="*/ 8084983 w 9353304"/>
              <a:gd name="connsiteY62" fmla="*/ 1671243 h 4516366"/>
              <a:gd name="connsiteX63" fmla="*/ 8214010 w 9353304"/>
              <a:gd name="connsiteY63" fmla="*/ 1800270 h 4516366"/>
              <a:gd name="connsiteX64" fmla="*/ 8214009 w 9353304"/>
              <a:gd name="connsiteY64" fmla="*/ 1800271 h 4516366"/>
              <a:gd name="connsiteX65" fmla="*/ 8343036 w 9353304"/>
              <a:gd name="connsiteY65" fmla="*/ 1671244 h 4516366"/>
              <a:gd name="connsiteX66" fmla="*/ 8343036 w 9353304"/>
              <a:gd name="connsiteY66" fmla="*/ 1084842 h 4516366"/>
              <a:gd name="connsiteX67" fmla="*/ 8352800 w 9353304"/>
              <a:gd name="connsiteY67" fmla="*/ 1036482 h 4516366"/>
              <a:gd name="connsiteX68" fmla="*/ 8471687 w 9353304"/>
              <a:gd name="connsiteY68" fmla="*/ 957678 h 4516366"/>
              <a:gd name="connsiteX69" fmla="*/ 8590575 w 9353304"/>
              <a:gd name="connsiteY69" fmla="*/ 1036482 h 4516366"/>
              <a:gd name="connsiteX70" fmla="*/ 8600713 w 9353304"/>
              <a:gd name="connsiteY70" fmla="*/ 1086701 h 4516366"/>
              <a:gd name="connsiteX71" fmla="*/ 5145170 w 9353304"/>
              <a:gd name="connsiteY71" fmla="*/ 831547 h 4516366"/>
              <a:gd name="connsiteX72" fmla="*/ 5148013 w 9353304"/>
              <a:gd name="connsiteY72" fmla="*/ 832415 h 4516366"/>
              <a:gd name="connsiteX73" fmla="*/ 5147619 w 9353304"/>
              <a:gd name="connsiteY73" fmla="*/ 832381 h 4516366"/>
              <a:gd name="connsiteX74" fmla="*/ 145219 w 9353304"/>
              <a:gd name="connsiteY74" fmla="*/ 617282 h 4516366"/>
              <a:gd name="connsiteX75" fmla="*/ 142770 w 9353304"/>
              <a:gd name="connsiteY75" fmla="*/ 618116 h 4516366"/>
              <a:gd name="connsiteX76" fmla="*/ 142376 w 9353304"/>
              <a:gd name="connsiteY76" fmla="*/ 618150 h 4516366"/>
              <a:gd name="connsiteX77" fmla="*/ 8979456 w 9353304"/>
              <a:gd name="connsiteY77" fmla="*/ 554677 h 4516366"/>
              <a:gd name="connsiteX78" fmla="*/ 9079020 w 9353304"/>
              <a:gd name="connsiteY78" fmla="*/ 601631 h 4516366"/>
              <a:gd name="connsiteX79" fmla="*/ 9095250 w 9353304"/>
              <a:gd name="connsiteY79" fmla="*/ 628382 h 4516366"/>
              <a:gd name="connsiteX80" fmla="*/ 9095250 w 9353304"/>
              <a:gd name="connsiteY80" fmla="*/ 1251118 h 4516366"/>
              <a:gd name="connsiteX81" fmla="*/ 9224277 w 9353304"/>
              <a:gd name="connsiteY81" fmla="*/ 1380145 h 4516366"/>
              <a:gd name="connsiteX82" fmla="*/ 9224276 w 9353304"/>
              <a:gd name="connsiteY82" fmla="*/ 1380146 h 4516366"/>
              <a:gd name="connsiteX83" fmla="*/ 9353303 w 9353304"/>
              <a:gd name="connsiteY83" fmla="*/ 1251119 h 4516366"/>
              <a:gd name="connsiteX84" fmla="*/ 9353303 w 9353304"/>
              <a:gd name="connsiteY84" fmla="*/ 859000 h 4516366"/>
              <a:gd name="connsiteX85" fmla="*/ 9353304 w 9353304"/>
              <a:gd name="connsiteY85" fmla="*/ 859004 h 4516366"/>
              <a:gd name="connsiteX86" fmla="*/ 9353303 w 9353304"/>
              <a:gd name="connsiteY86" fmla="*/ 3733255 h 4516366"/>
              <a:gd name="connsiteX87" fmla="*/ 9224276 w 9353304"/>
              <a:gd name="connsiteY87" fmla="*/ 3862282 h 4516366"/>
              <a:gd name="connsiteX88" fmla="*/ 9224277 w 9353304"/>
              <a:gd name="connsiteY88" fmla="*/ 3862281 h 4516366"/>
              <a:gd name="connsiteX89" fmla="*/ 9095250 w 9353304"/>
              <a:gd name="connsiteY89" fmla="*/ 3733254 h 4516366"/>
              <a:gd name="connsiteX90" fmla="*/ 9095250 w 9353304"/>
              <a:gd name="connsiteY90" fmla="*/ 3110518 h 4516366"/>
              <a:gd name="connsiteX91" fmla="*/ 9079020 w 9353304"/>
              <a:gd name="connsiteY91" fmla="*/ 3083767 h 4516366"/>
              <a:gd name="connsiteX92" fmla="*/ 8979456 w 9353304"/>
              <a:gd name="connsiteY92" fmla="*/ 3036813 h 4516366"/>
              <a:gd name="connsiteX93" fmla="*/ 8860569 w 9353304"/>
              <a:gd name="connsiteY93" fmla="*/ 3115617 h 4516366"/>
              <a:gd name="connsiteX94" fmla="*/ 8858767 w 9353304"/>
              <a:gd name="connsiteY94" fmla="*/ 3124540 h 4516366"/>
              <a:gd name="connsiteX95" fmla="*/ 8858767 w 9353304"/>
              <a:gd name="connsiteY95" fmla="*/ 3552315 h 4516366"/>
              <a:gd name="connsiteX96" fmla="*/ 8729740 w 9353304"/>
              <a:gd name="connsiteY96" fmla="*/ 3681342 h 4516366"/>
              <a:gd name="connsiteX97" fmla="*/ 8729741 w 9353304"/>
              <a:gd name="connsiteY97" fmla="*/ 3681341 h 4516366"/>
              <a:gd name="connsiteX98" fmla="*/ 8600714 w 9353304"/>
              <a:gd name="connsiteY98" fmla="*/ 3552314 h 4516366"/>
              <a:gd name="connsiteX99" fmla="*/ 8600714 w 9353304"/>
              <a:gd name="connsiteY99" fmla="*/ 1070178 h 4516366"/>
              <a:gd name="connsiteX100" fmla="*/ 8729741 w 9353304"/>
              <a:gd name="connsiteY100" fmla="*/ 1199205 h 4516366"/>
              <a:gd name="connsiteX101" fmla="*/ 8729740 w 9353304"/>
              <a:gd name="connsiteY101" fmla="*/ 1199206 h 4516366"/>
              <a:gd name="connsiteX102" fmla="*/ 8858767 w 9353304"/>
              <a:gd name="connsiteY102" fmla="*/ 1070179 h 4516366"/>
              <a:gd name="connsiteX103" fmla="*/ 8858767 w 9353304"/>
              <a:gd name="connsiteY103" fmla="*/ 642404 h 4516366"/>
              <a:gd name="connsiteX104" fmla="*/ 8860569 w 9353304"/>
              <a:gd name="connsiteY104" fmla="*/ 633481 h 4516366"/>
              <a:gd name="connsiteX105" fmla="*/ 8979456 w 9353304"/>
              <a:gd name="connsiteY105" fmla="*/ 554677 h 4516366"/>
              <a:gd name="connsiteX106" fmla="*/ 7449062 w 9353304"/>
              <a:gd name="connsiteY106" fmla="*/ 554677 h 4516366"/>
              <a:gd name="connsiteX107" fmla="*/ 7567950 w 9353304"/>
              <a:gd name="connsiteY107" fmla="*/ 633481 h 4516366"/>
              <a:gd name="connsiteX108" fmla="*/ 7575418 w 9353304"/>
              <a:gd name="connsiteY108" fmla="*/ 670474 h 4516366"/>
              <a:gd name="connsiteX109" fmla="*/ 7575418 w 9353304"/>
              <a:gd name="connsiteY109" fmla="*/ 1050826 h 4516366"/>
              <a:gd name="connsiteX110" fmla="*/ 7704445 w 9353304"/>
              <a:gd name="connsiteY110" fmla="*/ 1179853 h 4516366"/>
              <a:gd name="connsiteX111" fmla="*/ 7704444 w 9353304"/>
              <a:gd name="connsiteY111" fmla="*/ 1179854 h 4516366"/>
              <a:gd name="connsiteX112" fmla="*/ 7833471 w 9353304"/>
              <a:gd name="connsiteY112" fmla="*/ 1050827 h 4516366"/>
              <a:gd name="connsiteX113" fmla="*/ 7833471 w 9353304"/>
              <a:gd name="connsiteY113" fmla="*/ 741881 h 4516366"/>
              <a:gd name="connsiteX114" fmla="*/ 7837069 w 9353304"/>
              <a:gd name="connsiteY114" fmla="*/ 724062 h 4516366"/>
              <a:gd name="connsiteX115" fmla="*/ 7955956 w 9353304"/>
              <a:gd name="connsiteY115" fmla="*/ 645258 h 4516366"/>
              <a:gd name="connsiteX116" fmla="*/ 8074844 w 9353304"/>
              <a:gd name="connsiteY116" fmla="*/ 724062 h 4516366"/>
              <a:gd name="connsiteX117" fmla="*/ 8084982 w 9353304"/>
              <a:gd name="connsiteY117" fmla="*/ 774281 h 4516366"/>
              <a:gd name="connsiteX118" fmla="*/ 8084982 w 9353304"/>
              <a:gd name="connsiteY118" fmla="*/ 583945 h 4516366"/>
              <a:gd name="connsiteX119" fmla="*/ 8084983 w 9353304"/>
              <a:gd name="connsiteY119" fmla="*/ 583949 h 4516366"/>
              <a:gd name="connsiteX120" fmla="*/ 8084982 w 9353304"/>
              <a:gd name="connsiteY120" fmla="*/ 3256417 h 4516366"/>
              <a:gd name="connsiteX121" fmla="*/ 8074844 w 9353304"/>
              <a:gd name="connsiteY121" fmla="*/ 3206198 h 4516366"/>
              <a:gd name="connsiteX122" fmla="*/ 7955956 w 9353304"/>
              <a:gd name="connsiteY122" fmla="*/ 3127394 h 4516366"/>
              <a:gd name="connsiteX123" fmla="*/ 7837069 w 9353304"/>
              <a:gd name="connsiteY123" fmla="*/ 3206198 h 4516366"/>
              <a:gd name="connsiteX124" fmla="*/ 7833471 w 9353304"/>
              <a:gd name="connsiteY124" fmla="*/ 3224017 h 4516366"/>
              <a:gd name="connsiteX125" fmla="*/ 7833471 w 9353304"/>
              <a:gd name="connsiteY125" fmla="*/ 3532963 h 4516366"/>
              <a:gd name="connsiteX126" fmla="*/ 7704444 w 9353304"/>
              <a:gd name="connsiteY126" fmla="*/ 3661990 h 4516366"/>
              <a:gd name="connsiteX127" fmla="*/ 7704445 w 9353304"/>
              <a:gd name="connsiteY127" fmla="*/ 3661989 h 4516366"/>
              <a:gd name="connsiteX128" fmla="*/ 7575418 w 9353304"/>
              <a:gd name="connsiteY128" fmla="*/ 3532962 h 4516366"/>
              <a:gd name="connsiteX129" fmla="*/ 7575418 w 9353304"/>
              <a:gd name="connsiteY129" fmla="*/ 3152610 h 4516366"/>
              <a:gd name="connsiteX130" fmla="*/ 7567950 w 9353304"/>
              <a:gd name="connsiteY130" fmla="*/ 3115617 h 4516366"/>
              <a:gd name="connsiteX131" fmla="*/ 7449062 w 9353304"/>
              <a:gd name="connsiteY131" fmla="*/ 3036813 h 4516366"/>
              <a:gd name="connsiteX132" fmla="*/ 7320035 w 9353304"/>
              <a:gd name="connsiteY132" fmla="*/ 3165840 h 4516366"/>
              <a:gd name="connsiteX133" fmla="*/ 7320035 w 9353304"/>
              <a:gd name="connsiteY133" fmla="*/ 1299738 h 4516366"/>
              <a:gd name="connsiteX134" fmla="*/ 7320035 w 9353304"/>
              <a:gd name="connsiteY134" fmla="*/ 683704 h 4516366"/>
              <a:gd name="connsiteX135" fmla="*/ 7449062 w 9353304"/>
              <a:gd name="connsiteY135" fmla="*/ 554677 h 4516366"/>
              <a:gd name="connsiteX136" fmla="*/ 1148720 w 9353304"/>
              <a:gd name="connsiteY136" fmla="*/ 325450 h 4516366"/>
              <a:gd name="connsiteX137" fmla="*/ 1146272 w 9353304"/>
              <a:gd name="connsiteY137" fmla="*/ 326284 h 4516366"/>
              <a:gd name="connsiteX138" fmla="*/ 1145878 w 9353304"/>
              <a:gd name="connsiteY138" fmla="*/ 326318 h 4516366"/>
              <a:gd name="connsiteX139" fmla="*/ 884382 w 9353304"/>
              <a:gd name="connsiteY139" fmla="*/ 0 h 4516366"/>
              <a:gd name="connsiteX140" fmla="*/ 1003270 w 9353304"/>
              <a:gd name="connsiteY140" fmla="*/ 78804 h 4516366"/>
              <a:gd name="connsiteX141" fmla="*/ 1003501 w 9353304"/>
              <a:gd name="connsiteY141" fmla="*/ 79948 h 4516366"/>
              <a:gd name="connsiteX142" fmla="*/ 1003501 w 9353304"/>
              <a:gd name="connsiteY142" fmla="*/ 201368 h 4516366"/>
              <a:gd name="connsiteX143" fmla="*/ 1082305 w 9353304"/>
              <a:gd name="connsiteY143" fmla="*/ 320256 h 4516366"/>
              <a:gd name="connsiteX144" fmla="*/ 1126105 w 9353304"/>
              <a:gd name="connsiteY144" fmla="*/ 329098 h 4516366"/>
              <a:gd name="connsiteX145" fmla="*/ 1126105 w 9353304"/>
              <a:gd name="connsiteY145" fmla="*/ 330464 h 4516366"/>
              <a:gd name="connsiteX146" fmla="*/ 1149585 w 9353304"/>
              <a:gd name="connsiteY146" fmla="*/ 332831 h 4516366"/>
              <a:gd name="connsiteX147" fmla="*/ 1249314 w 9353304"/>
              <a:gd name="connsiteY147" fmla="*/ 418780 h 4516366"/>
              <a:gd name="connsiteX148" fmla="*/ 1257516 w 9353304"/>
              <a:gd name="connsiteY148" fmla="*/ 465251 h 4516366"/>
              <a:gd name="connsiteX149" fmla="*/ 1257516 w 9353304"/>
              <a:gd name="connsiteY149" fmla="*/ 932420 h 4516366"/>
              <a:gd name="connsiteX150" fmla="*/ 1386543 w 9353304"/>
              <a:gd name="connsiteY150" fmla="*/ 1061447 h 4516366"/>
              <a:gd name="connsiteX151" fmla="*/ 1386542 w 9353304"/>
              <a:gd name="connsiteY151" fmla="*/ 1061448 h 4516366"/>
              <a:gd name="connsiteX152" fmla="*/ 1515570 w 9353304"/>
              <a:gd name="connsiteY152" fmla="*/ 932421 h 4516366"/>
              <a:gd name="connsiteX153" fmla="*/ 1515570 w 9353304"/>
              <a:gd name="connsiteY153" fmla="*/ 668041 h 4516366"/>
              <a:gd name="connsiteX154" fmla="*/ 1517511 w 9353304"/>
              <a:gd name="connsiteY154" fmla="*/ 658421 h 4516366"/>
              <a:gd name="connsiteX155" fmla="*/ 1636399 w 9353304"/>
              <a:gd name="connsiteY155" fmla="*/ 579617 h 4516366"/>
              <a:gd name="connsiteX156" fmla="*/ 1755288 w 9353304"/>
              <a:gd name="connsiteY156" fmla="*/ 658421 h 4516366"/>
              <a:gd name="connsiteX157" fmla="*/ 1761384 w 9353304"/>
              <a:gd name="connsiteY157" fmla="*/ 688617 h 4516366"/>
              <a:gd name="connsiteX158" fmla="*/ 1761384 w 9353304"/>
              <a:gd name="connsiteY158" fmla="*/ 828828 h 4516366"/>
              <a:gd name="connsiteX159" fmla="*/ 1840188 w 9353304"/>
              <a:gd name="connsiteY159" fmla="*/ 947716 h 4516366"/>
              <a:gd name="connsiteX160" fmla="*/ 1883988 w 9353304"/>
              <a:gd name="connsiteY160" fmla="*/ 956558 h 4516366"/>
              <a:gd name="connsiteX161" fmla="*/ 1883988 w 9353304"/>
              <a:gd name="connsiteY161" fmla="*/ 957924 h 4516366"/>
              <a:gd name="connsiteX162" fmla="*/ 1907468 w 9353304"/>
              <a:gd name="connsiteY162" fmla="*/ 960291 h 4516366"/>
              <a:gd name="connsiteX163" fmla="*/ 2007197 w 9353304"/>
              <a:gd name="connsiteY163" fmla="*/ 1046240 h 4516366"/>
              <a:gd name="connsiteX164" fmla="*/ 2015397 w 9353304"/>
              <a:gd name="connsiteY164" fmla="*/ 1092711 h 4516366"/>
              <a:gd name="connsiteX165" fmla="*/ 2015397 w 9353304"/>
              <a:gd name="connsiteY165" fmla="*/ 1559880 h 4516366"/>
              <a:gd name="connsiteX166" fmla="*/ 2144425 w 9353304"/>
              <a:gd name="connsiteY166" fmla="*/ 1688907 h 4516366"/>
              <a:gd name="connsiteX167" fmla="*/ 2144424 w 9353304"/>
              <a:gd name="connsiteY167" fmla="*/ 1688908 h 4516366"/>
              <a:gd name="connsiteX168" fmla="*/ 2273451 w 9353304"/>
              <a:gd name="connsiteY168" fmla="*/ 1559881 h 4516366"/>
              <a:gd name="connsiteX169" fmla="*/ 2273451 w 9353304"/>
              <a:gd name="connsiteY169" fmla="*/ 1387955 h 4516366"/>
              <a:gd name="connsiteX170" fmla="*/ 2277495 w 9353304"/>
              <a:gd name="connsiteY170" fmla="*/ 1365040 h 4516366"/>
              <a:gd name="connsiteX171" fmla="*/ 2377224 w 9353304"/>
              <a:gd name="connsiteY171" fmla="*/ 1279091 h 4516366"/>
              <a:gd name="connsiteX172" fmla="*/ 2400704 w 9353304"/>
              <a:gd name="connsiteY172" fmla="*/ 1276724 h 4516366"/>
              <a:gd name="connsiteX173" fmla="*/ 2400704 w 9353304"/>
              <a:gd name="connsiteY173" fmla="*/ 1275986 h 4516366"/>
              <a:gd name="connsiteX174" fmla="*/ 2448773 w 9353304"/>
              <a:gd name="connsiteY174" fmla="*/ 1266282 h 4516366"/>
              <a:gd name="connsiteX175" fmla="*/ 2527576 w 9353304"/>
              <a:gd name="connsiteY175" fmla="*/ 1147394 h 4516366"/>
              <a:gd name="connsiteX176" fmla="*/ 2527576 w 9353304"/>
              <a:gd name="connsiteY176" fmla="*/ 1021827 h 4516366"/>
              <a:gd name="connsiteX177" fmla="*/ 2549364 w 9353304"/>
              <a:gd name="connsiteY177" fmla="*/ 983850 h 4516366"/>
              <a:gd name="connsiteX178" fmla="*/ 2626428 w 9353304"/>
              <a:gd name="connsiteY178" fmla="*/ 937406 h 4516366"/>
              <a:gd name="connsiteX179" fmla="*/ 2649908 w 9353304"/>
              <a:gd name="connsiteY179" fmla="*/ 935039 h 4516366"/>
              <a:gd name="connsiteX180" fmla="*/ 2649908 w 9353304"/>
              <a:gd name="connsiteY180" fmla="*/ 934301 h 4516366"/>
              <a:gd name="connsiteX181" fmla="*/ 2697978 w 9353304"/>
              <a:gd name="connsiteY181" fmla="*/ 924597 h 4516366"/>
              <a:gd name="connsiteX182" fmla="*/ 2776780 w 9353304"/>
              <a:gd name="connsiteY182" fmla="*/ 805709 h 4516366"/>
              <a:gd name="connsiteX183" fmla="*/ 2776781 w 9353304"/>
              <a:gd name="connsiteY183" fmla="*/ 660766 h 4516366"/>
              <a:gd name="connsiteX184" fmla="*/ 2777254 w 9353304"/>
              <a:gd name="connsiteY184" fmla="*/ 658421 h 4516366"/>
              <a:gd name="connsiteX185" fmla="*/ 2896141 w 9353304"/>
              <a:gd name="connsiteY185" fmla="*/ 579617 h 4516366"/>
              <a:gd name="connsiteX186" fmla="*/ 3015030 w 9353304"/>
              <a:gd name="connsiteY186" fmla="*/ 658421 h 4516366"/>
              <a:gd name="connsiteX187" fmla="*/ 3020250 w 9353304"/>
              <a:gd name="connsiteY187" fmla="*/ 684282 h 4516366"/>
              <a:gd name="connsiteX188" fmla="*/ 3020250 w 9353304"/>
              <a:gd name="connsiteY188" fmla="*/ 1323655 h 4516366"/>
              <a:gd name="connsiteX189" fmla="*/ 3149278 w 9353304"/>
              <a:gd name="connsiteY189" fmla="*/ 1452682 h 4516366"/>
              <a:gd name="connsiteX190" fmla="*/ 3149277 w 9353304"/>
              <a:gd name="connsiteY190" fmla="*/ 1452683 h 4516366"/>
              <a:gd name="connsiteX191" fmla="*/ 3278304 w 9353304"/>
              <a:gd name="connsiteY191" fmla="*/ 1323656 h 4516366"/>
              <a:gd name="connsiteX192" fmla="*/ 3278304 w 9353304"/>
              <a:gd name="connsiteY192" fmla="*/ 1102220 h 4516366"/>
              <a:gd name="connsiteX193" fmla="*/ 3279457 w 9353304"/>
              <a:gd name="connsiteY193" fmla="*/ 1096508 h 4516366"/>
              <a:gd name="connsiteX194" fmla="*/ 3398344 w 9353304"/>
              <a:gd name="connsiteY194" fmla="*/ 1017704 h 4516366"/>
              <a:gd name="connsiteX195" fmla="*/ 3517232 w 9353304"/>
              <a:gd name="connsiteY195" fmla="*/ 1096508 h 4516366"/>
              <a:gd name="connsiteX196" fmla="*/ 3522746 w 9353304"/>
              <a:gd name="connsiteY196" fmla="*/ 1123820 h 4516366"/>
              <a:gd name="connsiteX197" fmla="*/ 3522746 w 9353304"/>
              <a:gd name="connsiteY197" fmla="*/ 1174150 h 4516366"/>
              <a:gd name="connsiteX198" fmla="*/ 3601550 w 9353304"/>
              <a:gd name="connsiteY198" fmla="*/ 1293038 h 4516366"/>
              <a:gd name="connsiteX199" fmla="*/ 3645350 w 9353304"/>
              <a:gd name="connsiteY199" fmla="*/ 1301880 h 4516366"/>
              <a:gd name="connsiteX200" fmla="*/ 3645350 w 9353304"/>
              <a:gd name="connsiteY200" fmla="*/ 1303246 h 4516366"/>
              <a:gd name="connsiteX201" fmla="*/ 3668830 w 9353304"/>
              <a:gd name="connsiteY201" fmla="*/ 1305613 h 4516366"/>
              <a:gd name="connsiteX202" fmla="*/ 3768559 w 9353304"/>
              <a:gd name="connsiteY202" fmla="*/ 1391562 h 4516366"/>
              <a:gd name="connsiteX203" fmla="*/ 3776760 w 9353304"/>
              <a:gd name="connsiteY203" fmla="*/ 1438033 h 4516366"/>
              <a:gd name="connsiteX204" fmla="*/ 3776760 w 9353304"/>
              <a:gd name="connsiteY204" fmla="*/ 1905202 h 4516366"/>
              <a:gd name="connsiteX205" fmla="*/ 3905787 w 9353304"/>
              <a:gd name="connsiteY205" fmla="*/ 2034229 h 4516366"/>
              <a:gd name="connsiteX206" fmla="*/ 3905786 w 9353304"/>
              <a:gd name="connsiteY206" fmla="*/ 2034230 h 4516366"/>
              <a:gd name="connsiteX207" fmla="*/ 4034813 w 9353304"/>
              <a:gd name="connsiteY207" fmla="*/ 1905203 h 4516366"/>
              <a:gd name="connsiteX208" fmla="*/ 4034813 w 9353304"/>
              <a:gd name="connsiteY208" fmla="*/ 1659178 h 4516366"/>
              <a:gd name="connsiteX209" fmla="*/ 4038951 w 9353304"/>
              <a:gd name="connsiteY209" fmla="*/ 1638685 h 4516366"/>
              <a:gd name="connsiteX210" fmla="*/ 4157838 w 9353304"/>
              <a:gd name="connsiteY210" fmla="*/ 1559881 h 4516366"/>
              <a:gd name="connsiteX211" fmla="*/ 4276724 w 9353304"/>
              <a:gd name="connsiteY211" fmla="*/ 1638685 h 4516366"/>
              <a:gd name="connsiteX212" fmla="*/ 4278550 w 9353304"/>
              <a:gd name="connsiteY212" fmla="*/ 1647730 h 4516366"/>
              <a:gd name="connsiteX213" fmla="*/ 4278550 w 9353304"/>
              <a:gd name="connsiteY213" fmla="*/ 1759088 h 4516366"/>
              <a:gd name="connsiteX214" fmla="*/ 4407577 w 9353304"/>
              <a:gd name="connsiteY214" fmla="*/ 1888115 h 4516366"/>
              <a:gd name="connsiteX215" fmla="*/ 4407576 w 9353304"/>
              <a:gd name="connsiteY215" fmla="*/ 1888116 h 4516366"/>
              <a:gd name="connsiteX216" fmla="*/ 4536603 w 9353304"/>
              <a:gd name="connsiteY216" fmla="*/ 1759089 h 4516366"/>
              <a:gd name="connsiteX217" fmla="*/ 4536603 w 9353304"/>
              <a:gd name="connsiteY217" fmla="*/ 1151654 h 4516366"/>
              <a:gd name="connsiteX218" fmla="*/ 4542703 w 9353304"/>
              <a:gd name="connsiteY218" fmla="*/ 1121438 h 4516366"/>
              <a:gd name="connsiteX219" fmla="*/ 4661591 w 9353304"/>
              <a:gd name="connsiteY219" fmla="*/ 1042634 h 4516366"/>
              <a:gd name="connsiteX220" fmla="*/ 4761155 w 9353304"/>
              <a:gd name="connsiteY220" fmla="*/ 1089588 h 4516366"/>
              <a:gd name="connsiteX221" fmla="*/ 4778322 w 9353304"/>
              <a:gd name="connsiteY221" fmla="*/ 1117883 h 4516366"/>
              <a:gd name="connsiteX222" fmla="*/ 4778322 w 9353304"/>
              <a:gd name="connsiteY222" fmla="*/ 1438518 h 4516366"/>
              <a:gd name="connsiteX223" fmla="*/ 4907349 w 9353304"/>
              <a:gd name="connsiteY223" fmla="*/ 1567545 h 4516366"/>
              <a:gd name="connsiteX224" fmla="*/ 4907348 w 9353304"/>
              <a:gd name="connsiteY224" fmla="*/ 1567544 h 4516366"/>
              <a:gd name="connsiteX225" fmla="*/ 5036375 w 9353304"/>
              <a:gd name="connsiteY225" fmla="*/ 1438517 h 4516366"/>
              <a:gd name="connsiteX226" fmla="*/ 5036375 w 9353304"/>
              <a:gd name="connsiteY226" fmla="*/ 971348 h 4516366"/>
              <a:gd name="connsiteX227" fmla="*/ 5044576 w 9353304"/>
              <a:gd name="connsiteY227" fmla="*/ 924877 h 4516366"/>
              <a:gd name="connsiteX228" fmla="*/ 5144305 w 9353304"/>
              <a:gd name="connsiteY228" fmla="*/ 838928 h 4516366"/>
              <a:gd name="connsiteX229" fmla="*/ 5167785 w 9353304"/>
              <a:gd name="connsiteY229" fmla="*/ 836561 h 4516366"/>
              <a:gd name="connsiteX230" fmla="*/ 5167785 w 9353304"/>
              <a:gd name="connsiteY230" fmla="*/ 835195 h 4516366"/>
              <a:gd name="connsiteX231" fmla="*/ 5211585 w 9353304"/>
              <a:gd name="connsiteY231" fmla="*/ 826353 h 4516366"/>
              <a:gd name="connsiteX232" fmla="*/ 5290389 w 9353304"/>
              <a:gd name="connsiteY232" fmla="*/ 707465 h 4516366"/>
              <a:gd name="connsiteX233" fmla="*/ 5290389 w 9353304"/>
              <a:gd name="connsiteY233" fmla="*/ 631337 h 4516366"/>
              <a:gd name="connsiteX234" fmla="*/ 5316595 w 9353304"/>
              <a:gd name="connsiteY234" fmla="*/ 592468 h 4516366"/>
              <a:gd name="connsiteX235" fmla="*/ 5407831 w 9353304"/>
              <a:gd name="connsiteY235" fmla="*/ 554677 h 4516366"/>
              <a:gd name="connsiteX236" fmla="*/ 5507394 w 9353304"/>
              <a:gd name="connsiteY236" fmla="*/ 601631 h 4516366"/>
              <a:gd name="connsiteX237" fmla="*/ 5523625 w 9353304"/>
              <a:gd name="connsiteY237" fmla="*/ 628382 h 4516366"/>
              <a:gd name="connsiteX238" fmla="*/ 5523625 w 9353304"/>
              <a:gd name="connsiteY238" fmla="*/ 1251118 h 4516366"/>
              <a:gd name="connsiteX239" fmla="*/ 5652652 w 9353304"/>
              <a:gd name="connsiteY239" fmla="*/ 1380145 h 4516366"/>
              <a:gd name="connsiteX240" fmla="*/ 5652651 w 9353304"/>
              <a:gd name="connsiteY240" fmla="*/ 1380146 h 4516366"/>
              <a:gd name="connsiteX241" fmla="*/ 5781678 w 9353304"/>
              <a:gd name="connsiteY241" fmla="*/ 1251119 h 4516366"/>
              <a:gd name="connsiteX242" fmla="*/ 5781678 w 9353304"/>
              <a:gd name="connsiteY242" fmla="*/ 958319 h 4516366"/>
              <a:gd name="connsiteX243" fmla="*/ 5791441 w 9353304"/>
              <a:gd name="connsiteY243" fmla="*/ 909959 h 4516366"/>
              <a:gd name="connsiteX244" fmla="*/ 5910329 w 9353304"/>
              <a:gd name="connsiteY244" fmla="*/ 831155 h 4516366"/>
              <a:gd name="connsiteX245" fmla="*/ 6029217 w 9353304"/>
              <a:gd name="connsiteY245" fmla="*/ 909959 h 4516366"/>
              <a:gd name="connsiteX246" fmla="*/ 6036685 w 9353304"/>
              <a:gd name="connsiteY246" fmla="*/ 946952 h 4516366"/>
              <a:gd name="connsiteX247" fmla="*/ 6036685 w 9353304"/>
              <a:gd name="connsiteY247" fmla="*/ 1016695 h 4516366"/>
              <a:gd name="connsiteX248" fmla="*/ 6039356 w 9353304"/>
              <a:gd name="connsiteY248" fmla="*/ 1029925 h 4516366"/>
              <a:gd name="connsiteX249" fmla="*/ 6039356 w 9353304"/>
              <a:gd name="connsiteY249" fmla="*/ 1088389 h 4516366"/>
              <a:gd name="connsiteX250" fmla="*/ 6045258 w 9353304"/>
              <a:gd name="connsiteY250" fmla="*/ 1059156 h 4516366"/>
              <a:gd name="connsiteX251" fmla="*/ 6046825 w 9353304"/>
              <a:gd name="connsiteY251" fmla="*/ 1066918 h 4516366"/>
              <a:gd name="connsiteX252" fmla="*/ 6165712 w 9353304"/>
              <a:gd name="connsiteY252" fmla="*/ 1145722 h 4516366"/>
              <a:gd name="connsiteX253" fmla="*/ 6165711 w 9353304"/>
              <a:gd name="connsiteY253" fmla="*/ 1145723 h 4516366"/>
              <a:gd name="connsiteX254" fmla="*/ 6284599 w 9353304"/>
              <a:gd name="connsiteY254" fmla="*/ 1066919 h 4516366"/>
              <a:gd name="connsiteX255" fmla="*/ 6286167 w 9353304"/>
              <a:gd name="connsiteY255" fmla="*/ 1059154 h 4516366"/>
              <a:gd name="connsiteX256" fmla="*/ 6288196 w 9353304"/>
              <a:gd name="connsiteY256" fmla="*/ 1069209 h 4516366"/>
              <a:gd name="connsiteX257" fmla="*/ 6288196 w 9353304"/>
              <a:gd name="connsiteY257" fmla="*/ 1049101 h 4516366"/>
              <a:gd name="connsiteX258" fmla="*/ 6294738 w 9353304"/>
              <a:gd name="connsiteY258" fmla="*/ 1016696 h 4516366"/>
              <a:gd name="connsiteX259" fmla="*/ 6294738 w 9353304"/>
              <a:gd name="connsiteY259" fmla="*/ 927778 h 4516366"/>
              <a:gd name="connsiteX260" fmla="*/ 6298336 w 9353304"/>
              <a:gd name="connsiteY260" fmla="*/ 909959 h 4516366"/>
              <a:gd name="connsiteX261" fmla="*/ 6417223 w 9353304"/>
              <a:gd name="connsiteY261" fmla="*/ 831155 h 4516366"/>
              <a:gd name="connsiteX262" fmla="*/ 6536111 w 9353304"/>
              <a:gd name="connsiteY262" fmla="*/ 909959 h 4516366"/>
              <a:gd name="connsiteX263" fmla="*/ 6546249 w 9353304"/>
              <a:gd name="connsiteY263" fmla="*/ 960178 h 4516366"/>
              <a:gd name="connsiteX264" fmla="*/ 6546249 w 9353304"/>
              <a:gd name="connsiteY264" fmla="*/ 769842 h 4516366"/>
              <a:gd name="connsiteX265" fmla="*/ 6546250 w 9353304"/>
              <a:gd name="connsiteY265" fmla="*/ 769846 h 4516366"/>
              <a:gd name="connsiteX266" fmla="*/ 6546249 w 9353304"/>
              <a:gd name="connsiteY266" fmla="*/ 3442314 h 4516366"/>
              <a:gd name="connsiteX267" fmla="*/ 6536111 w 9353304"/>
              <a:gd name="connsiteY267" fmla="*/ 3392095 h 4516366"/>
              <a:gd name="connsiteX268" fmla="*/ 6417223 w 9353304"/>
              <a:gd name="connsiteY268" fmla="*/ 3313291 h 4516366"/>
              <a:gd name="connsiteX269" fmla="*/ 6298336 w 9353304"/>
              <a:gd name="connsiteY269" fmla="*/ 3392095 h 4516366"/>
              <a:gd name="connsiteX270" fmla="*/ 6294738 w 9353304"/>
              <a:gd name="connsiteY270" fmla="*/ 3409914 h 4516366"/>
              <a:gd name="connsiteX271" fmla="*/ 6294738 w 9353304"/>
              <a:gd name="connsiteY271" fmla="*/ 3498832 h 4516366"/>
              <a:gd name="connsiteX272" fmla="*/ 6165711 w 9353304"/>
              <a:gd name="connsiteY272" fmla="*/ 3627859 h 4516366"/>
              <a:gd name="connsiteX273" fmla="*/ 6165712 w 9353304"/>
              <a:gd name="connsiteY273" fmla="*/ 3627858 h 4516366"/>
              <a:gd name="connsiteX274" fmla="*/ 6036685 w 9353304"/>
              <a:gd name="connsiteY274" fmla="*/ 3498831 h 4516366"/>
              <a:gd name="connsiteX275" fmla="*/ 6036685 w 9353304"/>
              <a:gd name="connsiteY275" fmla="*/ 3429088 h 4516366"/>
              <a:gd name="connsiteX276" fmla="*/ 6029217 w 9353304"/>
              <a:gd name="connsiteY276" fmla="*/ 3392095 h 4516366"/>
              <a:gd name="connsiteX277" fmla="*/ 5910329 w 9353304"/>
              <a:gd name="connsiteY277" fmla="*/ 3313291 h 4516366"/>
              <a:gd name="connsiteX278" fmla="*/ 5791441 w 9353304"/>
              <a:gd name="connsiteY278" fmla="*/ 3392095 h 4516366"/>
              <a:gd name="connsiteX279" fmla="*/ 5781678 w 9353304"/>
              <a:gd name="connsiteY279" fmla="*/ 3440455 h 4516366"/>
              <a:gd name="connsiteX280" fmla="*/ 5781678 w 9353304"/>
              <a:gd name="connsiteY280" fmla="*/ 3733255 h 4516366"/>
              <a:gd name="connsiteX281" fmla="*/ 5652651 w 9353304"/>
              <a:gd name="connsiteY281" fmla="*/ 3862282 h 4516366"/>
              <a:gd name="connsiteX282" fmla="*/ 5652652 w 9353304"/>
              <a:gd name="connsiteY282" fmla="*/ 3862281 h 4516366"/>
              <a:gd name="connsiteX283" fmla="*/ 5523625 w 9353304"/>
              <a:gd name="connsiteY283" fmla="*/ 3733254 h 4516366"/>
              <a:gd name="connsiteX284" fmla="*/ 5523625 w 9353304"/>
              <a:gd name="connsiteY284" fmla="*/ 3110518 h 4516366"/>
              <a:gd name="connsiteX285" fmla="*/ 5507394 w 9353304"/>
              <a:gd name="connsiteY285" fmla="*/ 3083767 h 4516366"/>
              <a:gd name="connsiteX286" fmla="*/ 5407831 w 9353304"/>
              <a:gd name="connsiteY286" fmla="*/ 3036813 h 4516366"/>
              <a:gd name="connsiteX287" fmla="*/ 5316595 w 9353304"/>
              <a:gd name="connsiteY287" fmla="*/ 3074604 h 4516366"/>
              <a:gd name="connsiteX288" fmla="*/ 5290389 w 9353304"/>
              <a:gd name="connsiteY288" fmla="*/ 3113473 h 4516366"/>
              <a:gd name="connsiteX289" fmla="*/ 5290389 w 9353304"/>
              <a:gd name="connsiteY289" fmla="*/ 3189601 h 4516366"/>
              <a:gd name="connsiteX290" fmla="*/ 5211585 w 9353304"/>
              <a:gd name="connsiteY290" fmla="*/ 3308489 h 4516366"/>
              <a:gd name="connsiteX291" fmla="*/ 5167785 w 9353304"/>
              <a:gd name="connsiteY291" fmla="*/ 3317331 h 4516366"/>
              <a:gd name="connsiteX292" fmla="*/ 5167785 w 9353304"/>
              <a:gd name="connsiteY292" fmla="*/ 3318697 h 4516366"/>
              <a:gd name="connsiteX293" fmla="*/ 5144305 w 9353304"/>
              <a:gd name="connsiteY293" fmla="*/ 3321064 h 4516366"/>
              <a:gd name="connsiteX294" fmla="*/ 5044576 w 9353304"/>
              <a:gd name="connsiteY294" fmla="*/ 3407013 h 4516366"/>
              <a:gd name="connsiteX295" fmla="*/ 5036375 w 9353304"/>
              <a:gd name="connsiteY295" fmla="*/ 3453484 h 4516366"/>
              <a:gd name="connsiteX296" fmla="*/ 5036375 w 9353304"/>
              <a:gd name="connsiteY296" fmla="*/ 3920653 h 4516366"/>
              <a:gd name="connsiteX297" fmla="*/ 4907348 w 9353304"/>
              <a:gd name="connsiteY297" fmla="*/ 4049680 h 4516366"/>
              <a:gd name="connsiteX298" fmla="*/ 4907349 w 9353304"/>
              <a:gd name="connsiteY298" fmla="*/ 4049681 h 4516366"/>
              <a:gd name="connsiteX299" fmla="*/ 4778322 w 9353304"/>
              <a:gd name="connsiteY299" fmla="*/ 3920654 h 4516366"/>
              <a:gd name="connsiteX300" fmla="*/ 4778322 w 9353304"/>
              <a:gd name="connsiteY300" fmla="*/ 3600019 h 4516366"/>
              <a:gd name="connsiteX301" fmla="*/ 4761155 w 9353304"/>
              <a:gd name="connsiteY301" fmla="*/ 3571724 h 4516366"/>
              <a:gd name="connsiteX302" fmla="*/ 4661591 w 9353304"/>
              <a:gd name="connsiteY302" fmla="*/ 3524770 h 4516366"/>
              <a:gd name="connsiteX303" fmla="*/ 4542703 w 9353304"/>
              <a:gd name="connsiteY303" fmla="*/ 3603574 h 4516366"/>
              <a:gd name="connsiteX304" fmla="*/ 4536603 w 9353304"/>
              <a:gd name="connsiteY304" fmla="*/ 3633790 h 4516366"/>
              <a:gd name="connsiteX305" fmla="*/ 4536603 w 9353304"/>
              <a:gd name="connsiteY305" fmla="*/ 4241225 h 4516366"/>
              <a:gd name="connsiteX306" fmla="*/ 4407576 w 9353304"/>
              <a:gd name="connsiteY306" fmla="*/ 4370252 h 4516366"/>
              <a:gd name="connsiteX307" fmla="*/ 4407577 w 9353304"/>
              <a:gd name="connsiteY307" fmla="*/ 4370251 h 4516366"/>
              <a:gd name="connsiteX308" fmla="*/ 4278550 w 9353304"/>
              <a:gd name="connsiteY308" fmla="*/ 4241224 h 4516366"/>
              <a:gd name="connsiteX309" fmla="*/ 4278550 w 9353304"/>
              <a:gd name="connsiteY309" fmla="*/ 4129866 h 4516366"/>
              <a:gd name="connsiteX310" fmla="*/ 4276724 w 9353304"/>
              <a:gd name="connsiteY310" fmla="*/ 4120821 h 4516366"/>
              <a:gd name="connsiteX311" fmla="*/ 4157838 w 9353304"/>
              <a:gd name="connsiteY311" fmla="*/ 4042017 h 4516366"/>
              <a:gd name="connsiteX312" fmla="*/ 4038951 w 9353304"/>
              <a:gd name="connsiteY312" fmla="*/ 4120821 h 4516366"/>
              <a:gd name="connsiteX313" fmla="*/ 4034813 w 9353304"/>
              <a:gd name="connsiteY313" fmla="*/ 4141314 h 4516366"/>
              <a:gd name="connsiteX314" fmla="*/ 4034813 w 9353304"/>
              <a:gd name="connsiteY314" fmla="*/ 4387339 h 4516366"/>
              <a:gd name="connsiteX315" fmla="*/ 3905786 w 9353304"/>
              <a:gd name="connsiteY315" fmla="*/ 4516366 h 4516366"/>
              <a:gd name="connsiteX316" fmla="*/ 3905787 w 9353304"/>
              <a:gd name="connsiteY316" fmla="*/ 4516365 h 4516366"/>
              <a:gd name="connsiteX317" fmla="*/ 3776760 w 9353304"/>
              <a:gd name="connsiteY317" fmla="*/ 4387338 h 4516366"/>
              <a:gd name="connsiteX318" fmla="*/ 3776760 w 9353304"/>
              <a:gd name="connsiteY318" fmla="*/ 3920169 h 4516366"/>
              <a:gd name="connsiteX319" fmla="*/ 3768559 w 9353304"/>
              <a:gd name="connsiteY319" fmla="*/ 3873698 h 4516366"/>
              <a:gd name="connsiteX320" fmla="*/ 3668830 w 9353304"/>
              <a:gd name="connsiteY320" fmla="*/ 3787749 h 4516366"/>
              <a:gd name="connsiteX321" fmla="*/ 3645350 w 9353304"/>
              <a:gd name="connsiteY321" fmla="*/ 3785382 h 4516366"/>
              <a:gd name="connsiteX322" fmla="*/ 3645350 w 9353304"/>
              <a:gd name="connsiteY322" fmla="*/ 3784016 h 4516366"/>
              <a:gd name="connsiteX323" fmla="*/ 3601550 w 9353304"/>
              <a:gd name="connsiteY323" fmla="*/ 3775174 h 4516366"/>
              <a:gd name="connsiteX324" fmla="*/ 3522746 w 9353304"/>
              <a:gd name="connsiteY324" fmla="*/ 3656286 h 4516366"/>
              <a:gd name="connsiteX325" fmla="*/ 3522746 w 9353304"/>
              <a:gd name="connsiteY325" fmla="*/ 3605956 h 4516366"/>
              <a:gd name="connsiteX326" fmla="*/ 3517232 w 9353304"/>
              <a:gd name="connsiteY326" fmla="*/ 3578644 h 4516366"/>
              <a:gd name="connsiteX327" fmla="*/ 3398344 w 9353304"/>
              <a:gd name="connsiteY327" fmla="*/ 3499840 h 4516366"/>
              <a:gd name="connsiteX328" fmla="*/ 3279457 w 9353304"/>
              <a:gd name="connsiteY328" fmla="*/ 3578644 h 4516366"/>
              <a:gd name="connsiteX329" fmla="*/ 3278304 w 9353304"/>
              <a:gd name="connsiteY329" fmla="*/ 3584356 h 4516366"/>
              <a:gd name="connsiteX330" fmla="*/ 3278304 w 9353304"/>
              <a:gd name="connsiteY330" fmla="*/ 3805792 h 4516366"/>
              <a:gd name="connsiteX331" fmla="*/ 3149277 w 9353304"/>
              <a:gd name="connsiteY331" fmla="*/ 3934819 h 4516366"/>
              <a:gd name="connsiteX332" fmla="*/ 3149278 w 9353304"/>
              <a:gd name="connsiteY332" fmla="*/ 3934818 h 4516366"/>
              <a:gd name="connsiteX333" fmla="*/ 3020250 w 9353304"/>
              <a:gd name="connsiteY333" fmla="*/ 3805791 h 4516366"/>
              <a:gd name="connsiteX334" fmla="*/ 3020250 w 9353304"/>
              <a:gd name="connsiteY334" fmla="*/ 3166418 h 4516366"/>
              <a:gd name="connsiteX335" fmla="*/ 3015030 w 9353304"/>
              <a:gd name="connsiteY335" fmla="*/ 3140557 h 4516366"/>
              <a:gd name="connsiteX336" fmla="*/ 2896141 w 9353304"/>
              <a:gd name="connsiteY336" fmla="*/ 3061753 h 4516366"/>
              <a:gd name="connsiteX337" fmla="*/ 2777254 w 9353304"/>
              <a:gd name="connsiteY337" fmla="*/ 3140557 h 4516366"/>
              <a:gd name="connsiteX338" fmla="*/ 2776781 w 9353304"/>
              <a:gd name="connsiteY338" fmla="*/ 3142902 h 4516366"/>
              <a:gd name="connsiteX339" fmla="*/ 2776780 w 9353304"/>
              <a:gd name="connsiteY339" fmla="*/ 3287845 h 4516366"/>
              <a:gd name="connsiteX340" fmla="*/ 2697978 w 9353304"/>
              <a:gd name="connsiteY340" fmla="*/ 3406733 h 4516366"/>
              <a:gd name="connsiteX341" fmla="*/ 2649908 w 9353304"/>
              <a:gd name="connsiteY341" fmla="*/ 3416437 h 4516366"/>
              <a:gd name="connsiteX342" fmla="*/ 2649908 w 9353304"/>
              <a:gd name="connsiteY342" fmla="*/ 3417175 h 4516366"/>
              <a:gd name="connsiteX343" fmla="*/ 2626428 w 9353304"/>
              <a:gd name="connsiteY343" fmla="*/ 3419542 h 4516366"/>
              <a:gd name="connsiteX344" fmla="*/ 2549364 w 9353304"/>
              <a:gd name="connsiteY344" fmla="*/ 3465986 h 4516366"/>
              <a:gd name="connsiteX345" fmla="*/ 2527576 w 9353304"/>
              <a:gd name="connsiteY345" fmla="*/ 3503963 h 4516366"/>
              <a:gd name="connsiteX346" fmla="*/ 2527576 w 9353304"/>
              <a:gd name="connsiteY346" fmla="*/ 3629530 h 4516366"/>
              <a:gd name="connsiteX347" fmla="*/ 2448773 w 9353304"/>
              <a:gd name="connsiteY347" fmla="*/ 3748418 h 4516366"/>
              <a:gd name="connsiteX348" fmla="*/ 2400704 w 9353304"/>
              <a:gd name="connsiteY348" fmla="*/ 3758122 h 4516366"/>
              <a:gd name="connsiteX349" fmla="*/ 2400704 w 9353304"/>
              <a:gd name="connsiteY349" fmla="*/ 3758860 h 4516366"/>
              <a:gd name="connsiteX350" fmla="*/ 2377224 w 9353304"/>
              <a:gd name="connsiteY350" fmla="*/ 3761227 h 4516366"/>
              <a:gd name="connsiteX351" fmla="*/ 2277495 w 9353304"/>
              <a:gd name="connsiteY351" fmla="*/ 3847176 h 4516366"/>
              <a:gd name="connsiteX352" fmla="*/ 2273451 w 9353304"/>
              <a:gd name="connsiteY352" fmla="*/ 3870091 h 4516366"/>
              <a:gd name="connsiteX353" fmla="*/ 2273451 w 9353304"/>
              <a:gd name="connsiteY353" fmla="*/ 4042017 h 4516366"/>
              <a:gd name="connsiteX354" fmla="*/ 2144424 w 9353304"/>
              <a:gd name="connsiteY354" fmla="*/ 4171044 h 4516366"/>
              <a:gd name="connsiteX355" fmla="*/ 2144425 w 9353304"/>
              <a:gd name="connsiteY355" fmla="*/ 4171043 h 4516366"/>
              <a:gd name="connsiteX356" fmla="*/ 2015397 w 9353304"/>
              <a:gd name="connsiteY356" fmla="*/ 4042016 h 4516366"/>
              <a:gd name="connsiteX357" fmla="*/ 2015397 w 9353304"/>
              <a:gd name="connsiteY357" fmla="*/ 3574847 h 4516366"/>
              <a:gd name="connsiteX358" fmla="*/ 2007197 w 9353304"/>
              <a:gd name="connsiteY358" fmla="*/ 3528376 h 4516366"/>
              <a:gd name="connsiteX359" fmla="*/ 1907468 w 9353304"/>
              <a:gd name="connsiteY359" fmla="*/ 3442427 h 4516366"/>
              <a:gd name="connsiteX360" fmla="*/ 1883988 w 9353304"/>
              <a:gd name="connsiteY360" fmla="*/ 3440060 h 4516366"/>
              <a:gd name="connsiteX361" fmla="*/ 1883988 w 9353304"/>
              <a:gd name="connsiteY361" fmla="*/ 3438694 h 4516366"/>
              <a:gd name="connsiteX362" fmla="*/ 1840188 w 9353304"/>
              <a:gd name="connsiteY362" fmla="*/ 3429852 h 4516366"/>
              <a:gd name="connsiteX363" fmla="*/ 1761384 w 9353304"/>
              <a:gd name="connsiteY363" fmla="*/ 3310964 h 4516366"/>
              <a:gd name="connsiteX364" fmla="*/ 1761384 w 9353304"/>
              <a:gd name="connsiteY364" fmla="*/ 3170753 h 4516366"/>
              <a:gd name="connsiteX365" fmla="*/ 1755288 w 9353304"/>
              <a:gd name="connsiteY365" fmla="*/ 3140557 h 4516366"/>
              <a:gd name="connsiteX366" fmla="*/ 1636399 w 9353304"/>
              <a:gd name="connsiteY366" fmla="*/ 3061753 h 4516366"/>
              <a:gd name="connsiteX367" fmla="*/ 1517511 w 9353304"/>
              <a:gd name="connsiteY367" fmla="*/ 3140557 h 4516366"/>
              <a:gd name="connsiteX368" fmla="*/ 1515570 w 9353304"/>
              <a:gd name="connsiteY368" fmla="*/ 3150177 h 4516366"/>
              <a:gd name="connsiteX369" fmla="*/ 1515570 w 9353304"/>
              <a:gd name="connsiteY369" fmla="*/ 3414557 h 4516366"/>
              <a:gd name="connsiteX370" fmla="*/ 1386542 w 9353304"/>
              <a:gd name="connsiteY370" fmla="*/ 3543584 h 4516366"/>
              <a:gd name="connsiteX371" fmla="*/ 1386543 w 9353304"/>
              <a:gd name="connsiteY371" fmla="*/ 3543583 h 4516366"/>
              <a:gd name="connsiteX372" fmla="*/ 1257516 w 9353304"/>
              <a:gd name="connsiteY372" fmla="*/ 3414556 h 4516366"/>
              <a:gd name="connsiteX373" fmla="*/ 1257516 w 9353304"/>
              <a:gd name="connsiteY373" fmla="*/ 2947387 h 4516366"/>
              <a:gd name="connsiteX374" fmla="*/ 1249314 w 9353304"/>
              <a:gd name="connsiteY374" fmla="*/ 2900916 h 4516366"/>
              <a:gd name="connsiteX375" fmla="*/ 1149585 w 9353304"/>
              <a:gd name="connsiteY375" fmla="*/ 2814967 h 4516366"/>
              <a:gd name="connsiteX376" fmla="*/ 1126105 w 9353304"/>
              <a:gd name="connsiteY376" fmla="*/ 2812600 h 4516366"/>
              <a:gd name="connsiteX377" fmla="*/ 1126105 w 9353304"/>
              <a:gd name="connsiteY377" fmla="*/ 2811234 h 4516366"/>
              <a:gd name="connsiteX378" fmla="*/ 1082305 w 9353304"/>
              <a:gd name="connsiteY378" fmla="*/ 2802392 h 4516366"/>
              <a:gd name="connsiteX379" fmla="*/ 1003501 w 9353304"/>
              <a:gd name="connsiteY379" fmla="*/ 2683504 h 4516366"/>
              <a:gd name="connsiteX380" fmla="*/ 1003501 w 9353304"/>
              <a:gd name="connsiteY380" fmla="*/ 2562084 h 4516366"/>
              <a:gd name="connsiteX381" fmla="*/ 1003270 w 9353304"/>
              <a:gd name="connsiteY381" fmla="*/ 2560940 h 4516366"/>
              <a:gd name="connsiteX382" fmla="*/ 884382 w 9353304"/>
              <a:gd name="connsiteY382" fmla="*/ 2482136 h 4516366"/>
              <a:gd name="connsiteX383" fmla="*/ 765495 w 9353304"/>
              <a:gd name="connsiteY383" fmla="*/ 2560940 h 4516366"/>
              <a:gd name="connsiteX384" fmla="*/ 762039 w 9353304"/>
              <a:gd name="connsiteY384" fmla="*/ 2578060 h 4516366"/>
              <a:gd name="connsiteX385" fmla="*/ 762039 w 9353304"/>
              <a:gd name="connsiteY385" fmla="*/ 2789322 h 4516366"/>
              <a:gd name="connsiteX386" fmla="*/ 683236 w 9353304"/>
              <a:gd name="connsiteY386" fmla="*/ 2908210 h 4516366"/>
              <a:gd name="connsiteX387" fmla="*/ 635166 w 9353304"/>
              <a:gd name="connsiteY387" fmla="*/ 2917914 h 4516366"/>
              <a:gd name="connsiteX388" fmla="*/ 635166 w 9353304"/>
              <a:gd name="connsiteY388" fmla="*/ 2918652 h 4516366"/>
              <a:gd name="connsiteX389" fmla="*/ 611686 w 9353304"/>
              <a:gd name="connsiteY389" fmla="*/ 2921019 h 4516366"/>
              <a:gd name="connsiteX390" fmla="*/ 534621 w 9353304"/>
              <a:gd name="connsiteY390" fmla="*/ 2967463 h 4516366"/>
              <a:gd name="connsiteX391" fmla="*/ 512067 w 9353304"/>
              <a:gd name="connsiteY391" fmla="*/ 3006776 h 4516366"/>
              <a:gd name="connsiteX392" fmla="*/ 512067 w 9353304"/>
              <a:gd name="connsiteY392" fmla="*/ 3706389 h 4516366"/>
              <a:gd name="connsiteX393" fmla="*/ 383040 w 9353304"/>
              <a:gd name="connsiteY393" fmla="*/ 3835416 h 4516366"/>
              <a:gd name="connsiteX394" fmla="*/ 383041 w 9353304"/>
              <a:gd name="connsiteY394" fmla="*/ 3835415 h 4516366"/>
              <a:gd name="connsiteX395" fmla="*/ 254014 w 9353304"/>
              <a:gd name="connsiteY395" fmla="*/ 3706388 h 4516366"/>
              <a:gd name="connsiteX396" fmla="*/ 254014 w 9353304"/>
              <a:gd name="connsiteY396" fmla="*/ 3239219 h 4516366"/>
              <a:gd name="connsiteX397" fmla="*/ 245813 w 9353304"/>
              <a:gd name="connsiteY397" fmla="*/ 3192748 h 4516366"/>
              <a:gd name="connsiteX398" fmla="*/ 146084 w 9353304"/>
              <a:gd name="connsiteY398" fmla="*/ 3106799 h 4516366"/>
              <a:gd name="connsiteX399" fmla="*/ 122604 w 9353304"/>
              <a:gd name="connsiteY399" fmla="*/ 3104432 h 4516366"/>
              <a:gd name="connsiteX400" fmla="*/ 122604 w 9353304"/>
              <a:gd name="connsiteY400" fmla="*/ 3103066 h 4516366"/>
              <a:gd name="connsiteX401" fmla="*/ 78804 w 9353304"/>
              <a:gd name="connsiteY401" fmla="*/ 3094224 h 4516366"/>
              <a:gd name="connsiteX402" fmla="*/ 0 w 9353304"/>
              <a:gd name="connsiteY402" fmla="*/ 2975336 h 4516366"/>
              <a:gd name="connsiteX403" fmla="*/ 0 w 9353304"/>
              <a:gd name="connsiteY403" fmla="*/ 493200 h 4516366"/>
              <a:gd name="connsiteX404" fmla="*/ 78804 w 9353304"/>
              <a:gd name="connsiteY404" fmla="*/ 612088 h 4516366"/>
              <a:gd name="connsiteX405" fmla="*/ 122604 w 9353304"/>
              <a:gd name="connsiteY405" fmla="*/ 620930 h 4516366"/>
              <a:gd name="connsiteX406" fmla="*/ 122604 w 9353304"/>
              <a:gd name="connsiteY406" fmla="*/ 622296 h 4516366"/>
              <a:gd name="connsiteX407" fmla="*/ 146084 w 9353304"/>
              <a:gd name="connsiteY407" fmla="*/ 624663 h 4516366"/>
              <a:gd name="connsiteX408" fmla="*/ 245813 w 9353304"/>
              <a:gd name="connsiteY408" fmla="*/ 710612 h 4516366"/>
              <a:gd name="connsiteX409" fmla="*/ 254014 w 9353304"/>
              <a:gd name="connsiteY409" fmla="*/ 757083 h 4516366"/>
              <a:gd name="connsiteX410" fmla="*/ 254014 w 9353304"/>
              <a:gd name="connsiteY410" fmla="*/ 1224252 h 4516366"/>
              <a:gd name="connsiteX411" fmla="*/ 383041 w 9353304"/>
              <a:gd name="connsiteY411" fmla="*/ 1353279 h 4516366"/>
              <a:gd name="connsiteX412" fmla="*/ 383040 w 9353304"/>
              <a:gd name="connsiteY412" fmla="*/ 1353280 h 4516366"/>
              <a:gd name="connsiteX413" fmla="*/ 512067 w 9353304"/>
              <a:gd name="connsiteY413" fmla="*/ 1224253 h 4516366"/>
              <a:gd name="connsiteX414" fmla="*/ 512067 w 9353304"/>
              <a:gd name="connsiteY414" fmla="*/ 524640 h 4516366"/>
              <a:gd name="connsiteX415" fmla="*/ 534621 w 9353304"/>
              <a:gd name="connsiteY415" fmla="*/ 485327 h 4516366"/>
              <a:gd name="connsiteX416" fmla="*/ 611686 w 9353304"/>
              <a:gd name="connsiteY416" fmla="*/ 438883 h 4516366"/>
              <a:gd name="connsiteX417" fmla="*/ 635166 w 9353304"/>
              <a:gd name="connsiteY417" fmla="*/ 436516 h 4516366"/>
              <a:gd name="connsiteX418" fmla="*/ 635166 w 9353304"/>
              <a:gd name="connsiteY418" fmla="*/ 435778 h 4516366"/>
              <a:gd name="connsiteX419" fmla="*/ 683236 w 9353304"/>
              <a:gd name="connsiteY419" fmla="*/ 426074 h 4516366"/>
              <a:gd name="connsiteX420" fmla="*/ 762039 w 9353304"/>
              <a:gd name="connsiteY420" fmla="*/ 307186 h 4516366"/>
              <a:gd name="connsiteX421" fmla="*/ 762039 w 9353304"/>
              <a:gd name="connsiteY421" fmla="*/ 95924 h 4516366"/>
              <a:gd name="connsiteX422" fmla="*/ 765495 w 9353304"/>
              <a:gd name="connsiteY422" fmla="*/ 78804 h 4516366"/>
              <a:gd name="connsiteX423" fmla="*/ 884382 w 9353304"/>
              <a:gd name="connsiteY423" fmla="*/ 0 h 451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</a:cxnLst>
            <a:rect l="l" t="t" r="r" b="b"/>
            <a:pathLst>
              <a:path w="9353304" h="4516366">
                <a:moveTo>
                  <a:pt x="3667965" y="3780368"/>
                </a:moveTo>
                <a:lnTo>
                  <a:pt x="3665122" y="3781236"/>
                </a:lnTo>
                <a:lnTo>
                  <a:pt x="3665516" y="3781202"/>
                </a:lnTo>
                <a:close/>
                <a:moveTo>
                  <a:pt x="1906603" y="3435046"/>
                </a:moveTo>
                <a:lnTo>
                  <a:pt x="1903760" y="3435914"/>
                </a:lnTo>
                <a:lnTo>
                  <a:pt x="1904154" y="3435880"/>
                </a:lnTo>
                <a:close/>
                <a:moveTo>
                  <a:pt x="5145170" y="3313683"/>
                </a:moveTo>
                <a:lnTo>
                  <a:pt x="5147619" y="3314517"/>
                </a:lnTo>
                <a:lnTo>
                  <a:pt x="5148013" y="3314551"/>
                </a:lnTo>
                <a:close/>
                <a:moveTo>
                  <a:pt x="145219" y="3099418"/>
                </a:moveTo>
                <a:lnTo>
                  <a:pt x="142376" y="3100286"/>
                </a:lnTo>
                <a:lnTo>
                  <a:pt x="142770" y="3100252"/>
                </a:lnTo>
                <a:close/>
                <a:moveTo>
                  <a:pt x="1148720" y="2807586"/>
                </a:moveTo>
                <a:lnTo>
                  <a:pt x="1145878" y="2808454"/>
                </a:lnTo>
                <a:lnTo>
                  <a:pt x="1146272" y="2808420"/>
                </a:lnTo>
                <a:close/>
                <a:moveTo>
                  <a:pt x="7320034" y="1299734"/>
                </a:moveTo>
                <a:lnTo>
                  <a:pt x="7320035" y="1299738"/>
                </a:lnTo>
                <a:cubicBezTo>
                  <a:pt x="7320035" y="2178603"/>
                  <a:pt x="7320034" y="3057467"/>
                  <a:pt x="7320034" y="3936332"/>
                </a:cubicBezTo>
                <a:cubicBezTo>
                  <a:pt x="7320034" y="4007592"/>
                  <a:pt x="7262267" y="4065359"/>
                  <a:pt x="7191007" y="4065359"/>
                </a:cubicBezTo>
                <a:lnTo>
                  <a:pt x="7191008" y="4065358"/>
                </a:lnTo>
                <a:cubicBezTo>
                  <a:pt x="7119748" y="4065358"/>
                  <a:pt x="7061981" y="4007591"/>
                  <a:pt x="7061981" y="3936331"/>
                </a:cubicBezTo>
                <a:lnTo>
                  <a:pt x="7061981" y="1454195"/>
                </a:lnTo>
                <a:cubicBezTo>
                  <a:pt x="7061981" y="1525455"/>
                  <a:pt x="7119748" y="1583222"/>
                  <a:pt x="7191008" y="1583222"/>
                </a:cubicBezTo>
                <a:lnTo>
                  <a:pt x="7191007" y="1583223"/>
                </a:lnTo>
                <a:cubicBezTo>
                  <a:pt x="7262267" y="1583223"/>
                  <a:pt x="7320034" y="1525456"/>
                  <a:pt x="7320034" y="1454196"/>
                </a:cubicBezTo>
                <a:close/>
                <a:moveTo>
                  <a:pt x="3667965" y="1298232"/>
                </a:moveTo>
                <a:lnTo>
                  <a:pt x="3665516" y="1299066"/>
                </a:lnTo>
                <a:lnTo>
                  <a:pt x="3665122" y="1299100"/>
                </a:lnTo>
                <a:close/>
                <a:moveTo>
                  <a:pt x="7061980" y="1280382"/>
                </a:moveTo>
                <a:lnTo>
                  <a:pt x="7061981" y="1280386"/>
                </a:lnTo>
                <a:lnTo>
                  <a:pt x="7061980" y="3952854"/>
                </a:lnTo>
                <a:lnTo>
                  <a:pt x="7051842" y="3902635"/>
                </a:lnTo>
                <a:cubicBezTo>
                  <a:pt x="7032254" y="3856325"/>
                  <a:pt x="6986399" y="3823831"/>
                  <a:pt x="6932954" y="3823831"/>
                </a:cubicBezTo>
                <a:cubicBezTo>
                  <a:pt x="6879509" y="3823831"/>
                  <a:pt x="6833654" y="3856325"/>
                  <a:pt x="6814067" y="3902635"/>
                </a:cubicBezTo>
                <a:lnTo>
                  <a:pt x="6804303" y="3950996"/>
                </a:lnTo>
                <a:lnTo>
                  <a:pt x="6804303" y="4036335"/>
                </a:lnTo>
                <a:cubicBezTo>
                  <a:pt x="6804303" y="4107595"/>
                  <a:pt x="6746536" y="4165362"/>
                  <a:pt x="6675276" y="4165362"/>
                </a:cubicBezTo>
                <a:lnTo>
                  <a:pt x="6675277" y="4165361"/>
                </a:lnTo>
                <a:cubicBezTo>
                  <a:pt x="6604017" y="4165361"/>
                  <a:pt x="6546250" y="4107594"/>
                  <a:pt x="6546250" y="4036334"/>
                </a:cubicBezTo>
                <a:lnTo>
                  <a:pt x="6546250" y="1554198"/>
                </a:lnTo>
                <a:cubicBezTo>
                  <a:pt x="6546250" y="1625458"/>
                  <a:pt x="6604017" y="1683225"/>
                  <a:pt x="6675277" y="1683225"/>
                </a:cubicBezTo>
                <a:lnTo>
                  <a:pt x="6675276" y="1683226"/>
                </a:lnTo>
                <a:cubicBezTo>
                  <a:pt x="6746536" y="1683226"/>
                  <a:pt x="6804303" y="1625459"/>
                  <a:pt x="6804303" y="1554199"/>
                </a:cubicBezTo>
                <a:lnTo>
                  <a:pt x="6804303" y="1468860"/>
                </a:lnTo>
                <a:lnTo>
                  <a:pt x="6814067" y="1420499"/>
                </a:lnTo>
                <a:cubicBezTo>
                  <a:pt x="6833654" y="1374189"/>
                  <a:pt x="6879509" y="1341695"/>
                  <a:pt x="6932954" y="1341695"/>
                </a:cubicBezTo>
                <a:cubicBezTo>
                  <a:pt x="6986399" y="1341695"/>
                  <a:pt x="7032254" y="1374189"/>
                  <a:pt x="7051842" y="1420499"/>
                </a:cubicBezTo>
                <a:lnTo>
                  <a:pt x="7061980" y="1470718"/>
                </a:lnTo>
                <a:close/>
                <a:moveTo>
                  <a:pt x="1906603" y="952910"/>
                </a:moveTo>
                <a:lnTo>
                  <a:pt x="1904154" y="953744"/>
                </a:lnTo>
                <a:lnTo>
                  <a:pt x="1903760" y="953778"/>
                </a:lnTo>
                <a:close/>
                <a:moveTo>
                  <a:pt x="8600713" y="896365"/>
                </a:moveTo>
                <a:lnTo>
                  <a:pt x="8600714" y="896369"/>
                </a:lnTo>
                <a:lnTo>
                  <a:pt x="8600713" y="3568837"/>
                </a:lnTo>
                <a:lnTo>
                  <a:pt x="8590575" y="3518618"/>
                </a:lnTo>
                <a:cubicBezTo>
                  <a:pt x="8570987" y="3472308"/>
                  <a:pt x="8525132" y="3439814"/>
                  <a:pt x="8471687" y="3439814"/>
                </a:cubicBezTo>
                <a:cubicBezTo>
                  <a:pt x="8418242" y="3439814"/>
                  <a:pt x="8372387" y="3472308"/>
                  <a:pt x="8352800" y="3518618"/>
                </a:cubicBezTo>
                <a:lnTo>
                  <a:pt x="8343036" y="3566978"/>
                </a:lnTo>
                <a:lnTo>
                  <a:pt x="8343036" y="4153380"/>
                </a:lnTo>
                <a:cubicBezTo>
                  <a:pt x="8343036" y="4224640"/>
                  <a:pt x="8285269" y="4282407"/>
                  <a:pt x="8214009" y="4282407"/>
                </a:cubicBezTo>
                <a:lnTo>
                  <a:pt x="8214010" y="4282406"/>
                </a:lnTo>
                <a:cubicBezTo>
                  <a:pt x="8142750" y="4282406"/>
                  <a:pt x="8084983" y="4224639"/>
                  <a:pt x="8084983" y="4153379"/>
                </a:cubicBezTo>
                <a:lnTo>
                  <a:pt x="8084983" y="1671243"/>
                </a:lnTo>
                <a:cubicBezTo>
                  <a:pt x="8084983" y="1742503"/>
                  <a:pt x="8142750" y="1800270"/>
                  <a:pt x="8214010" y="1800270"/>
                </a:cubicBezTo>
                <a:lnTo>
                  <a:pt x="8214009" y="1800271"/>
                </a:lnTo>
                <a:cubicBezTo>
                  <a:pt x="8285269" y="1800271"/>
                  <a:pt x="8343036" y="1742504"/>
                  <a:pt x="8343036" y="1671244"/>
                </a:cubicBezTo>
                <a:lnTo>
                  <a:pt x="8343036" y="1084842"/>
                </a:lnTo>
                <a:lnTo>
                  <a:pt x="8352800" y="1036482"/>
                </a:lnTo>
                <a:cubicBezTo>
                  <a:pt x="8372387" y="990172"/>
                  <a:pt x="8418242" y="957678"/>
                  <a:pt x="8471687" y="957678"/>
                </a:cubicBezTo>
                <a:cubicBezTo>
                  <a:pt x="8525132" y="957678"/>
                  <a:pt x="8570987" y="990172"/>
                  <a:pt x="8590575" y="1036482"/>
                </a:cubicBezTo>
                <a:lnTo>
                  <a:pt x="8600713" y="1086701"/>
                </a:lnTo>
                <a:close/>
                <a:moveTo>
                  <a:pt x="5145170" y="831547"/>
                </a:moveTo>
                <a:lnTo>
                  <a:pt x="5148013" y="832415"/>
                </a:lnTo>
                <a:lnTo>
                  <a:pt x="5147619" y="832381"/>
                </a:lnTo>
                <a:close/>
                <a:moveTo>
                  <a:pt x="145219" y="617282"/>
                </a:moveTo>
                <a:lnTo>
                  <a:pt x="142770" y="618116"/>
                </a:lnTo>
                <a:lnTo>
                  <a:pt x="142376" y="618150"/>
                </a:lnTo>
                <a:close/>
                <a:moveTo>
                  <a:pt x="8979456" y="554677"/>
                </a:moveTo>
                <a:cubicBezTo>
                  <a:pt x="9019540" y="554677"/>
                  <a:pt x="9055354" y="572955"/>
                  <a:pt x="9079020" y="601631"/>
                </a:cubicBezTo>
                <a:lnTo>
                  <a:pt x="9095250" y="628382"/>
                </a:lnTo>
                <a:lnTo>
                  <a:pt x="9095250" y="1251118"/>
                </a:lnTo>
                <a:cubicBezTo>
                  <a:pt x="9095250" y="1322378"/>
                  <a:pt x="9153017" y="1380145"/>
                  <a:pt x="9224277" y="1380145"/>
                </a:cubicBezTo>
                <a:lnTo>
                  <a:pt x="9224276" y="1380146"/>
                </a:lnTo>
                <a:cubicBezTo>
                  <a:pt x="9295536" y="1380146"/>
                  <a:pt x="9353303" y="1322379"/>
                  <a:pt x="9353303" y="1251119"/>
                </a:cubicBezTo>
                <a:lnTo>
                  <a:pt x="9353303" y="859000"/>
                </a:lnTo>
                <a:lnTo>
                  <a:pt x="9353304" y="859004"/>
                </a:lnTo>
                <a:cubicBezTo>
                  <a:pt x="9353304" y="1817086"/>
                  <a:pt x="9353303" y="2775171"/>
                  <a:pt x="9353303" y="3733255"/>
                </a:cubicBezTo>
                <a:cubicBezTo>
                  <a:pt x="9353303" y="3804515"/>
                  <a:pt x="9295536" y="3862282"/>
                  <a:pt x="9224276" y="3862282"/>
                </a:cubicBezTo>
                <a:lnTo>
                  <a:pt x="9224277" y="3862281"/>
                </a:lnTo>
                <a:cubicBezTo>
                  <a:pt x="9153017" y="3862281"/>
                  <a:pt x="9095250" y="3804514"/>
                  <a:pt x="9095250" y="3733254"/>
                </a:cubicBezTo>
                <a:lnTo>
                  <a:pt x="9095250" y="3110518"/>
                </a:lnTo>
                <a:lnTo>
                  <a:pt x="9079020" y="3083767"/>
                </a:lnTo>
                <a:cubicBezTo>
                  <a:pt x="9055354" y="3055091"/>
                  <a:pt x="9019540" y="3036813"/>
                  <a:pt x="8979456" y="3036813"/>
                </a:cubicBezTo>
                <a:cubicBezTo>
                  <a:pt x="8926011" y="3036813"/>
                  <a:pt x="8880156" y="3069307"/>
                  <a:pt x="8860569" y="3115617"/>
                </a:cubicBezTo>
                <a:lnTo>
                  <a:pt x="8858767" y="3124540"/>
                </a:lnTo>
                <a:lnTo>
                  <a:pt x="8858767" y="3552315"/>
                </a:lnTo>
                <a:cubicBezTo>
                  <a:pt x="8858767" y="3623575"/>
                  <a:pt x="8801000" y="3681342"/>
                  <a:pt x="8729740" y="3681342"/>
                </a:cubicBezTo>
                <a:lnTo>
                  <a:pt x="8729741" y="3681341"/>
                </a:lnTo>
                <a:cubicBezTo>
                  <a:pt x="8658481" y="3681341"/>
                  <a:pt x="8600714" y="3623574"/>
                  <a:pt x="8600714" y="3552314"/>
                </a:cubicBezTo>
                <a:lnTo>
                  <a:pt x="8600714" y="1070178"/>
                </a:lnTo>
                <a:cubicBezTo>
                  <a:pt x="8600714" y="1141438"/>
                  <a:pt x="8658481" y="1199205"/>
                  <a:pt x="8729741" y="1199205"/>
                </a:cubicBezTo>
                <a:lnTo>
                  <a:pt x="8729740" y="1199206"/>
                </a:lnTo>
                <a:cubicBezTo>
                  <a:pt x="8801000" y="1199206"/>
                  <a:pt x="8858767" y="1141439"/>
                  <a:pt x="8858767" y="1070179"/>
                </a:cubicBezTo>
                <a:lnTo>
                  <a:pt x="8858767" y="642404"/>
                </a:lnTo>
                <a:lnTo>
                  <a:pt x="8860569" y="633481"/>
                </a:lnTo>
                <a:cubicBezTo>
                  <a:pt x="8880156" y="587171"/>
                  <a:pt x="8926011" y="554677"/>
                  <a:pt x="8979456" y="554677"/>
                </a:cubicBezTo>
                <a:close/>
                <a:moveTo>
                  <a:pt x="7449062" y="554677"/>
                </a:moveTo>
                <a:cubicBezTo>
                  <a:pt x="7502507" y="554677"/>
                  <a:pt x="7548362" y="587171"/>
                  <a:pt x="7567950" y="633481"/>
                </a:cubicBezTo>
                <a:lnTo>
                  <a:pt x="7575418" y="670474"/>
                </a:lnTo>
                <a:lnTo>
                  <a:pt x="7575418" y="1050826"/>
                </a:lnTo>
                <a:cubicBezTo>
                  <a:pt x="7575418" y="1122086"/>
                  <a:pt x="7633185" y="1179853"/>
                  <a:pt x="7704445" y="1179853"/>
                </a:cubicBezTo>
                <a:lnTo>
                  <a:pt x="7704444" y="1179854"/>
                </a:lnTo>
                <a:cubicBezTo>
                  <a:pt x="7775704" y="1179854"/>
                  <a:pt x="7833471" y="1122087"/>
                  <a:pt x="7833471" y="1050827"/>
                </a:cubicBezTo>
                <a:lnTo>
                  <a:pt x="7833471" y="741881"/>
                </a:lnTo>
                <a:lnTo>
                  <a:pt x="7837069" y="724062"/>
                </a:lnTo>
                <a:cubicBezTo>
                  <a:pt x="7856656" y="677752"/>
                  <a:pt x="7902511" y="645258"/>
                  <a:pt x="7955956" y="645258"/>
                </a:cubicBezTo>
                <a:cubicBezTo>
                  <a:pt x="8009401" y="645258"/>
                  <a:pt x="8055256" y="677752"/>
                  <a:pt x="8074844" y="724062"/>
                </a:cubicBezTo>
                <a:lnTo>
                  <a:pt x="8084982" y="774281"/>
                </a:lnTo>
                <a:lnTo>
                  <a:pt x="8084982" y="583945"/>
                </a:lnTo>
                <a:lnTo>
                  <a:pt x="8084983" y="583949"/>
                </a:lnTo>
                <a:lnTo>
                  <a:pt x="8084982" y="3256417"/>
                </a:lnTo>
                <a:lnTo>
                  <a:pt x="8074844" y="3206198"/>
                </a:lnTo>
                <a:cubicBezTo>
                  <a:pt x="8055256" y="3159888"/>
                  <a:pt x="8009401" y="3127394"/>
                  <a:pt x="7955956" y="3127394"/>
                </a:cubicBezTo>
                <a:cubicBezTo>
                  <a:pt x="7902511" y="3127394"/>
                  <a:pt x="7856656" y="3159888"/>
                  <a:pt x="7837069" y="3206198"/>
                </a:cubicBezTo>
                <a:lnTo>
                  <a:pt x="7833471" y="3224017"/>
                </a:lnTo>
                <a:lnTo>
                  <a:pt x="7833471" y="3532963"/>
                </a:lnTo>
                <a:cubicBezTo>
                  <a:pt x="7833471" y="3604223"/>
                  <a:pt x="7775704" y="3661990"/>
                  <a:pt x="7704444" y="3661990"/>
                </a:cubicBezTo>
                <a:lnTo>
                  <a:pt x="7704445" y="3661989"/>
                </a:lnTo>
                <a:cubicBezTo>
                  <a:pt x="7633185" y="3661989"/>
                  <a:pt x="7575418" y="3604222"/>
                  <a:pt x="7575418" y="3532962"/>
                </a:cubicBezTo>
                <a:lnTo>
                  <a:pt x="7575418" y="3152610"/>
                </a:lnTo>
                <a:lnTo>
                  <a:pt x="7567950" y="3115617"/>
                </a:lnTo>
                <a:cubicBezTo>
                  <a:pt x="7548362" y="3069307"/>
                  <a:pt x="7502507" y="3036813"/>
                  <a:pt x="7449062" y="3036813"/>
                </a:cubicBezTo>
                <a:cubicBezTo>
                  <a:pt x="7377802" y="3036813"/>
                  <a:pt x="7320035" y="3094580"/>
                  <a:pt x="7320035" y="3165840"/>
                </a:cubicBezTo>
                <a:lnTo>
                  <a:pt x="7320035" y="1299738"/>
                </a:lnTo>
                <a:lnTo>
                  <a:pt x="7320035" y="683704"/>
                </a:lnTo>
                <a:cubicBezTo>
                  <a:pt x="7320035" y="612444"/>
                  <a:pt x="7377802" y="554677"/>
                  <a:pt x="7449062" y="554677"/>
                </a:cubicBezTo>
                <a:close/>
                <a:moveTo>
                  <a:pt x="1148720" y="325450"/>
                </a:moveTo>
                <a:lnTo>
                  <a:pt x="1146272" y="326284"/>
                </a:lnTo>
                <a:lnTo>
                  <a:pt x="1145878" y="326318"/>
                </a:lnTo>
                <a:close/>
                <a:moveTo>
                  <a:pt x="884382" y="0"/>
                </a:moveTo>
                <a:cubicBezTo>
                  <a:pt x="937827" y="0"/>
                  <a:pt x="983682" y="32494"/>
                  <a:pt x="1003270" y="78804"/>
                </a:cubicBezTo>
                <a:lnTo>
                  <a:pt x="1003501" y="79948"/>
                </a:lnTo>
                <a:lnTo>
                  <a:pt x="1003501" y="201368"/>
                </a:lnTo>
                <a:cubicBezTo>
                  <a:pt x="1003501" y="254813"/>
                  <a:pt x="1035995" y="300668"/>
                  <a:pt x="1082305" y="320256"/>
                </a:cubicBezTo>
                <a:lnTo>
                  <a:pt x="1126105" y="329098"/>
                </a:lnTo>
                <a:lnTo>
                  <a:pt x="1126105" y="330464"/>
                </a:lnTo>
                <a:lnTo>
                  <a:pt x="1149585" y="332831"/>
                </a:lnTo>
                <a:cubicBezTo>
                  <a:pt x="1195784" y="342284"/>
                  <a:pt x="1233395" y="375304"/>
                  <a:pt x="1249314" y="418780"/>
                </a:cubicBezTo>
                <a:lnTo>
                  <a:pt x="1257516" y="465251"/>
                </a:lnTo>
                <a:lnTo>
                  <a:pt x="1257516" y="932420"/>
                </a:lnTo>
                <a:cubicBezTo>
                  <a:pt x="1257516" y="1003680"/>
                  <a:pt x="1315283" y="1061447"/>
                  <a:pt x="1386543" y="1061447"/>
                </a:cubicBezTo>
                <a:lnTo>
                  <a:pt x="1386542" y="1061448"/>
                </a:lnTo>
                <a:cubicBezTo>
                  <a:pt x="1457802" y="1061448"/>
                  <a:pt x="1515570" y="1003681"/>
                  <a:pt x="1515570" y="932421"/>
                </a:cubicBezTo>
                <a:lnTo>
                  <a:pt x="1515570" y="668041"/>
                </a:lnTo>
                <a:lnTo>
                  <a:pt x="1517511" y="658421"/>
                </a:lnTo>
                <a:cubicBezTo>
                  <a:pt x="1537099" y="612111"/>
                  <a:pt x="1582954" y="579617"/>
                  <a:pt x="1636399" y="579617"/>
                </a:cubicBezTo>
                <a:cubicBezTo>
                  <a:pt x="1689845" y="579617"/>
                  <a:pt x="1735700" y="612111"/>
                  <a:pt x="1755288" y="658421"/>
                </a:cubicBezTo>
                <a:lnTo>
                  <a:pt x="1761384" y="688617"/>
                </a:lnTo>
                <a:lnTo>
                  <a:pt x="1761384" y="828828"/>
                </a:lnTo>
                <a:cubicBezTo>
                  <a:pt x="1761384" y="882273"/>
                  <a:pt x="1793877" y="928128"/>
                  <a:pt x="1840188" y="947716"/>
                </a:cubicBezTo>
                <a:lnTo>
                  <a:pt x="1883988" y="956558"/>
                </a:lnTo>
                <a:lnTo>
                  <a:pt x="1883988" y="957924"/>
                </a:lnTo>
                <a:lnTo>
                  <a:pt x="1907468" y="960291"/>
                </a:lnTo>
                <a:cubicBezTo>
                  <a:pt x="1953665" y="969744"/>
                  <a:pt x="1991277" y="1002764"/>
                  <a:pt x="2007197" y="1046240"/>
                </a:cubicBezTo>
                <a:lnTo>
                  <a:pt x="2015397" y="1092711"/>
                </a:lnTo>
                <a:lnTo>
                  <a:pt x="2015397" y="1559880"/>
                </a:lnTo>
                <a:cubicBezTo>
                  <a:pt x="2015397" y="1631140"/>
                  <a:pt x="2073164" y="1688907"/>
                  <a:pt x="2144425" y="1688907"/>
                </a:cubicBezTo>
                <a:lnTo>
                  <a:pt x="2144424" y="1688908"/>
                </a:lnTo>
                <a:cubicBezTo>
                  <a:pt x="2215684" y="1688908"/>
                  <a:pt x="2273451" y="1631141"/>
                  <a:pt x="2273451" y="1559881"/>
                </a:cubicBezTo>
                <a:lnTo>
                  <a:pt x="2273451" y="1387955"/>
                </a:lnTo>
                <a:lnTo>
                  <a:pt x="2277495" y="1365040"/>
                </a:lnTo>
                <a:cubicBezTo>
                  <a:pt x="2293413" y="1321564"/>
                  <a:pt x="2331025" y="1288544"/>
                  <a:pt x="2377224" y="1279091"/>
                </a:cubicBezTo>
                <a:lnTo>
                  <a:pt x="2400704" y="1276724"/>
                </a:lnTo>
                <a:lnTo>
                  <a:pt x="2400704" y="1275986"/>
                </a:lnTo>
                <a:lnTo>
                  <a:pt x="2448773" y="1266282"/>
                </a:lnTo>
                <a:cubicBezTo>
                  <a:pt x="2495082" y="1246694"/>
                  <a:pt x="2527576" y="1200839"/>
                  <a:pt x="2527576" y="1147394"/>
                </a:cubicBezTo>
                <a:lnTo>
                  <a:pt x="2527576" y="1021827"/>
                </a:lnTo>
                <a:lnTo>
                  <a:pt x="2549364" y="983850"/>
                </a:lnTo>
                <a:cubicBezTo>
                  <a:pt x="2568647" y="960484"/>
                  <a:pt x="2595630" y="943708"/>
                  <a:pt x="2626428" y="937406"/>
                </a:cubicBezTo>
                <a:lnTo>
                  <a:pt x="2649908" y="935039"/>
                </a:lnTo>
                <a:lnTo>
                  <a:pt x="2649908" y="934301"/>
                </a:lnTo>
                <a:lnTo>
                  <a:pt x="2697978" y="924597"/>
                </a:lnTo>
                <a:cubicBezTo>
                  <a:pt x="2744287" y="905009"/>
                  <a:pt x="2776780" y="859154"/>
                  <a:pt x="2776780" y="805709"/>
                </a:cubicBezTo>
                <a:lnTo>
                  <a:pt x="2776781" y="660766"/>
                </a:lnTo>
                <a:lnTo>
                  <a:pt x="2777254" y="658421"/>
                </a:lnTo>
                <a:cubicBezTo>
                  <a:pt x="2796841" y="612111"/>
                  <a:pt x="2842696" y="579617"/>
                  <a:pt x="2896141" y="579617"/>
                </a:cubicBezTo>
                <a:cubicBezTo>
                  <a:pt x="2949586" y="579617"/>
                  <a:pt x="2995441" y="612111"/>
                  <a:pt x="3015030" y="658421"/>
                </a:cubicBezTo>
                <a:lnTo>
                  <a:pt x="3020250" y="684282"/>
                </a:lnTo>
                <a:lnTo>
                  <a:pt x="3020250" y="1323655"/>
                </a:lnTo>
                <a:cubicBezTo>
                  <a:pt x="3020250" y="1394915"/>
                  <a:pt x="3078017" y="1452682"/>
                  <a:pt x="3149278" y="1452682"/>
                </a:cubicBezTo>
                <a:lnTo>
                  <a:pt x="3149277" y="1452683"/>
                </a:lnTo>
                <a:cubicBezTo>
                  <a:pt x="3220537" y="1452683"/>
                  <a:pt x="3278304" y="1394916"/>
                  <a:pt x="3278304" y="1323656"/>
                </a:cubicBezTo>
                <a:lnTo>
                  <a:pt x="3278304" y="1102220"/>
                </a:lnTo>
                <a:lnTo>
                  <a:pt x="3279457" y="1096508"/>
                </a:lnTo>
                <a:cubicBezTo>
                  <a:pt x="3299043" y="1050198"/>
                  <a:pt x="3344899" y="1017704"/>
                  <a:pt x="3398344" y="1017704"/>
                </a:cubicBezTo>
                <a:cubicBezTo>
                  <a:pt x="3451789" y="1017704"/>
                  <a:pt x="3497644" y="1050198"/>
                  <a:pt x="3517232" y="1096508"/>
                </a:cubicBezTo>
                <a:lnTo>
                  <a:pt x="3522746" y="1123820"/>
                </a:lnTo>
                <a:lnTo>
                  <a:pt x="3522746" y="1174150"/>
                </a:lnTo>
                <a:cubicBezTo>
                  <a:pt x="3522746" y="1227595"/>
                  <a:pt x="3555240" y="1273450"/>
                  <a:pt x="3601550" y="1293038"/>
                </a:cubicBezTo>
                <a:lnTo>
                  <a:pt x="3645350" y="1301880"/>
                </a:lnTo>
                <a:lnTo>
                  <a:pt x="3645350" y="1303246"/>
                </a:lnTo>
                <a:lnTo>
                  <a:pt x="3668830" y="1305613"/>
                </a:lnTo>
                <a:cubicBezTo>
                  <a:pt x="3715028" y="1315066"/>
                  <a:pt x="3752640" y="1348086"/>
                  <a:pt x="3768559" y="1391562"/>
                </a:cubicBezTo>
                <a:lnTo>
                  <a:pt x="3776760" y="1438033"/>
                </a:lnTo>
                <a:lnTo>
                  <a:pt x="3776760" y="1905202"/>
                </a:lnTo>
                <a:cubicBezTo>
                  <a:pt x="3776760" y="1976462"/>
                  <a:pt x="3834527" y="2034229"/>
                  <a:pt x="3905787" y="2034229"/>
                </a:cubicBezTo>
                <a:lnTo>
                  <a:pt x="3905786" y="2034230"/>
                </a:lnTo>
                <a:cubicBezTo>
                  <a:pt x="3977046" y="2034230"/>
                  <a:pt x="4034813" y="1976463"/>
                  <a:pt x="4034813" y="1905203"/>
                </a:cubicBezTo>
                <a:lnTo>
                  <a:pt x="4034813" y="1659178"/>
                </a:lnTo>
                <a:lnTo>
                  <a:pt x="4038951" y="1638685"/>
                </a:lnTo>
                <a:cubicBezTo>
                  <a:pt x="4058538" y="1592375"/>
                  <a:pt x="4104393" y="1559881"/>
                  <a:pt x="4157838" y="1559881"/>
                </a:cubicBezTo>
                <a:cubicBezTo>
                  <a:pt x="4211281" y="1559881"/>
                  <a:pt x="4257136" y="1592375"/>
                  <a:pt x="4276724" y="1638685"/>
                </a:cubicBezTo>
                <a:lnTo>
                  <a:pt x="4278550" y="1647730"/>
                </a:lnTo>
                <a:lnTo>
                  <a:pt x="4278550" y="1759088"/>
                </a:lnTo>
                <a:cubicBezTo>
                  <a:pt x="4278550" y="1830348"/>
                  <a:pt x="4336317" y="1888115"/>
                  <a:pt x="4407577" y="1888115"/>
                </a:cubicBezTo>
                <a:lnTo>
                  <a:pt x="4407576" y="1888116"/>
                </a:lnTo>
                <a:cubicBezTo>
                  <a:pt x="4478836" y="1888116"/>
                  <a:pt x="4536603" y="1830349"/>
                  <a:pt x="4536603" y="1759089"/>
                </a:cubicBezTo>
                <a:lnTo>
                  <a:pt x="4536603" y="1151654"/>
                </a:lnTo>
                <a:lnTo>
                  <a:pt x="4542703" y="1121438"/>
                </a:lnTo>
                <a:cubicBezTo>
                  <a:pt x="4562291" y="1075128"/>
                  <a:pt x="4608146" y="1042634"/>
                  <a:pt x="4661591" y="1042634"/>
                </a:cubicBezTo>
                <a:cubicBezTo>
                  <a:pt x="4701675" y="1042634"/>
                  <a:pt x="4737489" y="1060912"/>
                  <a:pt x="4761155" y="1089588"/>
                </a:cubicBezTo>
                <a:lnTo>
                  <a:pt x="4778322" y="1117883"/>
                </a:lnTo>
                <a:lnTo>
                  <a:pt x="4778322" y="1438518"/>
                </a:lnTo>
                <a:cubicBezTo>
                  <a:pt x="4778322" y="1509778"/>
                  <a:pt x="4836089" y="1567545"/>
                  <a:pt x="4907349" y="1567545"/>
                </a:cubicBezTo>
                <a:lnTo>
                  <a:pt x="4907348" y="1567544"/>
                </a:lnTo>
                <a:cubicBezTo>
                  <a:pt x="4978608" y="1567544"/>
                  <a:pt x="5036375" y="1509777"/>
                  <a:pt x="5036375" y="1438517"/>
                </a:cubicBezTo>
                <a:lnTo>
                  <a:pt x="5036375" y="971348"/>
                </a:lnTo>
                <a:lnTo>
                  <a:pt x="5044576" y="924877"/>
                </a:lnTo>
                <a:cubicBezTo>
                  <a:pt x="5060495" y="881401"/>
                  <a:pt x="5098107" y="848381"/>
                  <a:pt x="5144305" y="838928"/>
                </a:cubicBezTo>
                <a:lnTo>
                  <a:pt x="5167785" y="836561"/>
                </a:lnTo>
                <a:lnTo>
                  <a:pt x="5167785" y="835195"/>
                </a:lnTo>
                <a:lnTo>
                  <a:pt x="5211585" y="826353"/>
                </a:lnTo>
                <a:cubicBezTo>
                  <a:pt x="5257895" y="806765"/>
                  <a:pt x="5290389" y="760910"/>
                  <a:pt x="5290389" y="707465"/>
                </a:cubicBezTo>
                <a:lnTo>
                  <a:pt x="5290389" y="631337"/>
                </a:lnTo>
                <a:lnTo>
                  <a:pt x="5316595" y="592468"/>
                </a:lnTo>
                <a:cubicBezTo>
                  <a:pt x="5339944" y="569119"/>
                  <a:pt x="5372201" y="554677"/>
                  <a:pt x="5407831" y="554677"/>
                </a:cubicBezTo>
                <a:cubicBezTo>
                  <a:pt x="5447914" y="554677"/>
                  <a:pt x="5483729" y="572955"/>
                  <a:pt x="5507394" y="601631"/>
                </a:cubicBezTo>
                <a:lnTo>
                  <a:pt x="5523625" y="628382"/>
                </a:lnTo>
                <a:lnTo>
                  <a:pt x="5523625" y="1251118"/>
                </a:lnTo>
                <a:cubicBezTo>
                  <a:pt x="5523625" y="1322378"/>
                  <a:pt x="5581392" y="1380145"/>
                  <a:pt x="5652652" y="1380145"/>
                </a:cubicBezTo>
                <a:lnTo>
                  <a:pt x="5652651" y="1380146"/>
                </a:lnTo>
                <a:cubicBezTo>
                  <a:pt x="5723911" y="1380146"/>
                  <a:pt x="5781678" y="1322379"/>
                  <a:pt x="5781678" y="1251119"/>
                </a:cubicBezTo>
                <a:lnTo>
                  <a:pt x="5781678" y="958319"/>
                </a:lnTo>
                <a:lnTo>
                  <a:pt x="5791441" y="909959"/>
                </a:lnTo>
                <a:cubicBezTo>
                  <a:pt x="5811029" y="863649"/>
                  <a:pt x="5856884" y="831155"/>
                  <a:pt x="5910329" y="831155"/>
                </a:cubicBezTo>
                <a:cubicBezTo>
                  <a:pt x="5963774" y="831155"/>
                  <a:pt x="6009629" y="863649"/>
                  <a:pt x="6029217" y="909959"/>
                </a:cubicBezTo>
                <a:lnTo>
                  <a:pt x="6036685" y="946952"/>
                </a:lnTo>
                <a:lnTo>
                  <a:pt x="6036685" y="1016695"/>
                </a:lnTo>
                <a:lnTo>
                  <a:pt x="6039356" y="1029925"/>
                </a:lnTo>
                <a:lnTo>
                  <a:pt x="6039356" y="1088389"/>
                </a:lnTo>
                <a:lnTo>
                  <a:pt x="6045258" y="1059156"/>
                </a:lnTo>
                <a:lnTo>
                  <a:pt x="6046825" y="1066918"/>
                </a:lnTo>
                <a:cubicBezTo>
                  <a:pt x="6066412" y="1113228"/>
                  <a:pt x="6112267" y="1145722"/>
                  <a:pt x="6165712" y="1145722"/>
                </a:cubicBezTo>
                <a:lnTo>
                  <a:pt x="6165711" y="1145723"/>
                </a:lnTo>
                <a:cubicBezTo>
                  <a:pt x="6219156" y="1145723"/>
                  <a:pt x="6265011" y="1113229"/>
                  <a:pt x="6284599" y="1066919"/>
                </a:cubicBezTo>
                <a:lnTo>
                  <a:pt x="6286167" y="1059154"/>
                </a:lnTo>
                <a:lnTo>
                  <a:pt x="6288196" y="1069209"/>
                </a:lnTo>
                <a:lnTo>
                  <a:pt x="6288196" y="1049101"/>
                </a:lnTo>
                <a:lnTo>
                  <a:pt x="6294738" y="1016696"/>
                </a:lnTo>
                <a:lnTo>
                  <a:pt x="6294738" y="927778"/>
                </a:lnTo>
                <a:lnTo>
                  <a:pt x="6298336" y="909959"/>
                </a:lnTo>
                <a:cubicBezTo>
                  <a:pt x="6317923" y="863649"/>
                  <a:pt x="6363778" y="831155"/>
                  <a:pt x="6417223" y="831155"/>
                </a:cubicBezTo>
                <a:cubicBezTo>
                  <a:pt x="6470668" y="831155"/>
                  <a:pt x="6516523" y="863649"/>
                  <a:pt x="6536111" y="909959"/>
                </a:cubicBezTo>
                <a:lnTo>
                  <a:pt x="6546249" y="960178"/>
                </a:lnTo>
                <a:lnTo>
                  <a:pt x="6546249" y="769842"/>
                </a:lnTo>
                <a:lnTo>
                  <a:pt x="6546250" y="769846"/>
                </a:lnTo>
                <a:lnTo>
                  <a:pt x="6546249" y="3442314"/>
                </a:lnTo>
                <a:lnTo>
                  <a:pt x="6536111" y="3392095"/>
                </a:lnTo>
                <a:cubicBezTo>
                  <a:pt x="6516523" y="3345785"/>
                  <a:pt x="6470668" y="3313291"/>
                  <a:pt x="6417223" y="3313291"/>
                </a:cubicBezTo>
                <a:cubicBezTo>
                  <a:pt x="6363778" y="3313291"/>
                  <a:pt x="6317923" y="3345785"/>
                  <a:pt x="6298336" y="3392095"/>
                </a:cubicBezTo>
                <a:lnTo>
                  <a:pt x="6294738" y="3409914"/>
                </a:lnTo>
                <a:lnTo>
                  <a:pt x="6294738" y="3498832"/>
                </a:lnTo>
                <a:cubicBezTo>
                  <a:pt x="6294738" y="3570092"/>
                  <a:pt x="6236971" y="3627859"/>
                  <a:pt x="6165711" y="3627859"/>
                </a:cubicBezTo>
                <a:lnTo>
                  <a:pt x="6165712" y="3627858"/>
                </a:lnTo>
                <a:cubicBezTo>
                  <a:pt x="6094452" y="3627858"/>
                  <a:pt x="6036685" y="3570091"/>
                  <a:pt x="6036685" y="3498831"/>
                </a:cubicBezTo>
                <a:lnTo>
                  <a:pt x="6036685" y="3429088"/>
                </a:lnTo>
                <a:lnTo>
                  <a:pt x="6029217" y="3392095"/>
                </a:lnTo>
                <a:cubicBezTo>
                  <a:pt x="6009629" y="3345785"/>
                  <a:pt x="5963774" y="3313291"/>
                  <a:pt x="5910329" y="3313291"/>
                </a:cubicBezTo>
                <a:cubicBezTo>
                  <a:pt x="5856884" y="3313291"/>
                  <a:pt x="5811029" y="3345785"/>
                  <a:pt x="5791441" y="3392095"/>
                </a:cubicBezTo>
                <a:lnTo>
                  <a:pt x="5781678" y="3440455"/>
                </a:lnTo>
                <a:lnTo>
                  <a:pt x="5781678" y="3733255"/>
                </a:lnTo>
                <a:cubicBezTo>
                  <a:pt x="5781678" y="3804515"/>
                  <a:pt x="5723911" y="3862282"/>
                  <a:pt x="5652651" y="3862282"/>
                </a:cubicBezTo>
                <a:lnTo>
                  <a:pt x="5652652" y="3862281"/>
                </a:lnTo>
                <a:cubicBezTo>
                  <a:pt x="5581392" y="3862281"/>
                  <a:pt x="5523625" y="3804514"/>
                  <a:pt x="5523625" y="3733254"/>
                </a:cubicBezTo>
                <a:lnTo>
                  <a:pt x="5523625" y="3110518"/>
                </a:lnTo>
                <a:lnTo>
                  <a:pt x="5507394" y="3083767"/>
                </a:lnTo>
                <a:cubicBezTo>
                  <a:pt x="5483729" y="3055091"/>
                  <a:pt x="5447914" y="3036813"/>
                  <a:pt x="5407831" y="3036813"/>
                </a:cubicBezTo>
                <a:cubicBezTo>
                  <a:pt x="5372201" y="3036813"/>
                  <a:pt x="5339944" y="3051255"/>
                  <a:pt x="5316595" y="3074604"/>
                </a:cubicBezTo>
                <a:lnTo>
                  <a:pt x="5290389" y="3113473"/>
                </a:lnTo>
                <a:lnTo>
                  <a:pt x="5290389" y="3189601"/>
                </a:lnTo>
                <a:cubicBezTo>
                  <a:pt x="5290389" y="3243046"/>
                  <a:pt x="5257895" y="3288901"/>
                  <a:pt x="5211585" y="3308489"/>
                </a:cubicBezTo>
                <a:lnTo>
                  <a:pt x="5167785" y="3317331"/>
                </a:lnTo>
                <a:lnTo>
                  <a:pt x="5167785" y="3318697"/>
                </a:lnTo>
                <a:lnTo>
                  <a:pt x="5144305" y="3321064"/>
                </a:lnTo>
                <a:cubicBezTo>
                  <a:pt x="5098107" y="3330517"/>
                  <a:pt x="5060495" y="3363537"/>
                  <a:pt x="5044576" y="3407013"/>
                </a:cubicBezTo>
                <a:lnTo>
                  <a:pt x="5036375" y="3453484"/>
                </a:lnTo>
                <a:lnTo>
                  <a:pt x="5036375" y="3920653"/>
                </a:lnTo>
                <a:cubicBezTo>
                  <a:pt x="5036375" y="3991913"/>
                  <a:pt x="4978608" y="4049680"/>
                  <a:pt x="4907348" y="4049680"/>
                </a:cubicBezTo>
                <a:lnTo>
                  <a:pt x="4907349" y="4049681"/>
                </a:lnTo>
                <a:cubicBezTo>
                  <a:pt x="4836089" y="4049681"/>
                  <a:pt x="4778322" y="3991914"/>
                  <a:pt x="4778322" y="3920654"/>
                </a:cubicBezTo>
                <a:lnTo>
                  <a:pt x="4778322" y="3600019"/>
                </a:lnTo>
                <a:lnTo>
                  <a:pt x="4761155" y="3571724"/>
                </a:lnTo>
                <a:cubicBezTo>
                  <a:pt x="4737489" y="3543048"/>
                  <a:pt x="4701675" y="3524770"/>
                  <a:pt x="4661591" y="3524770"/>
                </a:cubicBezTo>
                <a:cubicBezTo>
                  <a:pt x="4608146" y="3524770"/>
                  <a:pt x="4562291" y="3557264"/>
                  <a:pt x="4542703" y="3603574"/>
                </a:cubicBezTo>
                <a:lnTo>
                  <a:pt x="4536603" y="3633790"/>
                </a:lnTo>
                <a:lnTo>
                  <a:pt x="4536603" y="4241225"/>
                </a:lnTo>
                <a:cubicBezTo>
                  <a:pt x="4536603" y="4312485"/>
                  <a:pt x="4478836" y="4370252"/>
                  <a:pt x="4407576" y="4370252"/>
                </a:cubicBezTo>
                <a:lnTo>
                  <a:pt x="4407577" y="4370251"/>
                </a:lnTo>
                <a:cubicBezTo>
                  <a:pt x="4336317" y="4370251"/>
                  <a:pt x="4278550" y="4312484"/>
                  <a:pt x="4278550" y="4241224"/>
                </a:cubicBezTo>
                <a:lnTo>
                  <a:pt x="4278550" y="4129866"/>
                </a:lnTo>
                <a:lnTo>
                  <a:pt x="4276724" y="4120821"/>
                </a:lnTo>
                <a:cubicBezTo>
                  <a:pt x="4257136" y="4074511"/>
                  <a:pt x="4211281" y="4042017"/>
                  <a:pt x="4157838" y="4042017"/>
                </a:cubicBezTo>
                <a:cubicBezTo>
                  <a:pt x="4104393" y="4042017"/>
                  <a:pt x="4058538" y="4074511"/>
                  <a:pt x="4038951" y="4120821"/>
                </a:cubicBezTo>
                <a:lnTo>
                  <a:pt x="4034813" y="4141314"/>
                </a:lnTo>
                <a:lnTo>
                  <a:pt x="4034813" y="4387339"/>
                </a:lnTo>
                <a:cubicBezTo>
                  <a:pt x="4034813" y="4458599"/>
                  <a:pt x="3977046" y="4516366"/>
                  <a:pt x="3905786" y="4516366"/>
                </a:cubicBezTo>
                <a:lnTo>
                  <a:pt x="3905787" y="4516365"/>
                </a:lnTo>
                <a:cubicBezTo>
                  <a:pt x="3834527" y="4516365"/>
                  <a:pt x="3776760" y="4458598"/>
                  <a:pt x="3776760" y="4387338"/>
                </a:cubicBezTo>
                <a:lnTo>
                  <a:pt x="3776760" y="3920169"/>
                </a:lnTo>
                <a:lnTo>
                  <a:pt x="3768559" y="3873698"/>
                </a:lnTo>
                <a:cubicBezTo>
                  <a:pt x="3752640" y="3830222"/>
                  <a:pt x="3715028" y="3797202"/>
                  <a:pt x="3668830" y="3787749"/>
                </a:cubicBezTo>
                <a:lnTo>
                  <a:pt x="3645350" y="3785382"/>
                </a:lnTo>
                <a:lnTo>
                  <a:pt x="3645350" y="3784016"/>
                </a:lnTo>
                <a:lnTo>
                  <a:pt x="3601550" y="3775174"/>
                </a:lnTo>
                <a:cubicBezTo>
                  <a:pt x="3555240" y="3755586"/>
                  <a:pt x="3522746" y="3709731"/>
                  <a:pt x="3522746" y="3656286"/>
                </a:cubicBezTo>
                <a:lnTo>
                  <a:pt x="3522746" y="3605956"/>
                </a:lnTo>
                <a:lnTo>
                  <a:pt x="3517232" y="3578644"/>
                </a:lnTo>
                <a:cubicBezTo>
                  <a:pt x="3497644" y="3532334"/>
                  <a:pt x="3451789" y="3499840"/>
                  <a:pt x="3398344" y="3499840"/>
                </a:cubicBezTo>
                <a:cubicBezTo>
                  <a:pt x="3344899" y="3499840"/>
                  <a:pt x="3299043" y="3532334"/>
                  <a:pt x="3279457" y="3578644"/>
                </a:cubicBezTo>
                <a:lnTo>
                  <a:pt x="3278304" y="3584356"/>
                </a:lnTo>
                <a:lnTo>
                  <a:pt x="3278304" y="3805792"/>
                </a:lnTo>
                <a:cubicBezTo>
                  <a:pt x="3278304" y="3877052"/>
                  <a:pt x="3220537" y="3934819"/>
                  <a:pt x="3149277" y="3934819"/>
                </a:cubicBezTo>
                <a:lnTo>
                  <a:pt x="3149278" y="3934818"/>
                </a:lnTo>
                <a:cubicBezTo>
                  <a:pt x="3078017" y="3934818"/>
                  <a:pt x="3020250" y="3877051"/>
                  <a:pt x="3020250" y="3805791"/>
                </a:cubicBezTo>
                <a:lnTo>
                  <a:pt x="3020250" y="3166418"/>
                </a:lnTo>
                <a:lnTo>
                  <a:pt x="3015030" y="3140557"/>
                </a:lnTo>
                <a:cubicBezTo>
                  <a:pt x="2995441" y="3094247"/>
                  <a:pt x="2949586" y="3061753"/>
                  <a:pt x="2896141" y="3061753"/>
                </a:cubicBezTo>
                <a:cubicBezTo>
                  <a:pt x="2842696" y="3061753"/>
                  <a:pt x="2796841" y="3094247"/>
                  <a:pt x="2777254" y="3140557"/>
                </a:cubicBezTo>
                <a:lnTo>
                  <a:pt x="2776781" y="3142902"/>
                </a:lnTo>
                <a:lnTo>
                  <a:pt x="2776780" y="3287845"/>
                </a:lnTo>
                <a:cubicBezTo>
                  <a:pt x="2776780" y="3341290"/>
                  <a:pt x="2744287" y="3387145"/>
                  <a:pt x="2697978" y="3406733"/>
                </a:cubicBezTo>
                <a:lnTo>
                  <a:pt x="2649908" y="3416437"/>
                </a:lnTo>
                <a:lnTo>
                  <a:pt x="2649908" y="3417175"/>
                </a:lnTo>
                <a:lnTo>
                  <a:pt x="2626428" y="3419542"/>
                </a:lnTo>
                <a:cubicBezTo>
                  <a:pt x="2595630" y="3425844"/>
                  <a:pt x="2568647" y="3442620"/>
                  <a:pt x="2549364" y="3465986"/>
                </a:cubicBezTo>
                <a:lnTo>
                  <a:pt x="2527576" y="3503963"/>
                </a:lnTo>
                <a:lnTo>
                  <a:pt x="2527576" y="3629530"/>
                </a:lnTo>
                <a:cubicBezTo>
                  <a:pt x="2527576" y="3682975"/>
                  <a:pt x="2495082" y="3728830"/>
                  <a:pt x="2448773" y="3748418"/>
                </a:cubicBezTo>
                <a:lnTo>
                  <a:pt x="2400704" y="3758122"/>
                </a:lnTo>
                <a:lnTo>
                  <a:pt x="2400704" y="3758860"/>
                </a:lnTo>
                <a:lnTo>
                  <a:pt x="2377224" y="3761227"/>
                </a:lnTo>
                <a:cubicBezTo>
                  <a:pt x="2331025" y="3770680"/>
                  <a:pt x="2293413" y="3803700"/>
                  <a:pt x="2277495" y="3847176"/>
                </a:cubicBezTo>
                <a:lnTo>
                  <a:pt x="2273451" y="3870091"/>
                </a:lnTo>
                <a:lnTo>
                  <a:pt x="2273451" y="4042017"/>
                </a:lnTo>
                <a:cubicBezTo>
                  <a:pt x="2273451" y="4113277"/>
                  <a:pt x="2215684" y="4171044"/>
                  <a:pt x="2144424" y="4171044"/>
                </a:cubicBezTo>
                <a:lnTo>
                  <a:pt x="2144425" y="4171043"/>
                </a:lnTo>
                <a:cubicBezTo>
                  <a:pt x="2073164" y="4171043"/>
                  <a:pt x="2015397" y="4113276"/>
                  <a:pt x="2015397" y="4042016"/>
                </a:cubicBezTo>
                <a:lnTo>
                  <a:pt x="2015397" y="3574847"/>
                </a:lnTo>
                <a:lnTo>
                  <a:pt x="2007197" y="3528376"/>
                </a:lnTo>
                <a:cubicBezTo>
                  <a:pt x="1991277" y="3484900"/>
                  <a:pt x="1953665" y="3451880"/>
                  <a:pt x="1907468" y="3442427"/>
                </a:cubicBezTo>
                <a:lnTo>
                  <a:pt x="1883988" y="3440060"/>
                </a:lnTo>
                <a:lnTo>
                  <a:pt x="1883988" y="3438694"/>
                </a:lnTo>
                <a:lnTo>
                  <a:pt x="1840188" y="3429852"/>
                </a:lnTo>
                <a:cubicBezTo>
                  <a:pt x="1793877" y="3410264"/>
                  <a:pt x="1761384" y="3364409"/>
                  <a:pt x="1761384" y="3310964"/>
                </a:cubicBezTo>
                <a:lnTo>
                  <a:pt x="1761384" y="3170753"/>
                </a:lnTo>
                <a:lnTo>
                  <a:pt x="1755288" y="3140557"/>
                </a:lnTo>
                <a:cubicBezTo>
                  <a:pt x="1735700" y="3094247"/>
                  <a:pt x="1689845" y="3061753"/>
                  <a:pt x="1636399" y="3061753"/>
                </a:cubicBezTo>
                <a:cubicBezTo>
                  <a:pt x="1582954" y="3061753"/>
                  <a:pt x="1537099" y="3094247"/>
                  <a:pt x="1517511" y="3140557"/>
                </a:cubicBezTo>
                <a:lnTo>
                  <a:pt x="1515570" y="3150177"/>
                </a:lnTo>
                <a:lnTo>
                  <a:pt x="1515570" y="3414557"/>
                </a:lnTo>
                <a:cubicBezTo>
                  <a:pt x="1515570" y="3485817"/>
                  <a:pt x="1457802" y="3543584"/>
                  <a:pt x="1386542" y="3543584"/>
                </a:cubicBezTo>
                <a:lnTo>
                  <a:pt x="1386543" y="3543583"/>
                </a:lnTo>
                <a:cubicBezTo>
                  <a:pt x="1315283" y="3543583"/>
                  <a:pt x="1257516" y="3485816"/>
                  <a:pt x="1257516" y="3414556"/>
                </a:cubicBezTo>
                <a:lnTo>
                  <a:pt x="1257516" y="2947387"/>
                </a:lnTo>
                <a:lnTo>
                  <a:pt x="1249314" y="2900916"/>
                </a:lnTo>
                <a:cubicBezTo>
                  <a:pt x="1233395" y="2857440"/>
                  <a:pt x="1195784" y="2824420"/>
                  <a:pt x="1149585" y="2814967"/>
                </a:cubicBezTo>
                <a:lnTo>
                  <a:pt x="1126105" y="2812600"/>
                </a:lnTo>
                <a:lnTo>
                  <a:pt x="1126105" y="2811234"/>
                </a:lnTo>
                <a:lnTo>
                  <a:pt x="1082305" y="2802392"/>
                </a:lnTo>
                <a:cubicBezTo>
                  <a:pt x="1035995" y="2782804"/>
                  <a:pt x="1003501" y="2736949"/>
                  <a:pt x="1003501" y="2683504"/>
                </a:cubicBezTo>
                <a:lnTo>
                  <a:pt x="1003501" y="2562084"/>
                </a:lnTo>
                <a:lnTo>
                  <a:pt x="1003270" y="2560940"/>
                </a:lnTo>
                <a:cubicBezTo>
                  <a:pt x="983682" y="2514630"/>
                  <a:pt x="937827" y="2482136"/>
                  <a:pt x="884382" y="2482136"/>
                </a:cubicBezTo>
                <a:cubicBezTo>
                  <a:pt x="830937" y="2482136"/>
                  <a:pt x="785082" y="2514630"/>
                  <a:pt x="765495" y="2560940"/>
                </a:cubicBezTo>
                <a:lnTo>
                  <a:pt x="762039" y="2578060"/>
                </a:lnTo>
                <a:lnTo>
                  <a:pt x="762039" y="2789322"/>
                </a:lnTo>
                <a:cubicBezTo>
                  <a:pt x="762039" y="2842767"/>
                  <a:pt x="729545" y="2888622"/>
                  <a:pt x="683236" y="2908210"/>
                </a:cubicBezTo>
                <a:lnTo>
                  <a:pt x="635166" y="2917914"/>
                </a:lnTo>
                <a:lnTo>
                  <a:pt x="635166" y="2918652"/>
                </a:lnTo>
                <a:lnTo>
                  <a:pt x="611686" y="2921019"/>
                </a:lnTo>
                <a:cubicBezTo>
                  <a:pt x="580887" y="2927321"/>
                  <a:pt x="553905" y="2944097"/>
                  <a:pt x="534621" y="2967463"/>
                </a:cubicBezTo>
                <a:lnTo>
                  <a:pt x="512067" y="3006776"/>
                </a:lnTo>
                <a:lnTo>
                  <a:pt x="512067" y="3706389"/>
                </a:lnTo>
                <a:cubicBezTo>
                  <a:pt x="512067" y="3777649"/>
                  <a:pt x="454300" y="3835416"/>
                  <a:pt x="383040" y="3835416"/>
                </a:cubicBezTo>
                <a:lnTo>
                  <a:pt x="383041" y="3835415"/>
                </a:lnTo>
                <a:cubicBezTo>
                  <a:pt x="311781" y="3835415"/>
                  <a:pt x="254014" y="3777648"/>
                  <a:pt x="254014" y="3706388"/>
                </a:cubicBezTo>
                <a:lnTo>
                  <a:pt x="254014" y="3239219"/>
                </a:lnTo>
                <a:lnTo>
                  <a:pt x="245813" y="3192748"/>
                </a:lnTo>
                <a:cubicBezTo>
                  <a:pt x="229894" y="3149272"/>
                  <a:pt x="192282" y="3116252"/>
                  <a:pt x="146084" y="3106799"/>
                </a:cubicBezTo>
                <a:lnTo>
                  <a:pt x="122604" y="3104432"/>
                </a:lnTo>
                <a:lnTo>
                  <a:pt x="122604" y="3103066"/>
                </a:lnTo>
                <a:lnTo>
                  <a:pt x="78804" y="3094224"/>
                </a:lnTo>
                <a:cubicBezTo>
                  <a:pt x="32494" y="3074636"/>
                  <a:pt x="0" y="3028781"/>
                  <a:pt x="0" y="2975336"/>
                </a:cubicBezTo>
                <a:lnTo>
                  <a:pt x="0" y="493200"/>
                </a:lnTo>
                <a:cubicBezTo>
                  <a:pt x="0" y="546645"/>
                  <a:pt x="32494" y="592500"/>
                  <a:pt x="78804" y="612088"/>
                </a:cubicBezTo>
                <a:lnTo>
                  <a:pt x="122604" y="620930"/>
                </a:lnTo>
                <a:lnTo>
                  <a:pt x="122604" y="622296"/>
                </a:lnTo>
                <a:lnTo>
                  <a:pt x="146084" y="624663"/>
                </a:lnTo>
                <a:cubicBezTo>
                  <a:pt x="192282" y="634116"/>
                  <a:pt x="229894" y="667136"/>
                  <a:pt x="245813" y="710612"/>
                </a:cubicBezTo>
                <a:lnTo>
                  <a:pt x="254014" y="757083"/>
                </a:lnTo>
                <a:lnTo>
                  <a:pt x="254014" y="1224252"/>
                </a:lnTo>
                <a:cubicBezTo>
                  <a:pt x="254014" y="1295512"/>
                  <a:pt x="311781" y="1353279"/>
                  <a:pt x="383041" y="1353279"/>
                </a:cubicBezTo>
                <a:lnTo>
                  <a:pt x="383040" y="1353280"/>
                </a:lnTo>
                <a:cubicBezTo>
                  <a:pt x="454300" y="1353280"/>
                  <a:pt x="512067" y="1295513"/>
                  <a:pt x="512067" y="1224253"/>
                </a:cubicBezTo>
                <a:lnTo>
                  <a:pt x="512067" y="524640"/>
                </a:lnTo>
                <a:lnTo>
                  <a:pt x="534621" y="485327"/>
                </a:lnTo>
                <a:cubicBezTo>
                  <a:pt x="553905" y="461961"/>
                  <a:pt x="580887" y="445185"/>
                  <a:pt x="611686" y="438883"/>
                </a:cubicBezTo>
                <a:lnTo>
                  <a:pt x="635166" y="436516"/>
                </a:lnTo>
                <a:lnTo>
                  <a:pt x="635166" y="435778"/>
                </a:lnTo>
                <a:lnTo>
                  <a:pt x="683236" y="426074"/>
                </a:lnTo>
                <a:cubicBezTo>
                  <a:pt x="729545" y="406486"/>
                  <a:pt x="762039" y="360631"/>
                  <a:pt x="762039" y="307186"/>
                </a:cubicBezTo>
                <a:lnTo>
                  <a:pt x="762039" y="95924"/>
                </a:lnTo>
                <a:lnTo>
                  <a:pt x="765495" y="78804"/>
                </a:lnTo>
                <a:cubicBezTo>
                  <a:pt x="785082" y="32494"/>
                  <a:pt x="830937" y="0"/>
                  <a:pt x="88438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9413188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1" y="370581"/>
            <a:ext cx="9336686" cy="4341716"/>
          </a:xfrm>
          <a:custGeom>
            <a:avLst/>
            <a:gdLst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1906601 w 9336686"/>
              <a:gd name="connsiteY3" fmla="*/ 3260396 h 4341716"/>
              <a:gd name="connsiteX4" fmla="*/ 1903759 w 9336686"/>
              <a:gd name="connsiteY4" fmla="*/ 3261264 h 4341716"/>
              <a:gd name="connsiteX5" fmla="*/ 1904153 w 9336686"/>
              <a:gd name="connsiteY5" fmla="*/ 3261230 h 4341716"/>
              <a:gd name="connsiteX6" fmla="*/ 5128552 w 9336686"/>
              <a:gd name="connsiteY6" fmla="*/ 3139033 h 4341716"/>
              <a:gd name="connsiteX7" fmla="*/ 5131001 w 9336686"/>
              <a:gd name="connsiteY7" fmla="*/ 3139867 h 4341716"/>
              <a:gd name="connsiteX8" fmla="*/ 5131395 w 9336686"/>
              <a:gd name="connsiteY8" fmla="*/ 3139901 h 4341716"/>
              <a:gd name="connsiteX9" fmla="*/ 145218 w 9336686"/>
              <a:gd name="connsiteY9" fmla="*/ 2924768 h 4341716"/>
              <a:gd name="connsiteX10" fmla="*/ 142375 w 9336686"/>
              <a:gd name="connsiteY10" fmla="*/ 2925636 h 4341716"/>
              <a:gd name="connsiteX11" fmla="*/ 142769 w 9336686"/>
              <a:gd name="connsiteY11" fmla="*/ 2925602 h 4341716"/>
              <a:gd name="connsiteX12" fmla="*/ 1148720 w 9336686"/>
              <a:gd name="connsiteY12" fmla="*/ 2632936 h 4341716"/>
              <a:gd name="connsiteX13" fmla="*/ 1145876 w 9336686"/>
              <a:gd name="connsiteY13" fmla="*/ 2633804 h 4341716"/>
              <a:gd name="connsiteX14" fmla="*/ 1146270 w 9336686"/>
              <a:gd name="connsiteY14" fmla="*/ 2633770 h 4341716"/>
              <a:gd name="connsiteX15" fmla="*/ 8190809 w 9336686"/>
              <a:gd name="connsiteY15" fmla="*/ 1707912 h 4341716"/>
              <a:gd name="connsiteX16" fmla="*/ 8190415 w 9336686"/>
              <a:gd name="connsiteY16" fmla="*/ 1707946 h 4341716"/>
              <a:gd name="connsiteX17" fmla="*/ 8187965 w 9336686"/>
              <a:gd name="connsiteY17" fmla="*/ 1708780 h 4341716"/>
              <a:gd name="connsiteX18" fmla="*/ 9194310 w 9336686"/>
              <a:gd name="connsiteY18" fmla="*/ 1416080 h 4341716"/>
              <a:gd name="connsiteX19" fmla="*/ 9193916 w 9336686"/>
              <a:gd name="connsiteY19" fmla="*/ 1416114 h 4341716"/>
              <a:gd name="connsiteX20" fmla="*/ 9191467 w 9336686"/>
              <a:gd name="connsiteY20" fmla="*/ 1416948 h 4341716"/>
              <a:gd name="connsiteX21" fmla="*/ 4205290 w 9336686"/>
              <a:gd name="connsiteY21" fmla="*/ 1201815 h 4341716"/>
              <a:gd name="connsiteX22" fmla="*/ 4208133 w 9336686"/>
              <a:gd name="connsiteY22" fmla="*/ 1202683 h 4341716"/>
              <a:gd name="connsiteX23" fmla="*/ 4205684 w 9336686"/>
              <a:gd name="connsiteY23" fmla="*/ 1201849 h 4341716"/>
              <a:gd name="connsiteX24" fmla="*/ 7432926 w 9336686"/>
              <a:gd name="connsiteY24" fmla="*/ 1080452 h 4341716"/>
              <a:gd name="connsiteX25" fmla="*/ 7432532 w 9336686"/>
              <a:gd name="connsiteY25" fmla="*/ 1080486 h 4341716"/>
              <a:gd name="connsiteX26" fmla="*/ 7430084 w 9336686"/>
              <a:gd name="connsiteY26" fmla="*/ 1081320 h 4341716"/>
              <a:gd name="connsiteX27" fmla="*/ 5688181 w 9336686"/>
              <a:gd name="connsiteY27" fmla="*/ 735130 h 4341716"/>
              <a:gd name="connsiteX28" fmla="*/ 5687787 w 9336686"/>
              <a:gd name="connsiteY28" fmla="*/ 735164 h 4341716"/>
              <a:gd name="connsiteX29" fmla="*/ 5685338 w 9336686"/>
              <a:gd name="connsiteY29" fmla="*/ 735998 h 4341716"/>
              <a:gd name="connsiteX30" fmla="*/ 5447517 w 9336686"/>
              <a:gd name="connsiteY30" fmla="*/ 0 h 4341716"/>
              <a:gd name="connsiteX31" fmla="*/ 5447516 w 9336686"/>
              <a:gd name="connsiteY31" fmla="*/ 1 h 4341716"/>
              <a:gd name="connsiteX32" fmla="*/ 5576543 w 9336686"/>
              <a:gd name="connsiteY32" fmla="*/ 129028 h 4341716"/>
              <a:gd name="connsiteX33" fmla="*/ 5576543 w 9336686"/>
              <a:gd name="connsiteY33" fmla="*/ 596197 h 4341716"/>
              <a:gd name="connsiteX34" fmla="*/ 5584744 w 9336686"/>
              <a:gd name="connsiteY34" fmla="*/ 642668 h 4341716"/>
              <a:gd name="connsiteX35" fmla="*/ 5684473 w 9336686"/>
              <a:gd name="connsiteY35" fmla="*/ 728617 h 4341716"/>
              <a:gd name="connsiteX36" fmla="*/ 5707953 w 9336686"/>
              <a:gd name="connsiteY36" fmla="*/ 730984 h 4341716"/>
              <a:gd name="connsiteX37" fmla="*/ 5707953 w 9336686"/>
              <a:gd name="connsiteY37" fmla="*/ 732350 h 4341716"/>
              <a:gd name="connsiteX38" fmla="*/ 5751753 w 9336686"/>
              <a:gd name="connsiteY38" fmla="*/ 741192 h 4341716"/>
              <a:gd name="connsiteX39" fmla="*/ 5830557 w 9336686"/>
              <a:gd name="connsiteY39" fmla="*/ 860080 h 4341716"/>
              <a:gd name="connsiteX40" fmla="*/ 5830557 w 9336686"/>
              <a:gd name="connsiteY40" fmla="*/ 910409 h 4341716"/>
              <a:gd name="connsiteX41" fmla="*/ 5836071 w 9336686"/>
              <a:gd name="connsiteY41" fmla="*/ 937722 h 4341716"/>
              <a:gd name="connsiteX42" fmla="*/ 5954959 w 9336686"/>
              <a:gd name="connsiteY42" fmla="*/ 1016526 h 4341716"/>
              <a:gd name="connsiteX43" fmla="*/ 6046195 w 9336686"/>
              <a:gd name="connsiteY43" fmla="*/ 978735 h 4341716"/>
              <a:gd name="connsiteX44" fmla="*/ 6073131 w 9336686"/>
              <a:gd name="connsiteY44" fmla="*/ 938784 h 4341716"/>
              <a:gd name="connsiteX45" fmla="*/ 6073131 w 9336686"/>
              <a:gd name="connsiteY45" fmla="*/ 710574 h 4341716"/>
              <a:gd name="connsiteX46" fmla="*/ 6202158 w 9336686"/>
              <a:gd name="connsiteY46" fmla="*/ 581547 h 4341716"/>
              <a:gd name="connsiteX47" fmla="*/ 6202157 w 9336686"/>
              <a:gd name="connsiteY47" fmla="*/ 581548 h 4341716"/>
              <a:gd name="connsiteX48" fmla="*/ 6331184 w 9336686"/>
              <a:gd name="connsiteY48" fmla="*/ 710575 h 4341716"/>
              <a:gd name="connsiteX49" fmla="*/ 6331184 w 9336686"/>
              <a:gd name="connsiteY49" fmla="*/ 1349947 h 4341716"/>
              <a:gd name="connsiteX50" fmla="*/ 6336405 w 9336686"/>
              <a:gd name="connsiteY50" fmla="*/ 1375809 h 4341716"/>
              <a:gd name="connsiteX51" fmla="*/ 6455293 w 9336686"/>
              <a:gd name="connsiteY51" fmla="*/ 1454613 h 4341716"/>
              <a:gd name="connsiteX52" fmla="*/ 6574180 w 9336686"/>
              <a:gd name="connsiteY52" fmla="*/ 1375809 h 4341716"/>
              <a:gd name="connsiteX53" fmla="*/ 6574653 w 9336686"/>
              <a:gd name="connsiteY53" fmla="*/ 1373466 h 4341716"/>
              <a:gd name="connsiteX54" fmla="*/ 6574653 w 9336686"/>
              <a:gd name="connsiteY54" fmla="*/ 1228521 h 4341716"/>
              <a:gd name="connsiteX55" fmla="*/ 6653456 w 9336686"/>
              <a:gd name="connsiteY55" fmla="*/ 1109633 h 4341716"/>
              <a:gd name="connsiteX56" fmla="*/ 6701526 w 9336686"/>
              <a:gd name="connsiteY56" fmla="*/ 1099929 h 4341716"/>
              <a:gd name="connsiteX57" fmla="*/ 6701526 w 9336686"/>
              <a:gd name="connsiteY57" fmla="*/ 1099191 h 4341716"/>
              <a:gd name="connsiteX58" fmla="*/ 6725006 w 9336686"/>
              <a:gd name="connsiteY58" fmla="*/ 1096824 h 4341716"/>
              <a:gd name="connsiteX59" fmla="*/ 6802070 w 9336686"/>
              <a:gd name="connsiteY59" fmla="*/ 1050380 h 4341716"/>
              <a:gd name="connsiteX60" fmla="*/ 6823858 w 9336686"/>
              <a:gd name="connsiteY60" fmla="*/ 1012404 h 4341716"/>
              <a:gd name="connsiteX61" fmla="*/ 6823858 w 9336686"/>
              <a:gd name="connsiteY61" fmla="*/ 886836 h 4341716"/>
              <a:gd name="connsiteX62" fmla="*/ 6902661 w 9336686"/>
              <a:gd name="connsiteY62" fmla="*/ 767948 h 4341716"/>
              <a:gd name="connsiteX63" fmla="*/ 6950731 w 9336686"/>
              <a:gd name="connsiteY63" fmla="*/ 758244 h 4341716"/>
              <a:gd name="connsiteX64" fmla="*/ 6950731 w 9336686"/>
              <a:gd name="connsiteY64" fmla="*/ 757506 h 4341716"/>
              <a:gd name="connsiteX65" fmla="*/ 6974211 w 9336686"/>
              <a:gd name="connsiteY65" fmla="*/ 755139 h 4341716"/>
              <a:gd name="connsiteX66" fmla="*/ 7051275 w 9336686"/>
              <a:gd name="connsiteY66" fmla="*/ 708695 h 4341716"/>
              <a:gd name="connsiteX67" fmla="*/ 7063236 w 9336686"/>
              <a:gd name="connsiteY67" fmla="*/ 687847 h 4341716"/>
              <a:gd name="connsiteX68" fmla="*/ 7063236 w 9336686"/>
              <a:gd name="connsiteY68" fmla="*/ 474349 h 4341716"/>
              <a:gd name="connsiteX69" fmla="*/ 7192262 w 9336686"/>
              <a:gd name="connsiteY69" fmla="*/ 345322 h 4341716"/>
              <a:gd name="connsiteX70" fmla="*/ 7192261 w 9336686"/>
              <a:gd name="connsiteY70" fmla="*/ 345323 h 4341716"/>
              <a:gd name="connsiteX71" fmla="*/ 7321289 w 9336686"/>
              <a:gd name="connsiteY71" fmla="*/ 474350 h 4341716"/>
              <a:gd name="connsiteX72" fmla="*/ 7321289 w 9336686"/>
              <a:gd name="connsiteY72" fmla="*/ 941519 h 4341716"/>
              <a:gd name="connsiteX73" fmla="*/ 7329490 w 9336686"/>
              <a:gd name="connsiteY73" fmla="*/ 987990 h 4341716"/>
              <a:gd name="connsiteX74" fmla="*/ 7429218 w 9336686"/>
              <a:gd name="connsiteY74" fmla="*/ 1073939 h 4341716"/>
              <a:gd name="connsiteX75" fmla="*/ 7452698 w 9336686"/>
              <a:gd name="connsiteY75" fmla="*/ 1076306 h 4341716"/>
              <a:gd name="connsiteX76" fmla="*/ 7452698 w 9336686"/>
              <a:gd name="connsiteY76" fmla="*/ 1077672 h 4341716"/>
              <a:gd name="connsiteX77" fmla="*/ 7496498 w 9336686"/>
              <a:gd name="connsiteY77" fmla="*/ 1086514 h 4341716"/>
              <a:gd name="connsiteX78" fmla="*/ 7575302 w 9336686"/>
              <a:gd name="connsiteY78" fmla="*/ 1205402 h 4341716"/>
              <a:gd name="connsiteX79" fmla="*/ 7575302 w 9336686"/>
              <a:gd name="connsiteY79" fmla="*/ 1345613 h 4341716"/>
              <a:gd name="connsiteX80" fmla="*/ 7581398 w 9336686"/>
              <a:gd name="connsiteY80" fmla="*/ 1375809 h 4341716"/>
              <a:gd name="connsiteX81" fmla="*/ 7700287 w 9336686"/>
              <a:gd name="connsiteY81" fmla="*/ 1454613 h 4341716"/>
              <a:gd name="connsiteX82" fmla="*/ 7819175 w 9336686"/>
              <a:gd name="connsiteY82" fmla="*/ 1375809 h 4341716"/>
              <a:gd name="connsiteX83" fmla="*/ 7821117 w 9336686"/>
              <a:gd name="connsiteY83" fmla="*/ 1366189 h 4341716"/>
              <a:gd name="connsiteX84" fmla="*/ 7821117 w 9336686"/>
              <a:gd name="connsiteY84" fmla="*/ 1101809 h 4341716"/>
              <a:gd name="connsiteX85" fmla="*/ 7950144 w 9336686"/>
              <a:gd name="connsiteY85" fmla="*/ 972782 h 4341716"/>
              <a:gd name="connsiteX86" fmla="*/ 7950143 w 9336686"/>
              <a:gd name="connsiteY86" fmla="*/ 972783 h 4341716"/>
              <a:gd name="connsiteX87" fmla="*/ 8079171 w 9336686"/>
              <a:gd name="connsiteY87" fmla="*/ 1101810 h 4341716"/>
              <a:gd name="connsiteX88" fmla="*/ 8079171 w 9336686"/>
              <a:gd name="connsiteY88" fmla="*/ 1568979 h 4341716"/>
              <a:gd name="connsiteX89" fmla="*/ 8087371 w 9336686"/>
              <a:gd name="connsiteY89" fmla="*/ 1615450 h 4341716"/>
              <a:gd name="connsiteX90" fmla="*/ 8187101 w 9336686"/>
              <a:gd name="connsiteY90" fmla="*/ 1701399 h 4341716"/>
              <a:gd name="connsiteX91" fmla="*/ 8210581 w 9336686"/>
              <a:gd name="connsiteY91" fmla="*/ 1703766 h 4341716"/>
              <a:gd name="connsiteX92" fmla="*/ 8210581 w 9336686"/>
              <a:gd name="connsiteY92" fmla="*/ 1705132 h 4341716"/>
              <a:gd name="connsiteX93" fmla="*/ 8254380 w 9336686"/>
              <a:gd name="connsiteY93" fmla="*/ 1713974 h 4341716"/>
              <a:gd name="connsiteX94" fmla="*/ 8333185 w 9336686"/>
              <a:gd name="connsiteY94" fmla="*/ 1832862 h 4341716"/>
              <a:gd name="connsiteX95" fmla="*/ 8333185 w 9336686"/>
              <a:gd name="connsiteY95" fmla="*/ 1954283 h 4341716"/>
              <a:gd name="connsiteX96" fmla="*/ 8333416 w 9336686"/>
              <a:gd name="connsiteY96" fmla="*/ 1955426 h 4341716"/>
              <a:gd name="connsiteX97" fmla="*/ 8452304 w 9336686"/>
              <a:gd name="connsiteY97" fmla="*/ 2034230 h 4341716"/>
              <a:gd name="connsiteX98" fmla="*/ 8571191 w 9336686"/>
              <a:gd name="connsiteY98" fmla="*/ 1955426 h 4341716"/>
              <a:gd name="connsiteX99" fmla="*/ 8574647 w 9336686"/>
              <a:gd name="connsiteY99" fmla="*/ 1938306 h 4341716"/>
              <a:gd name="connsiteX100" fmla="*/ 8574647 w 9336686"/>
              <a:gd name="connsiteY100" fmla="*/ 1727044 h 4341716"/>
              <a:gd name="connsiteX101" fmla="*/ 8653450 w 9336686"/>
              <a:gd name="connsiteY101" fmla="*/ 1608156 h 4341716"/>
              <a:gd name="connsiteX102" fmla="*/ 8701520 w 9336686"/>
              <a:gd name="connsiteY102" fmla="*/ 1598452 h 4341716"/>
              <a:gd name="connsiteX103" fmla="*/ 8701520 w 9336686"/>
              <a:gd name="connsiteY103" fmla="*/ 1597714 h 4341716"/>
              <a:gd name="connsiteX104" fmla="*/ 8725000 w 9336686"/>
              <a:gd name="connsiteY104" fmla="*/ 1595347 h 4341716"/>
              <a:gd name="connsiteX105" fmla="*/ 8802064 w 9336686"/>
              <a:gd name="connsiteY105" fmla="*/ 1548903 h 4341716"/>
              <a:gd name="connsiteX106" fmla="*/ 8824619 w 9336686"/>
              <a:gd name="connsiteY106" fmla="*/ 1509590 h 4341716"/>
              <a:gd name="connsiteX107" fmla="*/ 8824619 w 9336686"/>
              <a:gd name="connsiteY107" fmla="*/ 809977 h 4341716"/>
              <a:gd name="connsiteX108" fmla="*/ 8953646 w 9336686"/>
              <a:gd name="connsiteY108" fmla="*/ 680950 h 4341716"/>
              <a:gd name="connsiteX109" fmla="*/ 8953645 w 9336686"/>
              <a:gd name="connsiteY109" fmla="*/ 680951 h 4341716"/>
              <a:gd name="connsiteX110" fmla="*/ 9082672 w 9336686"/>
              <a:gd name="connsiteY110" fmla="*/ 809978 h 4341716"/>
              <a:gd name="connsiteX111" fmla="*/ 9082672 w 9336686"/>
              <a:gd name="connsiteY111" fmla="*/ 1277147 h 4341716"/>
              <a:gd name="connsiteX112" fmla="*/ 9090873 w 9336686"/>
              <a:gd name="connsiteY112" fmla="*/ 1323618 h 4341716"/>
              <a:gd name="connsiteX113" fmla="*/ 9190602 w 9336686"/>
              <a:gd name="connsiteY113" fmla="*/ 1409567 h 4341716"/>
              <a:gd name="connsiteX114" fmla="*/ 9214082 w 9336686"/>
              <a:gd name="connsiteY114" fmla="*/ 1411934 h 4341716"/>
              <a:gd name="connsiteX115" fmla="*/ 9214082 w 9336686"/>
              <a:gd name="connsiteY115" fmla="*/ 1413300 h 4341716"/>
              <a:gd name="connsiteX116" fmla="*/ 9257882 w 9336686"/>
              <a:gd name="connsiteY116" fmla="*/ 1422142 h 4341716"/>
              <a:gd name="connsiteX117" fmla="*/ 9336686 w 9336686"/>
              <a:gd name="connsiteY117" fmla="*/ 1541030 h 4341716"/>
              <a:gd name="connsiteX118" fmla="*/ 9336686 w 9336686"/>
              <a:gd name="connsiteY118" fmla="*/ 2136650 h 4341716"/>
              <a:gd name="connsiteX119" fmla="*/ 9336686 w 9336686"/>
              <a:gd name="connsiteY119" fmla="*/ 2205066 h 4341716"/>
              <a:gd name="connsiteX120" fmla="*/ 9336685 w 9336686"/>
              <a:gd name="connsiteY120" fmla="*/ 3558605 h 4341716"/>
              <a:gd name="connsiteX121" fmla="*/ 9207658 w 9336686"/>
              <a:gd name="connsiteY121" fmla="*/ 3687632 h 4341716"/>
              <a:gd name="connsiteX122" fmla="*/ 9207659 w 9336686"/>
              <a:gd name="connsiteY122" fmla="*/ 3687631 h 4341716"/>
              <a:gd name="connsiteX123" fmla="*/ 9078632 w 9336686"/>
              <a:gd name="connsiteY123" fmla="*/ 3558604 h 4341716"/>
              <a:gd name="connsiteX124" fmla="*/ 9078632 w 9336686"/>
              <a:gd name="connsiteY124" fmla="*/ 2935868 h 4341716"/>
              <a:gd name="connsiteX125" fmla="*/ 9062402 w 9336686"/>
              <a:gd name="connsiteY125" fmla="*/ 2909117 h 4341716"/>
              <a:gd name="connsiteX126" fmla="*/ 8962838 w 9336686"/>
              <a:gd name="connsiteY126" fmla="*/ 2862163 h 4341716"/>
              <a:gd name="connsiteX127" fmla="*/ 8843950 w 9336686"/>
              <a:gd name="connsiteY127" fmla="*/ 2940967 h 4341716"/>
              <a:gd name="connsiteX128" fmla="*/ 8842149 w 9336686"/>
              <a:gd name="connsiteY128" fmla="*/ 2949889 h 4341716"/>
              <a:gd name="connsiteX129" fmla="*/ 8842149 w 9336686"/>
              <a:gd name="connsiteY129" fmla="*/ 3377665 h 4341716"/>
              <a:gd name="connsiteX130" fmla="*/ 8713122 w 9336686"/>
              <a:gd name="connsiteY130" fmla="*/ 3506692 h 4341716"/>
              <a:gd name="connsiteX131" fmla="*/ 8713123 w 9336686"/>
              <a:gd name="connsiteY131" fmla="*/ 3506691 h 4341716"/>
              <a:gd name="connsiteX132" fmla="*/ 8584096 w 9336686"/>
              <a:gd name="connsiteY132" fmla="*/ 3377664 h 4341716"/>
              <a:gd name="connsiteX133" fmla="*/ 8584096 w 9336686"/>
              <a:gd name="connsiteY133" fmla="*/ 2205066 h 4341716"/>
              <a:gd name="connsiteX134" fmla="*/ 8584095 w 9336686"/>
              <a:gd name="connsiteY134" fmla="*/ 2205066 h 4341716"/>
              <a:gd name="connsiteX135" fmla="*/ 8584095 w 9336686"/>
              <a:gd name="connsiteY135" fmla="*/ 3394187 h 4341716"/>
              <a:gd name="connsiteX136" fmla="*/ 8573957 w 9336686"/>
              <a:gd name="connsiteY136" fmla="*/ 3343968 h 4341716"/>
              <a:gd name="connsiteX137" fmla="*/ 8455069 w 9336686"/>
              <a:gd name="connsiteY137" fmla="*/ 3265164 h 4341716"/>
              <a:gd name="connsiteX138" fmla="*/ 8336182 w 9336686"/>
              <a:gd name="connsiteY138" fmla="*/ 3343968 h 4341716"/>
              <a:gd name="connsiteX139" fmla="*/ 8326418 w 9336686"/>
              <a:gd name="connsiteY139" fmla="*/ 3392328 h 4341716"/>
              <a:gd name="connsiteX140" fmla="*/ 8326418 w 9336686"/>
              <a:gd name="connsiteY140" fmla="*/ 3978730 h 4341716"/>
              <a:gd name="connsiteX141" fmla="*/ 8197391 w 9336686"/>
              <a:gd name="connsiteY141" fmla="*/ 4107757 h 4341716"/>
              <a:gd name="connsiteX142" fmla="*/ 8197392 w 9336686"/>
              <a:gd name="connsiteY142" fmla="*/ 4107756 h 4341716"/>
              <a:gd name="connsiteX143" fmla="*/ 8068365 w 9336686"/>
              <a:gd name="connsiteY143" fmla="*/ 3978729 h 4341716"/>
              <a:gd name="connsiteX144" fmla="*/ 8068365 w 9336686"/>
              <a:gd name="connsiteY144" fmla="*/ 2205066 h 4341716"/>
              <a:gd name="connsiteX145" fmla="*/ 8068364 w 9336686"/>
              <a:gd name="connsiteY145" fmla="*/ 3081767 h 4341716"/>
              <a:gd name="connsiteX146" fmla="*/ 8058226 w 9336686"/>
              <a:gd name="connsiteY146" fmla="*/ 3031548 h 4341716"/>
              <a:gd name="connsiteX147" fmla="*/ 7939338 w 9336686"/>
              <a:gd name="connsiteY147" fmla="*/ 2952744 h 4341716"/>
              <a:gd name="connsiteX148" fmla="*/ 7820451 w 9336686"/>
              <a:gd name="connsiteY148" fmla="*/ 3031548 h 4341716"/>
              <a:gd name="connsiteX149" fmla="*/ 7816853 w 9336686"/>
              <a:gd name="connsiteY149" fmla="*/ 3049367 h 4341716"/>
              <a:gd name="connsiteX150" fmla="*/ 7816853 w 9336686"/>
              <a:gd name="connsiteY150" fmla="*/ 3358313 h 4341716"/>
              <a:gd name="connsiteX151" fmla="*/ 7687826 w 9336686"/>
              <a:gd name="connsiteY151" fmla="*/ 3487340 h 4341716"/>
              <a:gd name="connsiteX152" fmla="*/ 7687827 w 9336686"/>
              <a:gd name="connsiteY152" fmla="*/ 3487339 h 4341716"/>
              <a:gd name="connsiteX153" fmla="*/ 7558800 w 9336686"/>
              <a:gd name="connsiteY153" fmla="*/ 3358312 h 4341716"/>
              <a:gd name="connsiteX154" fmla="*/ 7558800 w 9336686"/>
              <a:gd name="connsiteY154" fmla="*/ 2977960 h 4341716"/>
              <a:gd name="connsiteX155" fmla="*/ 7551332 w 9336686"/>
              <a:gd name="connsiteY155" fmla="*/ 2940967 h 4341716"/>
              <a:gd name="connsiteX156" fmla="*/ 7432444 w 9336686"/>
              <a:gd name="connsiteY156" fmla="*/ 2862163 h 4341716"/>
              <a:gd name="connsiteX157" fmla="*/ 7303417 w 9336686"/>
              <a:gd name="connsiteY157" fmla="*/ 2991190 h 4341716"/>
              <a:gd name="connsiteX158" fmla="*/ 7303417 w 9336686"/>
              <a:gd name="connsiteY158" fmla="*/ 2205066 h 4341716"/>
              <a:gd name="connsiteX159" fmla="*/ 7303416 w 9336686"/>
              <a:gd name="connsiteY159" fmla="*/ 3761682 h 4341716"/>
              <a:gd name="connsiteX160" fmla="*/ 7174389 w 9336686"/>
              <a:gd name="connsiteY160" fmla="*/ 3890709 h 4341716"/>
              <a:gd name="connsiteX161" fmla="*/ 7174390 w 9336686"/>
              <a:gd name="connsiteY161" fmla="*/ 3890708 h 4341716"/>
              <a:gd name="connsiteX162" fmla="*/ 7045363 w 9336686"/>
              <a:gd name="connsiteY162" fmla="*/ 3761681 h 4341716"/>
              <a:gd name="connsiteX163" fmla="*/ 7045363 w 9336686"/>
              <a:gd name="connsiteY163" fmla="*/ 2205066 h 4341716"/>
              <a:gd name="connsiteX164" fmla="*/ 7045362 w 9336686"/>
              <a:gd name="connsiteY164" fmla="*/ 3778204 h 4341716"/>
              <a:gd name="connsiteX165" fmla="*/ 7035224 w 9336686"/>
              <a:gd name="connsiteY165" fmla="*/ 3727985 h 4341716"/>
              <a:gd name="connsiteX166" fmla="*/ 6916336 w 9336686"/>
              <a:gd name="connsiteY166" fmla="*/ 3649181 h 4341716"/>
              <a:gd name="connsiteX167" fmla="*/ 6797449 w 9336686"/>
              <a:gd name="connsiteY167" fmla="*/ 3727985 h 4341716"/>
              <a:gd name="connsiteX168" fmla="*/ 6787685 w 9336686"/>
              <a:gd name="connsiteY168" fmla="*/ 3776346 h 4341716"/>
              <a:gd name="connsiteX169" fmla="*/ 6787685 w 9336686"/>
              <a:gd name="connsiteY169" fmla="*/ 3861685 h 4341716"/>
              <a:gd name="connsiteX170" fmla="*/ 6658658 w 9336686"/>
              <a:gd name="connsiteY170" fmla="*/ 3990712 h 4341716"/>
              <a:gd name="connsiteX171" fmla="*/ 6658659 w 9336686"/>
              <a:gd name="connsiteY171" fmla="*/ 3990711 h 4341716"/>
              <a:gd name="connsiteX172" fmla="*/ 6529632 w 9336686"/>
              <a:gd name="connsiteY172" fmla="*/ 3861684 h 4341716"/>
              <a:gd name="connsiteX173" fmla="*/ 6529632 w 9336686"/>
              <a:gd name="connsiteY173" fmla="*/ 2205066 h 4341716"/>
              <a:gd name="connsiteX174" fmla="*/ 6529631 w 9336686"/>
              <a:gd name="connsiteY174" fmla="*/ 3267664 h 4341716"/>
              <a:gd name="connsiteX175" fmla="*/ 6519493 w 9336686"/>
              <a:gd name="connsiteY175" fmla="*/ 3217445 h 4341716"/>
              <a:gd name="connsiteX176" fmla="*/ 6400605 w 9336686"/>
              <a:gd name="connsiteY176" fmla="*/ 3138641 h 4341716"/>
              <a:gd name="connsiteX177" fmla="*/ 6281718 w 9336686"/>
              <a:gd name="connsiteY177" fmla="*/ 3217445 h 4341716"/>
              <a:gd name="connsiteX178" fmla="*/ 6278120 w 9336686"/>
              <a:gd name="connsiteY178" fmla="*/ 3235264 h 4341716"/>
              <a:gd name="connsiteX179" fmla="*/ 6278120 w 9336686"/>
              <a:gd name="connsiteY179" fmla="*/ 3324182 h 4341716"/>
              <a:gd name="connsiteX180" fmla="*/ 6149093 w 9336686"/>
              <a:gd name="connsiteY180" fmla="*/ 3453209 h 4341716"/>
              <a:gd name="connsiteX181" fmla="*/ 6149094 w 9336686"/>
              <a:gd name="connsiteY181" fmla="*/ 3453208 h 4341716"/>
              <a:gd name="connsiteX182" fmla="*/ 6020067 w 9336686"/>
              <a:gd name="connsiteY182" fmla="*/ 3324181 h 4341716"/>
              <a:gd name="connsiteX183" fmla="*/ 6020067 w 9336686"/>
              <a:gd name="connsiteY183" fmla="*/ 3254438 h 4341716"/>
              <a:gd name="connsiteX184" fmla="*/ 6012599 w 9336686"/>
              <a:gd name="connsiteY184" fmla="*/ 3217445 h 4341716"/>
              <a:gd name="connsiteX185" fmla="*/ 5893711 w 9336686"/>
              <a:gd name="connsiteY185" fmla="*/ 3138641 h 4341716"/>
              <a:gd name="connsiteX186" fmla="*/ 5774823 w 9336686"/>
              <a:gd name="connsiteY186" fmla="*/ 3217445 h 4341716"/>
              <a:gd name="connsiteX187" fmla="*/ 5765060 w 9336686"/>
              <a:gd name="connsiteY187" fmla="*/ 3265805 h 4341716"/>
              <a:gd name="connsiteX188" fmla="*/ 5765060 w 9336686"/>
              <a:gd name="connsiteY188" fmla="*/ 3558605 h 4341716"/>
              <a:gd name="connsiteX189" fmla="*/ 5636033 w 9336686"/>
              <a:gd name="connsiteY189" fmla="*/ 3687632 h 4341716"/>
              <a:gd name="connsiteX190" fmla="*/ 5636034 w 9336686"/>
              <a:gd name="connsiteY190" fmla="*/ 3687631 h 4341716"/>
              <a:gd name="connsiteX191" fmla="*/ 5507007 w 9336686"/>
              <a:gd name="connsiteY191" fmla="*/ 3558604 h 4341716"/>
              <a:gd name="connsiteX192" fmla="*/ 5507007 w 9336686"/>
              <a:gd name="connsiteY192" fmla="*/ 2935868 h 4341716"/>
              <a:gd name="connsiteX193" fmla="*/ 5490777 w 9336686"/>
              <a:gd name="connsiteY193" fmla="*/ 2909117 h 4341716"/>
              <a:gd name="connsiteX194" fmla="*/ 5391213 w 9336686"/>
              <a:gd name="connsiteY194" fmla="*/ 2862163 h 4341716"/>
              <a:gd name="connsiteX195" fmla="*/ 5299977 w 9336686"/>
              <a:gd name="connsiteY195" fmla="*/ 2899954 h 4341716"/>
              <a:gd name="connsiteX196" fmla="*/ 5273771 w 9336686"/>
              <a:gd name="connsiteY196" fmla="*/ 2938823 h 4341716"/>
              <a:gd name="connsiteX197" fmla="*/ 5273771 w 9336686"/>
              <a:gd name="connsiteY197" fmla="*/ 3014951 h 4341716"/>
              <a:gd name="connsiteX198" fmla="*/ 5194967 w 9336686"/>
              <a:gd name="connsiteY198" fmla="*/ 3133839 h 4341716"/>
              <a:gd name="connsiteX199" fmla="*/ 5151167 w 9336686"/>
              <a:gd name="connsiteY199" fmla="*/ 3142681 h 4341716"/>
              <a:gd name="connsiteX200" fmla="*/ 5151167 w 9336686"/>
              <a:gd name="connsiteY200" fmla="*/ 3144047 h 4341716"/>
              <a:gd name="connsiteX201" fmla="*/ 5127687 w 9336686"/>
              <a:gd name="connsiteY201" fmla="*/ 3146414 h 4341716"/>
              <a:gd name="connsiteX202" fmla="*/ 5027958 w 9336686"/>
              <a:gd name="connsiteY202" fmla="*/ 3232363 h 4341716"/>
              <a:gd name="connsiteX203" fmla="*/ 5019757 w 9336686"/>
              <a:gd name="connsiteY203" fmla="*/ 3278834 h 4341716"/>
              <a:gd name="connsiteX204" fmla="*/ 5019757 w 9336686"/>
              <a:gd name="connsiteY204" fmla="*/ 3746003 h 4341716"/>
              <a:gd name="connsiteX205" fmla="*/ 4890730 w 9336686"/>
              <a:gd name="connsiteY205" fmla="*/ 3875030 h 4341716"/>
              <a:gd name="connsiteX206" fmla="*/ 4890731 w 9336686"/>
              <a:gd name="connsiteY206" fmla="*/ 3875031 h 4341716"/>
              <a:gd name="connsiteX207" fmla="*/ 4761704 w 9336686"/>
              <a:gd name="connsiteY207" fmla="*/ 3746004 h 4341716"/>
              <a:gd name="connsiteX208" fmla="*/ 4761704 w 9336686"/>
              <a:gd name="connsiteY208" fmla="*/ 3425369 h 4341716"/>
              <a:gd name="connsiteX209" fmla="*/ 4744536 w 9336686"/>
              <a:gd name="connsiteY209" fmla="*/ 3397074 h 4341716"/>
              <a:gd name="connsiteX210" fmla="*/ 4644973 w 9336686"/>
              <a:gd name="connsiteY210" fmla="*/ 3350120 h 4341716"/>
              <a:gd name="connsiteX211" fmla="*/ 4526085 w 9336686"/>
              <a:gd name="connsiteY211" fmla="*/ 3428924 h 4341716"/>
              <a:gd name="connsiteX212" fmla="*/ 4519985 w 9336686"/>
              <a:gd name="connsiteY212" fmla="*/ 3459140 h 4341716"/>
              <a:gd name="connsiteX213" fmla="*/ 4519985 w 9336686"/>
              <a:gd name="connsiteY213" fmla="*/ 4066575 h 4341716"/>
              <a:gd name="connsiteX214" fmla="*/ 4390958 w 9336686"/>
              <a:gd name="connsiteY214" fmla="*/ 4195602 h 4341716"/>
              <a:gd name="connsiteX215" fmla="*/ 4390959 w 9336686"/>
              <a:gd name="connsiteY215" fmla="*/ 4195601 h 4341716"/>
              <a:gd name="connsiteX216" fmla="*/ 4261932 w 9336686"/>
              <a:gd name="connsiteY216" fmla="*/ 4066574 h 4341716"/>
              <a:gd name="connsiteX217" fmla="*/ 4261932 w 9336686"/>
              <a:gd name="connsiteY217" fmla="*/ 3955216 h 4341716"/>
              <a:gd name="connsiteX218" fmla="*/ 4260106 w 9336686"/>
              <a:gd name="connsiteY218" fmla="*/ 3946171 h 4341716"/>
              <a:gd name="connsiteX219" fmla="*/ 4141220 w 9336686"/>
              <a:gd name="connsiteY219" fmla="*/ 3867367 h 4341716"/>
              <a:gd name="connsiteX220" fmla="*/ 4022332 w 9336686"/>
              <a:gd name="connsiteY220" fmla="*/ 3946171 h 4341716"/>
              <a:gd name="connsiteX221" fmla="*/ 4018195 w 9336686"/>
              <a:gd name="connsiteY221" fmla="*/ 3966664 h 4341716"/>
              <a:gd name="connsiteX222" fmla="*/ 4018195 w 9336686"/>
              <a:gd name="connsiteY222" fmla="*/ 4212689 h 4341716"/>
              <a:gd name="connsiteX223" fmla="*/ 3889168 w 9336686"/>
              <a:gd name="connsiteY223" fmla="*/ 4341716 h 4341716"/>
              <a:gd name="connsiteX224" fmla="*/ 3889169 w 9336686"/>
              <a:gd name="connsiteY224" fmla="*/ 4341715 h 4341716"/>
              <a:gd name="connsiteX225" fmla="*/ 3760142 w 9336686"/>
              <a:gd name="connsiteY225" fmla="*/ 4212688 h 4341716"/>
              <a:gd name="connsiteX226" fmla="*/ 3760142 w 9336686"/>
              <a:gd name="connsiteY226" fmla="*/ 3745519 h 4341716"/>
              <a:gd name="connsiteX227" fmla="*/ 3751941 w 9336686"/>
              <a:gd name="connsiteY227" fmla="*/ 3699048 h 4341716"/>
              <a:gd name="connsiteX228" fmla="*/ 3652212 w 9336686"/>
              <a:gd name="connsiteY228" fmla="*/ 3613099 h 4341716"/>
              <a:gd name="connsiteX229" fmla="*/ 3628732 w 9336686"/>
              <a:gd name="connsiteY229" fmla="*/ 3610732 h 4341716"/>
              <a:gd name="connsiteX230" fmla="*/ 3628732 w 9336686"/>
              <a:gd name="connsiteY230" fmla="*/ 3609366 h 4341716"/>
              <a:gd name="connsiteX231" fmla="*/ 3584932 w 9336686"/>
              <a:gd name="connsiteY231" fmla="*/ 3600524 h 4341716"/>
              <a:gd name="connsiteX232" fmla="*/ 3506128 w 9336686"/>
              <a:gd name="connsiteY232" fmla="*/ 3481636 h 4341716"/>
              <a:gd name="connsiteX233" fmla="*/ 3506128 w 9336686"/>
              <a:gd name="connsiteY233" fmla="*/ 3431307 h 4341716"/>
              <a:gd name="connsiteX234" fmla="*/ 3500614 w 9336686"/>
              <a:gd name="connsiteY234" fmla="*/ 3403994 h 4341716"/>
              <a:gd name="connsiteX235" fmla="*/ 3381726 w 9336686"/>
              <a:gd name="connsiteY235" fmla="*/ 3325190 h 4341716"/>
              <a:gd name="connsiteX236" fmla="*/ 3290490 w 9336686"/>
              <a:gd name="connsiteY236" fmla="*/ 3362981 h 4341716"/>
              <a:gd name="connsiteX237" fmla="*/ 3263554 w 9336686"/>
              <a:gd name="connsiteY237" fmla="*/ 3402932 h 4341716"/>
              <a:gd name="connsiteX238" fmla="*/ 3263554 w 9336686"/>
              <a:gd name="connsiteY238" fmla="*/ 3631142 h 4341716"/>
              <a:gd name="connsiteX239" fmla="*/ 3134527 w 9336686"/>
              <a:gd name="connsiteY239" fmla="*/ 3760169 h 4341716"/>
              <a:gd name="connsiteX240" fmla="*/ 3134528 w 9336686"/>
              <a:gd name="connsiteY240" fmla="*/ 3760168 h 4341716"/>
              <a:gd name="connsiteX241" fmla="*/ 3005501 w 9336686"/>
              <a:gd name="connsiteY241" fmla="*/ 3631141 h 4341716"/>
              <a:gd name="connsiteX242" fmla="*/ 3005501 w 9336686"/>
              <a:gd name="connsiteY242" fmla="*/ 2991769 h 4341716"/>
              <a:gd name="connsiteX243" fmla="*/ 3000280 w 9336686"/>
              <a:gd name="connsiteY243" fmla="*/ 2965907 h 4341716"/>
              <a:gd name="connsiteX244" fmla="*/ 2881392 w 9336686"/>
              <a:gd name="connsiteY244" fmla="*/ 2887103 h 4341716"/>
              <a:gd name="connsiteX245" fmla="*/ 2762505 w 9336686"/>
              <a:gd name="connsiteY245" fmla="*/ 2965907 h 4341716"/>
              <a:gd name="connsiteX246" fmla="*/ 2762032 w 9336686"/>
              <a:gd name="connsiteY246" fmla="*/ 2968250 h 4341716"/>
              <a:gd name="connsiteX247" fmla="*/ 2762032 w 9336686"/>
              <a:gd name="connsiteY247" fmla="*/ 3113195 h 4341716"/>
              <a:gd name="connsiteX248" fmla="*/ 2683229 w 9336686"/>
              <a:gd name="connsiteY248" fmla="*/ 3232083 h 4341716"/>
              <a:gd name="connsiteX249" fmla="*/ 2635159 w 9336686"/>
              <a:gd name="connsiteY249" fmla="*/ 3241787 h 4341716"/>
              <a:gd name="connsiteX250" fmla="*/ 2635159 w 9336686"/>
              <a:gd name="connsiteY250" fmla="*/ 3242525 h 4341716"/>
              <a:gd name="connsiteX251" fmla="*/ 2611679 w 9336686"/>
              <a:gd name="connsiteY251" fmla="*/ 3244892 h 4341716"/>
              <a:gd name="connsiteX252" fmla="*/ 2534615 w 9336686"/>
              <a:gd name="connsiteY252" fmla="*/ 3291336 h 4341716"/>
              <a:gd name="connsiteX253" fmla="*/ 2512827 w 9336686"/>
              <a:gd name="connsiteY253" fmla="*/ 3329312 h 4341716"/>
              <a:gd name="connsiteX254" fmla="*/ 2512827 w 9336686"/>
              <a:gd name="connsiteY254" fmla="*/ 3454880 h 4341716"/>
              <a:gd name="connsiteX255" fmla="*/ 2434024 w 9336686"/>
              <a:gd name="connsiteY255" fmla="*/ 3573768 h 4341716"/>
              <a:gd name="connsiteX256" fmla="*/ 2385954 w 9336686"/>
              <a:gd name="connsiteY256" fmla="*/ 3583472 h 4341716"/>
              <a:gd name="connsiteX257" fmla="*/ 2385954 w 9336686"/>
              <a:gd name="connsiteY257" fmla="*/ 3584210 h 4341716"/>
              <a:gd name="connsiteX258" fmla="*/ 2362474 w 9336686"/>
              <a:gd name="connsiteY258" fmla="*/ 3586577 h 4341716"/>
              <a:gd name="connsiteX259" fmla="*/ 2285410 w 9336686"/>
              <a:gd name="connsiteY259" fmla="*/ 3633021 h 4341716"/>
              <a:gd name="connsiteX260" fmla="*/ 2273449 w 9336686"/>
              <a:gd name="connsiteY260" fmla="*/ 3653869 h 4341716"/>
              <a:gd name="connsiteX261" fmla="*/ 2273449 w 9336686"/>
              <a:gd name="connsiteY261" fmla="*/ 3867367 h 4341716"/>
              <a:gd name="connsiteX262" fmla="*/ 2144423 w 9336686"/>
              <a:gd name="connsiteY262" fmla="*/ 3996394 h 4341716"/>
              <a:gd name="connsiteX263" fmla="*/ 2144424 w 9336686"/>
              <a:gd name="connsiteY263" fmla="*/ 3996393 h 4341716"/>
              <a:gd name="connsiteX264" fmla="*/ 2015396 w 9336686"/>
              <a:gd name="connsiteY264" fmla="*/ 3867366 h 4341716"/>
              <a:gd name="connsiteX265" fmla="*/ 2015396 w 9336686"/>
              <a:gd name="connsiteY265" fmla="*/ 3400197 h 4341716"/>
              <a:gd name="connsiteX266" fmla="*/ 2007195 w 9336686"/>
              <a:gd name="connsiteY266" fmla="*/ 3353726 h 4341716"/>
              <a:gd name="connsiteX267" fmla="*/ 1907467 w 9336686"/>
              <a:gd name="connsiteY267" fmla="*/ 3267777 h 4341716"/>
              <a:gd name="connsiteX268" fmla="*/ 1883987 w 9336686"/>
              <a:gd name="connsiteY268" fmla="*/ 3265410 h 4341716"/>
              <a:gd name="connsiteX269" fmla="*/ 1883987 w 9336686"/>
              <a:gd name="connsiteY269" fmla="*/ 3264044 h 4341716"/>
              <a:gd name="connsiteX270" fmla="*/ 1840187 w 9336686"/>
              <a:gd name="connsiteY270" fmla="*/ 3255202 h 4341716"/>
              <a:gd name="connsiteX271" fmla="*/ 1761383 w 9336686"/>
              <a:gd name="connsiteY271" fmla="*/ 3136314 h 4341716"/>
              <a:gd name="connsiteX272" fmla="*/ 1761383 w 9336686"/>
              <a:gd name="connsiteY272" fmla="*/ 2996103 h 4341716"/>
              <a:gd name="connsiteX273" fmla="*/ 1755287 w 9336686"/>
              <a:gd name="connsiteY273" fmla="*/ 2965907 h 4341716"/>
              <a:gd name="connsiteX274" fmla="*/ 1636398 w 9336686"/>
              <a:gd name="connsiteY274" fmla="*/ 2887103 h 4341716"/>
              <a:gd name="connsiteX275" fmla="*/ 1517510 w 9336686"/>
              <a:gd name="connsiteY275" fmla="*/ 2965907 h 4341716"/>
              <a:gd name="connsiteX276" fmla="*/ 1515568 w 9336686"/>
              <a:gd name="connsiteY276" fmla="*/ 2975527 h 4341716"/>
              <a:gd name="connsiteX277" fmla="*/ 1515568 w 9336686"/>
              <a:gd name="connsiteY277" fmla="*/ 3239907 h 4341716"/>
              <a:gd name="connsiteX278" fmla="*/ 1386541 w 9336686"/>
              <a:gd name="connsiteY278" fmla="*/ 3368934 h 4341716"/>
              <a:gd name="connsiteX279" fmla="*/ 1386542 w 9336686"/>
              <a:gd name="connsiteY279" fmla="*/ 3368933 h 4341716"/>
              <a:gd name="connsiteX280" fmla="*/ 1257514 w 9336686"/>
              <a:gd name="connsiteY280" fmla="*/ 3239906 h 4341716"/>
              <a:gd name="connsiteX281" fmla="*/ 1257514 w 9336686"/>
              <a:gd name="connsiteY281" fmla="*/ 2772737 h 4341716"/>
              <a:gd name="connsiteX282" fmla="*/ 1249314 w 9336686"/>
              <a:gd name="connsiteY282" fmla="*/ 2726266 h 4341716"/>
              <a:gd name="connsiteX283" fmla="*/ 1149584 w 9336686"/>
              <a:gd name="connsiteY283" fmla="*/ 2640317 h 4341716"/>
              <a:gd name="connsiteX284" fmla="*/ 1126104 w 9336686"/>
              <a:gd name="connsiteY284" fmla="*/ 2637950 h 4341716"/>
              <a:gd name="connsiteX285" fmla="*/ 1126104 w 9336686"/>
              <a:gd name="connsiteY285" fmla="*/ 2636584 h 4341716"/>
              <a:gd name="connsiteX286" fmla="*/ 1082305 w 9336686"/>
              <a:gd name="connsiteY286" fmla="*/ 2627742 h 4341716"/>
              <a:gd name="connsiteX287" fmla="*/ 1003500 w 9336686"/>
              <a:gd name="connsiteY287" fmla="*/ 2508854 h 4341716"/>
              <a:gd name="connsiteX288" fmla="*/ 1003500 w 9336686"/>
              <a:gd name="connsiteY288" fmla="*/ 2387433 h 4341716"/>
              <a:gd name="connsiteX289" fmla="*/ 1003269 w 9336686"/>
              <a:gd name="connsiteY289" fmla="*/ 2386290 h 4341716"/>
              <a:gd name="connsiteX290" fmla="*/ 884381 w 9336686"/>
              <a:gd name="connsiteY290" fmla="*/ 2307486 h 4341716"/>
              <a:gd name="connsiteX291" fmla="*/ 765494 w 9336686"/>
              <a:gd name="connsiteY291" fmla="*/ 2386290 h 4341716"/>
              <a:gd name="connsiteX292" fmla="*/ 762038 w 9336686"/>
              <a:gd name="connsiteY292" fmla="*/ 2403410 h 4341716"/>
              <a:gd name="connsiteX293" fmla="*/ 762038 w 9336686"/>
              <a:gd name="connsiteY293" fmla="*/ 2614672 h 4341716"/>
              <a:gd name="connsiteX294" fmla="*/ 683235 w 9336686"/>
              <a:gd name="connsiteY294" fmla="*/ 2733560 h 4341716"/>
              <a:gd name="connsiteX295" fmla="*/ 635165 w 9336686"/>
              <a:gd name="connsiteY295" fmla="*/ 2743264 h 4341716"/>
              <a:gd name="connsiteX296" fmla="*/ 635165 w 9336686"/>
              <a:gd name="connsiteY296" fmla="*/ 2744002 h 4341716"/>
              <a:gd name="connsiteX297" fmla="*/ 611685 w 9336686"/>
              <a:gd name="connsiteY297" fmla="*/ 2746369 h 4341716"/>
              <a:gd name="connsiteX298" fmla="*/ 534621 w 9336686"/>
              <a:gd name="connsiteY298" fmla="*/ 2792813 h 4341716"/>
              <a:gd name="connsiteX299" fmla="*/ 512066 w 9336686"/>
              <a:gd name="connsiteY299" fmla="*/ 2832126 h 4341716"/>
              <a:gd name="connsiteX300" fmla="*/ 512066 w 9336686"/>
              <a:gd name="connsiteY300" fmla="*/ 3531739 h 4341716"/>
              <a:gd name="connsiteX301" fmla="*/ 383039 w 9336686"/>
              <a:gd name="connsiteY301" fmla="*/ 3660766 h 4341716"/>
              <a:gd name="connsiteX302" fmla="*/ 383040 w 9336686"/>
              <a:gd name="connsiteY302" fmla="*/ 3660765 h 4341716"/>
              <a:gd name="connsiteX303" fmla="*/ 254013 w 9336686"/>
              <a:gd name="connsiteY303" fmla="*/ 3531738 h 4341716"/>
              <a:gd name="connsiteX304" fmla="*/ 254013 w 9336686"/>
              <a:gd name="connsiteY304" fmla="*/ 3064569 h 4341716"/>
              <a:gd name="connsiteX305" fmla="*/ 245812 w 9336686"/>
              <a:gd name="connsiteY305" fmla="*/ 3018098 h 4341716"/>
              <a:gd name="connsiteX306" fmla="*/ 146083 w 9336686"/>
              <a:gd name="connsiteY306" fmla="*/ 2932149 h 4341716"/>
              <a:gd name="connsiteX307" fmla="*/ 122603 w 9336686"/>
              <a:gd name="connsiteY307" fmla="*/ 2929782 h 4341716"/>
              <a:gd name="connsiteX308" fmla="*/ 122603 w 9336686"/>
              <a:gd name="connsiteY308" fmla="*/ 2928416 h 4341716"/>
              <a:gd name="connsiteX309" fmla="*/ 78803 w 9336686"/>
              <a:gd name="connsiteY309" fmla="*/ 2919574 h 4341716"/>
              <a:gd name="connsiteX310" fmla="*/ 22035 w 9336686"/>
              <a:gd name="connsiteY310" fmla="*/ 2872826 h 4341716"/>
              <a:gd name="connsiteX311" fmla="*/ 0 w 9336686"/>
              <a:gd name="connsiteY311" fmla="*/ 2800689 h 4341716"/>
              <a:gd name="connsiteX312" fmla="*/ 0 w 9336686"/>
              <a:gd name="connsiteY312" fmla="*/ 783111 h 4341716"/>
              <a:gd name="connsiteX313" fmla="*/ 129027 w 9336686"/>
              <a:gd name="connsiteY313" fmla="*/ 654084 h 4341716"/>
              <a:gd name="connsiteX314" fmla="*/ 129026 w 9336686"/>
              <a:gd name="connsiteY314" fmla="*/ 654085 h 4341716"/>
              <a:gd name="connsiteX315" fmla="*/ 258053 w 9336686"/>
              <a:gd name="connsiteY315" fmla="*/ 783112 h 4341716"/>
              <a:gd name="connsiteX316" fmla="*/ 258053 w 9336686"/>
              <a:gd name="connsiteY316" fmla="*/ 1405848 h 4341716"/>
              <a:gd name="connsiteX317" fmla="*/ 274283 w 9336686"/>
              <a:gd name="connsiteY317" fmla="*/ 1432599 h 4341716"/>
              <a:gd name="connsiteX318" fmla="*/ 373847 w 9336686"/>
              <a:gd name="connsiteY318" fmla="*/ 1479553 h 4341716"/>
              <a:gd name="connsiteX319" fmla="*/ 492735 w 9336686"/>
              <a:gd name="connsiteY319" fmla="*/ 1400749 h 4341716"/>
              <a:gd name="connsiteX320" fmla="*/ 494536 w 9336686"/>
              <a:gd name="connsiteY320" fmla="*/ 1391827 h 4341716"/>
              <a:gd name="connsiteX321" fmla="*/ 494536 w 9336686"/>
              <a:gd name="connsiteY321" fmla="*/ 964051 h 4341716"/>
              <a:gd name="connsiteX322" fmla="*/ 623563 w 9336686"/>
              <a:gd name="connsiteY322" fmla="*/ 835024 h 4341716"/>
              <a:gd name="connsiteX323" fmla="*/ 623562 w 9336686"/>
              <a:gd name="connsiteY323" fmla="*/ 835025 h 4341716"/>
              <a:gd name="connsiteX324" fmla="*/ 752589 w 9336686"/>
              <a:gd name="connsiteY324" fmla="*/ 964052 h 4341716"/>
              <a:gd name="connsiteX325" fmla="*/ 752589 w 9336686"/>
              <a:gd name="connsiteY325" fmla="*/ 2136650 h 4341716"/>
              <a:gd name="connsiteX326" fmla="*/ 752590 w 9336686"/>
              <a:gd name="connsiteY326" fmla="*/ 2136650 h 4341716"/>
              <a:gd name="connsiteX327" fmla="*/ 752590 w 9336686"/>
              <a:gd name="connsiteY327" fmla="*/ 947529 h 4341716"/>
              <a:gd name="connsiteX328" fmla="*/ 762728 w 9336686"/>
              <a:gd name="connsiteY328" fmla="*/ 997748 h 4341716"/>
              <a:gd name="connsiteX329" fmla="*/ 881616 w 9336686"/>
              <a:gd name="connsiteY329" fmla="*/ 1076552 h 4341716"/>
              <a:gd name="connsiteX330" fmla="*/ 1000503 w 9336686"/>
              <a:gd name="connsiteY330" fmla="*/ 997748 h 4341716"/>
              <a:gd name="connsiteX331" fmla="*/ 1010267 w 9336686"/>
              <a:gd name="connsiteY331" fmla="*/ 949388 h 4341716"/>
              <a:gd name="connsiteX332" fmla="*/ 1010267 w 9336686"/>
              <a:gd name="connsiteY332" fmla="*/ 362986 h 4341716"/>
              <a:gd name="connsiteX333" fmla="*/ 1139294 w 9336686"/>
              <a:gd name="connsiteY333" fmla="*/ 233959 h 4341716"/>
              <a:gd name="connsiteX334" fmla="*/ 1139293 w 9336686"/>
              <a:gd name="connsiteY334" fmla="*/ 233960 h 4341716"/>
              <a:gd name="connsiteX335" fmla="*/ 1268320 w 9336686"/>
              <a:gd name="connsiteY335" fmla="*/ 362987 h 4341716"/>
              <a:gd name="connsiteX336" fmla="*/ 1268320 w 9336686"/>
              <a:gd name="connsiteY336" fmla="*/ 2136650 h 4341716"/>
              <a:gd name="connsiteX337" fmla="*/ 1268321 w 9336686"/>
              <a:gd name="connsiteY337" fmla="*/ 1259949 h 4341716"/>
              <a:gd name="connsiteX338" fmla="*/ 1278459 w 9336686"/>
              <a:gd name="connsiteY338" fmla="*/ 1310168 h 4341716"/>
              <a:gd name="connsiteX339" fmla="*/ 1397347 w 9336686"/>
              <a:gd name="connsiteY339" fmla="*/ 1388972 h 4341716"/>
              <a:gd name="connsiteX340" fmla="*/ 1516234 w 9336686"/>
              <a:gd name="connsiteY340" fmla="*/ 1310168 h 4341716"/>
              <a:gd name="connsiteX341" fmla="*/ 1519832 w 9336686"/>
              <a:gd name="connsiteY341" fmla="*/ 1292349 h 4341716"/>
              <a:gd name="connsiteX342" fmla="*/ 1519832 w 9336686"/>
              <a:gd name="connsiteY342" fmla="*/ 983403 h 4341716"/>
              <a:gd name="connsiteX343" fmla="*/ 1648859 w 9336686"/>
              <a:gd name="connsiteY343" fmla="*/ 854376 h 4341716"/>
              <a:gd name="connsiteX344" fmla="*/ 1648858 w 9336686"/>
              <a:gd name="connsiteY344" fmla="*/ 854377 h 4341716"/>
              <a:gd name="connsiteX345" fmla="*/ 1777885 w 9336686"/>
              <a:gd name="connsiteY345" fmla="*/ 983404 h 4341716"/>
              <a:gd name="connsiteX346" fmla="*/ 1777885 w 9336686"/>
              <a:gd name="connsiteY346" fmla="*/ 1363756 h 4341716"/>
              <a:gd name="connsiteX347" fmla="*/ 1785353 w 9336686"/>
              <a:gd name="connsiteY347" fmla="*/ 1400749 h 4341716"/>
              <a:gd name="connsiteX348" fmla="*/ 1904241 w 9336686"/>
              <a:gd name="connsiteY348" fmla="*/ 1479553 h 4341716"/>
              <a:gd name="connsiteX349" fmla="*/ 2033268 w 9336686"/>
              <a:gd name="connsiteY349" fmla="*/ 1350526 h 4341716"/>
              <a:gd name="connsiteX350" fmla="*/ 2033268 w 9336686"/>
              <a:gd name="connsiteY350" fmla="*/ 2136650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2 w 9336686"/>
              <a:gd name="connsiteY355" fmla="*/ 2136650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3 w 9336686"/>
              <a:gd name="connsiteY365" fmla="*/ 2136650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0 w 9336686"/>
              <a:gd name="connsiteY345" fmla="*/ 2136650 h 4341716"/>
              <a:gd name="connsiteX346" fmla="*/ 1268321 w 9336686"/>
              <a:gd name="connsiteY346" fmla="*/ 1259949 h 4341716"/>
              <a:gd name="connsiteX347" fmla="*/ 1278459 w 9336686"/>
              <a:gd name="connsiteY347" fmla="*/ 1310168 h 4341716"/>
              <a:gd name="connsiteX348" fmla="*/ 1397347 w 9336686"/>
              <a:gd name="connsiteY348" fmla="*/ 1388972 h 4341716"/>
              <a:gd name="connsiteX349" fmla="*/ 1516234 w 9336686"/>
              <a:gd name="connsiteY349" fmla="*/ 1310168 h 4341716"/>
              <a:gd name="connsiteX350" fmla="*/ 1519832 w 9336686"/>
              <a:gd name="connsiteY350" fmla="*/ 1292349 h 4341716"/>
              <a:gd name="connsiteX351" fmla="*/ 1519832 w 9336686"/>
              <a:gd name="connsiteY351" fmla="*/ 983403 h 4341716"/>
              <a:gd name="connsiteX352" fmla="*/ 1648859 w 9336686"/>
              <a:gd name="connsiteY352" fmla="*/ 854376 h 4341716"/>
              <a:gd name="connsiteX353" fmla="*/ 1648858 w 9336686"/>
              <a:gd name="connsiteY353" fmla="*/ 854377 h 4341716"/>
              <a:gd name="connsiteX354" fmla="*/ 1777885 w 9336686"/>
              <a:gd name="connsiteY354" fmla="*/ 983404 h 4341716"/>
              <a:gd name="connsiteX355" fmla="*/ 1777885 w 9336686"/>
              <a:gd name="connsiteY355" fmla="*/ 1363756 h 4341716"/>
              <a:gd name="connsiteX356" fmla="*/ 1785353 w 9336686"/>
              <a:gd name="connsiteY356" fmla="*/ 1400749 h 4341716"/>
              <a:gd name="connsiteX357" fmla="*/ 1904241 w 9336686"/>
              <a:gd name="connsiteY357" fmla="*/ 1479553 h 4341716"/>
              <a:gd name="connsiteX358" fmla="*/ 2033268 w 9336686"/>
              <a:gd name="connsiteY358" fmla="*/ 1350526 h 4341716"/>
              <a:gd name="connsiteX359" fmla="*/ 2033268 w 9336686"/>
              <a:gd name="connsiteY359" fmla="*/ 2136650 h 4341716"/>
              <a:gd name="connsiteX360" fmla="*/ 2033269 w 9336686"/>
              <a:gd name="connsiteY360" fmla="*/ 580034 h 4341716"/>
              <a:gd name="connsiteX361" fmla="*/ 2162296 w 9336686"/>
              <a:gd name="connsiteY361" fmla="*/ 451007 h 4341716"/>
              <a:gd name="connsiteX362" fmla="*/ 2162295 w 9336686"/>
              <a:gd name="connsiteY362" fmla="*/ 451008 h 4341716"/>
              <a:gd name="connsiteX363" fmla="*/ 2291322 w 9336686"/>
              <a:gd name="connsiteY363" fmla="*/ 580035 h 4341716"/>
              <a:gd name="connsiteX364" fmla="*/ 2291322 w 9336686"/>
              <a:gd name="connsiteY364" fmla="*/ 2136650 h 4341716"/>
              <a:gd name="connsiteX365" fmla="*/ 2291323 w 9336686"/>
              <a:gd name="connsiteY365" fmla="*/ 563512 h 4341716"/>
              <a:gd name="connsiteX366" fmla="*/ 2301461 w 9336686"/>
              <a:gd name="connsiteY366" fmla="*/ 613731 h 4341716"/>
              <a:gd name="connsiteX367" fmla="*/ 2420349 w 9336686"/>
              <a:gd name="connsiteY367" fmla="*/ 692535 h 4341716"/>
              <a:gd name="connsiteX368" fmla="*/ 2539236 w 9336686"/>
              <a:gd name="connsiteY368" fmla="*/ 613731 h 4341716"/>
              <a:gd name="connsiteX369" fmla="*/ 2549000 w 9336686"/>
              <a:gd name="connsiteY369" fmla="*/ 565370 h 4341716"/>
              <a:gd name="connsiteX370" fmla="*/ 2549000 w 9336686"/>
              <a:gd name="connsiteY370" fmla="*/ 480031 h 4341716"/>
              <a:gd name="connsiteX371" fmla="*/ 2678027 w 9336686"/>
              <a:gd name="connsiteY371" fmla="*/ 351004 h 4341716"/>
              <a:gd name="connsiteX372" fmla="*/ 2678026 w 9336686"/>
              <a:gd name="connsiteY372" fmla="*/ 351005 h 4341716"/>
              <a:gd name="connsiteX373" fmla="*/ 2807053 w 9336686"/>
              <a:gd name="connsiteY373" fmla="*/ 480032 h 4341716"/>
              <a:gd name="connsiteX374" fmla="*/ 2807053 w 9336686"/>
              <a:gd name="connsiteY374" fmla="*/ 2136650 h 4341716"/>
              <a:gd name="connsiteX375" fmla="*/ 2807054 w 9336686"/>
              <a:gd name="connsiteY375" fmla="*/ 1074052 h 4341716"/>
              <a:gd name="connsiteX376" fmla="*/ 2817192 w 9336686"/>
              <a:gd name="connsiteY376" fmla="*/ 1124271 h 4341716"/>
              <a:gd name="connsiteX377" fmla="*/ 2936080 w 9336686"/>
              <a:gd name="connsiteY377" fmla="*/ 1203075 h 4341716"/>
              <a:gd name="connsiteX378" fmla="*/ 3054967 w 9336686"/>
              <a:gd name="connsiteY378" fmla="*/ 1124271 h 4341716"/>
              <a:gd name="connsiteX379" fmla="*/ 3058565 w 9336686"/>
              <a:gd name="connsiteY379" fmla="*/ 1106452 h 4341716"/>
              <a:gd name="connsiteX380" fmla="*/ 3058565 w 9336686"/>
              <a:gd name="connsiteY380" fmla="*/ 1017534 h 4341716"/>
              <a:gd name="connsiteX381" fmla="*/ 3187592 w 9336686"/>
              <a:gd name="connsiteY381" fmla="*/ 888507 h 4341716"/>
              <a:gd name="connsiteX382" fmla="*/ 3187591 w 9336686"/>
              <a:gd name="connsiteY382" fmla="*/ 888508 h 4341716"/>
              <a:gd name="connsiteX383" fmla="*/ 3316618 w 9336686"/>
              <a:gd name="connsiteY383" fmla="*/ 1017535 h 4341716"/>
              <a:gd name="connsiteX384" fmla="*/ 3316618 w 9336686"/>
              <a:gd name="connsiteY384" fmla="*/ 1087278 h 4341716"/>
              <a:gd name="connsiteX385" fmla="*/ 3324086 w 9336686"/>
              <a:gd name="connsiteY385" fmla="*/ 1124271 h 4341716"/>
              <a:gd name="connsiteX386" fmla="*/ 3442974 w 9336686"/>
              <a:gd name="connsiteY386" fmla="*/ 1203075 h 4341716"/>
              <a:gd name="connsiteX387" fmla="*/ 3561862 w 9336686"/>
              <a:gd name="connsiteY387" fmla="*/ 1124271 h 4341716"/>
              <a:gd name="connsiteX388" fmla="*/ 3571625 w 9336686"/>
              <a:gd name="connsiteY388" fmla="*/ 1075911 h 4341716"/>
              <a:gd name="connsiteX389" fmla="*/ 3571625 w 9336686"/>
              <a:gd name="connsiteY389" fmla="*/ 783111 h 4341716"/>
              <a:gd name="connsiteX390" fmla="*/ 3700652 w 9336686"/>
              <a:gd name="connsiteY390" fmla="*/ 654084 h 4341716"/>
              <a:gd name="connsiteX391" fmla="*/ 3700651 w 9336686"/>
              <a:gd name="connsiteY391" fmla="*/ 654085 h 4341716"/>
              <a:gd name="connsiteX392" fmla="*/ 3829678 w 9336686"/>
              <a:gd name="connsiteY392" fmla="*/ 783112 h 4341716"/>
              <a:gd name="connsiteX393" fmla="*/ 3829678 w 9336686"/>
              <a:gd name="connsiteY393" fmla="*/ 1405848 h 4341716"/>
              <a:gd name="connsiteX394" fmla="*/ 3845908 w 9336686"/>
              <a:gd name="connsiteY394" fmla="*/ 1432599 h 4341716"/>
              <a:gd name="connsiteX395" fmla="*/ 3945472 w 9336686"/>
              <a:gd name="connsiteY395" fmla="*/ 1479553 h 4341716"/>
              <a:gd name="connsiteX396" fmla="*/ 4036708 w 9336686"/>
              <a:gd name="connsiteY396" fmla="*/ 1441762 h 4341716"/>
              <a:gd name="connsiteX397" fmla="*/ 4062914 w 9336686"/>
              <a:gd name="connsiteY397" fmla="*/ 1402893 h 4341716"/>
              <a:gd name="connsiteX398" fmla="*/ 4062914 w 9336686"/>
              <a:gd name="connsiteY398" fmla="*/ 1326765 h 4341716"/>
              <a:gd name="connsiteX399" fmla="*/ 4141718 w 9336686"/>
              <a:gd name="connsiteY399" fmla="*/ 1207877 h 4341716"/>
              <a:gd name="connsiteX400" fmla="*/ 4185518 w 9336686"/>
              <a:gd name="connsiteY400" fmla="*/ 1199035 h 4341716"/>
              <a:gd name="connsiteX401" fmla="*/ 4185518 w 9336686"/>
              <a:gd name="connsiteY401" fmla="*/ 1197669 h 4341716"/>
              <a:gd name="connsiteX402" fmla="*/ 4208998 w 9336686"/>
              <a:gd name="connsiteY402" fmla="*/ 1195302 h 4341716"/>
              <a:gd name="connsiteX403" fmla="*/ 4308727 w 9336686"/>
              <a:gd name="connsiteY403" fmla="*/ 1109353 h 4341716"/>
              <a:gd name="connsiteX404" fmla="*/ 4316928 w 9336686"/>
              <a:gd name="connsiteY404" fmla="*/ 1062882 h 4341716"/>
              <a:gd name="connsiteX405" fmla="*/ 4316928 w 9336686"/>
              <a:gd name="connsiteY405" fmla="*/ 595713 h 4341716"/>
              <a:gd name="connsiteX406" fmla="*/ 4445955 w 9336686"/>
              <a:gd name="connsiteY406" fmla="*/ 466686 h 4341716"/>
              <a:gd name="connsiteX407" fmla="*/ 4445954 w 9336686"/>
              <a:gd name="connsiteY407" fmla="*/ 466685 h 4341716"/>
              <a:gd name="connsiteX408" fmla="*/ 4574981 w 9336686"/>
              <a:gd name="connsiteY408" fmla="*/ 595712 h 4341716"/>
              <a:gd name="connsiteX409" fmla="*/ 4574981 w 9336686"/>
              <a:gd name="connsiteY409" fmla="*/ 916347 h 4341716"/>
              <a:gd name="connsiteX410" fmla="*/ 4592149 w 9336686"/>
              <a:gd name="connsiteY410" fmla="*/ 944642 h 4341716"/>
              <a:gd name="connsiteX411" fmla="*/ 4691712 w 9336686"/>
              <a:gd name="connsiteY411" fmla="*/ 991596 h 4341716"/>
              <a:gd name="connsiteX412" fmla="*/ 4810600 w 9336686"/>
              <a:gd name="connsiteY412" fmla="*/ 912792 h 4341716"/>
              <a:gd name="connsiteX413" fmla="*/ 4816700 w 9336686"/>
              <a:gd name="connsiteY413" fmla="*/ 882576 h 4341716"/>
              <a:gd name="connsiteX414" fmla="*/ 4816700 w 9336686"/>
              <a:gd name="connsiteY414" fmla="*/ 275141 h 4341716"/>
              <a:gd name="connsiteX415" fmla="*/ 4945727 w 9336686"/>
              <a:gd name="connsiteY415" fmla="*/ 146114 h 4341716"/>
              <a:gd name="connsiteX416" fmla="*/ 4945726 w 9336686"/>
              <a:gd name="connsiteY416" fmla="*/ 146115 h 4341716"/>
              <a:gd name="connsiteX417" fmla="*/ 5074753 w 9336686"/>
              <a:gd name="connsiteY417" fmla="*/ 275142 h 4341716"/>
              <a:gd name="connsiteX418" fmla="*/ 5074753 w 9336686"/>
              <a:gd name="connsiteY418" fmla="*/ 386500 h 4341716"/>
              <a:gd name="connsiteX419" fmla="*/ 5076579 w 9336686"/>
              <a:gd name="connsiteY419" fmla="*/ 395545 h 4341716"/>
              <a:gd name="connsiteX420" fmla="*/ 5195465 w 9336686"/>
              <a:gd name="connsiteY420" fmla="*/ 474349 h 4341716"/>
              <a:gd name="connsiteX421" fmla="*/ 5314353 w 9336686"/>
              <a:gd name="connsiteY421" fmla="*/ 395545 h 4341716"/>
              <a:gd name="connsiteX422" fmla="*/ 5318490 w 9336686"/>
              <a:gd name="connsiteY422" fmla="*/ 375052 h 4341716"/>
              <a:gd name="connsiteX423" fmla="*/ 5318490 w 9336686"/>
              <a:gd name="connsiteY423" fmla="*/ 129027 h 4341716"/>
              <a:gd name="connsiteX424" fmla="*/ 5447517 w 9336686"/>
              <a:gd name="connsiteY42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8 w 9336686"/>
              <a:gd name="connsiteY358" fmla="*/ 2136650 h 4341716"/>
              <a:gd name="connsiteX359" fmla="*/ 2033269 w 9336686"/>
              <a:gd name="connsiteY359" fmla="*/ 580034 h 4341716"/>
              <a:gd name="connsiteX360" fmla="*/ 2162296 w 9336686"/>
              <a:gd name="connsiteY360" fmla="*/ 451007 h 4341716"/>
              <a:gd name="connsiteX361" fmla="*/ 2162295 w 9336686"/>
              <a:gd name="connsiteY361" fmla="*/ 451008 h 4341716"/>
              <a:gd name="connsiteX362" fmla="*/ 2291322 w 9336686"/>
              <a:gd name="connsiteY362" fmla="*/ 580035 h 4341716"/>
              <a:gd name="connsiteX363" fmla="*/ 2291322 w 9336686"/>
              <a:gd name="connsiteY363" fmla="*/ 2136650 h 4341716"/>
              <a:gd name="connsiteX364" fmla="*/ 2291323 w 9336686"/>
              <a:gd name="connsiteY364" fmla="*/ 563512 h 4341716"/>
              <a:gd name="connsiteX365" fmla="*/ 2301461 w 9336686"/>
              <a:gd name="connsiteY365" fmla="*/ 613731 h 4341716"/>
              <a:gd name="connsiteX366" fmla="*/ 2420349 w 9336686"/>
              <a:gd name="connsiteY366" fmla="*/ 692535 h 4341716"/>
              <a:gd name="connsiteX367" fmla="*/ 2539236 w 9336686"/>
              <a:gd name="connsiteY367" fmla="*/ 613731 h 4341716"/>
              <a:gd name="connsiteX368" fmla="*/ 2549000 w 9336686"/>
              <a:gd name="connsiteY368" fmla="*/ 565370 h 4341716"/>
              <a:gd name="connsiteX369" fmla="*/ 2549000 w 9336686"/>
              <a:gd name="connsiteY369" fmla="*/ 480031 h 4341716"/>
              <a:gd name="connsiteX370" fmla="*/ 2678027 w 9336686"/>
              <a:gd name="connsiteY370" fmla="*/ 351004 h 4341716"/>
              <a:gd name="connsiteX371" fmla="*/ 2678026 w 9336686"/>
              <a:gd name="connsiteY371" fmla="*/ 351005 h 4341716"/>
              <a:gd name="connsiteX372" fmla="*/ 2807053 w 9336686"/>
              <a:gd name="connsiteY372" fmla="*/ 480032 h 4341716"/>
              <a:gd name="connsiteX373" fmla="*/ 2807053 w 9336686"/>
              <a:gd name="connsiteY373" fmla="*/ 2136650 h 4341716"/>
              <a:gd name="connsiteX374" fmla="*/ 2807054 w 9336686"/>
              <a:gd name="connsiteY374" fmla="*/ 1074052 h 4341716"/>
              <a:gd name="connsiteX375" fmla="*/ 2817192 w 9336686"/>
              <a:gd name="connsiteY375" fmla="*/ 1124271 h 4341716"/>
              <a:gd name="connsiteX376" fmla="*/ 2936080 w 9336686"/>
              <a:gd name="connsiteY376" fmla="*/ 1203075 h 4341716"/>
              <a:gd name="connsiteX377" fmla="*/ 3054967 w 9336686"/>
              <a:gd name="connsiteY377" fmla="*/ 1124271 h 4341716"/>
              <a:gd name="connsiteX378" fmla="*/ 3058565 w 9336686"/>
              <a:gd name="connsiteY378" fmla="*/ 1106452 h 4341716"/>
              <a:gd name="connsiteX379" fmla="*/ 3058565 w 9336686"/>
              <a:gd name="connsiteY379" fmla="*/ 1017534 h 4341716"/>
              <a:gd name="connsiteX380" fmla="*/ 3187592 w 9336686"/>
              <a:gd name="connsiteY380" fmla="*/ 888507 h 4341716"/>
              <a:gd name="connsiteX381" fmla="*/ 3187591 w 9336686"/>
              <a:gd name="connsiteY381" fmla="*/ 888508 h 4341716"/>
              <a:gd name="connsiteX382" fmla="*/ 3316618 w 9336686"/>
              <a:gd name="connsiteY382" fmla="*/ 1017535 h 4341716"/>
              <a:gd name="connsiteX383" fmla="*/ 3316618 w 9336686"/>
              <a:gd name="connsiteY383" fmla="*/ 1087278 h 4341716"/>
              <a:gd name="connsiteX384" fmla="*/ 3324086 w 9336686"/>
              <a:gd name="connsiteY384" fmla="*/ 1124271 h 4341716"/>
              <a:gd name="connsiteX385" fmla="*/ 3442974 w 9336686"/>
              <a:gd name="connsiteY385" fmla="*/ 1203075 h 4341716"/>
              <a:gd name="connsiteX386" fmla="*/ 3561862 w 9336686"/>
              <a:gd name="connsiteY386" fmla="*/ 1124271 h 4341716"/>
              <a:gd name="connsiteX387" fmla="*/ 3571625 w 9336686"/>
              <a:gd name="connsiteY387" fmla="*/ 1075911 h 4341716"/>
              <a:gd name="connsiteX388" fmla="*/ 3571625 w 9336686"/>
              <a:gd name="connsiteY388" fmla="*/ 783111 h 4341716"/>
              <a:gd name="connsiteX389" fmla="*/ 3700652 w 9336686"/>
              <a:gd name="connsiteY389" fmla="*/ 654084 h 4341716"/>
              <a:gd name="connsiteX390" fmla="*/ 3700651 w 9336686"/>
              <a:gd name="connsiteY390" fmla="*/ 654085 h 4341716"/>
              <a:gd name="connsiteX391" fmla="*/ 3829678 w 9336686"/>
              <a:gd name="connsiteY391" fmla="*/ 783112 h 4341716"/>
              <a:gd name="connsiteX392" fmla="*/ 3829678 w 9336686"/>
              <a:gd name="connsiteY392" fmla="*/ 1405848 h 4341716"/>
              <a:gd name="connsiteX393" fmla="*/ 3845908 w 9336686"/>
              <a:gd name="connsiteY393" fmla="*/ 1432599 h 4341716"/>
              <a:gd name="connsiteX394" fmla="*/ 3945472 w 9336686"/>
              <a:gd name="connsiteY394" fmla="*/ 1479553 h 4341716"/>
              <a:gd name="connsiteX395" fmla="*/ 4036708 w 9336686"/>
              <a:gd name="connsiteY395" fmla="*/ 1441762 h 4341716"/>
              <a:gd name="connsiteX396" fmla="*/ 4062914 w 9336686"/>
              <a:gd name="connsiteY396" fmla="*/ 1402893 h 4341716"/>
              <a:gd name="connsiteX397" fmla="*/ 4062914 w 9336686"/>
              <a:gd name="connsiteY397" fmla="*/ 1326765 h 4341716"/>
              <a:gd name="connsiteX398" fmla="*/ 4141718 w 9336686"/>
              <a:gd name="connsiteY398" fmla="*/ 1207877 h 4341716"/>
              <a:gd name="connsiteX399" fmla="*/ 4185518 w 9336686"/>
              <a:gd name="connsiteY399" fmla="*/ 1199035 h 4341716"/>
              <a:gd name="connsiteX400" fmla="*/ 4185518 w 9336686"/>
              <a:gd name="connsiteY400" fmla="*/ 1197669 h 4341716"/>
              <a:gd name="connsiteX401" fmla="*/ 4208998 w 9336686"/>
              <a:gd name="connsiteY401" fmla="*/ 1195302 h 4341716"/>
              <a:gd name="connsiteX402" fmla="*/ 4308727 w 9336686"/>
              <a:gd name="connsiteY402" fmla="*/ 1109353 h 4341716"/>
              <a:gd name="connsiteX403" fmla="*/ 4316928 w 9336686"/>
              <a:gd name="connsiteY403" fmla="*/ 1062882 h 4341716"/>
              <a:gd name="connsiteX404" fmla="*/ 4316928 w 9336686"/>
              <a:gd name="connsiteY404" fmla="*/ 595713 h 4341716"/>
              <a:gd name="connsiteX405" fmla="*/ 4445955 w 9336686"/>
              <a:gd name="connsiteY405" fmla="*/ 466686 h 4341716"/>
              <a:gd name="connsiteX406" fmla="*/ 4445954 w 9336686"/>
              <a:gd name="connsiteY406" fmla="*/ 466685 h 4341716"/>
              <a:gd name="connsiteX407" fmla="*/ 4574981 w 9336686"/>
              <a:gd name="connsiteY407" fmla="*/ 595712 h 4341716"/>
              <a:gd name="connsiteX408" fmla="*/ 4574981 w 9336686"/>
              <a:gd name="connsiteY408" fmla="*/ 916347 h 4341716"/>
              <a:gd name="connsiteX409" fmla="*/ 4592149 w 9336686"/>
              <a:gd name="connsiteY409" fmla="*/ 944642 h 4341716"/>
              <a:gd name="connsiteX410" fmla="*/ 4691712 w 9336686"/>
              <a:gd name="connsiteY410" fmla="*/ 991596 h 4341716"/>
              <a:gd name="connsiteX411" fmla="*/ 4810600 w 9336686"/>
              <a:gd name="connsiteY411" fmla="*/ 912792 h 4341716"/>
              <a:gd name="connsiteX412" fmla="*/ 4816700 w 9336686"/>
              <a:gd name="connsiteY412" fmla="*/ 882576 h 4341716"/>
              <a:gd name="connsiteX413" fmla="*/ 4816700 w 9336686"/>
              <a:gd name="connsiteY413" fmla="*/ 275141 h 4341716"/>
              <a:gd name="connsiteX414" fmla="*/ 4945727 w 9336686"/>
              <a:gd name="connsiteY414" fmla="*/ 146114 h 4341716"/>
              <a:gd name="connsiteX415" fmla="*/ 4945726 w 9336686"/>
              <a:gd name="connsiteY415" fmla="*/ 146115 h 4341716"/>
              <a:gd name="connsiteX416" fmla="*/ 5074753 w 9336686"/>
              <a:gd name="connsiteY416" fmla="*/ 275142 h 4341716"/>
              <a:gd name="connsiteX417" fmla="*/ 5074753 w 9336686"/>
              <a:gd name="connsiteY417" fmla="*/ 386500 h 4341716"/>
              <a:gd name="connsiteX418" fmla="*/ 5076579 w 9336686"/>
              <a:gd name="connsiteY418" fmla="*/ 395545 h 4341716"/>
              <a:gd name="connsiteX419" fmla="*/ 5195465 w 9336686"/>
              <a:gd name="connsiteY419" fmla="*/ 474349 h 4341716"/>
              <a:gd name="connsiteX420" fmla="*/ 5314353 w 9336686"/>
              <a:gd name="connsiteY420" fmla="*/ 395545 h 4341716"/>
              <a:gd name="connsiteX421" fmla="*/ 5318490 w 9336686"/>
              <a:gd name="connsiteY421" fmla="*/ 375052 h 4341716"/>
              <a:gd name="connsiteX422" fmla="*/ 5318490 w 9336686"/>
              <a:gd name="connsiteY422" fmla="*/ 129027 h 4341716"/>
              <a:gd name="connsiteX423" fmla="*/ 5447517 w 9336686"/>
              <a:gd name="connsiteY423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8 w 9336686"/>
              <a:gd name="connsiteY357" fmla="*/ 2136650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2 w 9336686"/>
              <a:gd name="connsiteY362" fmla="*/ 2136650 h 4341716"/>
              <a:gd name="connsiteX363" fmla="*/ 2291323 w 9336686"/>
              <a:gd name="connsiteY363" fmla="*/ 563512 h 4341716"/>
              <a:gd name="connsiteX364" fmla="*/ 2301461 w 9336686"/>
              <a:gd name="connsiteY364" fmla="*/ 613731 h 4341716"/>
              <a:gd name="connsiteX365" fmla="*/ 2420349 w 9336686"/>
              <a:gd name="connsiteY365" fmla="*/ 692535 h 4341716"/>
              <a:gd name="connsiteX366" fmla="*/ 2539236 w 9336686"/>
              <a:gd name="connsiteY366" fmla="*/ 613731 h 4341716"/>
              <a:gd name="connsiteX367" fmla="*/ 2549000 w 9336686"/>
              <a:gd name="connsiteY367" fmla="*/ 565370 h 4341716"/>
              <a:gd name="connsiteX368" fmla="*/ 2549000 w 9336686"/>
              <a:gd name="connsiteY368" fmla="*/ 480031 h 4341716"/>
              <a:gd name="connsiteX369" fmla="*/ 2678027 w 9336686"/>
              <a:gd name="connsiteY369" fmla="*/ 351004 h 4341716"/>
              <a:gd name="connsiteX370" fmla="*/ 2678026 w 9336686"/>
              <a:gd name="connsiteY370" fmla="*/ 351005 h 4341716"/>
              <a:gd name="connsiteX371" fmla="*/ 2807053 w 9336686"/>
              <a:gd name="connsiteY371" fmla="*/ 480032 h 4341716"/>
              <a:gd name="connsiteX372" fmla="*/ 2807053 w 9336686"/>
              <a:gd name="connsiteY372" fmla="*/ 2136650 h 4341716"/>
              <a:gd name="connsiteX373" fmla="*/ 2807054 w 9336686"/>
              <a:gd name="connsiteY373" fmla="*/ 1074052 h 4341716"/>
              <a:gd name="connsiteX374" fmla="*/ 2817192 w 9336686"/>
              <a:gd name="connsiteY374" fmla="*/ 1124271 h 4341716"/>
              <a:gd name="connsiteX375" fmla="*/ 2936080 w 9336686"/>
              <a:gd name="connsiteY375" fmla="*/ 1203075 h 4341716"/>
              <a:gd name="connsiteX376" fmla="*/ 3054967 w 9336686"/>
              <a:gd name="connsiteY376" fmla="*/ 1124271 h 4341716"/>
              <a:gd name="connsiteX377" fmla="*/ 3058565 w 9336686"/>
              <a:gd name="connsiteY377" fmla="*/ 1106452 h 4341716"/>
              <a:gd name="connsiteX378" fmla="*/ 3058565 w 9336686"/>
              <a:gd name="connsiteY378" fmla="*/ 1017534 h 4341716"/>
              <a:gd name="connsiteX379" fmla="*/ 3187592 w 9336686"/>
              <a:gd name="connsiteY379" fmla="*/ 888507 h 4341716"/>
              <a:gd name="connsiteX380" fmla="*/ 3187591 w 9336686"/>
              <a:gd name="connsiteY380" fmla="*/ 888508 h 4341716"/>
              <a:gd name="connsiteX381" fmla="*/ 3316618 w 9336686"/>
              <a:gd name="connsiteY381" fmla="*/ 1017535 h 4341716"/>
              <a:gd name="connsiteX382" fmla="*/ 3316618 w 9336686"/>
              <a:gd name="connsiteY382" fmla="*/ 1087278 h 4341716"/>
              <a:gd name="connsiteX383" fmla="*/ 3324086 w 9336686"/>
              <a:gd name="connsiteY383" fmla="*/ 1124271 h 4341716"/>
              <a:gd name="connsiteX384" fmla="*/ 3442974 w 9336686"/>
              <a:gd name="connsiteY384" fmla="*/ 1203075 h 4341716"/>
              <a:gd name="connsiteX385" fmla="*/ 3561862 w 9336686"/>
              <a:gd name="connsiteY385" fmla="*/ 1124271 h 4341716"/>
              <a:gd name="connsiteX386" fmla="*/ 3571625 w 9336686"/>
              <a:gd name="connsiteY386" fmla="*/ 1075911 h 4341716"/>
              <a:gd name="connsiteX387" fmla="*/ 3571625 w 9336686"/>
              <a:gd name="connsiteY387" fmla="*/ 783111 h 4341716"/>
              <a:gd name="connsiteX388" fmla="*/ 3700652 w 9336686"/>
              <a:gd name="connsiteY388" fmla="*/ 654084 h 4341716"/>
              <a:gd name="connsiteX389" fmla="*/ 3700651 w 9336686"/>
              <a:gd name="connsiteY389" fmla="*/ 654085 h 4341716"/>
              <a:gd name="connsiteX390" fmla="*/ 3829678 w 9336686"/>
              <a:gd name="connsiteY390" fmla="*/ 783112 h 4341716"/>
              <a:gd name="connsiteX391" fmla="*/ 3829678 w 9336686"/>
              <a:gd name="connsiteY391" fmla="*/ 1405848 h 4341716"/>
              <a:gd name="connsiteX392" fmla="*/ 3845908 w 9336686"/>
              <a:gd name="connsiteY392" fmla="*/ 1432599 h 4341716"/>
              <a:gd name="connsiteX393" fmla="*/ 3945472 w 9336686"/>
              <a:gd name="connsiteY393" fmla="*/ 1479553 h 4341716"/>
              <a:gd name="connsiteX394" fmla="*/ 4036708 w 9336686"/>
              <a:gd name="connsiteY394" fmla="*/ 1441762 h 4341716"/>
              <a:gd name="connsiteX395" fmla="*/ 4062914 w 9336686"/>
              <a:gd name="connsiteY395" fmla="*/ 1402893 h 4341716"/>
              <a:gd name="connsiteX396" fmla="*/ 4062914 w 9336686"/>
              <a:gd name="connsiteY396" fmla="*/ 1326765 h 4341716"/>
              <a:gd name="connsiteX397" fmla="*/ 4141718 w 9336686"/>
              <a:gd name="connsiteY397" fmla="*/ 1207877 h 4341716"/>
              <a:gd name="connsiteX398" fmla="*/ 4185518 w 9336686"/>
              <a:gd name="connsiteY398" fmla="*/ 1199035 h 4341716"/>
              <a:gd name="connsiteX399" fmla="*/ 4185518 w 9336686"/>
              <a:gd name="connsiteY399" fmla="*/ 1197669 h 4341716"/>
              <a:gd name="connsiteX400" fmla="*/ 4208998 w 9336686"/>
              <a:gd name="connsiteY400" fmla="*/ 1195302 h 4341716"/>
              <a:gd name="connsiteX401" fmla="*/ 4308727 w 9336686"/>
              <a:gd name="connsiteY401" fmla="*/ 1109353 h 4341716"/>
              <a:gd name="connsiteX402" fmla="*/ 4316928 w 9336686"/>
              <a:gd name="connsiteY402" fmla="*/ 1062882 h 4341716"/>
              <a:gd name="connsiteX403" fmla="*/ 4316928 w 9336686"/>
              <a:gd name="connsiteY403" fmla="*/ 595713 h 4341716"/>
              <a:gd name="connsiteX404" fmla="*/ 4445955 w 9336686"/>
              <a:gd name="connsiteY404" fmla="*/ 466686 h 4341716"/>
              <a:gd name="connsiteX405" fmla="*/ 4445954 w 9336686"/>
              <a:gd name="connsiteY405" fmla="*/ 466685 h 4341716"/>
              <a:gd name="connsiteX406" fmla="*/ 4574981 w 9336686"/>
              <a:gd name="connsiteY406" fmla="*/ 595712 h 4341716"/>
              <a:gd name="connsiteX407" fmla="*/ 4574981 w 9336686"/>
              <a:gd name="connsiteY407" fmla="*/ 916347 h 4341716"/>
              <a:gd name="connsiteX408" fmla="*/ 4592149 w 9336686"/>
              <a:gd name="connsiteY408" fmla="*/ 944642 h 4341716"/>
              <a:gd name="connsiteX409" fmla="*/ 4691712 w 9336686"/>
              <a:gd name="connsiteY409" fmla="*/ 991596 h 4341716"/>
              <a:gd name="connsiteX410" fmla="*/ 4810600 w 9336686"/>
              <a:gd name="connsiteY410" fmla="*/ 912792 h 4341716"/>
              <a:gd name="connsiteX411" fmla="*/ 4816700 w 9336686"/>
              <a:gd name="connsiteY411" fmla="*/ 882576 h 4341716"/>
              <a:gd name="connsiteX412" fmla="*/ 4816700 w 9336686"/>
              <a:gd name="connsiteY412" fmla="*/ 275141 h 4341716"/>
              <a:gd name="connsiteX413" fmla="*/ 4945727 w 9336686"/>
              <a:gd name="connsiteY413" fmla="*/ 146114 h 4341716"/>
              <a:gd name="connsiteX414" fmla="*/ 4945726 w 9336686"/>
              <a:gd name="connsiteY414" fmla="*/ 146115 h 4341716"/>
              <a:gd name="connsiteX415" fmla="*/ 5074753 w 9336686"/>
              <a:gd name="connsiteY415" fmla="*/ 275142 h 4341716"/>
              <a:gd name="connsiteX416" fmla="*/ 5074753 w 9336686"/>
              <a:gd name="connsiteY416" fmla="*/ 386500 h 4341716"/>
              <a:gd name="connsiteX417" fmla="*/ 5076579 w 9336686"/>
              <a:gd name="connsiteY417" fmla="*/ 395545 h 4341716"/>
              <a:gd name="connsiteX418" fmla="*/ 5195465 w 9336686"/>
              <a:gd name="connsiteY418" fmla="*/ 474349 h 4341716"/>
              <a:gd name="connsiteX419" fmla="*/ 5314353 w 9336686"/>
              <a:gd name="connsiteY419" fmla="*/ 395545 h 4341716"/>
              <a:gd name="connsiteX420" fmla="*/ 5318490 w 9336686"/>
              <a:gd name="connsiteY420" fmla="*/ 375052 h 4341716"/>
              <a:gd name="connsiteX421" fmla="*/ 5318490 w 9336686"/>
              <a:gd name="connsiteY421" fmla="*/ 129027 h 4341716"/>
              <a:gd name="connsiteX422" fmla="*/ 5447517 w 9336686"/>
              <a:gd name="connsiteY422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3 w 9336686"/>
              <a:gd name="connsiteY371" fmla="*/ 2136650 h 4341716"/>
              <a:gd name="connsiteX372" fmla="*/ 2807054 w 9336686"/>
              <a:gd name="connsiteY372" fmla="*/ 1074052 h 4341716"/>
              <a:gd name="connsiteX373" fmla="*/ 2817192 w 9336686"/>
              <a:gd name="connsiteY373" fmla="*/ 1124271 h 4341716"/>
              <a:gd name="connsiteX374" fmla="*/ 2936080 w 9336686"/>
              <a:gd name="connsiteY374" fmla="*/ 1203075 h 4341716"/>
              <a:gd name="connsiteX375" fmla="*/ 3054967 w 9336686"/>
              <a:gd name="connsiteY375" fmla="*/ 1124271 h 4341716"/>
              <a:gd name="connsiteX376" fmla="*/ 3058565 w 9336686"/>
              <a:gd name="connsiteY376" fmla="*/ 1106452 h 4341716"/>
              <a:gd name="connsiteX377" fmla="*/ 3058565 w 9336686"/>
              <a:gd name="connsiteY377" fmla="*/ 1017534 h 4341716"/>
              <a:gd name="connsiteX378" fmla="*/ 3187592 w 9336686"/>
              <a:gd name="connsiteY378" fmla="*/ 888507 h 4341716"/>
              <a:gd name="connsiteX379" fmla="*/ 3187591 w 9336686"/>
              <a:gd name="connsiteY379" fmla="*/ 888508 h 4341716"/>
              <a:gd name="connsiteX380" fmla="*/ 3316618 w 9336686"/>
              <a:gd name="connsiteY380" fmla="*/ 1017535 h 4341716"/>
              <a:gd name="connsiteX381" fmla="*/ 3316618 w 9336686"/>
              <a:gd name="connsiteY381" fmla="*/ 1087278 h 4341716"/>
              <a:gd name="connsiteX382" fmla="*/ 3324086 w 9336686"/>
              <a:gd name="connsiteY382" fmla="*/ 1124271 h 4341716"/>
              <a:gd name="connsiteX383" fmla="*/ 3442974 w 9336686"/>
              <a:gd name="connsiteY383" fmla="*/ 1203075 h 4341716"/>
              <a:gd name="connsiteX384" fmla="*/ 3561862 w 9336686"/>
              <a:gd name="connsiteY384" fmla="*/ 1124271 h 4341716"/>
              <a:gd name="connsiteX385" fmla="*/ 3571625 w 9336686"/>
              <a:gd name="connsiteY385" fmla="*/ 1075911 h 4341716"/>
              <a:gd name="connsiteX386" fmla="*/ 3571625 w 9336686"/>
              <a:gd name="connsiteY386" fmla="*/ 783111 h 4341716"/>
              <a:gd name="connsiteX387" fmla="*/ 3700652 w 9336686"/>
              <a:gd name="connsiteY387" fmla="*/ 654084 h 4341716"/>
              <a:gd name="connsiteX388" fmla="*/ 3700651 w 9336686"/>
              <a:gd name="connsiteY388" fmla="*/ 654085 h 4341716"/>
              <a:gd name="connsiteX389" fmla="*/ 3829678 w 9336686"/>
              <a:gd name="connsiteY389" fmla="*/ 783112 h 4341716"/>
              <a:gd name="connsiteX390" fmla="*/ 3829678 w 9336686"/>
              <a:gd name="connsiteY390" fmla="*/ 1405848 h 4341716"/>
              <a:gd name="connsiteX391" fmla="*/ 3845908 w 9336686"/>
              <a:gd name="connsiteY391" fmla="*/ 1432599 h 4341716"/>
              <a:gd name="connsiteX392" fmla="*/ 3945472 w 9336686"/>
              <a:gd name="connsiteY392" fmla="*/ 1479553 h 4341716"/>
              <a:gd name="connsiteX393" fmla="*/ 4036708 w 9336686"/>
              <a:gd name="connsiteY393" fmla="*/ 1441762 h 4341716"/>
              <a:gd name="connsiteX394" fmla="*/ 4062914 w 9336686"/>
              <a:gd name="connsiteY394" fmla="*/ 1402893 h 4341716"/>
              <a:gd name="connsiteX395" fmla="*/ 4062914 w 9336686"/>
              <a:gd name="connsiteY395" fmla="*/ 1326765 h 4341716"/>
              <a:gd name="connsiteX396" fmla="*/ 4141718 w 9336686"/>
              <a:gd name="connsiteY396" fmla="*/ 1207877 h 4341716"/>
              <a:gd name="connsiteX397" fmla="*/ 4185518 w 9336686"/>
              <a:gd name="connsiteY397" fmla="*/ 1199035 h 4341716"/>
              <a:gd name="connsiteX398" fmla="*/ 4185518 w 9336686"/>
              <a:gd name="connsiteY398" fmla="*/ 1197669 h 4341716"/>
              <a:gd name="connsiteX399" fmla="*/ 4208998 w 9336686"/>
              <a:gd name="connsiteY399" fmla="*/ 1195302 h 4341716"/>
              <a:gd name="connsiteX400" fmla="*/ 4308727 w 9336686"/>
              <a:gd name="connsiteY400" fmla="*/ 1109353 h 4341716"/>
              <a:gd name="connsiteX401" fmla="*/ 4316928 w 9336686"/>
              <a:gd name="connsiteY401" fmla="*/ 1062882 h 4341716"/>
              <a:gd name="connsiteX402" fmla="*/ 4316928 w 9336686"/>
              <a:gd name="connsiteY402" fmla="*/ 595713 h 4341716"/>
              <a:gd name="connsiteX403" fmla="*/ 4445955 w 9336686"/>
              <a:gd name="connsiteY403" fmla="*/ 466686 h 4341716"/>
              <a:gd name="connsiteX404" fmla="*/ 4445954 w 9336686"/>
              <a:gd name="connsiteY404" fmla="*/ 466685 h 4341716"/>
              <a:gd name="connsiteX405" fmla="*/ 4574981 w 9336686"/>
              <a:gd name="connsiteY405" fmla="*/ 595712 h 4341716"/>
              <a:gd name="connsiteX406" fmla="*/ 4574981 w 9336686"/>
              <a:gd name="connsiteY406" fmla="*/ 916347 h 4341716"/>
              <a:gd name="connsiteX407" fmla="*/ 4592149 w 9336686"/>
              <a:gd name="connsiteY407" fmla="*/ 944642 h 4341716"/>
              <a:gd name="connsiteX408" fmla="*/ 4691712 w 9336686"/>
              <a:gd name="connsiteY408" fmla="*/ 991596 h 4341716"/>
              <a:gd name="connsiteX409" fmla="*/ 4810600 w 9336686"/>
              <a:gd name="connsiteY409" fmla="*/ 912792 h 4341716"/>
              <a:gd name="connsiteX410" fmla="*/ 4816700 w 9336686"/>
              <a:gd name="connsiteY410" fmla="*/ 882576 h 4341716"/>
              <a:gd name="connsiteX411" fmla="*/ 4816700 w 9336686"/>
              <a:gd name="connsiteY411" fmla="*/ 275141 h 4341716"/>
              <a:gd name="connsiteX412" fmla="*/ 4945727 w 9336686"/>
              <a:gd name="connsiteY412" fmla="*/ 146114 h 4341716"/>
              <a:gd name="connsiteX413" fmla="*/ 4945726 w 9336686"/>
              <a:gd name="connsiteY413" fmla="*/ 146115 h 4341716"/>
              <a:gd name="connsiteX414" fmla="*/ 5074753 w 9336686"/>
              <a:gd name="connsiteY414" fmla="*/ 275142 h 4341716"/>
              <a:gd name="connsiteX415" fmla="*/ 5074753 w 9336686"/>
              <a:gd name="connsiteY415" fmla="*/ 386500 h 4341716"/>
              <a:gd name="connsiteX416" fmla="*/ 5076579 w 9336686"/>
              <a:gd name="connsiteY416" fmla="*/ 395545 h 4341716"/>
              <a:gd name="connsiteX417" fmla="*/ 5195465 w 9336686"/>
              <a:gd name="connsiteY417" fmla="*/ 474349 h 4341716"/>
              <a:gd name="connsiteX418" fmla="*/ 5314353 w 9336686"/>
              <a:gd name="connsiteY418" fmla="*/ 395545 h 4341716"/>
              <a:gd name="connsiteX419" fmla="*/ 5318490 w 9336686"/>
              <a:gd name="connsiteY419" fmla="*/ 375052 h 4341716"/>
              <a:gd name="connsiteX420" fmla="*/ 5318490 w 9336686"/>
              <a:gd name="connsiteY420" fmla="*/ 129027 h 4341716"/>
              <a:gd name="connsiteX421" fmla="*/ 5447517 w 9336686"/>
              <a:gd name="connsiteY421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4248149 w 9336686"/>
              <a:gd name="connsiteY1" fmla="*/ 239166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4743449 w 9336686"/>
              <a:gd name="connsiteY1" fmla="*/ 252501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1 w 9336686"/>
              <a:gd name="connsiteY183" fmla="*/ 3267664 h 4341716"/>
              <a:gd name="connsiteX184" fmla="*/ 6519493 w 9336686"/>
              <a:gd name="connsiteY184" fmla="*/ 3217445 h 4341716"/>
              <a:gd name="connsiteX185" fmla="*/ 6400605 w 9336686"/>
              <a:gd name="connsiteY185" fmla="*/ 3138641 h 4341716"/>
              <a:gd name="connsiteX186" fmla="*/ 6281718 w 9336686"/>
              <a:gd name="connsiteY186" fmla="*/ 3217445 h 4341716"/>
              <a:gd name="connsiteX187" fmla="*/ 6278120 w 9336686"/>
              <a:gd name="connsiteY187" fmla="*/ 3235264 h 4341716"/>
              <a:gd name="connsiteX188" fmla="*/ 6278120 w 9336686"/>
              <a:gd name="connsiteY188" fmla="*/ 3324182 h 4341716"/>
              <a:gd name="connsiteX189" fmla="*/ 6149093 w 9336686"/>
              <a:gd name="connsiteY189" fmla="*/ 3453209 h 4341716"/>
              <a:gd name="connsiteX190" fmla="*/ 6149094 w 9336686"/>
              <a:gd name="connsiteY190" fmla="*/ 3453208 h 4341716"/>
              <a:gd name="connsiteX191" fmla="*/ 6020067 w 9336686"/>
              <a:gd name="connsiteY191" fmla="*/ 3324181 h 4341716"/>
              <a:gd name="connsiteX192" fmla="*/ 6020067 w 9336686"/>
              <a:gd name="connsiteY192" fmla="*/ 3254438 h 4341716"/>
              <a:gd name="connsiteX193" fmla="*/ 6012599 w 9336686"/>
              <a:gd name="connsiteY193" fmla="*/ 3217445 h 4341716"/>
              <a:gd name="connsiteX194" fmla="*/ 5893711 w 9336686"/>
              <a:gd name="connsiteY194" fmla="*/ 3138641 h 4341716"/>
              <a:gd name="connsiteX195" fmla="*/ 5774823 w 9336686"/>
              <a:gd name="connsiteY195" fmla="*/ 3217445 h 4341716"/>
              <a:gd name="connsiteX196" fmla="*/ 5765060 w 9336686"/>
              <a:gd name="connsiteY196" fmla="*/ 3265805 h 4341716"/>
              <a:gd name="connsiteX197" fmla="*/ 5765060 w 9336686"/>
              <a:gd name="connsiteY197" fmla="*/ 3558605 h 4341716"/>
              <a:gd name="connsiteX198" fmla="*/ 5636033 w 9336686"/>
              <a:gd name="connsiteY198" fmla="*/ 3687632 h 4341716"/>
              <a:gd name="connsiteX199" fmla="*/ 5636034 w 9336686"/>
              <a:gd name="connsiteY199" fmla="*/ 3687631 h 4341716"/>
              <a:gd name="connsiteX200" fmla="*/ 5507007 w 9336686"/>
              <a:gd name="connsiteY200" fmla="*/ 3558604 h 4341716"/>
              <a:gd name="connsiteX201" fmla="*/ 5507007 w 9336686"/>
              <a:gd name="connsiteY201" fmla="*/ 2935868 h 4341716"/>
              <a:gd name="connsiteX202" fmla="*/ 5490777 w 9336686"/>
              <a:gd name="connsiteY202" fmla="*/ 2909117 h 4341716"/>
              <a:gd name="connsiteX203" fmla="*/ 5391213 w 9336686"/>
              <a:gd name="connsiteY203" fmla="*/ 2862163 h 4341716"/>
              <a:gd name="connsiteX204" fmla="*/ 5299977 w 9336686"/>
              <a:gd name="connsiteY204" fmla="*/ 2899954 h 4341716"/>
              <a:gd name="connsiteX205" fmla="*/ 5273771 w 9336686"/>
              <a:gd name="connsiteY205" fmla="*/ 2938823 h 4341716"/>
              <a:gd name="connsiteX206" fmla="*/ 5273771 w 9336686"/>
              <a:gd name="connsiteY206" fmla="*/ 3014951 h 4341716"/>
              <a:gd name="connsiteX207" fmla="*/ 5194967 w 9336686"/>
              <a:gd name="connsiteY207" fmla="*/ 3133839 h 4341716"/>
              <a:gd name="connsiteX208" fmla="*/ 5151167 w 9336686"/>
              <a:gd name="connsiteY208" fmla="*/ 3142681 h 4341716"/>
              <a:gd name="connsiteX209" fmla="*/ 5151167 w 9336686"/>
              <a:gd name="connsiteY209" fmla="*/ 3144047 h 4341716"/>
              <a:gd name="connsiteX210" fmla="*/ 5127687 w 9336686"/>
              <a:gd name="connsiteY210" fmla="*/ 3146414 h 4341716"/>
              <a:gd name="connsiteX211" fmla="*/ 5027958 w 9336686"/>
              <a:gd name="connsiteY211" fmla="*/ 3232363 h 4341716"/>
              <a:gd name="connsiteX212" fmla="*/ 5019757 w 9336686"/>
              <a:gd name="connsiteY212" fmla="*/ 3278834 h 4341716"/>
              <a:gd name="connsiteX213" fmla="*/ 5019757 w 9336686"/>
              <a:gd name="connsiteY213" fmla="*/ 3746003 h 4341716"/>
              <a:gd name="connsiteX214" fmla="*/ 4890730 w 9336686"/>
              <a:gd name="connsiteY214" fmla="*/ 3875030 h 4341716"/>
              <a:gd name="connsiteX215" fmla="*/ 4890731 w 9336686"/>
              <a:gd name="connsiteY215" fmla="*/ 3875031 h 4341716"/>
              <a:gd name="connsiteX216" fmla="*/ 4761704 w 9336686"/>
              <a:gd name="connsiteY216" fmla="*/ 3746004 h 4341716"/>
              <a:gd name="connsiteX217" fmla="*/ 4761704 w 9336686"/>
              <a:gd name="connsiteY217" fmla="*/ 3425369 h 4341716"/>
              <a:gd name="connsiteX218" fmla="*/ 4744536 w 9336686"/>
              <a:gd name="connsiteY218" fmla="*/ 3397074 h 4341716"/>
              <a:gd name="connsiteX219" fmla="*/ 4644973 w 9336686"/>
              <a:gd name="connsiteY219" fmla="*/ 3350120 h 4341716"/>
              <a:gd name="connsiteX220" fmla="*/ 4526085 w 9336686"/>
              <a:gd name="connsiteY220" fmla="*/ 3428924 h 4341716"/>
              <a:gd name="connsiteX221" fmla="*/ 4519985 w 9336686"/>
              <a:gd name="connsiteY221" fmla="*/ 3459140 h 4341716"/>
              <a:gd name="connsiteX222" fmla="*/ 4519985 w 9336686"/>
              <a:gd name="connsiteY222" fmla="*/ 4066575 h 4341716"/>
              <a:gd name="connsiteX223" fmla="*/ 4390958 w 9336686"/>
              <a:gd name="connsiteY223" fmla="*/ 4195602 h 4341716"/>
              <a:gd name="connsiteX224" fmla="*/ 4390959 w 9336686"/>
              <a:gd name="connsiteY224" fmla="*/ 4195601 h 4341716"/>
              <a:gd name="connsiteX225" fmla="*/ 4261932 w 9336686"/>
              <a:gd name="connsiteY225" fmla="*/ 4066574 h 4341716"/>
              <a:gd name="connsiteX226" fmla="*/ 4261932 w 9336686"/>
              <a:gd name="connsiteY226" fmla="*/ 3955216 h 4341716"/>
              <a:gd name="connsiteX227" fmla="*/ 4260106 w 9336686"/>
              <a:gd name="connsiteY227" fmla="*/ 3946171 h 4341716"/>
              <a:gd name="connsiteX228" fmla="*/ 4141220 w 9336686"/>
              <a:gd name="connsiteY228" fmla="*/ 3867367 h 4341716"/>
              <a:gd name="connsiteX229" fmla="*/ 4022332 w 9336686"/>
              <a:gd name="connsiteY229" fmla="*/ 3946171 h 4341716"/>
              <a:gd name="connsiteX230" fmla="*/ 4018195 w 9336686"/>
              <a:gd name="connsiteY230" fmla="*/ 3966664 h 4341716"/>
              <a:gd name="connsiteX231" fmla="*/ 4018195 w 9336686"/>
              <a:gd name="connsiteY231" fmla="*/ 4212689 h 4341716"/>
              <a:gd name="connsiteX232" fmla="*/ 3889168 w 9336686"/>
              <a:gd name="connsiteY232" fmla="*/ 4341716 h 4341716"/>
              <a:gd name="connsiteX233" fmla="*/ 3889169 w 9336686"/>
              <a:gd name="connsiteY233" fmla="*/ 4341715 h 4341716"/>
              <a:gd name="connsiteX234" fmla="*/ 3760142 w 9336686"/>
              <a:gd name="connsiteY234" fmla="*/ 4212688 h 4341716"/>
              <a:gd name="connsiteX235" fmla="*/ 3760142 w 9336686"/>
              <a:gd name="connsiteY235" fmla="*/ 3745519 h 4341716"/>
              <a:gd name="connsiteX236" fmla="*/ 3751941 w 9336686"/>
              <a:gd name="connsiteY236" fmla="*/ 3699048 h 4341716"/>
              <a:gd name="connsiteX237" fmla="*/ 3652212 w 9336686"/>
              <a:gd name="connsiteY237" fmla="*/ 3613099 h 4341716"/>
              <a:gd name="connsiteX238" fmla="*/ 3628732 w 9336686"/>
              <a:gd name="connsiteY238" fmla="*/ 3610732 h 4341716"/>
              <a:gd name="connsiteX239" fmla="*/ 3628732 w 9336686"/>
              <a:gd name="connsiteY239" fmla="*/ 3609366 h 4341716"/>
              <a:gd name="connsiteX240" fmla="*/ 3584932 w 9336686"/>
              <a:gd name="connsiteY240" fmla="*/ 3600524 h 4341716"/>
              <a:gd name="connsiteX241" fmla="*/ 3506128 w 9336686"/>
              <a:gd name="connsiteY241" fmla="*/ 3481636 h 4341716"/>
              <a:gd name="connsiteX242" fmla="*/ 3506128 w 9336686"/>
              <a:gd name="connsiteY242" fmla="*/ 3431307 h 4341716"/>
              <a:gd name="connsiteX243" fmla="*/ 3500614 w 9336686"/>
              <a:gd name="connsiteY243" fmla="*/ 3403994 h 4341716"/>
              <a:gd name="connsiteX244" fmla="*/ 3381726 w 9336686"/>
              <a:gd name="connsiteY244" fmla="*/ 3325190 h 4341716"/>
              <a:gd name="connsiteX245" fmla="*/ 3290490 w 9336686"/>
              <a:gd name="connsiteY245" fmla="*/ 3362981 h 4341716"/>
              <a:gd name="connsiteX246" fmla="*/ 3263554 w 9336686"/>
              <a:gd name="connsiteY246" fmla="*/ 3402932 h 4341716"/>
              <a:gd name="connsiteX247" fmla="*/ 3263554 w 9336686"/>
              <a:gd name="connsiteY247" fmla="*/ 3631142 h 4341716"/>
              <a:gd name="connsiteX248" fmla="*/ 3134527 w 9336686"/>
              <a:gd name="connsiteY248" fmla="*/ 3760169 h 4341716"/>
              <a:gd name="connsiteX249" fmla="*/ 3134528 w 9336686"/>
              <a:gd name="connsiteY249" fmla="*/ 3760168 h 4341716"/>
              <a:gd name="connsiteX250" fmla="*/ 3005501 w 9336686"/>
              <a:gd name="connsiteY250" fmla="*/ 3631141 h 4341716"/>
              <a:gd name="connsiteX251" fmla="*/ 3005501 w 9336686"/>
              <a:gd name="connsiteY251" fmla="*/ 2991769 h 4341716"/>
              <a:gd name="connsiteX252" fmla="*/ 3000280 w 9336686"/>
              <a:gd name="connsiteY252" fmla="*/ 2965907 h 4341716"/>
              <a:gd name="connsiteX253" fmla="*/ 2881392 w 9336686"/>
              <a:gd name="connsiteY253" fmla="*/ 2887103 h 4341716"/>
              <a:gd name="connsiteX254" fmla="*/ 2762505 w 9336686"/>
              <a:gd name="connsiteY254" fmla="*/ 2965907 h 4341716"/>
              <a:gd name="connsiteX255" fmla="*/ 2762032 w 9336686"/>
              <a:gd name="connsiteY255" fmla="*/ 2968250 h 4341716"/>
              <a:gd name="connsiteX256" fmla="*/ 2762032 w 9336686"/>
              <a:gd name="connsiteY256" fmla="*/ 3113195 h 4341716"/>
              <a:gd name="connsiteX257" fmla="*/ 2683229 w 9336686"/>
              <a:gd name="connsiteY257" fmla="*/ 3232083 h 4341716"/>
              <a:gd name="connsiteX258" fmla="*/ 2635159 w 9336686"/>
              <a:gd name="connsiteY258" fmla="*/ 3241787 h 4341716"/>
              <a:gd name="connsiteX259" fmla="*/ 2635159 w 9336686"/>
              <a:gd name="connsiteY259" fmla="*/ 3242525 h 4341716"/>
              <a:gd name="connsiteX260" fmla="*/ 2611679 w 9336686"/>
              <a:gd name="connsiteY260" fmla="*/ 3244892 h 4341716"/>
              <a:gd name="connsiteX261" fmla="*/ 2534615 w 9336686"/>
              <a:gd name="connsiteY261" fmla="*/ 3291336 h 4341716"/>
              <a:gd name="connsiteX262" fmla="*/ 2512827 w 9336686"/>
              <a:gd name="connsiteY262" fmla="*/ 3329312 h 4341716"/>
              <a:gd name="connsiteX263" fmla="*/ 2512827 w 9336686"/>
              <a:gd name="connsiteY263" fmla="*/ 3454880 h 4341716"/>
              <a:gd name="connsiteX264" fmla="*/ 2434024 w 9336686"/>
              <a:gd name="connsiteY264" fmla="*/ 3573768 h 4341716"/>
              <a:gd name="connsiteX265" fmla="*/ 2385954 w 9336686"/>
              <a:gd name="connsiteY265" fmla="*/ 3583472 h 4341716"/>
              <a:gd name="connsiteX266" fmla="*/ 2385954 w 9336686"/>
              <a:gd name="connsiteY266" fmla="*/ 3584210 h 4341716"/>
              <a:gd name="connsiteX267" fmla="*/ 2362474 w 9336686"/>
              <a:gd name="connsiteY267" fmla="*/ 3586577 h 4341716"/>
              <a:gd name="connsiteX268" fmla="*/ 2285410 w 9336686"/>
              <a:gd name="connsiteY268" fmla="*/ 3633021 h 4341716"/>
              <a:gd name="connsiteX269" fmla="*/ 2273449 w 9336686"/>
              <a:gd name="connsiteY269" fmla="*/ 3653869 h 4341716"/>
              <a:gd name="connsiteX270" fmla="*/ 2273449 w 9336686"/>
              <a:gd name="connsiteY270" fmla="*/ 3867367 h 4341716"/>
              <a:gd name="connsiteX271" fmla="*/ 2144423 w 9336686"/>
              <a:gd name="connsiteY271" fmla="*/ 3996394 h 4341716"/>
              <a:gd name="connsiteX272" fmla="*/ 2144424 w 9336686"/>
              <a:gd name="connsiteY272" fmla="*/ 3996393 h 4341716"/>
              <a:gd name="connsiteX273" fmla="*/ 2015396 w 9336686"/>
              <a:gd name="connsiteY273" fmla="*/ 3867366 h 4341716"/>
              <a:gd name="connsiteX274" fmla="*/ 2015396 w 9336686"/>
              <a:gd name="connsiteY274" fmla="*/ 3400197 h 4341716"/>
              <a:gd name="connsiteX275" fmla="*/ 2007195 w 9336686"/>
              <a:gd name="connsiteY275" fmla="*/ 3353726 h 4341716"/>
              <a:gd name="connsiteX276" fmla="*/ 1907467 w 9336686"/>
              <a:gd name="connsiteY276" fmla="*/ 3267777 h 4341716"/>
              <a:gd name="connsiteX277" fmla="*/ 1883987 w 9336686"/>
              <a:gd name="connsiteY277" fmla="*/ 3265410 h 4341716"/>
              <a:gd name="connsiteX278" fmla="*/ 1883987 w 9336686"/>
              <a:gd name="connsiteY278" fmla="*/ 3264044 h 4341716"/>
              <a:gd name="connsiteX279" fmla="*/ 1840187 w 9336686"/>
              <a:gd name="connsiteY279" fmla="*/ 3255202 h 4341716"/>
              <a:gd name="connsiteX280" fmla="*/ 1761383 w 9336686"/>
              <a:gd name="connsiteY280" fmla="*/ 3136314 h 4341716"/>
              <a:gd name="connsiteX281" fmla="*/ 1761383 w 9336686"/>
              <a:gd name="connsiteY281" fmla="*/ 2996103 h 4341716"/>
              <a:gd name="connsiteX282" fmla="*/ 1755287 w 9336686"/>
              <a:gd name="connsiteY282" fmla="*/ 2965907 h 4341716"/>
              <a:gd name="connsiteX283" fmla="*/ 1636398 w 9336686"/>
              <a:gd name="connsiteY283" fmla="*/ 2887103 h 4341716"/>
              <a:gd name="connsiteX284" fmla="*/ 1517510 w 9336686"/>
              <a:gd name="connsiteY284" fmla="*/ 2965907 h 4341716"/>
              <a:gd name="connsiteX285" fmla="*/ 1515568 w 9336686"/>
              <a:gd name="connsiteY285" fmla="*/ 2975527 h 4341716"/>
              <a:gd name="connsiteX286" fmla="*/ 1515568 w 9336686"/>
              <a:gd name="connsiteY286" fmla="*/ 3239907 h 4341716"/>
              <a:gd name="connsiteX287" fmla="*/ 1386541 w 9336686"/>
              <a:gd name="connsiteY287" fmla="*/ 3368934 h 4341716"/>
              <a:gd name="connsiteX288" fmla="*/ 1386542 w 9336686"/>
              <a:gd name="connsiteY288" fmla="*/ 3368933 h 4341716"/>
              <a:gd name="connsiteX289" fmla="*/ 1257514 w 9336686"/>
              <a:gd name="connsiteY289" fmla="*/ 3239906 h 4341716"/>
              <a:gd name="connsiteX290" fmla="*/ 1257514 w 9336686"/>
              <a:gd name="connsiteY290" fmla="*/ 2772737 h 4341716"/>
              <a:gd name="connsiteX291" fmla="*/ 1249314 w 9336686"/>
              <a:gd name="connsiteY291" fmla="*/ 2726266 h 4341716"/>
              <a:gd name="connsiteX292" fmla="*/ 1149584 w 9336686"/>
              <a:gd name="connsiteY292" fmla="*/ 2640317 h 4341716"/>
              <a:gd name="connsiteX293" fmla="*/ 1126104 w 9336686"/>
              <a:gd name="connsiteY293" fmla="*/ 2637950 h 4341716"/>
              <a:gd name="connsiteX294" fmla="*/ 1126104 w 9336686"/>
              <a:gd name="connsiteY294" fmla="*/ 2636584 h 4341716"/>
              <a:gd name="connsiteX295" fmla="*/ 1082305 w 9336686"/>
              <a:gd name="connsiteY295" fmla="*/ 2627742 h 4341716"/>
              <a:gd name="connsiteX296" fmla="*/ 1003500 w 9336686"/>
              <a:gd name="connsiteY296" fmla="*/ 2508854 h 4341716"/>
              <a:gd name="connsiteX297" fmla="*/ 1003500 w 9336686"/>
              <a:gd name="connsiteY297" fmla="*/ 2387433 h 4341716"/>
              <a:gd name="connsiteX298" fmla="*/ 1003269 w 9336686"/>
              <a:gd name="connsiteY298" fmla="*/ 2386290 h 4341716"/>
              <a:gd name="connsiteX299" fmla="*/ 884381 w 9336686"/>
              <a:gd name="connsiteY299" fmla="*/ 2307486 h 4341716"/>
              <a:gd name="connsiteX300" fmla="*/ 765494 w 9336686"/>
              <a:gd name="connsiteY300" fmla="*/ 2386290 h 4341716"/>
              <a:gd name="connsiteX301" fmla="*/ 762038 w 9336686"/>
              <a:gd name="connsiteY301" fmla="*/ 2403410 h 4341716"/>
              <a:gd name="connsiteX302" fmla="*/ 762038 w 9336686"/>
              <a:gd name="connsiteY302" fmla="*/ 2614672 h 4341716"/>
              <a:gd name="connsiteX303" fmla="*/ 683235 w 9336686"/>
              <a:gd name="connsiteY303" fmla="*/ 2733560 h 4341716"/>
              <a:gd name="connsiteX304" fmla="*/ 635165 w 9336686"/>
              <a:gd name="connsiteY304" fmla="*/ 2743264 h 4341716"/>
              <a:gd name="connsiteX305" fmla="*/ 635165 w 9336686"/>
              <a:gd name="connsiteY305" fmla="*/ 2744002 h 4341716"/>
              <a:gd name="connsiteX306" fmla="*/ 611685 w 9336686"/>
              <a:gd name="connsiteY306" fmla="*/ 2746369 h 4341716"/>
              <a:gd name="connsiteX307" fmla="*/ 534621 w 9336686"/>
              <a:gd name="connsiteY307" fmla="*/ 2792813 h 4341716"/>
              <a:gd name="connsiteX308" fmla="*/ 512066 w 9336686"/>
              <a:gd name="connsiteY308" fmla="*/ 2832126 h 4341716"/>
              <a:gd name="connsiteX309" fmla="*/ 512066 w 9336686"/>
              <a:gd name="connsiteY309" fmla="*/ 3531739 h 4341716"/>
              <a:gd name="connsiteX310" fmla="*/ 383039 w 9336686"/>
              <a:gd name="connsiteY310" fmla="*/ 3660766 h 4341716"/>
              <a:gd name="connsiteX311" fmla="*/ 383040 w 9336686"/>
              <a:gd name="connsiteY311" fmla="*/ 3660765 h 4341716"/>
              <a:gd name="connsiteX312" fmla="*/ 254013 w 9336686"/>
              <a:gd name="connsiteY312" fmla="*/ 3531738 h 4341716"/>
              <a:gd name="connsiteX313" fmla="*/ 254013 w 9336686"/>
              <a:gd name="connsiteY313" fmla="*/ 3064569 h 4341716"/>
              <a:gd name="connsiteX314" fmla="*/ 245812 w 9336686"/>
              <a:gd name="connsiteY314" fmla="*/ 3018098 h 4341716"/>
              <a:gd name="connsiteX315" fmla="*/ 146083 w 9336686"/>
              <a:gd name="connsiteY315" fmla="*/ 2932149 h 4341716"/>
              <a:gd name="connsiteX316" fmla="*/ 122603 w 9336686"/>
              <a:gd name="connsiteY316" fmla="*/ 2929782 h 4341716"/>
              <a:gd name="connsiteX317" fmla="*/ 122603 w 9336686"/>
              <a:gd name="connsiteY317" fmla="*/ 2928416 h 4341716"/>
              <a:gd name="connsiteX318" fmla="*/ 78803 w 9336686"/>
              <a:gd name="connsiteY318" fmla="*/ 2919574 h 4341716"/>
              <a:gd name="connsiteX319" fmla="*/ 22035 w 9336686"/>
              <a:gd name="connsiteY319" fmla="*/ 2872826 h 4341716"/>
              <a:gd name="connsiteX320" fmla="*/ 0 w 9336686"/>
              <a:gd name="connsiteY320" fmla="*/ 2800689 h 4341716"/>
              <a:gd name="connsiteX321" fmla="*/ 0 w 9336686"/>
              <a:gd name="connsiteY321" fmla="*/ 783111 h 4341716"/>
              <a:gd name="connsiteX322" fmla="*/ 129027 w 9336686"/>
              <a:gd name="connsiteY322" fmla="*/ 654084 h 4341716"/>
              <a:gd name="connsiteX323" fmla="*/ 129026 w 9336686"/>
              <a:gd name="connsiteY323" fmla="*/ 654085 h 4341716"/>
              <a:gd name="connsiteX324" fmla="*/ 258053 w 9336686"/>
              <a:gd name="connsiteY324" fmla="*/ 783112 h 4341716"/>
              <a:gd name="connsiteX325" fmla="*/ 258053 w 9336686"/>
              <a:gd name="connsiteY325" fmla="*/ 1405848 h 4341716"/>
              <a:gd name="connsiteX326" fmla="*/ 274283 w 9336686"/>
              <a:gd name="connsiteY326" fmla="*/ 1432599 h 4341716"/>
              <a:gd name="connsiteX327" fmla="*/ 373847 w 9336686"/>
              <a:gd name="connsiteY327" fmla="*/ 1479553 h 4341716"/>
              <a:gd name="connsiteX328" fmla="*/ 492735 w 9336686"/>
              <a:gd name="connsiteY328" fmla="*/ 1400749 h 4341716"/>
              <a:gd name="connsiteX329" fmla="*/ 494536 w 9336686"/>
              <a:gd name="connsiteY329" fmla="*/ 1391827 h 4341716"/>
              <a:gd name="connsiteX330" fmla="*/ 494536 w 9336686"/>
              <a:gd name="connsiteY330" fmla="*/ 964051 h 4341716"/>
              <a:gd name="connsiteX331" fmla="*/ 623563 w 9336686"/>
              <a:gd name="connsiteY331" fmla="*/ 835024 h 4341716"/>
              <a:gd name="connsiteX332" fmla="*/ 623562 w 9336686"/>
              <a:gd name="connsiteY332" fmla="*/ 835025 h 4341716"/>
              <a:gd name="connsiteX333" fmla="*/ 752589 w 9336686"/>
              <a:gd name="connsiteY333" fmla="*/ 964052 h 4341716"/>
              <a:gd name="connsiteX334" fmla="*/ 752590 w 9336686"/>
              <a:gd name="connsiteY334" fmla="*/ 947529 h 4341716"/>
              <a:gd name="connsiteX335" fmla="*/ 762728 w 9336686"/>
              <a:gd name="connsiteY335" fmla="*/ 997748 h 4341716"/>
              <a:gd name="connsiteX336" fmla="*/ 881616 w 9336686"/>
              <a:gd name="connsiteY336" fmla="*/ 1076552 h 4341716"/>
              <a:gd name="connsiteX337" fmla="*/ 1000503 w 9336686"/>
              <a:gd name="connsiteY337" fmla="*/ 997748 h 4341716"/>
              <a:gd name="connsiteX338" fmla="*/ 1010267 w 9336686"/>
              <a:gd name="connsiteY338" fmla="*/ 949388 h 4341716"/>
              <a:gd name="connsiteX339" fmla="*/ 1010267 w 9336686"/>
              <a:gd name="connsiteY339" fmla="*/ 362986 h 4341716"/>
              <a:gd name="connsiteX340" fmla="*/ 1139294 w 9336686"/>
              <a:gd name="connsiteY340" fmla="*/ 233959 h 4341716"/>
              <a:gd name="connsiteX341" fmla="*/ 1139293 w 9336686"/>
              <a:gd name="connsiteY341" fmla="*/ 233960 h 4341716"/>
              <a:gd name="connsiteX342" fmla="*/ 1268320 w 9336686"/>
              <a:gd name="connsiteY342" fmla="*/ 362987 h 4341716"/>
              <a:gd name="connsiteX343" fmla="*/ 1268321 w 9336686"/>
              <a:gd name="connsiteY343" fmla="*/ 1259949 h 4341716"/>
              <a:gd name="connsiteX344" fmla="*/ 1278459 w 9336686"/>
              <a:gd name="connsiteY344" fmla="*/ 1310168 h 4341716"/>
              <a:gd name="connsiteX345" fmla="*/ 1397347 w 9336686"/>
              <a:gd name="connsiteY345" fmla="*/ 1388972 h 4341716"/>
              <a:gd name="connsiteX346" fmla="*/ 1516234 w 9336686"/>
              <a:gd name="connsiteY346" fmla="*/ 1310168 h 4341716"/>
              <a:gd name="connsiteX347" fmla="*/ 1519832 w 9336686"/>
              <a:gd name="connsiteY347" fmla="*/ 1292349 h 4341716"/>
              <a:gd name="connsiteX348" fmla="*/ 1519832 w 9336686"/>
              <a:gd name="connsiteY348" fmla="*/ 983403 h 4341716"/>
              <a:gd name="connsiteX349" fmla="*/ 1648859 w 9336686"/>
              <a:gd name="connsiteY349" fmla="*/ 854376 h 4341716"/>
              <a:gd name="connsiteX350" fmla="*/ 1648858 w 9336686"/>
              <a:gd name="connsiteY350" fmla="*/ 854377 h 4341716"/>
              <a:gd name="connsiteX351" fmla="*/ 1777885 w 9336686"/>
              <a:gd name="connsiteY351" fmla="*/ 983404 h 4341716"/>
              <a:gd name="connsiteX352" fmla="*/ 1777885 w 9336686"/>
              <a:gd name="connsiteY352" fmla="*/ 1363756 h 4341716"/>
              <a:gd name="connsiteX353" fmla="*/ 1785353 w 9336686"/>
              <a:gd name="connsiteY353" fmla="*/ 1400749 h 4341716"/>
              <a:gd name="connsiteX354" fmla="*/ 1904241 w 9336686"/>
              <a:gd name="connsiteY354" fmla="*/ 1479553 h 4341716"/>
              <a:gd name="connsiteX355" fmla="*/ 2033268 w 9336686"/>
              <a:gd name="connsiteY355" fmla="*/ 1350526 h 4341716"/>
              <a:gd name="connsiteX356" fmla="*/ 2033269 w 9336686"/>
              <a:gd name="connsiteY356" fmla="*/ 580034 h 4341716"/>
              <a:gd name="connsiteX357" fmla="*/ 2162296 w 9336686"/>
              <a:gd name="connsiteY357" fmla="*/ 451007 h 4341716"/>
              <a:gd name="connsiteX358" fmla="*/ 2162295 w 9336686"/>
              <a:gd name="connsiteY358" fmla="*/ 451008 h 4341716"/>
              <a:gd name="connsiteX359" fmla="*/ 2291322 w 9336686"/>
              <a:gd name="connsiteY359" fmla="*/ 580035 h 4341716"/>
              <a:gd name="connsiteX360" fmla="*/ 2291323 w 9336686"/>
              <a:gd name="connsiteY360" fmla="*/ 563512 h 4341716"/>
              <a:gd name="connsiteX361" fmla="*/ 2301461 w 9336686"/>
              <a:gd name="connsiteY361" fmla="*/ 613731 h 4341716"/>
              <a:gd name="connsiteX362" fmla="*/ 2420349 w 9336686"/>
              <a:gd name="connsiteY362" fmla="*/ 692535 h 4341716"/>
              <a:gd name="connsiteX363" fmla="*/ 2539236 w 9336686"/>
              <a:gd name="connsiteY363" fmla="*/ 613731 h 4341716"/>
              <a:gd name="connsiteX364" fmla="*/ 2549000 w 9336686"/>
              <a:gd name="connsiteY364" fmla="*/ 565370 h 4341716"/>
              <a:gd name="connsiteX365" fmla="*/ 2549000 w 9336686"/>
              <a:gd name="connsiteY365" fmla="*/ 480031 h 4341716"/>
              <a:gd name="connsiteX366" fmla="*/ 2678027 w 9336686"/>
              <a:gd name="connsiteY366" fmla="*/ 351004 h 4341716"/>
              <a:gd name="connsiteX367" fmla="*/ 2678026 w 9336686"/>
              <a:gd name="connsiteY367" fmla="*/ 351005 h 4341716"/>
              <a:gd name="connsiteX368" fmla="*/ 2807053 w 9336686"/>
              <a:gd name="connsiteY368" fmla="*/ 480032 h 4341716"/>
              <a:gd name="connsiteX369" fmla="*/ 2807054 w 9336686"/>
              <a:gd name="connsiteY369" fmla="*/ 1074052 h 4341716"/>
              <a:gd name="connsiteX370" fmla="*/ 2817192 w 9336686"/>
              <a:gd name="connsiteY370" fmla="*/ 1124271 h 4341716"/>
              <a:gd name="connsiteX371" fmla="*/ 2936080 w 9336686"/>
              <a:gd name="connsiteY371" fmla="*/ 1203075 h 4341716"/>
              <a:gd name="connsiteX372" fmla="*/ 3054967 w 9336686"/>
              <a:gd name="connsiteY372" fmla="*/ 1124271 h 4341716"/>
              <a:gd name="connsiteX373" fmla="*/ 3058565 w 9336686"/>
              <a:gd name="connsiteY373" fmla="*/ 1106452 h 4341716"/>
              <a:gd name="connsiteX374" fmla="*/ 3058565 w 9336686"/>
              <a:gd name="connsiteY374" fmla="*/ 1017534 h 4341716"/>
              <a:gd name="connsiteX375" fmla="*/ 3187592 w 9336686"/>
              <a:gd name="connsiteY375" fmla="*/ 888507 h 4341716"/>
              <a:gd name="connsiteX376" fmla="*/ 3187591 w 9336686"/>
              <a:gd name="connsiteY376" fmla="*/ 888508 h 4341716"/>
              <a:gd name="connsiteX377" fmla="*/ 3316618 w 9336686"/>
              <a:gd name="connsiteY377" fmla="*/ 1017535 h 4341716"/>
              <a:gd name="connsiteX378" fmla="*/ 3316618 w 9336686"/>
              <a:gd name="connsiteY378" fmla="*/ 1087278 h 4341716"/>
              <a:gd name="connsiteX379" fmla="*/ 3324086 w 9336686"/>
              <a:gd name="connsiteY379" fmla="*/ 1124271 h 4341716"/>
              <a:gd name="connsiteX380" fmla="*/ 3442974 w 9336686"/>
              <a:gd name="connsiteY380" fmla="*/ 1203075 h 4341716"/>
              <a:gd name="connsiteX381" fmla="*/ 3561862 w 9336686"/>
              <a:gd name="connsiteY381" fmla="*/ 1124271 h 4341716"/>
              <a:gd name="connsiteX382" fmla="*/ 3571625 w 9336686"/>
              <a:gd name="connsiteY382" fmla="*/ 1075911 h 4341716"/>
              <a:gd name="connsiteX383" fmla="*/ 3571625 w 9336686"/>
              <a:gd name="connsiteY383" fmla="*/ 783111 h 4341716"/>
              <a:gd name="connsiteX384" fmla="*/ 3700652 w 9336686"/>
              <a:gd name="connsiteY384" fmla="*/ 654084 h 4341716"/>
              <a:gd name="connsiteX385" fmla="*/ 3700651 w 9336686"/>
              <a:gd name="connsiteY385" fmla="*/ 654085 h 4341716"/>
              <a:gd name="connsiteX386" fmla="*/ 3829678 w 9336686"/>
              <a:gd name="connsiteY386" fmla="*/ 783112 h 4341716"/>
              <a:gd name="connsiteX387" fmla="*/ 3829678 w 9336686"/>
              <a:gd name="connsiteY387" fmla="*/ 1405848 h 4341716"/>
              <a:gd name="connsiteX388" fmla="*/ 3845908 w 9336686"/>
              <a:gd name="connsiteY388" fmla="*/ 1432599 h 4341716"/>
              <a:gd name="connsiteX389" fmla="*/ 3945472 w 9336686"/>
              <a:gd name="connsiteY389" fmla="*/ 1479553 h 4341716"/>
              <a:gd name="connsiteX390" fmla="*/ 4036708 w 9336686"/>
              <a:gd name="connsiteY390" fmla="*/ 1441762 h 4341716"/>
              <a:gd name="connsiteX391" fmla="*/ 4062914 w 9336686"/>
              <a:gd name="connsiteY391" fmla="*/ 1402893 h 4341716"/>
              <a:gd name="connsiteX392" fmla="*/ 4062914 w 9336686"/>
              <a:gd name="connsiteY392" fmla="*/ 1326765 h 4341716"/>
              <a:gd name="connsiteX393" fmla="*/ 4141718 w 9336686"/>
              <a:gd name="connsiteY393" fmla="*/ 1207877 h 4341716"/>
              <a:gd name="connsiteX394" fmla="*/ 4185518 w 9336686"/>
              <a:gd name="connsiteY394" fmla="*/ 1199035 h 4341716"/>
              <a:gd name="connsiteX395" fmla="*/ 4185518 w 9336686"/>
              <a:gd name="connsiteY395" fmla="*/ 1197669 h 4341716"/>
              <a:gd name="connsiteX396" fmla="*/ 4208998 w 9336686"/>
              <a:gd name="connsiteY396" fmla="*/ 1195302 h 4341716"/>
              <a:gd name="connsiteX397" fmla="*/ 4308727 w 9336686"/>
              <a:gd name="connsiteY397" fmla="*/ 1109353 h 4341716"/>
              <a:gd name="connsiteX398" fmla="*/ 4316928 w 9336686"/>
              <a:gd name="connsiteY398" fmla="*/ 1062882 h 4341716"/>
              <a:gd name="connsiteX399" fmla="*/ 4316928 w 9336686"/>
              <a:gd name="connsiteY399" fmla="*/ 595713 h 4341716"/>
              <a:gd name="connsiteX400" fmla="*/ 4445955 w 9336686"/>
              <a:gd name="connsiteY400" fmla="*/ 466686 h 4341716"/>
              <a:gd name="connsiteX401" fmla="*/ 4445954 w 9336686"/>
              <a:gd name="connsiteY401" fmla="*/ 466685 h 4341716"/>
              <a:gd name="connsiteX402" fmla="*/ 4574981 w 9336686"/>
              <a:gd name="connsiteY402" fmla="*/ 595712 h 4341716"/>
              <a:gd name="connsiteX403" fmla="*/ 4574981 w 9336686"/>
              <a:gd name="connsiteY403" fmla="*/ 916347 h 4341716"/>
              <a:gd name="connsiteX404" fmla="*/ 4592149 w 9336686"/>
              <a:gd name="connsiteY404" fmla="*/ 944642 h 4341716"/>
              <a:gd name="connsiteX405" fmla="*/ 4691712 w 9336686"/>
              <a:gd name="connsiteY405" fmla="*/ 991596 h 4341716"/>
              <a:gd name="connsiteX406" fmla="*/ 4810600 w 9336686"/>
              <a:gd name="connsiteY406" fmla="*/ 912792 h 4341716"/>
              <a:gd name="connsiteX407" fmla="*/ 4816700 w 9336686"/>
              <a:gd name="connsiteY407" fmla="*/ 882576 h 4341716"/>
              <a:gd name="connsiteX408" fmla="*/ 4816700 w 9336686"/>
              <a:gd name="connsiteY408" fmla="*/ 275141 h 4341716"/>
              <a:gd name="connsiteX409" fmla="*/ 4945727 w 9336686"/>
              <a:gd name="connsiteY409" fmla="*/ 146114 h 4341716"/>
              <a:gd name="connsiteX410" fmla="*/ 4945726 w 9336686"/>
              <a:gd name="connsiteY410" fmla="*/ 146115 h 4341716"/>
              <a:gd name="connsiteX411" fmla="*/ 5074753 w 9336686"/>
              <a:gd name="connsiteY411" fmla="*/ 275142 h 4341716"/>
              <a:gd name="connsiteX412" fmla="*/ 5074753 w 9336686"/>
              <a:gd name="connsiteY412" fmla="*/ 386500 h 4341716"/>
              <a:gd name="connsiteX413" fmla="*/ 5076579 w 9336686"/>
              <a:gd name="connsiteY413" fmla="*/ 395545 h 4341716"/>
              <a:gd name="connsiteX414" fmla="*/ 5195465 w 9336686"/>
              <a:gd name="connsiteY414" fmla="*/ 474349 h 4341716"/>
              <a:gd name="connsiteX415" fmla="*/ 5314353 w 9336686"/>
              <a:gd name="connsiteY415" fmla="*/ 395545 h 4341716"/>
              <a:gd name="connsiteX416" fmla="*/ 5318490 w 9336686"/>
              <a:gd name="connsiteY416" fmla="*/ 375052 h 4341716"/>
              <a:gd name="connsiteX417" fmla="*/ 5318490 w 9336686"/>
              <a:gd name="connsiteY417" fmla="*/ 129027 h 4341716"/>
              <a:gd name="connsiteX418" fmla="*/ 5447517 w 9336686"/>
              <a:gd name="connsiteY418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2 w 9336686"/>
              <a:gd name="connsiteY173" fmla="*/ 3778204 h 4341716"/>
              <a:gd name="connsiteX174" fmla="*/ 7035224 w 9336686"/>
              <a:gd name="connsiteY174" fmla="*/ 3727985 h 4341716"/>
              <a:gd name="connsiteX175" fmla="*/ 6916336 w 9336686"/>
              <a:gd name="connsiteY175" fmla="*/ 3649181 h 4341716"/>
              <a:gd name="connsiteX176" fmla="*/ 6797449 w 9336686"/>
              <a:gd name="connsiteY176" fmla="*/ 3727985 h 4341716"/>
              <a:gd name="connsiteX177" fmla="*/ 6787685 w 9336686"/>
              <a:gd name="connsiteY177" fmla="*/ 3776346 h 4341716"/>
              <a:gd name="connsiteX178" fmla="*/ 6787685 w 9336686"/>
              <a:gd name="connsiteY178" fmla="*/ 3861685 h 4341716"/>
              <a:gd name="connsiteX179" fmla="*/ 6658658 w 9336686"/>
              <a:gd name="connsiteY179" fmla="*/ 3990712 h 4341716"/>
              <a:gd name="connsiteX180" fmla="*/ 6658659 w 9336686"/>
              <a:gd name="connsiteY180" fmla="*/ 3990711 h 4341716"/>
              <a:gd name="connsiteX181" fmla="*/ 6529632 w 9336686"/>
              <a:gd name="connsiteY181" fmla="*/ 3861684 h 4341716"/>
              <a:gd name="connsiteX182" fmla="*/ 6529631 w 9336686"/>
              <a:gd name="connsiteY182" fmla="*/ 3267664 h 4341716"/>
              <a:gd name="connsiteX183" fmla="*/ 6519493 w 9336686"/>
              <a:gd name="connsiteY183" fmla="*/ 3217445 h 4341716"/>
              <a:gd name="connsiteX184" fmla="*/ 6400605 w 9336686"/>
              <a:gd name="connsiteY184" fmla="*/ 3138641 h 4341716"/>
              <a:gd name="connsiteX185" fmla="*/ 6281718 w 9336686"/>
              <a:gd name="connsiteY185" fmla="*/ 3217445 h 4341716"/>
              <a:gd name="connsiteX186" fmla="*/ 6278120 w 9336686"/>
              <a:gd name="connsiteY186" fmla="*/ 3235264 h 4341716"/>
              <a:gd name="connsiteX187" fmla="*/ 6278120 w 9336686"/>
              <a:gd name="connsiteY187" fmla="*/ 3324182 h 4341716"/>
              <a:gd name="connsiteX188" fmla="*/ 6149093 w 9336686"/>
              <a:gd name="connsiteY188" fmla="*/ 3453209 h 4341716"/>
              <a:gd name="connsiteX189" fmla="*/ 6149094 w 9336686"/>
              <a:gd name="connsiteY189" fmla="*/ 3453208 h 4341716"/>
              <a:gd name="connsiteX190" fmla="*/ 6020067 w 9336686"/>
              <a:gd name="connsiteY190" fmla="*/ 3324181 h 4341716"/>
              <a:gd name="connsiteX191" fmla="*/ 6020067 w 9336686"/>
              <a:gd name="connsiteY191" fmla="*/ 3254438 h 4341716"/>
              <a:gd name="connsiteX192" fmla="*/ 6012599 w 9336686"/>
              <a:gd name="connsiteY192" fmla="*/ 3217445 h 4341716"/>
              <a:gd name="connsiteX193" fmla="*/ 5893711 w 9336686"/>
              <a:gd name="connsiteY193" fmla="*/ 3138641 h 4341716"/>
              <a:gd name="connsiteX194" fmla="*/ 5774823 w 9336686"/>
              <a:gd name="connsiteY194" fmla="*/ 3217445 h 4341716"/>
              <a:gd name="connsiteX195" fmla="*/ 5765060 w 9336686"/>
              <a:gd name="connsiteY195" fmla="*/ 3265805 h 4341716"/>
              <a:gd name="connsiteX196" fmla="*/ 5765060 w 9336686"/>
              <a:gd name="connsiteY196" fmla="*/ 3558605 h 4341716"/>
              <a:gd name="connsiteX197" fmla="*/ 5636033 w 9336686"/>
              <a:gd name="connsiteY197" fmla="*/ 3687632 h 4341716"/>
              <a:gd name="connsiteX198" fmla="*/ 5636034 w 9336686"/>
              <a:gd name="connsiteY198" fmla="*/ 3687631 h 4341716"/>
              <a:gd name="connsiteX199" fmla="*/ 5507007 w 9336686"/>
              <a:gd name="connsiteY199" fmla="*/ 3558604 h 4341716"/>
              <a:gd name="connsiteX200" fmla="*/ 5507007 w 9336686"/>
              <a:gd name="connsiteY200" fmla="*/ 2935868 h 4341716"/>
              <a:gd name="connsiteX201" fmla="*/ 5490777 w 9336686"/>
              <a:gd name="connsiteY201" fmla="*/ 2909117 h 4341716"/>
              <a:gd name="connsiteX202" fmla="*/ 5391213 w 9336686"/>
              <a:gd name="connsiteY202" fmla="*/ 2862163 h 4341716"/>
              <a:gd name="connsiteX203" fmla="*/ 5299977 w 9336686"/>
              <a:gd name="connsiteY203" fmla="*/ 2899954 h 4341716"/>
              <a:gd name="connsiteX204" fmla="*/ 5273771 w 9336686"/>
              <a:gd name="connsiteY204" fmla="*/ 2938823 h 4341716"/>
              <a:gd name="connsiteX205" fmla="*/ 5273771 w 9336686"/>
              <a:gd name="connsiteY205" fmla="*/ 3014951 h 4341716"/>
              <a:gd name="connsiteX206" fmla="*/ 5194967 w 9336686"/>
              <a:gd name="connsiteY206" fmla="*/ 3133839 h 4341716"/>
              <a:gd name="connsiteX207" fmla="*/ 5151167 w 9336686"/>
              <a:gd name="connsiteY207" fmla="*/ 3142681 h 4341716"/>
              <a:gd name="connsiteX208" fmla="*/ 5151167 w 9336686"/>
              <a:gd name="connsiteY208" fmla="*/ 3144047 h 4341716"/>
              <a:gd name="connsiteX209" fmla="*/ 5127687 w 9336686"/>
              <a:gd name="connsiteY209" fmla="*/ 3146414 h 4341716"/>
              <a:gd name="connsiteX210" fmla="*/ 5027958 w 9336686"/>
              <a:gd name="connsiteY210" fmla="*/ 3232363 h 4341716"/>
              <a:gd name="connsiteX211" fmla="*/ 5019757 w 9336686"/>
              <a:gd name="connsiteY211" fmla="*/ 3278834 h 4341716"/>
              <a:gd name="connsiteX212" fmla="*/ 5019757 w 9336686"/>
              <a:gd name="connsiteY212" fmla="*/ 3746003 h 4341716"/>
              <a:gd name="connsiteX213" fmla="*/ 4890730 w 9336686"/>
              <a:gd name="connsiteY213" fmla="*/ 3875030 h 4341716"/>
              <a:gd name="connsiteX214" fmla="*/ 4890731 w 9336686"/>
              <a:gd name="connsiteY214" fmla="*/ 3875031 h 4341716"/>
              <a:gd name="connsiteX215" fmla="*/ 4761704 w 9336686"/>
              <a:gd name="connsiteY215" fmla="*/ 3746004 h 4341716"/>
              <a:gd name="connsiteX216" fmla="*/ 4761704 w 9336686"/>
              <a:gd name="connsiteY216" fmla="*/ 3425369 h 4341716"/>
              <a:gd name="connsiteX217" fmla="*/ 4744536 w 9336686"/>
              <a:gd name="connsiteY217" fmla="*/ 3397074 h 4341716"/>
              <a:gd name="connsiteX218" fmla="*/ 4644973 w 9336686"/>
              <a:gd name="connsiteY218" fmla="*/ 3350120 h 4341716"/>
              <a:gd name="connsiteX219" fmla="*/ 4526085 w 9336686"/>
              <a:gd name="connsiteY219" fmla="*/ 3428924 h 4341716"/>
              <a:gd name="connsiteX220" fmla="*/ 4519985 w 9336686"/>
              <a:gd name="connsiteY220" fmla="*/ 3459140 h 4341716"/>
              <a:gd name="connsiteX221" fmla="*/ 4519985 w 9336686"/>
              <a:gd name="connsiteY221" fmla="*/ 4066575 h 4341716"/>
              <a:gd name="connsiteX222" fmla="*/ 4390958 w 9336686"/>
              <a:gd name="connsiteY222" fmla="*/ 4195602 h 4341716"/>
              <a:gd name="connsiteX223" fmla="*/ 4390959 w 9336686"/>
              <a:gd name="connsiteY223" fmla="*/ 4195601 h 4341716"/>
              <a:gd name="connsiteX224" fmla="*/ 4261932 w 9336686"/>
              <a:gd name="connsiteY224" fmla="*/ 4066574 h 4341716"/>
              <a:gd name="connsiteX225" fmla="*/ 4261932 w 9336686"/>
              <a:gd name="connsiteY225" fmla="*/ 3955216 h 4341716"/>
              <a:gd name="connsiteX226" fmla="*/ 4260106 w 9336686"/>
              <a:gd name="connsiteY226" fmla="*/ 3946171 h 4341716"/>
              <a:gd name="connsiteX227" fmla="*/ 4141220 w 9336686"/>
              <a:gd name="connsiteY227" fmla="*/ 3867367 h 4341716"/>
              <a:gd name="connsiteX228" fmla="*/ 4022332 w 9336686"/>
              <a:gd name="connsiteY228" fmla="*/ 3946171 h 4341716"/>
              <a:gd name="connsiteX229" fmla="*/ 4018195 w 9336686"/>
              <a:gd name="connsiteY229" fmla="*/ 3966664 h 4341716"/>
              <a:gd name="connsiteX230" fmla="*/ 4018195 w 9336686"/>
              <a:gd name="connsiteY230" fmla="*/ 4212689 h 4341716"/>
              <a:gd name="connsiteX231" fmla="*/ 3889168 w 9336686"/>
              <a:gd name="connsiteY231" fmla="*/ 4341716 h 4341716"/>
              <a:gd name="connsiteX232" fmla="*/ 3889169 w 9336686"/>
              <a:gd name="connsiteY232" fmla="*/ 4341715 h 4341716"/>
              <a:gd name="connsiteX233" fmla="*/ 3760142 w 9336686"/>
              <a:gd name="connsiteY233" fmla="*/ 4212688 h 4341716"/>
              <a:gd name="connsiteX234" fmla="*/ 3760142 w 9336686"/>
              <a:gd name="connsiteY234" fmla="*/ 3745519 h 4341716"/>
              <a:gd name="connsiteX235" fmla="*/ 3751941 w 9336686"/>
              <a:gd name="connsiteY235" fmla="*/ 3699048 h 4341716"/>
              <a:gd name="connsiteX236" fmla="*/ 3652212 w 9336686"/>
              <a:gd name="connsiteY236" fmla="*/ 3613099 h 4341716"/>
              <a:gd name="connsiteX237" fmla="*/ 3628732 w 9336686"/>
              <a:gd name="connsiteY237" fmla="*/ 3610732 h 4341716"/>
              <a:gd name="connsiteX238" fmla="*/ 3628732 w 9336686"/>
              <a:gd name="connsiteY238" fmla="*/ 3609366 h 4341716"/>
              <a:gd name="connsiteX239" fmla="*/ 3584932 w 9336686"/>
              <a:gd name="connsiteY239" fmla="*/ 3600524 h 4341716"/>
              <a:gd name="connsiteX240" fmla="*/ 3506128 w 9336686"/>
              <a:gd name="connsiteY240" fmla="*/ 3481636 h 4341716"/>
              <a:gd name="connsiteX241" fmla="*/ 3506128 w 9336686"/>
              <a:gd name="connsiteY241" fmla="*/ 3431307 h 4341716"/>
              <a:gd name="connsiteX242" fmla="*/ 3500614 w 9336686"/>
              <a:gd name="connsiteY242" fmla="*/ 3403994 h 4341716"/>
              <a:gd name="connsiteX243" fmla="*/ 3381726 w 9336686"/>
              <a:gd name="connsiteY243" fmla="*/ 3325190 h 4341716"/>
              <a:gd name="connsiteX244" fmla="*/ 3290490 w 9336686"/>
              <a:gd name="connsiteY244" fmla="*/ 3362981 h 4341716"/>
              <a:gd name="connsiteX245" fmla="*/ 3263554 w 9336686"/>
              <a:gd name="connsiteY245" fmla="*/ 3402932 h 4341716"/>
              <a:gd name="connsiteX246" fmla="*/ 3263554 w 9336686"/>
              <a:gd name="connsiteY246" fmla="*/ 3631142 h 4341716"/>
              <a:gd name="connsiteX247" fmla="*/ 3134527 w 9336686"/>
              <a:gd name="connsiteY247" fmla="*/ 3760169 h 4341716"/>
              <a:gd name="connsiteX248" fmla="*/ 3134528 w 9336686"/>
              <a:gd name="connsiteY248" fmla="*/ 3760168 h 4341716"/>
              <a:gd name="connsiteX249" fmla="*/ 3005501 w 9336686"/>
              <a:gd name="connsiteY249" fmla="*/ 3631141 h 4341716"/>
              <a:gd name="connsiteX250" fmla="*/ 3005501 w 9336686"/>
              <a:gd name="connsiteY250" fmla="*/ 2991769 h 4341716"/>
              <a:gd name="connsiteX251" fmla="*/ 3000280 w 9336686"/>
              <a:gd name="connsiteY251" fmla="*/ 2965907 h 4341716"/>
              <a:gd name="connsiteX252" fmla="*/ 2881392 w 9336686"/>
              <a:gd name="connsiteY252" fmla="*/ 2887103 h 4341716"/>
              <a:gd name="connsiteX253" fmla="*/ 2762505 w 9336686"/>
              <a:gd name="connsiteY253" fmla="*/ 2965907 h 4341716"/>
              <a:gd name="connsiteX254" fmla="*/ 2762032 w 9336686"/>
              <a:gd name="connsiteY254" fmla="*/ 2968250 h 4341716"/>
              <a:gd name="connsiteX255" fmla="*/ 2762032 w 9336686"/>
              <a:gd name="connsiteY255" fmla="*/ 3113195 h 4341716"/>
              <a:gd name="connsiteX256" fmla="*/ 2683229 w 9336686"/>
              <a:gd name="connsiteY256" fmla="*/ 3232083 h 4341716"/>
              <a:gd name="connsiteX257" fmla="*/ 2635159 w 9336686"/>
              <a:gd name="connsiteY257" fmla="*/ 3241787 h 4341716"/>
              <a:gd name="connsiteX258" fmla="*/ 2635159 w 9336686"/>
              <a:gd name="connsiteY258" fmla="*/ 3242525 h 4341716"/>
              <a:gd name="connsiteX259" fmla="*/ 2611679 w 9336686"/>
              <a:gd name="connsiteY259" fmla="*/ 3244892 h 4341716"/>
              <a:gd name="connsiteX260" fmla="*/ 2534615 w 9336686"/>
              <a:gd name="connsiteY260" fmla="*/ 3291336 h 4341716"/>
              <a:gd name="connsiteX261" fmla="*/ 2512827 w 9336686"/>
              <a:gd name="connsiteY261" fmla="*/ 3329312 h 4341716"/>
              <a:gd name="connsiteX262" fmla="*/ 2512827 w 9336686"/>
              <a:gd name="connsiteY262" fmla="*/ 3454880 h 4341716"/>
              <a:gd name="connsiteX263" fmla="*/ 2434024 w 9336686"/>
              <a:gd name="connsiteY263" fmla="*/ 3573768 h 4341716"/>
              <a:gd name="connsiteX264" fmla="*/ 2385954 w 9336686"/>
              <a:gd name="connsiteY264" fmla="*/ 3583472 h 4341716"/>
              <a:gd name="connsiteX265" fmla="*/ 2385954 w 9336686"/>
              <a:gd name="connsiteY265" fmla="*/ 3584210 h 4341716"/>
              <a:gd name="connsiteX266" fmla="*/ 2362474 w 9336686"/>
              <a:gd name="connsiteY266" fmla="*/ 3586577 h 4341716"/>
              <a:gd name="connsiteX267" fmla="*/ 2285410 w 9336686"/>
              <a:gd name="connsiteY267" fmla="*/ 3633021 h 4341716"/>
              <a:gd name="connsiteX268" fmla="*/ 2273449 w 9336686"/>
              <a:gd name="connsiteY268" fmla="*/ 3653869 h 4341716"/>
              <a:gd name="connsiteX269" fmla="*/ 2273449 w 9336686"/>
              <a:gd name="connsiteY269" fmla="*/ 3867367 h 4341716"/>
              <a:gd name="connsiteX270" fmla="*/ 2144423 w 9336686"/>
              <a:gd name="connsiteY270" fmla="*/ 3996394 h 4341716"/>
              <a:gd name="connsiteX271" fmla="*/ 2144424 w 9336686"/>
              <a:gd name="connsiteY271" fmla="*/ 3996393 h 4341716"/>
              <a:gd name="connsiteX272" fmla="*/ 2015396 w 9336686"/>
              <a:gd name="connsiteY272" fmla="*/ 3867366 h 4341716"/>
              <a:gd name="connsiteX273" fmla="*/ 2015396 w 9336686"/>
              <a:gd name="connsiteY273" fmla="*/ 3400197 h 4341716"/>
              <a:gd name="connsiteX274" fmla="*/ 2007195 w 9336686"/>
              <a:gd name="connsiteY274" fmla="*/ 3353726 h 4341716"/>
              <a:gd name="connsiteX275" fmla="*/ 1907467 w 9336686"/>
              <a:gd name="connsiteY275" fmla="*/ 3267777 h 4341716"/>
              <a:gd name="connsiteX276" fmla="*/ 1883987 w 9336686"/>
              <a:gd name="connsiteY276" fmla="*/ 3265410 h 4341716"/>
              <a:gd name="connsiteX277" fmla="*/ 1883987 w 9336686"/>
              <a:gd name="connsiteY277" fmla="*/ 3264044 h 4341716"/>
              <a:gd name="connsiteX278" fmla="*/ 1840187 w 9336686"/>
              <a:gd name="connsiteY278" fmla="*/ 3255202 h 4341716"/>
              <a:gd name="connsiteX279" fmla="*/ 1761383 w 9336686"/>
              <a:gd name="connsiteY279" fmla="*/ 3136314 h 4341716"/>
              <a:gd name="connsiteX280" fmla="*/ 1761383 w 9336686"/>
              <a:gd name="connsiteY280" fmla="*/ 2996103 h 4341716"/>
              <a:gd name="connsiteX281" fmla="*/ 1755287 w 9336686"/>
              <a:gd name="connsiteY281" fmla="*/ 2965907 h 4341716"/>
              <a:gd name="connsiteX282" fmla="*/ 1636398 w 9336686"/>
              <a:gd name="connsiteY282" fmla="*/ 2887103 h 4341716"/>
              <a:gd name="connsiteX283" fmla="*/ 1517510 w 9336686"/>
              <a:gd name="connsiteY283" fmla="*/ 2965907 h 4341716"/>
              <a:gd name="connsiteX284" fmla="*/ 1515568 w 9336686"/>
              <a:gd name="connsiteY284" fmla="*/ 2975527 h 4341716"/>
              <a:gd name="connsiteX285" fmla="*/ 1515568 w 9336686"/>
              <a:gd name="connsiteY285" fmla="*/ 3239907 h 4341716"/>
              <a:gd name="connsiteX286" fmla="*/ 1386541 w 9336686"/>
              <a:gd name="connsiteY286" fmla="*/ 3368934 h 4341716"/>
              <a:gd name="connsiteX287" fmla="*/ 1386542 w 9336686"/>
              <a:gd name="connsiteY287" fmla="*/ 3368933 h 4341716"/>
              <a:gd name="connsiteX288" fmla="*/ 1257514 w 9336686"/>
              <a:gd name="connsiteY288" fmla="*/ 3239906 h 4341716"/>
              <a:gd name="connsiteX289" fmla="*/ 1257514 w 9336686"/>
              <a:gd name="connsiteY289" fmla="*/ 2772737 h 4341716"/>
              <a:gd name="connsiteX290" fmla="*/ 1249314 w 9336686"/>
              <a:gd name="connsiteY290" fmla="*/ 2726266 h 4341716"/>
              <a:gd name="connsiteX291" fmla="*/ 1149584 w 9336686"/>
              <a:gd name="connsiteY291" fmla="*/ 2640317 h 4341716"/>
              <a:gd name="connsiteX292" fmla="*/ 1126104 w 9336686"/>
              <a:gd name="connsiteY292" fmla="*/ 2637950 h 4341716"/>
              <a:gd name="connsiteX293" fmla="*/ 1126104 w 9336686"/>
              <a:gd name="connsiteY293" fmla="*/ 2636584 h 4341716"/>
              <a:gd name="connsiteX294" fmla="*/ 1082305 w 9336686"/>
              <a:gd name="connsiteY294" fmla="*/ 2627742 h 4341716"/>
              <a:gd name="connsiteX295" fmla="*/ 1003500 w 9336686"/>
              <a:gd name="connsiteY295" fmla="*/ 2508854 h 4341716"/>
              <a:gd name="connsiteX296" fmla="*/ 1003500 w 9336686"/>
              <a:gd name="connsiteY296" fmla="*/ 2387433 h 4341716"/>
              <a:gd name="connsiteX297" fmla="*/ 1003269 w 9336686"/>
              <a:gd name="connsiteY297" fmla="*/ 2386290 h 4341716"/>
              <a:gd name="connsiteX298" fmla="*/ 884381 w 9336686"/>
              <a:gd name="connsiteY298" fmla="*/ 2307486 h 4341716"/>
              <a:gd name="connsiteX299" fmla="*/ 765494 w 9336686"/>
              <a:gd name="connsiteY299" fmla="*/ 2386290 h 4341716"/>
              <a:gd name="connsiteX300" fmla="*/ 762038 w 9336686"/>
              <a:gd name="connsiteY300" fmla="*/ 2403410 h 4341716"/>
              <a:gd name="connsiteX301" fmla="*/ 762038 w 9336686"/>
              <a:gd name="connsiteY301" fmla="*/ 2614672 h 4341716"/>
              <a:gd name="connsiteX302" fmla="*/ 683235 w 9336686"/>
              <a:gd name="connsiteY302" fmla="*/ 2733560 h 4341716"/>
              <a:gd name="connsiteX303" fmla="*/ 635165 w 9336686"/>
              <a:gd name="connsiteY303" fmla="*/ 2743264 h 4341716"/>
              <a:gd name="connsiteX304" fmla="*/ 635165 w 9336686"/>
              <a:gd name="connsiteY304" fmla="*/ 2744002 h 4341716"/>
              <a:gd name="connsiteX305" fmla="*/ 611685 w 9336686"/>
              <a:gd name="connsiteY305" fmla="*/ 2746369 h 4341716"/>
              <a:gd name="connsiteX306" fmla="*/ 534621 w 9336686"/>
              <a:gd name="connsiteY306" fmla="*/ 2792813 h 4341716"/>
              <a:gd name="connsiteX307" fmla="*/ 512066 w 9336686"/>
              <a:gd name="connsiteY307" fmla="*/ 2832126 h 4341716"/>
              <a:gd name="connsiteX308" fmla="*/ 512066 w 9336686"/>
              <a:gd name="connsiteY308" fmla="*/ 3531739 h 4341716"/>
              <a:gd name="connsiteX309" fmla="*/ 383039 w 9336686"/>
              <a:gd name="connsiteY309" fmla="*/ 3660766 h 4341716"/>
              <a:gd name="connsiteX310" fmla="*/ 383040 w 9336686"/>
              <a:gd name="connsiteY310" fmla="*/ 3660765 h 4341716"/>
              <a:gd name="connsiteX311" fmla="*/ 254013 w 9336686"/>
              <a:gd name="connsiteY311" fmla="*/ 3531738 h 4341716"/>
              <a:gd name="connsiteX312" fmla="*/ 254013 w 9336686"/>
              <a:gd name="connsiteY312" fmla="*/ 3064569 h 4341716"/>
              <a:gd name="connsiteX313" fmla="*/ 245812 w 9336686"/>
              <a:gd name="connsiteY313" fmla="*/ 3018098 h 4341716"/>
              <a:gd name="connsiteX314" fmla="*/ 146083 w 9336686"/>
              <a:gd name="connsiteY314" fmla="*/ 2932149 h 4341716"/>
              <a:gd name="connsiteX315" fmla="*/ 122603 w 9336686"/>
              <a:gd name="connsiteY315" fmla="*/ 2929782 h 4341716"/>
              <a:gd name="connsiteX316" fmla="*/ 122603 w 9336686"/>
              <a:gd name="connsiteY316" fmla="*/ 2928416 h 4341716"/>
              <a:gd name="connsiteX317" fmla="*/ 78803 w 9336686"/>
              <a:gd name="connsiteY317" fmla="*/ 2919574 h 4341716"/>
              <a:gd name="connsiteX318" fmla="*/ 22035 w 9336686"/>
              <a:gd name="connsiteY318" fmla="*/ 2872826 h 4341716"/>
              <a:gd name="connsiteX319" fmla="*/ 0 w 9336686"/>
              <a:gd name="connsiteY319" fmla="*/ 2800689 h 4341716"/>
              <a:gd name="connsiteX320" fmla="*/ 0 w 9336686"/>
              <a:gd name="connsiteY320" fmla="*/ 783111 h 4341716"/>
              <a:gd name="connsiteX321" fmla="*/ 129027 w 9336686"/>
              <a:gd name="connsiteY321" fmla="*/ 654084 h 4341716"/>
              <a:gd name="connsiteX322" fmla="*/ 129026 w 9336686"/>
              <a:gd name="connsiteY322" fmla="*/ 654085 h 4341716"/>
              <a:gd name="connsiteX323" fmla="*/ 258053 w 9336686"/>
              <a:gd name="connsiteY323" fmla="*/ 783112 h 4341716"/>
              <a:gd name="connsiteX324" fmla="*/ 258053 w 9336686"/>
              <a:gd name="connsiteY324" fmla="*/ 1405848 h 4341716"/>
              <a:gd name="connsiteX325" fmla="*/ 274283 w 9336686"/>
              <a:gd name="connsiteY325" fmla="*/ 1432599 h 4341716"/>
              <a:gd name="connsiteX326" fmla="*/ 373847 w 9336686"/>
              <a:gd name="connsiteY326" fmla="*/ 1479553 h 4341716"/>
              <a:gd name="connsiteX327" fmla="*/ 492735 w 9336686"/>
              <a:gd name="connsiteY327" fmla="*/ 1400749 h 4341716"/>
              <a:gd name="connsiteX328" fmla="*/ 494536 w 9336686"/>
              <a:gd name="connsiteY328" fmla="*/ 1391827 h 4341716"/>
              <a:gd name="connsiteX329" fmla="*/ 494536 w 9336686"/>
              <a:gd name="connsiteY329" fmla="*/ 964051 h 4341716"/>
              <a:gd name="connsiteX330" fmla="*/ 623563 w 9336686"/>
              <a:gd name="connsiteY330" fmla="*/ 835024 h 4341716"/>
              <a:gd name="connsiteX331" fmla="*/ 623562 w 9336686"/>
              <a:gd name="connsiteY331" fmla="*/ 835025 h 4341716"/>
              <a:gd name="connsiteX332" fmla="*/ 752589 w 9336686"/>
              <a:gd name="connsiteY332" fmla="*/ 964052 h 4341716"/>
              <a:gd name="connsiteX333" fmla="*/ 752590 w 9336686"/>
              <a:gd name="connsiteY333" fmla="*/ 947529 h 4341716"/>
              <a:gd name="connsiteX334" fmla="*/ 762728 w 9336686"/>
              <a:gd name="connsiteY334" fmla="*/ 997748 h 4341716"/>
              <a:gd name="connsiteX335" fmla="*/ 881616 w 9336686"/>
              <a:gd name="connsiteY335" fmla="*/ 1076552 h 4341716"/>
              <a:gd name="connsiteX336" fmla="*/ 1000503 w 9336686"/>
              <a:gd name="connsiteY336" fmla="*/ 997748 h 4341716"/>
              <a:gd name="connsiteX337" fmla="*/ 1010267 w 9336686"/>
              <a:gd name="connsiteY337" fmla="*/ 949388 h 4341716"/>
              <a:gd name="connsiteX338" fmla="*/ 1010267 w 9336686"/>
              <a:gd name="connsiteY338" fmla="*/ 362986 h 4341716"/>
              <a:gd name="connsiteX339" fmla="*/ 1139294 w 9336686"/>
              <a:gd name="connsiteY339" fmla="*/ 233959 h 4341716"/>
              <a:gd name="connsiteX340" fmla="*/ 1139293 w 9336686"/>
              <a:gd name="connsiteY340" fmla="*/ 233960 h 4341716"/>
              <a:gd name="connsiteX341" fmla="*/ 1268320 w 9336686"/>
              <a:gd name="connsiteY341" fmla="*/ 362987 h 4341716"/>
              <a:gd name="connsiteX342" fmla="*/ 1268321 w 9336686"/>
              <a:gd name="connsiteY342" fmla="*/ 1259949 h 4341716"/>
              <a:gd name="connsiteX343" fmla="*/ 1278459 w 9336686"/>
              <a:gd name="connsiteY343" fmla="*/ 1310168 h 4341716"/>
              <a:gd name="connsiteX344" fmla="*/ 1397347 w 9336686"/>
              <a:gd name="connsiteY344" fmla="*/ 1388972 h 4341716"/>
              <a:gd name="connsiteX345" fmla="*/ 1516234 w 9336686"/>
              <a:gd name="connsiteY345" fmla="*/ 1310168 h 4341716"/>
              <a:gd name="connsiteX346" fmla="*/ 1519832 w 9336686"/>
              <a:gd name="connsiteY346" fmla="*/ 1292349 h 4341716"/>
              <a:gd name="connsiteX347" fmla="*/ 1519832 w 9336686"/>
              <a:gd name="connsiteY347" fmla="*/ 983403 h 4341716"/>
              <a:gd name="connsiteX348" fmla="*/ 1648859 w 9336686"/>
              <a:gd name="connsiteY348" fmla="*/ 854376 h 4341716"/>
              <a:gd name="connsiteX349" fmla="*/ 1648858 w 9336686"/>
              <a:gd name="connsiteY349" fmla="*/ 854377 h 4341716"/>
              <a:gd name="connsiteX350" fmla="*/ 1777885 w 9336686"/>
              <a:gd name="connsiteY350" fmla="*/ 983404 h 4341716"/>
              <a:gd name="connsiteX351" fmla="*/ 1777885 w 9336686"/>
              <a:gd name="connsiteY351" fmla="*/ 1363756 h 4341716"/>
              <a:gd name="connsiteX352" fmla="*/ 1785353 w 9336686"/>
              <a:gd name="connsiteY352" fmla="*/ 1400749 h 4341716"/>
              <a:gd name="connsiteX353" fmla="*/ 1904241 w 9336686"/>
              <a:gd name="connsiteY353" fmla="*/ 1479553 h 4341716"/>
              <a:gd name="connsiteX354" fmla="*/ 2033268 w 9336686"/>
              <a:gd name="connsiteY354" fmla="*/ 1350526 h 4341716"/>
              <a:gd name="connsiteX355" fmla="*/ 2033269 w 9336686"/>
              <a:gd name="connsiteY355" fmla="*/ 580034 h 4341716"/>
              <a:gd name="connsiteX356" fmla="*/ 2162296 w 9336686"/>
              <a:gd name="connsiteY356" fmla="*/ 451007 h 4341716"/>
              <a:gd name="connsiteX357" fmla="*/ 2162295 w 9336686"/>
              <a:gd name="connsiteY357" fmla="*/ 451008 h 4341716"/>
              <a:gd name="connsiteX358" fmla="*/ 2291322 w 9336686"/>
              <a:gd name="connsiteY358" fmla="*/ 580035 h 4341716"/>
              <a:gd name="connsiteX359" fmla="*/ 2291323 w 9336686"/>
              <a:gd name="connsiteY359" fmla="*/ 563512 h 4341716"/>
              <a:gd name="connsiteX360" fmla="*/ 2301461 w 9336686"/>
              <a:gd name="connsiteY360" fmla="*/ 613731 h 4341716"/>
              <a:gd name="connsiteX361" fmla="*/ 2420349 w 9336686"/>
              <a:gd name="connsiteY361" fmla="*/ 692535 h 4341716"/>
              <a:gd name="connsiteX362" fmla="*/ 2539236 w 9336686"/>
              <a:gd name="connsiteY362" fmla="*/ 613731 h 4341716"/>
              <a:gd name="connsiteX363" fmla="*/ 2549000 w 9336686"/>
              <a:gd name="connsiteY363" fmla="*/ 565370 h 4341716"/>
              <a:gd name="connsiteX364" fmla="*/ 2549000 w 9336686"/>
              <a:gd name="connsiteY364" fmla="*/ 480031 h 4341716"/>
              <a:gd name="connsiteX365" fmla="*/ 2678027 w 9336686"/>
              <a:gd name="connsiteY365" fmla="*/ 351004 h 4341716"/>
              <a:gd name="connsiteX366" fmla="*/ 2678026 w 9336686"/>
              <a:gd name="connsiteY366" fmla="*/ 351005 h 4341716"/>
              <a:gd name="connsiteX367" fmla="*/ 2807053 w 9336686"/>
              <a:gd name="connsiteY367" fmla="*/ 480032 h 4341716"/>
              <a:gd name="connsiteX368" fmla="*/ 2807054 w 9336686"/>
              <a:gd name="connsiteY368" fmla="*/ 1074052 h 4341716"/>
              <a:gd name="connsiteX369" fmla="*/ 2817192 w 9336686"/>
              <a:gd name="connsiteY369" fmla="*/ 1124271 h 4341716"/>
              <a:gd name="connsiteX370" fmla="*/ 2936080 w 9336686"/>
              <a:gd name="connsiteY370" fmla="*/ 1203075 h 4341716"/>
              <a:gd name="connsiteX371" fmla="*/ 3054967 w 9336686"/>
              <a:gd name="connsiteY371" fmla="*/ 1124271 h 4341716"/>
              <a:gd name="connsiteX372" fmla="*/ 3058565 w 9336686"/>
              <a:gd name="connsiteY372" fmla="*/ 1106452 h 4341716"/>
              <a:gd name="connsiteX373" fmla="*/ 3058565 w 9336686"/>
              <a:gd name="connsiteY373" fmla="*/ 1017534 h 4341716"/>
              <a:gd name="connsiteX374" fmla="*/ 3187592 w 9336686"/>
              <a:gd name="connsiteY374" fmla="*/ 888507 h 4341716"/>
              <a:gd name="connsiteX375" fmla="*/ 3187591 w 9336686"/>
              <a:gd name="connsiteY375" fmla="*/ 888508 h 4341716"/>
              <a:gd name="connsiteX376" fmla="*/ 3316618 w 9336686"/>
              <a:gd name="connsiteY376" fmla="*/ 1017535 h 4341716"/>
              <a:gd name="connsiteX377" fmla="*/ 3316618 w 9336686"/>
              <a:gd name="connsiteY377" fmla="*/ 1087278 h 4341716"/>
              <a:gd name="connsiteX378" fmla="*/ 3324086 w 9336686"/>
              <a:gd name="connsiteY378" fmla="*/ 1124271 h 4341716"/>
              <a:gd name="connsiteX379" fmla="*/ 3442974 w 9336686"/>
              <a:gd name="connsiteY379" fmla="*/ 1203075 h 4341716"/>
              <a:gd name="connsiteX380" fmla="*/ 3561862 w 9336686"/>
              <a:gd name="connsiteY380" fmla="*/ 1124271 h 4341716"/>
              <a:gd name="connsiteX381" fmla="*/ 3571625 w 9336686"/>
              <a:gd name="connsiteY381" fmla="*/ 1075911 h 4341716"/>
              <a:gd name="connsiteX382" fmla="*/ 3571625 w 9336686"/>
              <a:gd name="connsiteY382" fmla="*/ 783111 h 4341716"/>
              <a:gd name="connsiteX383" fmla="*/ 3700652 w 9336686"/>
              <a:gd name="connsiteY383" fmla="*/ 654084 h 4341716"/>
              <a:gd name="connsiteX384" fmla="*/ 3700651 w 9336686"/>
              <a:gd name="connsiteY384" fmla="*/ 654085 h 4341716"/>
              <a:gd name="connsiteX385" fmla="*/ 3829678 w 9336686"/>
              <a:gd name="connsiteY385" fmla="*/ 783112 h 4341716"/>
              <a:gd name="connsiteX386" fmla="*/ 3829678 w 9336686"/>
              <a:gd name="connsiteY386" fmla="*/ 1405848 h 4341716"/>
              <a:gd name="connsiteX387" fmla="*/ 3845908 w 9336686"/>
              <a:gd name="connsiteY387" fmla="*/ 1432599 h 4341716"/>
              <a:gd name="connsiteX388" fmla="*/ 3945472 w 9336686"/>
              <a:gd name="connsiteY388" fmla="*/ 1479553 h 4341716"/>
              <a:gd name="connsiteX389" fmla="*/ 4036708 w 9336686"/>
              <a:gd name="connsiteY389" fmla="*/ 1441762 h 4341716"/>
              <a:gd name="connsiteX390" fmla="*/ 4062914 w 9336686"/>
              <a:gd name="connsiteY390" fmla="*/ 1402893 h 4341716"/>
              <a:gd name="connsiteX391" fmla="*/ 4062914 w 9336686"/>
              <a:gd name="connsiteY391" fmla="*/ 1326765 h 4341716"/>
              <a:gd name="connsiteX392" fmla="*/ 4141718 w 9336686"/>
              <a:gd name="connsiteY392" fmla="*/ 1207877 h 4341716"/>
              <a:gd name="connsiteX393" fmla="*/ 4185518 w 9336686"/>
              <a:gd name="connsiteY393" fmla="*/ 1199035 h 4341716"/>
              <a:gd name="connsiteX394" fmla="*/ 4185518 w 9336686"/>
              <a:gd name="connsiteY394" fmla="*/ 1197669 h 4341716"/>
              <a:gd name="connsiteX395" fmla="*/ 4208998 w 9336686"/>
              <a:gd name="connsiteY395" fmla="*/ 1195302 h 4341716"/>
              <a:gd name="connsiteX396" fmla="*/ 4308727 w 9336686"/>
              <a:gd name="connsiteY396" fmla="*/ 1109353 h 4341716"/>
              <a:gd name="connsiteX397" fmla="*/ 4316928 w 9336686"/>
              <a:gd name="connsiteY397" fmla="*/ 1062882 h 4341716"/>
              <a:gd name="connsiteX398" fmla="*/ 4316928 w 9336686"/>
              <a:gd name="connsiteY398" fmla="*/ 595713 h 4341716"/>
              <a:gd name="connsiteX399" fmla="*/ 4445955 w 9336686"/>
              <a:gd name="connsiteY399" fmla="*/ 466686 h 4341716"/>
              <a:gd name="connsiteX400" fmla="*/ 4445954 w 9336686"/>
              <a:gd name="connsiteY400" fmla="*/ 466685 h 4341716"/>
              <a:gd name="connsiteX401" fmla="*/ 4574981 w 9336686"/>
              <a:gd name="connsiteY401" fmla="*/ 595712 h 4341716"/>
              <a:gd name="connsiteX402" fmla="*/ 4574981 w 9336686"/>
              <a:gd name="connsiteY402" fmla="*/ 916347 h 4341716"/>
              <a:gd name="connsiteX403" fmla="*/ 4592149 w 9336686"/>
              <a:gd name="connsiteY403" fmla="*/ 944642 h 4341716"/>
              <a:gd name="connsiteX404" fmla="*/ 4691712 w 9336686"/>
              <a:gd name="connsiteY404" fmla="*/ 991596 h 4341716"/>
              <a:gd name="connsiteX405" fmla="*/ 4810600 w 9336686"/>
              <a:gd name="connsiteY405" fmla="*/ 912792 h 4341716"/>
              <a:gd name="connsiteX406" fmla="*/ 4816700 w 9336686"/>
              <a:gd name="connsiteY406" fmla="*/ 882576 h 4341716"/>
              <a:gd name="connsiteX407" fmla="*/ 4816700 w 9336686"/>
              <a:gd name="connsiteY407" fmla="*/ 275141 h 4341716"/>
              <a:gd name="connsiteX408" fmla="*/ 4945727 w 9336686"/>
              <a:gd name="connsiteY408" fmla="*/ 146114 h 4341716"/>
              <a:gd name="connsiteX409" fmla="*/ 4945726 w 9336686"/>
              <a:gd name="connsiteY409" fmla="*/ 146115 h 4341716"/>
              <a:gd name="connsiteX410" fmla="*/ 5074753 w 9336686"/>
              <a:gd name="connsiteY410" fmla="*/ 275142 h 4341716"/>
              <a:gd name="connsiteX411" fmla="*/ 5074753 w 9336686"/>
              <a:gd name="connsiteY411" fmla="*/ 386500 h 4341716"/>
              <a:gd name="connsiteX412" fmla="*/ 5076579 w 9336686"/>
              <a:gd name="connsiteY412" fmla="*/ 395545 h 4341716"/>
              <a:gd name="connsiteX413" fmla="*/ 5195465 w 9336686"/>
              <a:gd name="connsiteY413" fmla="*/ 474349 h 4341716"/>
              <a:gd name="connsiteX414" fmla="*/ 5314353 w 9336686"/>
              <a:gd name="connsiteY414" fmla="*/ 395545 h 4341716"/>
              <a:gd name="connsiteX415" fmla="*/ 5318490 w 9336686"/>
              <a:gd name="connsiteY415" fmla="*/ 375052 h 4341716"/>
              <a:gd name="connsiteX416" fmla="*/ 5318490 w 9336686"/>
              <a:gd name="connsiteY416" fmla="*/ 129027 h 4341716"/>
              <a:gd name="connsiteX417" fmla="*/ 5447517 w 9336686"/>
              <a:gd name="connsiteY417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6 w 9336686"/>
              <a:gd name="connsiteY168" fmla="*/ 3761682 h 4341716"/>
              <a:gd name="connsiteX169" fmla="*/ 7174389 w 9336686"/>
              <a:gd name="connsiteY169" fmla="*/ 3890709 h 4341716"/>
              <a:gd name="connsiteX170" fmla="*/ 7174390 w 9336686"/>
              <a:gd name="connsiteY170" fmla="*/ 3890708 h 4341716"/>
              <a:gd name="connsiteX171" fmla="*/ 7045363 w 9336686"/>
              <a:gd name="connsiteY171" fmla="*/ 3761681 h 4341716"/>
              <a:gd name="connsiteX172" fmla="*/ 7045362 w 9336686"/>
              <a:gd name="connsiteY172" fmla="*/ 3778204 h 4341716"/>
              <a:gd name="connsiteX173" fmla="*/ 7035224 w 9336686"/>
              <a:gd name="connsiteY173" fmla="*/ 3727985 h 4341716"/>
              <a:gd name="connsiteX174" fmla="*/ 6916336 w 9336686"/>
              <a:gd name="connsiteY174" fmla="*/ 3649181 h 4341716"/>
              <a:gd name="connsiteX175" fmla="*/ 6797449 w 9336686"/>
              <a:gd name="connsiteY175" fmla="*/ 3727985 h 4341716"/>
              <a:gd name="connsiteX176" fmla="*/ 6787685 w 9336686"/>
              <a:gd name="connsiteY176" fmla="*/ 3776346 h 4341716"/>
              <a:gd name="connsiteX177" fmla="*/ 6787685 w 9336686"/>
              <a:gd name="connsiteY177" fmla="*/ 3861685 h 4341716"/>
              <a:gd name="connsiteX178" fmla="*/ 6658658 w 9336686"/>
              <a:gd name="connsiteY178" fmla="*/ 3990712 h 4341716"/>
              <a:gd name="connsiteX179" fmla="*/ 6658659 w 9336686"/>
              <a:gd name="connsiteY179" fmla="*/ 3990711 h 4341716"/>
              <a:gd name="connsiteX180" fmla="*/ 6529632 w 9336686"/>
              <a:gd name="connsiteY180" fmla="*/ 3861684 h 4341716"/>
              <a:gd name="connsiteX181" fmla="*/ 6529631 w 9336686"/>
              <a:gd name="connsiteY181" fmla="*/ 3267664 h 4341716"/>
              <a:gd name="connsiteX182" fmla="*/ 6519493 w 9336686"/>
              <a:gd name="connsiteY182" fmla="*/ 3217445 h 4341716"/>
              <a:gd name="connsiteX183" fmla="*/ 6400605 w 9336686"/>
              <a:gd name="connsiteY183" fmla="*/ 3138641 h 4341716"/>
              <a:gd name="connsiteX184" fmla="*/ 6281718 w 9336686"/>
              <a:gd name="connsiteY184" fmla="*/ 3217445 h 4341716"/>
              <a:gd name="connsiteX185" fmla="*/ 6278120 w 9336686"/>
              <a:gd name="connsiteY185" fmla="*/ 3235264 h 4341716"/>
              <a:gd name="connsiteX186" fmla="*/ 6278120 w 9336686"/>
              <a:gd name="connsiteY186" fmla="*/ 3324182 h 4341716"/>
              <a:gd name="connsiteX187" fmla="*/ 6149093 w 9336686"/>
              <a:gd name="connsiteY187" fmla="*/ 3453209 h 4341716"/>
              <a:gd name="connsiteX188" fmla="*/ 6149094 w 9336686"/>
              <a:gd name="connsiteY188" fmla="*/ 3453208 h 4341716"/>
              <a:gd name="connsiteX189" fmla="*/ 6020067 w 9336686"/>
              <a:gd name="connsiteY189" fmla="*/ 3324181 h 4341716"/>
              <a:gd name="connsiteX190" fmla="*/ 6020067 w 9336686"/>
              <a:gd name="connsiteY190" fmla="*/ 3254438 h 4341716"/>
              <a:gd name="connsiteX191" fmla="*/ 6012599 w 9336686"/>
              <a:gd name="connsiteY191" fmla="*/ 3217445 h 4341716"/>
              <a:gd name="connsiteX192" fmla="*/ 5893711 w 9336686"/>
              <a:gd name="connsiteY192" fmla="*/ 3138641 h 4341716"/>
              <a:gd name="connsiteX193" fmla="*/ 5774823 w 9336686"/>
              <a:gd name="connsiteY193" fmla="*/ 3217445 h 4341716"/>
              <a:gd name="connsiteX194" fmla="*/ 5765060 w 9336686"/>
              <a:gd name="connsiteY194" fmla="*/ 3265805 h 4341716"/>
              <a:gd name="connsiteX195" fmla="*/ 5765060 w 9336686"/>
              <a:gd name="connsiteY195" fmla="*/ 3558605 h 4341716"/>
              <a:gd name="connsiteX196" fmla="*/ 5636033 w 9336686"/>
              <a:gd name="connsiteY196" fmla="*/ 3687632 h 4341716"/>
              <a:gd name="connsiteX197" fmla="*/ 5636034 w 9336686"/>
              <a:gd name="connsiteY197" fmla="*/ 3687631 h 4341716"/>
              <a:gd name="connsiteX198" fmla="*/ 5507007 w 9336686"/>
              <a:gd name="connsiteY198" fmla="*/ 3558604 h 4341716"/>
              <a:gd name="connsiteX199" fmla="*/ 5507007 w 9336686"/>
              <a:gd name="connsiteY199" fmla="*/ 2935868 h 4341716"/>
              <a:gd name="connsiteX200" fmla="*/ 5490777 w 9336686"/>
              <a:gd name="connsiteY200" fmla="*/ 2909117 h 4341716"/>
              <a:gd name="connsiteX201" fmla="*/ 5391213 w 9336686"/>
              <a:gd name="connsiteY201" fmla="*/ 2862163 h 4341716"/>
              <a:gd name="connsiteX202" fmla="*/ 5299977 w 9336686"/>
              <a:gd name="connsiteY202" fmla="*/ 2899954 h 4341716"/>
              <a:gd name="connsiteX203" fmla="*/ 5273771 w 9336686"/>
              <a:gd name="connsiteY203" fmla="*/ 2938823 h 4341716"/>
              <a:gd name="connsiteX204" fmla="*/ 5273771 w 9336686"/>
              <a:gd name="connsiteY204" fmla="*/ 3014951 h 4341716"/>
              <a:gd name="connsiteX205" fmla="*/ 5194967 w 9336686"/>
              <a:gd name="connsiteY205" fmla="*/ 3133839 h 4341716"/>
              <a:gd name="connsiteX206" fmla="*/ 5151167 w 9336686"/>
              <a:gd name="connsiteY206" fmla="*/ 3142681 h 4341716"/>
              <a:gd name="connsiteX207" fmla="*/ 5151167 w 9336686"/>
              <a:gd name="connsiteY207" fmla="*/ 3144047 h 4341716"/>
              <a:gd name="connsiteX208" fmla="*/ 5127687 w 9336686"/>
              <a:gd name="connsiteY208" fmla="*/ 3146414 h 4341716"/>
              <a:gd name="connsiteX209" fmla="*/ 5027958 w 9336686"/>
              <a:gd name="connsiteY209" fmla="*/ 3232363 h 4341716"/>
              <a:gd name="connsiteX210" fmla="*/ 5019757 w 9336686"/>
              <a:gd name="connsiteY210" fmla="*/ 3278834 h 4341716"/>
              <a:gd name="connsiteX211" fmla="*/ 5019757 w 9336686"/>
              <a:gd name="connsiteY211" fmla="*/ 3746003 h 4341716"/>
              <a:gd name="connsiteX212" fmla="*/ 4890730 w 9336686"/>
              <a:gd name="connsiteY212" fmla="*/ 3875030 h 4341716"/>
              <a:gd name="connsiteX213" fmla="*/ 4890731 w 9336686"/>
              <a:gd name="connsiteY213" fmla="*/ 3875031 h 4341716"/>
              <a:gd name="connsiteX214" fmla="*/ 4761704 w 9336686"/>
              <a:gd name="connsiteY214" fmla="*/ 3746004 h 4341716"/>
              <a:gd name="connsiteX215" fmla="*/ 4761704 w 9336686"/>
              <a:gd name="connsiteY215" fmla="*/ 3425369 h 4341716"/>
              <a:gd name="connsiteX216" fmla="*/ 4744536 w 9336686"/>
              <a:gd name="connsiteY216" fmla="*/ 3397074 h 4341716"/>
              <a:gd name="connsiteX217" fmla="*/ 4644973 w 9336686"/>
              <a:gd name="connsiteY217" fmla="*/ 3350120 h 4341716"/>
              <a:gd name="connsiteX218" fmla="*/ 4526085 w 9336686"/>
              <a:gd name="connsiteY218" fmla="*/ 3428924 h 4341716"/>
              <a:gd name="connsiteX219" fmla="*/ 4519985 w 9336686"/>
              <a:gd name="connsiteY219" fmla="*/ 3459140 h 4341716"/>
              <a:gd name="connsiteX220" fmla="*/ 4519985 w 9336686"/>
              <a:gd name="connsiteY220" fmla="*/ 4066575 h 4341716"/>
              <a:gd name="connsiteX221" fmla="*/ 4390958 w 9336686"/>
              <a:gd name="connsiteY221" fmla="*/ 4195602 h 4341716"/>
              <a:gd name="connsiteX222" fmla="*/ 4390959 w 9336686"/>
              <a:gd name="connsiteY222" fmla="*/ 4195601 h 4341716"/>
              <a:gd name="connsiteX223" fmla="*/ 4261932 w 9336686"/>
              <a:gd name="connsiteY223" fmla="*/ 4066574 h 4341716"/>
              <a:gd name="connsiteX224" fmla="*/ 4261932 w 9336686"/>
              <a:gd name="connsiteY224" fmla="*/ 3955216 h 4341716"/>
              <a:gd name="connsiteX225" fmla="*/ 4260106 w 9336686"/>
              <a:gd name="connsiteY225" fmla="*/ 3946171 h 4341716"/>
              <a:gd name="connsiteX226" fmla="*/ 4141220 w 9336686"/>
              <a:gd name="connsiteY226" fmla="*/ 3867367 h 4341716"/>
              <a:gd name="connsiteX227" fmla="*/ 4022332 w 9336686"/>
              <a:gd name="connsiteY227" fmla="*/ 3946171 h 4341716"/>
              <a:gd name="connsiteX228" fmla="*/ 4018195 w 9336686"/>
              <a:gd name="connsiteY228" fmla="*/ 3966664 h 4341716"/>
              <a:gd name="connsiteX229" fmla="*/ 4018195 w 9336686"/>
              <a:gd name="connsiteY229" fmla="*/ 4212689 h 4341716"/>
              <a:gd name="connsiteX230" fmla="*/ 3889168 w 9336686"/>
              <a:gd name="connsiteY230" fmla="*/ 4341716 h 4341716"/>
              <a:gd name="connsiteX231" fmla="*/ 3889169 w 9336686"/>
              <a:gd name="connsiteY231" fmla="*/ 4341715 h 4341716"/>
              <a:gd name="connsiteX232" fmla="*/ 3760142 w 9336686"/>
              <a:gd name="connsiteY232" fmla="*/ 4212688 h 4341716"/>
              <a:gd name="connsiteX233" fmla="*/ 3760142 w 9336686"/>
              <a:gd name="connsiteY233" fmla="*/ 3745519 h 4341716"/>
              <a:gd name="connsiteX234" fmla="*/ 3751941 w 9336686"/>
              <a:gd name="connsiteY234" fmla="*/ 3699048 h 4341716"/>
              <a:gd name="connsiteX235" fmla="*/ 3652212 w 9336686"/>
              <a:gd name="connsiteY235" fmla="*/ 3613099 h 4341716"/>
              <a:gd name="connsiteX236" fmla="*/ 3628732 w 9336686"/>
              <a:gd name="connsiteY236" fmla="*/ 3610732 h 4341716"/>
              <a:gd name="connsiteX237" fmla="*/ 3628732 w 9336686"/>
              <a:gd name="connsiteY237" fmla="*/ 3609366 h 4341716"/>
              <a:gd name="connsiteX238" fmla="*/ 3584932 w 9336686"/>
              <a:gd name="connsiteY238" fmla="*/ 3600524 h 4341716"/>
              <a:gd name="connsiteX239" fmla="*/ 3506128 w 9336686"/>
              <a:gd name="connsiteY239" fmla="*/ 3481636 h 4341716"/>
              <a:gd name="connsiteX240" fmla="*/ 3506128 w 9336686"/>
              <a:gd name="connsiteY240" fmla="*/ 3431307 h 4341716"/>
              <a:gd name="connsiteX241" fmla="*/ 3500614 w 9336686"/>
              <a:gd name="connsiteY241" fmla="*/ 3403994 h 4341716"/>
              <a:gd name="connsiteX242" fmla="*/ 3381726 w 9336686"/>
              <a:gd name="connsiteY242" fmla="*/ 3325190 h 4341716"/>
              <a:gd name="connsiteX243" fmla="*/ 3290490 w 9336686"/>
              <a:gd name="connsiteY243" fmla="*/ 3362981 h 4341716"/>
              <a:gd name="connsiteX244" fmla="*/ 3263554 w 9336686"/>
              <a:gd name="connsiteY244" fmla="*/ 3402932 h 4341716"/>
              <a:gd name="connsiteX245" fmla="*/ 3263554 w 9336686"/>
              <a:gd name="connsiteY245" fmla="*/ 3631142 h 4341716"/>
              <a:gd name="connsiteX246" fmla="*/ 3134527 w 9336686"/>
              <a:gd name="connsiteY246" fmla="*/ 3760169 h 4341716"/>
              <a:gd name="connsiteX247" fmla="*/ 3134528 w 9336686"/>
              <a:gd name="connsiteY247" fmla="*/ 3760168 h 4341716"/>
              <a:gd name="connsiteX248" fmla="*/ 3005501 w 9336686"/>
              <a:gd name="connsiteY248" fmla="*/ 3631141 h 4341716"/>
              <a:gd name="connsiteX249" fmla="*/ 3005501 w 9336686"/>
              <a:gd name="connsiteY249" fmla="*/ 2991769 h 4341716"/>
              <a:gd name="connsiteX250" fmla="*/ 3000280 w 9336686"/>
              <a:gd name="connsiteY250" fmla="*/ 2965907 h 4341716"/>
              <a:gd name="connsiteX251" fmla="*/ 2881392 w 9336686"/>
              <a:gd name="connsiteY251" fmla="*/ 2887103 h 4341716"/>
              <a:gd name="connsiteX252" fmla="*/ 2762505 w 9336686"/>
              <a:gd name="connsiteY252" fmla="*/ 2965907 h 4341716"/>
              <a:gd name="connsiteX253" fmla="*/ 2762032 w 9336686"/>
              <a:gd name="connsiteY253" fmla="*/ 2968250 h 4341716"/>
              <a:gd name="connsiteX254" fmla="*/ 2762032 w 9336686"/>
              <a:gd name="connsiteY254" fmla="*/ 3113195 h 4341716"/>
              <a:gd name="connsiteX255" fmla="*/ 2683229 w 9336686"/>
              <a:gd name="connsiteY255" fmla="*/ 3232083 h 4341716"/>
              <a:gd name="connsiteX256" fmla="*/ 2635159 w 9336686"/>
              <a:gd name="connsiteY256" fmla="*/ 3241787 h 4341716"/>
              <a:gd name="connsiteX257" fmla="*/ 2635159 w 9336686"/>
              <a:gd name="connsiteY257" fmla="*/ 3242525 h 4341716"/>
              <a:gd name="connsiteX258" fmla="*/ 2611679 w 9336686"/>
              <a:gd name="connsiteY258" fmla="*/ 3244892 h 4341716"/>
              <a:gd name="connsiteX259" fmla="*/ 2534615 w 9336686"/>
              <a:gd name="connsiteY259" fmla="*/ 3291336 h 4341716"/>
              <a:gd name="connsiteX260" fmla="*/ 2512827 w 9336686"/>
              <a:gd name="connsiteY260" fmla="*/ 3329312 h 4341716"/>
              <a:gd name="connsiteX261" fmla="*/ 2512827 w 9336686"/>
              <a:gd name="connsiteY261" fmla="*/ 3454880 h 4341716"/>
              <a:gd name="connsiteX262" fmla="*/ 2434024 w 9336686"/>
              <a:gd name="connsiteY262" fmla="*/ 3573768 h 4341716"/>
              <a:gd name="connsiteX263" fmla="*/ 2385954 w 9336686"/>
              <a:gd name="connsiteY263" fmla="*/ 3583472 h 4341716"/>
              <a:gd name="connsiteX264" fmla="*/ 2385954 w 9336686"/>
              <a:gd name="connsiteY264" fmla="*/ 3584210 h 4341716"/>
              <a:gd name="connsiteX265" fmla="*/ 2362474 w 9336686"/>
              <a:gd name="connsiteY265" fmla="*/ 3586577 h 4341716"/>
              <a:gd name="connsiteX266" fmla="*/ 2285410 w 9336686"/>
              <a:gd name="connsiteY266" fmla="*/ 3633021 h 4341716"/>
              <a:gd name="connsiteX267" fmla="*/ 2273449 w 9336686"/>
              <a:gd name="connsiteY267" fmla="*/ 3653869 h 4341716"/>
              <a:gd name="connsiteX268" fmla="*/ 2273449 w 9336686"/>
              <a:gd name="connsiteY268" fmla="*/ 3867367 h 4341716"/>
              <a:gd name="connsiteX269" fmla="*/ 2144423 w 9336686"/>
              <a:gd name="connsiteY269" fmla="*/ 3996394 h 4341716"/>
              <a:gd name="connsiteX270" fmla="*/ 2144424 w 9336686"/>
              <a:gd name="connsiteY270" fmla="*/ 3996393 h 4341716"/>
              <a:gd name="connsiteX271" fmla="*/ 2015396 w 9336686"/>
              <a:gd name="connsiteY271" fmla="*/ 3867366 h 4341716"/>
              <a:gd name="connsiteX272" fmla="*/ 2015396 w 9336686"/>
              <a:gd name="connsiteY272" fmla="*/ 3400197 h 4341716"/>
              <a:gd name="connsiteX273" fmla="*/ 2007195 w 9336686"/>
              <a:gd name="connsiteY273" fmla="*/ 3353726 h 4341716"/>
              <a:gd name="connsiteX274" fmla="*/ 1907467 w 9336686"/>
              <a:gd name="connsiteY274" fmla="*/ 3267777 h 4341716"/>
              <a:gd name="connsiteX275" fmla="*/ 1883987 w 9336686"/>
              <a:gd name="connsiteY275" fmla="*/ 3265410 h 4341716"/>
              <a:gd name="connsiteX276" fmla="*/ 1883987 w 9336686"/>
              <a:gd name="connsiteY276" fmla="*/ 3264044 h 4341716"/>
              <a:gd name="connsiteX277" fmla="*/ 1840187 w 9336686"/>
              <a:gd name="connsiteY277" fmla="*/ 3255202 h 4341716"/>
              <a:gd name="connsiteX278" fmla="*/ 1761383 w 9336686"/>
              <a:gd name="connsiteY278" fmla="*/ 3136314 h 4341716"/>
              <a:gd name="connsiteX279" fmla="*/ 1761383 w 9336686"/>
              <a:gd name="connsiteY279" fmla="*/ 2996103 h 4341716"/>
              <a:gd name="connsiteX280" fmla="*/ 1755287 w 9336686"/>
              <a:gd name="connsiteY280" fmla="*/ 2965907 h 4341716"/>
              <a:gd name="connsiteX281" fmla="*/ 1636398 w 9336686"/>
              <a:gd name="connsiteY281" fmla="*/ 2887103 h 4341716"/>
              <a:gd name="connsiteX282" fmla="*/ 1517510 w 9336686"/>
              <a:gd name="connsiteY282" fmla="*/ 2965907 h 4341716"/>
              <a:gd name="connsiteX283" fmla="*/ 1515568 w 9336686"/>
              <a:gd name="connsiteY283" fmla="*/ 2975527 h 4341716"/>
              <a:gd name="connsiteX284" fmla="*/ 1515568 w 9336686"/>
              <a:gd name="connsiteY284" fmla="*/ 3239907 h 4341716"/>
              <a:gd name="connsiteX285" fmla="*/ 1386541 w 9336686"/>
              <a:gd name="connsiteY285" fmla="*/ 3368934 h 4341716"/>
              <a:gd name="connsiteX286" fmla="*/ 1386542 w 9336686"/>
              <a:gd name="connsiteY286" fmla="*/ 3368933 h 4341716"/>
              <a:gd name="connsiteX287" fmla="*/ 1257514 w 9336686"/>
              <a:gd name="connsiteY287" fmla="*/ 3239906 h 4341716"/>
              <a:gd name="connsiteX288" fmla="*/ 1257514 w 9336686"/>
              <a:gd name="connsiteY288" fmla="*/ 2772737 h 4341716"/>
              <a:gd name="connsiteX289" fmla="*/ 1249314 w 9336686"/>
              <a:gd name="connsiteY289" fmla="*/ 2726266 h 4341716"/>
              <a:gd name="connsiteX290" fmla="*/ 1149584 w 9336686"/>
              <a:gd name="connsiteY290" fmla="*/ 2640317 h 4341716"/>
              <a:gd name="connsiteX291" fmla="*/ 1126104 w 9336686"/>
              <a:gd name="connsiteY291" fmla="*/ 2637950 h 4341716"/>
              <a:gd name="connsiteX292" fmla="*/ 1126104 w 9336686"/>
              <a:gd name="connsiteY292" fmla="*/ 2636584 h 4341716"/>
              <a:gd name="connsiteX293" fmla="*/ 1082305 w 9336686"/>
              <a:gd name="connsiteY293" fmla="*/ 2627742 h 4341716"/>
              <a:gd name="connsiteX294" fmla="*/ 1003500 w 9336686"/>
              <a:gd name="connsiteY294" fmla="*/ 2508854 h 4341716"/>
              <a:gd name="connsiteX295" fmla="*/ 1003500 w 9336686"/>
              <a:gd name="connsiteY295" fmla="*/ 2387433 h 4341716"/>
              <a:gd name="connsiteX296" fmla="*/ 1003269 w 9336686"/>
              <a:gd name="connsiteY296" fmla="*/ 2386290 h 4341716"/>
              <a:gd name="connsiteX297" fmla="*/ 884381 w 9336686"/>
              <a:gd name="connsiteY297" fmla="*/ 2307486 h 4341716"/>
              <a:gd name="connsiteX298" fmla="*/ 765494 w 9336686"/>
              <a:gd name="connsiteY298" fmla="*/ 2386290 h 4341716"/>
              <a:gd name="connsiteX299" fmla="*/ 762038 w 9336686"/>
              <a:gd name="connsiteY299" fmla="*/ 2403410 h 4341716"/>
              <a:gd name="connsiteX300" fmla="*/ 762038 w 9336686"/>
              <a:gd name="connsiteY300" fmla="*/ 2614672 h 4341716"/>
              <a:gd name="connsiteX301" fmla="*/ 683235 w 9336686"/>
              <a:gd name="connsiteY301" fmla="*/ 2733560 h 4341716"/>
              <a:gd name="connsiteX302" fmla="*/ 635165 w 9336686"/>
              <a:gd name="connsiteY302" fmla="*/ 2743264 h 4341716"/>
              <a:gd name="connsiteX303" fmla="*/ 635165 w 9336686"/>
              <a:gd name="connsiteY303" fmla="*/ 2744002 h 4341716"/>
              <a:gd name="connsiteX304" fmla="*/ 611685 w 9336686"/>
              <a:gd name="connsiteY304" fmla="*/ 2746369 h 4341716"/>
              <a:gd name="connsiteX305" fmla="*/ 534621 w 9336686"/>
              <a:gd name="connsiteY305" fmla="*/ 2792813 h 4341716"/>
              <a:gd name="connsiteX306" fmla="*/ 512066 w 9336686"/>
              <a:gd name="connsiteY306" fmla="*/ 2832126 h 4341716"/>
              <a:gd name="connsiteX307" fmla="*/ 512066 w 9336686"/>
              <a:gd name="connsiteY307" fmla="*/ 3531739 h 4341716"/>
              <a:gd name="connsiteX308" fmla="*/ 383039 w 9336686"/>
              <a:gd name="connsiteY308" fmla="*/ 3660766 h 4341716"/>
              <a:gd name="connsiteX309" fmla="*/ 383040 w 9336686"/>
              <a:gd name="connsiteY309" fmla="*/ 3660765 h 4341716"/>
              <a:gd name="connsiteX310" fmla="*/ 254013 w 9336686"/>
              <a:gd name="connsiteY310" fmla="*/ 3531738 h 4341716"/>
              <a:gd name="connsiteX311" fmla="*/ 254013 w 9336686"/>
              <a:gd name="connsiteY311" fmla="*/ 3064569 h 4341716"/>
              <a:gd name="connsiteX312" fmla="*/ 245812 w 9336686"/>
              <a:gd name="connsiteY312" fmla="*/ 3018098 h 4341716"/>
              <a:gd name="connsiteX313" fmla="*/ 146083 w 9336686"/>
              <a:gd name="connsiteY313" fmla="*/ 2932149 h 4341716"/>
              <a:gd name="connsiteX314" fmla="*/ 122603 w 9336686"/>
              <a:gd name="connsiteY314" fmla="*/ 2929782 h 4341716"/>
              <a:gd name="connsiteX315" fmla="*/ 122603 w 9336686"/>
              <a:gd name="connsiteY315" fmla="*/ 2928416 h 4341716"/>
              <a:gd name="connsiteX316" fmla="*/ 78803 w 9336686"/>
              <a:gd name="connsiteY316" fmla="*/ 2919574 h 4341716"/>
              <a:gd name="connsiteX317" fmla="*/ 22035 w 9336686"/>
              <a:gd name="connsiteY317" fmla="*/ 2872826 h 4341716"/>
              <a:gd name="connsiteX318" fmla="*/ 0 w 9336686"/>
              <a:gd name="connsiteY318" fmla="*/ 2800689 h 4341716"/>
              <a:gd name="connsiteX319" fmla="*/ 0 w 9336686"/>
              <a:gd name="connsiteY319" fmla="*/ 783111 h 4341716"/>
              <a:gd name="connsiteX320" fmla="*/ 129027 w 9336686"/>
              <a:gd name="connsiteY320" fmla="*/ 654084 h 4341716"/>
              <a:gd name="connsiteX321" fmla="*/ 129026 w 9336686"/>
              <a:gd name="connsiteY321" fmla="*/ 654085 h 4341716"/>
              <a:gd name="connsiteX322" fmla="*/ 258053 w 9336686"/>
              <a:gd name="connsiteY322" fmla="*/ 783112 h 4341716"/>
              <a:gd name="connsiteX323" fmla="*/ 258053 w 9336686"/>
              <a:gd name="connsiteY323" fmla="*/ 1405848 h 4341716"/>
              <a:gd name="connsiteX324" fmla="*/ 274283 w 9336686"/>
              <a:gd name="connsiteY324" fmla="*/ 1432599 h 4341716"/>
              <a:gd name="connsiteX325" fmla="*/ 373847 w 9336686"/>
              <a:gd name="connsiteY325" fmla="*/ 1479553 h 4341716"/>
              <a:gd name="connsiteX326" fmla="*/ 492735 w 9336686"/>
              <a:gd name="connsiteY326" fmla="*/ 1400749 h 4341716"/>
              <a:gd name="connsiteX327" fmla="*/ 494536 w 9336686"/>
              <a:gd name="connsiteY327" fmla="*/ 1391827 h 4341716"/>
              <a:gd name="connsiteX328" fmla="*/ 494536 w 9336686"/>
              <a:gd name="connsiteY328" fmla="*/ 964051 h 4341716"/>
              <a:gd name="connsiteX329" fmla="*/ 623563 w 9336686"/>
              <a:gd name="connsiteY329" fmla="*/ 835024 h 4341716"/>
              <a:gd name="connsiteX330" fmla="*/ 623562 w 9336686"/>
              <a:gd name="connsiteY330" fmla="*/ 835025 h 4341716"/>
              <a:gd name="connsiteX331" fmla="*/ 752589 w 9336686"/>
              <a:gd name="connsiteY331" fmla="*/ 964052 h 4341716"/>
              <a:gd name="connsiteX332" fmla="*/ 752590 w 9336686"/>
              <a:gd name="connsiteY332" fmla="*/ 947529 h 4341716"/>
              <a:gd name="connsiteX333" fmla="*/ 762728 w 9336686"/>
              <a:gd name="connsiteY333" fmla="*/ 997748 h 4341716"/>
              <a:gd name="connsiteX334" fmla="*/ 881616 w 9336686"/>
              <a:gd name="connsiteY334" fmla="*/ 1076552 h 4341716"/>
              <a:gd name="connsiteX335" fmla="*/ 1000503 w 9336686"/>
              <a:gd name="connsiteY335" fmla="*/ 997748 h 4341716"/>
              <a:gd name="connsiteX336" fmla="*/ 1010267 w 9336686"/>
              <a:gd name="connsiteY336" fmla="*/ 949388 h 4341716"/>
              <a:gd name="connsiteX337" fmla="*/ 1010267 w 9336686"/>
              <a:gd name="connsiteY337" fmla="*/ 362986 h 4341716"/>
              <a:gd name="connsiteX338" fmla="*/ 1139294 w 9336686"/>
              <a:gd name="connsiteY338" fmla="*/ 233959 h 4341716"/>
              <a:gd name="connsiteX339" fmla="*/ 1139293 w 9336686"/>
              <a:gd name="connsiteY339" fmla="*/ 233960 h 4341716"/>
              <a:gd name="connsiteX340" fmla="*/ 1268320 w 9336686"/>
              <a:gd name="connsiteY340" fmla="*/ 362987 h 4341716"/>
              <a:gd name="connsiteX341" fmla="*/ 1268321 w 9336686"/>
              <a:gd name="connsiteY341" fmla="*/ 1259949 h 4341716"/>
              <a:gd name="connsiteX342" fmla="*/ 1278459 w 9336686"/>
              <a:gd name="connsiteY342" fmla="*/ 1310168 h 4341716"/>
              <a:gd name="connsiteX343" fmla="*/ 1397347 w 9336686"/>
              <a:gd name="connsiteY343" fmla="*/ 1388972 h 4341716"/>
              <a:gd name="connsiteX344" fmla="*/ 1516234 w 9336686"/>
              <a:gd name="connsiteY344" fmla="*/ 1310168 h 4341716"/>
              <a:gd name="connsiteX345" fmla="*/ 1519832 w 9336686"/>
              <a:gd name="connsiteY345" fmla="*/ 1292349 h 4341716"/>
              <a:gd name="connsiteX346" fmla="*/ 1519832 w 9336686"/>
              <a:gd name="connsiteY346" fmla="*/ 983403 h 4341716"/>
              <a:gd name="connsiteX347" fmla="*/ 1648859 w 9336686"/>
              <a:gd name="connsiteY347" fmla="*/ 854376 h 4341716"/>
              <a:gd name="connsiteX348" fmla="*/ 1648858 w 9336686"/>
              <a:gd name="connsiteY348" fmla="*/ 854377 h 4341716"/>
              <a:gd name="connsiteX349" fmla="*/ 1777885 w 9336686"/>
              <a:gd name="connsiteY349" fmla="*/ 983404 h 4341716"/>
              <a:gd name="connsiteX350" fmla="*/ 1777885 w 9336686"/>
              <a:gd name="connsiteY350" fmla="*/ 1363756 h 4341716"/>
              <a:gd name="connsiteX351" fmla="*/ 1785353 w 9336686"/>
              <a:gd name="connsiteY351" fmla="*/ 1400749 h 4341716"/>
              <a:gd name="connsiteX352" fmla="*/ 1904241 w 9336686"/>
              <a:gd name="connsiteY352" fmla="*/ 1479553 h 4341716"/>
              <a:gd name="connsiteX353" fmla="*/ 2033268 w 9336686"/>
              <a:gd name="connsiteY353" fmla="*/ 1350526 h 4341716"/>
              <a:gd name="connsiteX354" fmla="*/ 2033269 w 9336686"/>
              <a:gd name="connsiteY354" fmla="*/ 580034 h 4341716"/>
              <a:gd name="connsiteX355" fmla="*/ 2162296 w 9336686"/>
              <a:gd name="connsiteY355" fmla="*/ 451007 h 4341716"/>
              <a:gd name="connsiteX356" fmla="*/ 2162295 w 9336686"/>
              <a:gd name="connsiteY356" fmla="*/ 451008 h 4341716"/>
              <a:gd name="connsiteX357" fmla="*/ 2291322 w 9336686"/>
              <a:gd name="connsiteY357" fmla="*/ 580035 h 4341716"/>
              <a:gd name="connsiteX358" fmla="*/ 2291323 w 9336686"/>
              <a:gd name="connsiteY358" fmla="*/ 563512 h 4341716"/>
              <a:gd name="connsiteX359" fmla="*/ 2301461 w 9336686"/>
              <a:gd name="connsiteY359" fmla="*/ 613731 h 4341716"/>
              <a:gd name="connsiteX360" fmla="*/ 2420349 w 9336686"/>
              <a:gd name="connsiteY360" fmla="*/ 692535 h 4341716"/>
              <a:gd name="connsiteX361" fmla="*/ 2539236 w 9336686"/>
              <a:gd name="connsiteY361" fmla="*/ 613731 h 4341716"/>
              <a:gd name="connsiteX362" fmla="*/ 2549000 w 9336686"/>
              <a:gd name="connsiteY362" fmla="*/ 565370 h 4341716"/>
              <a:gd name="connsiteX363" fmla="*/ 2549000 w 9336686"/>
              <a:gd name="connsiteY363" fmla="*/ 480031 h 4341716"/>
              <a:gd name="connsiteX364" fmla="*/ 2678027 w 9336686"/>
              <a:gd name="connsiteY364" fmla="*/ 351004 h 4341716"/>
              <a:gd name="connsiteX365" fmla="*/ 2678026 w 9336686"/>
              <a:gd name="connsiteY365" fmla="*/ 351005 h 4341716"/>
              <a:gd name="connsiteX366" fmla="*/ 2807053 w 9336686"/>
              <a:gd name="connsiteY366" fmla="*/ 480032 h 4341716"/>
              <a:gd name="connsiteX367" fmla="*/ 2807054 w 9336686"/>
              <a:gd name="connsiteY367" fmla="*/ 1074052 h 4341716"/>
              <a:gd name="connsiteX368" fmla="*/ 2817192 w 9336686"/>
              <a:gd name="connsiteY368" fmla="*/ 1124271 h 4341716"/>
              <a:gd name="connsiteX369" fmla="*/ 2936080 w 9336686"/>
              <a:gd name="connsiteY369" fmla="*/ 1203075 h 4341716"/>
              <a:gd name="connsiteX370" fmla="*/ 3054967 w 9336686"/>
              <a:gd name="connsiteY370" fmla="*/ 1124271 h 4341716"/>
              <a:gd name="connsiteX371" fmla="*/ 3058565 w 9336686"/>
              <a:gd name="connsiteY371" fmla="*/ 1106452 h 4341716"/>
              <a:gd name="connsiteX372" fmla="*/ 3058565 w 9336686"/>
              <a:gd name="connsiteY372" fmla="*/ 1017534 h 4341716"/>
              <a:gd name="connsiteX373" fmla="*/ 3187592 w 9336686"/>
              <a:gd name="connsiteY373" fmla="*/ 888507 h 4341716"/>
              <a:gd name="connsiteX374" fmla="*/ 3187591 w 9336686"/>
              <a:gd name="connsiteY374" fmla="*/ 888508 h 4341716"/>
              <a:gd name="connsiteX375" fmla="*/ 3316618 w 9336686"/>
              <a:gd name="connsiteY375" fmla="*/ 1017535 h 4341716"/>
              <a:gd name="connsiteX376" fmla="*/ 3316618 w 9336686"/>
              <a:gd name="connsiteY376" fmla="*/ 1087278 h 4341716"/>
              <a:gd name="connsiteX377" fmla="*/ 3324086 w 9336686"/>
              <a:gd name="connsiteY377" fmla="*/ 1124271 h 4341716"/>
              <a:gd name="connsiteX378" fmla="*/ 3442974 w 9336686"/>
              <a:gd name="connsiteY378" fmla="*/ 1203075 h 4341716"/>
              <a:gd name="connsiteX379" fmla="*/ 3561862 w 9336686"/>
              <a:gd name="connsiteY379" fmla="*/ 1124271 h 4341716"/>
              <a:gd name="connsiteX380" fmla="*/ 3571625 w 9336686"/>
              <a:gd name="connsiteY380" fmla="*/ 1075911 h 4341716"/>
              <a:gd name="connsiteX381" fmla="*/ 3571625 w 9336686"/>
              <a:gd name="connsiteY381" fmla="*/ 783111 h 4341716"/>
              <a:gd name="connsiteX382" fmla="*/ 3700652 w 9336686"/>
              <a:gd name="connsiteY382" fmla="*/ 654084 h 4341716"/>
              <a:gd name="connsiteX383" fmla="*/ 3700651 w 9336686"/>
              <a:gd name="connsiteY383" fmla="*/ 654085 h 4341716"/>
              <a:gd name="connsiteX384" fmla="*/ 3829678 w 9336686"/>
              <a:gd name="connsiteY384" fmla="*/ 783112 h 4341716"/>
              <a:gd name="connsiteX385" fmla="*/ 3829678 w 9336686"/>
              <a:gd name="connsiteY385" fmla="*/ 1405848 h 4341716"/>
              <a:gd name="connsiteX386" fmla="*/ 3845908 w 9336686"/>
              <a:gd name="connsiteY386" fmla="*/ 1432599 h 4341716"/>
              <a:gd name="connsiteX387" fmla="*/ 3945472 w 9336686"/>
              <a:gd name="connsiteY387" fmla="*/ 1479553 h 4341716"/>
              <a:gd name="connsiteX388" fmla="*/ 4036708 w 9336686"/>
              <a:gd name="connsiteY388" fmla="*/ 1441762 h 4341716"/>
              <a:gd name="connsiteX389" fmla="*/ 4062914 w 9336686"/>
              <a:gd name="connsiteY389" fmla="*/ 1402893 h 4341716"/>
              <a:gd name="connsiteX390" fmla="*/ 4062914 w 9336686"/>
              <a:gd name="connsiteY390" fmla="*/ 1326765 h 4341716"/>
              <a:gd name="connsiteX391" fmla="*/ 4141718 w 9336686"/>
              <a:gd name="connsiteY391" fmla="*/ 1207877 h 4341716"/>
              <a:gd name="connsiteX392" fmla="*/ 4185518 w 9336686"/>
              <a:gd name="connsiteY392" fmla="*/ 1199035 h 4341716"/>
              <a:gd name="connsiteX393" fmla="*/ 4185518 w 9336686"/>
              <a:gd name="connsiteY393" fmla="*/ 1197669 h 4341716"/>
              <a:gd name="connsiteX394" fmla="*/ 4208998 w 9336686"/>
              <a:gd name="connsiteY394" fmla="*/ 1195302 h 4341716"/>
              <a:gd name="connsiteX395" fmla="*/ 4308727 w 9336686"/>
              <a:gd name="connsiteY395" fmla="*/ 1109353 h 4341716"/>
              <a:gd name="connsiteX396" fmla="*/ 4316928 w 9336686"/>
              <a:gd name="connsiteY396" fmla="*/ 1062882 h 4341716"/>
              <a:gd name="connsiteX397" fmla="*/ 4316928 w 9336686"/>
              <a:gd name="connsiteY397" fmla="*/ 595713 h 4341716"/>
              <a:gd name="connsiteX398" fmla="*/ 4445955 w 9336686"/>
              <a:gd name="connsiteY398" fmla="*/ 466686 h 4341716"/>
              <a:gd name="connsiteX399" fmla="*/ 4445954 w 9336686"/>
              <a:gd name="connsiteY399" fmla="*/ 466685 h 4341716"/>
              <a:gd name="connsiteX400" fmla="*/ 4574981 w 9336686"/>
              <a:gd name="connsiteY400" fmla="*/ 595712 h 4341716"/>
              <a:gd name="connsiteX401" fmla="*/ 4574981 w 9336686"/>
              <a:gd name="connsiteY401" fmla="*/ 916347 h 4341716"/>
              <a:gd name="connsiteX402" fmla="*/ 4592149 w 9336686"/>
              <a:gd name="connsiteY402" fmla="*/ 944642 h 4341716"/>
              <a:gd name="connsiteX403" fmla="*/ 4691712 w 9336686"/>
              <a:gd name="connsiteY403" fmla="*/ 991596 h 4341716"/>
              <a:gd name="connsiteX404" fmla="*/ 4810600 w 9336686"/>
              <a:gd name="connsiteY404" fmla="*/ 912792 h 4341716"/>
              <a:gd name="connsiteX405" fmla="*/ 4816700 w 9336686"/>
              <a:gd name="connsiteY405" fmla="*/ 882576 h 4341716"/>
              <a:gd name="connsiteX406" fmla="*/ 4816700 w 9336686"/>
              <a:gd name="connsiteY406" fmla="*/ 275141 h 4341716"/>
              <a:gd name="connsiteX407" fmla="*/ 4945727 w 9336686"/>
              <a:gd name="connsiteY407" fmla="*/ 146114 h 4341716"/>
              <a:gd name="connsiteX408" fmla="*/ 4945726 w 9336686"/>
              <a:gd name="connsiteY408" fmla="*/ 146115 h 4341716"/>
              <a:gd name="connsiteX409" fmla="*/ 5074753 w 9336686"/>
              <a:gd name="connsiteY409" fmla="*/ 275142 h 4341716"/>
              <a:gd name="connsiteX410" fmla="*/ 5074753 w 9336686"/>
              <a:gd name="connsiteY410" fmla="*/ 386500 h 4341716"/>
              <a:gd name="connsiteX411" fmla="*/ 5076579 w 9336686"/>
              <a:gd name="connsiteY411" fmla="*/ 395545 h 4341716"/>
              <a:gd name="connsiteX412" fmla="*/ 5195465 w 9336686"/>
              <a:gd name="connsiteY412" fmla="*/ 474349 h 4341716"/>
              <a:gd name="connsiteX413" fmla="*/ 5314353 w 9336686"/>
              <a:gd name="connsiteY413" fmla="*/ 395545 h 4341716"/>
              <a:gd name="connsiteX414" fmla="*/ 5318490 w 9336686"/>
              <a:gd name="connsiteY414" fmla="*/ 375052 h 4341716"/>
              <a:gd name="connsiteX415" fmla="*/ 5318490 w 9336686"/>
              <a:gd name="connsiteY415" fmla="*/ 129027 h 4341716"/>
              <a:gd name="connsiteX416" fmla="*/ 5447517 w 9336686"/>
              <a:gd name="connsiteY416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4 w 9336686"/>
              <a:gd name="connsiteY154" fmla="*/ 3081767 h 4341716"/>
              <a:gd name="connsiteX155" fmla="*/ 8058226 w 9336686"/>
              <a:gd name="connsiteY155" fmla="*/ 3031548 h 4341716"/>
              <a:gd name="connsiteX156" fmla="*/ 7939338 w 9336686"/>
              <a:gd name="connsiteY156" fmla="*/ 2952744 h 4341716"/>
              <a:gd name="connsiteX157" fmla="*/ 7820451 w 9336686"/>
              <a:gd name="connsiteY157" fmla="*/ 3031548 h 4341716"/>
              <a:gd name="connsiteX158" fmla="*/ 7816853 w 9336686"/>
              <a:gd name="connsiteY158" fmla="*/ 3049367 h 4341716"/>
              <a:gd name="connsiteX159" fmla="*/ 7816853 w 9336686"/>
              <a:gd name="connsiteY159" fmla="*/ 3358313 h 4341716"/>
              <a:gd name="connsiteX160" fmla="*/ 7687826 w 9336686"/>
              <a:gd name="connsiteY160" fmla="*/ 3487340 h 4341716"/>
              <a:gd name="connsiteX161" fmla="*/ 7687827 w 9336686"/>
              <a:gd name="connsiteY161" fmla="*/ 3487339 h 4341716"/>
              <a:gd name="connsiteX162" fmla="*/ 7558800 w 9336686"/>
              <a:gd name="connsiteY162" fmla="*/ 3358312 h 4341716"/>
              <a:gd name="connsiteX163" fmla="*/ 7558800 w 9336686"/>
              <a:gd name="connsiteY163" fmla="*/ 2977960 h 4341716"/>
              <a:gd name="connsiteX164" fmla="*/ 7551332 w 9336686"/>
              <a:gd name="connsiteY164" fmla="*/ 2940967 h 4341716"/>
              <a:gd name="connsiteX165" fmla="*/ 7432444 w 9336686"/>
              <a:gd name="connsiteY165" fmla="*/ 2862163 h 4341716"/>
              <a:gd name="connsiteX166" fmla="*/ 7303417 w 9336686"/>
              <a:gd name="connsiteY166" fmla="*/ 2991190 h 4341716"/>
              <a:gd name="connsiteX167" fmla="*/ 7303416 w 9336686"/>
              <a:gd name="connsiteY167" fmla="*/ 3761682 h 4341716"/>
              <a:gd name="connsiteX168" fmla="*/ 7174389 w 9336686"/>
              <a:gd name="connsiteY168" fmla="*/ 3890709 h 4341716"/>
              <a:gd name="connsiteX169" fmla="*/ 7174390 w 9336686"/>
              <a:gd name="connsiteY169" fmla="*/ 3890708 h 4341716"/>
              <a:gd name="connsiteX170" fmla="*/ 7045363 w 9336686"/>
              <a:gd name="connsiteY170" fmla="*/ 3761681 h 4341716"/>
              <a:gd name="connsiteX171" fmla="*/ 7045362 w 9336686"/>
              <a:gd name="connsiteY171" fmla="*/ 3778204 h 4341716"/>
              <a:gd name="connsiteX172" fmla="*/ 7035224 w 9336686"/>
              <a:gd name="connsiteY172" fmla="*/ 3727985 h 4341716"/>
              <a:gd name="connsiteX173" fmla="*/ 6916336 w 9336686"/>
              <a:gd name="connsiteY173" fmla="*/ 3649181 h 4341716"/>
              <a:gd name="connsiteX174" fmla="*/ 6797449 w 9336686"/>
              <a:gd name="connsiteY174" fmla="*/ 3727985 h 4341716"/>
              <a:gd name="connsiteX175" fmla="*/ 6787685 w 9336686"/>
              <a:gd name="connsiteY175" fmla="*/ 3776346 h 4341716"/>
              <a:gd name="connsiteX176" fmla="*/ 6787685 w 9336686"/>
              <a:gd name="connsiteY176" fmla="*/ 3861685 h 4341716"/>
              <a:gd name="connsiteX177" fmla="*/ 6658658 w 9336686"/>
              <a:gd name="connsiteY177" fmla="*/ 3990712 h 4341716"/>
              <a:gd name="connsiteX178" fmla="*/ 6658659 w 9336686"/>
              <a:gd name="connsiteY178" fmla="*/ 3990711 h 4341716"/>
              <a:gd name="connsiteX179" fmla="*/ 6529632 w 9336686"/>
              <a:gd name="connsiteY179" fmla="*/ 3861684 h 4341716"/>
              <a:gd name="connsiteX180" fmla="*/ 6529631 w 9336686"/>
              <a:gd name="connsiteY180" fmla="*/ 3267664 h 4341716"/>
              <a:gd name="connsiteX181" fmla="*/ 6519493 w 9336686"/>
              <a:gd name="connsiteY181" fmla="*/ 3217445 h 4341716"/>
              <a:gd name="connsiteX182" fmla="*/ 6400605 w 9336686"/>
              <a:gd name="connsiteY182" fmla="*/ 3138641 h 4341716"/>
              <a:gd name="connsiteX183" fmla="*/ 6281718 w 9336686"/>
              <a:gd name="connsiteY183" fmla="*/ 3217445 h 4341716"/>
              <a:gd name="connsiteX184" fmla="*/ 6278120 w 9336686"/>
              <a:gd name="connsiteY184" fmla="*/ 3235264 h 4341716"/>
              <a:gd name="connsiteX185" fmla="*/ 6278120 w 9336686"/>
              <a:gd name="connsiteY185" fmla="*/ 3324182 h 4341716"/>
              <a:gd name="connsiteX186" fmla="*/ 6149093 w 9336686"/>
              <a:gd name="connsiteY186" fmla="*/ 3453209 h 4341716"/>
              <a:gd name="connsiteX187" fmla="*/ 6149094 w 9336686"/>
              <a:gd name="connsiteY187" fmla="*/ 3453208 h 4341716"/>
              <a:gd name="connsiteX188" fmla="*/ 6020067 w 9336686"/>
              <a:gd name="connsiteY188" fmla="*/ 3324181 h 4341716"/>
              <a:gd name="connsiteX189" fmla="*/ 6020067 w 9336686"/>
              <a:gd name="connsiteY189" fmla="*/ 3254438 h 4341716"/>
              <a:gd name="connsiteX190" fmla="*/ 6012599 w 9336686"/>
              <a:gd name="connsiteY190" fmla="*/ 3217445 h 4341716"/>
              <a:gd name="connsiteX191" fmla="*/ 5893711 w 9336686"/>
              <a:gd name="connsiteY191" fmla="*/ 3138641 h 4341716"/>
              <a:gd name="connsiteX192" fmla="*/ 5774823 w 9336686"/>
              <a:gd name="connsiteY192" fmla="*/ 3217445 h 4341716"/>
              <a:gd name="connsiteX193" fmla="*/ 5765060 w 9336686"/>
              <a:gd name="connsiteY193" fmla="*/ 3265805 h 4341716"/>
              <a:gd name="connsiteX194" fmla="*/ 5765060 w 9336686"/>
              <a:gd name="connsiteY194" fmla="*/ 3558605 h 4341716"/>
              <a:gd name="connsiteX195" fmla="*/ 5636033 w 9336686"/>
              <a:gd name="connsiteY195" fmla="*/ 3687632 h 4341716"/>
              <a:gd name="connsiteX196" fmla="*/ 5636034 w 9336686"/>
              <a:gd name="connsiteY196" fmla="*/ 3687631 h 4341716"/>
              <a:gd name="connsiteX197" fmla="*/ 5507007 w 9336686"/>
              <a:gd name="connsiteY197" fmla="*/ 3558604 h 4341716"/>
              <a:gd name="connsiteX198" fmla="*/ 5507007 w 9336686"/>
              <a:gd name="connsiteY198" fmla="*/ 2935868 h 4341716"/>
              <a:gd name="connsiteX199" fmla="*/ 5490777 w 9336686"/>
              <a:gd name="connsiteY199" fmla="*/ 2909117 h 4341716"/>
              <a:gd name="connsiteX200" fmla="*/ 5391213 w 9336686"/>
              <a:gd name="connsiteY200" fmla="*/ 2862163 h 4341716"/>
              <a:gd name="connsiteX201" fmla="*/ 5299977 w 9336686"/>
              <a:gd name="connsiteY201" fmla="*/ 2899954 h 4341716"/>
              <a:gd name="connsiteX202" fmla="*/ 5273771 w 9336686"/>
              <a:gd name="connsiteY202" fmla="*/ 2938823 h 4341716"/>
              <a:gd name="connsiteX203" fmla="*/ 5273771 w 9336686"/>
              <a:gd name="connsiteY203" fmla="*/ 3014951 h 4341716"/>
              <a:gd name="connsiteX204" fmla="*/ 5194967 w 9336686"/>
              <a:gd name="connsiteY204" fmla="*/ 3133839 h 4341716"/>
              <a:gd name="connsiteX205" fmla="*/ 5151167 w 9336686"/>
              <a:gd name="connsiteY205" fmla="*/ 3142681 h 4341716"/>
              <a:gd name="connsiteX206" fmla="*/ 5151167 w 9336686"/>
              <a:gd name="connsiteY206" fmla="*/ 3144047 h 4341716"/>
              <a:gd name="connsiteX207" fmla="*/ 5127687 w 9336686"/>
              <a:gd name="connsiteY207" fmla="*/ 3146414 h 4341716"/>
              <a:gd name="connsiteX208" fmla="*/ 5027958 w 9336686"/>
              <a:gd name="connsiteY208" fmla="*/ 3232363 h 4341716"/>
              <a:gd name="connsiteX209" fmla="*/ 5019757 w 9336686"/>
              <a:gd name="connsiteY209" fmla="*/ 3278834 h 4341716"/>
              <a:gd name="connsiteX210" fmla="*/ 5019757 w 9336686"/>
              <a:gd name="connsiteY210" fmla="*/ 3746003 h 4341716"/>
              <a:gd name="connsiteX211" fmla="*/ 4890730 w 9336686"/>
              <a:gd name="connsiteY211" fmla="*/ 3875030 h 4341716"/>
              <a:gd name="connsiteX212" fmla="*/ 4890731 w 9336686"/>
              <a:gd name="connsiteY212" fmla="*/ 3875031 h 4341716"/>
              <a:gd name="connsiteX213" fmla="*/ 4761704 w 9336686"/>
              <a:gd name="connsiteY213" fmla="*/ 3746004 h 4341716"/>
              <a:gd name="connsiteX214" fmla="*/ 4761704 w 9336686"/>
              <a:gd name="connsiteY214" fmla="*/ 3425369 h 4341716"/>
              <a:gd name="connsiteX215" fmla="*/ 4744536 w 9336686"/>
              <a:gd name="connsiteY215" fmla="*/ 3397074 h 4341716"/>
              <a:gd name="connsiteX216" fmla="*/ 4644973 w 9336686"/>
              <a:gd name="connsiteY216" fmla="*/ 3350120 h 4341716"/>
              <a:gd name="connsiteX217" fmla="*/ 4526085 w 9336686"/>
              <a:gd name="connsiteY217" fmla="*/ 3428924 h 4341716"/>
              <a:gd name="connsiteX218" fmla="*/ 4519985 w 9336686"/>
              <a:gd name="connsiteY218" fmla="*/ 3459140 h 4341716"/>
              <a:gd name="connsiteX219" fmla="*/ 4519985 w 9336686"/>
              <a:gd name="connsiteY219" fmla="*/ 4066575 h 4341716"/>
              <a:gd name="connsiteX220" fmla="*/ 4390958 w 9336686"/>
              <a:gd name="connsiteY220" fmla="*/ 4195602 h 4341716"/>
              <a:gd name="connsiteX221" fmla="*/ 4390959 w 9336686"/>
              <a:gd name="connsiteY221" fmla="*/ 4195601 h 4341716"/>
              <a:gd name="connsiteX222" fmla="*/ 4261932 w 9336686"/>
              <a:gd name="connsiteY222" fmla="*/ 4066574 h 4341716"/>
              <a:gd name="connsiteX223" fmla="*/ 4261932 w 9336686"/>
              <a:gd name="connsiteY223" fmla="*/ 3955216 h 4341716"/>
              <a:gd name="connsiteX224" fmla="*/ 4260106 w 9336686"/>
              <a:gd name="connsiteY224" fmla="*/ 3946171 h 4341716"/>
              <a:gd name="connsiteX225" fmla="*/ 4141220 w 9336686"/>
              <a:gd name="connsiteY225" fmla="*/ 3867367 h 4341716"/>
              <a:gd name="connsiteX226" fmla="*/ 4022332 w 9336686"/>
              <a:gd name="connsiteY226" fmla="*/ 3946171 h 4341716"/>
              <a:gd name="connsiteX227" fmla="*/ 4018195 w 9336686"/>
              <a:gd name="connsiteY227" fmla="*/ 3966664 h 4341716"/>
              <a:gd name="connsiteX228" fmla="*/ 4018195 w 9336686"/>
              <a:gd name="connsiteY228" fmla="*/ 4212689 h 4341716"/>
              <a:gd name="connsiteX229" fmla="*/ 3889168 w 9336686"/>
              <a:gd name="connsiteY229" fmla="*/ 4341716 h 4341716"/>
              <a:gd name="connsiteX230" fmla="*/ 3889169 w 9336686"/>
              <a:gd name="connsiteY230" fmla="*/ 4341715 h 4341716"/>
              <a:gd name="connsiteX231" fmla="*/ 3760142 w 9336686"/>
              <a:gd name="connsiteY231" fmla="*/ 4212688 h 4341716"/>
              <a:gd name="connsiteX232" fmla="*/ 3760142 w 9336686"/>
              <a:gd name="connsiteY232" fmla="*/ 3745519 h 4341716"/>
              <a:gd name="connsiteX233" fmla="*/ 3751941 w 9336686"/>
              <a:gd name="connsiteY233" fmla="*/ 3699048 h 4341716"/>
              <a:gd name="connsiteX234" fmla="*/ 3652212 w 9336686"/>
              <a:gd name="connsiteY234" fmla="*/ 3613099 h 4341716"/>
              <a:gd name="connsiteX235" fmla="*/ 3628732 w 9336686"/>
              <a:gd name="connsiteY235" fmla="*/ 3610732 h 4341716"/>
              <a:gd name="connsiteX236" fmla="*/ 3628732 w 9336686"/>
              <a:gd name="connsiteY236" fmla="*/ 3609366 h 4341716"/>
              <a:gd name="connsiteX237" fmla="*/ 3584932 w 9336686"/>
              <a:gd name="connsiteY237" fmla="*/ 3600524 h 4341716"/>
              <a:gd name="connsiteX238" fmla="*/ 3506128 w 9336686"/>
              <a:gd name="connsiteY238" fmla="*/ 3481636 h 4341716"/>
              <a:gd name="connsiteX239" fmla="*/ 3506128 w 9336686"/>
              <a:gd name="connsiteY239" fmla="*/ 3431307 h 4341716"/>
              <a:gd name="connsiteX240" fmla="*/ 3500614 w 9336686"/>
              <a:gd name="connsiteY240" fmla="*/ 3403994 h 4341716"/>
              <a:gd name="connsiteX241" fmla="*/ 3381726 w 9336686"/>
              <a:gd name="connsiteY241" fmla="*/ 3325190 h 4341716"/>
              <a:gd name="connsiteX242" fmla="*/ 3290490 w 9336686"/>
              <a:gd name="connsiteY242" fmla="*/ 3362981 h 4341716"/>
              <a:gd name="connsiteX243" fmla="*/ 3263554 w 9336686"/>
              <a:gd name="connsiteY243" fmla="*/ 3402932 h 4341716"/>
              <a:gd name="connsiteX244" fmla="*/ 3263554 w 9336686"/>
              <a:gd name="connsiteY244" fmla="*/ 3631142 h 4341716"/>
              <a:gd name="connsiteX245" fmla="*/ 3134527 w 9336686"/>
              <a:gd name="connsiteY245" fmla="*/ 3760169 h 4341716"/>
              <a:gd name="connsiteX246" fmla="*/ 3134528 w 9336686"/>
              <a:gd name="connsiteY246" fmla="*/ 3760168 h 4341716"/>
              <a:gd name="connsiteX247" fmla="*/ 3005501 w 9336686"/>
              <a:gd name="connsiteY247" fmla="*/ 3631141 h 4341716"/>
              <a:gd name="connsiteX248" fmla="*/ 3005501 w 9336686"/>
              <a:gd name="connsiteY248" fmla="*/ 2991769 h 4341716"/>
              <a:gd name="connsiteX249" fmla="*/ 3000280 w 9336686"/>
              <a:gd name="connsiteY249" fmla="*/ 2965907 h 4341716"/>
              <a:gd name="connsiteX250" fmla="*/ 2881392 w 9336686"/>
              <a:gd name="connsiteY250" fmla="*/ 2887103 h 4341716"/>
              <a:gd name="connsiteX251" fmla="*/ 2762505 w 9336686"/>
              <a:gd name="connsiteY251" fmla="*/ 2965907 h 4341716"/>
              <a:gd name="connsiteX252" fmla="*/ 2762032 w 9336686"/>
              <a:gd name="connsiteY252" fmla="*/ 2968250 h 4341716"/>
              <a:gd name="connsiteX253" fmla="*/ 2762032 w 9336686"/>
              <a:gd name="connsiteY253" fmla="*/ 3113195 h 4341716"/>
              <a:gd name="connsiteX254" fmla="*/ 2683229 w 9336686"/>
              <a:gd name="connsiteY254" fmla="*/ 3232083 h 4341716"/>
              <a:gd name="connsiteX255" fmla="*/ 2635159 w 9336686"/>
              <a:gd name="connsiteY255" fmla="*/ 3241787 h 4341716"/>
              <a:gd name="connsiteX256" fmla="*/ 2635159 w 9336686"/>
              <a:gd name="connsiteY256" fmla="*/ 3242525 h 4341716"/>
              <a:gd name="connsiteX257" fmla="*/ 2611679 w 9336686"/>
              <a:gd name="connsiteY257" fmla="*/ 3244892 h 4341716"/>
              <a:gd name="connsiteX258" fmla="*/ 2534615 w 9336686"/>
              <a:gd name="connsiteY258" fmla="*/ 3291336 h 4341716"/>
              <a:gd name="connsiteX259" fmla="*/ 2512827 w 9336686"/>
              <a:gd name="connsiteY259" fmla="*/ 3329312 h 4341716"/>
              <a:gd name="connsiteX260" fmla="*/ 2512827 w 9336686"/>
              <a:gd name="connsiteY260" fmla="*/ 3454880 h 4341716"/>
              <a:gd name="connsiteX261" fmla="*/ 2434024 w 9336686"/>
              <a:gd name="connsiteY261" fmla="*/ 3573768 h 4341716"/>
              <a:gd name="connsiteX262" fmla="*/ 2385954 w 9336686"/>
              <a:gd name="connsiteY262" fmla="*/ 3583472 h 4341716"/>
              <a:gd name="connsiteX263" fmla="*/ 2385954 w 9336686"/>
              <a:gd name="connsiteY263" fmla="*/ 3584210 h 4341716"/>
              <a:gd name="connsiteX264" fmla="*/ 2362474 w 9336686"/>
              <a:gd name="connsiteY264" fmla="*/ 3586577 h 4341716"/>
              <a:gd name="connsiteX265" fmla="*/ 2285410 w 9336686"/>
              <a:gd name="connsiteY265" fmla="*/ 3633021 h 4341716"/>
              <a:gd name="connsiteX266" fmla="*/ 2273449 w 9336686"/>
              <a:gd name="connsiteY266" fmla="*/ 3653869 h 4341716"/>
              <a:gd name="connsiteX267" fmla="*/ 2273449 w 9336686"/>
              <a:gd name="connsiteY267" fmla="*/ 3867367 h 4341716"/>
              <a:gd name="connsiteX268" fmla="*/ 2144423 w 9336686"/>
              <a:gd name="connsiteY268" fmla="*/ 3996394 h 4341716"/>
              <a:gd name="connsiteX269" fmla="*/ 2144424 w 9336686"/>
              <a:gd name="connsiteY269" fmla="*/ 3996393 h 4341716"/>
              <a:gd name="connsiteX270" fmla="*/ 2015396 w 9336686"/>
              <a:gd name="connsiteY270" fmla="*/ 3867366 h 4341716"/>
              <a:gd name="connsiteX271" fmla="*/ 2015396 w 9336686"/>
              <a:gd name="connsiteY271" fmla="*/ 3400197 h 4341716"/>
              <a:gd name="connsiteX272" fmla="*/ 2007195 w 9336686"/>
              <a:gd name="connsiteY272" fmla="*/ 3353726 h 4341716"/>
              <a:gd name="connsiteX273" fmla="*/ 1907467 w 9336686"/>
              <a:gd name="connsiteY273" fmla="*/ 3267777 h 4341716"/>
              <a:gd name="connsiteX274" fmla="*/ 1883987 w 9336686"/>
              <a:gd name="connsiteY274" fmla="*/ 3265410 h 4341716"/>
              <a:gd name="connsiteX275" fmla="*/ 1883987 w 9336686"/>
              <a:gd name="connsiteY275" fmla="*/ 3264044 h 4341716"/>
              <a:gd name="connsiteX276" fmla="*/ 1840187 w 9336686"/>
              <a:gd name="connsiteY276" fmla="*/ 3255202 h 4341716"/>
              <a:gd name="connsiteX277" fmla="*/ 1761383 w 9336686"/>
              <a:gd name="connsiteY277" fmla="*/ 3136314 h 4341716"/>
              <a:gd name="connsiteX278" fmla="*/ 1761383 w 9336686"/>
              <a:gd name="connsiteY278" fmla="*/ 2996103 h 4341716"/>
              <a:gd name="connsiteX279" fmla="*/ 1755287 w 9336686"/>
              <a:gd name="connsiteY279" fmla="*/ 2965907 h 4341716"/>
              <a:gd name="connsiteX280" fmla="*/ 1636398 w 9336686"/>
              <a:gd name="connsiteY280" fmla="*/ 2887103 h 4341716"/>
              <a:gd name="connsiteX281" fmla="*/ 1517510 w 9336686"/>
              <a:gd name="connsiteY281" fmla="*/ 2965907 h 4341716"/>
              <a:gd name="connsiteX282" fmla="*/ 1515568 w 9336686"/>
              <a:gd name="connsiteY282" fmla="*/ 2975527 h 4341716"/>
              <a:gd name="connsiteX283" fmla="*/ 1515568 w 9336686"/>
              <a:gd name="connsiteY283" fmla="*/ 3239907 h 4341716"/>
              <a:gd name="connsiteX284" fmla="*/ 1386541 w 9336686"/>
              <a:gd name="connsiteY284" fmla="*/ 3368934 h 4341716"/>
              <a:gd name="connsiteX285" fmla="*/ 1386542 w 9336686"/>
              <a:gd name="connsiteY285" fmla="*/ 3368933 h 4341716"/>
              <a:gd name="connsiteX286" fmla="*/ 1257514 w 9336686"/>
              <a:gd name="connsiteY286" fmla="*/ 3239906 h 4341716"/>
              <a:gd name="connsiteX287" fmla="*/ 1257514 w 9336686"/>
              <a:gd name="connsiteY287" fmla="*/ 2772737 h 4341716"/>
              <a:gd name="connsiteX288" fmla="*/ 1249314 w 9336686"/>
              <a:gd name="connsiteY288" fmla="*/ 2726266 h 4341716"/>
              <a:gd name="connsiteX289" fmla="*/ 1149584 w 9336686"/>
              <a:gd name="connsiteY289" fmla="*/ 2640317 h 4341716"/>
              <a:gd name="connsiteX290" fmla="*/ 1126104 w 9336686"/>
              <a:gd name="connsiteY290" fmla="*/ 2637950 h 4341716"/>
              <a:gd name="connsiteX291" fmla="*/ 1126104 w 9336686"/>
              <a:gd name="connsiteY291" fmla="*/ 2636584 h 4341716"/>
              <a:gd name="connsiteX292" fmla="*/ 1082305 w 9336686"/>
              <a:gd name="connsiteY292" fmla="*/ 2627742 h 4341716"/>
              <a:gd name="connsiteX293" fmla="*/ 1003500 w 9336686"/>
              <a:gd name="connsiteY293" fmla="*/ 2508854 h 4341716"/>
              <a:gd name="connsiteX294" fmla="*/ 1003500 w 9336686"/>
              <a:gd name="connsiteY294" fmla="*/ 2387433 h 4341716"/>
              <a:gd name="connsiteX295" fmla="*/ 1003269 w 9336686"/>
              <a:gd name="connsiteY295" fmla="*/ 2386290 h 4341716"/>
              <a:gd name="connsiteX296" fmla="*/ 884381 w 9336686"/>
              <a:gd name="connsiteY296" fmla="*/ 2307486 h 4341716"/>
              <a:gd name="connsiteX297" fmla="*/ 765494 w 9336686"/>
              <a:gd name="connsiteY297" fmla="*/ 2386290 h 4341716"/>
              <a:gd name="connsiteX298" fmla="*/ 762038 w 9336686"/>
              <a:gd name="connsiteY298" fmla="*/ 2403410 h 4341716"/>
              <a:gd name="connsiteX299" fmla="*/ 762038 w 9336686"/>
              <a:gd name="connsiteY299" fmla="*/ 2614672 h 4341716"/>
              <a:gd name="connsiteX300" fmla="*/ 683235 w 9336686"/>
              <a:gd name="connsiteY300" fmla="*/ 2733560 h 4341716"/>
              <a:gd name="connsiteX301" fmla="*/ 635165 w 9336686"/>
              <a:gd name="connsiteY301" fmla="*/ 2743264 h 4341716"/>
              <a:gd name="connsiteX302" fmla="*/ 635165 w 9336686"/>
              <a:gd name="connsiteY302" fmla="*/ 2744002 h 4341716"/>
              <a:gd name="connsiteX303" fmla="*/ 611685 w 9336686"/>
              <a:gd name="connsiteY303" fmla="*/ 2746369 h 4341716"/>
              <a:gd name="connsiteX304" fmla="*/ 534621 w 9336686"/>
              <a:gd name="connsiteY304" fmla="*/ 2792813 h 4341716"/>
              <a:gd name="connsiteX305" fmla="*/ 512066 w 9336686"/>
              <a:gd name="connsiteY305" fmla="*/ 2832126 h 4341716"/>
              <a:gd name="connsiteX306" fmla="*/ 512066 w 9336686"/>
              <a:gd name="connsiteY306" fmla="*/ 3531739 h 4341716"/>
              <a:gd name="connsiteX307" fmla="*/ 383039 w 9336686"/>
              <a:gd name="connsiteY307" fmla="*/ 3660766 h 4341716"/>
              <a:gd name="connsiteX308" fmla="*/ 383040 w 9336686"/>
              <a:gd name="connsiteY308" fmla="*/ 3660765 h 4341716"/>
              <a:gd name="connsiteX309" fmla="*/ 254013 w 9336686"/>
              <a:gd name="connsiteY309" fmla="*/ 3531738 h 4341716"/>
              <a:gd name="connsiteX310" fmla="*/ 254013 w 9336686"/>
              <a:gd name="connsiteY310" fmla="*/ 3064569 h 4341716"/>
              <a:gd name="connsiteX311" fmla="*/ 245812 w 9336686"/>
              <a:gd name="connsiteY311" fmla="*/ 3018098 h 4341716"/>
              <a:gd name="connsiteX312" fmla="*/ 146083 w 9336686"/>
              <a:gd name="connsiteY312" fmla="*/ 2932149 h 4341716"/>
              <a:gd name="connsiteX313" fmla="*/ 122603 w 9336686"/>
              <a:gd name="connsiteY313" fmla="*/ 2929782 h 4341716"/>
              <a:gd name="connsiteX314" fmla="*/ 122603 w 9336686"/>
              <a:gd name="connsiteY314" fmla="*/ 2928416 h 4341716"/>
              <a:gd name="connsiteX315" fmla="*/ 78803 w 9336686"/>
              <a:gd name="connsiteY315" fmla="*/ 2919574 h 4341716"/>
              <a:gd name="connsiteX316" fmla="*/ 22035 w 9336686"/>
              <a:gd name="connsiteY316" fmla="*/ 2872826 h 4341716"/>
              <a:gd name="connsiteX317" fmla="*/ 0 w 9336686"/>
              <a:gd name="connsiteY317" fmla="*/ 2800689 h 4341716"/>
              <a:gd name="connsiteX318" fmla="*/ 0 w 9336686"/>
              <a:gd name="connsiteY318" fmla="*/ 783111 h 4341716"/>
              <a:gd name="connsiteX319" fmla="*/ 129027 w 9336686"/>
              <a:gd name="connsiteY319" fmla="*/ 654084 h 4341716"/>
              <a:gd name="connsiteX320" fmla="*/ 129026 w 9336686"/>
              <a:gd name="connsiteY320" fmla="*/ 654085 h 4341716"/>
              <a:gd name="connsiteX321" fmla="*/ 258053 w 9336686"/>
              <a:gd name="connsiteY321" fmla="*/ 783112 h 4341716"/>
              <a:gd name="connsiteX322" fmla="*/ 258053 w 9336686"/>
              <a:gd name="connsiteY322" fmla="*/ 1405848 h 4341716"/>
              <a:gd name="connsiteX323" fmla="*/ 274283 w 9336686"/>
              <a:gd name="connsiteY323" fmla="*/ 1432599 h 4341716"/>
              <a:gd name="connsiteX324" fmla="*/ 373847 w 9336686"/>
              <a:gd name="connsiteY324" fmla="*/ 1479553 h 4341716"/>
              <a:gd name="connsiteX325" fmla="*/ 492735 w 9336686"/>
              <a:gd name="connsiteY325" fmla="*/ 1400749 h 4341716"/>
              <a:gd name="connsiteX326" fmla="*/ 494536 w 9336686"/>
              <a:gd name="connsiteY326" fmla="*/ 1391827 h 4341716"/>
              <a:gd name="connsiteX327" fmla="*/ 494536 w 9336686"/>
              <a:gd name="connsiteY327" fmla="*/ 964051 h 4341716"/>
              <a:gd name="connsiteX328" fmla="*/ 623563 w 9336686"/>
              <a:gd name="connsiteY328" fmla="*/ 835024 h 4341716"/>
              <a:gd name="connsiteX329" fmla="*/ 623562 w 9336686"/>
              <a:gd name="connsiteY329" fmla="*/ 835025 h 4341716"/>
              <a:gd name="connsiteX330" fmla="*/ 752589 w 9336686"/>
              <a:gd name="connsiteY330" fmla="*/ 964052 h 4341716"/>
              <a:gd name="connsiteX331" fmla="*/ 752590 w 9336686"/>
              <a:gd name="connsiteY331" fmla="*/ 947529 h 4341716"/>
              <a:gd name="connsiteX332" fmla="*/ 762728 w 9336686"/>
              <a:gd name="connsiteY332" fmla="*/ 997748 h 4341716"/>
              <a:gd name="connsiteX333" fmla="*/ 881616 w 9336686"/>
              <a:gd name="connsiteY333" fmla="*/ 1076552 h 4341716"/>
              <a:gd name="connsiteX334" fmla="*/ 1000503 w 9336686"/>
              <a:gd name="connsiteY334" fmla="*/ 997748 h 4341716"/>
              <a:gd name="connsiteX335" fmla="*/ 1010267 w 9336686"/>
              <a:gd name="connsiteY335" fmla="*/ 949388 h 4341716"/>
              <a:gd name="connsiteX336" fmla="*/ 1010267 w 9336686"/>
              <a:gd name="connsiteY336" fmla="*/ 362986 h 4341716"/>
              <a:gd name="connsiteX337" fmla="*/ 1139294 w 9336686"/>
              <a:gd name="connsiteY337" fmla="*/ 233959 h 4341716"/>
              <a:gd name="connsiteX338" fmla="*/ 1139293 w 9336686"/>
              <a:gd name="connsiteY338" fmla="*/ 233960 h 4341716"/>
              <a:gd name="connsiteX339" fmla="*/ 1268320 w 9336686"/>
              <a:gd name="connsiteY339" fmla="*/ 362987 h 4341716"/>
              <a:gd name="connsiteX340" fmla="*/ 1268321 w 9336686"/>
              <a:gd name="connsiteY340" fmla="*/ 1259949 h 4341716"/>
              <a:gd name="connsiteX341" fmla="*/ 1278459 w 9336686"/>
              <a:gd name="connsiteY341" fmla="*/ 1310168 h 4341716"/>
              <a:gd name="connsiteX342" fmla="*/ 1397347 w 9336686"/>
              <a:gd name="connsiteY342" fmla="*/ 1388972 h 4341716"/>
              <a:gd name="connsiteX343" fmla="*/ 1516234 w 9336686"/>
              <a:gd name="connsiteY343" fmla="*/ 1310168 h 4341716"/>
              <a:gd name="connsiteX344" fmla="*/ 1519832 w 9336686"/>
              <a:gd name="connsiteY344" fmla="*/ 1292349 h 4341716"/>
              <a:gd name="connsiteX345" fmla="*/ 1519832 w 9336686"/>
              <a:gd name="connsiteY345" fmla="*/ 983403 h 4341716"/>
              <a:gd name="connsiteX346" fmla="*/ 1648859 w 9336686"/>
              <a:gd name="connsiteY346" fmla="*/ 854376 h 4341716"/>
              <a:gd name="connsiteX347" fmla="*/ 1648858 w 9336686"/>
              <a:gd name="connsiteY347" fmla="*/ 854377 h 4341716"/>
              <a:gd name="connsiteX348" fmla="*/ 1777885 w 9336686"/>
              <a:gd name="connsiteY348" fmla="*/ 983404 h 4341716"/>
              <a:gd name="connsiteX349" fmla="*/ 1777885 w 9336686"/>
              <a:gd name="connsiteY349" fmla="*/ 1363756 h 4341716"/>
              <a:gd name="connsiteX350" fmla="*/ 1785353 w 9336686"/>
              <a:gd name="connsiteY350" fmla="*/ 1400749 h 4341716"/>
              <a:gd name="connsiteX351" fmla="*/ 1904241 w 9336686"/>
              <a:gd name="connsiteY351" fmla="*/ 1479553 h 4341716"/>
              <a:gd name="connsiteX352" fmla="*/ 2033268 w 9336686"/>
              <a:gd name="connsiteY352" fmla="*/ 1350526 h 4341716"/>
              <a:gd name="connsiteX353" fmla="*/ 2033269 w 9336686"/>
              <a:gd name="connsiteY353" fmla="*/ 580034 h 4341716"/>
              <a:gd name="connsiteX354" fmla="*/ 2162296 w 9336686"/>
              <a:gd name="connsiteY354" fmla="*/ 451007 h 4341716"/>
              <a:gd name="connsiteX355" fmla="*/ 2162295 w 9336686"/>
              <a:gd name="connsiteY355" fmla="*/ 451008 h 4341716"/>
              <a:gd name="connsiteX356" fmla="*/ 2291322 w 9336686"/>
              <a:gd name="connsiteY356" fmla="*/ 580035 h 4341716"/>
              <a:gd name="connsiteX357" fmla="*/ 2291323 w 9336686"/>
              <a:gd name="connsiteY357" fmla="*/ 563512 h 4341716"/>
              <a:gd name="connsiteX358" fmla="*/ 2301461 w 9336686"/>
              <a:gd name="connsiteY358" fmla="*/ 613731 h 4341716"/>
              <a:gd name="connsiteX359" fmla="*/ 2420349 w 9336686"/>
              <a:gd name="connsiteY359" fmla="*/ 692535 h 4341716"/>
              <a:gd name="connsiteX360" fmla="*/ 2539236 w 9336686"/>
              <a:gd name="connsiteY360" fmla="*/ 613731 h 4341716"/>
              <a:gd name="connsiteX361" fmla="*/ 2549000 w 9336686"/>
              <a:gd name="connsiteY361" fmla="*/ 565370 h 4341716"/>
              <a:gd name="connsiteX362" fmla="*/ 2549000 w 9336686"/>
              <a:gd name="connsiteY362" fmla="*/ 480031 h 4341716"/>
              <a:gd name="connsiteX363" fmla="*/ 2678027 w 9336686"/>
              <a:gd name="connsiteY363" fmla="*/ 351004 h 4341716"/>
              <a:gd name="connsiteX364" fmla="*/ 2678026 w 9336686"/>
              <a:gd name="connsiteY364" fmla="*/ 351005 h 4341716"/>
              <a:gd name="connsiteX365" fmla="*/ 2807053 w 9336686"/>
              <a:gd name="connsiteY365" fmla="*/ 480032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3394187 h 4341716"/>
              <a:gd name="connsiteX145" fmla="*/ 8573957 w 9336686"/>
              <a:gd name="connsiteY145" fmla="*/ 3343968 h 4341716"/>
              <a:gd name="connsiteX146" fmla="*/ 8455069 w 9336686"/>
              <a:gd name="connsiteY146" fmla="*/ 3265164 h 4341716"/>
              <a:gd name="connsiteX147" fmla="*/ 8336182 w 9336686"/>
              <a:gd name="connsiteY147" fmla="*/ 3343968 h 4341716"/>
              <a:gd name="connsiteX148" fmla="*/ 8326418 w 9336686"/>
              <a:gd name="connsiteY148" fmla="*/ 3392328 h 4341716"/>
              <a:gd name="connsiteX149" fmla="*/ 8326418 w 9336686"/>
              <a:gd name="connsiteY149" fmla="*/ 3978730 h 4341716"/>
              <a:gd name="connsiteX150" fmla="*/ 8197391 w 9336686"/>
              <a:gd name="connsiteY150" fmla="*/ 4107757 h 4341716"/>
              <a:gd name="connsiteX151" fmla="*/ 8197392 w 9336686"/>
              <a:gd name="connsiteY151" fmla="*/ 4107756 h 4341716"/>
              <a:gd name="connsiteX152" fmla="*/ 8068365 w 9336686"/>
              <a:gd name="connsiteY152" fmla="*/ 3978729 h 4341716"/>
              <a:gd name="connsiteX153" fmla="*/ 8068364 w 9336686"/>
              <a:gd name="connsiteY153" fmla="*/ 3081767 h 4341716"/>
              <a:gd name="connsiteX154" fmla="*/ 8058226 w 9336686"/>
              <a:gd name="connsiteY154" fmla="*/ 3031548 h 4341716"/>
              <a:gd name="connsiteX155" fmla="*/ 7939338 w 9336686"/>
              <a:gd name="connsiteY155" fmla="*/ 2952744 h 4341716"/>
              <a:gd name="connsiteX156" fmla="*/ 7820451 w 9336686"/>
              <a:gd name="connsiteY156" fmla="*/ 3031548 h 4341716"/>
              <a:gd name="connsiteX157" fmla="*/ 7816853 w 9336686"/>
              <a:gd name="connsiteY157" fmla="*/ 3049367 h 4341716"/>
              <a:gd name="connsiteX158" fmla="*/ 7816853 w 9336686"/>
              <a:gd name="connsiteY158" fmla="*/ 3358313 h 4341716"/>
              <a:gd name="connsiteX159" fmla="*/ 7687826 w 9336686"/>
              <a:gd name="connsiteY159" fmla="*/ 3487340 h 4341716"/>
              <a:gd name="connsiteX160" fmla="*/ 7687827 w 9336686"/>
              <a:gd name="connsiteY160" fmla="*/ 3487339 h 4341716"/>
              <a:gd name="connsiteX161" fmla="*/ 7558800 w 9336686"/>
              <a:gd name="connsiteY161" fmla="*/ 3358312 h 4341716"/>
              <a:gd name="connsiteX162" fmla="*/ 7558800 w 9336686"/>
              <a:gd name="connsiteY162" fmla="*/ 2977960 h 4341716"/>
              <a:gd name="connsiteX163" fmla="*/ 7551332 w 9336686"/>
              <a:gd name="connsiteY163" fmla="*/ 2940967 h 4341716"/>
              <a:gd name="connsiteX164" fmla="*/ 7432444 w 9336686"/>
              <a:gd name="connsiteY164" fmla="*/ 2862163 h 4341716"/>
              <a:gd name="connsiteX165" fmla="*/ 7303417 w 9336686"/>
              <a:gd name="connsiteY165" fmla="*/ 2991190 h 4341716"/>
              <a:gd name="connsiteX166" fmla="*/ 7303416 w 9336686"/>
              <a:gd name="connsiteY166" fmla="*/ 3761682 h 4341716"/>
              <a:gd name="connsiteX167" fmla="*/ 7174389 w 9336686"/>
              <a:gd name="connsiteY167" fmla="*/ 3890709 h 4341716"/>
              <a:gd name="connsiteX168" fmla="*/ 7174390 w 9336686"/>
              <a:gd name="connsiteY168" fmla="*/ 3890708 h 4341716"/>
              <a:gd name="connsiteX169" fmla="*/ 7045363 w 9336686"/>
              <a:gd name="connsiteY169" fmla="*/ 3761681 h 4341716"/>
              <a:gd name="connsiteX170" fmla="*/ 7045362 w 9336686"/>
              <a:gd name="connsiteY170" fmla="*/ 3778204 h 4341716"/>
              <a:gd name="connsiteX171" fmla="*/ 7035224 w 9336686"/>
              <a:gd name="connsiteY171" fmla="*/ 3727985 h 4341716"/>
              <a:gd name="connsiteX172" fmla="*/ 6916336 w 9336686"/>
              <a:gd name="connsiteY172" fmla="*/ 3649181 h 4341716"/>
              <a:gd name="connsiteX173" fmla="*/ 6797449 w 9336686"/>
              <a:gd name="connsiteY173" fmla="*/ 3727985 h 4341716"/>
              <a:gd name="connsiteX174" fmla="*/ 6787685 w 9336686"/>
              <a:gd name="connsiteY174" fmla="*/ 3776346 h 4341716"/>
              <a:gd name="connsiteX175" fmla="*/ 6787685 w 9336686"/>
              <a:gd name="connsiteY175" fmla="*/ 3861685 h 4341716"/>
              <a:gd name="connsiteX176" fmla="*/ 6658658 w 9336686"/>
              <a:gd name="connsiteY176" fmla="*/ 3990712 h 4341716"/>
              <a:gd name="connsiteX177" fmla="*/ 6658659 w 9336686"/>
              <a:gd name="connsiteY177" fmla="*/ 3990711 h 4341716"/>
              <a:gd name="connsiteX178" fmla="*/ 6529632 w 9336686"/>
              <a:gd name="connsiteY178" fmla="*/ 3861684 h 4341716"/>
              <a:gd name="connsiteX179" fmla="*/ 6529631 w 9336686"/>
              <a:gd name="connsiteY179" fmla="*/ 3267664 h 4341716"/>
              <a:gd name="connsiteX180" fmla="*/ 6519493 w 9336686"/>
              <a:gd name="connsiteY180" fmla="*/ 3217445 h 4341716"/>
              <a:gd name="connsiteX181" fmla="*/ 6400605 w 9336686"/>
              <a:gd name="connsiteY181" fmla="*/ 3138641 h 4341716"/>
              <a:gd name="connsiteX182" fmla="*/ 6281718 w 9336686"/>
              <a:gd name="connsiteY182" fmla="*/ 3217445 h 4341716"/>
              <a:gd name="connsiteX183" fmla="*/ 6278120 w 9336686"/>
              <a:gd name="connsiteY183" fmla="*/ 3235264 h 4341716"/>
              <a:gd name="connsiteX184" fmla="*/ 6278120 w 9336686"/>
              <a:gd name="connsiteY184" fmla="*/ 3324182 h 4341716"/>
              <a:gd name="connsiteX185" fmla="*/ 6149093 w 9336686"/>
              <a:gd name="connsiteY185" fmla="*/ 3453209 h 4341716"/>
              <a:gd name="connsiteX186" fmla="*/ 6149094 w 9336686"/>
              <a:gd name="connsiteY186" fmla="*/ 3453208 h 4341716"/>
              <a:gd name="connsiteX187" fmla="*/ 6020067 w 9336686"/>
              <a:gd name="connsiteY187" fmla="*/ 3324181 h 4341716"/>
              <a:gd name="connsiteX188" fmla="*/ 6020067 w 9336686"/>
              <a:gd name="connsiteY188" fmla="*/ 3254438 h 4341716"/>
              <a:gd name="connsiteX189" fmla="*/ 6012599 w 9336686"/>
              <a:gd name="connsiteY189" fmla="*/ 3217445 h 4341716"/>
              <a:gd name="connsiteX190" fmla="*/ 5893711 w 9336686"/>
              <a:gd name="connsiteY190" fmla="*/ 3138641 h 4341716"/>
              <a:gd name="connsiteX191" fmla="*/ 5774823 w 9336686"/>
              <a:gd name="connsiteY191" fmla="*/ 3217445 h 4341716"/>
              <a:gd name="connsiteX192" fmla="*/ 5765060 w 9336686"/>
              <a:gd name="connsiteY192" fmla="*/ 3265805 h 4341716"/>
              <a:gd name="connsiteX193" fmla="*/ 5765060 w 9336686"/>
              <a:gd name="connsiteY193" fmla="*/ 3558605 h 4341716"/>
              <a:gd name="connsiteX194" fmla="*/ 5636033 w 9336686"/>
              <a:gd name="connsiteY194" fmla="*/ 3687632 h 4341716"/>
              <a:gd name="connsiteX195" fmla="*/ 5636034 w 9336686"/>
              <a:gd name="connsiteY195" fmla="*/ 3687631 h 4341716"/>
              <a:gd name="connsiteX196" fmla="*/ 5507007 w 9336686"/>
              <a:gd name="connsiteY196" fmla="*/ 3558604 h 4341716"/>
              <a:gd name="connsiteX197" fmla="*/ 5507007 w 9336686"/>
              <a:gd name="connsiteY197" fmla="*/ 2935868 h 4341716"/>
              <a:gd name="connsiteX198" fmla="*/ 5490777 w 9336686"/>
              <a:gd name="connsiteY198" fmla="*/ 2909117 h 4341716"/>
              <a:gd name="connsiteX199" fmla="*/ 5391213 w 9336686"/>
              <a:gd name="connsiteY199" fmla="*/ 2862163 h 4341716"/>
              <a:gd name="connsiteX200" fmla="*/ 5299977 w 9336686"/>
              <a:gd name="connsiteY200" fmla="*/ 2899954 h 4341716"/>
              <a:gd name="connsiteX201" fmla="*/ 5273771 w 9336686"/>
              <a:gd name="connsiteY201" fmla="*/ 2938823 h 4341716"/>
              <a:gd name="connsiteX202" fmla="*/ 5273771 w 9336686"/>
              <a:gd name="connsiteY202" fmla="*/ 3014951 h 4341716"/>
              <a:gd name="connsiteX203" fmla="*/ 5194967 w 9336686"/>
              <a:gd name="connsiteY203" fmla="*/ 3133839 h 4341716"/>
              <a:gd name="connsiteX204" fmla="*/ 5151167 w 9336686"/>
              <a:gd name="connsiteY204" fmla="*/ 3142681 h 4341716"/>
              <a:gd name="connsiteX205" fmla="*/ 5151167 w 9336686"/>
              <a:gd name="connsiteY205" fmla="*/ 3144047 h 4341716"/>
              <a:gd name="connsiteX206" fmla="*/ 5127687 w 9336686"/>
              <a:gd name="connsiteY206" fmla="*/ 3146414 h 4341716"/>
              <a:gd name="connsiteX207" fmla="*/ 5027958 w 9336686"/>
              <a:gd name="connsiteY207" fmla="*/ 3232363 h 4341716"/>
              <a:gd name="connsiteX208" fmla="*/ 5019757 w 9336686"/>
              <a:gd name="connsiteY208" fmla="*/ 3278834 h 4341716"/>
              <a:gd name="connsiteX209" fmla="*/ 5019757 w 9336686"/>
              <a:gd name="connsiteY209" fmla="*/ 3746003 h 4341716"/>
              <a:gd name="connsiteX210" fmla="*/ 4890730 w 9336686"/>
              <a:gd name="connsiteY210" fmla="*/ 3875030 h 4341716"/>
              <a:gd name="connsiteX211" fmla="*/ 4890731 w 9336686"/>
              <a:gd name="connsiteY211" fmla="*/ 3875031 h 4341716"/>
              <a:gd name="connsiteX212" fmla="*/ 4761704 w 9336686"/>
              <a:gd name="connsiteY212" fmla="*/ 3746004 h 4341716"/>
              <a:gd name="connsiteX213" fmla="*/ 4761704 w 9336686"/>
              <a:gd name="connsiteY213" fmla="*/ 3425369 h 4341716"/>
              <a:gd name="connsiteX214" fmla="*/ 4744536 w 9336686"/>
              <a:gd name="connsiteY214" fmla="*/ 3397074 h 4341716"/>
              <a:gd name="connsiteX215" fmla="*/ 4644973 w 9336686"/>
              <a:gd name="connsiteY215" fmla="*/ 3350120 h 4341716"/>
              <a:gd name="connsiteX216" fmla="*/ 4526085 w 9336686"/>
              <a:gd name="connsiteY216" fmla="*/ 3428924 h 4341716"/>
              <a:gd name="connsiteX217" fmla="*/ 4519985 w 9336686"/>
              <a:gd name="connsiteY217" fmla="*/ 3459140 h 4341716"/>
              <a:gd name="connsiteX218" fmla="*/ 4519985 w 9336686"/>
              <a:gd name="connsiteY218" fmla="*/ 4066575 h 4341716"/>
              <a:gd name="connsiteX219" fmla="*/ 4390958 w 9336686"/>
              <a:gd name="connsiteY219" fmla="*/ 4195602 h 4341716"/>
              <a:gd name="connsiteX220" fmla="*/ 4390959 w 9336686"/>
              <a:gd name="connsiteY220" fmla="*/ 4195601 h 4341716"/>
              <a:gd name="connsiteX221" fmla="*/ 4261932 w 9336686"/>
              <a:gd name="connsiteY221" fmla="*/ 4066574 h 4341716"/>
              <a:gd name="connsiteX222" fmla="*/ 4261932 w 9336686"/>
              <a:gd name="connsiteY222" fmla="*/ 3955216 h 4341716"/>
              <a:gd name="connsiteX223" fmla="*/ 4260106 w 9336686"/>
              <a:gd name="connsiteY223" fmla="*/ 3946171 h 4341716"/>
              <a:gd name="connsiteX224" fmla="*/ 4141220 w 9336686"/>
              <a:gd name="connsiteY224" fmla="*/ 3867367 h 4341716"/>
              <a:gd name="connsiteX225" fmla="*/ 4022332 w 9336686"/>
              <a:gd name="connsiteY225" fmla="*/ 3946171 h 4341716"/>
              <a:gd name="connsiteX226" fmla="*/ 4018195 w 9336686"/>
              <a:gd name="connsiteY226" fmla="*/ 3966664 h 4341716"/>
              <a:gd name="connsiteX227" fmla="*/ 4018195 w 9336686"/>
              <a:gd name="connsiteY227" fmla="*/ 4212689 h 4341716"/>
              <a:gd name="connsiteX228" fmla="*/ 3889168 w 9336686"/>
              <a:gd name="connsiteY228" fmla="*/ 4341716 h 4341716"/>
              <a:gd name="connsiteX229" fmla="*/ 3889169 w 9336686"/>
              <a:gd name="connsiteY229" fmla="*/ 4341715 h 4341716"/>
              <a:gd name="connsiteX230" fmla="*/ 3760142 w 9336686"/>
              <a:gd name="connsiteY230" fmla="*/ 4212688 h 4341716"/>
              <a:gd name="connsiteX231" fmla="*/ 3760142 w 9336686"/>
              <a:gd name="connsiteY231" fmla="*/ 3745519 h 4341716"/>
              <a:gd name="connsiteX232" fmla="*/ 3751941 w 9336686"/>
              <a:gd name="connsiteY232" fmla="*/ 3699048 h 4341716"/>
              <a:gd name="connsiteX233" fmla="*/ 3652212 w 9336686"/>
              <a:gd name="connsiteY233" fmla="*/ 3613099 h 4341716"/>
              <a:gd name="connsiteX234" fmla="*/ 3628732 w 9336686"/>
              <a:gd name="connsiteY234" fmla="*/ 3610732 h 4341716"/>
              <a:gd name="connsiteX235" fmla="*/ 3628732 w 9336686"/>
              <a:gd name="connsiteY235" fmla="*/ 3609366 h 4341716"/>
              <a:gd name="connsiteX236" fmla="*/ 3584932 w 9336686"/>
              <a:gd name="connsiteY236" fmla="*/ 3600524 h 4341716"/>
              <a:gd name="connsiteX237" fmla="*/ 3506128 w 9336686"/>
              <a:gd name="connsiteY237" fmla="*/ 3481636 h 4341716"/>
              <a:gd name="connsiteX238" fmla="*/ 3506128 w 9336686"/>
              <a:gd name="connsiteY238" fmla="*/ 3431307 h 4341716"/>
              <a:gd name="connsiteX239" fmla="*/ 3500614 w 9336686"/>
              <a:gd name="connsiteY239" fmla="*/ 3403994 h 4341716"/>
              <a:gd name="connsiteX240" fmla="*/ 3381726 w 9336686"/>
              <a:gd name="connsiteY240" fmla="*/ 3325190 h 4341716"/>
              <a:gd name="connsiteX241" fmla="*/ 3290490 w 9336686"/>
              <a:gd name="connsiteY241" fmla="*/ 3362981 h 4341716"/>
              <a:gd name="connsiteX242" fmla="*/ 3263554 w 9336686"/>
              <a:gd name="connsiteY242" fmla="*/ 3402932 h 4341716"/>
              <a:gd name="connsiteX243" fmla="*/ 3263554 w 9336686"/>
              <a:gd name="connsiteY243" fmla="*/ 3631142 h 4341716"/>
              <a:gd name="connsiteX244" fmla="*/ 3134527 w 9336686"/>
              <a:gd name="connsiteY244" fmla="*/ 3760169 h 4341716"/>
              <a:gd name="connsiteX245" fmla="*/ 3134528 w 9336686"/>
              <a:gd name="connsiteY245" fmla="*/ 3760168 h 4341716"/>
              <a:gd name="connsiteX246" fmla="*/ 3005501 w 9336686"/>
              <a:gd name="connsiteY246" fmla="*/ 3631141 h 4341716"/>
              <a:gd name="connsiteX247" fmla="*/ 3005501 w 9336686"/>
              <a:gd name="connsiteY247" fmla="*/ 2991769 h 4341716"/>
              <a:gd name="connsiteX248" fmla="*/ 3000280 w 9336686"/>
              <a:gd name="connsiteY248" fmla="*/ 2965907 h 4341716"/>
              <a:gd name="connsiteX249" fmla="*/ 2881392 w 9336686"/>
              <a:gd name="connsiteY249" fmla="*/ 2887103 h 4341716"/>
              <a:gd name="connsiteX250" fmla="*/ 2762505 w 9336686"/>
              <a:gd name="connsiteY250" fmla="*/ 2965907 h 4341716"/>
              <a:gd name="connsiteX251" fmla="*/ 2762032 w 9336686"/>
              <a:gd name="connsiteY251" fmla="*/ 2968250 h 4341716"/>
              <a:gd name="connsiteX252" fmla="*/ 2762032 w 9336686"/>
              <a:gd name="connsiteY252" fmla="*/ 3113195 h 4341716"/>
              <a:gd name="connsiteX253" fmla="*/ 2683229 w 9336686"/>
              <a:gd name="connsiteY253" fmla="*/ 3232083 h 4341716"/>
              <a:gd name="connsiteX254" fmla="*/ 2635159 w 9336686"/>
              <a:gd name="connsiteY254" fmla="*/ 3241787 h 4341716"/>
              <a:gd name="connsiteX255" fmla="*/ 2635159 w 9336686"/>
              <a:gd name="connsiteY255" fmla="*/ 3242525 h 4341716"/>
              <a:gd name="connsiteX256" fmla="*/ 2611679 w 9336686"/>
              <a:gd name="connsiteY256" fmla="*/ 3244892 h 4341716"/>
              <a:gd name="connsiteX257" fmla="*/ 2534615 w 9336686"/>
              <a:gd name="connsiteY257" fmla="*/ 3291336 h 4341716"/>
              <a:gd name="connsiteX258" fmla="*/ 2512827 w 9336686"/>
              <a:gd name="connsiteY258" fmla="*/ 3329312 h 4341716"/>
              <a:gd name="connsiteX259" fmla="*/ 2512827 w 9336686"/>
              <a:gd name="connsiteY259" fmla="*/ 3454880 h 4341716"/>
              <a:gd name="connsiteX260" fmla="*/ 2434024 w 9336686"/>
              <a:gd name="connsiteY260" fmla="*/ 3573768 h 4341716"/>
              <a:gd name="connsiteX261" fmla="*/ 2385954 w 9336686"/>
              <a:gd name="connsiteY261" fmla="*/ 3583472 h 4341716"/>
              <a:gd name="connsiteX262" fmla="*/ 2385954 w 9336686"/>
              <a:gd name="connsiteY262" fmla="*/ 3584210 h 4341716"/>
              <a:gd name="connsiteX263" fmla="*/ 2362474 w 9336686"/>
              <a:gd name="connsiteY263" fmla="*/ 3586577 h 4341716"/>
              <a:gd name="connsiteX264" fmla="*/ 2285410 w 9336686"/>
              <a:gd name="connsiteY264" fmla="*/ 3633021 h 4341716"/>
              <a:gd name="connsiteX265" fmla="*/ 2273449 w 9336686"/>
              <a:gd name="connsiteY265" fmla="*/ 3653869 h 4341716"/>
              <a:gd name="connsiteX266" fmla="*/ 2273449 w 9336686"/>
              <a:gd name="connsiteY266" fmla="*/ 3867367 h 4341716"/>
              <a:gd name="connsiteX267" fmla="*/ 2144423 w 9336686"/>
              <a:gd name="connsiteY267" fmla="*/ 3996394 h 4341716"/>
              <a:gd name="connsiteX268" fmla="*/ 2144424 w 9336686"/>
              <a:gd name="connsiteY268" fmla="*/ 3996393 h 4341716"/>
              <a:gd name="connsiteX269" fmla="*/ 2015396 w 9336686"/>
              <a:gd name="connsiteY269" fmla="*/ 3867366 h 4341716"/>
              <a:gd name="connsiteX270" fmla="*/ 2015396 w 9336686"/>
              <a:gd name="connsiteY270" fmla="*/ 3400197 h 4341716"/>
              <a:gd name="connsiteX271" fmla="*/ 2007195 w 9336686"/>
              <a:gd name="connsiteY271" fmla="*/ 3353726 h 4341716"/>
              <a:gd name="connsiteX272" fmla="*/ 1907467 w 9336686"/>
              <a:gd name="connsiteY272" fmla="*/ 3267777 h 4341716"/>
              <a:gd name="connsiteX273" fmla="*/ 1883987 w 9336686"/>
              <a:gd name="connsiteY273" fmla="*/ 3265410 h 4341716"/>
              <a:gd name="connsiteX274" fmla="*/ 1883987 w 9336686"/>
              <a:gd name="connsiteY274" fmla="*/ 3264044 h 4341716"/>
              <a:gd name="connsiteX275" fmla="*/ 1840187 w 9336686"/>
              <a:gd name="connsiteY275" fmla="*/ 3255202 h 4341716"/>
              <a:gd name="connsiteX276" fmla="*/ 1761383 w 9336686"/>
              <a:gd name="connsiteY276" fmla="*/ 3136314 h 4341716"/>
              <a:gd name="connsiteX277" fmla="*/ 1761383 w 9336686"/>
              <a:gd name="connsiteY277" fmla="*/ 2996103 h 4341716"/>
              <a:gd name="connsiteX278" fmla="*/ 1755287 w 9336686"/>
              <a:gd name="connsiteY278" fmla="*/ 2965907 h 4341716"/>
              <a:gd name="connsiteX279" fmla="*/ 1636398 w 9336686"/>
              <a:gd name="connsiteY279" fmla="*/ 2887103 h 4341716"/>
              <a:gd name="connsiteX280" fmla="*/ 1517510 w 9336686"/>
              <a:gd name="connsiteY280" fmla="*/ 2965907 h 4341716"/>
              <a:gd name="connsiteX281" fmla="*/ 1515568 w 9336686"/>
              <a:gd name="connsiteY281" fmla="*/ 2975527 h 4341716"/>
              <a:gd name="connsiteX282" fmla="*/ 1515568 w 9336686"/>
              <a:gd name="connsiteY282" fmla="*/ 3239907 h 4341716"/>
              <a:gd name="connsiteX283" fmla="*/ 1386541 w 9336686"/>
              <a:gd name="connsiteY283" fmla="*/ 3368934 h 4341716"/>
              <a:gd name="connsiteX284" fmla="*/ 1386542 w 9336686"/>
              <a:gd name="connsiteY284" fmla="*/ 3368933 h 4341716"/>
              <a:gd name="connsiteX285" fmla="*/ 1257514 w 9336686"/>
              <a:gd name="connsiteY285" fmla="*/ 3239906 h 4341716"/>
              <a:gd name="connsiteX286" fmla="*/ 1257514 w 9336686"/>
              <a:gd name="connsiteY286" fmla="*/ 2772737 h 4341716"/>
              <a:gd name="connsiteX287" fmla="*/ 1249314 w 9336686"/>
              <a:gd name="connsiteY287" fmla="*/ 2726266 h 4341716"/>
              <a:gd name="connsiteX288" fmla="*/ 1149584 w 9336686"/>
              <a:gd name="connsiteY288" fmla="*/ 2640317 h 4341716"/>
              <a:gd name="connsiteX289" fmla="*/ 1126104 w 9336686"/>
              <a:gd name="connsiteY289" fmla="*/ 2637950 h 4341716"/>
              <a:gd name="connsiteX290" fmla="*/ 1126104 w 9336686"/>
              <a:gd name="connsiteY290" fmla="*/ 2636584 h 4341716"/>
              <a:gd name="connsiteX291" fmla="*/ 1082305 w 9336686"/>
              <a:gd name="connsiteY291" fmla="*/ 2627742 h 4341716"/>
              <a:gd name="connsiteX292" fmla="*/ 1003500 w 9336686"/>
              <a:gd name="connsiteY292" fmla="*/ 2508854 h 4341716"/>
              <a:gd name="connsiteX293" fmla="*/ 1003500 w 9336686"/>
              <a:gd name="connsiteY293" fmla="*/ 2387433 h 4341716"/>
              <a:gd name="connsiteX294" fmla="*/ 1003269 w 9336686"/>
              <a:gd name="connsiteY294" fmla="*/ 2386290 h 4341716"/>
              <a:gd name="connsiteX295" fmla="*/ 884381 w 9336686"/>
              <a:gd name="connsiteY295" fmla="*/ 2307486 h 4341716"/>
              <a:gd name="connsiteX296" fmla="*/ 765494 w 9336686"/>
              <a:gd name="connsiteY296" fmla="*/ 2386290 h 4341716"/>
              <a:gd name="connsiteX297" fmla="*/ 762038 w 9336686"/>
              <a:gd name="connsiteY297" fmla="*/ 2403410 h 4341716"/>
              <a:gd name="connsiteX298" fmla="*/ 762038 w 9336686"/>
              <a:gd name="connsiteY298" fmla="*/ 2614672 h 4341716"/>
              <a:gd name="connsiteX299" fmla="*/ 683235 w 9336686"/>
              <a:gd name="connsiteY299" fmla="*/ 2733560 h 4341716"/>
              <a:gd name="connsiteX300" fmla="*/ 635165 w 9336686"/>
              <a:gd name="connsiteY300" fmla="*/ 2743264 h 4341716"/>
              <a:gd name="connsiteX301" fmla="*/ 635165 w 9336686"/>
              <a:gd name="connsiteY301" fmla="*/ 2744002 h 4341716"/>
              <a:gd name="connsiteX302" fmla="*/ 611685 w 9336686"/>
              <a:gd name="connsiteY302" fmla="*/ 2746369 h 4341716"/>
              <a:gd name="connsiteX303" fmla="*/ 534621 w 9336686"/>
              <a:gd name="connsiteY303" fmla="*/ 2792813 h 4341716"/>
              <a:gd name="connsiteX304" fmla="*/ 512066 w 9336686"/>
              <a:gd name="connsiteY304" fmla="*/ 2832126 h 4341716"/>
              <a:gd name="connsiteX305" fmla="*/ 512066 w 9336686"/>
              <a:gd name="connsiteY305" fmla="*/ 3531739 h 4341716"/>
              <a:gd name="connsiteX306" fmla="*/ 383039 w 9336686"/>
              <a:gd name="connsiteY306" fmla="*/ 3660766 h 4341716"/>
              <a:gd name="connsiteX307" fmla="*/ 383040 w 9336686"/>
              <a:gd name="connsiteY307" fmla="*/ 3660765 h 4341716"/>
              <a:gd name="connsiteX308" fmla="*/ 254013 w 9336686"/>
              <a:gd name="connsiteY308" fmla="*/ 3531738 h 4341716"/>
              <a:gd name="connsiteX309" fmla="*/ 254013 w 9336686"/>
              <a:gd name="connsiteY309" fmla="*/ 3064569 h 4341716"/>
              <a:gd name="connsiteX310" fmla="*/ 245812 w 9336686"/>
              <a:gd name="connsiteY310" fmla="*/ 3018098 h 4341716"/>
              <a:gd name="connsiteX311" fmla="*/ 146083 w 9336686"/>
              <a:gd name="connsiteY311" fmla="*/ 2932149 h 4341716"/>
              <a:gd name="connsiteX312" fmla="*/ 122603 w 9336686"/>
              <a:gd name="connsiteY312" fmla="*/ 2929782 h 4341716"/>
              <a:gd name="connsiteX313" fmla="*/ 122603 w 9336686"/>
              <a:gd name="connsiteY313" fmla="*/ 2928416 h 4341716"/>
              <a:gd name="connsiteX314" fmla="*/ 78803 w 9336686"/>
              <a:gd name="connsiteY314" fmla="*/ 2919574 h 4341716"/>
              <a:gd name="connsiteX315" fmla="*/ 22035 w 9336686"/>
              <a:gd name="connsiteY315" fmla="*/ 2872826 h 4341716"/>
              <a:gd name="connsiteX316" fmla="*/ 0 w 9336686"/>
              <a:gd name="connsiteY316" fmla="*/ 2800689 h 4341716"/>
              <a:gd name="connsiteX317" fmla="*/ 0 w 9336686"/>
              <a:gd name="connsiteY317" fmla="*/ 783111 h 4341716"/>
              <a:gd name="connsiteX318" fmla="*/ 129027 w 9336686"/>
              <a:gd name="connsiteY318" fmla="*/ 654084 h 4341716"/>
              <a:gd name="connsiteX319" fmla="*/ 129026 w 9336686"/>
              <a:gd name="connsiteY319" fmla="*/ 654085 h 4341716"/>
              <a:gd name="connsiteX320" fmla="*/ 258053 w 9336686"/>
              <a:gd name="connsiteY320" fmla="*/ 783112 h 4341716"/>
              <a:gd name="connsiteX321" fmla="*/ 258053 w 9336686"/>
              <a:gd name="connsiteY321" fmla="*/ 1405848 h 4341716"/>
              <a:gd name="connsiteX322" fmla="*/ 274283 w 9336686"/>
              <a:gd name="connsiteY322" fmla="*/ 1432599 h 4341716"/>
              <a:gd name="connsiteX323" fmla="*/ 373847 w 9336686"/>
              <a:gd name="connsiteY323" fmla="*/ 1479553 h 4341716"/>
              <a:gd name="connsiteX324" fmla="*/ 492735 w 9336686"/>
              <a:gd name="connsiteY324" fmla="*/ 1400749 h 4341716"/>
              <a:gd name="connsiteX325" fmla="*/ 494536 w 9336686"/>
              <a:gd name="connsiteY325" fmla="*/ 1391827 h 4341716"/>
              <a:gd name="connsiteX326" fmla="*/ 494536 w 9336686"/>
              <a:gd name="connsiteY326" fmla="*/ 964051 h 4341716"/>
              <a:gd name="connsiteX327" fmla="*/ 623563 w 9336686"/>
              <a:gd name="connsiteY327" fmla="*/ 835024 h 4341716"/>
              <a:gd name="connsiteX328" fmla="*/ 623562 w 9336686"/>
              <a:gd name="connsiteY328" fmla="*/ 835025 h 4341716"/>
              <a:gd name="connsiteX329" fmla="*/ 752589 w 9336686"/>
              <a:gd name="connsiteY329" fmla="*/ 964052 h 4341716"/>
              <a:gd name="connsiteX330" fmla="*/ 752590 w 9336686"/>
              <a:gd name="connsiteY330" fmla="*/ 947529 h 4341716"/>
              <a:gd name="connsiteX331" fmla="*/ 762728 w 9336686"/>
              <a:gd name="connsiteY331" fmla="*/ 997748 h 4341716"/>
              <a:gd name="connsiteX332" fmla="*/ 881616 w 9336686"/>
              <a:gd name="connsiteY332" fmla="*/ 1076552 h 4341716"/>
              <a:gd name="connsiteX333" fmla="*/ 1000503 w 9336686"/>
              <a:gd name="connsiteY333" fmla="*/ 997748 h 4341716"/>
              <a:gd name="connsiteX334" fmla="*/ 1010267 w 9336686"/>
              <a:gd name="connsiteY334" fmla="*/ 949388 h 4341716"/>
              <a:gd name="connsiteX335" fmla="*/ 1010267 w 9336686"/>
              <a:gd name="connsiteY335" fmla="*/ 362986 h 4341716"/>
              <a:gd name="connsiteX336" fmla="*/ 1139294 w 9336686"/>
              <a:gd name="connsiteY336" fmla="*/ 233959 h 4341716"/>
              <a:gd name="connsiteX337" fmla="*/ 1139293 w 9336686"/>
              <a:gd name="connsiteY337" fmla="*/ 233960 h 4341716"/>
              <a:gd name="connsiteX338" fmla="*/ 1268320 w 9336686"/>
              <a:gd name="connsiteY338" fmla="*/ 362987 h 4341716"/>
              <a:gd name="connsiteX339" fmla="*/ 1268321 w 9336686"/>
              <a:gd name="connsiteY339" fmla="*/ 1259949 h 4341716"/>
              <a:gd name="connsiteX340" fmla="*/ 1278459 w 9336686"/>
              <a:gd name="connsiteY340" fmla="*/ 1310168 h 4341716"/>
              <a:gd name="connsiteX341" fmla="*/ 1397347 w 9336686"/>
              <a:gd name="connsiteY341" fmla="*/ 1388972 h 4341716"/>
              <a:gd name="connsiteX342" fmla="*/ 1516234 w 9336686"/>
              <a:gd name="connsiteY342" fmla="*/ 1310168 h 4341716"/>
              <a:gd name="connsiteX343" fmla="*/ 1519832 w 9336686"/>
              <a:gd name="connsiteY343" fmla="*/ 1292349 h 4341716"/>
              <a:gd name="connsiteX344" fmla="*/ 1519832 w 9336686"/>
              <a:gd name="connsiteY344" fmla="*/ 983403 h 4341716"/>
              <a:gd name="connsiteX345" fmla="*/ 1648859 w 9336686"/>
              <a:gd name="connsiteY345" fmla="*/ 854376 h 4341716"/>
              <a:gd name="connsiteX346" fmla="*/ 1648858 w 9336686"/>
              <a:gd name="connsiteY346" fmla="*/ 854377 h 4341716"/>
              <a:gd name="connsiteX347" fmla="*/ 1777885 w 9336686"/>
              <a:gd name="connsiteY347" fmla="*/ 983404 h 4341716"/>
              <a:gd name="connsiteX348" fmla="*/ 1777885 w 9336686"/>
              <a:gd name="connsiteY348" fmla="*/ 1363756 h 4341716"/>
              <a:gd name="connsiteX349" fmla="*/ 1785353 w 9336686"/>
              <a:gd name="connsiteY349" fmla="*/ 1400749 h 4341716"/>
              <a:gd name="connsiteX350" fmla="*/ 1904241 w 9336686"/>
              <a:gd name="connsiteY350" fmla="*/ 1479553 h 4341716"/>
              <a:gd name="connsiteX351" fmla="*/ 2033268 w 9336686"/>
              <a:gd name="connsiteY351" fmla="*/ 1350526 h 4341716"/>
              <a:gd name="connsiteX352" fmla="*/ 2033269 w 9336686"/>
              <a:gd name="connsiteY352" fmla="*/ 580034 h 4341716"/>
              <a:gd name="connsiteX353" fmla="*/ 2162296 w 9336686"/>
              <a:gd name="connsiteY353" fmla="*/ 451007 h 4341716"/>
              <a:gd name="connsiteX354" fmla="*/ 2162295 w 9336686"/>
              <a:gd name="connsiteY354" fmla="*/ 451008 h 4341716"/>
              <a:gd name="connsiteX355" fmla="*/ 2291322 w 9336686"/>
              <a:gd name="connsiteY355" fmla="*/ 580035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4 w 9336686"/>
              <a:gd name="connsiteY365" fmla="*/ 1074052 h 4341716"/>
              <a:gd name="connsiteX366" fmla="*/ 2817192 w 9336686"/>
              <a:gd name="connsiteY366" fmla="*/ 1124271 h 4341716"/>
              <a:gd name="connsiteX367" fmla="*/ 2936080 w 9336686"/>
              <a:gd name="connsiteY367" fmla="*/ 1203075 h 4341716"/>
              <a:gd name="connsiteX368" fmla="*/ 3054967 w 9336686"/>
              <a:gd name="connsiteY368" fmla="*/ 1124271 h 4341716"/>
              <a:gd name="connsiteX369" fmla="*/ 3058565 w 9336686"/>
              <a:gd name="connsiteY369" fmla="*/ 1106452 h 4341716"/>
              <a:gd name="connsiteX370" fmla="*/ 3058565 w 9336686"/>
              <a:gd name="connsiteY370" fmla="*/ 1017534 h 4341716"/>
              <a:gd name="connsiteX371" fmla="*/ 3187592 w 9336686"/>
              <a:gd name="connsiteY371" fmla="*/ 888507 h 4341716"/>
              <a:gd name="connsiteX372" fmla="*/ 3187591 w 9336686"/>
              <a:gd name="connsiteY372" fmla="*/ 888508 h 4341716"/>
              <a:gd name="connsiteX373" fmla="*/ 3316618 w 9336686"/>
              <a:gd name="connsiteY373" fmla="*/ 1017535 h 4341716"/>
              <a:gd name="connsiteX374" fmla="*/ 3316618 w 9336686"/>
              <a:gd name="connsiteY374" fmla="*/ 1087278 h 4341716"/>
              <a:gd name="connsiteX375" fmla="*/ 3324086 w 9336686"/>
              <a:gd name="connsiteY375" fmla="*/ 1124271 h 4341716"/>
              <a:gd name="connsiteX376" fmla="*/ 3442974 w 9336686"/>
              <a:gd name="connsiteY376" fmla="*/ 1203075 h 4341716"/>
              <a:gd name="connsiteX377" fmla="*/ 3561862 w 9336686"/>
              <a:gd name="connsiteY377" fmla="*/ 1124271 h 4341716"/>
              <a:gd name="connsiteX378" fmla="*/ 3571625 w 9336686"/>
              <a:gd name="connsiteY378" fmla="*/ 1075911 h 4341716"/>
              <a:gd name="connsiteX379" fmla="*/ 3571625 w 9336686"/>
              <a:gd name="connsiteY379" fmla="*/ 783111 h 4341716"/>
              <a:gd name="connsiteX380" fmla="*/ 3700652 w 9336686"/>
              <a:gd name="connsiteY380" fmla="*/ 654084 h 4341716"/>
              <a:gd name="connsiteX381" fmla="*/ 3700651 w 9336686"/>
              <a:gd name="connsiteY381" fmla="*/ 654085 h 4341716"/>
              <a:gd name="connsiteX382" fmla="*/ 3829678 w 9336686"/>
              <a:gd name="connsiteY382" fmla="*/ 783112 h 4341716"/>
              <a:gd name="connsiteX383" fmla="*/ 3829678 w 9336686"/>
              <a:gd name="connsiteY383" fmla="*/ 1405848 h 4341716"/>
              <a:gd name="connsiteX384" fmla="*/ 3845908 w 9336686"/>
              <a:gd name="connsiteY384" fmla="*/ 1432599 h 4341716"/>
              <a:gd name="connsiteX385" fmla="*/ 3945472 w 9336686"/>
              <a:gd name="connsiteY385" fmla="*/ 1479553 h 4341716"/>
              <a:gd name="connsiteX386" fmla="*/ 4036708 w 9336686"/>
              <a:gd name="connsiteY386" fmla="*/ 1441762 h 4341716"/>
              <a:gd name="connsiteX387" fmla="*/ 4062914 w 9336686"/>
              <a:gd name="connsiteY387" fmla="*/ 1402893 h 4341716"/>
              <a:gd name="connsiteX388" fmla="*/ 4062914 w 9336686"/>
              <a:gd name="connsiteY388" fmla="*/ 1326765 h 4341716"/>
              <a:gd name="connsiteX389" fmla="*/ 4141718 w 9336686"/>
              <a:gd name="connsiteY389" fmla="*/ 1207877 h 4341716"/>
              <a:gd name="connsiteX390" fmla="*/ 4185518 w 9336686"/>
              <a:gd name="connsiteY390" fmla="*/ 1199035 h 4341716"/>
              <a:gd name="connsiteX391" fmla="*/ 4185518 w 9336686"/>
              <a:gd name="connsiteY391" fmla="*/ 1197669 h 4341716"/>
              <a:gd name="connsiteX392" fmla="*/ 4208998 w 9336686"/>
              <a:gd name="connsiteY392" fmla="*/ 1195302 h 4341716"/>
              <a:gd name="connsiteX393" fmla="*/ 4308727 w 9336686"/>
              <a:gd name="connsiteY393" fmla="*/ 1109353 h 4341716"/>
              <a:gd name="connsiteX394" fmla="*/ 4316928 w 9336686"/>
              <a:gd name="connsiteY394" fmla="*/ 1062882 h 4341716"/>
              <a:gd name="connsiteX395" fmla="*/ 4316928 w 9336686"/>
              <a:gd name="connsiteY395" fmla="*/ 595713 h 4341716"/>
              <a:gd name="connsiteX396" fmla="*/ 4445955 w 9336686"/>
              <a:gd name="connsiteY396" fmla="*/ 466686 h 4341716"/>
              <a:gd name="connsiteX397" fmla="*/ 4445954 w 9336686"/>
              <a:gd name="connsiteY397" fmla="*/ 466685 h 4341716"/>
              <a:gd name="connsiteX398" fmla="*/ 4574981 w 9336686"/>
              <a:gd name="connsiteY398" fmla="*/ 595712 h 4341716"/>
              <a:gd name="connsiteX399" fmla="*/ 4574981 w 9336686"/>
              <a:gd name="connsiteY399" fmla="*/ 916347 h 4341716"/>
              <a:gd name="connsiteX400" fmla="*/ 4592149 w 9336686"/>
              <a:gd name="connsiteY400" fmla="*/ 944642 h 4341716"/>
              <a:gd name="connsiteX401" fmla="*/ 4691712 w 9336686"/>
              <a:gd name="connsiteY401" fmla="*/ 991596 h 4341716"/>
              <a:gd name="connsiteX402" fmla="*/ 4810600 w 9336686"/>
              <a:gd name="connsiteY402" fmla="*/ 912792 h 4341716"/>
              <a:gd name="connsiteX403" fmla="*/ 4816700 w 9336686"/>
              <a:gd name="connsiteY403" fmla="*/ 882576 h 4341716"/>
              <a:gd name="connsiteX404" fmla="*/ 4816700 w 9336686"/>
              <a:gd name="connsiteY404" fmla="*/ 275141 h 4341716"/>
              <a:gd name="connsiteX405" fmla="*/ 4945727 w 9336686"/>
              <a:gd name="connsiteY405" fmla="*/ 146114 h 4341716"/>
              <a:gd name="connsiteX406" fmla="*/ 4945726 w 9336686"/>
              <a:gd name="connsiteY406" fmla="*/ 146115 h 4341716"/>
              <a:gd name="connsiteX407" fmla="*/ 5074753 w 9336686"/>
              <a:gd name="connsiteY407" fmla="*/ 275142 h 4341716"/>
              <a:gd name="connsiteX408" fmla="*/ 5074753 w 9336686"/>
              <a:gd name="connsiteY408" fmla="*/ 386500 h 4341716"/>
              <a:gd name="connsiteX409" fmla="*/ 5076579 w 9336686"/>
              <a:gd name="connsiteY409" fmla="*/ 395545 h 4341716"/>
              <a:gd name="connsiteX410" fmla="*/ 5195465 w 9336686"/>
              <a:gd name="connsiteY410" fmla="*/ 474349 h 4341716"/>
              <a:gd name="connsiteX411" fmla="*/ 5314353 w 9336686"/>
              <a:gd name="connsiteY411" fmla="*/ 395545 h 4341716"/>
              <a:gd name="connsiteX412" fmla="*/ 5318490 w 9336686"/>
              <a:gd name="connsiteY412" fmla="*/ 375052 h 4341716"/>
              <a:gd name="connsiteX413" fmla="*/ 5318490 w 9336686"/>
              <a:gd name="connsiteY413" fmla="*/ 129027 h 4341716"/>
              <a:gd name="connsiteX414" fmla="*/ 5447517 w 9336686"/>
              <a:gd name="connsiteY41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5 w 9336686"/>
              <a:gd name="connsiteY143" fmla="*/ 3394187 h 4341716"/>
              <a:gd name="connsiteX144" fmla="*/ 8573957 w 9336686"/>
              <a:gd name="connsiteY144" fmla="*/ 3343968 h 4341716"/>
              <a:gd name="connsiteX145" fmla="*/ 8455069 w 9336686"/>
              <a:gd name="connsiteY145" fmla="*/ 3265164 h 4341716"/>
              <a:gd name="connsiteX146" fmla="*/ 8336182 w 9336686"/>
              <a:gd name="connsiteY146" fmla="*/ 3343968 h 4341716"/>
              <a:gd name="connsiteX147" fmla="*/ 8326418 w 9336686"/>
              <a:gd name="connsiteY147" fmla="*/ 3392328 h 4341716"/>
              <a:gd name="connsiteX148" fmla="*/ 8326418 w 9336686"/>
              <a:gd name="connsiteY148" fmla="*/ 3978730 h 4341716"/>
              <a:gd name="connsiteX149" fmla="*/ 8197391 w 9336686"/>
              <a:gd name="connsiteY149" fmla="*/ 4107757 h 4341716"/>
              <a:gd name="connsiteX150" fmla="*/ 8197392 w 9336686"/>
              <a:gd name="connsiteY150" fmla="*/ 4107756 h 4341716"/>
              <a:gd name="connsiteX151" fmla="*/ 8068365 w 9336686"/>
              <a:gd name="connsiteY151" fmla="*/ 3978729 h 4341716"/>
              <a:gd name="connsiteX152" fmla="*/ 8068364 w 9336686"/>
              <a:gd name="connsiteY152" fmla="*/ 3081767 h 4341716"/>
              <a:gd name="connsiteX153" fmla="*/ 8058226 w 9336686"/>
              <a:gd name="connsiteY153" fmla="*/ 3031548 h 4341716"/>
              <a:gd name="connsiteX154" fmla="*/ 7939338 w 9336686"/>
              <a:gd name="connsiteY154" fmla="*/ 2952744 h 4341716"/>
              <a:gd name="connsiteX155" fmla="*/ 7820451 w 9336686"/>
              <a:gd name="connsiteY155" fmla="*/ 3031548 h 4341716"/>
              <a:gd name="connsiteX156" fmla="*/ 7816853 w 9336686"/>
              <a:gd name="connsiteY156" fmla="*/ 3049367 h 4341716"/>
              <a:gd name="connsiteX157" fmla="*/ 7816853 w 9336686"/>
              <a:gd name="connsiteY157" fmla="*/ 3358313 h 4341716"/>
              <a:gd name="connsiteX158" fmla="*/ 7687826 w 9336686"/>
              <a:gd name="connsiteY158" fmla="*/ 3487340 h 4341716"/>
              <a:gd name="connsiteX159" fmla="*/ 7687827 w 9336686"/>
              <a:gd name="connsiteY159" fmla="*/ 3487339 h 4341716"/>
              <a:gd name="connsiteX160" fmla="*/ 7558800 w 9336686"/>
              <a:gd name="connsiteY160" fmla="*/ 3358312 h 4341716"/>
              <a:gd name="connsiteX161" fmla="*/ 7558800 w 9336686"/>
              <a:gd name="connsiteY161" fmla="*/ 2977960 h 4341716"/>
              <a:gd name="connsiteX162" fmla="*/ 7551332 w 9336686"/>
              <a:gd name="connsiteY162" fmla="*/ 2940967 h 4341716"/>
              <a:gd name="connsiteX163" fmla="*/ 7432444 w 9336686"/>
              <a:gd name="connsiteY163" fmla="*/ 2862163 h 4341716"/>
              <a:gd name="connsiteX164" fmla="*/ 7303417 w 9336686"/>
              <a:gd name="connsiteY164" fmla="*/ 2991190 h 4341716"/>
              <a:gd name="connsiteX165" fmla="*/ 7303416 w 9336686"/>
              <a:gd name="connsiteY165" fmla="*/ 3761682 h 4341716"/>
              <a:gd name="connsiteX166" fmla="*/ 7174389 w 9336686"/>
              <a:gd name="connsiteY166" fmla="*/ 3890709 h 4341716"/>
              <a:gd name="connsiteX167" fmla="*/ 7174390 w 9336686"/>
              <a:gd name="connsiteY167" fmla="*/ 3890708 h 4341716"/>
              <a:gd name="connsiteX168" fmla="*/ 7045363 w 9336686"/>
              <a:gd name="connsiteY168" fmla="*/ 3761681 h 4341716"/>
              <a:gd name="connsiteX169" fmla="*/ 7045362 w 9336686"/>
              <a:gd name="connsiteY169" fmla="*/ 3778204 h 4341716"/>
              <a:gd name="connsiteX170" fmla="*/ 7035224 w 9336686"/>
              <a:gd name="connsiteY170" fmla="*/ 3727985 h 4341716"/>
              <a:gd name="connsiteX171" fmla="*/ 6916336 w 9336686"/>
              <a:gd name="connsiteY171" fmla="*/ 3649181 h 4341716"/>
              <a:gd name="connsiteX172" fmla="*/ 6797449 w 9336686"/>
              <a:gd name="connsiteY172" fmla="*/ 3727985 h 4341716"/>
              <a:gd name="connsiteX173" fmla="*/ 6787685 w 9336686"/>
              <a:gd name="connsiteY173" fmla="*/ 3776346 h 4341716"/>
              <a:gd name="connsiteX174" fmla="*/ 6787685 w 9336686"/>
              <a:gd name="connsiteY174" fmla="*/ 3861685 h 4341716"/>
              <a:gd name="connsiteX175" fmla="*/ 6658658 w 9336686"/>
              <a:gd name="connsiteY175" fmla="*/ 3990712 h 4341716"/>
              <a:gd name="connsiteX176" fmla="*/ 6658659 w 9336686"/>
              <a:gd name="connsiteY176" fmla="*/ 3990711 h 4341716"/>
              <a:gd name="connsiteX177" fmla="*/ 6529632 w 9336686"/>
              <a:gd name="connsiteY177" fmla="*/ 3861684 h 4341716"/>
              <a:gd name="connsiteX178" fmla="*/ 6529631 w 9336686"/>
              <a:gd name="connsiteY178" fmla="*/ 3267664 h 4341716"/>
              <a:gd name="connsiteX179" fmla="*/ 6519493 w 9336686"/>
              <a:gd name="connsiteY179" fmla="*/ 3217445 h 4341716"/>
              <a:gd name="connsiteX180" fmla="*/ 6400605 w 9336686"/>
              <a:gd name="connsiteY180" fmla="*/ 3138641 h 4341716"/>
              <a:gd name="connsiteX181" fmla="*/ 6281718 w 9336686"/>
              <a:gd name="connsiteY181" fmla="*/ 3217445 h 4341716"/>
              <a:gd name="connsiteX182" fmla="*/ 6278120 w 9336686"/>
              <a:gd name="connsiteY182" fmla="*/ 3235264 h 4341716"/>
              <a:gd name="connsiteX183" fmla="*/ 6278120 w 9336686"/>
              <a:gd name="connsiteY183" fmla="*/ 3324182 h 4341716"/>
              <a:gd name="connsiteX184" fmla="*/ 6149093 w 9336686"/>
              <a:gd name="connsiteY184" fmla="*/ 3453209 h 4341716"/>
              <a:gd name="connsiteX185" fmla="*/ 6149094 w 9336686"/>
              <a:gd name="connsiteY185" fmla="*/ 3453208 h 4341716"/>
              <a:gd name="connsiteX186" fmla="*/ 6020067 w 9336686"/>
              <a:gd name="connsiteY186" fmla="*/ 3324181 h 4341716"/>
              <a:gd name="connsiteX187" fmla="*/ 6020067 w 9336686"/>
              <a:gd name="connsiteY187" fmla="*/ 3254438 h 4341716"/>
              <a:gd name="connsiteX188" fmla="*/ 6012599 w 9336686"/>
              <a:gd name="connsiteY188" fmla="*/ 3217445 h 4341716"/>
              <a:gd name="connsiteX189" fmla="*/ 5893711 w 9336686"/>
              <a:gd name="connsiteY189" fmla="*/ 3138641 h 4341716"/>
              <a:gd name="connsiteX190" fmla="*/ 5774823 w 9336686"/>
              <a:gd name="connsiteY190" fmla="*/ 3217445 h 4341716"/>
              <a:gd name="connsiteX191" fmla="*/ 5765060 w 9336686"/>
              <a:gd name="connsiteY191" fmla="*/ 3265805 h 4341716"/>
              <a:gd name="connsiteX192" fmla="*/ 5765060 w 9336686"/>
              <a:gd name="connsiteY192" fmla="*/ 3558605 h 4341716"/>
              <a:gd name="connsiteX193" fmla="*/ 5636033 w 9336686"/>
              <a:gd name="connsiteY193" fmla="*/ 3687632 h 4341716"/>
              <a:gd name="connsiteX194" fmla="*/ 5636034 w 9336686"/>
              <a:gd name="connsiteY194" fmla="*/ 3687631 h 4341716"/>
              <a:gd name="connsiteX195" fmla="*/ 5507007 w 9336686"/>
              <a:gd name="connsiteY195" fmla="*/ 3558604 h 4341716"/>
              <a:gd name="connsiteX196" fmla="*/ 5507007 w 9336686"/>
              <a:gd name="connsiteY196" fmla="*/ 2935868 h 4341716"/>
              <a:gd name="connsiteX197" fmla="*/ 5490777 w 9336686"/>
              <a:gd name="connsiteY197" fmla="*/ 2909117 h 4341716"/>
              <a:gd name="connsiteX198" fmla="*/ 5391213 w 9336686"/>
              <a:gd name="connsiteY198" fmla="*/ 2862163 h 4341716"/>
              <a:gd name="connsiteX199" fmla="*/ 5299977 w 9336686"/>
              <a:gd name="connsiteY199" fmla="*/ 2899954 h 4341716"/>
              <a:gd name="connsiteX200" fmla="*/ 5273771 w 9336686"/>
              <a:gd name="connsiteY200" fmla="*/ 2938823 h 4341716"/>
              <a:gd name="connsiteX201" fmla="*/ 5273771 w 9336686"/>
              <a:gd name="connsiteY201" fmla="*/ 3014951 h 4341716"/>
              <a:gd name="connsiteX202" fmla="*/ 5194967 w 9336686"/>
              <a:gd name="connsiteY202" fmla="*/ 3133839 h 4341716"/>
              <a:gd name="connsiteX203" fmla="*/ 5151167 w 9336686"/>
              <a:gd name="connsiteY203" fmla="*/ 3142681 h 4341716"/>
              <a:gd name="connsiteX204" fmla="*/ 5151167 w 9336686"/>
              <a:gd name="connsiteY204" fmla="*/ 3144047 h 4341716"/>
              <a:gd name="connsiteX205" fmla="*/ 5127687 w 9336686"/>
              <a:gd name="connsiteY205" fmla="*/ 3146414 h 4341716"/>
              <a:gd name="connsiteX206" fmla="*/ 5027958 w 9336686"/>
              <a:gd name="connsiteY206" fmla="*/ 3232363 h 4341716"/>
              <a:gd name="connsiteX207" fmla="*/ 5019757 w 9336686"/>
              <a:gd name="connsiteY207" fmla="*/ 3278834 h 4341716"/>
              <a:gd name="connsiteX208" fmla="*/ 5019757 w 9336686"/>
              <a:gd name="connsiteY208" fmla="*/ 3746003 h 4341716"/>
              <a:gd name="connsiteX209" fmla="*/ 4890730 w 9336686"/>
              <a:gd name="connsiteY209" fmla="*/ 3875030 h 4341716"/>
              <a:gd name="connsiteX210" fmla="*/ 4890731 w 9336686"/>
              <a:gd name="connsiteY210" fmla="*/ 3875031 h 4341716"/>
              <a:gd name="connsiteX211" fmla="*/ 4761704 w 9336686"/>
              <a:gd name="connsiteY211" fmla="*/ 3746004 h 4341716"/>
              <a:gd name="connsiteX212" fmla="*/ 4761704 w 9336686"/>
              <a:gd name="connsiteY212" fmla="*/ 3425369 h 4341716"/>
              <a:gd name="connsiteX213" fmla="*/ 4744536 w 9336686"/>
              <a:gd name="connsiteY213" fmla="*/ 3397074 h 4341716"/>
              <a:gd name="connsiteX214" fmla="*/ 4644973 w 9336686"/>
              <a:gd name="connsiteY214" fmla="*/ 3350120 h 4341716"/>
              <a:gd name="connsiteX215" fmla="*/ 4526085 w 9336686"/>
              <a:gd name="connsiteY215" fmla="*/ 3428924 h 4341716"/>
              <a:gd name="connsiteX216" fmla="*/ 4519985 w 9336686"/>
              <a:gd name="connsiteY216" fmla="*/ 3459140 h 4341716"/>
              <a:gd name="connsiteX217" fmla="*/ 4519985 w 9336686"/>
              <a:gd name="connsiteY217" fmla="*/ 4066575 h 4341716"/>
              <a:gd name="connsiteX218" fmla="*/ 4390958 w 9336686"/>
              <a:gd name="connsiteY218" fmla="*/ 4195602 h 4341716"/>
              <a:gd name="connsiteX219" fmla="*/ 4390959 w 9336686"/>
              <a:gd name="connsiteY219" fmla="*/ 4195601 h 4341716"/>
              <a:gd name="connsiteX220" fmla="*/ 4261932 w 9336686"/>
              <a:gd name="connsiteY220" fmla="*/ 4066574 h 4341716"/>
              <a:gd name="connsiteX221" fmla="*/ 4261932 w 9336686"/>
              <a:gd name="connsiteY221" fmla="*/ 3955216 h 4341716"/>
              <a:gd name="connsiteX222" fmla="*/ 4260106 w 9336686"/>
              <a:gd name="connsiteY222" fmla="*/ 3946171 h 4341716"/>
              <a:gd name="connsiteX223" fmla="*/ 4141220 w 9336686"/>
              <a:gd name="connsiteY223" fmla="*/ 3867367 h 4341716"/>
              <a:gd name="connsiteX224" fmla="*/ 4022332 w 9336686"/>
              <a:gd name="connsiteY224" fmla="*/ 3946171 h 4341716"/>
              <a:gd name="connsiteX225" fmla="*/ 4018195 w 9336686"/>
              <a:gd name="connsiteY225" fmla="*/ 3966664 h 4341716"/>
              <a:gd name="connsiteX226" fmla="*/ 4018195 w 9336686"/>
              <a:gd name="connsiteY226" fmla="*/ 4212689 h 4341716"/>
              <a:gd name="connsiteX227" fmla="*/ 3889168 w 9336686"/>
              <a:gd name="connsiteY227" fmla="*/ 4341716 h 4341716"/>
              <a:gd name="connsiteX228" fmla="*/ 3889169 w 9336686"/>
              <a:gd name="connsiteY228" fmla="*/ 4341715 h 4341716"/>
              <a:gd name="connsiteX229" fmla="*/ 3760142 w 9336686"/>
              <a:gd name="connsiteY229" fmla="*/ 4212688 h 4341716"/>
              <a:gd name="connsiteX230" fmla="*/ 3760142 w 9336686"/>
              <a:gd name="connsiteY230" fmla="*/ 3745519 h 4341716"/>
              <a:gd name="connsiteX231" fmla="*/ 3751941 w 9336686"/>
              <a:gd name="connsiteY231" fmla="*/ 3699048 h 4341716"/>
              <a:gd name="connsiteX232" fmla="*/ 3652212 w 9336686"/>
              <a:gd name="connsiteY232" fmla="*/ 3613099 h 4341716"/>
              <a:gd name="connsiteX233" fmla="*/ 3628732 w 9336686"/>
              <a:gd name="connsiteY233" fmla="*/ 3610732 h 4341716"/>
              <a:gd name="connsiteX234" fmla="*/ 3628732 w 9336686"/>
              <a:gd name="connsiteY234" fmla="*/ 3609366 h 4341716"/>
              <a:gd name="connsiteX235" fmla="*/ 3584932 w 9336686"/>
              <a:gd name="connsiteY235" fmla="*/ 3600524 h 4341716"/>
              <a:gd name="connsiteX236" fmla="*/ 3506128 w 9336686"/>
              <a:gd name="connsiteY236" fmla="*/ 3481636 h 4341716"/>
              <a:gd name="connsiteX237" fmla="*/ 3506128 w 9336686"/>
              <a:gd name="connsiteY237" fmla="*/ 3431307 h 4341716"/>
              <a:gd name="connsiteX238" fmla="*/ 3500614 w 9336686"/>
              <a:gd name="connsiteY238" fmla="*/ 3403994 h 4341716"/>
              <a:gd name="connsiteX239" fmla="*/ 3381726 w 9336686"/>
              <a:gd name="connsiteY239" fmla="*/ 3325190 h 4341716"/>
              <a:gd name="connsiteX240" fmla="*/ 3290490 w 9336686"/>
              <a:gd name="connsiteY240" fmla="*/ 3362981 h 4341716"/>
              <a:gd name="connsiteX241" fmla="*/ 3263554 w 9336686"/>
              <a:gd name="connsiteY241" fmla="*/ 3402932 h 4341716"/>
              <a:gd name="connsiteX242" fmla="*/ 3263554 w 9336686"/>
              <a:gd name="connsiteY242" fmla="*/ 3631142 h 4341716"/>
              <a:gd name="connsiteX243" fmla="*/ 3134527 w 9336686"/>
              <a:gd name="connsiteY243" fmla="*/ 3760169 h 4341716"/>
              <a:gd name="connsiteX244" fmla="*/ 3134528 w 9336686"/>
              <a:gd name="connsiteY244" fmla="*/ 3760168 h 4341716"/>
              <a:gd name="connsiteX245" fmla="*/ 3005501 w 9336686"/>
              <a:gd name="connsiteY245" fmla="*/ 3631141 h 4341716"/>
              <a:gd name="connsiteX246" fmla="*/ 3005501 w 9336686"/>
              <a:gd name="connsiteY246" fmla="*/ 2991769 h 4341716"/>
              <a:gd name="connsiteX247" fmla="*/ 3000280 w 9336686"/>
              <a:gd name="connsiteY247" fmla="*/ 2965907 h 4341716"/>
              <a:gd name="connsiteX248" fmla="*/ 2881392 w 9336686"/>
              <a:gd name="connsiteY248" fmla="*/ 2887103 h 4341716"/>
              <a:gd name="connsiteX249" fmla="*/ 2762505 w 9336686"/>
              <a:gd name="connsiteY249" fmla="*/ 2965907 h 4341716"/>
              <a:gd name="connsiteX250" fmla="*/ 2762032 w 9336686"/>
              <a:gd name="connsiteY250" fmla="*/ 2968250 h 4341716"/>
              <a:gd name="connsiteX251" fmla="*/ 2762032 w 9336686"/>
              <a:gd name="connsiteY251" fmla="*/ 3113195 h 4341716"/>
              <a:gd name="connsiteX252" fmla="*/ 2683229 w 9336686"/>
              <a:gd name="connsiteY252" fmla="*/ 3232083 h 4341716"/>
              <a:gd name="connsiteX253" fmla="*/ 2635159 w 9336686"/>
              <a:gd name="connsiteY253" fmla="*/ 3241787 h 4341716"/>
              <a:gd name="connsiteX254" fmla="*/ 2635159 w 9336686"/>
              <a:gd name="connsiteY254" fmla="*/ 3242525 h 4341716"/>
              <a:gd name="connsiteX255" fmla="*/ 2611679 w 9336686"/>
              <a:gd name="connsiteY255" fmla="*/ 3244892 h 4341716"/>
              <a:gd name="connsiteX256" fmla="*/ 2534615 w 9336686"/>
              <a:gd name="connsiteY256" fmla="*/ 3291336 h 4341716"/>
              <a:gd name="connsiteX257" fmla="*/ 2512827 w 9336686"/>
              <a:gd name="connsiteY257" fmla="*/ 3329312 h 4341716"/>
              <a:gd name="connsiteX258" fmla="*/ 2512827 w 9336686"/>
              <a:gd name="connsiteY258" fmla="*/ 3454880 h 4341716"/>
              <a:gd name="connsiteX259" fmla="*/ 2434024 w 9336686"/>
              <a:gd name="connsiteY259" fmla="*/ 3573768 h 4341716"/>
              <a:gd name="connsiteX260" fmla="*/ 2385954 w 9336686"/>
              <a:gd name="connsiteY260" fmla="*/ 3583472 h 4341716"/>
              <a:gd name="connsiteX261" fmla="*/ 2385954 w 9336686"/>
              <a:gd name="connsiteY261" fmla="*/ 3584210 h 4341716"/>
              <a:gd name="connsiteX262" fmla="*/ 2362474 w 9336686"/>
              <a:gd name="connsiteY262" fmla="*/ 3586577 h 4341716"/>
              <a:gd name="connsiteX263" fmla="*/ 2285410 w 9336686"/>
              <a:gd name="connsiteY263" fmla="*/ 3633021 h 4341716"/>
              <a:gd name="connsiteX264" fmla="*/ 2273449 w 9336686"/>
              <a:gd name="connsiteY264" fmla="*/ 3653869 h 4341716"/>
              <a:gd name="connsiteX265" fmla="*/ 2273449 w 9336686"/>
              <a:gd name="connsiteY265" fmla="*/ 3867367 h 4341716"/>
              <a:gd name="connsiteX266" fmla="*/ 2144423 w 9336686"/>
              <a:gd name="connsiteY266" fmla="*/ 3996394 h 4341716"/>
              <a:gd name="connsiteX267" fmla="*/ 2144424 w 9336686"/>
              <a:gd name="connsiteY267" fmla="*/ 3996393 h 4341716"/>
              <a:gd name="connsiteX268" fmla="*/ 2015396 w 9336686"/>
              <a:gd name="connsiteY268" fmla="*/ 3867366 h 4341716"/>
              <a:gd name="connsiteX269" fmla="*/ 2015396 w 9336686"/>
              <a:gd name="connsiteY269" fmla="*/ 3400197 h 4341716"/>
              <a:gd name="connsiteX270" fmla="*/ 2007195 w 9336686"/>
              <a:gd name="connsiteY270" fmla="*/ 3353726 h 4341716"/>
              <a:gd name="connsiteX271" fmla="*/ 1907467 w 9336686"/>
              <a:gd name="connsiteY271" fmla="*/ 3267777 h 4341716"/>
              <a:gd name="connsiteX272" fmla="*/ 1883987 w 9336686"/>
              <a:gd name="connsiteY272" fmla="*/ 3265410 h 4341716"/>
              <a:gd name="connsiteX273" fmla="*/ 1883987 w 9336686"/>
              <a:gd name="connsiteY273" fmla="*/ 3264044 h 4341716"/>
              <a:gd name="connsiteX274" fmla="*/ 1840187 w 9336686"/>
              <a:gd name="connsiteY274" fmla="*/ 3255202 h 4341716"/>
              <a:gd name="connsiteX275" fmla="*/ 1761383 w 9336686"/>
              <a:gd name="connsiteY275" fmla="*/ 3136314 h 4341716"/>
              <a:gd name="connsiteX276" fmla="*/ 1761383 w 9336686"/>
              <a:gd name="connsiteY276" fmla="*/ 2996103 h 4341716"/>
              <a:gd name="connsiteX277" fmla="*/ 1755287 w 9336686"/>
              <a:gd name="connsiteY277" fmla="*/ 2965907 h 4341716"/>
              <a:gd name="connsiteX278" fmla="*/ 1636398 w 9336686"/>
              <a:gd name="connsiteY278" fmla="*/ 2887103 h 4341716"/>
              <a:gd name="connsiteX279" fmla="*/ 1517510 w 9336686"/>
              <a:gd name="connsiteY279" fmla="*/ 2965907 h 4341716"/>
              <a:gd name="connsiteX280" fmla="*/ 1515568 w 9336686"/>
              <a:gd name="connsiteY280" fmla="*/ 2975527 h 4341716"/>
              <a:gd name="connsiteX281" fmla="*/ 1515568 w 9336686"/>
              <a:gd name="connsiteY281" fmla="*/ 3239907 h 4341716"/>
              <a:gd name="connsiteX282" fmla="*/ 1386541 w 9336686"/>
              <a:gd name="connsiteY282" fmla="*/ 3368934 h 4341716"/>
              <a:gd name="connsiteX283" fmla="*/ 1386542 w 9336686"/>
              <a:gd name="connsiteY283" fmla="*/ 3368933 h 4341716"/>
              <a:gd name="connsiteX284" fmla="*/ 1257514 w 9336686"/>
              <a:gd name="connsiteY284" fmla="*/ 3239906 h 4341716"/>
              <a:gd name="connsiteX285" fmla="*/ 1257514 w 9336686"/>
              <a:gd name="connsiteY285" fmla="*/ 2772737 h 4341716"/>
              <a:gd name="connsiteX286" fmla="*/ 1249314 w 9336686"/>
              <a:gd name="connsiteY286" fmla="*/ 2726266 h 4341716"/>
              <a:gd name="connsiteX287" fmla="*/ 1149584 w 9336686"/>
              <a:gd name="connsiteY287" fmla="*/ 2640317 h 4341716"/>
              <a:gd name="connsiteX288" fmla="*/ 1126104 w 9336686"/>
              <a:gd name="connsiteY288" fmla="*/ 2637950 h 4341716"/>
              <a:gd name="connsiteX289" fmla="*/ 1126104 w 9336686"/>
              <a:gd name="connsiteY289" fmla="*/ 2636584 h 4341716"/>
              <a:gd name="connsiteX290" fmla="*/ 1082305 w 9336686"/>
              <a:gd name="connsiteY290" fmla="*/ 2627742 h 4341716"/>
              <a:gd name="connsiteX291" fmla="*/ 1003500 w 9336686"/>
              <a:gd name="connsiteY291" fmla="*/ 2508854 h 4341716"/>
              <a:gd name="connsiteX292" fmla="*/ 1003500 w 9336686"/>
              <a:gd name="connsiteY292" fmla="*/ 2387433 h 4341716"/>
              <a:gd name="connsiteX293" fmla="*/ 1003269 w 9336686"/>
              <a:gd name="connsiteY293" fmla="*/ 2386290 h 4341716"/>
              <a:gd name="connsiteX294" fmla="*/ 884381 w 9336686"/>
              <a:gd name="connsiteY294" fmla="*/ 2307486 h 4341716"/>
              <a:gd name="connsiteX295" fmla="*/ 765494 w 9336686"/>
              <a:gd name="connsiteY295" fmla="*/ 2386290 h 4341716"/>
              <a:gd name="connsiteX296" fmla="*/ 762038 w 9336686"/>
              <a:gd name="connsiteY296" fmla="*/ 2403410 h 4341716"/>
              <a:gd name="connsiteX297" fmla="*/ 762038 w 9336686"/>
              <a:gd name="connsiteY297" fmla="*/ 2614672 h 4341716"/>
              <a:gd name="connsiteX298" fmla="*/ 683235 w 9336686"/>
              <a:gd name="connsiteY298" fmla="*/ 2733560 h 4341716"/>
              <a:gd name="connsiteX299" fmla="*/ 635165 w 9336686"/>
              <a:gd name="connsiteY299" fmla="*/ 2743264 h 4341716"/>
              <a:gd name="connsiteX300" fmla="*/ 635165 w 9336686"/>
              <a:gd name="connsiteY300" fmla="*/ 2744002 h 4341716"/>
              <a:gd name="connsiteX301" fmla="*/ 611685 w 9336686"/>
              <a:gd name="connsiteY301" fmla="*/ 2746369 h 4341716"/>
              <a:gd name="connsiteX302" fmla="*/ 534621 w 9336686"/>
              <a:gd name="connsiteY302" fmla="*/ 2792813 h 4341716"/>
              <a:gd name="connsiteX303" fmla="*/ 512066 w 9336686"/>
              <a:gd name="connsiteY303" fmla="*/ 2832126 h 4341716"/>
              <a:gd name="connsiteX304" fmla="*/ 512066 w 9336686"/>
              <a:gd name="connsiteY304" fmla="*/ 3531739 h 4341716"/>
              <a:gd name="connsiteX305" fmla="*/ 383039 w 9336686"/>
              <a:gd name="connsiteY305" fmla="*/ 3660766 h 4341716"/>
              <a:gd name="connsiteX306" fmla="*/ 383040 w 9336686"/>
              <a:gd name="connsiteY306" fmla="*/ 3660765 h 4341716"/>
              <a:gd name="connsiteX307" fmla="*/ 254013 w 9336686"/>
              <a:gd name="connsiteY307" fmla="*/ 3531738 h 4341716"/>
              <a:gd name="connsiteX308" fmla="*/ 254013 w 9336686"/>
              <a:gd name="connsiteY308" fmla="*/ 3064569 h 4341716"/>
              <a:gd name="connsiteX309" fmla="*/ 245812 w 9336686"/>
              <a:gd name="connsiteY309" fmla="*/ 3018098 h 4341716"/>
              <a:gd name="connsiteX310" fmla="*/ 146083 w 9336686"/>
              <a:gd name="connsiteY310" fmla="*/ 2932149 h 4341716"/>
              <a:gd name="connsiteX311" fmla="*/ 122603 w 9336686"/>
              <a:gd name="connsiteY311" fmla="*/ 2929782 h 4341716"/>
              <a:gd name="connsiteX312" fmla="*/ 122603 w 9336686"/>
              <a:gd name="connsiteY312" fmla="*/ 2928416 h 4341716"/>
              <a:gd name="connsiteX313" fmla="*/ 78803 w 9336686"/>
              <a:gd name="connsiteY313" fmla="*/ 2919574 h 4341716"/>
              <a:gd name="connsiteX314" fmla="*/ 22035 w 9336686"/>
              <a:gd name="connsiteY314" fmla="*/ 2872826 h 4341716"/>
              <a:gd name="connsiteX315" fmla="*/ 0 w 9336686"/>
              <a:gd name="connsiteY315" fmla="*/ 2800689 h 4341716"/>
              <a:gd name="connsiteX316" fmla="*/ 0 w 9336686"/>
              <a:gd name="connsiteY316" fmla="*/ 783111 h 4341716"/>
              <a:gd name="connsiteX317" fmla="*/ 129027 w 9336686"/>
              <a:gd name="connsiteY317" fmla="*/ 654084 h 4341716"/>
              <a:gd name="connsiteX318" fmla="*/ 129026 w 9336686"/>
              <a:gd name="connsiteY318" fmla="*/ 654085 h 4341716"/>
              <a:gd name="connsiteX319" fmla="*/ 258053 w 9336686"/>
              <a:gd name="connsiteY319" fmla="*/ 783112 h 4341716"/>
              <a:gd name="connsiteX320" fmla="*/ 258053 w 9336686"/>
              <a:gd name="connsiteY320" fmla="*/ 1405848 h 4341716"/>
              <a:gd name="connsiteX321" fmla="*/ 274283 w 9336686"/>
              <a:gd name="connsiteY321" fmla="*/ 1432599 h 4341716"/>
              <a:gd name="connsiteX322" fmla="*/ 373847 w 9336686"/>
              <a:gd name="connsiteY322" fmla="*/ 1479553 h 4341716"/>
              <a:gd name="connsiteX323" fmla="*/ 492735 w 9336686"/>
              <a:gd name="connsiteY323" fmla="*/ 1400749 h 4341716"/>
              <a:gd name="connsiteX324" fmla="*/ 494536 w 9336686"/>
              <a:gd name="connsiteY324" fmla="*/ 1391827 h 4341716"/>
              <a:gd name="connsiteX325" fmla="*/ 494536 w 9336686"/>
              <a:gd name="connsiteY325" fmla="*/ 964051 h 4341716"/>
              <a:gd name="connsiteX326" fmla="*/ 623563 w 9336686"/>
              <a:gd name="connsiteY326" fmla="*/ 835024 h 4341716"/>
              <a:gd name="connsiteX327" fmla="*/ 623562 w 9336686"/>
              <a:gd name="connsiteY327" fmla="*/ 835025 h 4341716"/>
              <a:gd name="connsiteX328" fmla="*/ 752589 w 9336686"/>
              <a:gd name="connsiteY328" fmla="*/ 964052 h 4341716"/>
              <a:gd name="connsiteX329" fmla="*/ 752590 w 9336686"/>
              <a:gd name="connsiteY329" fmla="*/ 947529 h 4341716"/>
              <a:gd name="connsiteX330" fmla="*/ 762728 w 9336686"/>
              <a:gd name="connsiteY330" fmla="*/ 997748 h 4341716"/>
              <a:gd name="connsiteX331" fmla="*/ 881616 w 9336686"/>
              <a:gd name="connsiteY331" fmla="*/ 1076552 h 4341716"/>
              <a:gd name="connsiteX332" fmla="*/ 1000503 w 9336686"/>
              <a:gd name="connsiteY332" fmla="*/ 997748 h 4341716"/>
              <a:gd name="connsiteX333" fmla="*/ 1010267 w 9336686"/>
              <a:gd name="connsiteY333" fmla="*/ 949388 h 4341716"/>
              <a:gd name="connsiteX334" fmla="*/ 1010267 w 9336686"/>
              <a:gd name="connsiteY334" fmla="*/ 362986 h 4341716"/>
              <a:gd name="connsiteX335" fmla="*/ 1139294 w 9336686"/>
              <a:gd name="connsiteY335" fmla="*/ 233959 h 4341716"/>
              <a:gd name="connsiteX336" fmla="*/ 1139293 w 9336686"/>
              <a:gd name="connsiteY336" fmla="*/ 233960 h 4341716"/>
              <a:gd name="connsiteX337" fmla="*/ 1268320 w 9336686"/>
              <a:gd name="connsiteY337" fmla="*/ 362987 h 4341716"/>
              <a:gd name="connsiteX338" fmla="*/ 1268321 w 9336686"/>
              <a:gd name="connsiteY338" fmla="*/ 1259949 h 4341716"/>
              <a:gd name="connsiteX339" fmla="*/ 1278459 w 9336686"/>
              <a:gd name="connsiteY339" fmla="*/ 1310168 h 4341716"/>
              <a:gd name="connsiteX340" fmla="*/ 1397347 w 9336686"/>
              <a:gd name="connsiteY340" fmla="*/ 1388972 h 4341716"/>
              <a:gd name="connsiteX341" fmla="*/ 1516234 w 9336686"/>
              <a:gd name="connsiteY341" fmla="*/ 1310168 h 4341716"/>
              <a:gd name="connsiteX342" fmla="*/ 1519832 w 9336686"/>
              <a:gd name="connsiteY342" fmla="*/ 1292349 h 4341716"/>
              <a:gd name="connsiteX343" fmla="*/ 1519832 w 9336686"/>
              <a:gd name="connsiteY343" fmla="*/ 983403 h 4341716"/>
              <a:gd name="connsiteX344" fmla="*/ 1648859 w 9336686"/>
              <a:gd name="connsiteY344" fmla="*/ 854376 h 4341716"/>
              <a:gd name="connsiteX345" fmla="*/ 1648858 w 9336686"/>
              <a:gd name="connsiteY345" fmla="*/ 854377 h 4341716"/>
              <a:gd name="connsiteX346" fmla="*/ 1777885 w 9336686"/>
              <a:gd name="connsiteY346" fmla="*/ 983404 h 4341716"/>
              <a:gd name="connsiteX347" fmla="*/ 1777885 w 9336686"/>
              <a:gd name="connsiteY347" fmla="*/ 1363756 h 4341716"/>
              <a:gd name="connsiteX348" fmla="*/ 1785353 w 9336686"/>
              <a:gd name="connsiteY348" fmla="*/ 1400749 h 4341716"/>
              <a:gd name="connsiteX349" fmla="*/ 1904241 w 9336686"/>
              <a:gd name="connsiteY349" fmla="*/ 1479553 h 4341716"/>
              <a:gd name="connsiteX350" fmla="*/ 2033268 w 9336686"/>
              <a:gd name="connsiteY350" fmla="*/ 1350526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3 w 9336686"/>
              <a:gd name="connsiteY355" fmla="*/ 563512 h 4341716"/>
              <a:gd name="connsiteX356" fmla="*/ 2301461 w 9336686"/>
              <a:gd name="connsiteY356" fmla="*/ 613731 h 4341716"/>
              <a:gd name="connsiteX357" fmla="*/ 2420349 w 9336686"/>
              <a:gd name="connsiteY357" fmla="*/ 692535 h 4341716"/>
              <a:gd name="connsiteX358" fmla="*/ 2539236 w 9336686"/>
              <a:gd name="connsiteY358" fmla="*/ 613731 h 4341716"/>
              <a:gd name="connsiteX359" fmla="*/ 2549000 w 9336686"/>
              <a:gd name="connsiteY359" fmla="*/ 565370 h 4341716"/>
              <a:gd name="connsiteX360" fmla="*/ 2549000 w 9336686"/>
              <a:gd name="connsiteY360" fmla="*/ 480031 h 4341716"/>
              <a:gd name="connsiteX361" fmla="*/ 2678027 w 9336686"/>
              <a:gd name="connsiteY361" fmla="*/ 351004 h 4341716"/>
              <a:gd name="connsiteX362" fmla="*/ 2678026 w 9336686"/>
              <a:gd name="connsiteY362" fmla="*/ 351005 h 4341716"/>
              <a:gd name="connsiteX363" fmla="*/ 2807053 w 9336686"/>
              <a:gd name="connsiteY363" fmla="*/ 480032 h 4341716"/>
              <a:gd name="connsiteX364" fmla="*/ 2807054 w 9336686"/>
              <a:gd name="connsiteY364" fmla="*/ 1074052 h 4341716"/>
              <a:gd name="connsiteX365" fmla="*/ 2817192 w 9336686"/>
              <a:gd name="connsiteY365" fmla="*/ 1124271 h 4341716"/>
              <a:gd name="connsiteX366" fmla="*/ 2936080 w 9336686"/>
              <a:gd name="connsiteY366" fmla="*/ 1203075 h 4341716"/>
              <a:gd name="connsiteX367" fmla="*/ 3054967 w 9336686"/>
              <a:gd name="connsiteY367" fmla="*/ 1124271 h 4341716"/>
              <a:gd name="connsiteX368" fmla="*/ 3058565 w 9336686"/>
              <a:gd name="connsiteY368" fmla="*/ 1106452 h 4341716"/>
              <a:gd name="connsiteX369" fmla="*/ 3058565 w 9336686"/>
              <a:gd name="connsiteY369" fmla="*/ 1017534 h 4341716"/>
              <a:gd name="connsiteX370" fmla="*/ 3187592 w 9336686"/>
              <a:gd name="connsiteY370" fmla="*/ 888507 h 4341716"/>
              <a:gd name="connsiteX371" fmla="*/ 3187591 w 9336686"/>
              <a:gd name="connsiteY371" fmla="*/ 888508 h 4341716"/>
              <a:gd name="connsiteX372" fmla="*/ 3316618 w 9336686"/>
              <a:gd name="connsiteY372" fmla="*/ 1017535 h 4341716"/>
              <a:gd name="connsiteX373" fmla="*/ 3316618 w 9336686"/>
              <a:gd name="connsiteY373" fmla="*/ 1087278 h 4341716"/>
              <a:gd name="connsiteX374" fmla="*/ 3324086 w 9336686"/>
              <a:gd name="connsiteY374" fmla="*/ 1124271 h 4341716"/>
              <a:gd name="connsiteX375" fmla="*/ 3442974 w 9336686"/>
              <a:gd name="connsiteY375" fmla="*/ 1203075 h 4341716"/>
              <a:gd name="connsiteX376" fmla="*/ 3561862 w 9336686"/>
              <a:gd name="connsiteY376" fmla="*/ 1124271 h 4341716"/>
              <a:gd name="connsiteX377" fmla="*/ 3571625 w 9336686"/>
              <a:gd name="connsiteY377" fmla="*/ 1075911 h 4341716"/>
              <a:gd name="connsiteX378" fmla="*/ 3571625 w 9336686"/>
              <a:gd name="connsiteY378" fmla="*/ 783111 h 4341716"/>
              <a:gd name="connsiteX379" fmla="*/ 3700652 w 9336686"/>
              <a:gd name="connsiteY379" fmla="*/ 654084 h 4341716"/>
              <a:gd name="connsiteX380" fmla="*/ 3700651 w 9336686"/>
              <a:gd name="connsiteY380" fmla="*/ 654085 h 4341716"/>
              <a:gd name="connsiteX381" fmla="*/ 3829678 w 9336686"/>
              <a:gd name="connsiteY381" fmla="*/ 783112 h 4341716"/>
              <a:gd name="connsiteX382" fmla="*/ 3829678 w 9336686"/>
              <a:gd name="connsiteY382" fmla="*/ 1405848 h 4341716"/>
              <a:gd name="connsiteX383" fmla="*/ 3845908 w 9336686"/>
              <a:gd name="connsiteY383" fmla="*/ 1432599 h 4341716"/>
              <a:gd name="connsiteX384" fmla="*/ 3945472 w 9336686"/>
              <a:gd name="connsiteY384" fmla="*/ 1479553 h 4341716"/>
              <a:gd name="connsiteX385" fmla="*/ 4036708 w 9336686"/>
              <a:gd name="connsiteY385" fmla="*/ 1441762 h 4341716"/>
              <a:gd name="connsiteX386" fmla="*/ 4062914 w 9336686"/>
              <a:gd name="connsiteY386" fmla="*/ 1402893 h 4341716"/>
              <a:gd name="connsiteX387" fmla="*/ 4062914 w 9336686"/>
              <a:gd name="connsiteY387" fmla="*/ 1326765 h 4341716"/>
              <a:gd name="connsiteX388" fmla="*/ 4141718 w 9336686"/>
              <a:gd name="connsiteY388" fmla="*/ 1207877 h 4341716"/>
              <a:gd name="connsiteX389" fmla="*/ 4185518 w 9336686"/>
              <a:gd name="connsiteY389" fmla="*/ 1199035 h 4341716"/>
              <a:gd name="connsiteX390" fmla="*/ 4185518 w 9336686"/>
              <a:gd name="connsiteY390" fmla="*/ 1197669 h 4341716"/>
              <a:gd name="connsiteX391" fmla="*/ 4208998 w 9336686"/>
              <a:gd name="connsiteY391" fmla="*/ 1195302 h 4341716"/>
              <a:gd name="connsiteX392" fmla="*/ 4308727 w 9336686"/>
              <a:gd name="connsiteY392" fmla="*/ 1109353 h 4341716"/>
              <a:gd name="connsiteX393" fmla="*/ 4316928 w 9336686"/>
              <a:gd name="connsiteY393" fmla="*/ 1062882 h 4341716"/>
              <a:gd name="connsiteX394" fmla="*/ 4316928 w 9336686"/>
              <a:gd name="connsiteY394" fmla="*/ 595713 h 4341716"/>
              <a:gd name="connsiteX395" fmla="*/ 4445955 w 9336686"/>
              <a:gd name="connsiteY395" fmla="*/ 466686 h 4341716"/>
              <a:gd name="connsiteX396" fmla="*/ 4445954 w 9336686"/>
              <a:gd name="connsiteY396" fmla="*/ 466685 h 4341716"/>
              <a:gd name="connsiteX397" fmla="*/ 4574981 w 9336686"/>
              <a:gd name="connsiteY397" fmla="*/ 595712 h 4341716"/>
              <a:gd name="connsiteX398" fmla="*/ 4574981 w 9336686"/>
              <a:gd name="connsiteY398" fmla="*/ 916347 h 4341716"/>
              <a:gd name="connsiteX399" fmla="*/ 4592149 w 9336686"/>
              <a:gd name="connsiteY399" fmla="*/ 944642 h 4341716"/>
              <a:gd name="connsiteX400" fmla="*/ 4691712 w 9336686"/>
              <a:gd name="connsiteY400" fmla="*/ 991596 h 4341716"/>
              <a:gd name="connsiteX401" fmla="*/ 4810600 w 9336686"/>
              <a:gd name="connsiteY401" fmla="*/ 912792 h 4341716"/>
              <a:gd name="connsiteX402" fmla="*/ 4816700 w 9336686"/>
              <a:gd name="connsiteY402" fmla="*/ 882576 h 4341716"/>
              <a:gd name="connsiteX403" fmla="*/ 4816700 w 9336686"/>
              <a:gd name="connsiteY403" fmla="*/ 275141 h 4341716"/>
              <a:gd name="connsiteX404" fmla="*/ 4945727 w 9336686"/>
              <a:gd name="connsiteY404" fmla="*/ 146114 h 4341716"/>
              <a:gd name="connsiteX405" fmla="*/ 4945726 w 9336686"/>
              <a:gd name="connsiteY405" fmla="*/ 146115 h 4341716"/>
              <a:gd name="connsiteX406" fmla="*/ 5074753 w 9336686"/>
              <a:gd name="connsiteY406" fmla="*/ 275142 h 4341716"/>
              <a:gd name="connsiteX407" fmla="*/ 5074753 w 9336686"/>
              <a:gd name="connsiteY407" fmla="*/ 386500 h 4341716"/>
              <a:gd name="connsiteX408" fmla="*/ 5076579 w 9336686"/>
              <a:gd name="connsiteY408" fmla="*/ 395545 h 4341716"/>
              <a:gd name="connsiteX409" fmla="*/ 5195465 w 9336686"/>
              <a:gd name="connsiteY409" fmla="*/ 474349 h 4341716"/>
              <a:gd name="connsiteX410" fmla="*/ 5314353 w 9336686"/>
              <a:gd name="connsiteY410" fmla="*/ 395545 h 4341716"/>
              <a:gd name="connsiteX411" fmla="*/ 5318490 w 9336686"/>
              <a:gd name="connsiteY411" fmla="*/ 375052 h 4341716"/>
              <a:gd name="connsiteX412" fmla="*/ 5318490 w 9336686"/>
              <a:gd name="connsiteY412" fmla="*/ 129027 h 4341716"/>
              <a:gd name="connsiteX413" fmla="*/ 5447517 w 9336686"/>
              <a:gd name="connsiteY413" fmla="*/ 0 h 4341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</a:cxnLst>
            <a:rect l="l" t="t" r="r" b="b"/>
            <a:pathLst>
              <a:path w="9336686" h="4341716">
                <a:moveTo>
                  <a:pt x="3651347" y="3605718"/>
                </a:moveTo>
                <a:lnTo>
                  <a:pt x="3648504" y="3606586"/>
                </a:lnTo>
                <a:lnTo>
                  <a:pt x="3648898" y="3606552"/>
                </a:lnTo>
                <a:lnTo>
                  <a:pt x="3651347" y="3605718"/>
                </a:lnTo>
                <a:close/>
                <a:moveTo>
                  <a:pt x="1906601" y="3260396"/>
                </a:moveTo>
                <a:lnTo>
                  <a:pt x="1903759" y="3261264"/>
                </a:lnTo>
                <a:lnTo>
                  <a:pt x="1904153" y="3261230"/>
                </a:lnTo>
                <a:lnTo>
                  <a:pt x="1906601" y="3260396"/>
                </a:lnTo>
                <a:close/>
                <a:moveTo>
                  <a:pt x="5128552" y="3139033"/>
                </a:moveTo>
                <a:lnTo>
                  <a:pt x="5131001" y="3139867"/>
                </a:lnTo>
                <a:lnTo>
                  <a:pt x="5131395" y="3139901"/>
                </a:lnTo>
                <a:lnTo>
                  <a:pt x="5128552" y="3139033"/>
                </a:lnTo>
                <a:close/>
                <a:moveTo>
                  <a:pt x="145218" y="2924768"/>
                </a:moveTo>
                <a:lnTo>
                  <a:pt x="142375" y="2925636"/>
                </a:lnTo>
                <a:lnTo>
                  <a:pt x="142769" y="2925602"/>
                </a:lnTo>
                <a:lnTo>
                  <a:pt x="145218" y="2924768"/>
                </a:lnTo>
                <a:close/>
                <a:moveTo>
                  <a:pt x="1148720" y="2632936"/>
                </a:moveTo>
                <a:lnTo>
                  <a:pt x="1145876" y="2633804"/>
                </a:lnTo>
                <a:lnTo>
                  <a:pt x="1146270" y="2633770"/>
                </a:lnTo>
                <a:lnTo>
                  <a:pt x="1148720" y="2632936"/>
                </a:lnTo>
                <a:close/>
                <a:moveTo>
                  <a:pt x="8190809" y="1707912"/>
                </a:moveTo>
                <a:lnTo>
                  <a:pt x="8190415" y="1707946"/>
                </a:lnTo>
                <a:lnTo>
                  <a:pt x="8187965" y="1708780"/>
                </a:lnTo>
                <a:lnTo>
                  <a:pt x="8190809" y="1707912"/>
                </a:lnTo>
                <a:close/>
                <a:moveTo>
                  <a:pt x="9194310" y="1416080"/>
                </a:moveTo>
                <a:lnTo>
                  <a:pt x="9193916" y="1416114"/>
                </a:lnTo>
                <a:lnTo>
                  <a:pt x="9191467" y="1416948"/>
                </a:lnTo>
                <a:lnTo>
                  <a:pt x="9194310" y="1416080"/>
                </a:lnTo>
                <a:close/>
                <a:moveTo>
                  <a:pt x="4205290" y="1201815"/>
                </a:moveTo>
                <a:lnTo>
                  <a:pt x="4208133" y="1202683"/>
                </a:lnTo>
                <a:lnTo>
                  <a:pt x="4205684" y="1201849"/>
                </a:lnTo>
                <a:lnTo>
                  <a:pt x="4205290" y="1201815"/>
                </a:lnTo>
                <a:close/>
                <a:moveTo>
                  <a:pt x="7432926" y="1080452"/>
                </a:moveTo>
                <a:lnTo>
                  <a:pt x="7432532" y="1080486"/>
                </a:lnTo>
                <a:lnTo>
                  <a:pt x="7430084" y="1081320"/>
                </a:lnTo>
                <a:lnTo>
                  <a:pt x="7432926" y="1080452"/>
                </a:lnTo>
                <a:close/>
                <a:moveTo>
                  <a:pt x="5688181" y="735130"/>
                </a:moveTo>
                <a:lnTo>
                  <a:pt x="5687787" y="735164"/>
                </a:lnTo>
                <a:lnTo>
                  <a:pt x="5685338" y="735998"/>
                </a:lnTo>
                <a:lnTo>
                  <a:pt x="5688181" y="735130"/>
                </a:lnTo>
                <a:close/>
                <a:moveTo>
                  <a:pt x="5447517" y="0"/>
                </a:moveTo>
                <a:lnTo>
                  <a:pt x="5447516" y="1"/>
                </a:lnTo>
                <a:cubicBezTo>
                  <a:pt x="5518776" y="1"/>
                  <a:pt x="5576543" y="57768"/>
                  <a:pt x="5576543" y="129028"/>
                </a:cubicBezTo>
                <a:lnTo>
                  <a:pt x="5576543" y="596197"/>
                </a:lnTo>
                <a:lnTo>
                  <a:pt x="5584744" y="642668"/>
                </a:lnTo>
                <a:cubicBezTo>
                  <a:pt x="5600663" y="686144"/>
                  <a:pt x="5638275" y="719164"/>
                  <a:pt x="5684473" y="728617"/>
                </a:cubicBezTo>
                <a:lnTo>
                  <a:pt x="5707953" y="730984"/>
                </a:lnTo>
                <a:lnTo>
                  <a:pt x="5707953" y="732350"/>
                </a:lnTo>
                <a:lnTo>
                  <a:pt x="5751753" y="741192"/>
                </a:lnTo>
                <a:cubicBezTo>
                  <a:pt x="5798063" y="760780"/>
                  <a:pt x="5830557" y="806635"/>
                  <a:pt x="5830557" y="860080"/>
                </a:cubicBezTo>
                <a:lnTo>
                  <a:pt x="5830557" y="910409"/>
                </a:lnTo>
                <a:lnTo>
                  <a:pt x="5836071" y="937722"/>
                </a:lnTo>
                <a:cubicBezTo>
                  <a:pt x="5855659" y="984032"/>
                  <a:pt x="5901514" y="1016526"/>
                  <a:pt x="5954959" y="1016526"/>
                </a:cubicBezTo>
                <a:cubicBezTo>
                  <a:pt x="5990589" y="1016526"/>
                  <a:pt x="6022846" y="1002084"/>
                  <a:pt x="6046195" y="978735"/>
                </a:cubicBezTo>
                <a:lnTo>
                  <a:pt x="6073131" y="938784"/>
                </a:lnTo>
                <a:lnTo>
                  <a:pt x="6073131" y="710574"/>
                </a:lnTo>
                <a:cubicBezTo>
                  <a:pt x="6073131" y="639314"/>
                  <a:pt x="6130897" y="581547"/>
                  <a:pt x="6202158" y="581547"/>
                </a:cubicBezTo>
                <a:lnTo>
                  <a:pt x="6202157" y="581548"/>
                </a:lnTo>
                <a:cubicBezTo>
                  <a:pt x="6273417" y="581548"/>
                  <a:pt x="6331184" y="639315"/>
                  <a:pt x="6331184" y="710575"/>
                </a:cubicBezTo>
                <a:lnTo>
                  <a:pt x="6331184" y="1349947"/>
                </a:lnTo>
                <a:lnTo>
                  <a:pt x="6336405" y="1375809"/>
                </a:lnTo>
                <a:cubicBezTo>
                  <a:pt x="6355993" y="1422119"/>
                  <a:pt x="6401847" y="1454613"/>
                  <a:pt x="6455293" y="1454613"/>
                </a:cubicBezTo>
                <a:cubicBezTo>
                  <a:pt x="6508738" y="1454613"/>
                  <a:pt x="6554593" y="1422119"/>
                  <a:pt x="6574180" y="1375809"/>
                </a:cubicBezTo>
                <a:cubicBezTo>
                  <a:pt x="6574338" y="1375028"/>
                  <a:pt x="6574495" y="1374247"/>
                  <a:pt x="6574653" y="1373466"/>
                </a:cubicBezTo>
                <a:lnTo>
                  <a:pt x="6574653" y="1228521"/>
                </a:lnTo>
                <a:cubicBezTo>
                  <a:pt x="6574653" y="1175076"/>
                  <a:pt x="6607147" y="1129221"/>
                  <a:pt x="6653456" y="1109633"/>
                </a:cubicBezTo>
                <a:lnTo>
                  <a:pt x="6701526" y="1099929"/>
                </a:lnTo>
                <a:lnTo>
                  <a:pt x="6701526" y="1099191"/>
                </a:lnTo>
                <a:lnTo>
                  <a:pt x="6725006" y="1096824"/>
                </a:lnTo>
                <a:cubicBezTo>
                  <a:pt x="6755805" y="1090522"/>
                  <a:pt x="6782787" y="1073746"/>
                  <a:pt x="6802070" y="1050380"/>
                </a:cubicBezTo>
                <a:lnTo>
                  <a:pt x="6823858" y="1012404"/>
                </a:lnTo>
                <a:lnTo>
                  <a:pt x="6823858" y="886836"/>
                </a:lnTo>
                <a:cubicBezTo>
                  <a:pt x="6823858" y="833391"/>
                  <a:pt x="6856352" y="787536"/>
                  <a:pt x="6902661" y="767948"/>
                </a:cubicBezTo>
                <a:lnTo>
                  <a:pt x="6950731" y="758244"/>
                </a:lnTo>
                <a:lnTo>
                  <a:pt x="6950731" y="757506"/>
                </a:lnTo>
                <a:lnTo>
                  <a:pt x="6974211" y="755139"/>
                </a:lnTo>
                <a:cubicBezTo>
                  <a:pt x="7005009" y="748837"/>
                  <a:pt x="7031992" y="732061"/>
                  <a:pt x="7051275" y="708695"/>
                </a:cubicBezTo>
                <a:lnTo>
                  <a:pt x="7063236" y="687847"/>
                </a:lnTo>
                <a:lnTo>
                  <a:pt x="7063236" y="474349"/>
                </a:lnTo>
                <a:cubicBezTo>
                  <a:pt x="7063236" y="403089"/>
                  <a:pt x="7121003" y="345322"/>
                  <a:pt x="7192262" y="345322"/>
                </a:cubicBezTo>
                <a:lnTo>
                  <a:pt x="7192261" y="345323"/>
                </a:lnTo>
                <a:cubicBezTo>
                  <a:pt x="7263521" y="345323"/>
                  <a:pt x="7321289" y="403090"/>
                  <a:pt x="7321289" y="474350"/>
                </a:cubicBezTo>
                <a:lnTo>
                  <a:pt x="7321289" y="941519"/>
                </a:lnTo>
                <a:lnTo>
                  <a:pt x="7329490" y="987990"/>
                </a:lnTo>
                <a:cubicBezTo>
                  <a:pt x="7345409" y="1031466"/>
                  <a:pt x="7383020" y="1064486"/>
                  <a:pt x="7429218" y="1073939"/>
                </a:cubicBezTo>
                <a:lnTo>
                  <a:pt x="7452698" y="1076306"/>
                </a:lnTo>
                <a:lnTo>
                  <a:pt x="7452698" y="1077672"/>
                </a:lnTo>
                <a:lnTo>
                  <a:pt x="7496498" y="1086514"/>
                </a:lnTo>
                <a:cubicBezTo>
                  <a:pt x="7542809" y="1106102"/>
                  <a:pt x="7575302" y="1151957"/>
                  <a:pt x="7575302" y="1205402"/>
                </a:cubicBezTo>
                <a:lnTo>
                  <a:pt x="7575302" y="1345613"/>
                </a:lnTo>
                <a:lnTo>
                  <a:pt x="7581398" y="1375809"/>
                </a:lnTo>
                <a:cubicBezTo>
                  <a:pt x="7600986" y="1422119"/>
                  <a:pt x="7646842" y="1454613"/>
                  <a:pt x="7700287" y="1454613"/>
                </a:cubicBezTo>
                <a:cubicBezTo>
                  <a:pt x="7753732" y="1454613"/>
                  <a:pt x="7799587" y="1422119"/>
                  <a:pt x="7819175" y="1375809"/>
                </a:cubicBezTo>
                <a:lnTo>
                  <a:pt x="7821117" y="1366189"/>
                </a:lnTo>
                <a:lnTo>
                  <a:pt x="7821117" y="1101809"/>
                </a:lnTo>
                <a:cubicBezTo>
                  <a:pt x="7821117" y="1030549"/>
                  <a:pt x="7878884" y="972782"/>
                  <a:pt x="7950144" y="972782"/>
                </a:cubicBezTo>
                <a:lnTo>
                  <a:pt x="7950143" y="972783"/>
                </a:lnTo>
                <a:cubicBezTo>
                  <a:pt x="8021403" y="972783"/>
                  <a:pt x="8079171" y="1030550"/>
                  <a:pt x="8079171" y="1101810"/>
                </a:cubicBezTo>
                <a:lnTo>
                  <a:pt x="8079171" y="1568979"/>
                </a:lnTo>
                <a:lnTo>
                  <a:pt x="8087371" y="1615450"/>
                </a:lnTo>
                <a:cubicBezTo>
                  <a:pt x="8103291" y="1658926"/>
                  <a:pt x="8140903" y="1691946"/>
                  <a:pt x="8187101" y="1701399"/>
                </a:cubicBezTo>
                <a:lnTo>
                  <a:pt x="8210581" y="1703766"/>
                </a:lnTo>
                <a:lnTo>
                  <a:pt x="8210581" y="1705132"/>
                </a:lnTo>
                <a:lnTo>
                  <a:pt x="8254380" y="1713974"/>
                </a:lnTo>
                <a:cubicBezTo>
                  <a:pt x="8300690" y="1733562"/>
                  <a:pt x="8333185" y="1779417"/>
                  <a:pt x="8333185" y="1832862"/>
                </a:cubicBezTo>
                <a:lnTo>
                  <a:pt x="8333185" y="1954283"/>
                </a:lnTo>
                <a:lnTo>
                  <a:pt x="8333416" y="1955426"/>
                </a:lnTo>
                <a:cubicBezTo>
                  <a:pt x="8353004" y="2001736"/>
                  <a:pt x="8398859" y="2034230"/>
                  <a:pt x="8452304" y="2034230"/>
                </a:cubicBezTo>
                <a:cubicBezTo>
                  <a:pt x="8505749" y="2034230"/>
                  <a:pt x="8551604" y="2001736"/>
                  <a:pt x="8571191" y="1955426"/>
                </a:cubicBezTo>
                <a:lnTo>
                  <a:pt x="8574647" y="1938306"/>
                </a:lnTo>
                <a:lnTo>
                  <a:pt x="8574647" y="1727044"/>
                </a:lnTo>
                <a:cubicBezTo>
                  <a:pt x="8574647" y="1673599"/>
                  <a:pt x="8607141" y="1627744"/>
                  <a:pt x="8653450" y="1608156"/>
                </a:cubicBezTo>
                <a:lnTo>
                  <a:pt x="8701520" y="1598452"/>
                </a:lnTo>
                <a:lnTo>
                  <a:pt x="8701520" y="1597714"/>
                </a:lnTo>
                <a:lnTo>
                  <a:pt x="8725000" y="1595347"/>
                </a:lnTo>
                <a:cubicBezTo>
                  <a:pt x="8755799" y="1589045"/>
                  <a:pt x="8782781" y="1572269"/>
                  <a:pt x="8802064" y="1548903"/>
                </a:cubicBezTo>
                <a:lnTo>
                  <a:pt x="8824619" y="1509590"/>
                </a:lnTo>
                <a:lnTo>
                  <a:pt x="8824619" y="809977"/>
                </a:lnTo>
                <a:cubicBezTo>
                  <a:pt x="8824619" y="738717"/>
                  <a:pt x="8882386" y="680950"/>
                  <a:pt x="8953646" y="680950"/>
                </a:cubicBezTo>
                <a:lnTo>
                  <a:pt x="8953645" y="680951"/>
                </a:lnTo>
                <a:cubicBezTo>
                  <a:pt x="9024905" y="680951"/>
                  <a:pt x="9082672" y="738718"/>
                  <a:pt x="9082672" y="809978"/>
                </a:cubicBezTo>
                <a:lnTo>
                  <a:pt x="9082672" y="1277147"/>
                </a:lnTo>
                <a:lnTo>
                  <a:pt x="9090873" y="1323618"/>
                </a:lnTo>
                <a:cubicBezTo>
                  <a:pt x="9106792" y="1367094"/>
                  <a:pt x="9144404" y="1400114"/>
                  <a:pt x="9190602" y="1409567"/>
                </a:cubicBezTo>
                <a:lnTo>
                  <a:pt x="9214082" y="1411934"/>
                </a:lnTo>
                <a:lnTo>
                  <a:pt x="9214082" y="1413300"/>
                </a:lnTo>
                <a:lnTo>
                  <a:pt x="9257882" y="1422142"/>
                </a:lnTo>
                <a:cubicBezTo>
                  <a:pt x="9304192" y="1441730"/>
                  <a:pt x="9336686" y="1487585"/>
                  <a:pt x="9336686" y="1541030"/>
                </a:cubicBezTo>
                <a:lnTo>
                  <a:pt x="9336686" y="2136650"/>
                </a:lnTo>
                <a:lnTo>
                  <a:pt x="9336686" y="2205066"/>
                </a:lnTo>
                <a:cubicBezTo>
                  <a:pt x="9336686" y="2656246"/>
                  <a:pt x="9336685" y="3107425"/>
                  <a:pt x="9336685" y="3558605"/>
                </a:cubicBezTo>
                <a:cubicBezTo>
                  <a:pt x="9336685" y="3629865"/>
                  <a:pt x="9278918" y="3687632"/>
                  <a:pt x="9207658" y="3687632"/>
                </a:cubicBezTo>
                <a:lnTo>
                  <a:pt x="9207659" y="3687631"/>
                </a:lnTo>
                <a:cubicBezTo>
                  <a:pt x="9136399" y="3687631"/>
                  <a:pt x="9078632" y="3629864"/>
                  <a:pt x="9078632" y="3558604"/>
                </a:cubicBezTo>
                <a:lnTo>
                  <a:pt x="9078632" y="2935868"/>
                </a:lnTo>
                <a:lnTo>
                  <a:pt x="9062402" y="2909117"/>
                </a:lnTo>
                <a:cubicBezTo>
                  <a:pt x="9038736" y="2880441"/>
                  <a:pt x="9002922" y="2862163"/>
                  <a:pt x="8962838" y="2862163"/>
                </a:cubicBezTo>
                <a:cubicBezTo>
                  <a:pt x="8909393" y="2862163"/>
                  <a:pt x="8863538" y="2894657"/>
                  <a:pt x="8843950" y="2940967"/>
                </a:cubicBezTo>
                <a:lnTo>
                  <a:pt x="8842149" y="2949889"/>
                </a:lnTo>
                <a:lnTo>
                  <a:pt x="8842149" y="3377665"/>
                </a:lnTo>
                <a:cubicBezTo>
                  <a:pt x="8842149" y="3448925"/>
                  <a:pt x="8784382" y="3506692"/>
                  <a:pt x="8713122" y="3506692"/>
                </a:cubicBezTo>
                <a:lnTo>
                  <a:pt x="8713123" y="3506691"/>
                </a:lnTo>
                <a:cubicBezTo>
                  <a:pt x="8641863" y="3506691"/>
                  <a:pt x="8584096" y="3448924"/>
                  <a:pt x="8584096" y="3377664"/>
                </a:cubicBezTo>
                <a:cubicBezTo>
                  <a:pt x="8584096" y="3383172"/>
                  <a:pt x="8584095" y="3388679"/>
                  <a:pt x="8584095" y="3394187"/>
                </a:cubicBezTo>
                <a:lnTo>
                  <a:pt x="8573957" y="3343968"/>
                </a:lnTo>
                <a:cubicBezTo>
                  <a:pt x="8554369" y="3297658"/>
                  <a:pt x="8508514" y="3265164"/>
                  <a:pt x="8455069" y="3265164"/>
                </a:cubicBezTo>
                <a:cubicBezTo>
                  <a:pt x="8401624" y="3265164"/>
                  <a:pt x="8355769" y="3297658"/>
                  <a:pt x="8336182" y="3343968"/>
                </a:cubicBezTo>
                <a:lnTo>
                  <a:pt x="8326418" y="3392328"/>
                </a:lnTo>
                <a:lnTo>
                  <a:pt x="8326418" y="3978730"/>
                </a:lnTo>
                <a:cubicBezTo>
                  <a:pt x="8326418" y="4049990"/>
                  <a:pt x="8268651" y="4107757"/>
                  <a:pt x="8197391" y="4107757"/>
                </a:cubicBezTo>
                <a:lnTo>
                  <a:pt x="8197392" y="4107756"/>
                </a:lnTo>
                <a:cubicBezTo>
                  <a:pt x="8126132" y="4107756"/>
                  <a:pt x="8068365" y="4049989"/>
                  <a:pt x="8068365" y="3978729"/>
                </a:cubicBezTo>
                <a:cubicBezTo>
                  <a:pt x="8068365" y="3679742"/>
                  <a:pt x="8068364" y="3380754"/>
                  <a:pt x="8068364" y="3081767"/>
                </a:cubicBezTo>
                <a:lnTo>
                  <a:pt x="8058226" y="3031548"/>
                </a:lnTo>
                <a:cubicBezTo>
                  <a:pt x="8038638" y="2985238"/>
                  <a:pt x="7992783" y="2952744"/>
                  <a:pt x="7939338" y="2952744"/>
                </a:cubicBezTo>
                <a:cubicBezTo>
                  <a:pt x="7885893" y="2952744"/>
                  <a:pt x="7840038" y="2985238"/>
                  <a:pt x="7820451" y="3031548"/>
                </a:cubicBezTo>
                <a:lnTo>
                  <a:pt x="7816853" y="3049367"/>
                </a:lnTo>
                <a:lnTo>
                  <a:pt x="7816853" y="3358313"/>
                </a:lnTo>
                <a:cubicBezTo>
                  <a:pt x="7816853" y="3429573"/>
                  <a:pt x="7759086" y="3487340"/>
                  <a:pt x="7687826" y="3487340"/>
                </a:cubicBezTo>
                <a:lnTo>
                  <a:pt x="7687827" y="3487339"/>
                </a:lnTo>
                <a:cubicBezTo>
                  <a:pt x="7616567" y="3487339"/>
                  <a:pt x="7558800" y="3429572"/>
                  <a:pt x="7558800" y="3358312"/>
                </a:cubicBezTo>
                <a:lnTo>
                  <a:pt x="7558800" y="2977960"/>
                </a:lnTo>
                <a:lnTo>
                  <a:pt x="7551332" y="2940967"/>
                </a:lnTo>
                <a:cubicBezTo>
                  <a:pt x="7531744" y="2894657"/>
                  <a:pt x="7485889" y="2862163"/>
                  <a:pt x="7432444" y="2862163"/>
                </a:cubicBezTo>
                <a:cubicBezTo>
                  <a:pt x="7361184" y="2862163"/>
                  <a:pt x="7303417" y="2919930"/>
                  <a:pt x="7303417" y="2991190"/>
                </a:cubicBezTo>
                <a:cubicBezTo>
                  <a:pt x="7303417" y="3248021"/>
                  <a:pt x="7303416" y="3504851"/>
                  <a:pt x="7303416" y="3761682"/>
                </a:cubicBezTo>
                <a:cubicBezTo>
                  <a:pt x="7303416" y="3832942"/>
                  <a:pt x="7245649" y="3890709"/>
                  <a:pt x="7174389" y="3890709"/>
                </a:cubicBezTo>
                <a:lnTo>
                  <a:pt x="7174390" y="3890708"/>
                </a:lnTo>
                <a:cubicBezTo>
                  <a:pt x="7103130" y="3890708"/>
                  <a:pt x="7045363" y="3832941"/>
                  <a:pt x="7045363" y="3761681"/>
                </a:cubicBezTo>
                <a:cubicBezTo>
                  <a:pt x="7045363" y="3767189"/>
                  <a:pt x="7045362" y="3772696"/>
                  <a:pt x="7045362" y="3778204"/>
                </a:cubicBezTo>
                <a:lnTo>
                  <a:pt x="7035224" y="3727985"/>
                </a:lnTo>
                <a:cubicBezTo>
                  <a:pt x="7015636" y="3681675"/>
                  <a:pt x="6969781" y="3649181"/>
                  <a:pt x="6916336" y="3649181"/>
                </a:cubicBezTo>
                <a:cubicBezTo>
                  <a:pt x="6862891" y="3649181"/>
                  <a:pt x="6817036" y="3681675"/>
                  <a:pt x="6797449" y="3727985"/>
                </a:cubicBezTo>
                <a:lnTo>
                  <a:pt x="6787685" y="3776346"/>
                </a:lnTo>
                <a:lnTo>
                  <a:pt x="6787685" y="3861685"/>
                </a:lnTo>
                <a:cubicBezTo>
                  <a:pt x="6787685" y="3932945"/>
                  <a:pt x="6729918" y="3990712"/>
                  <a:pt x="6658658" y="3990712"/>
                </a:cubicBezTo>
                <a:lnTo>
                  <a:pt x="6658659" y="3990711"/>
                </a:lnTo>
                <a:cubicBezTo>
                  <a:pt x="6587399" y="3990711"/>
                  <a:pt x="6529632" y="3932944"/>
                  <a:pt x="6529632" y="3861684"/>
                </a:cubicBezTo>
                <a:cubicBezTo>
                  <a:pt x="6529632" y="3663677"/>
                  <a:pt x="6529631" y="3465671"/>
                  <a:pt x="6529631" y="3267664"/>
                </a:cubicBezTo>
                <a:lnTo>
                  <a:pt x="6519493" y="3217445"/>
                </a:lnTo>
                <a:cubicBezTo>
                  <a:pt x="6499905" y="3171135"/>
                  <a:pt x="6454050" y="3138641"/>
                  <a:pt x="6400605" y="3138641"/>
                </a:cubicBezTo>
                <a:cubicBezTo>
                  <a:pt x="6347160" y="3138641"/>
                  <a:pt x="6301305" y="3171135"/>
                  <a:pt x="6281718" y="3217445"/>
                </a:cubicBezTo>
                <a:lnTo>
                  <a:pt x="6278120" y="3235264"/>
                </a:lnTo>
                <a:lnTo>
                  <a:pt x="6278120" y="3324182"/>
                </a:lnTo>
                <a:cubicBezTo>
                  <a:pt x="6278120" y="3395442"/>
                  <a:pt x="6220353" y="3453209"/>
                  <a:pt x="6149093" y="3453209"/>
                </a:cubicBezTo>
                <a:lnTo>
                  <a:pt x="6149094" y="3453208"/>
                </a:lnTo>
                <a:cubicBezTo>
                  <a:pt x="6077834" y="3453208"/>
                  <a:pt x="6020067" y="3395441"/>
                  <a:pt x="6020067" y="3324181"/>
                </a:cubicBezTo>
                <a:lnTo>
                  <a:pt x="6020067" y="3254438"/>
                </a:lnTo>
                <a:lnTo>
                  <a:pt x="6012599" y="3217445"/>
                </a:lnTo>
                <a:cubicBezTo>
                  <a:pt x="5993011" y="3171135"/>
                  <a:pt x="5947156" y="3138641"/>
                  <a:pt x="5893711" y="3138641"/>
                </a:cubicBezTo>
                <a:cubicBezTo>
                  <a:pt x="5840266" y="3138641"/>
                  <a:pt x="5794411" y="3171135"/>
                  <a:pt x="5774823" y="3217445"/>
                </a:cubicBezTo>
                <a:lnTo>
                  <a:pt x="5765060" y="3265805"/>
                </a:lnTo>
                <a:lnTo>
                  <a:pt x="5765060" y="3558605"/>
                </a:lnTo>
                <a:cubicBezTo>
                  <a:pt x="5765060" y="3629865"/>
                  <a:pt x="5707293" y="3687632"/>
                  <a:pt x="5636033" y="3687632"/>
                </a:cubicBezTo>
                <a:lnTo>
                  <a:pt x="5636034" y="3687631"/>
                </a:lnTo>
                <a:cubicBezTo>
                  <a:pt x="5564774" y="3687631"/>
                  <a:pt x="5507007" y="3629864"/>
                  <a:pt x="5507007" y="3558604"/>
                </a:cubicBezTo>
                <a:lnTo>
                  <a:pt x="5507007" y="2935868"/>
                </a:lnTo>
                <a:lnTo>
                  <a:pt x="5490777" y="2909117"/>
                </a:lnTo>
                <a:cubicBezTo>
                  <a:pt x="5467111" y="2880441"/>
                  <a:pt x="5431296" y="2862163"/>
                  <a:pt x="5391213" y="2862163"/>
                </a:cubicBezTo>
                <a:cubicBezTo>
                  <a:pt x="5355583" y="2862163"/>
                  <a:pt x="5323326" y="2876605"/>
                  <a:pt x="5299977" y="2899954"/>
                </a:cubicBezTo>
                <a:lnTo>
                  <a:pt x="5273771" y="2938823"/>
                </a:lnTo>
                <a:lnTo>
                  <a:pt x="5273771" y="3014951"/>
                </a:lnTo>
                <a:cubicBezTo>
                  <a:pt x="5273771" y="3068396"/>
                  <a:pt x="5241277" y="3114251"/>
                  <a:pt x="5194967" y="3133839"/>
                </a:cubicBezTo>
                <a:lnTo>
                  <a:pt x="5151167" y="3142681"/>
                </a:lnTo>
                <a:lnTo>
                  <a:pt x="5151167" y="3144047"/>
                </a:lnTo>
                <a:lnTo>
                  <a:pt x="5127687" y="3146414"/>
                </a:lnTo>
                <a:cubicBezTo>
                  <a:pt x="5081489" y="3155867"/>
                  <a:pt x="5043877" y="3188887"/>
                  <a:pt x="5027958" y="3232363"/>
                </a:cubicBezTo>
                <a:lnTo>
                  <a:pt x="5019757" y="3278834"/>
                </a:lnTo>
                <a:lnTo>
                  <a:pt x="5019757" y="3746003"/>
                </a:lnTo>
                <a:cubicBezTo>
                  <a:pt x="5019757" y="3817263"/>
                  <a:pt x="4961990" y="3875030"/>
                  <a:pt x="4890730" y="3875030"/>
                </a:cubicBezTo>
                <a:lnTo>
                  <a:pt x="4890731" y="3875031"/>
                </a:lnTo>
                <a:cubicBezTo>
                  <a:pt x="4819471" y="3875031"/>
                  <a:pt x="4761704" y="3817264"/>
                  <a:pt x="4761704" y="3746004"/>
                </a:cubicBezTo>
                <a:lnTo>
                  <a:pt x="4761704" y="3425369"/>
                </a:lnTo>
                <a:lnTo>
                  <a:pt x="4744536" y="3397074"/>
                </a:lnTo>
                <a:cubicBezTo>
                  <a:pt x="4720871" y="3368398"/>
                  <a:pt x="4685057" y="3350120"/>
                  <a:pt x="4644973" y="3350120"/>
                </a:cubicBezTo>
                <a:cubicBezTo>
                  <a:pt x="4591528" y="3350120"/>
                  <a:pt x="4545673" y="3382614"/>
                  <a:pt x="4526085" y="3428924"/>
                </a:cubicBezTo>
                <a:lnTo>
                  <a:pt x="4519985" y="3459140"/>
                </a:lnTo>
                <a:lnTo>
                  <a:pt x="4519985" y="4066575"/>
                </a:lnTo>
                <a:cubicBezTo>
                  <a:pt x="4519985" y="4137835"/>
                  <a:pt x="4462218" y="4195602"/>
                  <a:pt x="4390958" y="4195602"/>
                </a:cubicBezTo>
                <a:lnTo>
                  <a:pt x="4390959" y="4195601"/>
                </a:lnTo>
                <a:cubicBezTo>
                  <a:pt x="4319699" y="4195601"/>
                  <a:pt x="4261932" y="4137834"/>
                  <a:pt x="4261932" y="4066574"/>
                </a:cubicBezTo>
                <a:lnTo>
                  <a:pt x="4261932" y="3955216"/>
                </a:lnTo>
                <a:lnTo>
                  <a:pt x="4260106" y="3946171"/>
                </a:lnTo>
                <a:cubicBezTo>
                  <a:pt x="4240518" y="3899861"/>
                  <a:pt x="4194663" y="3867367"/>
                  <a:pt x="4141220" y="3867367"/>
                </a:cubicBezTo>
                <a:cubicBezTo>
                  <a:pt x="4087775" y="3867367"/>
                  <a:pt x="4041920" y="3899861"/>
                  <a:pt x="4022332" y="3946171"/>
                </a:cubicBezTo>
                <a:lnTo>
                  <a:pt x="4018195" y="3966664"/>
                </a:lnTo>
                <a:lnTo>
                  <a:pt x="4018195" y="4212689"/>
                </a:lnTo>
                <a:cubicBezTo>
                  <a:pt x="4018195" y="4283949"/>
                  <a:pt x="3960428" y="4341716"/>
                  <a:pt x="3889168" y="4341716"/>
                </a:cubicBezTo>
                <a:lnTo>
                  <a:pt x="3889169" y="4341715"/>
                </a:lnTo>
                <a:cubicBezTo>
                  <a:pt x="3817909" y="4341715"/>
                  <a:pt x="3760142" y="4283948"/>
                  <a:pt x="3760142" y="4212688"/>
                </a:cubicBezTo>
                <a:lnTo>
                  <a:pt x="3760142" y="3745519"/>
                </a:lnTo>
                <a:lnTo>
                  <a:pt x="3751941" y="3699048"/>
                </a:lnTo>
                <a:cubicBezTo>
                  <a:pt x="3736022" y="3655572"/>
                  <a:pt x="3698410" y="3622552"/>
                  <a:pt x="3652212" y="3613099"/>
                </a:cubicBezTo>
                <a:lnTo>
                  <a:pt x="3628732" y="3610732"/>
                </a:lnTo>
                <a:lnTo>
                  <a:pt x="3628732" y="3609366"/>
                </a:lnTo>
                <a:lnTo>
                  <a:pt x="3584932" y="3600524"/>
                </a:lnTo>
                <a:cubicBezTo>
                  <a:pt x="3538622" y="3580936"/>
                  <a:pt x="3506128" y="3535081"/>
                  <a:pt x="3506128" y="3481636"/>
                </a:cubicBezTo>
                <a:lnTo>
                  <a:pt x="3506128" y="3431307"/>
                </a:lnTo>
                <a:lnTo>
                  <a:pt x="3500614" y="3403994"/>
                </a:lnTo>
                <a:cubicBezTo>
                  <a:pt x="3481026" y="3357684"/>
                  <a:pt x="3435171" y="3325190"/>
                  <a:pt x="3381726" y="3325190"/>
                </a:cubicBezTo>
                <a:cubicBezTo>
                  <a:pt x="3346096" y="3325190"/>
                  <a:pt x="3313839" y="3339632"/>
                  <a:pt x="3290490" y="3362981"/>
                </a:cubicBezTo>
                <a:lnTo>
                  <a:pt x="3263554" y="3402932"/>
                </a:lnTo>
                <a:lnTo>
                  <a:pt x="3263554" y="3631142"/>
                </a:lnTo>
                <a:cubicBezTo>
                  <a:pt x="3263554" y="3702402"/>
                  <a:pt x="3205788" y="3760169"/>
                  <a:pt x="3134527" y="3760169"/>
                </a:cubicBezTo>
                <a:lnTo>
                  <a:pt x="3134528" y="3760168"/>
                </a:lnTo>
                <a:cubicBezTo>
                  <a:pt x="3063268" y="3760168"/>
                  <a:pt x="3005501" y="3702401"/>
                  <a:pt x="3005501" y="3631141"/>
                </a:cubicBezTo>
                <a:lnTo>
                  <a:pt x="3005501" y="2991769"/>
                </a:lnTo>
                <a:lnTo>
                  <a:pt x="3000280" y="2965907"/>
                </a:lnTo>
                <a:cubicBezTo>
                  <a:pt x="2980692" y="2919597"/>
                  <a:pt x="2934838" y="2887103"/>
                  <a:pt x="2881392" y="2887103"/>
                </a:cubicBezTo>
                <a:cubicBezTo>
                  <a:pt x="2827947" y="2887103"/>
                  <a:pt x="2782092" y="2919597"/>
                  <a:pt x="2762505" y="2965907"/>
                </a:cubicBezTo>
                <a:cubicBezTo>
                  <a:pt x="2762347" y="2966688"/>
                  <a:pt x="2762190" y="2967469"/>
                  <a:pt x="2762032" y="2968250"/>
                </a:cubicBezTo>
                <a:lnTo>
                  <a:pt x="2762032" y="3113195"/>
                </a:lnTo>
                <a:cubicBezTo>
                  <a:pt x="2762032" y="3166640"/>
                  <a:pt x="2729538" y="3212495"/>
                  <a:pt x="2683229" y="3232083"/>
                </a:cubicBezTo>
                <a:lnTo>
                  <a:pt x="2635159" y="3241787"/>
                </a:lnTo>
                <a:lnTo>
                  <a:pt x="2635159" y="3242525"/>
                </a:lnTo>
                <a:lnTo>
                  <a:pt x="2611679" y="3244892"/>
                </a:lnTo>
                <a:cubicBezTo>
                  <a:pt x="2580880" y="3251194"/>
                  <a:pt x="2553898" y="3267970"/>
                  <a:pt x="2534615" y="3291336"/>
                </a:cubicBezTo>
                <a:lnTo>
                  <a:pt x="2512827" y="3329312"/>
                </a:lnTo>
                <a:lnTo>
                  <a:pt x="2512827" y="3454880"/>
                </a:lnTo>
                <a:cubicBezTo>
                  <a:pt x="2512827" y="3508325"/>
                  <a:pt x="2480333" y="3554180"/>
                  <a:pt x="2434024" y="3573768"/>
                </a:cubicBezTo>
                <a:lnTo>
                  <a:pt x="2385954" y="3583472"/>
                </a:lnTo>
                <a:lnTo>
                  <a:pt x="2385954" y="3584210"/>
                </a:lnTo>
                <a:lnTo>
                  <a:pt x="2362474" y="3586577"/>
                </a:lnTo>
                <a:cubicBezTo>
                  <a:pt x="2331676" y="3592879"/>
                  <a:pt x="2304693" y="3609655"/>
                  <a:pt x="2285410" y="3633021"/>
                </a:cubicBezTo>
                <a:lnTo>
                  <a:pt x="2273449" y="3653869"/>
                </a:lnTo>
                <a:lnTo>
                  <a:pt x="2273449" y="3867367"/>
                </a:lnTo>
                <a:cubicBezTo>
                  <a:pt x="2273449" y="3938627"/>
                  <a:pt x="2215682" y="3996394"/>
                  <a:pt x="2144423" y="3996394"/>
                </a:cubicBezTo>
                <a:lnTo>
                  <a:pt x="2144424" y="3996393"/>
                </a:lnTo>
                <a:cubicBezTo>
                  <a:pt x="2073164" y="3996393"/>
                  <a:pt x="2015396" y="3938626"/>
                  <a:pt x="2015396" y="3867366"/>
                </a:cubicBezTo>
                <a:lnTo>
                  <a:pt x="2015396" y="3400197"/>
                </a:lnTo>
                <a:lnTo>
                  <a:pt x="2007195" y="3353726"/>
                </a:lnTo>
                <a:cubicBezTo>
                  <a:pt x="1991276" y="3310250"/>
                  <a:pt x="1953665" y="3277230"/>
                  <a:pt x="1907467" y="3267777"/>
                </a:cubicBezTo>
                <a:lnTo>
                  <a:pt x="1883987" y="3265410"/>
                </a:lnTo>
                <a:lnTo>
                  <a:pt x="1883987" y="3264044"/>
                </a:lnTo>
                <a:lnTo>
                  <a:pt x="1840187" y="3255202"/>
                </a:lnTo>
                <a:cubicBezTo>
                  <a:pt x="1793876" y="3235614"/>
                  <a:pt x="1761383" y="3189759"/>
                  <a:pt x="1761383" y="3136314"/>
                </a:cubicBezTo>
                <a:lnTo>
                  <a:pt x="1761383" y="2996103"/>
                </a:lnTo>
                <a:lnTo>
                  <a:pt x="1755287" y="2965907"/>
                </a:lnTo>
                <a:cubicBezTo>
                  <a:pt x="1735699" y="2919597"/>
                  <a:pt x="1689843" y="2887103"/>
                  <a:pt x="1636398" y="2887103"/>
                </a:cubicBezTo>
                <a:cubicBezTo>
                  <a:pt x="1582953" y="2887103"/>
                  <a:pt x="1537098" y="2919597"/>
                  <a:pt x="1517510" y="2965907"/>
                </a:cubicBezTo>
                <a:lnTo>
                  <a:pt x="1515568" y="2975527"/>
                </a:lnTo>
                <a:lnTo>
                  <a:pt x="1515568" y="3239907"/>
                </a:lnTo>
                <a:cubicBezTo>
                  <a:pt x="1515568" y="3311167"/>
                  <a:pt x="1457801" y="3368934"/>
                  <a:pt x="1386541" y="3368934"/>
                </a:cubicBezTo>
                <a:lnTo>
                  <a:pt x="1386542" y="3368933"/>
                </a:lnTo>
                <a:cubicBezTo>
                  <a:pt x="1315282" y="3368933"/>
                  <a:pt x="1257514" y="3311166"/>
                  <a:pt x="1257514" y="3239906"/>
                </a:cubicBezTo>
                <a:lnTo>
                  <a:pt x="1257514" y="2772737"/>
                </a:lnTo>
                <a:lnTo>
                  <a:pt x="1249314" y="2726266"/>
                </a:lnTo>
                <a:cubicBezTo>
                  <a:pt x="1233394" y="2682790"/>
                  <a:pt x="1195782" y="2649770"/>
                  <a:pt x="1149584" y="2640317"/>
                </a:cubicBezTo>
                <a:lnTo>
                  <a:pt x="1126104" y="2637950"/>
                </a:lnTo>
                <a:lnTo>
                  <a:pt x="1126104" y="2636584"/>
                </a:lnTo>
                <a:lnTo>
                  <a:pt x="1082305" y="2627742"/>
                </a:lnTo>
                <a:cubicBezTo>
                  <a:pt x="1035995" y="2608154"/>
                  <a:pt x="1003500" y="2562299"/>
                  <a:pt x="1003500" y="2508854"/>
                </a:cubicBezTo>
                <a:lnTo>
                  <a:pt x="1003500" y="2387433"/>
                </a:lnTo>
                <a:lnTo>
                  <a:pt x="1003269" y="2386290"/>
                </a:lnTo>
                <a:cubicBezTo>
                  <a:pt x="983681" y="2339980"/>
                  <a:pt x="937826" y="2307486"/>
                  <a:pt x="884381" y="2307486"/>
                </a:cubicBezTo>
                <a:cubicBezTo>
                  <a:pt x="830936" y="2307486"/>
                  <a:pt x="785081" y="2339980"/>
                  <a:pt x="765494" y="2386290"/>
                </a:cubicBezTo>
                <a:lnTo>
                  <a:pt x="762038" y="2403410"/>
                </a:lnTo>
                <a:lnTo>
                  <a:pt x="762038" y="2614672"/>
                </a:lnTo>
                <a:cubicBezTo>
                  <a:pt x="762038" y="2668117"/>
                  <a:pt x="729544" y="2713972"/>
                  <a:pt x="683235" y="2733560"/>
                </a:cubicBezTo>
                <a:lnTo>
                  <a:pt x="635165" y="2743264"/>
                </a:lnTo>
                <a:lnTo>
                  <a:pt x="635165" y="2744002"/>
                </a:lnTo>
                <a:lnTo>
                  <a:pt x="611685" y="2746369"/>
                </a:lnTo>
                <a:cubicBezTo>
                  <a:pt x="580886" y="2752671"/>
                  <a:pt x="553904" y="2769447"/>
                  <a:pt x="534621" y="2792813"/>
                </a:cubicBezTo>
                <a:lnTo>
                  <a:pt x="512066" y="2832126"/>
                </a:lnTo>
                <a:lnTo>
                  <a:pt x="512066" y="3531739"/>
                </a:lnTo>
                <a:cubicBezTo>
                  <a:pt x="512066" y="3602999"/>
                  <a:pt x="454299" y="3660766"/>
                  <a:pt x="383039" y="3660766"/>
                </a:cubicBezTo>
                <a:lnTo>
                  <a:pt x="383040" y="3660765"/>
                </a:lnTo>
                <a:cubicBezTo>
                  <a:pt x="311780" y="3660765"/>
                  <a:pt x="254013" y="3602998"/>
                  <a:pt x="254013" y="3531738"/>
                </a:cubicBezTo>
                <a:lnTo>
                  <a:pt x="254013" y="3064569"/>
                </a:lnTo>
                <a:lnTo>
                  <a:pt x="245812" y="3018098"/>
                </a:lnTo>
                <a:cubicBezTo>
                  <a:pt x="229893" y="2974622"/>
                  <a:pt x="192281" y="2941602"/>
                  <a:pt x="146083" y="2932149"/>
                </a:cubicBezTo>
                <a:lnTo>
                  <a:pt x="122603" y="2929782"/>
                </a:lnTo>
                <a:lnTo>
                  <a:pt x="122603" y="2928416"/>
                </a:lnTo>
                <a:lnTo>
                  <a:pt x="78803" y="2919574"/>
                </a:lnTo>
                <a:cubicBezTo>
                  <a:pt x="55648" y="2909780"/>
                  <a:pt x="35947" y="2893419"/>
                  <a:pt x="22035" y="2872826"/>
                </a:cubicBezTo>
                <a:lnTo>
                  <a:pt x="0" y="2800689"/>
                </a:lnTo>
                <a:lnTo>
                  <a:pt x="0" y="783111"/>
                </a:lnTo>
                <a:cubicBezTo>
                  <a:pt x="0" y="711851"/>
                  <a:pt x="57767" y="654084"/>
                  <a:pt x="129027" y="654084"/>
                </a:cubicBezTo>
                <a:lnTo>
                  <a:pt x="129026" y="654085"/>
                </a:lnTo>
                <a:cubicBezTo>
                  <a:pt x="200286" y="654085"/>
                  <a:pt x="258053" y="711852"/>
                  <a:pt x="258053" y="783112"/>
                </a:cubicBezTo>
                <a:lnTo>
                  <a:pt x="258053" y="1405848"/>
                </a:lnTo>
                <a:lnTo>
                  <a:pt x="274283" y="1432599"/>
                </a:lnTo>
                <a:cubicBezTo>
                  <a:pt x="297949" y="1461275"/>
                  <a:pt x="333763" y="1479553"/>
                  <a:pt x="373847" y="1479553"/>
                </a:cubicBezTo>
                <a:cubicBezTo>
                  <a:pt x="427292" y="1479553"/>
                  <a:pt x="473147" y="1447059"/>
                  <a:pt x="492735" y="1400749"/>
                </a:cubicBezTo>
                <a:lnTo>
                  <a:pt x="494536" y="1391827"/>
                </a:lnTo>
                <a:lnTo>
                  <a:pt x="494536" y="964051"/>
                </a:lnTo>
                <a:cubicBezTo>
                  <a:pt x="494536" y="892791"/>
                  <a:pt x="552303" y="835024"/>
                  <a:pt x="623563" y="835024"/>
                </a:cubicBezTo>
                <a:lnTo>
                  <a:pt x="623562" y="835025"/>
                </a:lnTo>
                <a:cubicBezTo>
                  <a:pt x="694822" y="835025"/>
                  <a:pt x="752589" y="892792"/>
                  <a:pt x="752589" y="964052"/>
                </a:cubicBezTo>
                <a:cubicBezTo>
                  <a:pt x="752589" y="958544"/>
                  <a:pt x="752590" y="953037"/>
                  <a:pt x="752590" y="947529"/>
                </a:cubicBezTo>
                <a:lnTo>
                  <a:pt x="762728" y="997748"/>
                </a:lnTo>
                <a:cubicBezTo>
                  <a:pt x="782316" y="1044058"/>
                  <a:pt x="828171" y="1076552"/>
                  <a:pt x="881616" y="1076552"/>
                </a:cubicBezTo>
                <a:cubicBezTo>
                  <a:pt x="935061" y="1076552"/>
                  <a:pt x="980916" y="1044058"/>
                  <a:pt x="1000503" y="997748"/>
                </a:cubicBezTo>
                <a:lnTo>
                  <a:pt x="1010267" y="949388"/>
                </a:lnTo>
                <a:lnTo>
                  <a:pt x="1010267" y="362986"/>
                </a:lnTo>
                <a:cubicBezTo>
                  <a:pt x="1010267" y="291726"/>
                  <a:pt x="1068034" y="233959"/>
                  <a:pt x="1139294" y="233959"/>
                </a:cubicBezTo>
                <a:lnTo>
                  <a:pt x="1139293" y="233960"/>
                </a:lnTo>
                <a:cubicBezTo>
                  <a:pt x="1210553" y="233960"/>
                  <a:pt x="1268320" y="291727"/>
                  <a:pt x="1268320" y="362987"/>
                </a:cubicBezTo>
                <a:cubicBezTo>
                  <a:pt x="1268320" y="661974"/>
                  <a:pt x="1268321" y="960962"/>
                  <a:pt x="1268321" y="1259949"/>
                </a:cubicBezTo>
                <a:lnTo>
                  <a:pt x="1278459" y="1310168"/>
                </a:lnTo>
                <a:cubicBezTo>
                  <a:pt x="1298047" y="1356478"/>
                  <a:pt x="1343902" y="1388972"/>
                  <a:pt x="1397347" y="1388972"/>
                </a:cubicBezTo>
                <a:cubicBezTo>
                  <a:pt x="1450792" y="1388972"/>
                  <a:pt x="1496647" y="1356478"/>
                  <a:pt x="1516234" y="1310168"/>
                </a:cubicBezTo>
                <a:lnTo>
                  <a:pt x="1519832" y="1292349"/>
                </a:lnTo>
                <a:lnTo>
                  <a:pt x="1519832" y="983403"/>
                </a:lnTo>
                <a:cubicBezTo>
                  <a:pt x="1519832" y="912143"/>
                  <a:pt x="1577599" y="854376"/>
                  <a:pt x="1648859" y="854376"/>
                </a:cubicBezTo>
                <a:lnTo>
                  <a:pt x="1648858" y="854377"/>
                </a:lnTo>
                <a:cubicBezTo>
                  <a:pt x="1720118" y="854377"/>
                  <a:pt x="1777885" y="912144"/>
                  <a:pt x="1777885" y="983404"/>
                </a:cubicBezTo>
                <a:lnTo>
                  <a:pt x="1777885" y="1363756"/>
                </a:lnTo>
                <a:lnTo>
                  <a:pt x="1785353" y="1400749"/>
                </a:lnTo>
                <a:cubicBezTo>
                  <a:pt x="1804941" y="1447059"/>
                  <a:pt x="1850796" y="1479553"/>
                  <a:pt x="1904241" y="1479553"/>
                </a:cubicBezTo>
                <a:cubicBezTo>
                  <a:pt x="1975501" y="1479553"/>
                  <a:pt x="2033268" y="1421786"/>
                  <a:pt x="2033268" y="1350526"/>
                </a:cubicBezTo>
                <a:cubicBezTo>
                  <a:pt x="2033268" y="1093695"/>
                  <a:pt x="2033269" y="836865"/>
                  <a:pt x="2033269" y="580034"/>
                </a:cubicBezTo>
                <a:cubicBezTo>
                  <a:pt x="2033269" y="508774"/>
                  <a:pt x="2091036" y="451007"/>
                  <a:pt x="2162296" y="451007"/>
                </a:cubicBezTo>
                <a:lnTo>
                  <a:pt x="2162295" y="451008"/>
                </a:lnTo>
                <a:cubicBezTo>
                  <a:pt x="2233555" y="451008"/>
                  <a:pt x="2291322" y="508775"/>
                  <a:pt x="2291322" y="580035"/>
                </a:cubicBezTo>
                <a:cubicBezTo>
                  <a:pt x="2291322" y="574527"/>
                  <a:pt x="2291323" y="569020"/>
                  <a:pt x="2291323" y="563512"/>
                </a:cubicBezTo>
                <a:lnTo>
                  <a:pt x="2301461" y="613731"/>
                </a:lnTo>
                <a:cubicBezTo>
                  <a:pt x="2321049" y="660041"/>
                  <a:pt x="2366904" y="692535"/>
                  <a:pt x="2420349" y="692535"/>
                </a:cubicBezTo>
                <a:cubicBezTo>
                  <a:pt x="2473794" y="692535"/>
                  <a:pt x="2519649" y="660041"/>
                  <a:pt x="2539236" y="613731"/>
                </a:cubicBezTo>
                <a:lnTo>
                  <a:pt x="2549000" y="565370"/>
                </a:lnTo>
                <a:lnTo>
                  <a:pt x="2549000" y="480031"/>
                </a:lnTo>
                <a:cubicBezTo>
                  <a:pt x="2549000" y="408771"/>
                  <a:pt x="2606767" y="351004"/>
                  <a:pt x="2678027" y="351004"/>
                </a:cubicBezTo>
                <a:lnTo>
                  <a:pt x="2678026" y="351005"/>
                </a:lnTo>
                <a:cubicBezTo>
                  <a:pt x="2749286" y="351005"/>
                  <a:pt x="2807053" y="408772"/>
                  <a:pt x="2807053" y="480032"/>
                </a:cubicBezTo>
                <a:cubicBezTo>
                  <a:pt x="2807053" y="678039"/>
                  <a:pt x="2807054" y="876045"/>
                  <a:pt x="2807054" y="1074052"/>
                </a:cubicBezTo>
                <a:lnTo>
                  <a:pt x="2817192" y="1124271"/>
                </a:lnTo>
                <a:cubicBezTo>
                  <a:pt x="2836780" y="1170581"/>
                  <a:pt x="2882635" y="1203075"/>
                  <a:pt x="2936080" y="1203075"/>
                </a:cubicBezTo>
                <a:cubicBezTo>
                  <a:pt x="2989525" y="1203075"/>
                  <a:pt x="3035380" y="1170581"/>
                  <a:pt x="3054967" y="1124271"/>
                </a:cubicBezTo>
                <a:lnTo>
                  <a:pt x="3058565" y="1106452"/>
                </a:lnTo>
                <a:lnTo>
                  <a:pt x="3058565" y="1017534"/>
                </a:lnTo>
                <a:cubicBezTo>
                  <a:pt x="3058565" y="946274"/>
                  <a:pt x="3116332" y="888507"/>
                  <a:pt x="3187592" y="888507"/>
                </a:cubicBezTo>
                <a:lnTo>
                  <a:pt x="3187591" y="888508"/>
                </a:lnTo>
                <a:cubicBezTo>
                  <a:pt x="3258851" y="888508"/>
                  <a:pt x="3316618" y="946275"/>
                  <a:pt x="3316618" y="1017535"/>
                </a:cubicBezTo>
                <a:lnTo>
                  <a:pt x="3316618" y="1087278"/>
                </a:lnTo>
                <a:lnTo>
                  <a:pt x="3324086" y="1124271"/>
                </a:lnTo>
                <a:cubicBezTo>
                  <a:pt x="3343674" y="1170581"/>
                  <a:pt x="3389529" y="1203075"/>
                  <a:pt x="3442974" y="1203075"/>
                </a:cubicBezTo>
                <a:cubicBezTo>
                  <a:pt x="3496419" y="1203075"/>
                  <a:pt x="3542274" y="1170581"/>
                  <a:pt x="3561862" y="1124271"/>
                </a:cubicBezTo>
                <a:lnTo>
                  <a:pt x="3571625" y="1075911"/>
                </a:lnTo>
                <a:lnTo>
                  <a:pt x="3571625" y="783111"/>
                </a:lnTo>
                <a:cubicBezTo>
                  <a:pt x="3571625" y="711851"/>
                  <a:pt x="3629392" y="654084"/>
                  <a:pt x="3700652" y="654084"/>
                </a:cubicBezTo>
                <a:lnTo>
                  <a:pt x="3700651" y="654085"/>
                </a:lnTo>
                <a:cubicBezTo>
                  <a:pt x="3771911" y="654085"/>
                  <a:pt x="3829678" y="711852"/>
                  <a:pt x="3829678" y="783112"/>
                </a:cubicBezTo>
                <a:lnTo>
                  <a:pt x="3829678" y="1405848"/>
                </a:lnTo>
                <a:lnTo>
                  <a:pt x="3845908" y="1432599"/>
                </a:lnTo>
                <a:cubicBezTo>
                  <a:pt x="3869574" y="1461275"/>
                  <a:pt x="3905389" y="1479553"/>
                  <a:pt x="3945472" y="1479553"/>
                </a:cubicBezTo>
                <a:cubicBezTo>
                  <a:pt x="3981102" y="1479553"/>
                  <a:pt x="4013359" y="1465111"/>
                  <a:pt x="4036708" y="1441762"/>
                </a:cubicBezTo>
                <a:lnTo>
                  <a:pt x="4062914" y="1402893"/>
                </a:lnTo>
                <a:lnTo>
                  <a:pt x="4062914" y="1326765"/>
                </a:lnTo>
                <a:cubicBezTo>
                  <a:pt x="4062914" y="1273320"/>
                  <a:pt x="4095408" y="1227465"/>
                  <a:pt x="4141718" y="1207877"/>
                </a:cubicBezTo>
                <a:lnTo>
                  <a:pt x="4185518" y="1199035"/>
                </a:lnTo>
                <a:lnTo>
                  <a:pt x="4185518" y="1197669"/>
                </a:lnTo>
                <a:lnTo>
                  <a:pt x="4208998" y="1195302"/>
                </a:lnTo>
                <a:cubicBezTo>
                  <a:pt x="4255196" y="1185849"/>
                  <a:pt x="4292808" y="1152829"/>
                  <a:pt x="4308727" y="1109353"/>
                </a:cubicBezTo>
                <a:lnTo>
                  <a:pt x="4316928" y="1062882"/>
                </a:lnTo>
                <a:lnTo>
                  <a:pt x="4316928" y="595713"/>
                </a:lnTo>
                <a:cubicBezTo>
                  <a:pt x="4316928" y="524453"/>
                  <a:pt x="4374695" y="466686"/>
                  <a:pt x="4445955" y="466686"/>
                </a:cubicBezTo>
                <a:lnTo>
                  <a:pt x="4445954" y="466685"/>
                </a:lnTo>
                <a:cubicBezTo>
                  <a:pt x="4517214" y="466685"/>
                  <a:pt x="4574981" y="524452"/>
                  <a:pt x="4574981" y="595712"/>
                </a:cubicBezTo>
                <a:lnTo>
                  <a:pt x="4574981" y="916347"/>
                </a:lnTo>
                <a:lnTo>
                  <a:pt x="4592149" y="944642"/>
                </a:lnTo>
                <a:cubicBezTo>
                  <a:pt x="4615814" y="973318"/>
                  <a:pt x="4651628" y="991596"/>
                  <a:pt x="4691712" y="991596"/>
                </a:cubicBezTo>
                <a:cubicBezTo>
                  <a:pt x="4745157" y="991596"/>
                  <a:pt x="4791012" y="959102"/>
                  <a:pt x="4810600" y="912792"/>
                </a:cubicBezTo>
                <a:lnTo>
                  <a:pt x="4816700" y="882576"/>
                </a:lnTo>
                <a:lnTo>
                  <a:pt x="4816700" y="275141"/>
                </a:lnTo>
                <a:cubicBezTo>
                  <a:pt x="4816700" y="203881"/>
                  <a:pt x="4874467" y="146114"/>
                  <a:pt x="4945727" y="146114"/>
                </a:cubicBezTo>
                <a:lnTo>
                  <a:pt x="4945726" y="146115"/>
                </a:lnTo>
                <a:cubicBezTo>
                  <a:pt x="5016986" y="146115"/>
                  <a:pt x="5074753" y="203882"/>
                  <a:pt x="5074753" y="275142"/>
                </a:cubicBezTo>
                <a:lnTo>
                  <a:pt x="5074753" y="386500"/>
                </a:lnTo>
                <a:lnTo>
                  <a:pt x="5076579" y="395545"/>
                </a:lnTo>
                <a:cubicBezTo>
                  <a:pt x="5096167" y="441855"/>
                  <a:pt x="5142022" y="474349"/>
                  <a:pt x="5195465" y="474349"/>
                </a:cubicBezTo>
                <a:cubicBezTo>
                  <a:pt x="5248910" y="474349"/>
                  <a:pt x="5294765" y="441855"/>
                  <a:pt x="5314353" y="395545"/>
                </a:cubicBezTo>
                <a:lnTo>
                  <a:pt x="5318490" y="375052"/>
                </a:lnTo>
                <a:lnTo>
                  <a:pt x="5318490" y="129027"/>
                </a:lnTo>
                <a:cubicBezTo>
                  <a:pt x="5318490" y="57767"/>
                  <a:pt x="5376257" y="0"/>
                  <a:pt x="544751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1820678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l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6373" y="2423696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6373" y="3045132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158671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64240695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9506795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pic>
        <p:nvPicPr>
          <p:cNvPr id="5" name="Picture 59" descr="New Macbook Silv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1971324"/>
            <a:ext cx="4470474" cy="2617674"/>
          </a:xfrm>
          <a:prstGeom prst="rect">
            <a:avLst/>
          </a:prstGeom>
        </p:spPr>
      </p:pic>
      <p:sp>
        <p:nvSpPr>
          <p:cNvPr id="6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982249" y="2162058"/>
            <a:ext cx="3411415" cy="215411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0446223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grpSp>
        <p:nvGrpSpPr>
          <p:cNvPr id="6" name="Group 1102"/>
          <p:cNvGrpSpPr/>
          <p:nvPr/>
        </p:nvGrpSpPr>
        <p:grpSpPr>
          <a:xfrm>
            <a:off x="5180487" y="372954"/>
            <a:ext cx="3006042" cy="4453197"/>
            <a:chOff x="0" y="0"/>
            <a:chExt cx="6591304" cy="9765730"/>
          </a:xfrm>
        </p:grpSpPr>
        <p:pic>
          <p:nvPicPr>
            <p:cNvPr id="8" name="Mini-iPad-B&amp;W-Mockup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591304" cy="97657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" name="Shape 1101"/>
            <p:cNvSpPr/>
            <p:nvPr/>
          </p:nvSpPr>
          <p:spPr>
            <a:xfrm>
              <a:off x="363079" y="954047"/>
              <a:ext cx="5879097" cy="7806214"/>
            </a:xfrm>
            <a:prstGeom prst="rect">
              <a:avLst/>
            </a:prstGeom>
            <a:solidFill>
              <a:srgbClr val="606060"/>
            </a:solidFill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583966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8" dirty="0">
                <a:latin typeface="Calibri Light"/>
              </a:endParaRPr>
            </a:p>
          </p:txBody>
        </p:sp>
      </p:grpSp>
      <p:sp>
        <p:nvSpPr>
          <p:cNvPr id="10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5346074" y="808002"/>
            <a:ext cx="2681232" cy="3559653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7978633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4692214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6550182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542009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1184399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373672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7088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-9557" y="-614340"/>
            <a:ext cx="9127247" cy="5587836"/>
          </a:xfrm>
          <a:custGeom>
            <a:avLst/>
            <a:gdLst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1838253 h 5941133"/>
              <a:gd name="connsiteX4" fmla="*/ 3419057 w 9117690"/>
              <a:gd name="connsiteY4" fmla="*/ 1839121 h 5941133"/>
              <a:gd name="connsiteX5" fmla="*/ 3418663 w 9117690"/>
              <a:gd name="connsiteY5" fmla="*/ 1839087 h 5941133"/>
              <a:gd name="connsiteX6" fmla="*/ 2554390 w 9117690"/>
              <a:gd name="connsiteY6" fmla="*/ 0 h 5941133"/>
              <a:gd name="connsiteX7" fmla="*/ 2554391 w 9117690"/>
              <a:gd name="connsiteY7" fmla="*/ 0 h 5941133"/>
              <a:gd name="connsiteX8" fmla="*/ 2554391 w 9117690"/>
              <a:gd name="connsiteY8" fmla="*/ 2318411 h 5941133"/>
              <a:gd name="connsiteX9" fmla="*/ 2683417 w 9117690"/>
              <a:gd name="connsiteY9" fmla="*/ 2447438 h 5941133"/>
              <a:gd name="connsiteX10" fmla="*/ 2683416 w 9117690"/>
              <a:gd name="connsiteY10" fmla="*/ 2447439 h 5941133"/>
              <a:gd name="connsiteX11" fmla="*/ 2812443 w 9117690"/>
              <a:gd name="connsiteY11" fmla="*/ 2318412 h 5941133"/>
              <a:gd name="connsiteX12" fmla="*/ 2812443 w 9117690"/>
              <a:gd name="connsiteY12" fmla="*/ 1810690 h 5941133"/>
              <a:gd name="connsiteX13" fmla="*/ 2814899 w 9117690"/>
              <a:gd name="connsiteY13" fmla="*/ 1798530 h 5941133"/>
              <a:gd name="connsiteX14" fmla="*/ 2933786 w 9117690"/>
              <a:gd name="connsiteY14" fmla="*/ 1719726 h 5941133"/>
              <a:gd name="connsiteX15" fmla="*/ 3033349 w 9117690"/>
              <a:gd name="connsiteY15" fmla="*/ 1766680 h 5941133"/>
              <a:gd name="connsiteX16" fmla="*/ 3049366 w 9117690"/>
              <a:gd name="connsiteY16" fmla="*/ 1793079 h 5941133"/>
              <a:gd name="connsiteX17" fmla="*/ 3049366 w 9117690"/>
              <a:gd name="connsiteY17" fmla="*/ 2445224 h 5941133"/>
              <a:gd name="connsiteX18" fmla="*/ 3178393 w 9117690"/>
              <a:gd name="connsiteY18" fmla="*/ 2574251 h 5941133"/>
              <a:gd name="connsiteX19" fmla="*/ 3178392 w 9117690"/>
              <a:gd name="connsiteY19" fmla="*/ 2574250 h 5941133"/>
              <a:gd name="connsiteX20" fmla="*/ 3307419 w 9117690"/>
              <a:gd name="connsiteY20" fmla="*/ 2445223 h 5941133"/>
              <a:gd name="connsiteX21" fmla="*/ 3307419 w 9117690"/>
              <a:gd name="connsiteY21" fmla="*/ 1978054 h 5941133"/>
              <a:gd name="connsiteX22" fmla="*/ 3315620 w 9117690"/>
              <a:gd name="connsiteY22" fmla="*/ 1931583 h 5941133"/>
              <a:gd name="connsiteX23" fmla="*/ 3415349 w 9117690"/>
              <a:gd name="connsiteY23" fmla="*/ 1845634 h 5941133"/>
              <a:gd name="connsiteX24" fmla="*/ 3438829 w 9117690"/>
              <a:gd name="connsiteY24" fmla="*/ 1843267 h 5941133"/>
              <a:gd name="connsiteX25" fmla="*/ 3438829 w 9117690"/>
              <a:gd name="connsiteY25" fmla="*/ 1841901 h 5941133"/>
              <a:gd name="connsiteX26" fmla="*/ 3482629 w 9117690"/>
              <a:gd name="connsiteY26" fmla="*/ 1833059 h 5941133"/>
              <a:gd name="connsiteX27" fmla="*/ 3561433 w 9117690"/>
              <a:gd name="connsiteY27" fmla="*/ 1714171 h 5941133"/>
              <a:gd name="connsiteX28" fmla="*/ 3561433 w 9117690"/>
              <a:gd name="connsiteY28" fmla="*/ 1459030 h 5941133"/>
              <a:gd name="connsiteX29" fmla="*/ 3561920 w 9117690"/>
              <a:gd name="connsiteY29" fmla="*/ 1456620 h 5941133"/>
              <a:gd name="connsiteX30" fmla="*/ 3680807 w 9117690"/>
              <a:gd name="connsiteY30" fmla="*/ 1377816 h 5941133"/>
              <a:gd name="connsiteX31" fmla="*/ 3799694 w 9117690"/>
              <a:gd name="connsiteY31" fmla="*/ 1456620 h 5941133"/>
              <a:gd name="connsiteX32" fmla="*/ 3808082 w 9117690"/>
              <a:gd name="connsiteY32" fmla="*/ 1498170 h 5941133"/>
              <a:gd name="connsiteX33" fmla="*/ 3808082 w 9117690"/>
              <a:gd name="connsiteY33" fmla="*/ 1990915 h 5941133"/>
              <a:gd name="connsiteX34" fmla="*/ 3937109 w 9117690"/>
              <a:gd name="connsiteY34" fmla="*/ 2119942 h 5941133"/>
              <a:gd name="connsiteX35" fmla="*/ 3937109 w 9117690"/>
              <a:gd name="connsiteY35" fmla="*/ 2119943 h 5941133"/>
              <a:gd name="connsiteX36" fmla="*/ 4066135 w 9117690"/>
              <a:gd name="connsiteY36" fmla="*/ 1990916 h 5941133"/>
              <a:gd name="connsiteX37" fmla="*/ 4066135 w 9117690"/>
              <a:gd name="connsiteY37" fmla="*/ 1833147 h 5941133"/>
              <a:gd name="connsiteX38" fmla="*/ 4087274 w 9117690"/>
              <a:gd name="connsiteY38" fmla="*/ 1796301 h 5941133"/>
              <a:gd name="connsiteX39" fmla="*/ 4164338 w 9117690"/>
              <a:gd name="connsiteY39" fmla="*/ 1749857 h 5941133"/>
              <a:gd name="connsiteX40" fmla="*/ 4187818 w 9117690"/>
              <a:gd name="connsiteY40" fmla="*/ 1747490 h 5941133"/>
              <a:gd name="connsiteX41" fmla="*/ 4187818 w 9117690"/>
              <a:gd name="connsiteY41" fmla="*/ 1746752 h 5941133"/>
              <a:gd name="connsiteX42" fmla="*/ 4235886 w 9117690"/>
              <a:gd name="connsiteY42" fmla="*/ 1737048 h 5941133"/>
              <a:gd name="connsiteX43" fmla="*/ 4314689 w 9117690"/>
              <a:gd name="connsiteY43" fmla="*/ 1618160 h 5941133"/>
              <a:gd name="connsiteX44" fmla="*/ 4314689 w 9117690"/>
              <a:gd name="connsiteY44" fmla="*/ 1482548 h 5941133"/>
              <a:gd name="connsiteX45" fmla="*/ 4335596 w 9117690"/>
              <a:gd name="connsiteY45" fmla="*/ 1446105 h 5941133"/>
              <a:gd name="connsiteX46" fmla="*/ 4412661 w 9117690"/>
              <a:gd name="connsiteY46" fmla="*/ 1399661 h 5941133"/>
              <a:gd name="connsiteX47" fmla="*/ 4436141 w 9117690"/>
              <a:gd name="connsiteY47" fmla="*/ 1397294 h 5941133"/>
              <a:gd name="connsiteX48" fmla="*/ 4436141 w 9117690"/>
              <a:gd name="connsiteY48" fmla="*/ 1396556 h 5941133"/>
              <a:gd name="connsiteX49" fmla="*/ 4484211 w 9117690"/>
              <a:gd name="connsiteY49" fmla="*/ 1386852 h 5941133"/>
              <a:gd name="connsiteX50" fmla="*/ 4563014 w 9117690"/>
              <a:gd name="connsiteY50" fmla="*/ 1267964 h 5941133"/>
              <a:gd name="connsiteX51" fmla="*/ 4563015 w 9117690"/>
              <a:gd name="connsiteY51" fmla="*/ 0 h 5941133"/>
              <a:gd name="connsiteX52" fmla="*/ 4563130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0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0 h 5941133"/>
              <a:gd name="connsiteX344" fmla="*/ 1025297 w 9117690"/>
              <a:gd name="connsiteY344" fmla="*/ 2460323 h 5941133"/>
              <a:gd name="connsiteX345" fmla="*/ 1154325 w 9117690"/>
              <a:gd name="connsiteY345" fmla="*/ 2589350 h 5941133"/>
              <a:gd name="connsiteX346" fmla="*/ 1154325 w 9117690"/>
              <a:gd name="connsiteY346" fmla="*/ 2589351 h 5941133"/>
              <a:gd name="connsiteX347" fmla="*/ 1283351 w 9117690"/>
              <a:gd name="connsiteY347" fmla="*/ 2460324 h 5941133"/>
              <a:gd name="connsiteX348" fmla="*/ 1283351 w 9117690"/>
              <a:gd name="connsiteY348" fmla="*/ 2199627 h 5941133"/>
              <a:gd name="connsiteX349" fmla="*/ 1284065 w 9117690"/>
              <a:gd name="connsiteY349" fmla="*/ 2196094 h 5941133"/>
              <a:gd name="connsiteX350" fmla="*/ 1402953 w 9117690"/>
              <a:gd name="connsiteY350" fmla="*/ 2117290 h 5941133"/>
              <a:gd name="connsiteX351" fmla="*/ 1521839 w 9117690"/>
              <a:gd name="connsiteY351" fmla="*/ 2196094 h 5941133"/>
              <a:gd name="connsiteX352" fmla="*/ 1522552 w 9117690"/>
              <a:gd name="connsiteY352" fmla="*/ 2199625 h 5941133"/>
              <a:gd name="connsiteX353" fmla="*/ 1522552 w 9117690"/>
              <a:gd name="connsiteY353" fmla="*/ 2372515 h 5941133"/>
              <a:gd name="connsiteX354" fmla="*/ 1651578 w 9117690"/>
              <a:gd name="connsiteY354" fmla="*/ 2501542 h 5941133"/>
              <a:gd name="connsiteX355" fmla="*/ 1651577 w 9117690"/>
              <a:gd name="connsiteY355" fmla="*/ 2501543 h 5941133"/>
              <a:gd name="connsiteX356" fmla="*/ 1780604 w 9117690"/>
              <a:gd name="connsiteY356" fmla="*/ 2372516 h 5941133"/>
              <a:gd name="connsiteX357" fmla="*/ 1780604 w 9117690"/>
              <a:gd name="connsiteY357" fmla="*/ 2041714 h 5941133"/>
              <a:gd name="connsiteX358" fmla="*/ 1790368 w 9117690"/>
              <a:gd name="connsiteY358" fmla="*/ 1993354 h 5941133"/>
              <a:gd name="connsiteX359" fmla="*/ 1909255 w 9117690"/>
              <a:gd name="connsiteY359" fmla="*/ 1914550 h 5941133"/>
              <a:gd name="connsiteX360" fmla="*/ 2028143 w 9117690"/>
              <a:gd name="connsiteY360" fmla="*/ 1993354 h 5941133"/>
              <a:gd name="connsiteX361" fmla="*/ 2038281 w 9117690"/>
              <a:gd name="connsiteY361" fmla="*/ 2043573 h 5941133"/>
              <a:gd name="connsiteX362" fmla="*/ 2038282 w 9117690"/>
              <a:gd name="connsiteY362" fmla="*/ 0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0 h 5941133"/>
              <a:gd name="connsiteX346" fmla="*/ 1025297 w 9117690"/>
              <a:gd name="connsiteY346" fmla="*/ 2460323 h 5941133"/>
              <a:gd name="connsiteX347" fmla="*/ 1154325 w 9117690"/>
              <a:gd name="connsiteY347" fmla="*/ 2589350 h 5941133"/>
              <a:gd name="connsiteX348" fmla="*/ 1154325 w 9117690"/>
              <a:gd name="connsiteY348" fmla="*/ 2589351 h 5941133"/>
              <a:gd name="connsiteX349" fmla="*/ 1283351 w 9117690"/>
              <a:gd name="connsiteY349" fmla="*/ 2460324 h 5941133"/>
              <a:gd name="connsiteX350" fmla="*/ 1283351 w 9117690"/>
              <a:gd name="connsiteY350" fmla="*/ 2199627 h 5941133"/>
              <a:gd name="connsiteX351" fmla="*/ 1284065 w 9117690"/>
              <a:gd name="connsiteY351" fmla="*/ 2196094 h 5941133"/>
              <a:gd name="connsiteX352" fmla="*/ 1402953 w 9117690"/>
              <a:gd name="connsiteY352" fmla="*/ 2117290 h 5941133"/>
              <a:gd name="connsiteX353" fmla="*/ 1521839 w 9117690"/>
              <a:gd name="connsiteY353" fmla="*/ 2196094 h 5941133"/>
              <a:gd name="connsiteX354" fmla="*/ 1522552 w 9117690"/>
              <a:gd name="connsiteY354" fmla="*/ 2199625 h 5941133"/>
              <a:gd name="connsiteX355" fmla="*/ 1522552 w 9117690"/>
              <a:gd name="connsiteY355" fmla="*/ 2372515 h 5941133"/>
              <a:gd name="connsiteX356" fmla="*/ 1651578 w 9117690"/>
              <a:gd name="connsiteY356" fmla="*/ 2501542 h 5941133"/>
              <a:gd name="connsiteX357" fmla="*/ 1651577 w 9117690"/>
              <a:gd name="connsiteY357" fmla="*/ 2501543 h 5941133"/>
              <a:gd name="connsiteX358" fmla="*/ 1780604 w 9117690"/>
              <a:gd name="connsiteY358" fmla="*/ 2372516 h 5941133"/>
              <a:gd name="connsiteX359" fmla="*/ 1780604 w 9117690"/>
              <a:gd name="connsiteY359" fmla="*/ 2041714 h 5941133"/>
              <a:gd name="connsiteX360" fmla="*/ 1790368 w 9117690"/>
              <a:gd name="connsiteY360" fmla="*/ 1993354 h 5941133"/>
              <a:gd name="connsiteX361" fmla="*/ 1909255 w 9117690"/>
              <a:gd name="connsiteY361" fmla="*/ 1914550 h 5941133"/>
              <a:gd name="connsiteX362" fmla="*/ 2028143 w 9117690"/>
              <a:gd name="connsiteY362" fmla="*/ 1993354 h 5941133"/>
              <a:gd name="connsiteX363" fmla="*/ 2038281 w 9117690"/>
              <a:gd name="connsiteY363" fmla="*/ 2043573 h 5941133"/>
              <a:gd name="connsiteX364" fmla="*/ 2038282 w 9117690"/>
              <a:gd name="connsiteY364" fmla="*/ 0 h 5941133"/>
              <a:gd name="connsiteX365" fmla="*/ 2038282 w 9117690"/>
              <a:gd name="connsiteY365" fmla="*/ 2721348 h 5941133"/>
              <a:gd name="connsiteX366" fmla="*/ 2038281 w 9117690"/>
              <a:gd name="connsiteY366" fmla="*/ 4764921 h 5941133"/>
              <a:gd name="connsiteX367" fmla="*/ 2028143 w 9117690"/>
              <a:gd name="connsiteY367" fmla="*/ 4714702 h 5941133"/>
              <a:gd name="connsiteX368" fmla="*/ 1909255 w 9117690"/>
              <a:gd name="connsiteY368" fmla="*/ 4635898 h 5941133"/>
              <a:gd name="connsiteX369" fmla="*/ 1790368 w 9117690"/>
              <a:gd name="connsiteY369" fmla="*/ 4714702 h 5941133"/>
              <a:gd name="connsiteX370" fmla="*/ 1780604 w 9117690"/>
              <a:gd name="connsiteY370" fmla="*/ 4763062 h 5941133"/>
              <a:gd name="connsiteX371" fmla="*/ 1780604 w 9117690"/>
              <a:gd name="connsiteY371" fmla="*/ 5093864 h 5941133"/>
              <a:gd name="connsiteX372" fmla="*/ 1651577 w 9117690"/>
              <a:gd name="connsiteY372" fmla="*/ 5222891 h 5941133"/>
              <a:gd name="connsiteX373" fmla="*/ 1651578 w 9117690"/>
              <a:gd name="connsiteY373" fmla="*/ 5222890 h 5941133"/>
              <a:gd name="connsiteX374" fmla="*/ 1522552 w 9117690"/>
              <a:gd name="connsiteY374" fmla="*/ 5093863 h 5941133"/>
              <a:gd name="connsiteX375" fmla="*/ 1522552 w 9117690"/>
              <a:gd name="connsiteY375" fmla="*/ 4920973 h 5941133"/>
              <a:gd name="connsiteX376" fmla="*/ 1521839 w 9117690"/>
              <a:gd name="connsiteY376" fmla="*/ 4917442 h 5941133"/>
              <a:gd name="connsiteX377" fmla="*/ 1402953 w 9117690"/>
              <a:gd name="connsiteY377" fmla="*/ 4838638 h 5941133"/>
              <a:gd name="connsiteX378" fmla="*/ 1284065 w 9117690"/>
              <a:gd name="connsiteY378" fmla="*/ 4917442 h 5941133"/>
              <a:gd name="connsiteX379" fmla="*/ 1283351 w 9117690"/>
              <a:gd name="connsiteY379" fmla="*/ 4920975 h 5941133"/>
              <a:gd name="connsiteX380" fmla="*/ 1283351 w 9117690"/>
              <a:gd name="connsiteY380" fmla="*/ 5181672 h 5941133"/>
              <a:gd name="connsiteX381" fmla="*/ 1154325 w 9117690"/>
              <a:gd name="connsiteY381" fmla="*/ 5310699 h 5941133"/>
              <a:gd name="connsiteX382" fmla="*/ 1154325 w 9117690"/>
              <a:gd name="connsiteY382" fmla="*/ 5310698 h 5941133"/>
              <a:gd name="connsiteX383" fmla="*/ 1025297 w 9117690"/>
              <a:gd name="connsiteY383" fmla="*/ 5181671 h 5941133"/>
              <a:gd name="connsiteX384" fmla="*/ 1025297 w 9117690"/>
              <a:gd name="connsiteY384" fmla="*/ 2721348 h 5941133"/>
              <a:gd name="connsiteX385" fmla="*/ 1025296 w 9117690"/>
              <a:gd name="connsiteY385" fmla="*/ 5198194 h 5941133"/>
              <a:gd name="connsiteX386" fmla="*/ 1015158 w 9117690"/>
              <a:gd name="connsiteY386" fmla="*/ 5147975 h 5941133"/>
              <a:gd name="connsiteX387" fmla="*/ 896270 w 9117690"/>
              <a:gd name="connsiteY387" fmla="*/ 5069171 h 5941133"/>
              <a:gd name="connsiteX388" fmla="*/ 777383 w 9117690"/>
              <a:gd name="connsiteY388" fmla="*/ 5147975 h 5941133"/>
              <a:gd name="connsiteX389" fmla="*/ 767619 w 9117690"/>
              <a:gd name="connsiteY389" fmla="*/ 5196336 h 5941133"/>
              <a:gd name="connsiteX390" fmla="*/ 767619 w 9117690"/>
              <a:gd name="connsiteY390" fmla="*/ 5281675 h 5941133"/>
              <a:gd name="connsiteX391" fmla="*/ 638592 w 9117690"/>
              <a:gd name="connsiteY391" fmla="*/ 5410702 h 5941133"/>
              <a:gd name="connsiteX392" fmla="*/ 638593 w 9117690"/>
              <a:gd name="connsiteY392" fmla="*/ 5410701 h 5941133"/>
              <a:gd name="connsiteX393" fmla="*/ 509566 w 9117690"/>
              <a:gd name="connsiteY393" fmla="*/ 5281674 h 5941133"/>
              <a:gd name="connsiteX394" fmla="*/ 509566 w 9117690"/>
              <a:gd name="connsiteY394" fmla="*/ 2721348 h 5941133"/>
              <a:gd name="connsiteX395" fmla="*/ 509565 w 9117690"/>
              <a:gd name="connsiteY395" fmla="*/ 4687654 h 5941133"/>
              <a:gd name="connsiteX396" fmla="*/ 499427 w 9117690"/>
              <a:gd name="connsiteY396" fmla="*/ 4637435 h 5941133"/>
              <a:gd name="connsiteX397" fmla="*/ 380539 w 9117690"/>
              <a:gd name="connsiteY397" fmla="*/ 4558631 h 5941133"/>
              <a:gd name="connsiteX398" fmla="*/ 261652 w 9117690"/>
              <a:gd name="connsiteY398" fmla="*/ 4637435 h 5941133"/>
              <a:gd name="connsiteX399" fmla="*/ 258054 w 9117690"/>
              <a:gd name="connsiteY399" fmla="*/ 4655254 h 5941133"/>
              <a:gd name="connsiteX400" fmla="*/ 258054 w 9117690"/>
              <a:gd name="connsiteY400" fmla="*/ 4744172 h 5941133"/>
              <a:gd name="connsiteX401" fmla="*/ 129027 w 9117690"/>
              <a:gd name="connsiteY401" fmla="*/ 4873199 h 5941133"/>
              <a:gd name="connsiteX402" fmla="*/ 129028 w 9117690"/>
              <a:gd name="connsiteY402" fmla="*/ 4873198 h 5941133"/>
              <a:gd name="connsiteX403" fmla="*/ 1 w 9117690"/>
              <a:gd name="connsiteY403" fmla="*/ 4744171 h 5941133"/>
              <a:gd name="connsiteX404" fmla="*/ 1 w 9117690"/>
              <a:gd name="connsiteY404" fmla="*/ 2721348 h 5941133"/>
              <a:gd name="connsiteX405" fmla="*/ 0 w 9117690"/>
              <a:gd name="connsiteY405" fmla="*/ 2721348 h 5941133"/>
              <a:gd name="connsiteX406" fmla="*/ 0 w 9117690"/>
              <a:gd name="connsiteY406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0 h 5941133"/>
              <a:gd name="connsiteX364" fmla="*/ 2038282 w 9117690"/>
              <a:gd name="connsiteY364" fmla="*/ 2721348 h 5941133"/>
              <a:gd name="connsiteX365" fmla="*/ 2038281 w 9117690"/>
              <a:gd name="connsiteY365" fmla="*/ 4764921 h 5941133"/>
              <a:gd name="connsiteX366" fmla="*/ 2028143 w 9117690"/>
              <a:gd name="connsiteY366" fmla="*/ 4714702 h 5941133"/>
              <a:gd name="connsiteX367" fmla="*/ 1909255 w 9117690"/>
              <a:gd name="connsiteY367" fmla="*/ 4635898 h 5941133"/>
              <a:gd name="connsiteX368" fmla="*/ 1790368 w 9117690"/>
              <a:gd name="connsiteY368" fmla="*/ 4714702 h 5941133"/>
              <a:gd name="connsiteX369" fmla="*/ 1780604 w 9117690"/>
              <a:gd name="connsiteY369" fmla="*/ 4763062 h 5941133"/>
              <a:gd name="connsiteX370" fmla="*/ 1780604 w 9117690"/>
              <a:gd name="connsiteY370" fmla="*/ 5093864 h 5941133"/>
              <a:gd name="connsiteX371" fmla="*/ 1651577 w 9117690"/>
              <a:gd name="connsiteY371" fmla="*/ 5222891 h 5941133"/>
              <a:gd name="connsiteX372" fmla="*/ 1651578 w 9117690"/>
              <a:gd name="connsiteY372" fmla="*/ 5222890 h 5941133"/>
              <a:gd name="connsiteX373" fmla="*/ 1522552 w 9117690"/>
              <a:gd name="connsiteY373" fmla="*/ 5093863 h 5941133"/>
              <a:gd name="connsiteX374" fmla="*/ 1522552 w 9117690"/>
              <a:gd name="connsiteY374" fmla="*/ 4920973 h 5941133"/>
              <a:gd name="connsiteX375" fmla="*/ 1521839 w 9117690"/>
              <a:gd name="connsiteY375" fmla="*/ 4917442 h 5941133"/>
              <a:gd name="connsiteX376" fmla="*/ 1402953 w 9117690"/>
              <a:gd name="connsiteY376" fmla="*/ 4838638 h 5941133"/>
              <a:gd name="connsiteX377" fmla="*/ 1284065 w 9117690"/>
              <a:gd name="connsiteY377" fmla="*/ 4917442 h 5941133"/>
              <a:gd name="connsiteX378" fmla="*/ 1283351 w 9117690"/>
              <a:gd name="connsiteY378" fmla="*/ 4920975 h 5941133"/>
              <a:gd name="connsiteX379" fmla="*/ 1283351 w 9117690"/>
              <a:gd name="connsiteY379" fmla="*/ 5181672 h 5941133"/>
              <a:gd name="connsiteX380" fmla="*/ 1154325 w 9117690"/>
              <a:gd name="connsiteY380" fmla="*/ 5310699 h 5941133"/>
              <a:gd name="connsiteX381" fmla="*/ 1154325 w 9117690"/>
              <a:gd name="connsiteY381" fmla="*/ 5310698 h 5941133"/>
              <a:gd name="connsiteX382" fmla="*/ 1025297 w 9117690"/>
              <a:gd name="connsiteY382" fmla="*/ 5181671 h 5941133"/>
              <a:gd name="connsiteX383" fmla="*/ 1025297 w 9117690"/>
              <a:gd name="connsiteY383" fmla="*/ 2721348 h 5941133"/>
              <a:gd name="connsiteX384" fmla="*/ 1025296 w 9117690"/>
              <a:gd name="connsiteY384" fmla="*/ 5198194 h 5941133"/>
              <a:gd name="connsiteX385" fmla="*/ 1015158 w 9117690"/>
              <a:gd name="connsiteY385" fmla="*/ 5147975 h 5941133"/>
              <a:gd name="connsiteX386" fmla="*/ 896270 w 9117690"/>
              <a:gd name="connsiteY386" fmla="*/ 5069171 h 5941133"/>
              <a:gd name="connsiteX387" fmla="*/ 777383 w 9117690"/>
              <a:gd name="connsiteY387" fmla="*/ 5147975 h 5941133"/>
              <a:gd name="connsiteX388" fmla="*/ 767619 w 9117690"/>
              <a:gd name="connsiteY388" fmla="*/ 5196336 h 5941133"/>
              <a:gd name="connsiteX389" fmla="*/ 767619 w 9117690"/>
              <a:gd name="connsiteY389" fmla="*/ 5281675 h 5941133"/>
              <a:gd name="connsiteX390" fmla="*/ 638592 w 9117690"/>
              <a:gd name="connsiteY390" fmla="*/ 5410702 h 5941133"/>
              <a:gd name="connsiteX391" fmla="*/ 638593 w 9117690"/>
              <a:gd name="connsiteY391" fmla="*/ 5410701 h 5941133"/>
              <a:gd name="connsiteX392" fmla="*/ 509566 w 9117690"/>
              <a:gd name="connsiteY392" fmla="*/ 5281674 h 5941133"/>
              <a:gd name="connsiteX393" fmla="*/ 509566 w 9117690"/>
              <a:gd name="connsiteY393" fmla="*/ 2721348 h 5941133"/>
              <a:gd name="connsiteX394" fmla="*/ 509565 w 9117690"/>
              <a:gd name="connsiteY394" fmla="*/ 4687654 h 5941133"/>
              <a:gd name="connsiteX395" fmla="*/ 499427 w 9117690"/>
              <a:gd name="connsiteY395" fmla="*/ 4637435 h 5941133"/>
              <a:gd name="connsiteX396" fmla="*/ 380539 w 9117690"/>
              <a:gd name="connsiteY396" fmla="*/ 4558631 h 5941133"/>
              <a:gd name="connsiteX397" fmla="*/ 261652 w 9117690"/>
              <a:gd name="connsiteY397" fmla="*/ 4637435 h 5941133"/>
              <a:gd name="connsiteX398" fmla="*/ 258054 w 9117690"/>
              <a:gd name="connsiteY398" fmla="*/ 4655254 h 5941133"/>
              <a:gd name="connsiteX399" fmla="*/ 258054 w 9117690"/>
              <a:gd name="connsiteY399" fmla="*/ 4744172 h 5941133"/>
              <a:gd name="connsiteX400" fmla="*/ 129027 w 9117690"/>
              <a:gd name="connsiteY400" fmla="*/ 4873199 h 5941133"/>
              <a:gd name="connsiteX401" fmla="*/ 129028 w 9117690"/>
              <a:gd name="connsiteY401" fmla="*/ 4873198 h 5941133"/>
              <a:gd name="connsiteX402" fmla="*/ 1 w 9117690"/>
              <a:gd name="connsiteY402" fmla="*/ 4744171 h 5941133"/>
              <a:gd name="connsiteX403" fmla="*/ 1 w 9117690"/>
              <a:gd name="connsiteY403" fmla="*/ 2721348 h 5941133"/>
              <a:gd name="connsiteX404" fmla="*/ 0 w 9117690"/>
              <a:gd name="connsiteY404" fmla="*/ 2721348 h 5941133"/>
              <a:gd name="connsiteX405" fmla="*/ 0 w 9117690"/>
              <a:gd name="connsiteY405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404" fmla="*/ 0 w 9117690"/>
              <a:gd name="connsiteY404" fmla="*/ 0 h 5941133"/>
              <a:gd name="connsiteX0" fmla="*/ 3416214 w 9117690"/>
              <a:gd name="connsiteY0" fmla="*/ 4559607 h 5941139"/>
              <a:gd name="connsiteX1" fmla="*/ 3418663 w 9117690"/>
              <a:gd name="connsiteY1" fmla="*/ 4560441 h 5941139"/>
              <a:gd name="connsiteX2" fmla="*/ 3419057 w 9117690"/>
              <a:gd name="connsiteY2" fmla="*/ 4560475 h 5941139"/>
              <a:gd name="connsiteX3" fmla="*/ 3416214 w 9117690"/>
              <a:gd name="connsiteY3" fmla="*/ 4559607 h 5941139"/>
              <a:gd name="connsiteX4" fmla="*/ 3416214 w 9117690"/>
              <a:gd name="connsiteY4" fmla="*/ 1838259 h 5941139"/>
              <a:gd name="connsiteX5" fmla="*/ 3419057 w 9117690"/>
              <a:gd name="connsiteY5" fmla="*/ 1839127 h 5941139"/>
              <a:gd name="connsiteX6" fmla="*/ 3418663 w 9117690"/>
              <a:gd name="connsiteY6" fmla="*/ 1839093 h 5941139"/>
              <a:gd name="connsiteX7" fmla="*/ 3416214 w 9117690"/>
              <a:gd name="connsiteY7" fmla="*/ 1838259 h 5941139"/>
              <a:gd name="connsiteX8" fmla="*/ 2554389 w 9117690"/>
              <a:gd name="connsiteY8" fmla="*/ 2293288 h 5941139"/>
              <a:gd name="connsiteX9" fmla="*/ 2554391 w 9117690"/>
              <a:gd name="connsiteY9" fmla="*/ 6 h 5941139"/>
              <a:gd name="connsiteX10" fmla="*/ 2554391 w 9117690"/>
              <a:gd name="connsiteY10" fmla="*/ 2318417 h 5941139"/>
              <a:gd name="connsiteX11" fmla="*/ 2683417 w 9117690"/>
              <a:gd name="connsiteY11" fmla="*/ 2447444 h 5941139"/>
              <a:gd name="connsiteX12" fmla="*/ 2683416 w 9117690"/>
              <a:gd name="connsiteY12" fmla="*/ 2447445 h 5941139"/>
              <a:gd name="connsiteX13" fmla="*/ 2812443 w 9117690"/>
              <a:gd name="connsiteY13" fmla="*/ 2318418 h 5941139"/>
              <a:gd name="connsiteX14" fmla="*/ 2812443 w 9117690"/>
              <a:gd name="connsiteY14" fmla="*/ 1810696 h 5941139"/>
              <a:gd name="connsiteX15" fmla="*/ 2814899 w 9117690"/>
              <a:gd name="connsiteY15" fmla="*/ 1798536 h 5941139"/>
              <a:gd name="connsiteX16" fmla="*/ 2933786 w 9117690"/>
              <a:gd name="connsiteY16" fmla="*/ 1719732 h 5941139"/>
              <a:gd name="connsiteX17" fmla="*/ 3033349 w 9117690"/>
              <a:gd name="connsiteY17" fmla="*/ 1766686 h 5941139"/>
              <a:gd name="connsiteX18" fmla="*/ 3049366 w 9117690"/>
              <a:gd name="connsiteY18" fmla="*/ 1793085 h 5941139"/>
              <a:gd name="connsiteX19" fmla="*/ 3049366 w 9117690"/>
              <a:gd name="connsiteY19" fmla="*/ 2445230 h 5941139"/>
              <a:gd name="connsiteX20" fmla="*/ 3178393 w 9117690"/>
              <a:gd name="connsiteY20" fmla="*/ 2574257 h 5941139"/>
              <a:gd name="connsiteX21" fmla="*/ 3178392 w 9117690"/>
              <a:gd name="connsiteY21" fmla="*/ 2574256 h 5941139"/>
              <a:gd name="connsiteX22" fmla="*/ 3307419 w 9117690"/>
              <a:gd name="connsiteY22" fmla="*/ 2445229 h 5941139"/>
              <a:gd name="connsiteX23" fmla="*/ 3307419 w 9117690"/>
              <a:gd name="connsiteY23" fmla="*/ 1978060 h 5941139"/>
              <a:gd name="connsiteX24" fmla="*/ 3315620 w 9117690"/>
              <a:gd name="connsiteY24" fmla="*/ 1931589 h 5941139"/>
              <a:gd name="connsiteX25" fmla="*/ 3415349 w 9117690"/>
              <a:gd name="connsiteY25" fmla="*/ 1845640 h 5941139"/>
              <a:gd name="connsiteX26" fmla="*/ 3438829 w 9117690"/>
              <a:gd name="connsiteY26" fmla="*/ 1843273 h 5941139"/>
              <a:gd name="connsiteX27" fmla="*/ 3438829 w 9117690"/>
              <a:gd name="connsiteY27" fmla="*/ 1841907 h 5941139"/>
              <a:gd name="connsiteX28" fmla="*/ 3482629 w 9117690"/>
              <a:gd name="connsiteY28" fmla="*/ 1833065 h 5941139"/>
              <a:gd name="connsiteX29" fmla="*/ 3561433 w 9117690"/>
              <a:gd name="connsiteY29" fmla="*/ 1714177 h 5941139"/>
              <a:gd name="connsiteX30" fmla="*/ 3561433 w 9117690"/>
              <a:gd name="connsiteY30" fmla="*/ 1459036 h 5941139"/>
              <a:gd name="connsiteX31" fmla="*/ 3561920 w 9117690"/>
              <a:gd name="connsiteY31" fmla="*/ 1456626 h 5941139"/>
              <a:gd name="connsiteX32" fmla="*/ 3680807 w 9117690"/>
              <a:gd name="connsiteY32" fmla="*/ 1377822 h 5941139"/>
              <a:gd name="connsiteX33" fmla="*/ 3799694 w 9117690"/>
              <a:gd name="connsiteY33" fmla="*/ 1456626 h 5941139"/>
              <a:gd name="connsiteX34" fmla="*/ 3808082 w 9117690"/>
              <a:gd name="connsiteY34" fmla="*/ 1498176 h 5941139"/>
              <a:gd name="connsiteX35" fmla="*/ 3808082 w 9117690"/>
              <a:gd name="connsiteY35" fmla="*/ 1990921 h 5941139"/>
              <a:gd name="connsiteX36" fmla="*/ 3937109 w 9117690"/>
              <a:gd name="connsiteY36" fmla="*/ 2119948 h 5941139"/>
              <a:gd name="connsiteX37" fmla="*/ 3937109 w 9117690"/>
              <a:gd name="connsiteY37" fmla="*/ 2119949 h 5941139"/>
              <a:gd name="connsiteX38" fmla="*/ 4066135 w 9117690"/>
              <a:gd name="connsiteY38" fmla="*/ 1990922 h 5941139"/>
              <a:gd name="connsiteX39" fmla="*/ 4066135 w 9117690"/>
              <a:gd name="connsiteY39" fmla="*/ 1833153 h 5941139"/>
              <a:gd name="connsiteX40" fmla="*/ 4087274 w 9117690"/>
              <a:gd name="connsiteY40" fmla="*/ 1796307 h 5941139"/>
              <a:gd name="connsiteX41" fmla="*/ 4164338 w 9117690"/>
              <a:gd name="connsiteY41" fmla="*/ 1749863 h 5941139"/>
              <a:gd name="connsiteX42" fmla="*/ 4187818 w 9117690"/>
              <a:gd name="connsiteY42" fmla="*/ 1747496 h 5941139"/>
              <a:gd name="connsiteX43" fmla="*/ 4187818 w 9117690"/>
              <a:gd name="connsiteY43" fmla="*/ 1746758 h 5941139"/>
              <a:gd name="connsiteX44" fmla="*/ 4235886 w 9117690"/>
              <a:gd name="connsiteY44" fmla="*/ 1737054 h 5941139"/>
              <a:gd name="connsiteX45" fmla="*/ 4314689 w 9117690"/>
              <a:gd name="connsiteY45" fmla="*/ 1618166 h 5941139"/>
              <a:gd name="connsiteX46" fmla="*/ 4314689 w 9117690"/>
              <a:gd name="connsiteY46" fmla="*/ 1482554 h 5941139"/>
              <a:gd name="connsiteX47" fmla="*/ 4335596 w 9117690"/>
              <a:gd name="connsiteY47" fmla="*/ 1446111 h 5941139"/>
              <a:gd name="connsiteX48" fmla="*/ 4412661 w 9117690"/>
              <a:gd name="connsiteY48" fmla="*/ 1399667 h 5941139"/>
              <a:gd name="connsiteX49" fmla="*/ 4436141 w 9117690"/>
              <a:gd name="connsiteY49" fmla="*/ 1397300 h 5941139"/>
              <a:gd name="connsiteX50" fmla="*/ 4436141 w 9117690"/>
              <a:gd name="connsiteY50" fmla="*/ 1396562 h 5941139"/>
              <a:gd name="connsiteX51" fmla="*/ 4484211 w 9117690"/>
              <a:gd name="connsiteY51" fmla="*/ 1386858 h 5941139"/>
              <a:gd name="connsiteX52" fmla="*/ 4563014 w 9117690"/>
              <a:gd name="connsiteY52" fmla="*/ 1267970 h 5941139"/>
              <a:gd name="connsiteX53" fmla="*/ 4563015 w 9117690"/>
              <a:gd name="connsiteY53" fmla="*/ 6 h 5941139"/>
              <a:gd name="connsiteX54" fmla="*/ 4563130 w 9117690"/>
              <a:gd name="connsiteY54" fmla="*/ 6 h 5941139"/>
              <a:gd name="connsiteX55" fmla="*/ 4563130 w 9117690"/>
              <a:gd name="connsiteY55" fmla="*/ 964217 h 5941139"/>
              <a:gd name="connsiteX56" fmla="*/ 4692157 w 9117690"/>
              <a:gd name="connsiteY56" fmla="*/ 835190 h 5941139"/>
              <a:gd name="connsiteX57" fmla="*/ 4811044 w 9117690"/>
              <a:gd name="connsiteY57" fmla="*/ 913994 h 5941139"/>
              <a:gd name="connsiteX58" fmla="*/ 4819433 w 9117690"/>
              <a:gd name="connsiteY58" fmla="*/ 955543 h 5941139"/>
              <a:gd name="connsiteX59" fmla="*/ 4819433 w 9117690"/>
              <a:gd name="connsiteY59" fmla="*/ 1331919 h 5941139"/>
              <a:gd name="connsiteX60" fmla="*/ 4898236 w 9117690"/>
              <a:gd name="connsiteY60" fmla="*/ 1450807 h 5941139"/>
              <a:gd name="connsiteX61" fmla="*/ 4946306 w 9117690"/>
              <a:gd name="connsiteY61" fmla="*/ 1460511 h 5941139"/>
              <a:gd name="connsiteX62" fmla="*/ 4946306 w 9117690"/>
              <a:gd name="connsiteY62" fmla="*/ 1461249 h 5941139"/>
              <a:gd name="connsiteX63" fmla="*/ 4969786 w 9117690"/>
              <a:gd name="connsiteY63" fmla="*/ 1463616 h 5941139"/>
              <a:gd name="connsiteX64" fmla="*/ 5069515 w 9117690"/>
              <a:gd name="connsiteY64" fmla="*/ 1549565 h 5941139"/>
              <a:gd name="connsiteX65" fmla="*/ 5071719 w 9117690"/>
              <a:gd name="connsiteY65" fmla="*/ 1562055 h 5941139"/>
              <a:gd name="connsiteX66" fmla="*/ 5071719 w 9117690"/>
              <a:gd name="connsiteY66" fmla="*/ 1927309 h 5941139"/>
              <a:gd name="connsiteX67" fmla="*/ 5200746 w 9117690"/>
              <a:gd name="connsiteY67" fmla="*/ 2056336 h 5941139"/>
              <a:gd name="connsiteX68" fmla="*/ 5200745 w 9117690"/>
              <a:gd name="connsiteY68" fmla="*/ 2056337 h 5941139"/>
              <a:gd name="connsiteX69" fmla="*/ 5329772 w 9117690"/>
              <a:gd name="connsiteY69" fmla="*/ 1927310 h 5941139"/>
              <a:gd name="connsiteX70" fmla="*/ 5329772 w 9117690"/>
              <a:gd name="connsiteY70" fmla="*/ 1793402 h 5941139"/>
              <a:gd name="connsiteX71" fmla="*/ 5331976 w 9117690"/>
              <a:gd name="connsiteY71" fmla="*/ 1780912 h 5941139"/>
              <a:gd name="connsiteX72" fmla="*/ 5431705 w 9117690"/>
              <a:gd name="connsiteY72" fmla="*/ 1694963 h 5941139"/>
              <a:gd name="connsiteX73" fmla="*/ 5455185 w 9117690"/>
              <a:gd name="connsiteY73" fmla="*/ 1692596 h 5941139"/>
              <a:gd name="connsiteX74" fmla="*/ 5455185 w 9117690"/>
              <a:gd name="connsiteY74" fmla="*/ 1691858 h 5941139"/>
              <a:gd name="connsiteX75" fmla="*/ 5503255 w 9117690"/>
              <a:gd name="connsiteY75" fmla="*/ 1682154 h 5941139"/>
              <a:gd name="connsiteX76" fmla="*/ 5582058 w 9117690"/>
              <a:gd name="connsiteY76" fmla="*/ 1563266 h 5941139"/>
              <a:gd name="connsiteX77" fmla="*/ 5582058 w 9117690"/>
              <a:gd name="connsiteY77" fmla="*/ 1409862 h 5941139"/>
              <a:gd name="connsiteX78" fmla="*/ 5584247 w 9117690"/>
              <a:gd name="connsiteY78" fmla="*/ 1399018 h 5941139"/>
              <a:gd name="connsiteX79" fmla="*/ 5703135 w 9117690"/>
              <a:gd name="connsiteY79" fmla="*/ 1320214 h 5941139"/>
              <a:gd name="connsiteX80" fmla="*/ 5822022 w 9117690"/>
              <a:gd name="connsiteY80" fmla="*/ 1399018 h 5941139"/>
              <a:gd name="connsiteX81" fmla="*/ 5830411 w 9117690"/>
              <a:gd name="connsiteY81" fmla="*/ 1440568 h 5941139"/>
              <a:gd name="connsiteX82" fmla="*/ 5830411 w 9117690"/>
              <a:gd name="connsiteY82" fmla="*/ 1554552 h 5941139"/>
              <a:gd name="connsiteX83" fmla="*/ 5909214 w 9117690"/>
              <a:gd name="connsiteY83" fmla="*/ 1673440 h 5941139"/>
              <a:gd name="connsiteX84" fmla="*/ 5957284 w 9117690"/>
              <a:gd name="connsiteY84" fmla="*/ 1683144 h 5941139"/>
              <a:gd name="connsiteX85" fmla="*/ 5957284 w 9117690"/>
              <a:gd name="connsiteY85" fmla="*/ 1683882 h 5941139"/>
              <a:gd name="connsiteX86" fmla="*/ 5980764 w 9117690"/>
              <a:gd name="connsiteY86" fmla="*/ 1686249 h 5941139"/>
              <a:gd name="connsiteX87" fmla="*/ 6057828 w 9117690"/>
              <a:gd name="connsiteY87" fmla="*/ 1732693 h 5941139"/>
              <a:gd name="connsiteX88" fmla="*/ 6076498 w 9117690"/>
              <a:gd name="connsiteY88" fmla="*/ 1765235 h 5941139"/>
              <a:gd name="connsiteX89" fmla="*/ 6076498 w 9117690"/>
              <a:gd name="connsiteY89" fmla="*/ 1811973 h 5941139"/>
              <a:gd name="connsiteX90" fmla="*/ 6205525 w 9117690"/>
              <a:gd name="connsiteY90" fmla="*/ 1941000 h 5941139"/>
              <a:gd name="connsiteX91" fmla="*/ 6205524 w 9117690"/>
              <a:gd name="connsiteY91" fmla="*/ 1941001 h 5941139"/>
              <a:gd name="connsiteX92" fmla="*/ 6334551 w 9117690"/>
              <a:gd name="connsiteY92" fmla="*/ 1811974 h 5941139"/>
              <a:gd name="connsiteX93" fmla="*/ 6334551 w 9117690"/>
              <a:gd name="connsiteY93" fmla="*/ 1503028 h 5941139"/>
              <a:gd name="connsiteX94" fmla="*/ 6338149 w 9117690"/>
              <a:gd name="connsiteY94" fmla="*/ 1485209 h 5941139"/>
              <a:gd name="connsiteX95" fmla="*/ 6457036 w 9117690"/>
              <a:gd name="connsiteY95" fmla="*/ 1406405 h 5941139"/>
              <a:gd name="connsiteX96" fmla="*/ 6575924 w 9117690"/>
              <a:gd name="connsiteY96" fmla="*/ 1485209 h 5941139"/>
              <a:gd name="connsiteX97" fmla="*/ 6586062 w 9117690"/>
              <a:gd name="connsiteY97" fmla="*/ 1535428 h 5941139"/>
              <a:gd name="connsiteX98" fmla="*/ 6586063 w 9117690"/>
              <a:gd name="connsiteY98" fmla="*/ 6 h 5941139"/>
              <a:gd name="connsiteX99" fmla="*/ 6586063 w 9117690"/>
              <a:gd name="connsiteY99" fmla="*/ 2432390 h 5941139"/>
              <a:gd name="connsiteX100" fmla="*/ 6715090 w 9117690"/>
              <a:gd name="connsiteY100" fmla="*/ 2561417 h 5941139"/>
              <a:gd name="connsiteX101" fmla="*/ 6715089 w 9117690"/>
              <a:gd name="connsiteY101" fmla="*/ 2561418 h 5941139"/>
              <a:gd name="connsiteX102" fmla="*/ 6844116 w 9117690"/>
              <a:gd name="connsiteY102" fmla="*/ 2432391 h 5941139"/>
              <a:gd name="connsiteX103" fmla="*/ 6844116 w 9117690"/>
              <a:gd name="connsiteY103" fmla="*/ 1845989 h 5941139"/>
              <a:gd name="connsiteX104" fmla="*/ 6853880 w 9117690"/>
              <a:gd name="connsiteY104" fmla="*/ 1797629 h 5941139"/>
              <a:gd name="connsiteX105" fmla="*/ 6972767 w 9117690"/>
              <a:gd name="connsiteY105" fmla="*/ 1718825 h 5941139"/>
              <a:gd name="connsiteX106" fmla="*/ 7091655 w 9117690"/>
              <a:gd name="connsiteY106" fmla="*/ 1797629 h 5941139"/>
              <a:gd name="connsiteX107" fmla="*/ 7101793 w 9117690"/>
              <a:gd name="connsiteY107" fmla="*/ 1847848 h 5941139"/>
              <a:gd name="connsiteX108" fmla="*/ 7101794 w 9117690"/>
              <a:gd name="connsiteY108" fmla="*/ 6 h 5941139"/>
              <a:gd name="connsiteX109" fmla="*/ 7101794 w 9117690"/>
              <a:gd name="connsiteY109" fmla="*/ 1831325 h 5941139"/>
              <a:gd name="connsiteX110" fmla="*/ 7230821 w 9117690"/>
              <a:gd name="connsiteY110" fmla="*/ 1960352 h 5941139"/>
              <a:gd name="connsiteX111" fmla="*/ 7230820 w 9117690"/>
              <a:gd name="connsiteY111" fmla="*/ 1960353 h 5941139"/>
              <a:gd name="connsiteX112" fmla="*/ 7359847 w 9117690"/>
              <a:gd name="connsiteY112" fmla="*/ 1831326 h 5941139"/>
              <a:gd name="connsiteX113" fmla="*/ 7359847 w 9117690"/>
              <a:gd name="connsiteY113" fmla="*/ 1726685 h 5941139"/>
              <a:gd name="connsiteX114" fmla="*/ 7360099 w 9117690"/>
              <a:gd name="connsiteY114" fmla="*/ 1725256 h 5941139"/>
              <a:gd name="connsiteX115" fmla="*/ 7459828 w 9117690"/>
              <a:gd name="connsiteY115" fmla="*/ 1639307 h 5941139"/>
              <a:gd name="connsiteX116" fmla="*/ 7483308 w 9117690"/>
              <a:gd name="connsiteY116" fmla="*/ 1636940 h 5941139"/>
              <a:gd name="connsiteX117" fmla="*/ 7483308 w 9117690"/>
              <a:gd name="connsiteY117" fmla="*/ 1636202 h 5941139"/>
              <a:gd name="connsiteX118" fmla="*/ 7531378 w 9117690"/>
              <a:gd name="connsiteY118" fmla="*/ 1626498 h 5941139"/>
              <a:gd name="connsiteX119" fmla="*/ 7610181 w 9117690"/>
              <a:gd name="connsiteY119" fmla="*/ 1507610 h 5941139"/>
              <a:gd name="connsiteX120" fmla="*/ 7610181 w 9117690"/>
              <a:gd name="connsiteY120" fmla="*/ 1266741 h 5941139"/>
              <a:gd name="connsiteX121" fmla="*/ 7612370 w 9117690"/>
              <a:gd name="connsiteY121" fmla="*/ 1255896 h 5941139"/>
              <a:gd name="connsiteX122" fmla="*/ 7731258 w 9117690"/>
              <a:gd name="connsiteY122" fmla="*/ 1177092 h 5941139"/>
              <a:gd name="connsiteX123" fmla="*/ 7850145 w 9117690"/>
              <a:gd name="connsiteY123" fmla="*/ 1255896 h 5941139"/>
              <a:gd name="connsiteX124" fmla="*/ 7858534 w 9117690"/>
              <a:gd name="connsiteY124" fmla="*/ 1297446 h 5941139"/>
              <a:gd name="connsiteX125" fmla="*/ 7858534 w 9117690"/>
              <a:gd name="connsiteY125" fmla="*/ 1387576 h 5941139"/>
              <a:gd name="connsiteX126" fmla="*/ 7937337 w 9117690"/>
              <a:gd name="connsiteY126" fmla="*/ 1506464 h 5941139"/>
              <a:gd name="connsiteX127" fmla="*/ 7985407 w 9117690"/>
              <a:gd name="connsiteY127" fmla="*/ 1516168 h 5941139"/>
              <a:gd name="connsiteX128" fmla="*/ 7985407 w 9117690"/>
              <a:gd name="connsiteY128" fmla="*/ 1516906 h 5941139"/>
              <a:gd name="connsiteX129" fmla="*/ 8008887 w 9117690"/>
              <a:gd name="connsiteY129" fmla="*/ 1519273 h 5941139"/>
              <a:gd name="connsiteX130" fmla="*/ 8108616 w 9117690"/>
              <a:gd name="connsiteY130" fmla="*/ 1605222 h 5941139"/>
              <a:gd name="connsiteX131" fmla="*/ 8110619 w 9117690"/>
              <a:gd name="connsiteY131" fmla="*/ 1616572 h 5941139"/>
              <a:gd name="connsiteX132" fmla="*/ 8110619 w 9117690"/>
              <a:gd name="connsiteY132" fmla="*/ 1896592 h 5941139"/>
              <a:gd name="connsiteX133" fmla="*/ 8239646 w 9117690"/>
              <a:gd name="connsiteY133" fmla="*/ 2025619 h 5941139"/>
              <a:gd name="connsiteX134" fmla="*/ 8239645 w 9117690"/>
              <a:gd name="connsiteY134" fmla="*/ 2025620 h 5941139"/>
              <a:gd name="connsiteX135" fmla="*/ 8368672 w 9117690"/>
              <a:gd name="connsiteY135" fmla="*/ 1896593 h 5941139"/>
              <a:gd name="connsiteX136" fmla="*/ 8368672 w 9117690"/>
              <a:gd name="connsiteY136" fmla="*/ 1628268 h 5941139"/>
              <a:gd name="connsiteX137" fmla="*/ 8368923 w 9117690"/>
              <a:gd name="connsiteY137" fmla="*/ 1626845 h 5941139"/>
              <a:gd name="connsiteX138" fmla="*/ 8468652 w 9117690"/>
              <a:gd name="connsiteY138" fmla="*/ 1540896 h 5941139"/>
              <a:gd name="connsiteX139" fmla="*/ 8492132 w 9117690"/>
              <a:gd name="connsiteY139" fmla="*/ 1538529 h 5941139"/>
              <a:gd name="connsiteX140" fmla="*/ 8492132 w 9117690"/>
              <a:gd name="connsiteY140" fmla="*/ 1537791 h 5941139"/>
              <a:gd name="connsiteX141" fmla="*/ 8540202 w 9117690"/>
              <a:gd name="connsiteY141" fmla="*/ 1528087 h 5941139"/>
              <a:gd name="connsiteX142" fmla="*/ 8619005 w 9117690"/>
              <a:gd name="connsiteY142" fmla="*/ 1409199 h 5941139"/>
              <a:gd name="connsiteX143" fmla="*/ 8619005 w 9117690"/>
              <a:gd name="connsiteY143" fmla="*/ 849406 h 5941139"/>
              <a:gd name="connsiteX144" fmla="*/ 8619025 w 9117690"/>
              <a:gd name="connsiteY144" fmla="*/ 849293 h 5941139"/>
              <a:gd name="connsiteX145" fmla="*/ 8718754 w 9117690"/>
              <a:gd name="connsiteY145" fmla="*/ 763344 h 5941139"/>
              <a:gd name="connsiteX146" fmla="*/ 8742234 w 9117690"/>
              <a:gd name="connsiteY146" fmla="*/ 760977 h 5941139"/>
              <a:gd name="connsiteX147" fmla="*/ 8742234 w 9117690"/>
              <a:gd name="connsiteY147" fmla="*/ 760239 h 5941139"/>
              <a:gd name="connsiteX148" fmla="*/ 8790304 w 9117690"/>
              <a:gd name="connsiteY148" fmla="*/ 750535 h 5941139"/>
              <a:gd name="connsiteX149" fmla="*/ 8869107 w 9117690"/>
              <a:gd name="connsiteY149" fmla="*/ 631647 h 5941139"/>
              <a:gd name="connsiteX150" fmla="*/ 8869107 w 9117690"/>
              <a:gd name="connsiteY150" fmla="*/ 568333 h 5941139"/>
              <a:gd name="connsiteX151" fmla="*/ 8890272 w 9117690"/>
              <a:gd name="connsiteY151" fmla="*/ 531442 h 5941139"/>
              <a:gd name="connsiteX152" fmla="*/ 8967336 w 9117690"/>
              <a:gd name="connsiteY152" fmla="*/ 484998 h 5941139"/>
              <a:gd name="connsiteX153" fmla="*/ 8990816 w 9117690"/>
              <a:gd name="connsiteY153" fmla="*/ 482631 h 5941139"/>
              <a:gd name="connsiteX154" fmla="*/ 8990816 w 9117690"/>
              <a:gd name="connsiteY154" fmla="*/ 481893 h 5941139"/>
              <a:gd name="connsiteX155" fmla="*/ 9038886 w 9117690"/>
              <a:gd name="connsiteY155" fmla="*/ 472189 h 5941139"/>
              <a:gd name="connsiteX156" fmla="*/ 9117689 w 9117690"/>
              <a:gd name="connsiteY156" fmla="*/ 353303 h 5941139"/>
              <a:gd name="connsiteX157" fmla="*/ 9117689 w 9117690"/>
              <a:gd name="connsiteY157" fmla="*/ 556645 h 5941139"/>
              <a:gd name="connsiteX158" fmla="*/ 9117690 w 9117690"/>
              <a:gd name="connsiteY158" fmla="*/ 556650 h 5941139"/>
              <a:gd name="connsiteX159" fmla="*/ 9117689 w 9117690"/>
              <a:gd name="connsiteY159" fmla="*/ 3074651 h 5941139"/>
              <a:gd name="connsiteX160" fmla="*/ 9038886 w 9117690"/>
              <a:gd name="connsiteY160" fmla="*/ 3193537 h 5941139"/>
              <a:gd name="connsiteX161" fmla="*/ 8990816 w 9117690"/>
              <a:gd name="connsiteY161" fmla="*/ 3203241 h 5941139"/>
              <a:gd name="connsiteX162" fmla="*/ 8990816 w 9117690"/>
              <a:gd name="connsiteY162" fmla="*/ 3203979 h 5941139"/>
              <a:gd name="connsiteX163" fmla="*/ 8967336 w 9117690"/>
              <a:gd name="connsiteY163" fmla="*/ 3206346 h 5941139"/>
              <a:gd name="connsiteX164" fmla="*/ 8890272 w 9117690"/>
              <a:gd name="connsiteY164" fmla="*/ 3252790 h 5941139"/>
              <a:gd name="connsiteX165" fmla="*/ 8869107 w 9117690"/>
              <a:gd name="connsiteY165" fmla="*/ 3289681 h 5941139"/>
              <a:gd name="connsiteX166" fmla="*/ 8869107 w 9117690"/>
              <a:gd name="connsiteY166" fmla="*/ 3352995 h 5941139"/>
              <a:gd name="connsiteX167" fmla="*/ 8790304 w 9117690"/>
              <a:gd name="connsiteY167" fmla="*/ 3471883 h 5941139"/>
              <a:gd name="connsiteX168" fmla="*/ 8742234 w 9117690"/>
              <a:gd name="connsiteY168" fmla="*/ 3481587 h 5941139"/>
              <a:gd name="connsiteX169" fmla="*/ 8742234 w 9117690"/>
              <a:gd name="connsiteY169" fmla="*/ 3482325 h 5941139"/>
              <a:gd name="connsiteX170" fmla="*/ 8718754 w 9117690"/>
              <a:gd name="connsiteY170" fmla="*/ 3484692 h 5941139"/>
              <a:gd name="connsiteX171" fmla="*/ 8619025 w 9117690"/>
              <a:gd name="connsiteY171" fmla="*/ 3570641 h 5941139"/>
              <a:gd name="connsiteX172" fmla="*/ 8619005 w 9117690"/>
              <a:gd name="connsiteY172" fmla="*/ 3570754 h 5941139"/>
              <a:gd name="connsiteX173" fmla="*/ 8619005 w 9117690"/>
              <a:gd name="connsiteY173" fmla="*/ 4130547 h 5941139"/>
              <a:gd name="connsiteX174" fmla="*/ 8540202 w 9117690"/>
              <a:gd name="connsiteY174" fmla="*/ 4249435 h 5941139"/>
              <a:gd name="connsiteX175" fmla="*/ 8492132 w 9117690"/>
              <a:gd name="connsiteY175" fmla="*/ 4259139 h 5941139"/>
              <a:gd name="connsiteX176" fmla="*/ 8492132 w 9117690"/>
              <a:gd name="connsiteY176" fmla="*/ 4259877 h 5941139"/>
              <a:gd name="connsiteX177" fmla="*/ 8468652 w 9117690"/>
              <a:gd name="connsiteY177" fmla="*/ 4262244 h 5941139"/>
              <a:gd name="connsiteX178" fmla="*/ 8368923 w 9117690"/>
              <a:gd name="connsiteY178" fmla="*/ 4348193 h 5941139"/>
              <a:gd name="connsiteX179" fmla="*/ 8368672 w 9117690"/>
              <a:gd name="connsiteY179" fmla="*/ 4349616 h 5941139"/>
              <a:gd name="connsiteX180" fmla="*/ 8368672 w 9117690"/>
              <a:gd name="connsiteY180" fmla="*/ 4617941 h 5941139"/>
              <a:gd name="connsiteX181" fmla="*/ 8239645 w 9117690"/>
              <a:gd name="connsiteY181" fmla="*/ 4746968 h 5941139"/>
              <a:gd name="connsiteX182" fmla="*/ 8239646 w 9117690"/>
              <a:gd name="connsiteY182" fmla="*/ 4746967 h 5941139"/>
              <a:gd name="connsiteX183" fmla="*/ 8110619 w 9117690"/>
              <a:gd name="connsiteY183" fmla="*/ 4617940 h 5941139"/>
              <a:gd name="connsiteX184" fmla="*/ 8110619 w 9117690"/>
              <a:gd name="connsiteY184" fmla="*/ 4337920 h 5941139"/>
              <a:gd name="connsiteX185" fmla="*/ 8108616 w 9117690"/>
              <a:gd name="connsiteY185" fmla="*/ 4326570 h 5941139"/>
              <a:gd name="connsiteX186" fmla="*/ 8008887 w 9117690"/>
              <a:gd name="connsiteY186" fmla="*/ 4240621 h 5941139"/>
              <a:gd name="connsiteX187" fmla="*/ 7985407 w 9117690"/>
              <a:gd name="connsiteY187" fmla="*/ 4238254 h 5941139"/>
              <a:gd name="connsiteX188" fmla="*/ 7985407 w 9117690"/>
              <a:gd name="connsiteY188" fmla="*/ 4237516 h 5941139"/>
              <a:gd name="connsiteX189" fmla="*/ 7937337 w 9117690"/>
              <a:gd name="connsiteY189" fmla="*/ 4227812 h 5941139"/>
              <a:gd name="connsiteX190" fmla="*/ 7858534 w 9117690"/>
              <a:gd name="connsiteY190" fmla="*/ 4108924 h 5941139"/>
              <a:gd name="connsiteX191" fmla="*/ 7858534 w 9117690"/>
              <a:gd name="connsiteY191" fmla="*/ 4018794 h 5941139"/>
              <a:gd name="connsiteX192" fmla="*/ 7850145 w 9117690"/>
              <a:gd name="connsiteY192" fmla="*/ 3977244 h 5941139"/>
              <a:gd name="connsiteX193" fmla="*/ 7731258 w 9117690"/>
              <a:gd name="connsiteY193" fmla="*/ 3898440 h 5941139"/>
              <a:gd name="connsiteX194" fmla="*/ 7612370 w 9117690"/>
              <a:gd name="connsiteY194" fmla="*/ 3977244 h 5941139"/>
              <a:gd name="connsiteX195" fmla="*/ 7610181 w 9117690"/>
              <a:gd name="connsiteY195" fmla="*/ 3988089 h 5941139"/>
              <a:gd name="connsiteX196" fmla="*/ 7610181 w 9117690"/>
              <a:gd name="connsiteY196" fmla="*/ 4228958 h 5941139"/>
              <a:gd name="connsiteX197" fmla="*/ 7531378 w 9117690"/>
              <a:gd name="connsiteY197" fmla="*/ 4347846 h 5941139"/>
              <a:gd name="connsiteX198" fmla="*/ 7483308 w 9117690"/>
              <a:gd name="connsiteY198" fmla="*/ 4357550 h 5941139"/>
              <a:gd name="connsiteX199" fmla="*/ 7483308 w 9117690"/>
              <a:gd name="connsiteY199" fmla="*/ 4358288 h 5941139"/>
              <a:gd name="connsiteX200" fmla="*/ 7459828 w 9117690"/>
              <a:gd name="connsiteY200" fmla="*/ 4360655 h 5941139"/>
              <a:gd name="connsiteX201" fmla="*/ 7360099 w 9117690"/>
              <a:gd name="connsiteY201" fmla="*/ 4446604 h 5941139"/>
              <a:gd name="connsiteX202" fmla="*/ 7359847 w 9117690"/>
              <a:gd name="connsiteY202" fmla="*/ 4448033 h 5941139"/>
              <a:gd name="connsiteX203" fmla="*/ 7359847 w 9117690"/>
              <a:gd name="connsiteY203" fmla="*/ 4552674 h 5941139"/>
              <a:gd name="connsiteX204" fmla="*/ 7230820 w 9117690"/>
              <a:gd name="connsiteY204" fmla="*/ 4681701 h 5941139"/>
              <a:gd name="connsiteX205" fmla="*/ 7230821 w 9117690"/>
              <a:gd name="connsiteY205" fmla="*/ 4681700 h 5941139"/>
              <a:gd name="connsiteX206" fmla="*/ 7101794 w 9117690"/>
              <a:gd name="connsiteY206" fmla="*/ 4552673 h 5941139"/>
              <a:gd name="connsiteX207" fmla="*/ 7101794 w 9117690"/>
              <a:gd name="connsiteY207" fmla="*/ 2721354 h 5941139"/>
              <a:gd name="connsiteX208" fmla="*/ 7101793 w 9117690"/>
              <a:gd name="connsiteY208" fmla="*/ 4569196 h 5941139"/>
              <a:gd name="connsiteX209" fmla="*/ 7091655 w 9117690"/>
              <a:gd name="connsiteY209" fmla="*/ 4518977 h 5941139"/>
              <a:gd name="connsiteX210" fmla="*/ 6972767 w 9117690"/>
              <a:gd name="connsiteY210" fmla="*/ 4440173 h 5941139"/>
              <a:gd name="connsiteX211" fmla="*/ 6853880 w 9117690"/>
              <a:gd name="connsiteY211" fmla="*/ 4518977 h 5941139"/>
              <a:gd name="connsiteX212" fmla="*/ 6844116 w 9117690"/>
              <a:gd name="connsiteY212" fmla="*/ 4567337 h 5941139"/>
              <a:gd name="connsiteX213" fmla="*/ 6844116 w 9117690"/>
              <a:gd name="connsiteY213" fmla="*/ 5153739 h 5941139"/>
              <a:gd name="connsiteX214" fmla="*/ 6715089 w 9117690"/>
              <a:gd name="connsiteY214" fmla="*/ 5282766 h 5941139"/>
              <a:gd name="connsiteX215" fmla="*/ 6715090 w 9117690"/>
              <a:gd name="connsiteY215" fmla="*/ 5282765 h 5941139"/>
              <a:gd name="connsiteX216" fmla="*/ 6586063 w 9117690"/>
              <a:gd name="connsiteY216" fmla="*/ 5153738 h 5941139"/>
              <a:gd name="connsiteX217" fmla="*/ 6586063 w 9117690"/>
              <a:gd name="connsiteY217" fmla="*/ 2721354 h 5941139"/>
              <a:gd name="connsiteX218" fmla="*/ 6586062 w 9117690"/>
              <a:gd name="connsiteY218" fmla="*/ 4256776 h 5941139"/>
              <a:gd name="connsiteX219" fmla="*/ 6575924 w 9117690"/>
              <a:gd name="connsiteY219" fmla="*/ 4206557 h 5941139"/>
              <a:gd name="connsiteX220" fmla="*/ 6457036 w 9117690"/>
              <a:gd name="connsiteY220" fmla="*/ 4127753 h 5941139"/>
              <a:gd name="connsiteX221" fmla="*/ 6338149 w 9117690"/>
              <a:gd name="connsiteY221" fmla="*/ 4206557 h 5941139"/>
              <a:gd name="connsiteX222" fmla="*/ 6334551 w 9117690"/>
              <a:gd name="connsiteY222" fmla="*/ 4224376 h 5941139"/>
              <a:gd name="connsiteX223" fmla="*/ 6334551 w 9117690"/>
              <a:gd name="connsiteY223" fmla="*/ 4533322 h 5941139"/>
              <a:gd name="connsiteX224" fmla="*/ 6205524 w 9117690"/>
              <a:gd name="connsiteY224" fmla="*/ 4662349 h 5941139"/>
              <a:gd name="connsiteX225" fmla="*/ 6205525 w 9117690"/>
              <a:gd name="connsiteY225" fmla="*/ 4662348 h 5941139"/>
              <a:gd name="connsiteX226" fmla="*/ 6076498 w 9117690"/>
              <a:gd name="connsiteY226" fmla="*/ 4533321 h 5941139"/>
              <a:gd name="connsiteX227" fmla="*/ 6076498 w 9117690"/>
              <a:gd name="connsiteY227" fmla="*/ 4486583 h 5941139"/>
              <a:gd name="connsiteX228" fmla="*/ 6057828 w 9117690"/>
              <a:gd name="connsiteY228" fmla="*/ 4454041 h 5941139"/>
              <a:gd name="connsiteX229" fmla="*/ 5980764 w 9117690"/>
              <a:gd name="connsiteY229" fmla="*/ 4407597 h 5941139"/>
              <a:gd name="connsiteX230" fmla="*/ 5957284 w 9117690"/>
              <a:gd name="connsiteY230" fmla="*/ 4405230 h 5941139"/>
              <a:gd name="connsiteX231" fmla="*/ 5957284 w 9117690"/>
              <a:gd name="connsiteY231" fmla="*/ 4404492 h 5941139"/>
              <a:gd name="connsiteX232" fmla="*/ 5909214 w 9117690"/>
              <a:gd name="connsiteY232" fmla="*/ 4394788 h 5941139"/>
              <a:gd name="connsiteX233" fmla="*/ 5830411 w 9117690"/>
              <a:gd name="connsiteY233" fmla="*/ 4275900 h 5941139"/>
              <a:gd name="connsiteX234" fmla="*/ 5830411 w 9117690"/>
              <a:gd name="connsiteY234" fmla="*/ 4161916 h 5941139"/>
              <a:gd name="connsiteX235" fmla="*/ 5822022 w 9117690"/>
              <a:gd name="connsiteY235" fmla="*/ 4120366 h 5941139"/>
              <a:gd name="connsiteX236" fmla="*/ 5703135 w 9117690"/>
              <a:gd name="connsiteY236" fmla="*/ 4041562 h 5941139"/>
              <a:gd name="connsiteX237" fmla="*/ 5584247 w 9117690"/>
              <a:gd name="connsiteY237" fmla="*/ 4120366 h 5941139"/>
              <a:gd name="connsiteX238" fmla="*/ 5582058 w 9117690"/>
              <a:gd name="connsiteY238" fmla="*/ 4131210 h 5941139"/>
              <a:gd name="connsiteX239" fmla="*/ 5582058 w 9117690"/>
              <a:gd name="connsiteY239" fmla="*/ 4284614 h 5941139"/>
              <a:gd name="connsiteX240" fmla="*/ 5503255 w 9117690"/>
              <a:gd name="connsiteY240" fmla="*/ 4403502 h 5941139"/>
              <a:gd name="connsiteX241" fmla="*/ 5455185 w 9117690"/>
              <a:gd name="connsiteY241" fmla="*/ 4413206 h 5941139"/>
              <a:gd name="connsiteX242" fmla="*/ 5455185 w 9117690"/>
              <a:gd name="connsiteY242" fmla="*/ 4413944 h 5941139"/>
              <a:gd name="connsiteX243" fmla="*/ 5431705 w 9117690"/>
              <a:gd name="connsiteY243" fmla="*/ 4416311 h 5941139"/>
              <a:gd name="connsiteX244" fmla="*/ 5331976 w 9117690"/>
              <a:gd name="connsiteY244" fmla="*/ 4502260 h 5941139"/>
              <a:gd name="connsiteX245" fmla="*/ 5329772 w 9117690"/>
              <a:gd name="connsiteY245" fmla="*/ 4514750 h 5941139"/>
              <a:gd name="connsiteX246" fmla="*/ 5329772 w 9117690"/>
              <a:gd name="connsiteY246" fmla="*/ 4648658 h 5941139"/>
              <a:gd name="connsiteX247" fmla="*/ 5200745 w 9117690"/>
              <a:gd name="connsiteY247" fmla="*/ 4777685 h 5941139"/>
              <a:gd name="connsiteX248" fmla="*/ 5200746 w 9117690"/>
              <a:gd name="connsiteY248" fmla="*/ 4777684 h 5941139"/>
              <a:gd name="connsiteX249" fmla="*/ 5071719 w 9117690"/>
              <a:gd name="connsiteY249" fmla="*/ 4648657 h 5941139"/>
              <a:gd name="connsiteX250" fmla="*/ 5071719 w 9117690"/>
              <a:gd name="connsiteY250" fmla="*/ 4283403 h 5941139"/>
              <a:gd name="connsiteX251" fmla="*/ 5069515 w 9117690"/>
              <a:gd name="connsiteY251" fmla="*/ 4270913 h 5941139"/>
              <a:gd name="connsiteX252" fmla="*/ 4969786 w 9117690"/>
              <a:gd name="connsiteY252" fmla="*/ 4184964 h 5941139"/>
              <a:gd name="connsiteX253" fmla="*/ 4946306 w 9117690"/>
              <a:gd name="connsiteY253" fmla="*/ 4182597 h 5941139"/>
              <a:gd name="connsiteX254" fmla="*/ 4946306 w 9117690"/>
              <a:gd name="connsiteY254" fmla="*/ 4181859 h 5941139"/>
              <a:gd name="connsiteX255" fmla="*/ 4898236 w 9117690"/>
              <a:gd name="connsiteY255" fmla="*/ 4172155 h 5941139"/>
              <a:gd name="connsiteX256" fmla="*/ 4819433 w 9117690"/>
              <a:gd name="connsiteY256" fmla="*/ 4053267 h 5941139"/>
              <a:gd name="connsiteX257" fmla="*/ 4819433 w 9117690"/>
              <a:gd name="connsiteY257" fmla="*/ 3676891 h 5941139"/>
              <a:gd name="connsiteX258" fmla="*/ 4811044 w 9117690"/>
              <a:gd name="connsiteY258" fmla="*/ 3635342 h 5941139"/>
              <a:gd name="connsiteX259" fmla="*/ 4692157 w 9117690"/>
              <a:gd name="connsiteY259" fmla="*/ 3556538 h 5941139"/>
              <a:gd name="connsiteX260" fmla="*/ 4563130 w 9117690"/>
              <a:gd name="connsiteY260" fmla="*/ 3685565 h 5941139"/>
              <a:gd name="connsiteX261" fmla="*/ 4563130 w 9117690"/>
              <a:gd name="connsiteY261" fmla="*/ 2721354 h 5941139"/>
              <a:gd name="connsiteX262" fmla="*/ 4563015 w 9117690"/>
              <a:gd name="connsiteY262" fmla="*/ 2721354 h 5941139"/>
              <a:gd name="connsiteX263" fmla="*/ 4563014 w 9117690"/>
              <a:gd name="connsiteY263" fmla="*/ 3989318 h 5941139"/>
              <a:gd name="connsiteX264" fmla="*/ 4484211 w 9117690"/>
              <a:gd name="connsiteY264" fmla="*/ 4108206 h 5941139"/>
              <a:gd name="connsiteX265" fmla="*/ 4436141 w 9117690"/>
              <a:gd name="connsiteY265" fmla="*/ 4117910 h 5941139"/>
              <a:gd name="connsiteX266" fmla="*/ 4436141 w 9117690"/>
              <a:gd name="connsiteY266" fmla="*/ 4118648 h 5941139"/>
              <a:gd name="connsiteX267" fmla="*/ 4412661 w 9117690"/>
              <a:gd name="connsiteY267" fmla="*/ 4121015 h 5941139"/>
              <a:gd name="connsiteX268" fmla="*/ 4335596 w 9117690"/>
              <a:gd name="connsiteY268" fmla="*/ 4167459 h 5941139"/>
              <a:gd name="connsiteX269" fmla="*/ 4314689 w 9117690"/>
              <a:gd name="connsiteY269" fmla="*/ 4203902 h 5941139"/>
              <a:gd name="connsiteX270" fmla="*/ 4314689 w 9117690"/>
              <a:gd name="connsiteY270" fmla="*/ 4339514 h 5941139"/>
              <a:gd name="connsiteX271" fmla="*/ 4235886 w 9117690"/>
              <a:gd name="connsiteY271" fmla="*/ 4458402 h 5941139"/>
              <a:gd name="connsiteX272" fmla="*/ 4187818 w 9117690"/>
              <a:gd name="connsiteY272" fmla="*/ 4468106 h 5941139"/>
              <a:gd name="connsiteX273" fmla="*/ 4187818 w 9117690"/>
              <a:gd name="connsiteY273" fmla="*/ 4468844 h 5941139"/>
              <a:gd name="connsiteX274" fmla="*/ 4164338 w 9117690"/>
              <a:gd name="connsiteY274" fmla="*/ 4471211 h 5941139"/>
              <a:gd name="connsiteX275" fmla="*/ 4087274 w 9117690"/>
              <a:gd name="connsiteY275" fmla="*/ 4517655 h 5941139"/>
              <a:gd name="connsiteX276" fmla="*/ 4066135 w 9117690"/>
              <a:gd name="connsiteY276" fmla="*/ 4554501 h 5941139"/>
              <a:gd name="connsiteX277" fmla="*/ 4066135 w 9117690"/>
              <a:gd name="connsiteY277" fmla="*/ 4712270 h 5941139"/>
              <a:gd name="connsiteX278" fmla="*/ 3937109 w 9117690"/>
              <a:gd name="connsiteY278" fmla="*/ 4841297 h 5941139"/>
              <a:gd name="connsiteX279" fmla="*/ 3937109 w 9117690"/>
              <a:gd name="connsiteY279" fmla="*/ 4841296 h 5941139"/>
              <a:gd name="connsiteX280" fmla="*/ 3808082 w 9117690"/>
              <a:gd name="connsiteY280" fmla="*/ 4712269 h 5941139"/>
              <a:gd name="connsiteX281" fmla="*/ 3808082 w 9117690"/>
              <a:gd name="connsiteY281" fmla="*/ 4219524 h 5941139"/>
              <a:gd name="connsiteX282" fmla="*/ 3799694 w 9117690"/>
              <a:gd name="connsiteY282" fmla="*/ 4177974 h 5941139"/>
              <a:gd name="connsiteX283" fmla="*/ 3680807 w 9117690"/>
              <a:gd name="connsiteY283" fmla="*/ 4099170 h 5941139"/>
              <a:gd name="connsiteX284" fmla="*/ 3561920 w 9117690"/>
              <a:gd name="connsiteY284" fmla="*/ 4177974 h 5941139"/>
              <a:gd name="connsiteX285" fmla="*/ 3561433 w 9117690"/>
              <a:gd name="connsiteY285" fmla="*/ 4180384 h 5941139"/>
              <a:gd name="connsiteX286" fmla="*/ 3561433 w 9117690"/>
              <a:gd name="connsiteY286" fmla="*/ 4435525 h 5941139"/>
              <a:gd name="connsiteX287" fmla="*/ 3482629 w 9117690"/>
              <a:gd name="connsiteY287" fmla="*/ 4554413 h 5941139"/>
              <a:gd name="connsiteX288" fmla="*/ 3438829 w 9117690"/>
              <a:gd name="connsiteY288" fmla="*/ 4563255 h 5941139"/>
              <a:gd name="connsiteX289" fmla="*/ 3438829 w 9117690"/>
              <a:gd name="connsiteY289" fmla="*/ 4564621 h 5941139"/>
              <a:gd name="connsiteX290" fmla="*/ 3415349 w 9117690"/>
              <a:gd name="connsiteY290" fmla="*/ 4566988 h 5941139"/>
              <a:gd name="connsiteX291" fmla="*/ 3315620 w 9117690"/>
              <a:gd name="connsiteY291" fmla="*/ 4652937 h 5941139"/>
              <a:gd name="connsiteX292" fmla="*/ 3307419 w 9117690"/>
              <a:gd name="connsiteY292" fmla="*/ 4699408 h 5941139"/>
              <a:gd name="connsiteX293" fmla="*/ 3307419 w 9117690"/>
              <a:gd name="connsiteY293" fmla="*/ 5166577 h 5941139"/>
              <a:gd name="connsiteX294" fmla="*/ 3178392 w 9117690"/>
              <a:gd name="connsiteY294" fmla="*/ 5295604 h 5941139"/>
              <a:gd name="connsiteX295" fmla="*/ 3178393 w 9117690"/>
              <a:gd name="connsiteY295" fmla="*/ 5295605 h 5941139"/>
              <a:gd name="connsiteX296" fmla="*/ 3049366 w 9117690"/>
              <a:gd name="connsiteY296" fmla="*/ 5166578 h 5941139"/>
              <a:gd name="connsiteX297" fmla="*/ 3049366 w 9117690"/>
              <a:gd name="connsiteY297" fmla="*/ 4514433 h 5941139"/>
              <a:gd name="connsiteX298" fmla="*/ 3033349 w 9117690"/>
              <a:gd name="connsiteY298" fmla="*/ 4488034 h 5941139"/>
              <a:gd name="connsiteX299" fmla="*/ 2933786 w 9117690"/>
              <a:gd name="connsiteY299" fmla="*/ 4441080 h 5941139"/>
              <a:gd name="connsiteX300" fmla="*/ 2814899 w 9117690"/>
              <a:gd name="connsiteY300" fmla="*/ 4519884 h 5941139"/>
              <a:gd name="connsiteX301" fmla="*/ 2812443 w 9117690"/>
              <a:gd name="connsiteY301" fmla="*/ 4532044 h 5941139"/>
              <a:gd name="connsiteX302" fmla="*/ 2812443 w 9117690"/>
              <a:gd name="connsiteY302" fmla="*/ 5039766 h 5941139"/>
              <a:gd name="connsiteX303" fmla="*/ 2683416 w 9117690"/>
              <a:gd name="connsiteY303" fmla="*/ 5168793 h 5941139"/>
              <a:gd name="connsiteX304" fmla="*/ 2683417 w 9117690"/>
              <a:gd name="connsiteY304" fmla="*/ 5168792 h 5941139"/>
              <a:gd name="connsiteX305" fmla="*/ 2554391 w 9117690"/>
              <a:gd name="connsiteY305" fmla="*/ 5039765 h 5941139"/>
              <a:gd name="connsiteX306" fmla="*/ 2554391 w 9117690"/>
              <a:gd name="connsiteY306" fmla="*/ 2721354 h 5941139"/>
              <a:gd name="connsiteX307" fmla="*/ 2554390 w 9117690"/>
              <a:gd name="connsiteY307" fmla="*/ 2721354 h 5941139"/>
              <a:gd name="connsiteX308" fmla="*/ 2554389 w 9117690"/>
              <a:gd name="connsiteY308" fmla="*/ 5014636 h 5941139"/>
              <a:gd name="connsiteX309" fmla="*/ 2544250 w 9117690"/>
              <a:gd name="connsiteY309" fmla="*/ 4964418 h 5941139"/>
              <a:gd name="connsiteX310" fmla="*/ 2425363 w 9117690"/>
              <a:gd name="connsiteY310" fmla="*/ 4885614 h 5941139"/>
              <a:gd name="connsiteX311" fmla="*/ 2296336 w 9117690"/>
              <a:gd name="connsiteY311" fmla="*/ 5014641 h 5941139"/>
              <a:gd name="connsiteX312" fmla="*/ 2296336 w 9117690"/>
              <a:gd name="connsiteY312" fmla="*/ 5812112 h 5941139"/>
              <a:gd name="connsiteX313" fmla="*/ 2167309 w 9117690"/>
              <a:gd name="connsiteY313" fmla="*/ 5941139 h 5941139"/>
              <a:gd name="connsiteX314" fmla="*/ 2167310 w 9117690"/>
              <a:gd name="connsiteY314" fmla="*/ 5941138 h 5941139"/>
              <a:gd name="connsiteX315" fmla="*/ 2038282 w 9117690"/>
              <a:gd name="connsiteY315" fmla="*/ 5812111 h 5941139"/>
              <a:gd name="connsiteX316" fmla="*/ 2038282 w 9117690"/>
              <a:gd name="connsiteY316" fmla="*/ 3090763 h 5941139"/>
              <a:gd name="connsiteX317" fmla="*/ 2167310 w 9117690"/>
              <a:gd name="connsiteY317" fmla="*/ 3219790 h 5941139"/>
              <a:gd name="connsiteX318" fmla="*/ 2167309 w 9117690"/>
              <a:gd name="connsiteY318" fmla="*/ 3219791 h 5941139"/>
              <a:gd name="connsiteX319" fmla="*/ 2296336 w 9117690"/>
              <a:gd name="connsiteY319" fmla="*/ 3090764 h 5941139"/>
              <a:gd name="connsiteX320" fmla="*/ 2296336 w 9117690"/>
              <a:gd name="connsiteY320" fmla="*/ 2293293 h 5941139"/>
              <a:gd name="connsiteX321" fmla="*/ 2425363 w 9117690"/>
              <a:gd name="connsiteY321" fmla="*/ 2164266 h 5941139"/>
              <a:gd name="connsiteX322" fmla="*/ 2544250 w 9117690"/>
              <a:gd name="connsiteY322" fmla="*/ 2243070 h 5941139"/>
              <a:gd name="connsiteX323" fmla="*/ 2554389 w 9117690"/>
              <a:gd name="connsiteY323" fmla="*/ 2293288 h 5941139"/>
              <a:gd name="connsiteX324" fmla="*/ 0 w 9117690"/>
              <a:gd name="connsiteY324" fmla="*/ 6 h 5941139"/>
              <a:gd name="connsiteX325" fmla="*/ 1 w 9117690"/>
              <a:gd name="connsiteY325" fmla="*/ 6 h 5941139"/>
              <a:gd name="connsiteX326" fmla="*/ 1 w 9117690"/>
              <a:gd name="connsiteY326" fmla="*/ 2022829 h 5941139"/>
              <a:gd name="connsiteX327" fmla="*/ 129028 w 9117690"/>
              <a:gd name="connsiteY327" fmla="*/ 2151856 h 5941139"/>
              <a:gd name="connsiteX328" fmla="*/ 129027 w 9117690"/>
              <a:gd name="connsiteY328" fmla="*/ 2151857 h 5941139"/>
              <a:gd name="connsiteX329" fmla="*/ 258054 w 9117690"/>
              <a:gd name="connsiteY329" fmla="*/ 2022830 h 5941139"/>
              <a:gd name="connsiteX330" fmla="*/ 258054 w 9117690"/>
              <a:gd name="connsiteY330" fmla="*/ 1933912 h 5941139"/>
              <a:gd name="connsiteX331" fmla="*/ 261652 w 9117690"/>
              <a:gd name="connsiteY331" fmla="*/ 1916093 h 5941139"/>
              <a:gd name="connsiteX332" fmla="*/ 380539 w 9117690"/>
              <a:gd name="connsiteY332" fmla="*/ 1837289 h 5941139"/>
              <a:gd name="connsiteX333" fmla="*/ 499427 w 9117690"/>
              <a:gd name="connsiteY333" fmla="*/ 1916093 h 5941139"/>
              <a:gd name="connsiteX334" fmla="*/ 509565 w 9117690"/>
              <a:gd name="connsiteY334" fmla="*/ 1966312 h 5941139"/>
              <a:gd name="connsiteX335" fmla="*/ 509566 w 9117690"/>
              <a:gd name="connsiteY335" fmla="*/ 2560332 h 5941139"/>
              <a:gd name="connsiteX336" fmla="*/ 638593 w 9117690"/>
              <a:gd name="connsiteY336" fmla="*/ 2689359 h 5941139"/>
              <a:gd name="connsiteX337" fmla="*/ 638592 w 9117690"/>
              <a:gd name="connsiteY337" fmla="*/ 2689360 h 5941139"/>
              <a:gd name="connsiteX338" fmla="*/ 767619 w 9117690"/>
              <a:gd name="connsiteY338" fmla="*/ 2560333 h 5941139"/>
              <a:gd name="connsiteX339" fmla="*/ 767619 w 9117690"/>
              <a:gd name="connsiteY339" fmla="*/ 2474994 h 5941139"/>
              <a:gd name="connsiteX340" fmla="*/ 777383 w 9117690"/>
              <a:gd name="connsiteY340" fmla="*/ 2426633 h 5941139"/>
              <a:gd name="connsiteX341" fmla="*/ 896270 w 9117690"/>
              <a:gd name="connsiteY341" fmla="*/ 2347829 h 5941139"/>
              <a:gd name="connsiteX342" fmla="*/ 1015158 w 9117690"/>
              <a:gd name="connsiteY342" fmla="*/ 2426633 h 5941139"/>
              <a:gd name="connsiteX343" fmla="*/ 1025296 w 9117690"/>
              <a:gd name="connsiteY343" fmla="*/ 2476852 h 5941139"/>
              <a:gd name="connsiteX344" fmla="*/ 1025297 w 9117690"/>
              <a:gd name="connsiteY344" fmla="*/ 2460329 h 5941139"/>
              <a:gd name="connsiteX345" fmla="*/ 1154325 w 9117690"/>
              <a:gd name="connsiteY345" fmla="*/ 2589356 h 5941139"/>
              <a:gd name="connsiteX346" fmla="*/ 1154325 w 9117690"/>
              <a:gd name="connsiteY346" fmla="*/ 2589357 h 5941139"/>
              <a:gd name="connsiteX347" fmla="*/ 1283351 w 9117690"/>
              <a:gd name="connsiteY347" fmla="*/ 2460330 h 5941139"/>
              <a:gd name="connsiteX348" fmla="*/ 1283351 w 9117690"/>
              <a:gd name="connsiteY348" fmla="*/ 2199633 h 5941139"/>
              <a:gd name="connsiteX349" fmla="*/ 1284065 w 9117690"/>
              <a:gd name="connsiteY349" fmla="*/ 2196100 h 5941139"/>
              <a:gd name="connsiteX350" fmla="*/ 1402953 w 9117690"/>
              <a:gd name="connsiteY350" fmla="*/ 2117296 h 5941139"/>
              <a:gd name="connsiteX351" fmla="*/ 1521839 w 9117690"/>
              <a:gd name="connsiteY351" fmla="*/ 2196100 h 5941139"/>
              <a:gd name="connsiteX352" fmla="*/ 1522552 w 9117690"/>
              <a:gd name="connsiteY352" fmla="*/ 2199631 h 5941139"/>
              <a:gd name="connsiteX353" fmla="*/ 1522552 w 9117690"/>
              <a:gd name="connsiteY353" fmla="*/ 2372521 h 5941139"/>
              <a:gd name="connsiteX354" fmla="*/ 1651578 w 9117690"/>
              <a:gd name="connsiteY354" fmla="*/ 2501548 h 5941139"/>
              <a:gd name="connsiteX355" fmla="*/ 1651577 w 9117690"/>
              <a:gd name="connsiteY355" fmla="*/ 2501549 h 5941139"/>
              <a:gd name="connsiteX356" fmla="*/ 1780604 w 9117690"/>
              <a:gd name="connsiteY356" fmla="*/ 2372522 h 5941139"/>
              <a:gd name="connsiteX357" fmla="*/ 1780604 w 9117690"/>
              <a:gd name="connsiteY357" fmla="*/ 2041720 h 5941139"/>
              <a:gd name="connsiteX358" fmla="*/ 1790368 w 9117690"/>
              <a:gd name="connsiteY358" fmla="*/ 1993360 h 5941139"/>
              <a:gd name="connsiteX359" fmla="*/ 1909255 w 9117690"/>
              <a:gd name="connsiteY359" fmla="*/ 1914556 h 5941139"/>
              <a:gd name="connsiteX360" fmla="*/ 2028143 w 9117690"/>
              <a:gd name="connsiteY360" fmla="*/ 1993360 h 5941139"/>
              <a:gd name="connsiteX361" fmla="*/ 2038281 w 9117690"/>
              <a:gd name="connsiteY361" fmla="*/ 2043579 h 5941139"/>
              <a:gd name="connsiteX362" fmla="*/ 2038282 w 9117690"/>
              <a:gd name="connsiteY362" fmla="*/ 2721354 h 5941139"/>
              <a:gd name="connsiteX363" fmla="*/ 2038281 w 9117690"/>
              <a:gd name="connsiteY363" fmla="*/ 4764927 h 5941139"/>
              <a:gd name="connsiteX364" fmla="*/ 2028143 w 9117690"/>
              <a:gd name="connsiteY364" fmla="*/ 4714708 h 5941139"/>
              <a:gd name="connsiteX365" fmla="*/ 1909255 w 9117690"/>
              <a:gd name="connsiteY365" fmla="*/ 4635904 h 5941139"/>
              <a:gd name="connsiteX366" fmla="*/ 1790368 w 9117690"/>
              <a:gd name="connsiteY366" fmla="*/ 4714708 h 5941139"/>
              <a:gd name="connsiteX367" fmla="*/ 1780604 w 9117690"/>
              <a:gd name="connsiteY367" fmla="*/ 4763068 h 5941139"/>
              <a:gd name="connsiteX368" fmla="*/ 1780604 w 9117690"/>
              <a:gd name="connsiteY368" fmla="*/ 5093870 h 5941139"/>
              <a:gd name="connsiteX369" fmla="*/ 1651577 w 9117690"/>
              <a:gd name="connsiteY369" fmla="*/ 5222897 h 5941139"/>
              <a:gd name="connsiteX370" fmla="*/ 1651578 w 9117690"/>
              <a:gd name="connsiteY370" fmla="*/ 5222896 h 5941139"/>
              <a:gd name="connsiteX371" fmla="*/ 1522552 w 9117690"/>
              <a:gd name="connsiteY371" fmla="*/ 5093869 h 5941139"/>
              <a:gd name="connsiteX372" fmla="*/ 1522552 w 9117690"/>
              <a:gd name="connsiteY372" fmla="*/ 4920979 h 5941139"/>
              <a:gd name="connsiteX373" fmla="*/ 1521839 w 9117690"/>
              <a:gd name="connsiteY373" fmla="*/ 4917448 h 5941139"/>
              <a:gd name="connsiteX374" fmla="*/ 1402953 w 9117690"/>
              <a:gd name="connsiteY374" fmla="*/ 4838644 h 5941139"/>
              <a:gd name="connsiteX375" fmla="*/ 1284065 w 9117690"/>
              <a:gd name="connsiteY375" fmla="*/ 4917448 h 5941139"/>
              <a:gd name="connsiteX376" fmla="*/ 1283351 w 9117690"/>
              <a:gd name="connsiteY376" fmla="*/ 4920981 h 5941139"/>
              <a:gd name="connsiteX377" fmla="*/ 1283351 w 9117690"/>
              <a:gd name="connsiteY377" fmla="*/ 5181678 h 5941139"/>
              <a:gd name="connsiteX378" fmla="*/ 1154325 w 9117690"/>
              <a:gd name="connsiteY378" fmla="*/ 5310705 h 5941139"/>
              <a:gd name="connsiteX379" fmla="*/ 1154325 w 9117690"/>
              <a:gd name="connsiteY379" fmla="*/ 5310704 h 5941139"/>
              <a:gd name="connsiteX380" fmla="*/ 1025297 w 9117690"/>
              <a:gd name="connsiteY380" fmla="*/ 5181677 h 5941139"/>
              <a:gd name="connsiteX381" fmla="*/ 1025297 w 9117690"/>
              <a:gd name="connsiteY381" fmla="*/ 2721354 h 5941139"/>
              <a:gd name="connsiteX382" fmla="*/ 1025296 w 9117690"/>
              <a:gd name="connsiteY382" fmla="*/ 5198200 h 5941139"/>
              <a:gd name="connsiteX383" fmla="*/ 1015158 w 9117690"/>
              <a:gd name="connsiteY383" fmla="*/ 5147981 h 5941139"/>
              <a:gd name="connsiteX384" fmla="*/ 896270 w 9117690"/>
              <a:gd name="connsiteY384" fmla="*/ 5069177 h 5941139"/>
              <a:gd name="connsiteX385" fmla="*/ 777383 w 9117690"/>
              <a:gd name="connsiteY385" fmla="*/ 5147981 h 5941139"/>
              <a:gd name="connsiteX386" fmla="*/ 767619 w 9117690"/>
              <a:gd name="connsiteY386" fmla="*/ 5196342 h 5941139"/>
              <a:gd name="connsiteX387" fmla="*/ 767619 w 9117690"/>
              <a:gd name="connsiteY387" fmla="*/ 5281681 h 5941139"/>
              <a:gd name="connsiteX388" fmla="*/ 638592 w 9117690"/>
              <a:gd name="connsiteY388" fmla="*/ 5410708 h 5941139"/>
              <a:gd name="connsiteX389" fmla="*/ 638593 w 9117690"/>
              <a:gd name="connsiteY389" fmla="*/ 5410707 h 5941139"/>
              <a:gd name="connsiteX390" fmla="*/ 509566 w 9117690"/>
              <a:gd name="connsiteY390" fmla="*/ 5281680 h 5941139"/>
              <a:gd name="connsiteX391" fmla="*/ 509566 w 9117690"/>
              <a:gd name="connsiteY391" fmla="*/ 2721354 h 5941139"/>
              <a:gd name="connsiteX392" fmla="*/ 509565 w 9117690"/>
              <a:gd name="connsiteY392" fmla="*/ 4687660 h 5941139"/>
              <a:gd name="connsiteX393" fmla="*/ 499427 w 9117690"/>
              <a:gd name="connsiteY393" fmla="*/ 4637441 h 5941139"/>
              <a:gd name="connsiteX394" fmla="*/ 380539 w 9117690"/>
              <a:gd name="connsiteY394" fmla="*/ 4558637 h 5941139"/>
              <a:gd name="connsiteX395" fmla="*/ 261652 w 9117690"/>
              <a:gd name="connsiteY395" fmla="*/ 4637441 h 5941139"/>
              <a:gd name="connsiteX396" fmla="*/ 258054 w 9117690"/>
              <a:gd name="connsiteY396" fmla="*/ 4655260 h 5941139"/>
              <a:gd name="connsiteX397" fmla="*/ 258054 w 9117690"/>
              <a:gd name="connsiteY397" fmla="*/ 4744178 h 5941139"/>
              <a:gd name="connsiteX398" fmla="*/ 129027 w 9117690"/>
              <a:gd name="connsiteY398" fmla="*/ 4873205 h 5941139"/>
              <a:gd name="connsiteX399" fmla="*/ 129028 w 9117690"/>
              <a:gd name="connsiteY399" fmla="*/ 4873204 h 5941139"/>
              <a:gd name="connsiteX400" fmla="*/ 1 w 9117690"/>
              <a:gd name="connsiteY400" fmla="*/ 4744177 h 5941139"/>
              <a:gd name="connsiteX401" fmla="*/ 1 w 9117690"/>
              <a:gd name="connsiteY401" fmla="*/ 2721354 h 5941139"/>
              <a:gd name="connsiteX402" fmla="*/ 0 w 9117690"/>
              <a:gd name="connsiteY402" fmla="*/ 2721354 h 5941139"/>
              <a:gd name="connsiteX403" fmla="*/ 0 w 9117690"/>
              <a:gd name="connsiteY403" fmla="*/ 6 h 5941139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0 h 5941133"/>
              <a:gd name="connsiteX54" fmla="*/ 4563130 w 9117690"/>
              <a:gd name="connsiteY54" fmla="*/ 964211 h 5941133"/>
              <a:gd name="connsiteX55" fmla="*/ 4692157 w 9117690"/>
              <a:gd name="connsiteY55" fmla="*/ 835184 h 5941133"/>
              <a:gd name="connsiteX56" fmla="*/ 4811044 w 9117690"/>
              <a:gd name="connsiteY56" fmla="*/ 913988 h 5941133"/>
              <a:gd name="connsiteX57" fmla="*/ 4819433 w 9117690"/>
              <a:gd name="connsiteY57" fmla="*/ 955537 h 5941133"/>
              <a:gd name="connsiteX58" fmla="*/ 4819433 w 9117690"/>
              <a:gd name="connsiteY58" fmla="*/ 1331913 h 5941133"/>
              <a:gd name="connsiteX59" fmla="*/ 4898236 w 9117690"/>
              <a:gd name="connsiteY59" fmla="*/ 1450801 h 5941133"/>
              <a:gd name="connsiteX60" fmla="*/ 4946306 w 9117690"/>
              <a:gd name="connsiteY60" fmla="*/ 1460505 h 5941133"/>
              <a:gd name="connsiteX61" fmla="*/ 4946306 w 9117690"/>
              <a:gd name="connsiteY61" fmla="*/ 1461243 h 5941133"/>
              <a:gd name="connsiteX62" fmla="*/ 4969786 w 9117690"/>
              <a:gd name="connsiteY62" fmla="*/ 1463610 h 5941133"/>
              <a:gd name="connsiteX63" fmla="*/ 5069515 w 9117690"/>
              <a:gd name="connsiteY63" fmla="*/ 1549559 h 5941133"/>
              <a:gd name="connsiteX64" fmla="*/ 5071719 w 9117690"/>
              <a:gd name="connsiteY64" fmla="*/ 1562049 h 5941133"/>
              <a:gd name="connsiteX65" fmla="*/ 5071719 w 9117690"/>
              <a:gd name="connsiteY65" fmla="*/ 1927303 h 5941133"/>
              <a:gd name="connsiteX66" fmla="*/ 5200746 w 9117690"/>
              <a:gd name="connsiteY66" fmla="*/ 2056330 h 5941133"/>
              <a:gd name="connsiteX67" fmla="*/ 5200745 w 9117690"/>
              <a:gd name="connsiteY67" fmla="*/ 2056331 h 5941133"/>
              <a:gd name="connsiteX68" fmla="*/ 5329772 w 9117690"/>
              <a:gd name="connsiteY68" fmla="*/ 1927304 h 5941133"/>
              <a:gd name="connsiteX69" fmla="*/ 5329772 w 9117690"/>
              <a:gd name="connsiteY69" fmla="*/ 1793396 h 5941133"/>
              <a:gd name="connsiteX70" fmla="*/ 5331976 w 9117690"/>
              <a:gd name="connsiteY70" fmla="*/ 1780906 h 5941133"/>
              <a:gd name="connsiteX71" fmla="*/ 5431705 w 9117690"/>
              <a:gd name="connsiteY71" fmla="*/ 1694957 h 5941133"/>
              <a:gd name="connsiteX72" fmla="*/ 5455185 w 9117690"/>
              <a:gd name="connsiteY72" fmla="*/ 1692590 h 5941133"/>
              <a:gd name="connsiteX73" fmla="*/ 5455185 w 9117690"/>
              <a:gd name="connsiteY73" fmla="*/ 1691852 h 5941133"/>
              <a:gd name="connsiteX74" fmla="*/ 5503255 w 9117690"/>
              <a:gd name="connsiteY74" fmla="*/ 1682148 h 5941133"/>
              <a:gd name="connsiteX75" fmla="*/ 5582058 w 9117690"/>
              <a:gd name="connsiteY75" fmla="*/ 1563260 h 5941133"/>
              <a:gd name="connsiteX76" fmla="*/ 5582058 w 9117690"/>
              <a:gd name="connsiteY76" fmla="*/ 1409856 h 5941133"/>
              <a:gd name="connsiteX77" fmla="*/ 5584247 w 9117690"/>
              <a:gd name="connsiteY77" fmla="*/ 1399012 h 5941133"/>
              <a:gd name="connsiteX78" fmla="*/ 5703135 w 9117690"/>
              <a:gd name="connsiteY78" fmla="*/ 1320208 h 5941133"/>
              <a:gd name="connsiteX79" fmla="*/ 5822022 w 9117690"/>
              <a:gd name="connsiteY79" fmla="*/ 1399012 h 5941133"/>
              <a:gd name="connsiteX80" fmla="*/ 5830411 w 9117690"/>
              <a:gd name="connsiteY80" fmla="*/ 1440562 h 5941133"/>
              <a:gd name="connsiteX81" fmla="*/ 5830411 w 9117690"/>
              <a:gd name="connsiteY81" fmla="*/ 1554546 h 5941133"/>
              <a:gd name="connsiteX82" fmla="*/ 5909214 w 9117690"/>
              <a:gd name="connsiteY82" fmla="*/ 1673434 h 5941133"/>
              <a:gd name="connsiteX83" fmla="*/ 5957284 w 9117690"/>
              <a:gd name="connsiteY83" fmla="*/ 1683138 h 5941133"/>
              <a:gd name="connsiteX84" fmla="*/ 5957284 w 9117690"/>
              <a:gd name="connsiteY84" fmla="*/ 1683876 h 5941133"/>
              <a:gd name="connsiteX85" fmla="*/ 5980764 w 9117690"/>
              <a:gd name="connsiteY85" fmla="*/ 1686243 h 5941133"/>
              <a:gd name="connsiteX86" fmla="*/ 6057828 w 9117690"/>
              <a:gd name="connsiteY86" fmla="*/ 1732687 h 5941133"/>
              <a:gd name="connsiteX87" fmla="*/ 6076498 w 9117690"/>
              <a:gd name="connsiteY87" fmla="*/ 1765229 h 5941133"/>
              <a:gd name="connsiteX88" fmla="*/ 6076498 w 9117690"/>
              <a:gd name="connsiteY88" fmla="*/ 1811967 h 5941133"/>
              <a:gd name="connsiteX89" fmla="*/ 6205525 w 9117690"/>
              <a:gd name="connsiteY89" fmla="*/ 1940994 h 5941133"/>
              <a:gd name="connsiteX90" fmla="*/ 6205524 w 9117690"/>
              <a:gd name="connsiteY90" fmla="*/ 1940995 h 5941133"/>
              <a:gd name="connsiteX91" fmla="*/ 6334551 w 9117690"/>
              <a:gd name="connsiteY91" fmla="*/ 1811968 h 5941133"/>
              <a:gd name="connsiteX92" fmla="*/ 6334551 w 9117690"/>
              <a:gd name="connsiteY92" fmla="*/ 1503022 h 5941133"/>
              <a:gd name="connsiteX93" fmla="*/ 6338149 w 9117690"/>
              <a:gd name="connsiteY93" fmla="*/ 1485203 h 5941133"/>
              <a:gd name="connsiteX94" fmla="*/ 6457036 w 9117690"/>
              <a:gd name="connsiteY94" fmla="*/ 1406399 h 5941133"/>
              <a:gd name="connsiteX95" fmla="*/ 6575924 w 9117690"/>
              <a:gd name="connsiteY95" fmla="*/ 1485203 h 5941133"/>
              <a:gd name="connsiteX96" fmla="*/ 6586062 w 9117690"/>
              <a:gd name="connsiteY96" fmla="*/ 1535422 h 5941133"/>
              <a:gd name="connsiteX97" fmla="*/ 6586063 w 9117690"/>
              <a:gd name="connsiteY97" fmla="*/ 0 h 5941133"/>
              <a:gd name="connsiteX98" fmla="*/ 6586063 w 9117690"/>
              <a:gd name="connsiteY98" fmla="*/ 2432384 h 5941133"/>
              <a:gd name="connsiteX99" fmla="*/ 6715090 w 9117690"/>
              <a:gd name="connsiteY99" fmla="*/ 2561411 h 5941133"/>
              <a:gd name="connsiteX100" fmla="*/ 6715089 w 9117690"/>
              <a:gd name="connsiteY100" fmla="*/ 2561412 h 5941133"/>
              <a:gd name="connsiteX101" fmla="*/ 6844116 w 9117690"/>
              <a:gd name="connsiteY101" fmla="*/ 2432385 h 5941133"/>
              <a:gd name="connsiteX102" fmla="*/ 6844116 w 9117690"/>
              <a:gd name="connsiteY102" fmla="*/ 1845983 h 5941133"/>
              <a:gd name="connsiteX103" fmla="*/ 6853880 w 9117690"/>
              <a:gd name="connsiteY103" fmla="*/ 1797623 h 5941133"/>
              <a:gd name="connsiteX104" fmla="*/ 6972767 w 9117690"/>
              <a:gd name="connsiteY104" fmla="*/ 1718819 h 5941133"/>
              <a:gd name="connsiteX105" fmla="*/ 7091655 w 9117690"/>
              <a:gd name="connsiteY105" fmla="*/ 1797623 h 5941133"/>
              <a:gd name="connsiteX106" fmla="*/ 7101793 w 9117690"/>
              <a:gd name="connsiteY106" fmla="*/ 1847842 h 5941133"/>
              <a:gd name="connsiteX107" fmla="*/ 7101794 w 9117690"/>
              <a:gd name="connsiteY107" fmla="*/ 0 h 5941133"/>
              <a:gd name="connsiteX108" fmla="*/ 7101794 w 9117690"/>
              <a:gd name="connsiteY108" fmla="*/ 1831319 h 5941133"/>
              <a:gd name="connsiteX109" fmla="*/ 7230821 w 9117690"/>
              <a:gd name="connsiteY109" fmla="*/ 1960346 h 5941133"/>
              <a:gd name="connsiteX110" fmla="*/ 7230820 w 9117690"/>
              <a:gd name="connsiteY110" fmla="*/ 1960347 h 5941133"/>
              <a:gd name="connsiteX111" fmla="*/ 7359847 w 9117690"/>
              <a:gd name="connsiteY111" fmla="*/ 1831320 h 5941133"/>
              <a:gd name="connsiteX112" fmla="*/ 7359847 w 9117690"/>
              <a:gd name="connsiteY112" fmla="*/ 1726679 h 5941133"/>
              <a:gd name="connsiteX113" fmla="*/ 7360099 w 9117690"/>
              <a:gd name="connsiteY113" fmla="*/ 1725250 h 5941133"/>
              <a:gd name="connsiteX114" fmla="*/ 7459828 w 9117690"/>
              <a:gd name="connsiteY114" fmla="*/ 1639301 h 5941133"/>
              <a:gd name="connsiteX115" fmla="*/ 7483308 w 9117690"/>
              <a:gd name="connsiteY115" fmla="*/ 1636934 h 5941133"/>
              <a:gd name="connsiteX116" fmla="*/ 7483308 w 9117690"/>
              <a:gd name="connsiteY116" fmla="*/ 1636196 h 5941133"/>
              <a:gd name="connsiteX117" fmla="*/ 7531378 w 9117690"/>
              <a:gd name="connsiteY117" fmla="*/ 1626492 h 5941133"/>
              <a:gd name="connsiteX118" fmla="*/ 7610181 w 9117690"/>
              <a:gd name="connsiteY118" fmla="*/ 1507604 h 5941133"/>
              <a:gd name="connsiteX119" fmla="*/ 7610181 w 9117690"/>
              <a:gd name="connsiteY119" fmla="*/ 1266735 h 5941133"/>
              <a:gd name="connsiteX120" fmla="*/ 7612370 w 9117690"/>
              <a:gd name="connsiteY120" fmla="*/ 1255890 h 5941133"/>
              <a:gd name="connsiteX121" fmla="*/ 7731258 w 9117690"/>
              <a:gd name="connsiteY121" fmla="*/ 1177086 h 5941133"/>
              <a:gd name="connsiteX122" fmla="*/ 7850145 w 9117690"/>
              <a:gd name="connsiteY122" fmla="*/ 1255890 h 5941133"/>
              <a:gd name="connsiteX123" fmla="*/ 7858534 w 9117690"/>
              <a:gd name="connsiteY123" fmla="*/ 1297440 h 5941133"/>
              <a:gd name="connsiteX124" fmla="*/ 7858534 w 9117690"/>
              <a:gd name="connsiteY124" fmla="*/ 1387570 h 5941133"/>
              <a:gd name="connsiteX125" fmla="*/ 7937337 w 9117690"/>
              <a:gd name="connsiteY125" fmla="*/ 1506458 h 5941133"/>
              <a:gd name="connsiteX126" fmla="*/ 7985407 w 9117690"/>
              <a:gd name="connsiteY126" fmla="*/ 1516162 h 5941133"/>
              <a:gd name="connsiteX127" fmla="*/ 7985407 w 9117690"/>
              <a:gd name="connsiteY127" fmla="*/ 1516900 h 5941133"/>
              <a:gd name="connsiteX128" fmla="*/ 8008887 w 9117690"/>
              <a:gd name="connsiteY128" fmla="*/ 1519267 h 5941133"/>
              <a:gd name="connsiteX129" fmla="*/ 8108616 w 9117690"/>
              <a:gd name="connsiteY129" fmla="*/ 1605216 h 5941133"/>
              <a:gd name="connsiteX130" fmla="*/ 8110619 w 9117690"/>
              <a:gd name="connsiteY130" fmla="*/ 1616566 h 5941133"/>
              <a:gd name="connsiteX131" fmla="*/ 8110619 w 9117690"/>
              <a:gd name="connsiteY131" fmla="*/ 1896586 h 5941133"/>
              <a:gd name="connsiteX132" fmla="*/ 8239646 w 9117690"/>
              <a:gd name="connsiteY132" fmla="*/ 2025613 h 5941133"/>
              <a:gd name="connsiteX133" fmla="*/ 8239645 w 9117690"/>
              <a:gd name="connsiteY133" fmla="*/ 2025614 h 5941133"/>
              <a:gd name="connsiteX134" fmla="*/ 8368672 w 9117690"/>
              <a:gd name="connsiteY134" fmla="*/ 1896587 h 5941133"/>
              <a:gd name="connsiteX135" fmla="*/ 8368672 w 9117690"/>
              <a:gd name="connsiteY135" fmla="*/ 1628262 h 5941133"/>
              <a:gd name="connsiteX136" fmla="*/ 8368923 w 9117690"/>
              <a:gd name="connsiteY136" fmla="*/ 1626839 h 5941133"/>
              <a:gd name="connsiteX137" fmla="*/ 8468652 w 9117690"/>
              <a:gd name="connsiteY137" fmla="*/ 1540890 h 5941133"/>
              <a:gd name="connsiteX138" fmla="*/ 8492132 w 9117690"/>
              <a:gd name="connsiteY138" fmla="*/ 1538523 h 5941133"/>
              <a:gd name="connsiteX139" fmla="*/ 8492132 w 9117690"/>
              <a:gd name="connsiteY139" fmla="*/ 1537785 h 5941133"/>
              <a:gd name="connsiteX140" fmla="*/ 8540202 w 9117690"/>
              <a:gd name="connsiteY140" fmla="*/ 1528081 h 5941133"/>
              <a:gd name="connsiteX141" fmla="*/ 8619005 w 9117690"/>
              <a:gd name="connsiteY141" fmla="*/ 1409193 h 5941133"/>
              <a:gd name="connsiteX142" fmla="*/ 8619005 w 9117690"/>
              <a:gd name="connsiteY142" fmla="*/ 849400 h 5941133"/>
              <a:gd name="connsiteX143" fmla="*/ 8619025 w 9117690"/>
              <a:gd name="connsiteY143" fmla="*/ 849287 h 5941133"/>
              <a:gd name="connsiteX144" fmla="*/ 8718754 w 9117690"/>
              <a:gd name="connsiteY144" fmla="*/ 763338 h 5941133"/>
              <a:gd name="connsiteX145" fmla="*/ 8742234 w 9117690"/>
              <a:gd name="connsiteY145" fmla="*/ 760971 h 5941133"/>
              <a:gd name="connsiteX146" fmla="*/ 8742234 w 9117690"/>
              <a:gd name="connsiteY146" fmla="*/ 760233 h 5941133"/>
              <a:gd name="connsiteX147" fmla="*/ 8790304 w 9117690"/>
              <a:gd name="connsiteY147" fmla="*/ 750529 h 5941133"/>
              <a:gd name="connsiteX148" fmla="*/ 8869107 w 9117690"/>
              <a:gd name="connsiteY148" fmla="*/ 631641 h 5941133"/>
              <a:gd name="connsiteX149" fmla="*/ 8869107 w 9117690"/>
              <a:gd name="connsiteY149" fmla="*/ 568327 h 5941133"/>
              <a:gd name="connsiteX150" fmla="*/ 8890272 w 9117690"/>
              <a:gd name="connsiteY150" fmla="*/ 531436 h 5941133"/>
              <a:gd name="connsiteX151" fmla="*/ 8967336 w 9117690"/>
              <a:gd name="connsiteY151" fmla="*/ 484992 h 5941133"/>
              <a:gd name="connsiteX152" fmla="*/ 8990816 w 9117690"/>
              <a:gd name="connsiteY152" fmla="*/ 482625 h 5941133"/>
              <a:gd name="connsiteX153" fmla="*/ 8990816 w 9117690"/>
              <a:gd name="connsiteY153" fmla="*/ 481887 h 5941133"/>
              <a:gd name="connsiteX154" fmla="*/ 9038886 w 9117690"/>
              <a:gd name="connsiteY154" fmla="*/ 472183 h 5941133"/>
              <a:gd name="connsiteX155" fmla="*/ 9117689 w 9117690"/>
              <a:gd name="connsiteY155" fmla="*/ 353297 h 5941133"/>
              <a:gd name="connsiteX156" fmla="*/ 9117689 w 9117690"/>
              <a:gd name="connsiteY156" fmla="*/ 556639 h 5941133"/>
              <a:gd name="connsiteX157" fmla="*/ 9117690 w 9117690"/>
              <a:gd name="connsiteY157" fmla="*/ 556644 h 5941133"/>
              <a:gd name="connsiteX158" fmla="*/ 9117689 w 9117690"/>
              <a:gd name="connsiteY158" fmla="*/ 3074645 h 5941133"/>
              <a:gd name="connsiteX159" fmla="*/ 9038886 w 9117690"/>
              <a:gd name="connsiteY159" fmla="*/ 3193531 h 5941133"/>
              <a:gd name="connsiteX160" fmla="*/ 8990816 w 9117690"/>
              <a:gd name="connsiteY160" fmla="*/ 3203235 h 5941133"/>
              <a:gd name="connsiteX161" fmla="*/ 8990816 w 9117690"/>
              <a:gd name="connsiteY161" fmla="*/ 3203973 h 5941133"/>
              <a:gd name="connsiteX162" fmla="*/ 8967336 w 9117690"/>
              <a:gd name="connsiteY162" fmla="*/ 3206340 h 5941133"/>
              <a:gd name="connsiteX163" fmla="*/ 8890272 w 9117690"/>
              <a:gd name="connsiteY163" fmla="*/ 3252784 h 5941133"/>
              <a:gd name="connsiteX164" fmla="*/ 8869107 w 9117690"/>
              <a:gd name="connsiteY164" fmla="*/ 3289675 h 5941133"/>
              <a:gd name="connsiteX165" fmla="*/ 8869107 w 9117690"/>
              <a:gd name="connsiteY165" fmla="*/ 3352989 h 5941133"/>
              <a:gd name="connsiteX166" fmla="*/ 8790304 w 9117690"/>
              <a:gd name="connsiteY166" fmla="*/ 3471877 h 5941133"/>
              <a:gd name="connsiteX167" fmla="*/ 8742234 w 9117690"/>
              <a:gd name="connsiteY167" fmla="*/ 3481581 h 5941133"/>
              <a:gd name="connsiteX168" fmla="*/ 8742234 w 9117690"/>
              <a:gd name="connsiteY168" fmla="*/ 3482319 h 5941133"/>
              <a:gd name="connsiteX169" fmla="*/ 8718754 w 9117690"/>
              <a:gd name="connsiteY169" fmla="*/ 3484686 h 5941133"/>
              <a:gd name="connsiteX170" fmla="*/ 8619025 w 9117690"/>
              <a:gd name="connsiteY170" fmla="*/ 3570635 h 5941133"/>
              <a:gd name="connsiteX171" fmla="*/ 8619005 w 9117690"/>
              <a:gd name="connsiteY171" fmla="*/ 3570748 h 5941133"/>
              <a:gd name="connsiteX172" fmla="*/ 8619005 w 9117690"/>
              <a:gd name="connsiteY172" fmla="*/ 4130541 h 5941133"/>
              <a:gd name="connsiteX173" fmla="*/ 8540202 w 9117690"/>
              <a:gd name="connsiteY173" fmla="*/ 4249429 h 5941133"/>
              <a:gd name="connsiteX174" fmla="*/ 8492132 w 9117690"/>
              <a:gd name="connsiteY174" fmla="*/ 4259133 h 5941133"/>
              <a:gd name="connsiteX175" fmla="*/ 8492132 w 9117690"/>
              <a:gd name="connsiteY175" fmla="*/ 4259871 h 5941133"/>
              <a:gd name="connsiteX176" fmla="*/ 8468652 w 9117690"/>
              <a:gd name="connsiteY176" fmla="*/ 4262238 h 5941133"/>
              <a:gd name="connsiteX177" fmla="*/ 8368923 w 9117690"/>
              <a:gd name="connsiteY177" fmla="*/ 4348187 h 5941133"/>
              <a:gd name="connsiteX178" fmla="*/ 8368672 w 9117690"/>
              <a:gd name="connsiteY178" fmla="*/ 4349610 h 5941133"/>
              <a:gd name="connsiteX179" fmla="*/ 8368672 w 9117690"/>
              <a:gd name="connsiteY179" fmla="*/ 4617935 h 5941133"/>
              <a:gd name="connsiteX180" fmla="*/ 8239645 w 9117690"/>
              <a:gd name="connsiteY180" fmla="*/ 4746962 h 5941133"/>
              <a:gd name="connsiteX181" fmla="*/ 8239646 w 9117690"/>
              <a:gd name="connsiteY181" fmla="*/ 4746961 h 5941133"/>
              <a:gd name="connsiteX182" fmla="*/ 8110619 w 9117690"/>
              <a:gd name="connsiteY182" fmla="*/ 4617934 h 5941133"/>
              <a:gd name="connsiteX183" fmla="*/ 8110619 w 9117690"/>
              <a:gd name="connsiteY183" fmla="*/ 4337914 h 5941133"/>
              <a:gd name="connsiteX184" fmla="*/ 8108616 w 9117690"/>
              <a:gd name="connsiteY184" fmla="*/ 4326564 h 5941133"/>
              <a:gd name="connsiteX185" fmla="*/ 8008887 w 9117690"/>
              <a:gd name="connsiteY185" fmla="*/ 4240615 h 5941133"/>
              <a:gd name="connsiteX186" fmla="*/ 7985407 w 9117690"/>
              <a:gd name="connsiteY186" fmla="*/ 4238248 h 5941133"/>
              <a:gd name="connsiteX187" fmla="*/ 7985407 w 9117690"/>
              <a:gd name="connsiteY187" fmla="*/ 4237510 h 5941133"/>
              <a:gd name="connsiteX188" fmla="*/ 7937337 w 9117690"/>
              <a:gd name="connsiteY188" fmla="*/ 4227806 h 5941133"/>
              <a:gd name="connsiteX189" fmla="*/ 7858534 w 9117690"/>
              <a:gd name="connsiteY189" fmla="*/ 4108918 h 5941133"/>
              <a:gd name="connsiteX190" fmla="*/ 7858534 w 9117690"/>
              <a:gd name="connsiteY190" fmla="*/ 4018788 h 5941133"/>
              <a:gd name="connsiteX191" fmla="*/ 7850145 w 9117690"/>
              <a:gd name="connsiteY191" fmla="*/ 3977238 h 5941133"/>
              <a:gd name="connsiteX192" fmla="*/ 7731258 w 9117690"/>
              <a:gd name="connsiteY192" fmla="*/ 3898434 h 5941133"/>
              <a:gd name="connsiteX193" fmla="*/ 7612370 w 9117690"/>
              <a:gd name="connsiteY193" fmla="*/ 3977238 h 5941133"/>
              <a:gd name="connsiteX194" fmla="*/ 7610181 w 9117690"/>
              <a:gd name="connsiteY194" fmla="*/ 3988083 h 5941133"/>
              <a:gd name="connsiteX195" fmla="*/ 7610181 w 9117690"/>
              <a:gd name="connsiteY195" fmla="*/ 4228952 h 5941133"/>
              <a:gd name="connsiteX196" fmla="*/ 7531378 w 9117690"/>
              <a:gd name="connsiteY196" fmla="*/ 4347840 h 5941133"/>
              <a:gd name="connsiteX197" fmla="*/ 7483308 w 9117690"/>
              <a:gd name="connsiteY197" fmla="*/ 4357544 h 5941133"/>
              <a:gd name="connsiteX198" fmla="*/ 7483308 w 9117690"/>
              <a:gd name="connsiteY198" fmla="*/ 4358282 h 5941133"/>
              <a:gd name="connsiteX199" fmla="*/ 7459828 w 9117690"/>
              <a:gd name="connsiteY199" fmla="*/ 4360649 h 5941133"/>
              <a:gd name="connsiteX200" fmla="*/ 7360099 w 9117690"/>
              <a:gd name="connsiteY200" fmla="*/ 4446598 h 5941133"/>
              <a:gd name="connsiteX201" fmla="*/ 7359847 w 9117690"/>
              <a:gd name="connsiteY201" fmla="*/ 4448027 h 5941133"/>
              <a:gd name="connsiteX202" fmla="*/ 7359847 w 9117690"/>
              <a:gd name="connsiteY202" fmla="*/ 4552668 h 5941133"/>
              <a:gd name="connsiteX203" fmla="*/ 7230820 w 9117690"/>
              <a:gd name="connsiteY203" fmla="*/ 4681695 h 5941133"/>
              <a:gd name="connsiteX204" fmla="*/ 7230821 w 9117690"/>
              <a:gd name="connsiteY204" fmla="*/ 4681694 h 5941133"/>
              <a:gd name="connsiteX205" fmla="*/ 7101794 w 9117690"/>
              <a:gd name="connsiteY205" fmla="*/ 4552667 h 5941133"/>
              <a:gd name="connsiteX206" fmla="*/ 7101794 w 9117690"/>
              <a:gd name="connsiteY206" fmla="*/ 2721348 h 5941133"/>
              <a:gd name="connsiteX207" fmla="*/ 7101793 w 9117690"/>
              <a:gd name="connsiteY207" fmla="*/ 4569190 h 5941133"/>
              <a:gd name="connsiteX208" fmla="*/ 7091655 w 9117690"/>
              <a:gd name="connsiteY208" fmla="*/ 4518971 h 5941133"/>
              <a:gd name="connsiteX209" fmla="*/ 6972767 w 9117690"/>
              <a:gd name="connsiteY209" fmla="*/ 4440167 h 5941133"/>
              <a:gd name="connsiteX210" fmla="*/ 6853880 w 9117690"/>
              <a:gd name="connsiteY210" fmla="*/ 4518971 h 5941133"/>
              <a:gd name="connsiteX211" fmla="*/ 6844116 w 9117690"/>
              <a:gd name="connsiteY211" fmla="*/ 4567331 h 5941133"/>
              <a:gd name="connsiteX212" fmla="*/ 6844116 w 9117690"/>
              <a:gd name="connsiteY212" fmla="*/ 5153733 h 5941133"/>
              <a:gd name="connsiteX213" fmla="*/ 6715089 w 9117690"/>
              <a:gd name="connsiteY213" fmla="*/ 5282760 h 5941133"/>
              <a:gd name="connsiteX214" fmla="*/ 6715090 w 9117690"/>
              <a:gd name="connsiteY214" fmla="*/ 5282759 h 5941133"/>
              <a:gd name="connsiteX215" fmla="*/ 6586063 w 9117690"/>
              <a:gd name="connsiteY215" fmla="*/ 5153732 h 5941133"/>
              <a:gd name="connsiteX216" fmla="*/ 6586063 w 9117690"/>
              <a:gd name="connsiteY216" fmla="*/ 2721348 h 5941133"/>
              <a:gd name="connsiteX217" fmla="*/ 6586062 w 9117690"/>
              <a:gd name="connsiteY217" fmla="*/ 4256770 h 5941133"/>
              <a:gd name="connsiteX218" fmla="*/ 6575924 w 9117690"/>
              <a:gd name="connsiteY218" fmla="*/ 4206551 h 5941133"/>
              <a:gd name="connsiteX219" fmla="*/ 6457036 w 9117690"/>
              <a:gd name="connsiteY219" fmla="*/ 4127747 h 5941133"/>
              <a:gd name="connsiteX220" fmla="*/ 6338149 w 9117690"/>
              <a:gd name="connsiteY220" fmla="*/ 4206551 h 5941133"/>
              <a:gd name="connsiteX221" fmla="*/ 6334551 w 9117690"/>
              <a:gd name="connsiteY221" fmla="*/ 4224370 h 5941133"/>
              <a:gd name="connsiteX222" fmla="*/ 6334551 w 9117690"/>
              <a:gd name="connsiteY222" fmla="*/ 4533316 h 5941133"/>
              <a:gd name="connsiteX223" fmla="*/ 6205524 w 9117690"/>
              <a:gd name="connsiteY223" fmla="*/ 4662343 h 5941133"/>
              <a:gd name="connsiteX224" fmla="*/ 6205525 w 9117690"/>
              <a:gd name="connsiteY224" fmla="*/ 4662342 h 5941133"/>
              <a:gd name="connsiteX225" fmla="*/ 6076498 w 9117690"/>
              <a:gd name="connsiteY225" fmla="*/ 4533315 h 5941133"/>
              <a:gd name="connsiteX226" fmla="*/ 6076498 w 9117690"/>
              <a:gd name="connsiteY226" fmla="*/ 4486577 h 5941133"/>
              <a:gd name="connsiteX227" fmla="*/ 6057828 w 9117690"/>
              <a:gd name="connsiteY227" fmla="*/ 4454035 h 5941133"/>
              <a:gd name="connsiteX228" fmla="*/ 5980764 w 9117690"/>
              <a:gd name="connsiteY228" fmla="*/ 4407591 h 5941133"/>
              <a:gd name="connsiteX229" fmla="*/ 5957284 w 9117690"/>
              <a:gd name="connsiteY229" fmla="*/ 4405224 h 5941133"/>
              <a:gd name="connsiteX230" fmla="*/ 5957284 w 9117690"/>
              <a:gd name="connsiteY230" fmla="*/ 4404486 h 5941133"/>
              <a:gd name="connsiteX231" fmla="*/ 5909214 w 9117690"/>
              <a:gd name="connsiteY231" fmla="*/ 4394782 h 5941133"/>
              <a:gd name="connsiteX232" fmla="*/ 5830411 w 9117690"/>
              <a:gd name="connsiteY232" fmla="*/ 4275894 h 5941133"/>
              <a:gd name="connsiteX233" fmla="*/ 5830411 w 9117690"/>
              <a:gd name="connsiteY233" fmla="*/ 4161910 h 5941133"/>
              <a:gd name="connsiteX234" fmla="*/ 5822022 w 9117690"/>
              <a:gd name="connsiteY234" fmla="*/ 4120360 h 5941133"/>
              <a:gd name="connsiteX235" fmla="*/ 5703135 w 9117690"/>
              <a:gd name="connsiteY235" fmla="*/ 4041556 h 5941133"/>
              <a:gd name="connsiteX236" fmla="*/ 5584247 w 9117690"/>
              <a:gd name="connsiteY236" fmla="*/ 4120360 h 5941133"/>
              <a:gd name="connsiteX237" fmla="*/ 5582058 w 9117690"/>
              <a:gd name="connsiteY237" fmla="*/ 4131204 h 5941133"/>
              <a:gd name="connsiteX238" fmla="*/ 5582058 w 9117690"/>
              <a:gd name="connsiteY238" fmla="*/ 4284608 h 5941133"/>
              <a:gd name="connsiteX239" fmla="*/ 5503255 w 9117690"/>
              <a:gd name="connsiteY239" fmla="*/ 4403496 h 5941133"/>
              <a:gd name="connsiteX240" fmla="*/ 5455185 w 9117690"/>
              <a:gd name="connsiteY240" fmla="*/ 4413200 h 5941133"/>
              <a:gd name="connsiteX241" fmla="*/ 5455185 w 9117690"/>
              <a:gd name="connsiteY241" fmla="*/ 4413938 h 5941133"/>
              <a:gd name="connsiteX242" fmla="*/ 5431705 w 9117690"/>
              <a:gd name="connsiteY242" fmla="*/ 4416305 h 5941133"/>
              <a:gd name="connsiteX243" fmla="*/ 5331976 w 9117690"/>
              <a:gd name="connsiteY243" fmla="*/ 4502254 h 5941133"/>
              <a:gd name="connsiteX244" fmla="*/ 5329772 w 9117690"/>
              <a:gd name="connsiteY244" fmla="*/ 4514744 h 5941133"/>
              <a:gd name="connsiteX245" fmla="*/ 5329772 w 9117690"/>
              <a:gd name="connsiteY245" fmla="*/ 4648652 h 5941133"/>
              <a:gd name="connsiteX246" fmla="*/ 5200745 w 9117690"/>
              <a:gd name="connsiteY246" fmla="*/ 4777679 h 5941133"/>
              <a:gd name="connsiteX247" fmla="*/ 5200746 w 9117690"/>
              <a:gd name="connsiteY247" fmla="*/ 4777678 h 5941133"/>
              <a:gd name="connsiteX248" fmla="*/ 5071719 w 9117690"/>
              <a:gd name="connsiteY248" fmla="*/ 4648651 h 5941133"/>
              <a:gd name="connsiteX249" fmla="*/ 5071719 w 9117690"/>
              <a:gd name="connsiteY249" fmla="*/ 4283397 h 5941133"/>
              <a:gd name="connsiteX250" fmla="*/ 5069515 w 9117690"/>
              <a:gd name="connsiteY250" fmla="*/ 4270907 h 5941133"/>
              <a:gd name="connsiteX251" fmla="*/ 4969786 w 9117690"/>
              <a:gd name="connsiteY251" fmla="*/ 4184958 h 5941133"/>
              <a:gd name="connsiteX252" fmla="*/ 4946306 w 9117690"/>
              <a:gd name="connsiteY252" fmla="*/ 4182591 h 5941133"/>
              <a:gd name="connsiteX253" fmla="*/ 4946306 w 9117690"/>
              <a:gd name="connsiteY253" fmla="*/ 4181853 h 5941133"/>
              <a:gd name="connsiteX254" fmla="*/ 4898236 w 9117690"/>
              <a:gd name="connsiteY254" fmla="*/ 4172149 h 5941133"/>
              <a:gd name="connsiteX255" fmla="*/ 4819433 w 9117690"/>
              <a:gd name="connsiteY255" fmla="*/ 4053261 h 5941133"/>
              <a:gd name="connsiteX256" fmla="*/ 4819433 w 9117690"/>
              <a:gd name="connsiteY256" fmla="*/ 3676885 h 5941133"/>
              <a:gd name="connsiteX257" fmla="*/ 4811044 w 9117690"/>
              <a:gd name="connsiteY257" fmla="*/ 3635336 h 5941133"/>
              <a:gd name="connsiteX258" fmla="*/ 4692157 w 9117690"/>
              <a:gd name="connsiteY258" fmla="*/ 3556532 h 5941133"/>
              <a:gd name="connsiteX259" fmla="*/ 4563130 w 9117690"/>
              <a:gd name="connsiteY259" fmla="*/ 3685559 h 5941133"/>
              <a:gd name="connsiteX260" fmla="*/ 4563130 w 9117690"/>
              <a:gd name="connsiteY260" fmla="*/ 2721348 h 5941133"/>
              <a:gd name="connsiteX261" fmla="*/ 4563015 w 9117690"/>
              <a:gd name="connsiteY261" fmla="*/ 2721348 h 5941133"/>
              <a:gd name="connsiteX262" fmla="*/ 4563014 w 9117690"/>
              <a:gd name="connsiteY262" fmla="*/ 3989312 h 5941133"/>
              <a:gd name="connsiteX263" fmla="*/ 4484211 w 9117690"/>
              <a:gd name="connsiteY263" fmla="*/ 4108200 h 5941133"/>
              <a:gd name="connsiteX264" fmla="*/ 4436141 w 9117690"/>
              <a:gd name="connsiteY264" fmla="*/ 4117904 h 5941133"/>
              <a:gd name="connsiteX265" fmla="*/ 4436141 w 9117690"/>
              <a:gd name="connsiteY265" fmla="*/ 4118642 h 5941133"/>
              <a:gd name="connsiteX266" fmla="*/ 4412661 w 9117690"/>
              <a:gd name="connsiteY266" fmla="*/ 4121009 h 5941133"/>
              <a:gd name="connsiteX267" fmla="*/ 4335596 w 9117690"/>
              <a:gd name="connsiteY267" fmla="*/ 4167453 h 5941133"/>
              <a:gd name="connsiteX268" fmla="*/ 4314689 w 9117690"/>
              <a:gd name="connsiteY268" fmla="*/ 4203896 h 5941133"/>
              <a:gd name="connsiteX269" fmla="*/ 4314689 w 9117690"/>
              <a:gd name="connsiteY269" fmla="*/ 4339508 h 5941133"/>
              <a:gd name="connsiteX270" fmla="*/ 4235886 w 9117690"/>
              <a:gd name="connsiteY270" fmla="*/ 4458396 h 5941133"/>
              <a:gd name="connsiteX271" fmla="*/ 4187818 w 9117690"/>
              <a:gd name="connsiteY271" fmla="*/ 4468100 h 5941133"/>
              <a:gd name="connsiteX272" fmla="*/ 4187818 w 9117690"/>
              <a:gd name="connsiteY272" fmla="*/ 4468838 h 5941133"/>
              <a:gd name="connsiteX273" fmla="*/ 4164338 w 9117690"/>
              <a:gd name="connsiteY273" fmla="*/ 4471205 h 5941133"/>
              <a:gd name="connsiteX274" fmla="*/ 4087274 w 9117690"/>
              <a:gd name="connsiteY274" fmla="*/ 4517649 h 5941133"/>
              <a:gd name="connsiteX275" fmla="*/ 4066135 w 9117690"/>
              <a:gd name="connsiteY275" fmla="*/ 4554495 h 5941133"/>
              <a:gd name="connsiteX276" fmla="*/ 4066135 w 9117690"/>
              <a:gd name="connsiteY276" fmla="*/ 4712264 h 5941133"/>
              <a:gd name="connsiteX277" fmla="*/ 3937109 w 9117690"/>
              <a:gd name="connsiteY277" fmla="*/ 4841291 h 5941133"/>
              <a:gd name="connsiteX278" fmla="*/ 3937109 w 9117690"/>
              <a:gd name="connsiteY278" fmla="*/ 4841290 h 5941133"/>
              <a:gd name="connsiteX279" fmla="*/ 3808082 w 9117690"/>
              <a:gd name="connsiteY279" fmla="*/ 4712263 h 5941133"/>
              <a:gd name="connsiteX280" fmla="*/ 3808082 w 9117690"/>
              <a:gd name="connsiteY280" fmla="*/ 4219518 h 5941133"/>
              <a:gd name="connsiteX281" fmla="*/ 3799694 w 9117690"/>
              <a:gd name="connsiteY281" fmla="*/ 4177968 h 5941133"/>
              <a:gd name="connsiteX282" fmla="*/ 3680807 w 9117690"/>
              <a:gd name="connsiteY282" fmla="*/ 4099164 h 5941133"/>
              <a:gd name="connsiteX283" fmla="*/ 3561920 w 9117690"/>
              <a:gd name="connsiteY283" fmla="*/ 4177968 h 5941133"/>
              <a:gd name="connsiteX284" fmla="*/ 3561433 w 9117690"/>
              <a:gd name="connsiteY284" fmla="*/ 4180378 h 5941133"/>
              <a:gd name="connsiteX285" fmla="*/ 3561433 w 9117690"/>
              <a:gd name="connsiteY285" fmla="*/ 4435519 h 5941133"/>
              <a:gd name="connsiteX286" fmla="*/ 3482629 w 9117690"/>
              <a:gd name="connsiteY286" fmla="*/ 4554407 h 5941133"/>
              <a:gd name="connsiteX287" fmla="*/ 3438829 w 9117690"/>
              <a:gd name="connsiteY287" fmla="*/ 4563249 h 5941133"/>
              <a:gd name="connsiteX288" fmla="*/ 3438829 w 9117690"/>
              <a:gd name="connsiteY288" fmla="*/ 4564615 h 5941133"/>
              <a:gd name="connsiteX289" fmla="*/ 3415349 w 9117690"/>
              <a:gd name="connsiteY289" fmla="*/ 4566982 h 5941133"/>
              <a:gd name="connsiteX290" fmla="*/ 3315620 w 9117690"/>
              <a:gd name="connsiteY290" fmla="*/ 4652931 h 5941133"/>
              <a:gd name="connsiteX291" fmla="*/ 3307419 w 9117690"/>
              <a:gd name="connsiteY291" fmla="*/ 4699402 h 5941133"/>
              <a:gd name="connsiteX292" fmla="*/ 3307419 w 9117690"/>
              <a:gd name="connsiteY292" fmla="*/ 5166571 h 5941133"/>
              <a:gd name="connsiteX293" fmla="*/ 3178392 w 9117690"/>
              <a:gd name="connsiteY293" fmla="*/ 5295598 h 5941133"/>
              <a:gd name="connsiteX294" fmla="*/ 3178393 w 9117690"/>
              <a:gd name="connsiteY294" fmla="*/ 5295599 h 5941133"/>
              <a:gd name="connsiteX295" fmla="*/ 3049366 w 9117690"/>
              <a:gd name="connsiteY295" fmla="*/ 5166572 h 5941133"/>
              <a:gd name="connsiteX296" fmla="*/ 3049366 w 9117690"/>
              <a:gd name="connsiteY296" fmla="*/ 4514427 h 5941133"/>
              <a:gd name="connsiteX297" fmla="*/ 3033349 w 9117690"/>
              <a:gd name="connsiteY297" fmla="*/ 4488028 h 5941133"/>
              <a:gd name="connsiteX298" fmla="*/ 2933786 w 9117690"/>
              <a:gd name="connsiteY298" fmla="*/ 4441074 h 5941133"/>
              <a:gd name="connsiteX299" fmla="*/ 2814899 w 9117690"/>
              <a:gd name="connsiteY299" fmla="*/ 4519878 h 5941133"/>
              <a:gd name="connsiteX300" fmla="*/ 2812443 w 9117690"/>
              <a:gd name="connsiteY300" fmla="*/ 4532038 h 5941133"/>
              <a:gd name="connsiteX301" fmla="*/ 2812443 w 9117690"/>
              <a:gd name="connsiteY301" fmla="*/ 5039760 h 5941133"/>
              <a:gd name="connsiteX302" fmla="*/ 2683416 w 9117690"/>
              <a:gd name="connsiteY302" fmla="*/ 5168787 h 5941133"/>
              <a:gd name="connsiteX303" fmla="*/ 2683417 w 9117690"/>
              <a:gd name="connsiteY303" fmla="*/ 5168786 h 5941133"/>
              <a:gd name="connsiteX304" fmla="*/ 2554391 w 9117690"/>
              <a:gd name="connsiteY304" fmla="*/ 5039759 h 5941133"/>
              <a:gd name="connsiteX305" fmla="*/ 2554391 w 9117690"/>
              <a:gd name="connsiteY305" fmla="*/ 2721348 h 5941133"/>
              <a:gd name="connsiteX306" fmla="*/ 2554390 w 9117690"/>
              <a:gd name="connsiteY306" fmla="*/ 2721348 h 5941133"/>
              <a:gd name="connsiteX307" fmla="*/ 2554389 w 9117690"/>
              <a:gd name="connsiteY307" fmla="*/ 5014630 h 5941133"/>
              <a:gd name="connsiteX308" fmla="*/ 2544250 w 9117690"/>
              <a:gd name="connsiteY308" fmla="*/ 4964412 h 5941133"/>
              <a:gd name="connsiteX309" fmla="*/ 2425363 w 9117690"/>
              <a:gd name="connsiteY309" fmla="*/ 4885608 h 5941133"/>
              <a:gd name="connsiteX310" fmla="*/ 2296336 w 9117690"/>
              <a:gd name="connsiteY310" fmla="*/ 5014635 h 5941133"/>
              <a:gd name="connsiteX311" fmla="*/ 2296336 w 9117690"/>
              <a:gd name="connsiteY311" fmla="*/ 5812106 h 5941133"/>
              <a:gd name="connsiteX312" fmla="*/ 2167309 w 9117690"/>
              <a:gd name="connsiteY312" fmla="*/ 5941133 h 5941133"/>
              <a:gd name="connsiteX313" fmla="*/ 2167310 w 9117690"/>
              <a:gd name="connsiteY313" fmla="*/ 5941132 h 5941133"/>
              <a:gd name="connsiteX314" fmla="*/ 2038282 w 9117690"/>
              <a:gd name="connsiteY314" fmla="*/ 5812105 h 5941133"/>
              <a:gd name="connsiteX315" fmla="*/ 2038282 w 9117690"/>
              <a:gd name="connsiteY315" fmla="*/ 3090757 h 5941133"/>
              <a:gd name="connsiteX316" fmla="*/ 2167310 w 9117690"/>
              <a:gd name="connsiteY316" fmla="*/ 3219784 h 5941133"/>
              <a:gd name="connsiteX317" fmla="*/ 2167309 w 9117690"/>
              <a:gd name="connsiteY317" fmla="*/ 3219785 h 5941133"/>
              <a:gd name="connsiteX318" fmla="*/ 2296336 w 9117690"/>
              <a:gd name="connsiteY318" fmla="*/ 3090758 h 5941133"/>
              <a:gd name="connsiteX319" fmla="*/ 2296336 w 9117690"/>
              <a:gd name="connsiteY319" fmla="*/ 2293287 h 5941133"/>
              <a:gd name="connsiteX320" fmla="*/ 2425363 w 9117690"/>
              <a:gd name="connsiteY320" fmla="*/ 2164260 h 5941133"/>
              <a:gd name="connsiteX321" fmla="*/ 2544250 w 9117690"/>
              <a:gd name="connsiteY321" fmla="*/ 2243064 h 5941133"/>
              <a:gd name="connsiteX322" fmla="*/ 2554389 w 9117690"/>
              <a:gd name="connsiteY322" fmla="*/ 2293282 h 5941133"/>
              <a:gd name="connsiteX323" fmla="*/ 0 w 9117690"/>
              <a:gd name="connsiteY323" fmla="*/ 0 h 5941133"/>
              <a:gd name="connsiteX324" fmla="*/ 1 w 9117690"/>
              <a:gd name="connsiteY324" fmla="*/ 0 h 5941133"/>
              <a:gd name="connsiteX325" fmla="*/ 1 w 9117690"/>
              <a:gd name="connsiteY325" fmla="*/ 2022823 h 5941133"/>
              <a:gd name="connsiteX326" fmla="*/ 129028 w 9117690"/>
              <a:gd name="connsiteY326" fmla="*/ 2151850 h 5941133"/>
              <a:gd name="connsiteX327" fmla="*/ 129027 w 9117690"/>
              <a:gd name="connsiteY327" fmla="*/ 2151851 h 5941133"/>
              <a:gd name="connsiteX328" fmla="*/ 258054 w 9117690"/>
              <a:gd name="connsiteY328" fmla="*/ 2022824 h 5941133"/>
              <a:gd name="connsiteX329" fmla="*/ 258054 w 9117690"/>
              <a:gd name="connsiteY329" fmla="*/ 1933906 h 5941133"/>
              <a:gd name="connsiteX330" fmla="*/ 261652 w 9117690"/>
              <a:gd name="connsiteY330" fmla="*/ 1916087 h 5941133"/>
              <a:gd name="connsiteX331" fmla="*/ 380539 w 9117690"/>
              <a:gd name="connsiteY331" fmla="*/ 1837283 h 5941133"/>
              <a:gd name="connsiteX332" fmla="*/ 499427 w 9117690"/>
              <a:gd name="connsiteY332" fmla="*/ 1916087 h 5941133"/>
              <a:gd name="connsiteX333" fmla="*/ 509565 w 9117690"/>
              <a:gd name="connsiteY333" fmla="*/ 1966306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2460323 h 5941133"/>
              <a:gd name="connsiteX344" fmla="*/ 1154325 w 9117690"/>
              <a:gd name="connsiteY344" fmla="*/ 2589350 h 5941133"/>
              <a:gd name="connsiteX345" fmla="*/ 1154325 w 9117690"/>
              <a:gd name="connsiteY345" fmla="*/ 2589351 h 5941133"/>
              <a:gd name="connsiteX346" fmla="*/ 1283351 w 9117690"/>
              <a:gd name="connsiteY346" fmla="*/ 2460324 h 5941133"/>
              <a:gd name="connsiteX347" fmla="*/ 1283351 w 9117690"/>
              <a:gd name="connsiteY347" fmla="*/ 2199627 h 5941133"/>
              <a:gd name="connsiteX348" fmla="*/ 1284065 w 9117690"/>
              <a:gd name="connsiteY348" fmla="*/ 2196094 h 5941133"/>
              <a:gd name="connsiteX349" fmla="*/ 1402953 w 9117690"/>
              <a:gd name="connsiteY349" fmla="*/ 2117290 h 5941133"/>
              <a:gd name="connsiteX350" fmla="*/ 1521839 w 9117690"/>
              <a:gd name="connsiteY350" fmla="*/ 2196094 h 5941133"/>
              <a:gd name="connsiteX351" fmla="*/ 1522552 w 9117690"/>
              <a:gd name="connsiteY351" fmla="*/ 2199625 h 5941133"/>
              <a:gd name="connsiteX352" fmla="*/ 1522552 w 9117690"/>
              <a:gd name="connsiteY352" fmla="*/ 2372515 h 5941133"/>
              <a:gd name="connsiteX353" fmla="*/ 1651578 w 9117690"/>
              <a:gd name="connsiteY353" fmla="*/ 2501542 h 5941133"/>
              <a:gd name="connsiteX354" fmla="*/ 1651577 w 9117690"/>
              <a:gd name="connsiteY354" fmla="*/ 2501543 h 5941133"/>
              <a:gd name="connsiteX355" fmla="*/ 1780604 w 9117690"/>
              <a:gd name="connsiteY355" fmla="*/ 2372516 h 5941133"/>
              <a:gd name="connsiteX356" fmla="*/ 1780604 w 9117690"/>
              <a:gd name="connsiteY356" fmla="*/ 2041714 h 5941133"/>
              <a:gd name="connsiteX357" fmla="*/ 1790368 w 9117690"/>
              <a:gd name="connsiteY357" fmla="*/ 1993354 h 5941133"/>
              <a:gd name="connsiteX358" fmla="*/ 1909255 w 9117690"/>
              <a:gd name="connsiteY358" fmla="*/ 1914550 h 5941133"/>
              <a:gd name="connsiteX359" fmla="*/ 2028143 w 9117690"/>
              <a:gd name="connsiteY359" fmla="*/ 1993354 h 5941133"/>
              <a:gd name="connsiteX360" fmla="*/ 2038281 w 9117690"/>
              <a:gd name="connsiteY360" fmla="*/ 2043573 h 5941133"/>
              <a:gd name="connsiteX361" fmla="*/ 2038282 w 9117690"/>
              <a:gd name="connsiteY361" fmla="*/ 2721348 h 5941133"/>
              <a:gd name="connsiteX362" fmla="*/ 2038281 w 9117690"/>
              <a:gd name="connsiteY362" fmla="*/ 4764921 h 5941133"/>
              <a:gd name="connsiteX363" fmla="*/ 2028143 w 9117690"/>
              <a:gd name="connsiteY363" fmla="*/ 4714702 h 5941133"/>
              <a:gd name="connsiteX364" fmla="*/ 1909255 w 9117690"/>
              <a:gd name="connsiteY364" fmla="*/ 4635898 h 5941133"/>
              <a:gd name="connsiteX365" fmla="*/ 1790368 w 9117690"/>
              <a:gd name="connsiteY365" fmla="*/ 4714702 h 5941133"/>
              <a:gd name="connsiteX366" fmla="*/ 1780604 w 9117690"/>
              <a:gd name="connsiteY366" fmla="*/ 4763062 h 5941133"/>
              <a:gd name="connsiteX367" fmla="*/ 1780604 w 9117690"/>
              <a:gd name="connsiteY367" fmla="*/ 5093864 h 5941133"/>
              <a:gd name="connsiteX368" fmla="*/ 1651577 w 9117690"/>
              <a:gd name="connsiteY368" fmla="*/ 5222891 h 5941133"/>
              <a:gd name="connsiteX369" fmla="*/ 1651578 w 9117690"/>
              <a:gd name="connsiteY369" fmla="*/ 5222890 h 5941133"/>
              <a:gd name="connsiteX370" fmla="*/ 1522552 w 9117690"/>
              <a:gd name="connsiteY370" fmla="*/ 5093863 h 5941133"/>
              <a:gd name="connsiteX371" fmla="*/ 1522552 w 9117690"/>
              <a:gd name="connsiteY371" fmla="*/ 4920973 h 5941133"/>
              <a:gd name="connsiteX372" fmla="*/ 1521839 w 9117690"/>
              <a:gd name="connsiteY372" fmla="*/ 4917442 h 5941133"/>
              <a:gd name="connsiteX373" fmla="*/ 1402953 w 9117690"/>
              <a:gd name="connsiteY373" fmla="*/ 4838638 h 5941133"/>
              <a:gd name="connsiteX374" fmla="*/ 1284065 w 9117690"/>
              <a:gd name="connsiteY374" fmla="*/ 4917442 h 5941133"/>
              <a:gd name="connsiteX375" fmla="*/ 1283351 w 9117690"/>
              <a:gd name="connsiteY375" fmla="*/ 4920975 h 5941133"/>
              <a:gd name="connsiteX376" fmla="*/ 1283351 w 9117690"/>
              <a:gd name="connsiteY376" fmla="*/ 5181672 h 5941133"/>
              <a:gd name="connsiteX377" fmla="*/ 1154325 w 9117690"/>
              <a:gd name="connsiteY377" fmla="*/ 5310699 h 5941133"/>
              <a:gd name="connsiteX378" fmla="*/ 1154325 w 9117690"/>
              <a:gd name="connsiteY378" fmla="*/ 5310698 h 5941133"/>
              <a:gd name="connsiteX379" fmla="*/ 1025297 w 9117690"/>
              <a:gd name="connsiteY379" fmla="*/ 5181671 h 5941133"/>
              <a:gd name="connsiteX380" fmla="*/ 1025297 w 9117690"/>
              <a:gd name="connsiteY380" fmla="*/ 2721348 h 5941133"/>
              <a:gd name="connsiteX381" fmla="*/ 1025296 w 9117690"/>
              <a:gd name="connsiteY381" fmla="*/ 5198194 h 5941133"/>
              <a:gd name="connsiteX382" fmla="*/ 1015158 w 9117690"/>
              <a:gd name="connsiteY382" fmla="*/ 5147975 h 5941133"/>
              <a:gd name="connsiteX383" fmla="*/ 896270 w 9117690"/>
              <a:gd name="connsiteY383" fmla="*/ 5069171 h 5941133"/>
              <a:gd name="connsiteX384" fmla="*/ 777383 w 9117690"/>
              <a:gd name="connsiteY384" fmla="*/ 5147975 h 5941133"/>
              <a:gd name="connsiteX385" fmla="*/ 767619 w 9117690"/>
              <a:gd name="connsiteY385" fmla="*/ 5196336 h 5941133"/>
              <a:gd name="connsiteX386" fmla="*/ 767619 w 9117690"/>
              <a:gd name="connsiteY386" fmla="*/ 5281675 h 5941133"/>
              <a:gd name="connsiteX387" fmla="*/ 638592 w 9117690"/>
              <a:gd name="connsiteY387" fmla="*/ 5410702 h 5941133"/>
              <a:gd name="connsiteX388" fmla="*/ 638593 w 9117690"/>
              <a:gd name="connsiteY388" fmla="*/ 5410701 h 5941133"/>
              <a:gd name="connsiteX389" fmla="*/ 509566 w 9117690"/>
              <a:gd name="connsiteY389" fmla="*/ 5281674 h 5941133"/>
              <a:gd name="connsiteX390" fmla="*/ 509566 w 9117690"/>
              <a:gd name="connsiteY390" fmla="*/ 2721348 h 5941133"/>
              <a:gd name="connsiteX391" fmla="*/ 509565 w 9117690"/>
              <a:gd name="connsiteY391" fmla="*/ 4687654 h 5941133"/>
              <a:gd name="connsiteX392" fmla="*/ 499427 w 9117690"/>
              <a:gd name="connsiteY392" fmla="*/ 4637435 h 5941133"/>
              <a:gd name="connsiteX393" fmla="*/ 380539 w 9117690"/>
              <a:gd name="connsiteY393" fmla="*/ 4558631 h 5941133"/>
              <a:gd name="connsiteX394" fmla="*/ 261652 w 9117690"/>
              <a:gd name="connsiteY394" fmla="*/ 4637435 h 5941133"/>
              <a:gd name="connsiteX395" fmla="*/ 258054 w 9117690"/>
              <a:gd name="connsiteY395" fmla="*/ 4655254 h 5941133"/>
              <a:gd name="connsiteX396" fmla="*/ 258054 w 9117690"/>
              <a:gd name="connsiteY396" fmla="*/ 4744172 h 5941133"/>
              <a:gd name="connsiteX397" fmla="*/ 129027 w 9117690"/>
              <a:gd name="connsiteY397" fmla="*/ 4873199 h 5941133"/>
              <a:gd name="connsiteX398" fmla="*/ 129028 w 9117690"/>
              <a:gd name="connsiteY398" fmla="*/ 4873198 h 5941133"/>
              <a:gd name="connsiteX399" fmla="*/ 1 w 9117690"/>
              <a:gd name="connsiteY399" fmla="*/ 4744171 h 5941133"/>
              <a:gd name="connsiteX400" fmla="*/ 1 w 9117690"/>
              <a:gd name="connsiteY400" fmla="*/ 2721348 h 5941133"/>
              <a:gd name="connsiteX401" fmla="*/ 0 w 9117690"/>
              <a:gd name="connsiteY401" fmla="*/ 2721348 h 5941133"/>
              <a:gd name="connsiteX402" fmla="*/ 0 w 9117690"/>
              <a:gd name="connsiteY402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2560326 h 5941133"/>
              <a:gd name="connsiteX334" fmla="*/ 638593 w 9117690"/>
              <a:gd name="connsiteY334" fmla="*/ 2689353 h 5941133"/>
              <a:gd name="connsiteX335" fmla="*/ 638592 w 9117690"/>
              <a:gd name="connsiteY335" fmla="*/ 2689354 h 5941133"/>
              <a:gd name="connsiteX336" fmla="*/ 767619 w 9117690"/>
              <a:gd name="connsiteY336" fmla="*/ 2560327 h 5941133"/>
              <a:gd name="connsiteX337" fmla="*/ 767619 w 9117690"/>
              <a:gd name="connsiteY337" fmla="*/ 2474988 h 5941133"/>
              <a:gd name="connsiteX338" fmla="*/ 777383 w 9117690"/>
              <a:gd name="connsiteY338" fmla="*/ 2426627 h 5941133"/>
              <a:gd name="connsiteX339" fmla="*/ 896270 w 9117690"/>
              <a:gd name="connsiteY339" fmla="*/ 2347823 h 5941133"/>
              <a:gd name="connsiteX340" fmla="*/ 1015158 w 9117690"/>
              <a:gd name="connsiteY340" fmla="*/ 2426627 h 5941133"/>
              <a:gd name="connsiteX341" fmla="*/ 1025296 w 9117690"/>
              <a:gd name="connsiteY341" fmla="*/ 2476846 h 5941133"/>
              <a:gd name="connsiteX342" fmla="*/ 1025297 w 9117690"/>
              <a:gd name="connsiteY342" fmla="*/ 2460323 h 5941133"/>
              <a:gd name="connsiteX343" fmla="*/ 1154325 w 9117690"/>
              <a:gd name="connsiteY343" fmla="*/ 2589350 h 5941133"/>
              <a:gd name="connsiteX344" fmla="*/ 1154325 w 9117690"/>
              <a:gd name="connsiteY344" fmla="*/ 2589351 h 5941133"/>
              <a:gd name="connsiteX345" fmla="*/ 1283351 w 9117690"/>
              <a:gd name="connsiteY345" fmla="*/ 2460324 h 5941133"/>
              <a:gd name="connsiteX346" fmla="*/ 1283351 w 9117690"/>
              <a:gd name="connsiteY346" fmla="*/ 2199627 h 5941133"/>
              <a:gd name="connsiteX347" fmla="*/ 1284065 w 9117690"/>
              <a:gd name="connsiteY347" fmla="*/ 2196094 h 5941133"/>
              <a:gd name="connsiteX348" fmla="*/ 1402953 w 9117690"/>
              <a:gd name="connsiteY348" fmla="*/ 2117290 h 5941133"/>
              <a:gd name="connsiteX349" fmla="*/ 1521839 w 9117690"/>
              <a:gd name="connsiteY349" fmla="*/ 2196094 h 5941133"/>
              <a:gd name="connsiteX350" fmla="*/ 1522552 w 9117690"/>
              <a:gd name="connsiteY350" fmla="*/ 2199625 h 5941133"/>
              <a:gd name="connsiteX351" fmla="*/ 1522552 w 9117690"/>
              <a:gd name="connsiteY351" fmla="*/ 2372515 h 5941133"/>
              <a:gd name="connsiteX352" fmla="*/ 1651578 w 9117690"/>
              <a:gd name="connsiteY352" fmla="*/ 2501542 h 5941133"/>
              <a:gd name="connsiteX353" fmla="*/ 1651577 w 9117690"/>
              <a:gd name="connsiteY353" fmla="*/ 2501543 h 5941133"/>
              <a:gd name="connsiteX354" fmla="*/ 1780604 w 9117690"/>
              <a:gd name="connsiteY354" fmla="*/ 2372516 h 5941133"/>
              <a:gd name="connsiteX355" fmla="*/ 1780604 w 9117690"/>
              <a:gd name="connsiteY355" fmla="*/ 2041714 h 5941133"/>
              <a:gd name="connsiteX356" fmla="*/ 1790368 w 9117690"/>
              <a:gd name="connsiteY356" fmla="*/ 1993354 h 5941133"/>
              <a:gd name="connsiteX357" fmla="*/ 1909255 w 9117690"/>
              <a:gd name="connsiteY357" fmla="*/ 1914550 h 5941133"/>
              <a:gd name="connsiteX358" fmla="*/ 2028143 w 9117690"/>
              <a:gd name="connsiteY358" fmla="*/ 1993354 h 5941133"/>
              <a:gd name="connsiteX359" fmla="*/ 2038281 w 9117690"/>
              <a:gd name="connsiteY359" fmla="*/ 2043573 h 5941133"/>
              <a:gd name="connsiteX360" fmla="*/ 2038282 w 9117690"/>
              <a:gd name="connsiteY360" fmla="*/ 2721348 h 5941133"/>
              <a:gd name="connsiteX361" fmla="*/ 2038281 w 9117690"/>
              <a:gd name="connsiteY361" fmla="*/ 4764921 h 5941133"/>
              <a:gd name="connsiteX362" fmla="*/ 2028143 w 9117690"/>
              <a:gd name="connsiteY362" fmla="*/ 4714702 h 5941133"/>
              <a:gd name="connsiteX363" fmla="*/ 1909255 w 9117690"/>
              <a:gd name="connsiteY363" fmla="*/ 4635898 h 5941133"/>
              <a:gd name="connsiteX364" fmla="*/ 1790368 w 9117690"/>
              <a:gd name="connsiteY364" fmla="*/ 4714702 h 5941133"/>
              <a:gd name="connsiteX365" fmla="*/ 1780604 w 9117690"/>
              <a:gd name="connsiteY365" fmla="*/ 4763062 h 5941133"/>
              <a:gd name="connsiteX366" fmla="*/ 1780604 w 9117690"/>
              <a:gd name="connsiteY366" fmla="*/ 5093864 h 5941133"/>
              <a:gd name="connsiteX367" fmla="*/ 1651577 w 9117690"/>
              <a:gd name="connsiteY367" fmla="*/ 5222891 h 5941133"/>
              <a:gd name="connsiteX368" fmla="*/ 1651578 w 9117690"/>
              <a:gd name="connsiteY368" fmla="*/ 5222890 h 5941133"/>
              <a:gd name="connsiteX369" fmla="*/ 1522552 w 9117690"/>
              <a:gd name="connsiteY369" fmla="*/ 5093863 h 5941133"/>
              <a:gd name="connsiteX370" fmla="*/ 1522552 w 9117690"/>
              <a:gd name="connsiteY370" fmla="*/ 4920973 h 5941133"/>
              <a:gd name="connsiteX371" fmla="*/ 1521839 w 9117690"/>
              <a:gd name="connsiteY371" fmla="*/ 4917442 h 5941133"/>
              <a:gd name="connsiteX372" fmla="*/ 1402953 w 9117690"/>
              <a:gd name="connsiteY372" fmla="*/ 4838638 h 5941133"/>
              <a:gd name="connsiteX373" fmla="*/ 1284065 w 9117690"/>
              <a:gd name="connsiteY373" fmla="*/ 4917442 h 5941133"/>
              <a:gd name="connsiteX374" fmla="*/ 1283351 w 9117690"/>
              <a:gd name="connsiteY374" fmla="*/ 4920975 h 5941133"/>
              <a:gd name="connsiteX375" fmla="*/ 1283351 w 9117690"/>
              <a:gd name="connsiteY375" fmla="*/ 5181672 h 5941133"/>
              <a:gd name="connsiteX376" fmla="*/ 1154325 w 9117690"/>
              <a:gd name="connsiteY376" fmla="*/ 5310699 h 5941133"/>
              <a:gd name="connsiteX377" fmla="*/ 1154325 w 9117690"/>
              <a:gd name="connsiteY377" fmla="*/ 5310698 h 5941133"/>
              <a:gd name="connsiteX378" fmla="*/ 1025297 w 9117690"/>
              <a:gd name="connsiteY378" fmla="*/ 5181671 h 5941133"/>
              <a:gd name="connsiteX379" fmla="*/ 1025297 w 9117690"/>
              <a:gd name="connsiteY379" fmla="*/ 2721348 h 5941133"/>
              <a:gd name="connsiteX380" fmla="*/ 1025296 w 9117690"/>
              <a:gd name="connsiteY380" fmla="*/ 5198194 h 5941133"/>
              <a:gd name="connsiteX381" fmla="*/ 1015158 w 9117690"/>
              <a:gd name="connsiteY381" fmla="*/ 5147975 h 5941133"/>
              <a:gd name="connsiteX382" fmla="*/ 896270 w 9117690"/>
              <a:gd name="connsiteY382" fmla="*/ 5069171 h 5941133"/>
              <a:gd name="connsiteX383" fmla="*/ 777383 w 9117690"/>
              <a:gd name="connsiteY383" fmla="*/ 5147975 h 5941133"/>
              <a:gd name="connsiteX384" fmla="*/ 767619 w 9117690"/>
              <a:gd name="connsiteY384" fmla="*/ 5196336 h 5941133"/>
              <a:gd name="connsiteX385" fmla="*/ 767619 w 9117690"/>
              <a:gd name="connsiteY385" fmla="*/ 5281675 h 5941133"/>
              <a:gd name="connsiteX386" fmla="*/ 638592 w 9117690"/>
              <a:gd name="connsiteY386" fmla="*/ 5410702 h 5941133"/>
              <a:gd name="connsiteX387" fmla="*/ 638593 w 9117690"/>
              <a:gd name="connsiteY387" fmla="*/ 5410701 h 5941133"/>
              <a:gd name="connsiteX388" fmla="*/ 509566 w 9117690"/>
              <a:gd name="connsiteY388" fmla="*/ 5281674 h 5941133"/>
              <a:gd name="connsiteX389" fmla="*/ 509566 w 9117690"/>
              <a:gd name="connsiteY389" fmla="*/ 2721348 h 5941133"/>
              <a:gd name="connsiteX390" fmla="*/ 509565 w 9117690"/>
              <a:gd name="connsiteY390" fmla="*/ 4687654 h 5941133"/>
              <a:gd name="connsiteX391" fmla="*/ 499427 w 9117690"/>
              <a:gd name="connsiteY391" fmla="*/ 4637435 h 5941133"/>
              <a:gd name="connsiteX392" fmla="*/ 380539 w 9117690"/>
              <a:gd name="connsiteY392" fmla="*/ 4558631 h 5941133"/>
              <a:gd name="connsiteX393" fmla="*/ 261652 w 9117690"/>
              <a:gd name="connsiteY393" fmla="*/ 4637435 h 5941133"/>
              <a:gd name="connsiteX394" fmla="*/ 258054 w 9117690"/>
              <a:gd name="connsiteY394" fmla="*/ 4655254 h 5941133"/>
              <a:gd name="connsiteX395" fmla="*/ 258054 w 9117690"/>
              <a:gd name="connsiteY395" fmla="*/ 4744172 h 5941133"/>
              <a:gd name="connsiteX396" fmla="*/ 129027 w 9117690"/>
              <a:gd name="connsiteY396" fmla="*/ 4873199 h 5941133"/>
              <a:gd name="connsiteX397" fmla="*/ 129028 w 9117690"/>
              <a:gd name="connsiteY397" fmla="*/ 4873198 h 5941133"/>
              <a:gd name="connsiteX398" fmla="*/ 1 w 9117690"/>
              <a:gd name="connsiteY398" fmla="*/ 4744171 h 5941133"/>
              <a:gd name="connsiteX399" fmla="*/ 1 w 9117690"/>
              <a:gd name="connsiteY399" fmla="*/ 2721348 h 5941133"/>
              <a:gd name="connsiteX400" fmla="*/ 0 w 9117690"/>
              <a:gd name="connsiteY400" fmla="*/ 2721348 h 5941133"/>
              <a:gd name="connsiteX401" fmla="*/ 0 w 9117690"/>
              <a:gd name="connsiteY401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0 h 5941133"/>
              <a:gd name="connsiteX96" fmla="*/ 6586063 w 9117690"/>
              <a:gd name="connsiteY96" fmla="*/ 2432384 h 5941133"/>
              <a:gd name="connsiteX97" fmla="*/ 6715090 w 9117690"/>
              <a:gd name="connsiteY97" fmla="*/ 2561411 h 5941133"/>
              <a:gd name="connsiteX98" fmla="*/ 6715089 w 9117690"/>
              <a:gd name="connsiteY98" fmla="*/ 2561412 h 5941133"/>
              <a:gd name="connsiteX99" fmla="*/ 6844116 w 9117690"/>
              <a:gd name="connsiteY99" fmla="*/ 2432385 h 5941133"/>
              <a:gd name="connsiteX100" fmla="*/ 6844116 w 9117690"/>
              <a:gd name="connsiteY100" fmla="*/ 1845983 h 5941133"/>
              <a:gd name="connsiteX101" fmla="*/ 6853880 w 9117690"/>
              <a:gd name="connsiteY101" fmla="*/ 1797623 h 5941133"/>
              <a:gd name="connsiteX102" fmla="*/ 6972767 w 9117690"/>
              <a:gd name="connsiteY102" fmla="*/ 1718819 h 5941133"/>
              <a:gd name="connsiteX103" fmla="*/ 7091655 w 9117690"/>
              <a:gd name="connsiteY103" fmla="*/ 1797623 h 5941133"/>
              <a:gd name="connsiteX104" fmla="*/ 7101793 w 9117690"/>
              <a:gd name="connsiteY104" fmla="*/ 1847842 h 5941133"/>
              <a:gd name="connsiteX105" fmla="*/ 7101794 w 9117690"/>
              <a:gd name="connsiteY105" fmla="*/ 0 h 5941133"/>
              <a:gd name="connsiteX106" fmla="*/ 7101794 w 9117690"/>
              <a:gd name="connsiteY106" fmla="*/ 1831319 h 5941133"/>
              <a:gd name="connsiteX107" fmla="*/ 7230821 w 9117690"/>
              <a:gd name="connsiteY107" fmla="*/ 1960346 h 5941133"/>
              <a:gd name="connsiteX108" fmla="*/ 7230820 w 9117690"/>
              <a:gd name="connsiteY108" fmla="*/ 1960347 h 5941133"/>
              <a:gd name="connsiteX109" fmla="*/ 7359847 w 9117690"/>
              <a:gd name="connsiteY109" fmla="*/ 1831320 h 5941133"/>
              <a:gd name="connsiteX110" fmla="*/ 7359847 w 9117690"/>
              <a:gd name="connsiteY110" fmla="*/ 1726679 h 5941133"/>
              <a:gd name="connsiteX111" fmla="*/ 7360099 w 9117690"/>
              <a:gd name="connsiteY111" fmla="*/ 1725250 h 5941133"/>
              <a:gd name="connsiteX112" fmla="*/ 7459828 w 9117690"/>
              <a:gd name="connsiteY112" fmla="*/ 1639301 h 5941133"/>
              <a:gd name="connsiteX113" fmla="*/ 7483308 w 9117690"/>
              <a:gd name="connsiteY113" fmla="*/ 1636934 h 5941133"/>
              <a:gd name="connsiteX114" fmla="*/ 7483308 w 9117690"/>
              <a:gd name="connsiteY114" fmla="*/ 1636196 h 5941133"/>
              <a:gd name="connsiteX115" fmla="*/ 7531378 w 9117690"/>
              <a:gd name="connsiteY115" fmla="*/ 1626492 h 5941133"/>
              <a:gd name="connsiteX116" fmla="*/ 7610181 w 9117690"/>
              <a:gd name="connsiteY116" fmla="*/ 1507604 h 5941133"/>
              <a:gd name="connsiteX117" fmla="*/ 7610181 w 9117690"/>
              <a:gd name="connsiteY117" fmla="*/ 1266735 h 5941133"/>
              <a:gd name="connsiteX118" fmla="*/ 7612370 w 9117690"/>
              <a:gd name="connsiteY118" fmla="*/ 1255890 h 5941133"/>
              <a:gd name="connsiteX119" fmla="*/ 7731258 w 9117690"/>
              <a:gd name="connsiteY119" fmla="*/ 1177086 h 5941133"/>
              <a:gd name="connsiteX120" fmla="*/ 7850145 w 9117690"/>
              <a:gd name="connsiteY120" fmla="*/ 1255890 h 5941133"/>
              <a:gd name="connsiteX121" fmla="*/ 7858534 w 9117690"/>
              <a:gd name="connsiteY121" fmla="*/ 1297440 h 5941133"/>
              <a:gd name="connsiteX122" fmla="*/ 7858534 w 9117690"/>
              <a:gd name="connsiteY122" fmla="*/ 1387570 h 5941133"/>
              <a:gd name="connsiteX123" fmla="*/ 7937337 w 9117690"/>
              <a:gd name="connsiteY123" fmla="*/ 1506458 h 5941133"/>
              <a:gd name="connsiteX124" fmla="*/ 7985407 w 9117690"/>
              <a:gd name="connsiteY124" fmla="*/ 1516162 h 5941133"/>
              <a:gd name="connsiteX125" fmla="*/ 7985407 w 9117690"/>
              <a:gd name="connsiteY125" fmla="*/ 1516900 h 5941133"/>
              <a:gd name="connsiteX126" fmla="*/ 8008887 w 9117690"/>
              <a:gd name="connsiteY126" fmla="*/ 1519267 h 5941133"/>
              <a:gd name="connsiteX127" fmla="*/ 8108616 w 9117690"/>
              <a:gd name="connsiteY127" fmla="*/ 1605216 h 5941133"/>
              <a:gd name="connsiteX128" fmla="*/ 8110619 w 9117690"/>
              <a:gd name="connsiteY128" fmla="*/ 1616566 h 5941133"/>
              <a:gd name="connsiteX129" fmla="*/ 8110619 w 9117690"/>
              <a:gd name="connsiteY129" fmla="*/ 1896586 h 5941133"/>
              <a:gd name="connsiteX130" fmla="*/ 8239646 w 9117690"/>
              <a:gd name="connsiteY130" fmla="*/ 2025613 h 5941133"/>
              <a:gd name="connsiteX131" fmla="*/ 8239645 w 9117690"/>
              <a:gd name="connsiteY131" fmla="*/ 2025614 h 5941133"/>
              <a:gd name="connsiteX132" fmla="*/ 8368672 w 9117690"/>
              <a:gd name="connsiteY132" fmla="*/ 1896587 h 5941133"/>
              <a:gd name="connsiteX133" fmla="*/ 8368672 w 9117690"/>
              <a:gd name="connsiteY133" fmla="*/ 1628262 h 5941133"/>
              <a:gd name="connsiteX134" fmla="*/ 8368923 w 9117690"/>
              <a:gd name="connsiteY134" fmla="*/ 1626839 h 5941133"/>
              <a:gd name="connsiteX135" fmla="*/ 8468652 w 9117690"/>
              <a:gd name="connsiteY135" fmla="*/ 1540890 h 5941133"/>
              <a:gd name="connsiteX136" fmla="*/ 8492132 w 9117690"/>
              <a:gd name="connsiteY136" fmla="*/ 1538523 h 5941133"/>
              <a:gd name="connsiteX137" fmla="*/ 8492132 w 9117690"/>
              <a:gd name="connsiteY137" fmla="*/ 1537785 h 5941133"/>
              <a:gd name="connsiteX138" fmla="*/ 8540202 w 9117690"/>
              <a:gd name="connsiteY138" fmla="*/ 1528081 h 5941133"/>
              <a:gd name="connsiteX139" fmla="*/ 8619005 w 9117690"/>
              <a:gd name="connsiteY139" fmla="*/ 1409193 h 5941133"/>
              <a:gd name="connsiteX140" fmla="*/ 8619005 w 9117690"/>
              <a:gd name="connsiteY140" fmla="*/ 849400 h 5941133"/>
              <a:gd name="connsiteX141" fmla="*/ 8619025 w 9117690"/>
              <a:gd name="connsiteY141" fmla="*/ 849287 h 5941133"/>
              <a:gd name="connsiteX142" fmla="*/ 8718754 w 9117690"/>
              <a:gd name="connsiteY142" fmla="*/ 763338 h 5941133"/>
              <a:gd name="connsiteX143" fmla="*/ 8742234 w 9117690"/>
              <a:gd name="connsiteY143" fmla="*/ 760971 h 5941133"/>
              <a:gd name="connsiteX144" fmla="*/ 8742234 w 9117690"/>
              <a:gd name="connsiteY144" fmla="*/ 760233 h 5941133"/>
              <a:gd name="connsiteX145" fmla="*/ 8790304 w 9117690"/>
              <a:gd name="connsiteY145" fmla="*/ 750529 h 5941133"/>
              <a:gd name="connsiteX146" fmla="*/ 8869107 w 9117690"/>
              <a:gd name="connsiteY146" fmla="*/ 631641 h 5941133"/>
              <a:gd name="connsiteX147" fmla="*/ 8869107 w 9117690"/>
              <a:gd name="connsiteY147" fmla="*/ 568327 h 5941133"/>
              <a:gd name="connsiteX148" fmla="*/ 8890272 w 9117690"/>
              <a:gd name="connsiteY148" fmla="*/ 531436 h 5941133"/>
              <a:gd name="connsiteX149" fmla="*/ 8967336 w 9117690"/>
              <a:gd name="connsiteY149" fmla="*/ 484992 h 5941133"/>
              <a:gd name="connsiteX150" fmla="*/ 8990816 w 9117690"/>
              <a:gd name="connsiteY150" fmla="*/ 482625 h 5941133"/>
              <a:gd name="connsiteX151" fmla="*/ 8990816 w 9117690"/>
              <a:gd name="connsiteY151" fmla="*/ 481887 h 5941133"/>
              <a:gd name="connsiteX152" fmla="*/ 9038886 w 9117690"/>
              <a:gd name="connsiteY152" fmla="*/ 472183 h 5941133"/>
              <a:gd name="connsiteX153" fmla="*/ 9117689 w 9117690"/>
              <a:gd name="connsiteY153" fmla="*/ 353297 h 5941133"/>
              <a:gd name="connsiteX154" fmla="*/ 9117689 w 9117690"/>
              <a:gd name="connsiteY154" fmla="*/ 556639 h 5941133"/>
              <a:gd name="connsiteX155" fmla="*/ 9117690 w 9117690"/>
              <a:gd name="connsiteY155" fmla="*/ 556644 h 5941133"/>
              <a:gd name="connsiteX156" fmla="*/ 9117689 w 9117690"/>
              <a:gd name="connsiteY156" fmla="*/ 3074645 h 5941133"/>
              <a:gd name="connsiteX157" fmla="*/ 9038886 w 9117690"/>
              <a:gd name="connsiteY157" fmla="*/ 3193531 h 5941133"/>
              <a:gd name="connsiteX158" fmla="*/ 8990816 w 9117690"/>
              <a:gd name="connsiteY158" fmla="*/ 3203235 h 5941133"/>
              <a:gd name="connsiteX159" fmla="*/ 8990816 w 9117690"/>
              <a:gd name="connsiteY159" fmla="*/ 3203973 h 5941133"/>
              <a:gd name="connsiteX160" fmla="*/ 8967336 w 9117690"/>
              <a:gd name="connsiteY160" fmla="*/ 3206340 h 5941133"/>
              <a:gd name="connsiteX161" fmla="*/ 8890272 w 9117690"/>
              <a:gd name="connsiteY161" fmla="*/ 3252784 h 5941133"/>
              <a:gd name="connsiteX162" fmla="*/ 8869107 w 9117690"/>
              <a:gd name="connsiteY162" fmla="*/ 3289675 h 5941133"/>
              <a:gd name="connsiteX163" fmla="*/ 8869107 w 9117690"/>
              <a:gd name="connsiteY163" fmla="*/ 3352989 h 5941133"/>
              <a:gd name="connsiteX164" fmla="*/ 8790304 w 9117690"/>
              <a:gd name="connsiteY164" fmla="*/ 3471877 h 5941133"/>
              <a:gd name="connsiteX165" fmla="*/ 8742234 w 9117690"/>
              <a:gd name="connsiteY165" fmla="*/ 3481581 h 5941133"/>
              <a:gd name="connsiteX166" fmla="*/ 8742234 w 9117690"/>
              <a:gd name="connsiteY166" fmla="*/ 3482319 h 5941133"/>
              <a:gd name="connsiteX167" fmla="*/ 8718754 w 9117690"/>
              <a:gd name="connsiteY167" fmla="*/ 3484686 h 5941133"/>
              <a:gd name="connsiteX168" fmla="*/ 8619025 w 9117690"/>
              <a:gd name="connsiteY168" fmla="*/ 3570635 h 5941133"/>
              <a:gd name="connsiteX169" fmla="*/ 8619005 w 9117690"/>
              <a:gd name="connsiteY169" fmla="*/ 3570748 h 5941133"/>
              <a:gd name="connsiteX170" fmla="*/ 8619005 w 9117690"/>
              <a:gd name="connsiteY170" fmla="*/ 4130541 h 5941133"/>
              <a:gd name="connsiteX171" fmla="*/ 8540202 w 9117690"/>
              <a:gd name="connsiteY171" fmla="*/ 4249429 h 5941133"/>
              <a:gd name="connsiteX172" fmla="*/ 8492132 w 9117690"/>
              <a:gd name="connsiteY172" fmla="*/ 4259133 h 5941133"/>
              <a:gd name="connsiteX173" fmla="*/ 8492132 w 9117690"/>
              <a:gd name="connsiteY173" fmla="*/ 4259871 h 5941133"/>
              <a:gd name="connsiteX174" fmla="*/ 8468652 w 9117690"/>
              <a:gd name="connsiteY174" fmla="*/ 4262238 h 5941133"/>
              <a:gd name="connsiteX175" fmla="*/ 8368923 w 9117690"/>
              <a:gd name="connsiteY175" fmla="*/ 4348187 h 5941133"/>
              <a:gd name="connsiteX176" fmla="*/ 8368672 w 9117690"/>
              <a:gd name="connsiteY176" fmla="*/ 4349610 h 5941133"/>
              <a:gd name="connsiteX177" fmla="*/ 8368672 w 9117690"/>
              <a:gd name="connsiteY177" fmla="*/ 4617935 h 5941133"/>
              <a:gd name="connsiteX178" fmla="*/ 8239645 w 9117690"/>
              <a:gd name="connsiteY178" fmla="*/ 4746962 h 5941133"/>
              <a:gd name="connsiteX179" fmla="*/ 8239646 w 9117690"/>
              <a:gd name="connsiteY179" fmla="*/ 4746961 h 5941133"/>
              <a:gd name="connsiteX180" fmla="*/ 8110619 w 9117690"/>
              <a:gd name="connsiteY180" fmla="*/ 4617934 h 5941133"/>
              <a:gd name="connsiteX181" fmla="*/ 8110619 w 9117690"/>
              <a:gd name="connsiteY181" fmla="*/ 4337914 h 5941133"/>
              <a:gd name="connsiteX182" fmla="*/ 8108616 w 9117690"/>
              <a:gd name="connsiteY182" fmla="*/ 4326564 h 5941133"/>
              <a:gd name="connsiteX183" fmla="*/ 8008887 w 9117690"/>
              <a:gd name="connsiteY183" fmla="*/ 4240615 h 5941133"/>
              <a:gd name="connsiteX184" fmla="*/ 7985407 w 9117690"/>
              <a:gd name="connsiteY184" fmla="*/ 4238248 h 5941133"/>
              <a:gd name="connsiteX185" fmla="*/ 7985407 w 9117690"/>
              <a:gd name="connsiteY185" fmla="*/ 4237510 h 5941133"/>
              <a:gd name="connsiteX186" fmla="*/ 7937337 w 9117690"/>
              <a:gd name="connsiteY186" fmla="*/ 4227806 h 5941133"/>
              <a:gd name="connsiteX187" fmla="*/ 7858534 w 9117690"/>
              <a:gd name="connsiteY187" fmla="*/ 4108918 h 5941133"/>
              <a:gd name="connsiteX188" fmla="*/ 7858534 w 9117690"/>
              <a:gd name="connsiteY188" fmla="*/ 4018788 h 5941133"/>
              <a:gd name="connsiteX189" fmla="*/ 7850145 w 9117690"/>
              <a:gd name="connsiteY189" fmla="*/ 3977238 h 5941133"/>
              <a:gd name="connsiteX190" fmla="*/ 7731258 w 9117690"/>
              <a:gd name="connsiteY190" fmla="*/ 3898434 h 5941133"/>
              <a:gd name="connsiteX191" fmla="*/ 7612370 w 9117690"/>
              <a:gd name="connsiteY191" fmla="*/ 3977238 h 5941133"/>
              <a:gd name="connsiteX192" fmla="*/ 7610181 w 9117690"/>
              <a:gd name="connsiteY192" fmla="*/ 3988083 h 5941133"/>
              <a:gd name="connsiteX193" fmla="*/ 7610181 w 9117690"/>
              <a:gd name="connsiteY193" fmla="*/ 4228952 h 5941133"/>
              <a:gd name="connsiteX194" fmla="*/ 7531378 w 9117690"/>
              <a:gd name="connsiteY194" fmla="*/ 4347840 h 5941133"/>
              <a:gd name="connsiteX195" fmla="*/ 7483308 w 9117690"/>
              <a:gd name="connsiteY195" fmla="*/ 4357544 h 5941133"/>
              <a:gd name="connsiteX196" fmla="*/ 7483308 w 9117690"/>
              <a:gd name="connsiteY196" fmla="*/ 4358282 h 5941133"/>
              <a:gd name="connsiteX197" fmla="*/ 7459828 w 9117690"/>
              <a:gd name="connsiteY197" fmla="*/ 4360649 h 5941133"/>
              <a:gd name="connsiteX198" fmla="*/ 7360099 w 9117690"/>
              <a:gd name="connsiteY198" fmla="*/ 4446598 h 5941133"/>
              <a:gd name="connsiteX199" fmla="*/ 7359847 w 9117690"/>
              <a:gd name="connsiteY199" fmla="*/ 4448027 h 5941133"/>
              <a:gd name="connsiteX200" fmla="*/ 7359847 w 9117690"/>
              <a:gd name="connsiteY200" fmla="*/ 4552668 h 5941133"/>
              <a:gd name="connsiteX201" fmla="*/ 7230820 w 9117690"/>
              <a:gd name="connsiteY201" fmla="*/ 4681695 h 5941133"/>
              <a:gd name="connsiteX202" fmla="*/ 7230821 w 9117690"/>
              <a:gd name="connsiteY202" fmla="*/ 4681694 h 5941133"/>
              <a:gd name="connsiteX203" fmla="*/ 7101794 w 9117690"/>
              <a:gd name="connsiteY203" fmla="*/ 4552667 h 5941133"/>
              <a:gd name="connsiteX204" fmla="*/ 7101794 w 9117690"/>
              <a:gd name="connsiteY204" fmla="*/ 2721348 h 5941133"/>
              <a:gd name="connsiteX205" fmla="*/ 7101793 w 9117690"/>
              <a:gd name="connsiteY205" fmla="*/ 4569190 h 5941133"/>
              <a:gd name="connsiteX206" fmla="*/ 7091655 w 9117690"/>
              <a:gd name="connsiteY206" fmla="*/ 4518971 h 5941133"/>
              <a:gd name="connsiteX207" fmla="*/ 6972767 w 9117690"/>
              <a:gd name="connsiteY207" fmla="*/ 4440167 h 5941133"/>
              <a:gd name="connsiteX208" fmla="*/ 6853880 w 9117690"/>
              <a:gd name="connsiteY208" fmla="*/ 4518971 h 5941133"/>
              <a:gd name="connsiteX209" fmla="*/ 6844116 w 9117690"/>
              <a:gd name="connsiteY209" fmla="*/ 4567331 h 5941133"/>
              <a:gd name="connsiteX210" fmla="*/ 6844116 w 9117690"/>
              <a:gd name="connsiteY210" fmla="*/ 5153733 h 5941133"/>
              <a:gd name="connsiteX211" fmla="*/ 6715089 w 9117690"/>
              <a:gd name="connsiteY211" fmla="*/ 5282760 h 5941133"/>
              <a:gd name="connsiteX212" fmla="*/ 6715090 w 9117690"/>
              <a:gd name="connsiteY212" fmla="*/ 5282759 h 5941133"/>
              <a:gd name="connsiteX213" fmla="*/ 6586063 w 9117690"/>
              <a:gd name="connsiteY213" fmla="*/ 5153732 h 5941133"/>
              <a:gd name="connsiteX214" fmla="*/ 6586063 w 9117690"/>
              <a:gd name="connsiteY214" fmla="*/ 2721348 h 5941133"/>
              <a:gd name="connsiteX215" fmla="*/ 6586062 w 9117690"/>
              <a:gd name="connsiteY215" fmla="*/ 4256770 h 5941133"/>
              <a:gd name="connsiteX216" fmla="*/ 6575924 w 9117690"/>
              <a:gd name="connsiteY216" fmla="*/ 4206551 h 5941133"/>
              <a:gd name="connsiteX217" fmla="*/ 6457036 w 9117690"/>
              <a:gd name="connsiteY217" fmla="*/ 4127747 h 5941133"/>
              <a:gd name="connsiteX218" fmla="*/ 6338149 w 9117690"/>
              <a:gd name="connsiteY218" fmla="*/ 4206551 h 5941133"/>
              <a:gd name="connsiteX219" fmla="*/ 6334551 w 9117690"/>
              <a:gd name="connsiteY219" fmla="*/ 4224370 h 5941133"/>
              <a:gd name="connsiteX220" fmla="*/ 6334551 w 9117690"/>
              <a:gd name="connsiteY220" fmla="*/ 4533316 h 5941133"/>
              <a:gd name="connsiteX221" fmla="*/ 6205524 w 9117690"/>
              <a:gd name="connsiteY221" fmla="*/ 4662343 h 5941133"/>
              <a:gd name="connsiteX222" fmla="*/ 6205525 w 9117690"/>
              <a:gd name="connsiteY222" fmla="*/ 4662342 h 5941133"/>
              <a:gd name="connsiteX223" fmla="*/ 6076498 w 9117690"/>
              <a:gd name="connsiteY223" fmla="*/ 4533315 h 5941133"/>
              <a:gd name="connsiteX224" fmla="*/ 6076498 w 9117690"/>
              <a:gd name="connsiteY224" fmla="*/ 4486577 h 5941133"/>
              <a:gd name="connsiteX225" fmla="*/ 6057828 w 9117690"/>
              <a:gd name="connsiteY225" fmla="*/ 4454035 h 5941133"/>
              <a:gd name="connsiteX226" fmla="*/ 5980764 w 9117690"/>
              <a:gd name="connsiteY226" fmla="*/ 4407591 h 5941133"/>
              <a:gd name="connsiteX227" fmla="*/ 5957284 w 9117690"/>
              <a:gd name="connsiteY227" fmla="*/ 4405224 h 5941133"/>
              <a:gd name="connsiteX228" fmla="*/ 5957284 w 9117690"/>
              <a:gd name="connsiteY228" fmla="*/ 4404486 h 5941133"/>
              <a:gd name="connsiteX229" fmla="*/ 5909214 w 9117690"/>
              <a:gd name="connsiteY229" fmla="*/ 4394782 h 5941133"/>
              <a:gd name="connsiteX230" fmla="*/ 5830411 w 9117690"/>
              <a:gd name="connsiteY230" fmla="*/ 4275894 h 5941133"/>
              <a:gd name="connsiteX231" fmla="*/ 5830411 w 9117690"/>
              <a:gd name="connsiteY231" fmla="*/ 4161910 h 5941133"/>
              <a:gd name="connsiteX232" fmla="*/ 5822022 w 9117690"/>
              <a:gd name="connsiteY232" fmla="*/ 4120360 h 5941133"/>
              <a:gd name="connsiteX233" fmla="*/ 5703135 w 9117690"/>
              <a:gd name="connsiteY233" fmla="*/ 4041556 h 5941133"/>
              <a:gd name="connsiteX234" fmla="*/ 5584247 w 9117690"/>
              <a:gd name="connsiteY234" fmla="*/ 4120360 h 5941133"/>
              <a:gd name="connsiteX235" fmla="*/ 5582058 w 9117690"/>
              <a:gd name="connsiteY235" fmla="*/ 4131204 h 5941133"/>
              <a:gd name="connsiteX236" fmla="*/ 5582058 w 9117690"/>
              <a:gd name="connsiteY236" fmla="*/ 4284608 h 5941133"/>
              <a:gd name="connsiteX237" fmla="*/ 5503255 w 9117690"/>
              <a:gd name="connsiteY237" fmla="*/ 4403496 h 5941133"/>
              <a:gd name="connsiteX238" fmla="*/ 5455185 w 9117690"/>
              <a:gd name="connsiteY238" fmla="*/ 4413200 h 5941133"/>
              <a:gd name="connsiteX239" fmla="*/ 5455185 w 9117690"/>
              <a:gd name="connsiteY239" fmla="*/ 4413938 h 5941133"/>
              <a:gd name="connsiteX240" fmla="*/ 5431705 w 9117690"/>
              <a:gd name="connsiteY240" fmla="*/ 4416305 h 5941133"/>
              <a:gd name="connsiteX241" fmla="*/ 5331976 w 9117690"/>
              <a:gd name="connsiteY241" fmla="*/ 4502254 h 5941133"/>
              <a:gd name="connsiteX242" fmla="*/ 5329772 w 9117690"/>
              <a:gd name="connsiteY242" fmla="*/ 4514744 h 5941133"/>
              <a:gd name="connsiteX243" fmla="*/ 5329772 w 9117690"/>
              <a:gd name="connsiteY243" fmla="*/ 4648652 h 5941133"/>
              <a:gd name="connsiteX244" fmla="*/ 5200745 w 9117690"/>
              <a:gd name="connsiteY244" fmla="*/ 4777679 h 5941133"/>
              <a:gd name="connsiteX245" fmla="*/ 5200746 w 9117690"/>
              <a:gd name="connsiteY245" fmla="*/ 4777678 h 5941133"/>
              <a:gd name="connsiteX246" fmla="*/ 5071719 w 9117690"/>
              <a:gd name="connsiteY246" fmla="*/ 4648651 h 5941133"/>
              <a:gd name="connsiteX247" fmla="*/ 5071719 w 9117690"/>
              <a:gd name="connsiteY247" fmla="*/ 4283397 h 5941133"/>
              <a:gd name="connsiteX248" fmla="*/ 5069515 w 9117690"/>
              <a:gd name="connsiteY248" fmla="*/ 4270907 h 5941133"/>
              <a:gd name="connsiteX249" fmla="*/ 4969786 w 9117690"/>
              <a:gd name="connsiteY249" fmla="*/ 4184958 h 5941133"/>
              <a:gd name="connsiteX250" fmla="*/ 4946306 w 9117690"/>
              <a:gd name="connsiteY250" fmla="*/ 4182591 h 5941133"/>
              <a:gd name="connsiteX251" fmla="*/ 4946306 w 9117690"/>
              <a:gd name="connsiteY251" fmla="*/ 4181853 h 5941133"/>
              <a:gd name="connsiteX252" fmla="*/ 4898236 w 9117690"/>
              <a:gd name="connsiteY252" fmla="*/ 4172149 h 5941133"/>
              <a:gd name="connsiteX253" fmla="*/ 4819433 w 9117690"/>
              <a:gd name="connsiteY253" fmla="*/ 4053261 h 5941133"/>
              <a:gd name="connsiteX254" fmla="*/ 4819433 w 9117690"/>
              <a:gd name="connsiteY254" fmla="*/ 3676885 h 5941133"/>
              <a:gd name="connsiteX255" fmla="*/ 4811044 w 9117690"/>
              <a:gd name="connsiteY255" fmla="*/ 3635336 h 5941133"/>
              <a:gd name="connsiteX256" fmla="*/ 4692157 w 9117690"/>
              <a:gd name="connsiteY256" fmla="*/ 3556532 h 5941133"/>
              <a:gd name="connsiteX257" fmla="*/ 4563130 w 9117690"/>
              <a:gd name="connsiteY257" fmla="*/ 3685559 h 5941133"/>
              <a:gd name="connsiteX258" fmla="*/ 4563130 w 9117690"/>
              <a:gd name="connsiteY258" fmla="*/ 2721348 h 5941133"/>
              <a:gd name="connsiteX259" fmla="*/ 4563015 w 9117690"/>
              <a:gd name="connsiteY259" fmla="*/ 2721348 h 5941133"/>
              <a:gd name="connsiteX260" fmla="*/ 4563014 w 9117690"/>
              <a:gd name="connsiteY260" fmla="*/ 3989312 h 5941133"/>
              <a:gd name="connsiteX261" fmla="*/ 4484211 w 9117690"/>
              <a:gd name="connsiteY261" fmla="*/ 4108200 h 5941133"/>
              <a:gd name="connsiteX262" fmla="*/ 4436141 w 9117690"/>
              <a:gd name="connsiteY262" fmla="*/ 4117904 h 5941133"/>
              <a:gd name="connsiteX263" fmla="*/ 4436141 w 9117690"/>
              <a:gd name="connsiteY263" fmla="*/ 4118642 h 5941133"/>
              <a:gd name="connsiteX264" fmla="*/ 4412661 w 9117690"/>
              <a:gd name="connsiteY264" fmla="*/ 4121009 h 5941133"/>
              <a:gd name="connsiteX265" fmla="*/ 4335596 w 9117690"/>
              <a:gd name="connsiteY265" fmla="*/ 4167453 h 5941133"/>
              <a:gd name="connsiteX266" fmla="*/ 4314689 w 9117690"/>
              <a:gd name="connsiteY266" fmla="*/ 4203896 h 5941133"/>
              <a:gd name="connsiteX267" fmla="*/ 4314689 w 9117690"/>
              <a:gd name="connsiteY267" fmla="*/ 4339508 h 5941133"/>
              <a:gd name="connsiteX268" fmla="*/ 4235886 w 9117690"/>
              <a:gd name="connsiteY268" fmla="*/ 4458396 h 5941133"/>
              <a:gd name="connsiteX269" fmla="*/ 4187818 w 9117690"/>
              <a:gd name="connsiteY269" fmla="*/ 4468100 h 5941133"/>
              <a:gd name="connsiteX270" fmla="*/ 4187818 w 9117690"/>
              <a:gd name="connsiteY270" fmla="*/ 4468838 h 5941133"/>
              <a:gd name="connsiteX271" fmla="*/ 4164338 w 9117690"/>
              <a:gd name="connsiteY271" fmla="*/ 4471205 h 5941133"/>
              <a:gd name="connsiteX272" fmla="*/ 4087274 w 9117690"/>
              <a:gd name="connsiteY272" fmla="*/ 4517649 h 5941133"/>
              <a:gd name="connsiteX273" fmla="*/ 4066135 w 9117690"/>
              <a:gd name="connsiteY273" fmla="*/ 4554495 h 5941133"/>
              <a:gd name="connsiteX274" fmla="*/ 4066135 w 9117690"/>
              <a:gd name="connsiteY274" fmla="*/ 4712264 h 5941133"/>
              <a:gd name="connsiteX275" fmla="*/ 3937109 w 9117690"/>
              <a:gd name="connsiteY275" fmla="*/ 4841291 h 5941133"/>
              <a:gd name="connsiteX276" fmla="*/ 3937109 w 9117690"/>
              <a:gd name="connsiteY276" fmla="*/ 4841290 h 5941133"/>
              <a:gd name="connsiteX277" fmla="*/ 3808082 w 9117690"/>
              <a:gd name="connsiteY277" fmla="*/ 4712263 h 5941133"/>
              <a:gd name="connsiteX278" fmla="*/ 3808082 w 9117690"/>
              <a:gd name="connsiteY278" fmla="*/ 4219518 h 5941133"/>
              <a:gd name="connsiteX279" fmla="*/ 3799694 w 9117690"/>
              <a:gd name="connsiteY279" fmla="*/ 4177968 h 5941133"/>
              <a:gd name="connsiteX280" fmla="*/ 3680807 w 9117690"/>
              <a:gd name="connsiteY280" fmla="*/ 4099164 h 5941133"/>
              <a:gd name="connsiteX281" fmla="*/ 3561920 w 9117690"/>
              <a:gd name="connsiteY281" fmla="*/ 4177968 h 5941133"/>
              <a:gd name="connsiteX282" fmla="*/ 3561433 w 9117690"/>
              <a:gd name="connsiteY282" fmla="*/ 4180378 h 5941133"/>
              <a:gd name="connsiteX283" fmla="*/ 3561433 w 9117690"/>
              <a:gd name="connsiteY283" fmla="*/ 4435519 h 5941133"/>
              <a:gd name="connsiteX284" fmla="*/ 3482629 w 9117690"/>
              <a:gd name="connsiteY284" fmla="*/ 4554407 h 5941133"/>
              <a:gd name="connsiteX285" fmla="*/ 3438829 w 9117690"/>
              <a:gd name="connsiteY285" fmla="*/ 4563249 h 5941133"/>
              <a:gd name="connsiteX286" fmla="*/ 3438829 w 9117690"/>
              <a:gd name="connsiteY286" fmla="*/ 4564615 h 5941133"/>
              <a:gd name="connsiteX287" fmla="*/ 3415349 w 9117690"/>
              <a:gd name="connsiteY287" fmla="*/ 4566982 h 5941133"/>
              <a:gd name="connsiteX288" fmla="*/ 3315620 w 9117690"/>
              <a:gd name="connsiteY288" fmla="*/ 4652931 h 5941133"/>
              <a:gd name="connsiteX289" fmla="*/ 3307419 w 9117690"/>
              <a:gd name="connsiteY289" fmla="*/ 4699402 h 5941133"/>
              <a:gd name="connsiteX290" fmla="*/ 3307419 w 9117690"/>
              <a:gd name="connsiteY290" fmla="*/ 5166571 h 5941133"/>
              <a:gd name="connsiteX291" fmla="*/ 3178392 w 9117690"/>
              <a:gd name="connsiteY291" fmla="*/ 5295598 h 5941133"/>
              <a:gd name="connsiteX292" fmla="*/ 3178393 w 9117690"/>
              <a:gd name="connsiteY292" fmla="*/ 5295599 h 5941133"/>
              <a:gd name="connsiteX293" fmla="*/ 3049366 w 9117690"/>
              <a:gd name="connsiteY293" fmla="*/ 5166572 h 5941133"/>
              <a:gd name="connsiteX294" fmla="*/ 3049366 w 9117690"/>
              <a:gd name="connsiteY294" fmla="*/ 4514427 h 5941133"/>
              <a:gd name="connsiteX295" fmla="*/ 3033349 w 9117690"/>
              <a:gd name="connsiteY295" fmla="*/ 4488028 h 5941133"/>
              <a:gd name="connsiteX296" fmla="*/ 2933786 w 9117690"/>
              <a:gd name="connsiteY296" fmla="*/ 4441074 h 5941133"/>
              <a:gd name="connsiteX297" fmla="*/ 2814899 w 9117690"/>
              <a:gd name="connsiteY297" fmla="*/ 4519878 h 5941133"/>
              <a:gd name="connsiteX298" fmla="*/ 2812443 w 9117690"/>
              <a:gd name="connsiteY298" fmla="*/ 4532038 h 5941133"/>
              <a:gd name="connsiteX299" fmla="*/ 2812443 w 9117690"/>
              <a:gd name="connsiteY299" fmla="*/ 5039760 h 5941133"/>
              <a:gd name="connsiteX300" fmla="*/ 2683416 w 9117690"/>
              <a:gd name="connsiteY300" fmla="*/ 5168787 h 5941133"/>
              <a:gd name="connsiteX301" fmla="*/ 2683417 w 9117690"/>
              <a:gd name="connsiteY301" fmla="*/ 5168786 h 5941133"/>
              <a:gd name="connsiteX302" fmla="*/ 2554391 w 9117690"/>
              <a:gd name="connsiteY302" fmla="*/ 5039759 h 5941133"/>
              <a:gd name="connsiteX303" fmla="*/ 2554391 w 9117690"/>
              <a:gd name="connsiteY303" fmla="*/ 2721348 h 5941133"/>
              <a:gd name="connsiteX304" fmla="*/ 2554390 w 9117690"/>
              <a:gd name="connsiteY304" fmla="*/ 2721348 h 5941133"/>
              <a:gd name="connsiteX305" fmla="*/ 2554389 w 9117690"/>
              <a:gd name="connsiteY305" fmla="*/ 5014630 h 5941133"/>
              <a:gd name="connsiteX306" fmla="*/ 2544250 w 9117690"/>
              <a:gd name="connsiteY306" fmla="*/ 4964412 h 5941133"/>
              <a:gd name="connsiteX307" fmla="*/ 2425363 w 9117690"/>
              <a:gd name="connsiteY307" fmla="*/ 4885608 h 5941133"/>
              <a:gd name="connsiteX308" fmla="*/ 2296336 w 9117690"/>
              <a:gd name="connsiteY308" fmla="*/ 5014635 h 5941133"/>
              <a:gd name="connsiteX309" fmla="*/ 2296336 w 9117690"/>
              <a:gd name="connsiteY309" fmla="*/ 5812106 h 5941133"/>
              <a:gd name="connsiteX310" fmla="*/ 2167309 w 9117690"/>
              <a:gd name="connsiteY310" fmla="*/ 5941133 h 5941133"/>
              <a:gd name="connsiteX311" fmla="*/ 2167310 w 9117690"/>
              <a:gd name="connsiteY311" fmla="*/ 5941132 h 5941133"/>
              <a:gd name="connsiteX312" fmla="*/ 2038282 w 9117690"/>
              <a:gd name="connsiteY312" fmla="*/ 5812105 h 5941133"/>
              <a:gd name="connsiteX313" fmla="*/ 2038282 w 9117690"/>
              <a:gd name="connsiteY313" fmla="*/ 3090757 h 5941133"/>
              <a:gd name="connsiteX314" fmla="*/ 2167310 w 9117690"/>
              <a:gd name="connsiteY314" fmla="*/ 3219784 h 5941133"/>
              <a:gd name="connsiteX315" fmla="*/ 2167309 w 9117690"/>
              <a:gd name="connsiteY315" fmla="*/ 3219785 h 5941133"/>
              <a:gd name="connsiteX316" fmla="*/ 2296336 w 9117690"/>
              <a:gd name="connsiteY316" fmla="*/ 3090758 h 5941133"/>
              <a:gd name="connsiteX317" fmla="*/ 2296336 w 9117690"/>
              <a:gd name="connsiteY317" fmla="*/ 2293287 h 5941133"/>
              <a:gd name="connsiteX318" fmla="*/ 2425363 w 9117690"/>
              <a:gd name="connsiteY318" fmla="*/ 2164260 h 5941133"/>
              <a:gd name="connsiteX319" fmla="*/ 2544250 w 9117690"/>
              <a:gd name="connsiteY319" fmla="*/ 2243064 h 5941133"/>
              <a:gd name="connsiteX320" fmla="*/ 2554389 w 9117690"/>
              <a:gd name="connsiteY320" fmla="*/ 2293282 h 5941133"/>
              <a:gd name="connsiteX321" fmla="*/ 0 w 9117690"/>
              <a:gd name="connsiteY321" fmla="*/ 0 h 5941133"/>
              <a:gd name="connsiteX322" fmla="*/ 1 w 9117690"/>
              <a:gd name="connsiteY322" fmla="*/ 0 h 5941133"/>
              <a:gd name="connsiteX323" fmla="*/ 1 w 9117690"/>
              <a:gd name="connsiteY323" fmla="*/ 2022823 h 5941133"/>
              <a:gd name="connsiteX324" fmla="*/ 129028 w 9117690"/>
              <a:gd name="connsiteY324" fmla="*/ 2151850 h 5941133"/>
              <a:gd name="connsiteX325" fmla="*/ 129027 w 9117690"/>
              <a:gd name="connsiteY325" fmla="*/ 2151851 h 5941133"/>
              <a:gd name="connsiteX326" fmla="*/ 258054 w 9117690"/>
              <a:gd name="connsiteY326" fmla="*/ 2022824 h 5941133"/>
              <a:gd name="connsiteX327" fmla="*/ 258054 w 9117690"/>
              <a:gd name="connsiteY327" fmla="*/ 1933906 h 5941133"/>
              <a:gd name="connsiteX328" fmla="*/ 261652 w 9117690"/>
              <a:gd name="connsiteY328" fmla="*/ 1916087 h 5941133"/>
              <a:gd name="connsiteX329" fmla="*/ 380539 w 9117690"/>
              <a:gd name="connsiteY329" fmla="*/ 1837283 h 5941133"/>
              <a:gd name="connsiteX330" fmla="*/ 499427 w 9117690"/>
              <a:gd name="connsiteY330" fmla="*/ 1916087 h 5941133"/>
              <a:gd name="connsiteX331" fmla="*/ 509565 w 9117690"/>
              <a:gd name="connsiteY331" fmla="*/ 1966306 h 5941133"/>
              <a:gd name="connsiteX332" fmla="*/ 509566 w 9117690"/>
              <a:gd name="connsiteY332" fmla="*/ 2560326 h 5941133"/>
              <a:gd name="connsiteX333" fmla="*/ 638593 w 9117690"/>
              <a:gd name="connsiteY333" fmla="*/ 2689353 h 5941133"/>
              <a:gd name="connsiteX334" fmla="*/ 638592 w 9117690"/>
              <a:gd name="connsiteY334" fmla="*/ 2689354 h 5941133"/>
              <a:gd name="connsiteX335" fmla="*/ 767619 w 9117690"/>
              <a:gd name="connsiteY335" fmla="*/ 2560327 h 5941133"/>
              <a:gd name="connsiteX336" fmla="*/ 767619 w 9117690"/>
              <a:gd name="connsiteY336" fmla="*/ 2474988 h 5941133"/>
              <a:gd name="connsiteX337" fmla="*/ 777383 w 9117690"/>
              <a:gd name="connsiteY337" fmla="*/ 2426627 h 5941133"/>
              <a:gd name="connsiteX338" fmla="*/ 896270 w 9117690"/>
              <a:gd name="connsiteY338" fmla="*/ 2347823 h 5941133"/>
              <a:gd name="connsiteX339" fmla="*/ 1015158 w 9117690"/>
              <a:gd name="connsiteY339" fmla="*/ 2426627 h 5941133"/>
              <a:gd name="connsiteX340" fmla="*/ 1025296 w 9117690"/>
              <a:gd name="connsiteY340" fmla="*/ 2476846 h 5941133"/>
              <a:gd name="connsiteX341" fmla="*/ 1025297 w 9117690"/>
              <a:gd name="connsiteY341" fmla="*/ 2460323 h 5941133"/>
              <a:gd name="connsiteX342" fmla="*/ 1154325 w 9117690"/>
              <a:gd name="connsiteY342" fmla="*/ 2589350 h 5941133"/>
              <a:gd name="connsiteX343" fmla="*/ 1154325 w 9117690"/>
              <a:gd name="connsiteY343" fmla="*/ 2589351 h 5941133"/>
              <a:gd name="connsiteX344" fmla="*/ 1283351 w 9117690"/>
              <a:gd name="connsiteY344" fmla="*/ 2460324 h 5941133"/>
              <a:gd name="connsiteX345" fmla="*/ 1283351 w 9117690"/>
              <a:gd name="connsiteY345" fmla="*/ 2199627 h 5941133"/>
              <a:gd name="connsiteX346" fmla="*/ 1284065 w 9117690"/>
              <a:gd name="connsiteY346" fmla="*/ 2196094 h 5941133"/>
              <a:gd name="connsiteX347" fmla="*/ 1402953 w 9117690"/>
              <a:gd name="connsiteY347" fmla="*/ 2117290 h 5941133"/>
              <a:gd name="connsiteX348" fmla="*/ 1521839 w 9117690"/>
              <a:gd name="connsiteY348" fmla="*/ 2196094 h 5941133"/>
              <a:gd name="connsiteX349" fmla="*/ 1522552 w 9117690"/>
              <a:gd name="connsiteY349" fmla="*/ 2199625 h 5941133"/>
              <a:gd name="connsiteX350" fmla="*/ 1522552 w 9117690"/>
              <a:gd name="connsiteY350" fmla="*/ 2372515 h 5941133"/>
              <a:gd name="connsiteX351" fmla="*/ 1651578 w 9117690"/>
              <a:gd name="connsiteY351" fmla="*/ 2501542 h 5941133"/>
              <a:gd name="connsiteX352" fmla="*/ 1651577 w 9117690"/>
              <a:gd name="connsiteY352" fmla="*/ 2501543 h 5941133"/>
              <a:gd name="connsiteX353" fmla="*/ 1780604 w 9117690"/>
              <a:gd name="connsiteY353" fmla="*/ 2372516 h 5941133"/>
              <a:gd name="connsiteX354" fmla="*/ 1780604 w 9117690"/>
              <a:gd name="connsiteY354" fmla="*/ 2041714 h 5941133"/>
              <a:gd name="connsiteX355" fmla="*/ 1790368 w 9117690"/>
              <a:gd name="connsiteY355" fmla="*/ 1993354 h 5941133"/>
              <a:gd name="connsiteX356" fmla="*/ 1909255 w 9117690"/>
              <a:gd name="connsiteY356" fmla="*/ 1914550 h 5941133"/>
              <a:gd name="connsiteX357" fmla="*/ 2028143 w 9117690"/>
              <a:gd name="connsiteY357" fmla="*/ 1993354 h 5941133"/>
              <a:gd name="connsiteX358" fmla="*/ 2038281 w 9117690"/>
              <a:gd name="connsiteY358" fmla="*/ 2043573 h 5941133"/>
              <a:gd name="connsiteX359" fmla="*/ 2038282 w 9117690"/>
              <a:gd name="connsiteY359" fmla="*/ 2721348 h 5941133"/>
              <a:gd name="connsiteX360" fmla="*/ 2038281 w 9117690"/>
              <a:gd name="connsiteY360" fmla="*/ 4764921 h 5941133"/>
              <a:gd name="connsiteX361" fmla="*/ 2028143 w 9117690"/>
              <a:gd name="connsiteY361" fmla="*/ 4714702 h 5941133"/>
              <a:gd name="connsiteX362" fmla="*/ 1909255 w 9117690"/>
              <a:gd name="connsiteY362" fmla="*/ 4635898 h 5941133"/>
              <a:gd name="connsiteX363" fmla="*/ 1790368 w 9117690"/>
              <a:gd name="connsiteY363" fmla="*/ 4714702 h 5941133"/>
              <a:gd name="connsiteX364" fmla="*/ 1780604 w 9117690"/>
              <a:gd name="connsiteY364" fmla="*/ 4763062 h 5941133"/>
              <a:gd name="connsiteX365" fmla="*/ 1780604 w 9117690"/>
              <a:gd name="connsiteY365" fmla="*/ 5093864 h 5941133"/>
              <a:gd name="connsiteX366" fmla="*/ 1651577 w 9117690"/>
              <a:gd name="connsiteY366" fmla="*/ 5222891 h 5941133"/>
              <a:gd name="connsiteX367" fmla="*/ 1651578 w 9117690"/>
              <a:gd name="connsiteY367" fmla="*/ 5222890 h 5941133"/>
              <a:gd name="connsiteX368" fmla="*/ 1522552 w 9117690"/>
              <a:gd name="connsiteY368" fmla="*/ 5093863 h 5941133"/>
              <a:gd name="connsiteX369" fmla="*/ 1522552 w 9117690"/>
              <a:gd name="connsiteY369" fmla="*/ 4920973 h 5941133"/>
              <a:gd name="connsiteX370" fmla="*/ 1521839 w 9117690"/>
              <a:gd name="connsiteY370" fmla="*/ 4917442 h 5941133"/>
              <a:gd name="connsiteX371" fmla="*/ 1402953 w 9117690"/>
              <a:gd name="connsiteY371" fmla="*/ 4838638 h 5941133"/>
              <a:gd name="connsiteX372" fmla="*/ 1284065 w 9117690"/>
              <a:gd name="connsiteY372" fmla="*/ 4917442 h 5941133"/>
              <a:gd name="connsiteX373" fmla="*/ 1283351 w 9117690"/>
              <a:gd name="connsiteY373" fmla="*/ 4920975 h 5941133"/>
              <a:gd name="connsiteX374" fmla="*/ 1283351 w 9117690"/>
              <a:gd name="connsiteY374" fmla="*/ 5181672 h 5941133"/>
              <a:gd name="connsiteX375" fmla="*/ 1154325 w 9117690"/>
              <a:gd name="connsiteY375" fmla="*/ 5310699 h 5941133"/>
              <a:gd name="connsiteX376" fmla="*/ 1154325 w 9117690"/>
              <a:gd name="connsiteY376" fmla="*/ 5310698 h 5941133"/>
              <a:gd name="connsiteX377" fmla="*/ 1025297 w 9117690"/>
              <a:gd name="connsiteY377" fmla="*/ 5181671 h 5941133"/>
              <a:gd name="connsiteX378" fmla="*/ 1025297 w 9117690"/>
              <a:gd name="connsiteY378" fmla="*/ 2721348 h 5941133"/>
              <a:gd name="connsiteX379" fmla="*/ 1025296 w 9117690"/>
              <a:gd name="connsiteY379" fmla="*/ 5198194 h 5941133"/>
              <a:gd name="connsiteX380" fmla="*/ 1015158 w 9117690"/>
              <a:gd name="connsiteY380" fmla="*/ 5147975 h 5941133"/>
              <a:gd name="connsiteX381" fmla="*/ 896270 w 9117690"/>
              <a:gd name="connsiteY381" fmla="*/ 5069171 h 5941133"/>
              <a:gd name="connsiteX382" fmla="*/ 777383 w 9117690"/>
              <a:gd name="connsiteY382" fmla="*/ 5147975 h 5941133"/>
              <a:gd name="connsiteX383" fmla="*/ 767619 w 9117690"/>
              <a:gd name="connsiteY383" fmla="*/ 5196336 h 5941133"/>
              <a:gd name="connsiteX384" fmla="*/ 767619 w 9117690"/>
              <a:gd name="connsiteY384" fmla="*/ 5281675 h 5941133"/>
              <a:gd name="connsiteX385" fmla="*/ 638592 w 9117690"/>
              <a:gd name="connsiteY385" fmla="*/ 5410702 h 5941133"/>
              <a:gd name="connsiteX386" fmla="*/ 638593 w 9117690"/>
              <a:gd name="connsiteY386" fmla="*/ 5410701 h 5941133"/>
              <a:gd name="connsiteX387" fmla="*/ 509566 w 9117690"/>
              <a:gd name="connsiteY387" fmla="*/ 5281674 h 5941133"/>
              <a:gd name="connsiteX388" fmla="*/ 509566 w 9117690"/>
              <a:gd name="connsiteY388" fmla="*/ 2721348 h 5941133"/>
              <a:gd name="connsiteX389" fmla="*/ 509565 w 9117690"/>
              <a:gd name="connsiteY389" fmla="*/ 4687654 h 5941133"/>
              <a:gd name="connsiteX390" fmla="*/ 499427 w 9117690"/>
              <a:gd name="connsiteY390" fmla="*/ 4637435 h 5941133"/>
              <a:gd name="connsiteX391" fmla="*/ 380539 w 9117690"/>
              <a:gd name="connsiteY391" fmla="*/ 4558631 h 5941133"/>
              <a:gd name="connsiteX392" fmla="*/ 261652 w 9117690"/>
              <a:gd name="connsiteY392" fmla="*/ 4637435 h 5941133"/>
              <a:gd name="connsiteX393" fmla="*/ 258054 w 9117690"/>
              <a:gd name="connsiteY393" fmla="*/ 4655254 h 5941133"/>
              <a:gd name="connsiteX394" fmla="*/ 258054 w 9117690"/>
              <a:gd name="connsiteY394" fmla="*/ 4744172 h 5941133"/>
              <a:gd name="connsiteX395" fmla="*/ 129027 w 9117690"/>
              <a:gd name="connsiteY395" fmla="*/ 4873199 h 5941133"/>
              <a:gd name="connsiteX396" fmla="*/ 129028 w 9117690"/>
              <a:gd name="connsiteY396" fmla="*/ 4873198 h 5941133"/>
              <a:gd name="connsiteX397" fmla="*/ 1 w 9117690"/>
              <a:gd name="connsiteY397" fmla="*/ 4744171 h 5941133"/>
              <a:gd name="connsiteX398" fmla="*/ 1 w 9117690"/>
              <a:gd name="connsiteY398" fmla="*/ 2721348 h 5941133"/>
              <a:gd name="connsiteX399" fmla="*/ 0 w 9117690"/>
              <a:gd name="connsiteY399" fmla="*/ 2721348 h 5941133"/>
              <a:gd name="connsiteX400" fmla="*/ 0 w 9117690"/>
              <a:gd name="connsiteY400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0 h 5941133"/>
              <a:gd name="connsiteX105" fmla="*/ 7101794 w 9117690"/>
              <a:gd name="connsiteY105" fmla="*/ 1831319 h 5941133"/>
              <a:gd name="connsiteX106" fmla="*/ 7230821 w 9117690"/>
              <a:gd name="connsiteY106" fmla="*/ 1960346 h 5941133"/>
              <a:gd name="connsiteX107" fmla="*/ 7230820 w 9117690"/>
              <a:gd name="connsiteY107" fmla="*/ 1960347 h 5941133"/>
              <a:gd name="connsiteX108" fmla="*/ 7359847 w 9117690"/>
              <a:gd name="connsiteY108" fmla="*/ 1831320 h 5941133"/>
              <a:gd name="connsiteX109" fmla="*/ 7359847 w 9117690"/>
              <a:gd name="connsiteY109" fmla="*/ 1726679 h 5941133"/>
              <a:gd name="connsiteX110" fmla="*/ 7360099 w 9117690"/>
              <a:gd name="connsiteY110" fmla="*/ 1725250 h 5941133"/>
              <a:gd name="connsiteX111" fmla="*/ 7459828 w 9117690"/>
              <a:gd name="connsiteY111" fmla="*/ 1639301 h 5941133"/>
              <a:gd name="connsiteX112" fmla="*/ 7483308 w 9117690"/>
              <a:gd name="connsiteY112" fmla="*/ 1636934 h 5941133"/>
              <a:gd name="connsiteX113" fmla="*/ 7483308 w 9117690"/>
              <a:gd name="connsiteY113" fmla="*/ 1636196 h 5941133"/>
              <a:gd name="connsiteX114" fmla="*/ 7531378 w 9117690"/>
              <a:gd name="connsiteY114" fmla="*/ 1626492 h 5941133"/>
              <a:gd name="connsiteX115" fmla="*/ 7610181 w 9117690"/>
              <a:gd name="connsiteY115" fmla="*/ 1507604 h 5941133"/>
              <a:gd name="connsiteX116" fmla="*/ 7610181 w 9117690"/>
              <a:gd name="connsiteY116" fmla="*/ 1266735 h 5941133"/>
              <a:gd name="connsiteX117" fmla="*/ 7612370 w 9117690"/>
              <a:gd name="connsiteY117" fmla="*/ 1255890 h 5941133"/>
              <a:gd name="connsiteX118" fmla="*/ 7731258 w 9117690"/>
              <a:gd name="connsiteY118" fmla="*/ 1177086 h 5941133"/>
              <a:gd name="connsiteX119" fmla="*/ 7850145 w 9117690"/>
              <a:gd name="connsiteY119" fmla="*/ 1255890 h 5941133"/>
              <a:gd name="connsiteX120" fmla="*/ 7858534 w 9117690"/>
              <a:gd name="connsiteY120" fmla="*/ 1297440 h 5941133"/>
              <a:gd name="connsiteX121" fmla="*/ 7858534 w 9117690"/>
              <a:gd name="connsiteY121" fmla="*/ 1387570 h 5941133"/>
              <a:gd name="connsiteX122" fmla="*/ 7937337 w 9117690"/>
              <a:gd name="connsiteY122" fmla="*/ 1506458 h 5941133"/>
              <a:gd name="connsiteX123" fmla="*/ 7985407 w 9117690"/>
              <a:gd name="connsiteY123" fmla="*/ 1516162 h 5941133"/>
              <a:gd name="connsiteX124" fmla="*/ 7985407 w 9117690"/>
              <a:gd name="connsiteY124" fmla="*/ 1516900 h 5941133"/>
              <a:gd name="connsiteX125" fmla="*/ 8008887 w 9117690"/>
              <a:gd name="connsiteY125" fmla="*/ 1519267 h 5941133"/>
              <a:gd name="connsiteX126" fmla="*/ 8108616 w 9117690"/>
              <a:gd name="connsiteY126" fmla="*/ 1605216 h 5941133"/>
              <a:gd name="connsiteX127" fmla="*/ 8110619 w 9117690"/>
              <a:gd name="connsiteY127" fmla="*/ 1616566 h 5941133"/>
              <a:gd name="connsiteX128" fmla="*/ 8110619 w 9117690"/>
              <a:gd name="connsiteY128" fmla="*/ 1896586 h 5941133"/>
              <a:gd name="connsiteX129" fmla="*/ 8239646 w 9117690"/>
              <a:gd name="connsiteY129" fmla="*/ 2025613 h 5941133"/>
              <a:gd name="connsiteX130" fmla="*/ 8239645 w 9117690"/>
              <a:gd name="connsiteY130" fmla="*/ 2025614 h 5941133"/>
              <a:gd name="connsiteX131" fmla="*/ 8368672 w 9117690"/>
              <a:gd name="connsiteY131" fmla="*/ 1896587 h 5941133"/>
              <a:gd name="connsiteX132" fmla="*/ 8368672 w 9117690"/>
              <a:gd name="connsiteY132" fmla="*/ 1628262 h 5941133"/>
              <a:gd name="connsiteX133" fmla="*/ 8368923 w 9117690"/>
              <a:gd name="connsiteY133" fmla="*/ 1626839 h 5941133"/>
              <a:gd name="connsiteX134" fmla="*/ 8468652 w 9117690"/>
              <a:gd name="connsiteY134" fmla="*/ 1540890 h 5941133"/>
              <a:gd name="connsiteX135" fmla="*/ 8492132 w 9117690"/>
              <a:gd name="connsiteY135" fmla="*/ 1538523 h 5941133"/>
              <a:gd name="connsiteX136" fmla="*/ 8492132 w 9117690"/>
              <a:gd name="connsiteY136" fmla="*/ 1537785 h 5941133"/>
              <a:gd name="connsiteX137" fmla="*/ 8540202 w 9117690"/>
              <a:gd name="connsiteY137" fmla="*/ 1528081 h 5941133"/>
              <a:gd name="connsiteX138" fmla="*/ 8619005 w 9117690"/>
              <a:gd name="connsiteY138" fmla="*/ 1409193 h 5941133"/>
              <a:gd name="connsiteX139" fmla="*/ 8619005 w 9117690"/>
              <a:gd name="connsiteY139" fmla="*/ 849400 h 5941133"/>
              <a:gd name="connsiteX140" fmla="*/ 8619025 w 9117690"/>
              <a:gd name="connsiteY140" fmla="*/ 849287 h 5941133"/>
              <a:gd name="connsiteX141" fmla="*/ 8718754 w 9117690"/>
              <a:gd name="connsiteY141" fmla="*/ 763338 h 5941133"/>
              <a:gd name="connsiteX142" fmla="*/ 8742234 w 9117690"/>
              <a:gd name="connsiteY142" fmla="*/ 760971 h 5941133"/>
              <a:gd name="connsiteX143" fmla="*/ 8742234 w 9117690"/>
              <a:gd name="connsiteY143" fmla="*/ 760233 h 5941133"/>
              <a:gd name="connsiteX144" fmla="*/ 8790304 w 9117690"/>
              <a:gd name="connsiteY144" fmla="*/ 750529 h 5941133"/>
              <a:gd name="connsiteX145" fmla="*/ 8869107 w 9117690"/>
              <a:gd name="connsiteY145" fmla="*/ 631641 h 5941133"/>
              <a:gd name="connsiteX146" fmla="*/ 8869107 w 9117690"/>
              <a:gd name="connsiteY146" fmla="*/ 568327 h 5941133"/>
              <a:gd name="connsiteX147" fmla="*/ 8890272 w 9117690"/>
              <a:gd name="connsiteY147" fmla="*/ 531436 h 5941133"/>
              <a:gd name="connsiteX148" fmla="*/ 8967336 w 9117690"/>
              <a:gd name="connsiteY148" fmla="*/ 484992 h 5941133"/>
              <a:gd name="connsiteX149" fmla="*/ 8990816 w 9117690"/>
              <a:gd name="connsiteY149" fmla="*/ 482625 h 5941133"/>
              <a:gd name="connsiteX150" fmla="*/ 8990816 w 9117690"/>
              <a:gd name="connsiteY150" fmla="*/ 481887 h 5941133"/>
              <a:gd name="connsiteX151" fmla="*/ 9038886 w 9117690"/>
              <a:gd name="connsiteY151" fmla="*/ 472183 h 5941133"/>
              <a:gd name="connsiteX152" fmla="*/ 9117689 w 9117690"/>
              <a:gd name="connsiteY152" fmla="*/ 353297 h 5941133"/>
              <a:gd name="connsiteX153" fmla="*/ 9117689 w 9117690"/>
              <a:gd name="connsiteY153" fmla="*/ 556639 h 5941133"/>
              <a:gd name="connsiteX154" fmla="*/ 9117690 w 9117690"/>
              <a:gd name="connsiteY154" fmla="*/ 556644 h 5941133"/>
              <a:gd name="connsiteX155" fmla="*/ 9117689 w 9117690"/>
              <a:gd name="connsiteY155" fmla="*/ 3074645 h 5941133"/>
              <a:gd name="connsiteX156" fmla="*/ 9038886 w 9117690"/>
              <a:gd name="connsiteY156" fmla="*/ 3193531 h 5941133"/>
              <a:gd name="connsiteX157" fmla="*/ 8990816 w 9117690"/>
              <a:gd name="connsiteY157" fmla="*/ 3203235 h 5941133"/>
              <a:gd name="connsiteX158" fmla="*/ 8990816 w 9117690"/>
              <a:gd name="connsiteY158" fmla="*/ 3203973 h 5941133"/>
              <a:gd name="connsiteX159" fmla="*/ 8967336 w 9117690"/>
              <a:gd name="connsiteY159" fmla="*/ 3206340 h 5941133"/>
              <a:gd name="connsiteX160" fmla="*/ 8890272 w 9117690"/>
              <a:gd name="connsiteY160" fmla="*/ 3252784 h 5941133"/>
              <a:gd name="connsiteX161" fmla="*/ 8869107 w 9117690"/>
              <a:gd name="connsiteY161" fmla="*/ 3289675 h 5941133"/>
              <a:gd name="connsiteX162" fmla="*/ 8869107 w 9117690"/>
              <a:gd name="connsiteY162" fmla="*/ 3352989 h 5941133"/>
              <a:gd name="connsiteX163" fmla="*/ 8790304 w 9117690"/>
              <a:gd name="connsiteY163" fmla="*/ 3471877 h 5941133"/>
              <a:gd name="connsiteX164" fmla="*/ 8742234 w 9117690"/>
              <a:gd name="connsiteY164" fmla="*/ 3481581 h 5941133"/>
              <a:gd name="connsiteX165" fmla="*/ 8742234 w 9117690"/>
              <a:gd name="connsiteY165" fmla="*/ 3482319 h 5941133"/>
              <a:gd name="connsiteX166" fmla="*/ 8718754 w 9117690"/>
              <a:gd name="connsiteY166" fmla="*/ 3484686 h 5941133"/>
              <a:gd name="connsiteX167" fmla="*/ 8619025 w 9117690"/>
              <a:gd name="connsiteY167" fmla="*/ 3570635 h 5941133"/>
              <a:gd name="connsiteX168" fmla="*/ 8619005 w 9117690"/>
              <a:gd name="connsiteY168" fmla="*/ 3570748 h 5941133"/>
              <a:gd name="connsiteX169" fmla="*/ 8619005 w 9117690"/>
              <a:gd name="connsiteY169" fmla="*/ 4130541 h 5941133"/>
              <a:gd name="connsiteX170" fmla="*/ 8540202 w 9117690"/>
              <a:gd name="connsiteY170" fmla="*/ 4249429 h 5941133"/>
              <a:gd name="connsiteX171" fmla="*/ 8492132 w 9117690"/>
              <a:gd name="connsiteY171" fmla="*/ 4259133 h 5941133"/>
              <a:gd name="connsiteX172" fmla="*/ 8492132 w 9117690"/>
              <a:gd name="connsiteY172" fmla="*/ 4259871 h 5941133"/>
              <a:gd name="connsiteX173" fmla="*/ 8468652 w 9117690"/>
              <a:gd name="connsiteY173" fmla="*/ 4262238 h 5941133"/>
              <a:gd name="connsiteX174" fmla="*/ 8368923 w 9117690"/>
              <a:gd name="connsiteY174" fmla="*/ 4348187 h 5941133"/>
              <a:gd name="connsiteX175" fmla="*/ 8368672 w 9117690"/>
              <a:gd name="connsiteY175" fmla="*/ 4349610 h 5941133"/>
              <a:gd name="connsiteX176" fmla="*/ 8368672 w 9117690"/>
              <a:gd name="connsiteY176" fmla="*/ 4617935 h 5941133"/>
              <a:gd name="connsiteX177" fmla="*/ 8239645 w 9117690"/>
              <a:gd name="connsiteY177" fmla="*/ 4746962 h 5941133"/>
              <a:gd name="connsiteX178" fmla="*/ 8239646 w 9117690"/>
              <a:gd name="connsiteY178" fmla="*/ 4746961 h 5941133"/>
              <a:gd name="connsiteX179" fmla="*/ 8110619 w 9117690"/>
              <a:gd name="connsiteY179" fmla="*/ 4617934 h 5941133"/>
              <a:gd name="connsiteX180" fmla="*/ 8110619 w 9117690"/>
              <a:gd name="connsiteY180" fmla="*/ 4337914 h 5941133"/>
              <a:gd name="connsiteX181" fmla="*/ 8108616 w 9117690"/>
              <a:gd name="connsiteY181" fmla="*/ 4326564 h 5941133"/>
              <a:gd name="connsiteX182" fmla="*/ 8008887 w 9117690"/>
              <a:gd name="connsiteY182" fmla="*/ 4240615 h 5941133"/>
              <a:gd name="connsiteX183" fmla="*/ 7985407 w 9117690"/>
              <a:gd name="connsiteY183" fmla="*/ 4238248 h 5941133"/>
              <a:gd name="connsiteX184" fmla="*/ 7985407 w 9117690"/>
              <a:gd name="connsiteY184" fmla="*/ 4237510 h 5941133"/>
              <a:gd name="connsiteX185" fmla="*/ 7937337 w 9117690"/>
              <a:gd name="connsiteY185" fmla="*/ 4227806 h 5941133"/>
              <a:gd name="connsiteX186" fmla="*/ 7858534 w 9117690"/>
              <a:gd name="connsiteY186" fmla="*/ 4108918 h 5941133"/>
              <a:gd name="connsiteX187" fmla="*/ 7858534 w 9117690"/>
              <a:gd name="connsiteY187" fmla="*/ 4018788 h 5941133"/>
              <a:gd name="connsiteX188" fmla="*/ 7850145 w 9117690"/>
              <a:gd name="connsiteY188" fmla="*/ 3977238 h 5941133"/>
              <a:gd name="connsiteX189" fmla="*/ 7731258 w 9117690"/>
              <a:gd name="connsiteY189" fmla="*/ 3898434 h 5941133"/>
              <a:gd name="connsiteX190" fmla="*/ 7612370 w 9117690"/>
              <a:gd name="connsiteY190" fmla="*/ 3977238 h 5941133"/>
              <a:gd name="connsiteX191" fmla="*/ 7610181 w 9117690"/>
              <a:gd name="connsiteY191" fmla="*/ 3988083 h 5941133"/>
              <a:gd name="connsiteX192" fmla="*/ 7610181 w 9117690"/>
              <a:gd name="connsiteY192" fmla="*/ 4228952 h 5941133"/>
              <a:gd name="connsiteX193" fmla="*/ 7531378 w 9117690"/>
              <a:gd name="connsiteY193" fmla="*/ 4347840 h 5941133"/>
              <a:gd name="connsiteX194" fmla="*/ 7483308 w 9117690"/>
              <a:gd name="connsiteY194" fmla="*/ 4357544 h 5941133"/>
              <a:gd name="connsiteX195" fmla="*/ 7483308 w 9117690"/>
              <a:gd name="connsiteY195" fmla="*/ 4358282 h 5941133"/>
              <a:gd name="connsiteX196" fmla="*/ 7459828 w 9117690"/>
              <a:gd name="connsiteY196" fmla="*/ 4360649 h 5941133"/>
              <a:gd name="connsiteX197" fmla="*/ 7360099 w 9117690"/>
              <a:gd name="connsiteY197" fmla="*/ 4446598 h 5941133"/>
              <a:gd name="connsiteX198" fmla="*/ 7359847 w 9117690"/>
              <a:gd name="connsiteY198" fmla="*/ 4448027 h 5941133"/>
              <a:gd name="connsiteX199" fmla="*/ 7359847 w 9117690"/>
              <a:gd name="connsiteY199" fmla="*/ 4552668 h 5941133"/>
              <a:gd name="connsiteX200" fmla="*/ 7230820 w 9117690"/>
              <a:gd name="connsiteY200" fmla="*/ 4681695 h 5941133"/>
              <a:gd name="connsiteX201" fmla="*/ 7230821 w 9117690"/>
              <a:gd name="connsiteY201" fmla="*/ 4681694 h 5941133"/>
              <a:gd name="connsiteX202" fmla="*/ 7101794 w 9117690"/>
              <a:gd name="connsiteY202" fmla="*/ 4552667 h 5941133"/>
              <a:gd name="connsiteX203" fmla="*/ 7101794 w 9117690"/>
              <a:gd name="connsiteY203" fmla="*/ 2721348 h 5941133"/>
              <a:gd name="connsiteX204" fmla="*/ 7101793 w 9117690"/>
              <a:gd name="connsiteY204" fmla="*/ 4569190 h 5941133"/>
              <a:gd name="connsiteX205" fmla="*/ 7091655 w 9117690"/>
              <a:gd name="connsiteY205" fmla="*/ 4518971 h 5941133"/>
              <a:gd name="connsiteX206" fmla="*/ 6972767 w 9117690"/>
              <a:gd name="connsiteY206" fmla="*/ 4440167 h 5941133"/>
              <a:gd name="connsiteX207" fmla="*/ 6853880 w 9117690"/>
              <a:gd name="connsiteY207" fmla="*/ 4518971 h 5941133"/>
              <a:gd name="connsiteX208" fmla="*/ 6844116 w 9117690"/>
              <a:gd name="connsiteY208" fmla="*/ 4567331 h 5941133"/>
              <a:gd name="connsiteX209" fmla="*/ 6844116 w 9117690"/>
              <a:gd name="connsiteY209" fmla="*/ 5153733 h 5941133"/>
              <a:gd name="connsiteX210" fmla="*/ 6715089 w 9117690"/>
              <a:gd name="connsiteY210" fmla="*/ 5282760 h 5941133"/>
              <a:gd name="connsiteX211" fmla="*/ 6715090 w 9117690"/>
              <a:gd name="connsiteY211" fmla="*/ 5282759 h 5941133"/>
              <a:gd name="connsiteX212" fmla="*/ 6586063 w 9117690"/>
              <a:gd name="connsiteY212" fmla="*/ 5153732 h 5941133"/>
              <a:gd name="connsiteX213" fmla="*/ 6586063 w 9117690"/>
              <a:gd name="connsiteY213" fmla="*/ 2721348 h 5941133"/>
              <a:gd name="connsiteX214" fmla="*/ 6586062 w 9117690"/>
              <a:gd name="connsiteY214" fmla="*/ 4256770 h 5941133"/>
              <a:gd name="connsiteX215" fmla="*/ 6575924 w 9117690"/>
              <a:gd name="connsiteY215" fmla="*/ 4206551 h 5941133"/>
              <a:gd name="connsiteX216" fmla="*/ 6457036 w 9117690"/>
              <a:gd name="connsiteY216" fmla="*/ 4127747 h 5941133"/>
              <a:gd name="connsiteX217" fmla="*/ 6338149 w 9117690"/>
              <a:gd name="connsiteY217" fmla="*/ 4206551 h 5941133"/>
              <a:gd name="connsiteX218" fmla="*/ 6334551 w 9117690"/>
              <a:gd name="connsiteY218" fmla="*/ 4224370 h 5941133"/>
              <a:gd name="connsiteX219" fmla="*/ 6334551 w 9117690"/>
              <a:gd name="connsiteY219" fmla="*/ 4533316 h 5941133"/>
              <a:gd name="connsiteX220" fmla="*/ 6205524 w 9117690"/>
              <a:gd name="connsiteY220" fmla="*/ 4662343 h 5941133"/>
              <a:gd name="connsiteX221" fmla="*/ 6205525 w 9117690"/>
              <a:gd name="connsiteY221" fmla="*/ 4662342 h 5941133"/>
              <a:gd name="connsiteX222" fmla="*/ 6076498 w 9117690"/>
              <a:gd name="connsiteY222" fmla="*/ 4533315 h 5941133"/>
              <a:gd name="connsiteX223" fmla="*/ 6076498 w 9117690"/>
              <a:gd name="connsiteY223" fmla="*/ 4486577 h 5941133"/>
              <a:gd name="connsiteX224" fmla="*/ 6057828 w 9117690"/>
              <a:gd name="connsiteY224" fmla="*/ 4454035 h 5941133"/>
              <a:gd name="connsiteX225" fmla="*/ 5980764 w 9117690"/>
              <a:gd name="connsiteY225" fmla="*/ 4407591 h 5941133"/>
              <a:gd name="connsiteX226" fmla="*/ 5957284 w 9117690"/>
              <a:gd name="connsiteY226" fmla="*/ 4405224 h 5941133"/>
              <a:gd name="connsiteX227" fmla="*/ 5957284 w 9117690"/>
              <a:gd name="connsiteY227" fmla="*/ 4404486 h 5941133"/>
              <a:gd name="connsiteX228" fmla="*/ 5909214 w 9117690"/>
              <a:gd name="connsiteY228" fmla="*/ 4394782 h 5941133"/>
              <a:gd name="connsiteX229" fmla="*/ 5830411 w 9117690"/>
              <a:gd name="connsiteY229" fmla="*/ 4275894 h 5941133"/>
              <a:gd name="connsiteX230" fmla="*/ 5830411 w 9117690"/>
              <a:gd name="connsiteY230" fmla="*/ 4161910 h 5941133"/>
              <a:gd name="connsiteX231" fmla="*/ 5822022 w 9117690"/>
              <a:gd name="connsiteY231" fmla="*/ 4120360 h 5941133"/>
              <a:gd name="connsiteX232" fmla="*/ 5703135 w 9117690"/>
              <a:gd name="connsiteY232" fmla="*/ 4041556 h 5941133"/>
              <a:gd name="connsiteX233" fmla="*/ 5584247 w 9117690"/>
              <a:gd name="connsiteY233" fmla="*/ 4120360 h 5941133"/>
              <a:gd name="connsiteX234" fmla="*/ 5582058 w 9117690"/>
              <a:gd name="connsiteY234" fmla="*/ 4131204 h 5941133"/>
              <a:gd name="connsiteX235" fmla="*/ 5582058 w 9117690"/>
              <a:gd name="connsiteY235" fmla="*/ 4284608 h 5941133"/>
              <a:gd name="connsiteX236" fmla="*/ 5503255 w 9117690"/>
              <a:gd name="connsiteY236" fmla="*/ 4403496 h 5941133"/>
              <a:gd name="connsiteX237" fmla="*/ 5455185 w 9117690"/>
              <a:gd name="connsiteY237" fmla="*/ 4413200 h 5941133"/>
              <a:gd name="connsiteX238" fmla="*/ 5455185 w 9117690"/>
              <a:gd name="connsiteY238" fmla="*/ 4413938 h 5941133"/>
              <a:gd name="connsiteX239" fmla="*/ 5431705 w 9117690"/>
              <a:gd name="connsiteY239" fmla="*/ 4416305 h 5941133"/>
              <a:gd name="connsiteX240" fmla="*/ 5331976 w 9117690"/>
              <a:gd name="connsiteY240" fmla="*/ 4502254 h 5941133"/>
              <a:gd name="connsiteX241" fmla="*/ 5329772 w 9117690"/>
              <a:gd name="connsiteY241" fmla="*/ 4514744 h 5941133"/>
              <a:gd name="connsiteX242" fmla="*/ 5329772 w 9117690"/>
              <a:gd name="connsiteY242" fmla="*/ 4648652 h 5941133"/>
              <a:gd name="connsiteX243" fmla="*/ 5200745 w 9117690"/>
              <a:gd name="connsiteY243" fmla="*/ 4777679 h 5941133"/>
              <a:gd name="connsiteX244" fmla="*/ 5200746 w 9117690"/>
              <a:gd name="connsiteY244" fmla="*/ 4777678 h 5941133"/>
              <a:gd name="connsiteX245" fmla="*/ 5071719 w 9117690"/>
              <a:gd name="connsiteY245" fmla="*/ 4648651 h 5941133"/>
              <a:gd name="connsiteX246" fmla="*/ 5071719 w 9117690"/>
              <a:gd name="connsiteY246" fmla="*/ 4283397 h 5941133"/>
              <a:gd name="connsiteX247" fmla="*/ 5069515 w 9117690"/>
              <a:gd name="connsiteY247" fmla="*/ 4270907 h 5941133"/>
              <a:gd name="connsiteX248" fmla="*/ 4969786 w 9117690"/>
              <a:gd name="connsiteY248" fmla="*/ 4184958 h 5941133"/>
              <a:gd name="connsiteX249" fmla="*/ 4946306 w 9117690"/>
              <a:gd name="connsiteY249" fmla="*/ 4182591 h 5941133"/>
              <a:gd name="connsiteX250" fmla="*/ 4946306 w 9117690"/>
              <a:gd name="connsiteY250" fmla="*/ 4181853 h 5941133"/>
              <a:gd name="connsiteX251" fmla="*/ 4898236 w 9117690"/>
              <a:gd name="connsiteY251" fmla="*/ 4172149 h 5941133"/>
              <a:gd name="connsiteX252" fmla="*/ 4819433 w 9117690"/>
              <a:gd name="connsiteY252" fmla="*/ 4053261 h 5941133"/>
              <a:gd name="connsiteX253" fmla="*/ 4819433 w 9117690"/>
              <a:gd name="connsiteY253" fmla="*/ 3676885 h 5941133"/>
              <a:gd name="connsiteX254" fmla="*/ 4811044 w 9117690"/>
              <a:gd name="connsiteY254" fmla="*/ 3635336 h 5941133"/>
              <a:gd name="connsiteX255" fmla="*/ 4692157 w 9117690"/>
              <a:gd name="connsiteY255" fmla="*/ 3556532 h 5941133"/>
              <a:gd name="connsiteX256" fmla="*/ 4563130 w 9117690"/>
              <a:gd name="connsiteY256" fmla="*/ 3685559 h 5941133"/>
              <a:gd name="connsiteX257" fmla="*/ 4563130 w 9117690"/>
              <a:gd name="connsiteY257" fmla="*/ 2721348 h 5941133"/>
              <a:gd name="connsiteX258" fmla="*/ 4563015 w 9117690"/>
              <a:gd name="connsiteY258" fmla="*/ 2721348 h 5941133"/>
              <a:gd name="connsiteX259" fmla="*/ 4563014 w 9117690"/>
              <a:gd name="connsiteY259" fmla="*/ 3989312 h 5941133"/>
              <a:gd name="connsiteX260" fmla="*/ 4484211 w 9117690"/>
              <a:gd name="connsiteY260" fmla="*/ 4108200 h 5941133"/>
              <a:gd name="connsiteX261" fmla="*/ 4436141 w 9117690"/>
              <a:gd name="connsiteY261" fmla="*/ 4117904 h 5941133"/>
              <a:gd name="connsiteX262" fmla="*/ 4436141 w 9117690"/>
              <a:gd name="connsiteY262" fmla="*/ 4118642 h 5941133"/>
              <a:gd name="connsiteX263" fmla="*/ 4412661 w 9117690"/>
              <a:gd name="connsiteY263" fmla="*/ 4121009 h 5941133"/>
              <a:gd name="connsiteX264" fmla="*/ 4335596 w 9117690"/>
              <a:gd name="connsiteY264" fmla="*/ 4167453 h 5941133"/>
              <a:gd name="connsiteX265" fmla="*/ 4314689 w 9117690"/>
              <a:gd name="connsiteY265" fmla="*/ 4203896 h 5941133"/>
              <a:gd name="connsiteX266" fmla="*/ 4314689 w 9117690"/>
              <a:gd name="connsiteY266" fmla="*/ 4339508 h 5941133"/>
              <a:gd name="connsiteX267" fmla="*/ 4235886 w 9117690"/>
              <a:gd name="connsiteY267" fmla="*/ 4458396 h 5941133"/>
              <a:gd name="connsiteX268" fmla="*/ 4187818 w 9117690"/>
              <a:gd name="connsiteY268" fmla="*/ 4468100 h 5941133"/>
              <a:gd name="connsiteX269" fmla="*/ 4187818 w 9117690"/>
              <a:gd name="connsiteY269" fmla="*/ 4468838 h 5941133"/>
              <a:gd name="connsiteX270" fmla="*/ 4164338 w 9117690"/>
              <a:gd name="connsiteY270" fmla="*/ 4471205 h 5941133"/>
              <a:gd name="connsiteX271" fmla="*/ 4087274 w 9117690"/>
              <a:gd name="connsiteY271" fmla="*/ 4517649 h 5941133"/>
              <a:gd name="connsiteX272" fmla="*/ 4066135 w 9117690"/>
              <a:gd name="connsiteY272" fmla="*/ 4554495 h 5941133"/>
              <a:gd name="connsiteX273" fmla="*/ 4066135 w 9117690"/>
              <a:gd name="connsiteY273" fmla="*/ 4712264 h 5941133"/>
              <a:gd name="connsiteX274" fmla="*/ 3937109 w 9117690"/>
              <a:gd name="connsiteY274" fmla="*/ 4841291 h 5941133"/>
              <a:gd name="connsiteX275" fmla="*/ 3937109 w 9117690"/>
              <a:gd name="connsiteY275" fmla="*/ 4841290 h 5941133"/>
              <a:gd name="connsiteX276" fmla="*/ 3808082 w 9117690"/>
              <a:gd name="connsiteY276" fmla="*/ 4712263 h 5941133"/>
              <a:gd name="connsiteX277" fmla="*/ 3808082 w 9117690"/>
              <a:gd name="connsiteY277" fmla="*/ 4219518 h 5941133"/>
              <a:gd name="connsiteX278" fmla="*/ 3799694 w 9117690"/>
              <a:gd name="connsiteY278" fmla="*/ 4177968 h 5941133"/>
              <a:gd name="connsiteX279" fmla="*/ 3680807 w 9117690"/>
              <a:gd name="connsiteY279" fmla="*/ 4099164 h 5941133"/>
              <a:gd name="connsiteX280" fmla="*/ 3561920 w 9117690"/>
              <a:gd name="connsiteY280" fmla="*/ 4177968 h 5941133"/>
              <a:gd name="connsiteX281" fmla="*/ 3561433 w 9117690"/>
              <a:gd name="connsiteY281" fmla="*/ 4180378 h 5941133"/>
              <a:gd name="connsiteX282" fmla="*/ 3561433 w 9117690"/>
              <a:gd name="connsiteY282" fmla="*/ 4435519 h 5941133"/>
              <a:gd name="connsiteX283" fmla="*/ 3482629 w 9117690"/>
              <a:gd name="connsiteY283" fmla="*/ 4554407 h 5941133"/>
              <a:gd name="connsiteX284" fmla="*/ 3438829 w 9117690"/>
              <a:gd name="connsiteY284" fmla="*/ 4563249 h 5941133"/>
              <a:gd name="connsiteX285" fmla="*/ 3438829 w 9117690"/>
              <a:gd name="connsiteY285" fmla="*/ 4564615 h 5941133"/>
              <a:gd name="connsiteX286" fmla="*/ 3415349 w 9117690"/>
              <a:gd name="connsiteY286" fmla="*/ 4566982 h 5941133"/>
              <a:gd name="connsiteX287" fmla="*/ 3315620 w 9117690"/>
              <a:gd name="connsiteY287" fmla="*/ 4652931 h 5941133"/>
              <a:gd name="connsiteX288" fmla="*/ 3307419 w 9117690"/>
              <a:gd name="connsiteY288" fmla="*/ 4699402 h 5941133"/>
              <a:gd name="connsiteX289" fmla="*/ 3307419 w 9117690"/>
              <a:gd name="connsiteY289" fmla="*/ 5166571 h 5941133"/>
              <a:gd name="connsiteX290" fmla="*/ 3178392 w 9117690"/>
              <a:gd name="connsiteY290" fmla="*/ 5295598 h 5941133"/>
              <a:gd name="connsiteX291" fmla="*/ 3178393 w 9117690"/>
              <a:gd name="connsiteY291" fmla="*/ 5295599 h 5941133"/>
              <a:gd name="connsiteX292" fmla="*/ 3049366 w 9117690"/>
              <a:gd name="connsiteY292" fmla="*/ 5166572 h 5941133"/>
              <a:gd name="connsiteX293" fmla="*/ 3049366 w 9117690"/>
              <a:gd name="connsiteY293" fmla="*/ 4514427 h 5941133"/>
              <a:gd name="connsiteX294" fmla="*/ 3033349 w 9117690"/>
              <a:gd name="connsiteY294" fmla="*/ 4488028 h 5941133"/>
              <a:gd name="connsiteX295" fmla="*/ 2933786 w 9117690"/>
              <a:gd name="connsiteY295" fmla="*/ 4441074 h 5941133"/>
              <a:gd name="connsiteX296" fmla="*/ 2814899 w 9117690"/>
              <a:gd name="connsiteY296" fmla="*/ 4519878 h 5941133"/>
              <a:gd name="connsiteX297" fmla="*/ 2812443 w 9117690"/>
              <a:gd name="connsiteY297" fmla="*/ 4532038 h 5941133"/>
              <a:gd name="connsiteX298" fmla="*/ 2812443 w 9117690"/>
              <a:gd name="connsiteY298" fmla="*/ 5039760 h 5941133"/>
              <a:gd name="connsiteX299" fmla="*/ 2683416 w 9117690"/>
              <a:gd name="connsiteY299" fmla="*/ 5168787 h 5941133"/>
              <a:gd name="connsiteX300" fmla="*/ 2683417 w 9117690"/>
              <a:gd name="connsiteY300" fmla="*/ 5168786 h 5941133"/>
              <a:gd name="connsiteX301" fmla="*/ 2554391 w 9117690"/>
              <a:gd name="connsiteY301" fmla="*/ 5039759 h 5941133"/>
              <a:gd name="connsiteX302" fmla="*/ 2554391 w 9117690"/>
              <a:gd name="connsiteY302" fmla="*/ 2721348 h 5941133"/>
              <a:gd name="connsiteX303" fmla="*/ 2554390 w 9117690"/>
              <a:gd name="connsiteY303" fmla="*/ 2721348 h 5941133"/>
              <a:gd name="connsiteX304" fmla="*/ 2554389 w 9117690"/>
              <a:gd name="connsiteY304" fmla="*/ 5014630 h 5941133"/>
              <a:gd name="connsiteX305" fmla="*/ 2544250 w 9117690"/>
              <a:gd name="connsiteY305" fmla="*/ 4964412 h 5941133"/>
              <a:gd name="connsiteX306" fmla="*/ 2425363 w 9117690"/>
              <a:gd name="connsiteY306" fmla="*/ 4885608 h 5941133"/>
              <a:gd name="connsiteX307" fmla="*/ 2296336 w 9117690"/>
              <a:gd name="connsiteY307" fmla="*/ 5014635 h 5941133"/>
              <a:gd name="connsiteX308" fmla="*/ 2296336 w 9117690"/>
              <a:gd name="connsiteY308" fmla="*/ 5812106 h 5941133"/>
              <a:gd name="connsiteX309" fmla="*/ 2167309 w 9117690"/>
              <a:gd name="connsiteY309" fmla="*/ 5941133 h 5941133"/>
              <a:gd name="connsiteX310" fmla="*/ 2167310 w 9117690"/>
              <a:gd name="connsiteY310" fmla="*/ 5941132 h 5941133"/>
              <a:gd name="connsiteX311" fmla="*/ 2038282 w 9117690"/>
              <a:gd name="connsiteY311" fmla="*/ 5812105 h 5941133"/>
              <a:gd name="connsiteX312" fmla="*/ 2038282 w 9117690"/>
              <a:gd name="connsiteY312" fmla="*/ 3090757 h 5941133"/>
              <a:gd name="connsiteX313" fmla="*/ 2167310 w 9117690"/>
              <a:gd name="connsiteY313" fmla="*/ 3219784 h 5941133"/>
              <a:gd name="connsiteX314" fmla="*/ 2167309 w 9117690"/>
              <a:gd name="connsiteY314" fmla="*/ 3219785 h 5941133"/>
              <a:gd name="connsiteX315" fmla="*/ 2296336 w 9117690"/>
              <a:gd name="connsiteY315" fmla="*/ 3090758 h 5941133"/>
              <a:gd name="connsiteX316" fmla="*/ 2296336 w 9117690"/>
              <a:gd name="connsiteY316" fmla="*/ 2293287 h 5941133"/>
              <a:gd name="connsiteX317" fmla="*/ 2425363 w 9117690"/>
              <a:gd name="connsiteY317" fmla="*/ 2164260 h 5941133"/>
              <a:gd name="connsiteX318" fmla="*/ 2544250 w 9117690"/>
              <a:gd name="connsiteY318" fmla="*/ 2243064 h 5941133"/>
              <a:gd name="connsiteX319" fmla="*/ 2554389 w 9117690"/>
              <a:gd name="connsiteY319" fmla="*/ 2293282 h 5941133"/>
              <a:gd name="connsiteX320" fmla="*/ 0 w 9117690"/>
              <a:gd name="connsiteY320" fmla="*/ 0 h 5941133"/>
              <a:gd name="connsiteX321" fmla="*/ 1 w 9117690"/>
              <a:gd name="connsiteY321" fmla="*/ 0 h 5941133"/>
              <a:gd name="connsiteX322" fmla="*/ 1 w 9117690"/>
              <a:gd name="connsiteY322" fmla="*/ 2022823 h 5941133"/>
              <a:gd name="connsiteX323" fmla="*/ 129028 w 9117690"/>
              <a:gd name="connsiteY323" fmla="*/ 2151850 h 5941133"/>
              <a:gd name="connsiteX324" fmla="*/ 129027 w 9117690"/>
              <a:gd name="connsiteY324" fmla="*/ 2151851 h 5941133"/>
              <a:gd name="connsiteX325" fmla="*/ 258054 w 9117690"/>
              <a:gd name="connsiteY325" fmla="*/ 2022824 h 5941133"/>
              <a:gd name="connsiteX326" fmla="*/ 258054 w 9117690"/>
              <a:gd name="connsiteY326" fmla="*/ 1933906 h 5941133"/>
              <a:gd name="connsiteX327" fmla="*/ 261652 w 9117690"/>
              <a:gd name="connsiteY327" fmla="*/ 1916087 h 5941133"/>
              <a:gd name="connsiteX328" fmla="*/ 380539 w 9117690"/>
              <a:gd name="connsiteY328" fmla="*/ 1837283 h 5941133"/>
              <a:gd name="connsiteX329" fmla="*/ 499427 w 9117690"/>
              <a:gd name="connsiteY329" fmla="*/ 1916087 h 5941133"/>
              <a:gd name="connsiteX330" fmla="*/ 509565 w 9117690"/>
              <a:gd name="connsiteY330" fmla="*/ 1966306 h 5941133"/>
              <a:gd name="connsiteX331" fmla="*/ 509566 w 9117690"/>
              <a:gd name="connsiteY331" fmla="*/ 2560326 h 5941133"/>
              <a:gd name="connsiteX332" fmla="*/ 638593 w 9117690"/>
              <a:gd name="connsiteY332" fmla="*/ 2689353 h 5941133"/>
              <a:gd name="connsiteX333" fmla="*/ 638592 w 9117690"/>
              <a:gd name="connsiteY333" fmla="*/ 2689354 h 5941133"/>
              <a:gd name="connsiteX334" fmla="*/ 767619 w 9117690"/>
              <a:gd name="connsiteY334" fmla="*/ 2560327 h 5941133"/>
              <a:gd name="connsiteX335" fmla="*/ 767619 w 9117690"/>
              <a:gd name="connsiteY335" fmla="*/ 2474988 h 5941133"/>
              <a:gd name="connsiteX336" fmla="*/ 777383 w 9117690"/>
              <a:gd name="connsiteY336" fmla="*/ 2426627 h 5941133"/>
              <a:gd name="connsiteX337" fmla="*/ 896270 w 9117690"/>
              <a:gd name="connsiteY337" fmla="*/ 2347823 h 5941133"/>
              <a:gd name="connsiteX338" fmla="*/ 1015158 w 9117690"/>
              <a:gd name="connsiteY338" fmla="*/ 2426627 h 5941133"/>
              <a:gd name="connsiteX339" fmla="*/ 1025296 w 9117690"/>
              <a:gd name="connsiteY339" fmla="*/ 2476846 h 5941133"/>
              <a:gd name="connsiteX340" fmla="*/ 1025297 w 9117690"/>
              <a:gd name="connsiteY340" fmla="*/ 2460323 h 5941133"/>
              <a:gd name="connsiteX341" fmla="*/ 1154325 w 9117690"/>
              <a:gd name="connsiteY341" fmla="*/ 2589350 h 5941133"/>
              <a:gd name="connsiteX342" fmla="*/ 1154325 w 9117690"/>
              <a:gd name="connsiteY342" fmla="*/ 2589351 h 5941133"/>
              <a:gd name="connsiteX343" fmla="*/ 1283351 w 9117690"/>
              <a:gd name="connsiteY343" fmla="*/ 2460324 h 5941133"/>
              <a:gd name="connsiteX344" fmla="*/ 1283351 w 9117690"/>
              <a:gd name="connsiteY344" fmla="*/ 2199627 h 5941133"/>
              <a:gd name="connsiteX345" fmla="*/ 1284065 w 9117690"/>
              <a:gd name="connsiteY345" fmla="*/ 2196094 h 5941133"/>
              <a:gd name="connsiteX346" fmla="*/ 1402953 w 9117690"/>
              <a:gd name="connsiteY346" fmla="*/ 2117290 h 5941133"/>
              <a:gd name="connsiteX347" fmla="*/ 1521839 w 9117690"/>
              <a:gd name="connsiteY347" fmla="*/ 2196094 h 5941133"/>
              <a:gd name="connsiteX348" fmla="*/ 1522552 w 9117690"/>
              <a:gd name="connsiteY348" fmla="*/ 2199625 h 5941133"/>
              <a:gd name="connsiteX349" fmla="*/ 1522552 w 9117690"/>
              <a:gd name="connsiteY349" fmla="*/ 2372515 h 5941133"/>
              <a:gd name="connsiteX350" fmla="*/ 1651578 w 9117690"/>
              <a:gd name="connsiteY350" fmla="*/ 2501542 h 5941133"/>
              <a:gd name="connsiteX351" fmla="*/ 1651577 w 9117690"/>
              <a:gd name="connsiteY351" fmla="*/ 2501543 h 5941133"/>
              <a:gd name="connsiteX352" fmla="*/ 1780604 w 9117690"/>
              <a:gd name="connsiteY352" fmla="*/ 2372516 h 5941133"/>
              <a:gd name="connsiteX353" fmla="*/ 1780604 w 9117690"/>
              <a:gd name="connsiteY353" fmla="*/ 2041714 h 5941133"/>
              <a:gd name="connsiteX354" fmla="*/ 1790368 w 9117690"/>
              <a:gd name="connsiteY354" fmla="*/ 1993354 h 5941133"/>
              <a:gd name="connsiteX355" fmla="*/ 1909255 w 9117690"/>
              <a:gd name="connsiteY355" fmla="*/ 1914550 h 5941133"/>
              <a:gd name="connsiteX356" fmla="*/ 2028143 w 9117690"/>
              <a:gd name="connsiteY356" fmla="*/ 1993354 h 5941133"/>
              <a:gd name="connsiteX357" fmla="*/ 2038281 w 9117690"/>
              <a:gd name="connsiteY357" fmla="*/ 2043573 h 5941133"/>
              <a:gd name="connsiteX358" fmla="*/ 2038282 w 9117690"/>
              <a:gd name="connsiteY358" fmla="*/ 2721348 h 5941133"/>
              <a:gd name="connsiteX359" fmla="*/ 2038281 w 9117690"/>
              <a:gd name="connsiteY359" fmla="*/ 4764921 h 5941133"/>
              <a:gd name="connsiteX360" fmla="*/ 2028143 w 9117690"/>
              <a:gd name="connsiteY360" fmla="*/ 4714702 h 5941133"/>
              <a:gd name="connsiteX361" fmla="*/ 1909255 w 9117690"/>
              <a:gd name="connsiteY361" fmla="*/ 4635898 h 5941133"/>
              <a:gd name="connsiteX362" fmla="*/ 1790368 w 9117690"/>
              <a:gd name="connsiteY362" fmla="*/ 4714702 h 5941133"/>
              <a:gd name="connsiteX363" fmla="*/ 1780604 w 9117690"/>
              <a:gd name="connsiteY363" fmla="*/ 4763062 h 5941133"/>
              <a:gd name="connsiteX364" fmla="*/ 1780604 w 9117690"/>
              <a:gd name="connsiteY364" fmla="*/ 5093864 h 5941133"/>
              <a:gd name="connsiteX365" fmla="*/ 1651577 w 9117690"/>
              <a:gd name="connsiteY365" fmla="*/ 5222891 h 5941133"/>
              <a:gd name="connsiteX366" fmla="*/ 1651578 w 9117690"/>
              <a:gd name="connsiteY366" fmla="*/ 5222890 h 5941133"/>
              <a:gd name="connsiteX367" fmla="*/ 1522552 w 9117690"/>
              <a:gd name="connsiteY367" fmla="*/ 5093863 h 5941133"/>
              <a:gd name="connsiteX368" fmla="*/ 1522552 w 9117690"/>
              <a:gd name="connsiteY368" fmla="*/ 4920973 h 5941133"/>
              <a:gd name="connsiteX369" fmla="*/ 1521839 w 9117690"/>
              <a:gd name="connsiteY369" fmla="*/ 4917442 h 5941133"/>
              <a:gd name="connsiteX370" fmla="*/ 1402953 w 9117690"/>
              <a:gd name="connsiteY370" fmla="*/ 4838638 h 5941133"/>
              <a:gd name="connsiteX371" fmla="*/ 1284065 w 9117690"/>
              <a:gd name="connsiteY371" fmla="*/ 4917442 h 5941133"/>
              <a:gd name="connsiteX372" fmla="*/ 1283351 w 9117690"/>
              <a:gd name="connsiteY372" fmla="*/ 4920975 h 5941133"/>
              <a:gd name="connsiteX373" fmla="*/ 1283351 w 9117690"/>
              <a:gd name="connsiteY373" fmla="*/ 5181672 h 5941133"/>
              <a:gd name="connsiteX374" fmla="*/ 1154325 w 9117690"/>
              <a:gd name="connsiteY374" fmla="*/ 5310699 h 5941133"/>
              <a:gd name="connsiteX375" fmla="*/ 1154325 w 9117690"/>
              <a:gd name="connsiteY375" fmla="*/ 5310698 h 5941133"/>
              <a:gd name="connsiteX376" fmla="*/ 1025297 w 9117690"/>
              <a:gd name="connsiteY376" fmla="*/ 5181671 h 5941133"/>
              <a:gd name="connsiteX377" fmla="*/ 1025297 w 9117690"/>
              <a:gd name="connsiteY377" fmla="*/ 2721348 h 5941133"/>
              <a:gd name="connsiteX378" fmla="*/ 1025296 w 9117690"/>
              <a:gd name="connsiteY378" fmla="*/ 5198194 h 5941133"/>
              <a:gd name="connsiteX379" fmla="*/ 1015158 w 9117690"/>
              <a:gd name="connsiteY379" fmla="*/ 5147975 h 5941133"/>
              <a:gd name="connsiteX380" fmla="*/ 896270 w 9117690"/>
              <a:gd name="connsiteY380" fmla="*/ 5069171 h 5941133"/>
              <a:gd name="connsiteX381" fmla="*/ 777383 w 9117690"/>
              <a:gd name="connsiteY381" fmla="*/ 5147975 h 5941133"/>
              <a:gd name="connsiteX382" fmla="*/ 767619 w 9117690"/>
              <a:gd name="connsiteY382" fmla="*/ 5196336 h 5941133"/>
              <a:gd name="connsiteX383" fmla="*/ 767619 w 9117690"/>
              <a:gd name="connsiteY383" fmla="*/ 5281675 h 5941133"/>
              <a:gd name="connsiteX384" fmla="*/ 638592 w 9117690"/>
              <a:gd name="connsiteY384" fmla="*/ 5410702 h 5941133"/>
              <a:gd name="connsiteX385" fmla="*/ 638593 w 9117690"/>
              <a:gd name="connsiteY385" fmla="*/ 5410701 h 5941133"/>
              <a:gd name="connsiteX386" fmla="*/ 509566 w 9117690"/>
              <a:gd name="connsiteY386" fmla="*/ 5281674 h 5941133"/>
              <a:gd name="connsiteX387" fmla="*/ 509566 w 9117690"/>
              <a:gd name="connsiteY387" fmla="*/ 2721348 h 5941133"/>
              <a:gd name="connsiteX388" fmla="*/ 509565 w 9117690"/>
              <a:gd name="connsiteY388" fmla="*/ 4687654 h 5941133"/>
              <a:gd name="connsiteX389" fmla="*/ 499427 w 9117690"/>
              <a:gd name="connsiteY389" fmla="*/ 4637435 h 5941133"/>
              <a:gd name="connsiteX390" fmla="*/ 380539 w 9117690"/>
              <a:gd name="connsiteY390" fmla="*/ 4558631 h 5941133"/>
              <a:gd name="connsiteX391" fmla="*/ 261652 w 9117690"/>
              <a:gd name="connsiteY391" fmla="*/ 4637435 h 5941133"/>
              <a:gd name="connsiteX392" fmla="*/ 258054 w 9117690"/>
              <a:gd name="connsiteY392" fmla="*/ 4655254 h 5941133"/>
              <a:gd name="connsiteX393" fmla="*/ 258054 w 9117690"/>
              <a:gd name="connsiteY393" fmla="*/ 4744172 h 5941133"/>
              <a:gd name="connsiteX394" fmla="*/ 129027 w 9117690"/>
              <a:gd name="connsiteY394" fmla="*/ 4873199 h 5941133"/>
              <a:gd name="connsiteX395" fmla="*/ 129028 w 9117690"/>
              <a:gd name="connsiteY395" fmla="*/ 4873198 h 5941133"/>
              <a:gd name="connsiteX396" fmla="*/ 1 w 9117690"/>
              <a:gd name="connsiteY396" fmla="*/ 4744171 h 5941133"/>
              <a:gd name="connsiteX397" fmla="*/ 1 w 9117690"/>
              <a:gd name="connsiteY397" fmla="*/ 2721348 h 5941133"/>
              <a:gd name="connsiteX398" fmla="*/ 0 w 9117690"/>
              <a:gd name="connsiteY398" fmla="*/ 2721348 h 5941133"/>
              <a:gd name="connsiteX399" fmla="*/ 0 w 9117690"/>
              <a:gd name="connsiteY399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0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398" fmla="*/ 0 w 9117690"/>
              <a:gd name="connsiteY398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2721348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0" fmla="*/ 3425771 w 9127247"/>
              <a:gd name="connsiteY0" fmla="*/ 4206304 h 5587836"/>
              <a:gd name="connsiteX1" fmla="*/ 3428220 w 9127247"/>
              <a:gd name="connsiteY1" fmla="*/ 4207138 h 5587836"/>
              <a:gd name="connsiteX2" fmla="*/ 3428614 w 9127247"/>
              <a:gd name="connsiteY2" fmla="*/ 4207172 h 5587836"/>
              <a:gd name="connsiteX3" fmla="*/ 3425771 w 9127247"/>
              <a:gd name="connsiteY3" fmla="*/ 4206304 h 5587836"/>
              <a:gd name="connsiteX4" fmla="*/ 3425771 w 9127247"/>
              <a:gd name="connsiteY4" fmla="*/ 1484956 h 5587836"/>
              <a:gd name="connsiteX5" fmla="*/ 3428614 w 9127247"/>
              <a:gd name="connsiteY5" fmla="*/ 1485824 h 5587836"/>
              <a:gd name="connsiteX6" fmla="*/ 3428220 w 9127247"/>
              <a:gd name="connsiteY6" fmla="*/ 1485790 h 5587836"/>
              <a:gd name="connsiteX7" fmla="*/ 3425771 w 9127247"/>
              <a:gd name="connsiteY7" fmla="*/ 1484956 h 5587836"/>
              <a:gd name="connsiteX8" fmla="*/ 2563946 w 9127247"/>
              <a:gd name="connsiteY8" fmla="*/ 1939985 h 5587836"/>
              <a:gd name="connsiteX9" fmla="*/ 2563948 w 9127247"/>
              <a:gd name="connsiteY9" fmla="*/ 1965114 h 5587836"/>
              <a:gd name="connsiteX10" fmla="*/ 2692974 w 9127247"/>
              <a:gd name="connsiteY10" fmla="*/ 2094141 h 5587836"/>
              <a:gd name="connsiteX11" fmla="*/ 2692973 w 9127247"/>
              <a:gd name="connsiteY11" fmla="*/ 2094142 h 5587836"/>
              <a:gd name="connsiteX12" fmla="*/ 2822000 w 9127247"/>
              <a:gd name="connsiteY12" fmla="*/ 1965115 h 5587836"/>
              <a:gd name="connsiteX13" fmla="*/ 2822000 w 9127247"/>
              <a:gd name="connsiteY13" fmla="*/ 1457393 h 5587836"/>
              <a:gd name="connsiteX14" fmla="*/ 2824456 w 9127247"/>
              <a:gd name="connsiteY14" fmla="*/ 1445233 h 5587836"/>
              <a:gd name="connsiteX15" fmla="*/ 2943343 w 9127247"/>
              <a:gd name="connsiteY15" fmla="*/ 1366429 h 5587836"/>
              <a:gd name="connsiteX16" fmla="*/ 3042906 w 9127247"/>
              <a:gd name="connsiteY16" fmla="*/ 1413383 h 5587836"/>
              <a:gd name="connsiteX17" fmla="*/ 3058923 w 9127247"/>
              <a:gd name="connsiteY17" fmla="*/ 1439782 h 5587836"/>
              <a:gd name="connsiteX18" fmla="*/ 3058923 w 9127247"/>
              <a:gd name="connsiteY18" fmla="*/ 2091927 h 5587836"/>
              <a:gd name="connsiteX19" fmla="*/ 3187950 w 9127247"/>
              <a:gd name="connsiteY19" fmla="*/ 2220954 h 5587836"/>
              <a:gd name="connsiteX20" fmla="*/ 3187949 w 9127247"/>
              <a:gd name="connsiteY20" fmla="*/ 2220953 h 5587836"/>
              <a:gd name="connsiteX21" fmla="*/ 3316976 w 9127247"/>
              <a:gd name="connsiteY21" fmla="*/ 2091926 h 5587836"/>
              <a:gd name="connsiteX22" fmla="*/ 3316976 w 9127247"/>
              <a:gd name="connsiteY22" fmla="*/ 1624757 h 5587836"/>
              <a:gd name="connsiteX23" fmla="*/ 3325177 w 9127247"/>
              <a:gd name="connsiteY23" fmla="*/ 1578286 h 5587836"/>
              <a:gd name="connsiteX24" fmla="*/ 3424906 w 9127247"/>
              <a:gd name="connsiteY24" fmla="*/ 1492337 h 5587836"/>
              <a:gd name="connsiteX25" fmla="*/ 3448386 w 9127247"/>
              <a:gd name="connsiteY25" fmla="*/ 1489970 h 5587836"/>
              <a:gd name="connsiteX26" fmla="*/ 3448386 w 9127247"/>
              <a:gd name="connsiteY26" fmla="*/ 1488604 h 5587836"/>
              <a:gd name="connsiteX27" fmla="*/ 3492186 w 9127247"/>
              <a:gd name="connsiteY27" fmla="*/ 1479762 h 5587836"/>
              <a:gd name="connsiteX28" fmla="*/ 3570990 w 9127247"/>
              <a:gd name="connsiteY28" fmla="*/ 1360874 h 5587836"/>
              <a:gd name="connsiteX29" fmla="*/ 3570990 w 9127247"/>
              <a:gd name="connsiteY29" fmla="*/ 1105733 h 5587836"/>
              <a:gd name="connsiteX30" fmla="*/ 3571477 w 9127247"/>
              <a:gd name="connsiteY30" fmla="*/ 1103323 h 5587836"/>
              <a:gd name="connsiteX31" fmla="*/ 3690364 w 9127247"/>
              <a:gd name="connsiteY31" fmla="*/ 1024519 h 5587836"/>
              <a:gd name="connsiteX32" fmla="*/ 3809251 w 9127247"/>
              <a:gd name="connsiteY32" fmla="*/ 1103323 h 5587836"/>
              <a:gd name="connsiteX33" fmla="*/ 3817639 w 9127247"/>
              <a:gd name="connsiteY33" fmla="*/ 1144873 h 5587836"/>
              <a:gd name="connsiteX34" fmla="*/ 3817639 w 9127247"/>
              <a:gd name="connsiteY34" fmla="*/ 1637618 h 5587836"/>
              <a:gd name="connsiteX35" fmla="*/ 3946666 w 9127247"/>
              <a:gd name="connsiteY35" fmla="*/ 1766645 h 5587836"/>
              <a:gd name="connsiteX36" fmla="*/ 3946666 w 9127247"/>
              <a:gd name="connsiteY36" fmla="*/ 1766646 h 5587836"/>
              <a:gd name="connsiteX37" fmla="*/ 4075692 w 9127247"/>
              <a:gd name="connsiteY37" fmla="*/ 1637619 h 5587836"/>
              <a:gd name="connsiteX38" fmla="*/ 4075692 w 9127247"/>
              <a:gd name="connsiteY38" fmla="*/ 1479850 h 5587836"/>
              <a:gd name="connsiteX39" fmla="*/ 4096831 w 9127247"/>
              <a:gd name="connsiteY39" fmla="*/ 1443004 h 5587836"/>
              <a:gd name="connsiteX40" fmla="*/ 4173895 w 9127247"/>
              <a:gd name="connsiteY40" fmla="*/ 1396560 h 5587836"/>
              <a:gd name="connsiteX41" fmla="*/ 4197375 w 9127247"/>
              <a:gd name="connsiteY41" fmla="*/ 1394193 h 5587836"/>
              <a:gd name="connsiteX42" fmla="*/ 4197375 w 9127247"/>
              <a:gd name="connsiteY42" fmla="*/ 1393455 h 5587836"/>
              <a:gd name="connsiteX43" fmla="*/ 4245443 w 9127247"/>
              <a:gd name="connsiteY43" fmla="*/ 1383751 h 5587836"/>
              <a:gd name="connsiteX44" fmla="*/ 4324246 w 9127247"/>
              <a:gd name="connsiteY44" fmla="*/ 1264863 h 5587836"/>
              <a:gd name="connsiteX45" fmla="*/ 4324246 w 9127247"/>
              <a:gd name="connsiteY45" fmla="*/ 1129251 h 5587836"/>
              <a:gd name="connsiteX46" fmla="*/ 4345153 w 9127247"/>
              <a:gd name="connsiteY46" fmla="*/ 1092808 h 5587836"/>
              <a:gd name="connsiteX47" fmla="*/ 4422218 w 9127247"/>
              <a:gd name="connsiteY47" fmla="*/ 1046364 h 5587836"/>
              <a:gd name="connsiteX48" fmla="*/ 4445698 w 9127247"/>
              <a:gd name="connsiteY48" fmla="*/ 1043997 h 5587836"/>
              <a:gd name="connsiteX49" fmla="*/ 4445698 w 9127247"/>
              <a:gd name="connsiteY49" fmla="*/ 1043259 h 5587836"/>
              <a:gd name="connsiteX50" fmla="*/ 4493768 w 9127247"/>
              <a:gd name="connsiteY50" fmla="*/ 1033555 h 5587836"/>
              <a:gd name="connsiteX51" fmla="*/ 4572571 w 9127247"/>
              <a:gd name="connsiteY51" fmla="*/ 914667 h 5587836"/>
              <a:gd name="connsiteX52" fmla="*/ 4572687 w 9127247"/>
              <a:gd name="connsiteY52" fmla="*/ 610914 h 5587836"/>
              <a:gd name="connsiteX53" fmla="*/ 4701714 w 9127247"/>
              <a:gd name="connsiteY53" fmla="*/ 481887 h 5587836"/>
              <a:gd name="connsiteX54" fmla="*/ 4820601 w 9127247"/>
              <a:gd name="connsiteY54" fmla="*/ 560691 h 5587836"/>
              <a:gd name="connsiteX55" fmla="*/ 4828990 w 9127247"/>
              <a:gd name="connsiteY55" fmla="*/ 602240 h 5587836"/>
              <a:gd name="connsiteX56" fmla="*/ 4828990 w 9127247"/>
              <a:gd name="connsiteY56" fmla="*/ 978616 h 5587836"/>
              <a:gd name="connsiteX57" fmla="*/ 4907793 w 9127247"/>
              <a:gd name="connsiteY57" fmla="*/ 1097504 h 5587836"/>
              <a:gd name="connsiteX58" fmla="*/ 4955863 w 9127247"/>
              <a:gd name="connsiteY58" fmla="*/ 1107208 h 5587836"/>
              <a:gd name="connsiteX59" fmla="*/ 4955863 w 9127247"/>
              <a:gd name="connsiteY59" fmla="*/ 1107946 h 5587836"/>
              <a:gd name="connsiteX60" fmla="*/ 4979343 w 9127247"/>
              <a:gd name="connsiteY60" fmla="*/ 1110313 h 5587836"/>
              <a:gd name="connsiteX61" fmla="*/ 5079072 w 9127247"/>
              <a:gd name="connsiteY61" fmla="*/ 1196262 h 5587836"/>
              <a:gd name="connsiteX62" fmla="*/ 5081276 w 9127247"/>
              <a:gd name="connsiteY62" fmla="*/ 1208752 h 5587836"/>
              <a:gd name="connsiteX63" fmla="*/ 5081276 w 9127247"/>
              <a:gd name="connsiteY63" fmla="*/ 1574006 h 5587836"/>
              <a:gd name="connsiteX64" fmla="*/ 5210303 w 9127247"/>
              <a:gd name="connsiteY64" fmla="*/ 1703033 h 5587836"/>
              <a:gd name="connsiteX65" fmla="*/ 5210302 w 9127247"/>
              <a:gd name="connsiteY65" fmla="*/ 1703034 h 5587836"/>
              <a:gd name="connsiteX66" fmla="*/ 5339329 w 9127247"/>
              <a:gd name="connsiteY66" fmla="*/ 1574007 h 5587836"/>
              <a:gd name="connsiteX67" fmla="*/ 5339329 w 9127247"/>
              <a:gd name="connsiteY67" fmla="*/ 1440099 h 5587836"/>
              <a:gd name="connsiteX68" fmla="*/ 5341533 w 9127247"/>
              <a:gd name="connsiteY68" fmla="*/ 1427609 h 5587836"/>
              <a:gd name="connsiteX69" fmla="*/ 5441262 w 9127247"/>
              <a:gd name="connsiteY69" fmla="*/ 1341660 h 5587836"/>
              <a:gd name="connsiteX70" fmla="*/ 5464742 w 9127247"/>
              <a:gd name="connsiteY70" fmla="*/ 1339293 h 5587836"/>
              <a:gd name="connsiteX71" fmla="*/ 5464742 w 9127247"/>
              <a:gd name="connsiteY71" fmla="*/ 1338555 h 5587836"/>
              <a:gd name="connsiteX72" fmla="*/ 5512812 w 9127247"/>
              <a:gd name="connsiteY72" fmla="*/ 1328851 h 5587836"/>
              <a:gd name="connsiteX73" fmla="*/ 5591615 w 9127247"/>
              <a:gd name="connsiteY73" fmla="*/ 1209963 h 5587836"/>
              <a:gd name="connsiteX74" fmla="*/ 5591615 w 9127247"/>
              <a:gd name="connsiteY74" fmla="*/ 1056559 h 5587836"/>
              <a:gd name="connsiteX75" fmla="*/ 5593804 w 9127247"/>
              <a:gd name="connsiteY75" fmla="*/ 1045715 h 5587836"/>
              <a:gd name="connsiteX76" fmla="*/ 5712692 w 9127247"/>
              <a:gd name="connsiteY76" fmla="*/ 966911 h 5587836"/>
              <a:gd name="connsiteX77" fmla="*/ 5831579 w 9127247"/>
              <a:gd name="connsiteY77" fmla="*/ 1045715 h 5587836"/>
              <a:gd name="connsiteX78" fmla="*/ 5839968 w 9127247"/>
              <a:gd name="connsiteY78" fmla="*/ 1087265 h 5587836"/>
              <a:gd name="connsiteX79" fmla="*/ 5839968 w 9127247"/>
              <a:gd name="connsiteY79" fmla="*/ 1201249 h 5587836"/>
              <a:gd name="connsiteX80" fmla="*/ 5918771 w 9127247"/>
              <a:gd name="connsiteY80" fmla="*/ 1320137 h 5587836"/>
              <a:gd name="connsiteX81" fmla="*/ 5966841 w 9127247"/>
              <a:gd name="connsiteY81" fmla="*/ 1329841 h 5587836"/>
              <a:gd name="connsiteX82" fmla="*/ 5966841 w 9127247"/>
              <a:gd name="connsiteY82" fmla="*/ 1330579 h 5587836"/>
              <a:gd name="connsiteX83" fmla="*/ 5990321 w 9127247"/>
              <a:gd name="connsiteY83" fmla="*/ 1332946 h 5587836"/>
              <a:gd name="connsiteX84" fmla="*/ 6067385 w 9127247"/>
              <a:gd name="connsiteY84" fmla="*/ 1379390 h 5587836"/>
              <a:gd name="connsiteX85" fmla="*/ 6086055 w 9127247"/>
              <a:gd name="connsiteY85" fmla="*/ 1411932 h 5587836"/>
              <a:gd name="connsiteX86" fmla="*/ 6086055 w 9127247"/>
              <a:gd name="connsiteY86" fmla="*/ 1458670 h 5587836"/>
              <a:gd name="connsiteX87" fmla="*/ 6215082 w 9127247"/>
              <a:gd name="connsiteY87" fmla="*/ 1587697 h 5587836"/>
              <a:gd name="connsiteX88" fmla="*/ 6215081 w 9127247"/>
              <a:gd name="connsiteY88" fmla="*/ 1587698 h 5587836"/>
              <a:gd name="connsiteX89" fmla="*/ 6344108 w 9127247"/>
              <a:gd name="connsiteY89" fmla="*/ 1458671 h 5587836"/>
              <a:gd name="connsiteX90" fmla="*/ 6344108 w 9127247"/>
              <a:gd name="connsiteY90" fmla="*/ 1149725 h 5587836"/>
              <a:gd name="connsiteX91" fmla="*/ 6347706 w 9127247"/>
              <a:gd name="connsiteY91" fmla="*/ 1131906 h 5587836"/>
              <a:gd name="connsiteX92" fmla="*/ 6466593 w 9127247"/>
              <a:gd name="connsiteY92" fmla="*/ 1053102 h 5587836"/>
              <a:gd name="connsiteX93" fmla="*/ 6585481 w 9127247"/>
              <a:gd name="connsiteY93" fmla="*/ 1131906 h 5587836"/>
              <a:gd name="connsiteX94" fmla="*/ 6595619 w 9127247"/>
              <a:gd name="connsiteY94" fmla="*/ 1182125 h 5587836"/>
              <a:gd name="connsiteX95" fmla="*/ 6595620 w 9127247"/>
              <a:gd name="connsiteY95" fmla="*/ 2079087 h 5587836"/>
              <a:gd name="connsiteX96" fmla="*/ 6724647 w 9127247"/>
              <a:gd name="connsiteY96" fmla="*/ 2208114 h 5587836"/>
              <a:gd name="connsiteX97" fmla="*/ 6724646 w 9127247"/>
              <a:gd name="connsiteY97" fmla="*/ 2208115 h 5587836"/>
              <a:gd name="connsiteX98" fmla="*/ 6853673 w 9127247"/>
              <a:gd name="connsiteY98" fmla="*/ 2079088 h 5587836"/>
              <a:gd name="connsiteX99" fmla="*/ 6853673 w 9127247"/>
              <a:gd name="connsiteY99" fmla="*/ 1492686 h 5587836"/>
              <a:gd name="connsiteX100" fmla="*/ 6863437 w 9127247"/>
              <a:gd name="connsiteY100" fmla="*/ 1444326 h 5587836"/>
              <a:gd name="connsiteX101" fmla="*/ 6982324 w 9127247"/>
              <a:gd name="connsiteY101" fmla="*/ 1365522 h 5587836"/>
              <a:gd name="connsiteX102" fmla="*/ 7101212 w 9127247"/>
              <a:gd name="connsiteY102" fmla="*/ 1444326 h 5587836"/>
              <a:gd name="connsiteX103" fmla="*/ 7111350 w 9127247"/>
              <a:gd name="connsiteY103" fmla="*/ 1494545 h 5587836"/>
              <a:gd name="connsiteX104" fmla="*/ 7111351 w 9127247"/>
              <a:gd name="connsiteY104" fmla="*/ 1478022 h 5587836"/>
              <a:gd name="connsiteX105" fmla="*/ 7240378 w 9127247"/>
              <a:gd name="connsiteY105" fmla="*/ 1607049 h 5587836"/>
              <a:gd name="connsiteX106" fmla="*/ 7240377 w 9127247"/>
              <a:gd name="connsiteY106" fmla="*/ 1607050 h 5587836"/>
              <a:gd name="connsiteX107" fmla="*/ 7369404 w 9127247"/>
              <a:gd name="connsiteY107" fmla="*/ 1478023 h 5587836"/>
              <a:gd name="connsiteX108" fmla="*/ 7369404 w 9127247"/>
              <a:gd name="connsiteY108" fmla="*/ 1373382 h 5587836"/>
              <a:gd name="connsiteX109" fmla="*/ 7369656 w 9127247"/>
              <a:gd name="connsiteY109" fmla="*/ 1371953 h 5587836"/>
              <a:gd name="connsiteX110" fmla="*/ 7469385 w 9127247"/>
              <a:gd name="connsiteY110" fmla="*/ 1286004 h 5587836"/>
              <a:gd name="connsiteX111" fmla="*/ 7492865 w 9127247"/>
              <a:gd name="connsiteY111" fmla="*/ 1283637 h 5587836"/>
              <a:gd name="connsiteX112" fmla="*/ 7492865 w 9127247"/>
              <a:gd name="connsiteY112" fmla="*/ 1282899 h 5587836"/>
              <a:gd name="connsiteX113" fmla="*/ 7540935 w 9127247"/>
              <a:gd name="connsiteY113" fmla="*/ 1273195 h 5587836"/>
              <a:gd name="connsiteX114" fmla="*/ 7619738 w 9127247"/>
              <a:gd name="connsiteY114" fmla="*/ 1154307 h 5587836"/>
              <a:gd name="connsiteX115" fmla="*/ 7619738 w 9127247"/>
              <a:gd name="connsiteY115" fmla="*/ 913438 h 5587836"/>
              <a:gd name="connsiteX116" fmla="*/ 7621927 w 9127247"/>
              <a:gd name="connsiteY116" fmla="*/ 902593 h 5587836"/>
              <a:gd name="connsiteX117" fmla="*/ 7740815 w 9127247"/>
              <a:gd name="connsiteY117" fmla="*/ 823789 h 5587836"/>
              <a:gd name="connsiteX118" fmla="*/ 7859702 w 9127247"/>
              <a:gd name="connsiteY118" fmla="*/ 902593 h 5587836"/>
              <a:gd name="connsiteX119" fmla="*/ 7868091 w 9127247"/>
              <a:gd name="connsiteY119" fmla="*/ 944143 h 5587836"/>
              <a:gd name="connsiteX120" fmla="*/ 7868091 w 9127247"/>
              <a:gd name="connsiteY120" fmla="*/ 1034273 h 5587836"/>
              <a:gd name="connsiteX121" fmla="*/ 7946894 w 9127247"/>
              <a:gd name="connsiteY121" fmla="*/ 1153161 h 5587836"/>
              <a:gd name="connsiteX122" fmla="*/ 7994964 w 9127247"/>
              <a:gd name="connsiteY122" fmla="*/ 1162865 h 5587836"/>
              <a:gd name="connsiteX123" fmla="*/ 7994964 w 9127247"/>
              <a:gd name="connsiteY123" fmla="*/ 1163603 h 5587836"/>
              <a:gd name="connsiteX124" fmla="*/ 8018444 w 9127247"/>
              <a:gd name="connsiteY124" fmla="*/ 1165970 h 5587836"/>
              <a:gd name="connsiteX125" fmla="*/ 8118173 w 9127247"/>
              <a:gd name="connsiteY125" fmla="*/ 1251919 h 5587836"/>
              <a:gd name="connsiteX126" fmla="*/ 8120176 w 9127247"/>
              <a:gd name="connsiteY126" fmla="*/ 1263269 h 5587836"/>
              <a:gd name="connsiteX127" fmla="*/ 8120176 w 9127247"/>
              <a:gd name="connsiteY127" fmla="*/ 1543289 h 5587836"/>
              <a:gd name="connsiteX128" fmla="*/ 8249203 w 9127247"/>
              <a:gd name="connsiteY128" fmla="*/ 1672316 h 5587836"/>
              <a:gd name="connsiteX129" fmla="*/ 8249202 w 9127247"/>
              <a:gd name="connsiteY129" fmla="*/ 1672317 h 5587836"/>
              <a:gd name="connsiteX130" fmla="*/ 8378229 w 9127247"/>
              <a:gd name="connsiteY130" fmla="*/ 1543290 h 5587836"/>
              <a:gd name="connsiteX131" fmla="*/ 8378229 w 9127247"/>
              <a:gd name="connsiteY131" fmla="*/ 1274965 h 5587836"/>
              <a:gd name="connsiteX132" fmla="*/ 8378480 w 9127247"/>
              <a:gd name="connsiteY132" fmla="*/ 1273542 h 5587836"/>
              <a:gd name="connsiteX133" fmla="*/ 8478209 w 9127247"/>
              <a:gd name="connsiteY133" fmla="*/ 1187593 h 5587836"/>
              <a:gd name="connsiteX134" fmla="*/ 8501689 w 9127247"/>
              <a:gd name="connsiteY134" fmla="*/ 1185226 h 5587836"/>
              <a:gd name="connsiteX135" fmla="*/ 8501689 w 9127247"/>
              <a:gd name="connsiteY135" fmla="*/ 1184488 h 5587836"/>
              <a:gd name="connsiteX136" fmla="*/ 8549759 w 9127247"/>
              <a:gd name="connsiteY136" fmla="*/ 1174784 h 5587836"/>
              <a:gd name="connsiteX137" fmla="*/ 8628562 w 9127247"/>
              <a:gd name="connsiteY137" fmla="*/ 1055896 h 5587836"/>
              <a:gd name="connsiteX138" fmla="*/ 8628562 w 9127247"/>
              <a:gd name="connsiteY138" fmla="*/ 496103 h 5587836"/>
              <a:gd name="connsiteX139" fmla="*/ 8628582 w 9127247"/>
              <a:gd name="connsiteY139" fmla="*/ 495990 h 5587836"/>
              <a:gd name="connsiteX140" fmla="*/ 8728311 w 9127247"/>
              <a:gd name="connsiteY140" fmla="*/ 410041 h 5587836"/>
              <a:gd name="connsiteX141" fmla="*/ 8751791 w 9127247"/>
              <a:gd name="connsiteY141" fmla="*/ 407674 h 5587836"/>
              <a:gd name="connsiteX142" fmla="*/ 8751791 w 9127247"/>
              <a:gd name="connsiteY142" fmla="*/ 406936 h 5587836"/>
              <a:gd name="connsiteX143" fmla="*/ 8799861 w 9127247"/>
              <a:gd name="connsiteY143" fmla="*/ 397232 h 5587836"/>
              <a:gd name="connsiteX144" fmla="*/ 8878664 w 9127247"/>
              <a:gd name="connsiteY144" fmla="*/ 278344 h 5587836"/>
              <a:gd name="connsiteX145" fmla="*/ 8878664 w 9127247"/>
              <a:gd name="connsiteY145" fmla="*/ 215030 h 5587836"/>
              <a:gd name="connsiteX146" fmla="*/ 8899829 w 9127247"/>
              <a:gd name="connsiteY146" fmla="*/ 178139 h 5587836"/>
              <a:gd name="connsiteX147" fmla="*/ 8976893 w 9127247"/>
              <a:gd name="connsiteY147" fmla="*/ 131695 h 5587836"/>
              <a:gd name="connsiteX148" fmla="*/ 9000373 w 9127247"/>
              <a:gd name="connsiteY148" fmla="*/ 129328 h 5587836"/>
              <a:gd name="connsiteX149" fmla="*/ 9000373 w 9127247"/>
              <a:gd name="connsiteY149" fmla="*/ 128590 h 5587836"/>
              <a:gd name="connsiteX150" fmla="*/ 9048443 w 9127247"/>
              <a:gd name="connsiteY150" fmla="*/ 118886 h 5587836"/>
              <a:gd name="connsiteX151" fmla="*/ 9127246 w 9127247"/>
              <a:gd name="connsiteY151" fmla="*/ 0 h 5587836"/>
              <a:gd name="connsiteX152" fmla="*/ 9127246 w 9127247"/>
              <a:gd name="connsiteY152" fmla="*/ 203342 h 5587836"/>
              <a:gd name="connsiteX153" fmla="*/ 9127247 w 9127247"/>
              <a:gd name="connsiteY153" fmla="*/ 203347 h 5587836"/>
              <a:gd name="connsiteX154" fmla="*/ 9127246 w 9127247"/>
              <a:gd name="connsiteY154" fmla="*/ 2721348 h 5587836"/>
              <a:gd name="connsiteX155" fmla="*/ 9048443 w 9127247"/>
              <a:gd name="connsiteY155" fmla="*/ 2840234 h 5587836"/>
              <a:gd name="connsiteX156" fmla="*/ 9000373 w 9127247"/>
              <a:gd name="connsiteY156" fmla="*/ 2849938 h 5587836"/>
              <a:gd name="connsiteX157" fmla="*/ 9000373 w 9127247"/>
              <a:gd name="connsiteY157" fmla="*/ 2850676 h 5587836"/>
              <a:gd name="connsiteX158" fmla="*/ 8976893 w 9127247"/>
              <a:gd name="connsiteY158" fmla="*/ 2853043 h 5587836"/>
              <a:gd name="connsiteX159" fmla="*/ 8899829 w 9127247"/>
              <a:gd name="connsiteY159" fmla="*/ 2899487 h 5587836"/>
              <a:gd name="connsiteX160" fmla="*/ 8878664 w 9127247"/>
              <a:gd name="connsiteY160" fmla="*/ 2936378 h 5587836"/>
              <a:gd name="connsiteX161" fmla="*/ 8878664 w 9127247"/>
              <a:gd name="connsiteY161" fmla="*/ 2999692 h 5587836"/>
              <a:gd name="connsiteX162" fmla="*/ 8799861 w 9127247"/>
              <a:gd name="connsiteY162" fmla="*/ 3118580 h 5587836"/>
              <a:gd name="connsiteX163" fmla="*/ 8751791 w 9127247"/>
              <a:gd name="connsiteY163" fmla="*/ 3128284 h 5587836"/>
              <a:gd name="connsiteX164" fmla="*/ 8751791 w 9127247"/>
              <a:gd name="connsiteY164" fmla="*/ 3129022 h 5587836"/>
              <a:gd name="connsiteX165" fmla="*/ 8728311 w 9127247"/>
              <a:gd name="connsiteY165" fmla="*/ 3131389 h 5587836"/>
              <a:gd name="connsiteX166" fmla="*/ 8628582 w 9127247"/>
              <a:gd name="connsiteY166" fmla="*/ 3217338 h 5587836"/>
              <a:gd name="connsiteX167" fmla="*/ 8628562 w 9127247"/>
              <a:gd name="connsiteY167" fmla="*/ 3217451 h 5587836"/>
              <a:gd name="connsiteX168" fmla="*/ 8628562 w 9127247"/>
              <a:gd name="connsiteY168" fmla="*/ 3777244 h 5587836"/>
              <a:gd name="connsiteX169" fmla="*/ 8549759 w 9127247"/>
              <a:gd name="connsiteY169" fmla="*/ 3896132 h 5587836"/>
              <a:gd name="connsiteX170" fmla="*/ 8501689 w 9127247"/>
              <a:gd name="connsiteY170" fmla="*/ 3905836 h 5587836"/>
              <a:gd name="connsiteX171" fmla="*/ 8501689 w 9127247"/>
              <a:gd name="connsiteY171" fmla="*/ 3906574 h 5587836"/>
              <a:gd name="connsiteX172" fmla="*/ 8478209 w 9127247"/>
              <a:gd name="connsiteY172" fmla="*/ 3908941 h 5587836"/>
              <a:gd name="connsiteX173" fmla="*/ 8378480 w 9127247"/>
              <a:gd name="connsiteY173" fmla="*/ 3994890 h 5587836"/>
              <a:gd name="connsiteX174" fmla="*/ 8378229 w 9127247"/>
              <a:gd name="connsiteY174" fmla="*/ 3996313 h 5587836"/>
              <a:gd name="connsiteX175" fmla="*/ 8378229 w 9127247"/>
              <a:gd name="connsiteY175" fmla="*/ 4264638 h 5587836"/>
              <a:gd name="connsiteX176" fmla="*/ 8249202 w 9127247"/>
              <a:gd name="connsiteY176" fmla="*/ 4393665 h 5587836"/>
              <a:gd name="connsiteX177" fmla="*/ 8249203 w 9127247"/>
              <a:gd name="connsiteY177" fmla="*/ 4393664 h 5587836"/>
              <a:gd name="connsiteX178" fmla="*/ 8120176 w 9127247"/>
              <a:gd name="connsiteY178" fmla="*/ 4264637 h 5587836"/>
              <a:gd name="connsiteX179" fmla="*/ 8120176 w 9127247"/>
              <a:gd name="connsiteY179" fmla="*/ 3984617 h 5587836"/>
              <a:gd name="connsiteX180" fmla="*/ 8118173 w 9127247"/>
              <a:gd name="connsiteY180" fmla="*/ 3973267 h 5587836"/>
              <a:gd name="connsiteX181" fmla="*/ 8018444 w 9127247"/>
              <a:gd name="connsiteY181" fmla="*/ 3887318 h 5587836"/>
              <a:gd name="connsiteX182" fmla="*/ 7994964 w 9127247"/>
              <a:gd name="connsiteY182" fmla="*/ 3884951 h 5587836"/>
              <a:gd name="connsiteX183" fmla="*/ 7994964 w 9127247"/>
              <a:gd name="connsiteY183" fmla="*/ 3884213 h 5587836"/>
              <a:gd name="connsiteX184" fmla="*/ 7946894 w 9127247"/>
              <a:gd name="connsiteY184" fmla="*/ 3874509 h 5587836"/>
              <a:gd name="connsiteX185" fmla="*/ 7868091 w 9127247"/>
              <a:gd name="connsiteY185" fmla="*/ 3755621 h 5587836"/>
              <a:gd name="connsiteX186" fmla="*/ 7868091 w 9127247"/>
              <a:gd name="connsiteY186" fmla="*/ 3665491 h 5587836"/>
              <a:gd name="connsiteX187" fmla="*/ 7859702 w 9127247"/>
              <a:gd name="connsiteY187" fmla="*/ 3623941 h 5587836"/>
              <a:gd name="connsiteX188" fmla="*/ 7740815 w 9127247"/>
              <a:gd name="connsiteY188" fmla="*/ 3545137 h 5587836"/>
              <a:gd name="connsiteX189" fmla="*/ 7621927 w 9127247"/>
              <a:gd name="connsiteY189" fmla="*/ 3623941 h 5587836"/>
              <a:gd name="connsiteX190" fmla="*/ 7619738 w 9127247"/>
              <a:gd name="connsiteY190" fmla="*/ 3634786 h 5587836"/>
              <a:gd name="connsiteX191" fmla="*/ 7619738 w 9127247"/>
              <a:gd name="connsiteY191" fmla="*/ 3875655 h 5587836"/>
              <a:gd name="connsiteX192" fmla="*/ 7540935 w 9127247"/>
              <a:gd name="connsiteY192" fmla="*/ 3994543 h 5587836"/>
              <a:gd name="connsiteX193" fmla="*/ 7492865 w 9127247"/>
              <a:gd name="connsiteY193" fmla="*/ 4004247 h 5587836"/>
              <a:gd name="connsiteX194" fmla="*/ 7492865 w 9127247"/>
              <a:gd name="connsiteY194" fmla="*/ 4004985 h 5587836"/>
              <a:gd name="connsiteX195" fmla="*/ 7469385 w 9127247"/>
              <a:gd name="connsiteY195" fmla="*/ 4007352 h 5587836"/>
              <a:gd name="connsiteX196" fmla="*/ 7369656 w 9127247"/>
              <a:gd name="connsiteY196" fmla="*/ 4093301 h 5587836"/>
              <a:gd name="connsiteX197" fmla="*/ 7369404 w 9127247"/>
              <a:gd name="connsiteY197" fmla="*/ 4094730 h 5587836"/>
              <a:gd name="connsiteX198" fmla="*/ 7369404 w 9127247"/>
              <a:gd name="connsiteY198" fmla="*/ 4199371 h 5587836"/>
              <a:gd name="connsiteX199" fmla="*/ 7240377 w 9127247"/>
              <a:gd name="connsiteY199" fmla="*/ 4328398 h 5587836"/>
              <a:gd name="connsiteX200" fmla="*/ 7240378 w 9127247"/>
              <a:gd name="connsiteY200" fmla="*/ 4328397 h 5587836"/>
              <a:gd name="connsiteX201" fmla="*/ 7111351 w 9127247"/>
              <a:gd name="connsiteY201" fmla="*/ 4199370 h 5587836"/>
              <a:gd name="connsiteX202" fmla="*/ 7111351 w 9127247"/>
              <a:gd name="connsiteY202" fmla="*/ 2368051 h 5587836"/>
              <a:gd name="connsiteX203" fmla="*/ 7111350 w 9127247"/>
              <a:gd name="connsiteY203" fmla="*/ 4215893 h 5587836"/>
              <a:gd name="connsiteX204" fmla="*/ 7101212 w 9127247"/>
              <a:gd name="connsiteY204" fmla="*/ 4165674 h 5587836"/>
              <a:gd name="connsiteX205" fmla="*/ 6982324 w 9127247"/>
              <a:gd name="connsiteY205" fmla="*/ 4086870 h 5587836"/>
              <a:gd name="connsiteX206" fmla="*/ 6863437 w 9127247"/>
              <a:gd name="connsiteY206" fmla="*/ 4165674 h 5587836"/>
              <a:gd name="connsiteX207" fmla="*/ 6853673 w 9127247"/>
              <a:gd name="connsiteY207" fmla="*/ 4214034 h 5587836"/>
              <a:gd name="connsiteX208" fmla="*/ 6853673 w 9127247"/>
              <a:gd name="connsiteY208" fmla="*/ 4800436 h 5587836"/>
              <a:gd name="connsiteX209" fmla="*/ 6724646 w 9127247"/>
              <a:gd name="connsiteY209" fmla="*/ 4929463 h 5587836"/>
              <a:gd name="connsiteX210" fmla="*/ 6724647 w 9127247"/>
              <a:gd name="connsiteY210" fmla="*/ 4929462 h 5587836"/>
              <a:gd name="connsiteX211" fmla="*/ 6595620 w 9127247"/>
              <a:gd name="connsiteY211" fmla="*/ 4800435 h 5587836"/>
              <a:gd name="connsiteX212" fmla="*/ 6595620 w 9127247"/>
              <a:gd name="connsiteY212" fmla="*/ 2368051 h 5587836"/>
              <a:gd name="connsiteX213" fmla="*/ 6595619 w 9127247"/>
              <a:gd name="connsiteY213" fmla="*/ 3903473 h 5587836"/>
              <a:gd name="connsiteX214" fmla="*/ 6585481 w 9127247"/>
              <a:gd name="connsiteY214" fmla="*/ 3853254 h 5587836"/>
              <a:gd name="connsiteX215" fmla="*/ 6466593 w 9127247"/>
              <a:gd name="connsiteY215" fmla="*/ 3774450 h 5587836"/>
              <a:gd name="connsiteX216" fmla="*/ 6347706 w 9127247"/>
              <a:gd name="connsiteY216" fmla="*/ 3853254 h 5587836"/>
              <a:gd name="connsiteX217" fmla="*/ 6344108 w 9127247"/>
              <a:gd name="connsiteY217" fmla="*/ 3871073 h 5587836"/>
              <a:gd name="connsiteX218" fmla="*/ 6344108 w 9127247"/>
              <a:gd name="connsiteY218" fmla="*/ 4180019 h 5587836"/>
              <a:gd name="connsiteX219" fmla="*/ 6215081 w 9127247"/>
              <a:gd name="connsiteY219" fmla="*/ 4309046 h 5587836"/>
              <a:gd name="connsiteX220" fmla="*/ 6215082 w 9127247"/>
              <a:gd name="connsiteY220" fmla="*/ 4309045 h 5587836"/>
              <a:gd name="connsiteX221" fmla="*/ 6086055 w 9127247"/>
              <a:gd name="connsiteY221" fmla="*/ 4180018 h 5587836"/>
              <a:gd name="connsiteX222" fmla="*/ 6086055 w 9127247"/>
              <a:gd name="connsiteY222" fmla="*/ 4133280 h 5587836"/>
              <a:gd name="connsiteX223" fmla="*/ 6067385 w 9127247"/>
              <a:gd name="connsiteY223" fmla="*/ 4100738 h 5587836"/>
              <a:gd name="connsiteX224" fmla="*/ 5990321 w 9127247"/>
              <a:gd name="connsiteY224" fmla="*/ 4054294 h 5587836"/>
              <a:gd name="connsiteX225" fmla="*/ 5966841 w 9127247"/>
              <a:gd name="connsiteY225" fmla="*/ 4051927 h 5587836"/>
              <a:gd name="connsiteX226" fmla="*/ 5966841 w 9127247"/>
              <a:gd name="connsiteY226" fmla="*/ 4051189 h 5587836"/>
              <a:gd name="connsiteX227" fmla="*/ 5918771 w 9127247"/>
              <a:gd name="connsiteY227" fmla="*/ 4041485 h 5587836"/>
              <a:gd name="connsiteX228" fmla="*/ 5839968 w 9127247"/>
              <a:gd name="connsiteY228" fmla="*/ 3922597 h 5587836"/>
              <a:gd name="connsiteX229" fmla="*/ 5839968 w 9127247"/>
              <a:gd name="connsiteY229" fmla="*/ 3808613 h 5587836"/>
              <a:gd name="connsiteX230" fmla="*/ 5831579 w 9127247"/>
              <a:gd name="connsiteY230" fmla="*/ 3767063 h 5587836"/>
              <a:gd name="connsiteX231" fmla="*/ 5712692 w 9127247"/>
              <a:gd name="connsiteY231" fmla="*/ 3688259 h 5587836"/>
              <a:gd name="connsiteX232" fmla="*/ 5593804 w 9127247"/>
              <a:gd name="connsiteY232" fmla="*/ 3767063 h 5587836"/>
              <a:gd name="connsiteX233" fmla="*/ 5591615 w 9127247"/>
              <a:gd name="connsiteY233" fmla="*/ 3777907 h 5587836"/>
              <a:gd name="connsiteX234" fmla="*/ 5591615 w 9127247"/>
              <a:gd name="connsiteY234" fmla="*/ 3931311 h 5587836"/>
              <a:gd name="connsiteX235" fmla="*/ 5512812 w 9127247"/>
              <a:gd name="connsiteY235" fmla="*/ 4050199 h 5587836"/>
              <a:gd name="connsiteX236" fmla="*/ 5464742 w 9127247"/>
              <a:gd name="connsiteY236" fmla="*/ 4059903 h 5587836"/>
              <a:gd name="connsiteX237" fmla="*/ 5464742 w 9127247"/>
              <a:gd name="connsiteY237" fmla="*/ 4060641 h 5587836"/>
              <a:gd name="connsiteX238" fmla="*/ 5441262 w 9127247"/>
              <a:gd name="connsiteY238" fmla="*/ 4063008 h 5587836"/>
              <a:gd name="connsiteX239" fmla="*/ 5341533 w 9127247"/>
              <a:gd name="connsiteY239" fmla="*/ 4148957 h 5587836"/>
              <a:gd name="connsiteX240" fmla="*/ 5339329 w 9127247"/>
              <a:gd name="connsiteY240" fmla="*/ 4161447 h 5587836"/>
              <a:gd name="connsiteX241" fmla="*/ 5339329 w 9127247"/>
              <a:gd name="connsiteY241" fmla="*/ 4295355 h 5587836"/>
              <a:gd name="connsiteX242" fmla="*/ 5210302 w 9127247"/>
              <a:gd name="connsiteY242" fmla="*/ 4424382 h 5587836"/>
              <a:gd name="connsiteX243" fmla="*/ 5210303 w 9127247"/>
              <a:gd name="connsiteY243" fmla="*/ 4424381 h 5587836"/>
              <a:gd name="connsiteX244" fmla="*/ 5081276 w 9127247"/>
              <a:gd name="connsiteY244" fmla="*/ 4295354 h 5587836"/>
              <a:gd name="connsiteX245" fmla="*/ 5081276 w 9127247"/>
              <a:gd name="connsiteY245" fmla="*/ 3930100 h 5587836"/>
              <a:gd name="connsiteX246" fmla="*/ 5079072 w 9127247"/>
              <a:gd name="connsiteY246" fmla="*/ 3917610 h 5587836"/>
              <a:gd name="connsiteX247" fmla="*/ 4979343 w 9127247"/>
              <a:gd name="connsiteY247" fmla="*/ 3831661 h 5587836"/>
              <a:gd name="connsiteX248" fmla="*/ 4955863 w 9127247"/>
              <a:gd name="connsiteY248" fmla="*/ 3829294 h 5587836"/>
              <a:gd name="connsiteX249" fmla="*/ 4955863 w 9127247"/>
              <a:gd name="connsiteY249" fmla="*/ 3828556 h 5587836"/>
              <a:gd name="connsiteX250" fmla="*/ 4907793 w 9127247"/>
              <a:gd name="connsiteY250" fmla="*/ 3818852 h 5587836"/>
              <a:gd name="connsiteX251" fmla="*/ 4828990 w 9127247"/>
              <a:gd name="connsiteY251" fmla="*/ 3699964 h 5587836"/>
              <a:gd name="connsiteX252" fmla="*/ 4828990 w 9127247"/>
              <a:gd name="connsiteY252" fmla="*/ 3323588 h 5587836"/>
              <a:gd name="connsiteX253" fmla="*/ 4820601 w 9127247"/>
              <a:gd name="connsiteY253" fmla="*/ 3282039 h 5587836"/>
              <a:gd name="connsiteX254" fmla="*/ 4701714 w 9127247"/>
              <a:gd name="connsiteY254" fmla="*/ 3203235 h 5587836"/>
              <a:gd name="connsiteX255" fmla="*/ 4572687 w 9127247"/>
              <a:gd name="connsiteY255" fmla="*/ 3332262 h 5587836"/>
              <a:gd name="connsiteX256" fmla="*/ 4572687 w 9127247"/>
              <a:gd name="connsiteY256" fmla="*/ 2368051 h 5587836"/>
              <a:gd name="connsiteX257" fmla="*/ 4572572 w 9127247"/>
              <a:gd name="connsiteY257" fmla="*/ 2368051 h 5587836"/>
              <a:gd name="connsiteX258" fmla="*/ 4572571 w 9127247"/>
              <a:gd name="connsiteY258" fmla="*/ 3636015 h 5587836"/>
              <a:gd name="connsiteX259" fmla="*/ 4493768 w 9127247"/>
              <a:gd name="connsiteY259" fmla="*/ 3754903 h 5587836"/>
              <a:gd name="connsiteX260" fmla="*/ 4445698 w 9127247"/>
              <a:gd name="connsiteY260" fmla="*/ 3764607 h 5587836"/>
              <a:gd name="connsiteX261" fmla="*/ 4445698 w 9127247"/>
              <a:gd name="connsiteY261" fmla="*/ 3765345 h 5587836"/>
              <a:gd name="connsiteX262" fmla="*/ 4422218 w 9127247"/>
              <a:gd name="connsiteY262" fmla="*/ 3767712 h 5587836"/>
              <a:gd name="connsiteX263" fmla="*/ 4345153 w 9127247"/>
              <a:gd name="connsiteY263" fmla="*/ 3814156 h 5587836"/>
              <a:gd name="connsiteX264" fmla="*/ 4324246 w 9127247"/>
              <a:gd name="connsiteY264" fmla="*/ 3850599 h 5587836"/>
              <a:gd name="connsiteX265" fmla="*/ 4324246 w 9127247"/>
              <a:gd name="connsiteY265" fmla="*/ 3986211 h 5587836"/>
              <a:gd name="connsiteX266" fmla="*/ 4245443 w 9127247"/>
              <a:gd name="connsiteY266" fmla="*/ 4105099 h 5587836"/>
              <a:gd name="connsiteX267" fmla="*/ 4197375 w 9127247"/>
              <a:gd name="connsiteY267" fmla="*/ 4114803 h 5587836"/>
              <a:gd name="connsiteX268" fmla="*/ 4197375 w 9127247"/>
              <a:gd name="connsiteY268" fmla="*/ 4115541 h 5587836"/>
              <a:gd name="connsiteX269" fmla="*/ 4173895 w 9127247"/>
              <a:gd name="connsiteY269" fmla="*/ 4117908 h 5587836"/>
              <a:gd name="connsiteX270" fmla="*/ 4096831 w 9127247"/>
              <a:gd name="connsiteY270" fmla="*/ 4164352 h 5587836"/>
              <a:gd name="connsiteX271" fmla="*/ 4075692 w 9127247"/>
              <a:gd name="connsiteY271" fmla="*/ 4201198 h 5587836"/>
              <a:gd name="connsiteX272" fmla="*/ 4075692 w 9127247"/>
              <a:gd name="connsiteY272" fmla="*/ 4358967 h 5587836"/>
              <a:gd name="connsiteX273" fmla="*/ 3946666 w 9127247"/>
              <a:gd name="connsiteY273" fmla="*/ 4487994 h 5587836"/>
              <a:gd name="connsiteX274" fmla="*/ 3946666 w 9127247"/>
              <a:gd name="connsiteY274" fmla="*/ 4487993 h 5587836"/>
              <a:gd name="connsiteX275" fmla="*/ 3817639 w 9127247"/>
              <a:gd name="connsiteY275" fmla="*/ 4358966 h 5587836"/>
              <a:gd name="connsiteX276" fmla="*/ 3817639 w 9127247"/>
              <a:gd name="connsiteY276" fmla="*/ 3866221 h 5587836"/>
              <a:gd name="connsiteX277" fmla="*/ 3809251 w 9127247"/>
              <a:gd name="connsiteY277" fmla="*/ 3824671 h 5587836"/>
              <a:gd name="connsiteX278" fmla="*/ 3690364 w 9127247"/>
              <a:gd name="connsiteY278" fmla="*/ 3745867 h 5587836"/>
              <a:gd name="connsiteX279" fmla="*/ 3571477 w 9127247"/>
              <a:gd name="connsiteY279" fmla="*/ 3824671 h 5587836"/>
              <a:gd name="connsiteX280" fmla="*/ 3570990 w 9127247"/>
              <a:gd name="connsiteY280" fmla="*/ 3827081 h 5587836"/>
              <a:gd name="connsiteX281" fmla="*/ 3570990 w 9127247"/>
              <a:gd name="connsiteY281" fmla="*/ 4082222 h 5587836"/>
              <a:gd name="connsiteX282" fmla="*/ 3492186 w 9127247"/>
              <a:gd name="connsiteY282" fmla="*/ 4201110 h 5587836"/>
              <a:gd name="connsiteX283" fmla="*/ 3448386 w 9127247"/>
              <a:gd name="connsiteY283" fmla="*/ 4209952 h 5587836"/>
              <a:gd name="connsiteX284" fmla="*/ 3448386 w 9127247"/>
              <a:gd name="connsiteY284" fmla="*/ 4211318 h 5587836"/>
              <a:gd name="connsiteX285" fmla="*/ 3424906 w 9127247"/>
              <a:gd name="connsiteY285" fmla="*/ 4213685 h 5587836"/>
              <a:gd name="connsiteX286" fmla="*/ 3325177 w 9127247"/>
              <a:gd name="connsiteY286" fmla="*/ 4299634 h 5587836"/>
              <a:gd name="connsiteX287" fmla="*/ 3316976 w 9127247"/>
              <a:gd name="connsiteY287" fmla="*/ 4346105 h 5587836"/>
              <a:gd name="connsiteX288" fmla="*/ 3316976 w 9127247"/>
              <a:gd name="connsiteY288" fmla="*/ 4813274 h 5587836"/>
              <a:gd name="connsiteX289" fmla="*/ 3187949 w 9127247"/>
              <a:gd name="connsiteY289" fmla="*/ 4942301 h 5587836"/>
              <a:gd name="connsiteX290" fmla="*/ 3187950 w 9127247"/>
              <a:gd name="connsiteY290" fmla="*/ 4942302 h 5587836"/>
              <a:gd name="connsiteX291" fmla="*/ 3058923 w 9127247"/>
              <a:gd name="connsiteY291" fmla="*/ 4813275 h 5587836"/>
              <a:gd name="connsiteX292" fmla="*/ 3058923 w 9127247"/>
              <a:gd name="connsiteY292" fmla="*/ 4161130 h 5587836"/>
              <a:gd name="connsiteX293" fmla="*/ 3042906 w 9127247"/>
              <a:gd name="connsiteY293" fmla="*/ 4134731 h 5587836"/>
              <a:gd name="connsiteX294" fmla="*/ 2943343 w 9127247"/>
              <a:gd name="connsiteY294" fmla="*/ 4087777 h 5587836"/>
              <a:gd name="connsiteX295" fmla="*/ 2824456 w 9127247"/>
              <a:gd name="connsiteY295" fmla="*/ 4166581 h 5587836"/>
              <a:gd name="connsiteX296" fmla="*/ 2822000 w 9127247"/>
              <a:gd name="connsiteY296" fmla="*/ 4178741 h 5587836"/>
              <a:gd name="connsiteX297" fmla="*/ 2822000 w 9127247"/>
              <a:gd name="connsiteY297" fmla="*/ 4686463 h 5587836"/>
              <a:gd name="connsiteX298" fmla="*/ 2692973 w 9127247"/>
              <a:gd name="connsiteY298" fmla="*/ 4815490 h 5587836"/>
              <a:gd name="connsiteX299" fmla="*/ 2692974 w 9127247"/>
              <a:gd name="connsiteY299" fmla="*/ 4815489 h 5587836"/>
              <a:gd name="connsiteX300" fmla="*/ 2563948 w 9127247"/>
              <a:gd name="connsiteY300" fmla="*/ 4686462 h 5587836"/>
              <a:gd name="connsiteX301" fmla="*/ 2563948 w 9127247"/>
              <a:gd name="connsiteY301" fmla="*/ 2368051 h 5587836"/>
              <a:gd name="connsiteX302" fmla="*/ 2563947 w 9127247"/>
              <a:gd name="connsiteY302" fmla="*/ 2368051 h 5587836"/>
              <a:gd name="connsiteX303" fmla="*/ 2563946 w 9127247"/>
              <a:gd name="connsiteY303" fmla="*/ 4661333 h 5587836"/>
              <a:gd name="connsiteX304" fmla="*/ 2553807 w 9127247"/>
              <a:gd name="connsiteY304" fmla="*/ 4611115 h 5587836"/>
              <a:gd name="connsiteX305" fmla="*/ 2434920 w 9127247"/>
              <a:gd name="connsiteY305" fmla="*/ 4532311 h 5587836"/>
              <a:gd name="connsiteX306" fmla="*/ 2305893 w 9127247"/>
              <a:gd name="connsiteY306" fmla="*/ 4661338 h 5587836"/>
              <a:gd name="connsiteX307" fmla="*/ 2305893 w 9127247"/>
              <a:gd name="connsiteY307" fmla="*/ 5458809 h 5587836"/>
              <a:gd name="connsiteX308" fmla="*/ 2176866 w 9127247"/>
              <a:gd name="connsiteY308" fmla="*/ 5587836 h 5587836"/>
              <a:gd name="connsiteX309" fmla="*/ 2176867 w 9127247"/>
              <a:gd name="connsiteY309" fmla="*/ 5587835 h 5587836"/>
              <a:gd name="connsiteX310" fmla="*/ 2047839 w 9127247"/>
              <a:gd name="connsiteY310" fmla="*/ 5458808 h 5587836"/>
              <a:gd name="connsiteX311" fmla="*/ 2047839 w 9127247"/>
              <a:gd name="connsiteY311" fmla="*/ 2737460 h 5587836"/>
              <a:gd name="connsiteX312" fmla="*/ 2176867 w 9127247"/>
              <a:gd name="connsiteY312" fmla="*/ 2866487 h 5587836"/>
              <a:gd name="connsiteX313" fmla="*/ 2176866 w 9127247"/>
              <a:gd name="connsiteY313" fmla="*/ 2866488 h 5587836"/>
              <a:gd name="connsiteX314" fmla="*/ 2305893 w 9127247"/>
              <a:gd name="connsiteY314" fmla="*/ 2737461 h 5587836"/>
              <a:gd name="connsiteX315" fmla="*/ 2305893 w 9127247"/>
              <a:gd name="connsiteY315" fmla="*/ 1939990 h 5587836"/>
              <a:gd name="connsiteX316" fmla="*/ 2434920 w 9127247"/>
              <a:gd name="connsiteY316" fmla="*/ 1810963 h 5587836"/>
              <a:gd name="connsiteX317" fmla="*/ 2553807 w 9127247"/>
              <a:gd name="connsiteY317" fmla="*/ 1889767 h 5587836"/>
              <a:gd name="connsiteX318" fmla="*/ 2563946 w 9127247"/>
              <a:gd name="connsiteY318" fmla="*/ 1939985 h 5587836"/>
              <a:gd name="connsiteX319" fmla="*/ 9557 w 9127247"/>
              <a:gd name="connsiteY319" fmla="*/ 2368051 h 5587836"/>
              <a:gd name="connsiteX320" fmla="*/ 9558 w 9127247"/>
              <a:gd name="connsiteY320" fmla="*/ 1669526 h 5587836"/>
              <a:gd name="connsiteX321" fmla="*/ 138585 w 9127247"/>
              <a:gd name="connsiteY321" fmla="*/ 1798553 h 5587836"/>
              <a:gd name="connsiteX322" fmla="*/ 138584 w 9127247"/>
              <a:gd name="connsiteY322" fmla="*/ 1798554 h 5587836"/>
              <a:gd name="connsiteX323" fmla="*/ 267611 w 9127247"/>
              <a:gd name="connsiteY323" fmla="*/ 1669527 h 5587836"/>
              <a:gd name="connsiteX324" fmla="*/ 267611 w 9127247"/>
              <a:gd name="connsiteY324" fmla="*/ 1580609 h 5587836"/>
              <a:gd name="connsiteX325" fmla="*/ 271209 w 9127247"/>
              <a:gd name="connsiteY325" fmla="*/ 1562790 h 5587836"/>
              <a:gd name="connsiteX326" fmla="*/ 390096 w 9127247"/>
              <a:gd name="connsiteY326" fmla="*/ 1483986 h 5587836"/>
              <a:gd name="connsiteX327" fmla="*/ 508984 w 9127247"/>
              <a:gd name="connsiteY327" fmla="*/ 1562790 h 5587836"/>
              <a:gd name="connsiteX328" fmla="*/ 519122 w 9127247"/>
              <a:gd name="connsiteY328" fmla="*/ 1613009 h 5587836"/>
              <a:gd name="connsiteX329" fmla="*/ 519123 w 9127247"/>
              <a:gd name="connsiteY329" fmla="*/ 2207029 h 5587836"/>
              <a:gd name="connsiteX330" fmla="*/ 648150 w 9127247"/>
              <a:gd name="connsiteY330" fmla="*/ 2336056 h 5587836"/>
              <a:gd name="connsiteX331" fmla="*/ 648149 w 9127247"/>
              <a:gd name="connsiteY331" fmla="*/ 2336057 h 5587836"/>
              <a:gd name="connsiteX332" fmla="*/ 777176 w 9127247"/>
              <a:gd name="connsiteY332" fmla="*/ 2207030 h 5587836"/>
              <a:gd name="connsiteX333" fmla="*/ 777176 w 9127247"/>
              <a:gd name="connsiteY333" fmla="*/ 2121691 h 5587836"/>
              <a:gd name="connsiteX334" fmla="*/ 786940 w 9127247"/>
              <a:gd name="connsiteY334" fmla="*/ 2073330 h 5587836"/>
              <a:gd name="connsiteX335" fmla="*/ 905827 w 9127247"/>
              <a:gd name="connsiteY335" fmla="*/ 1994526 h 5587836"/>
              <a:gd name="connsiteX336" fmla="*/ 1024715 w 9127247"/>
              <a:gd name="connsiteY336" fmla="*/ 2073330 h 5587836"/>
              <a:gd name="connsiteX337" fmla="*/ 1034853 w 9127247"/>
              <a:gd name="connsiteY337" fmla="*/ 2123549 h 5587836"/>
              <a:gd name="connsiteX338" fmla="*/ 1034854 w 9127247"/>
              <a:gd name="connsiteY338" fmla="*/ 2107026 h 5587836"/>
              <a:gd name="connsiteX339" fmla="*/ 1163882 w 9127247"/>
              <a:gd name="connsiteY339" fmla="*/ 2236053 h 5587836"/>
              <a:gd name="connsiteX340" fmla="*/ 1163882 w 9127247"/>
              <a:gd name="connsiteY340" fmla="*/ 2236054 h 5587836"/>
              <a:gd name="connsiteX341" fmla="*/ 1292908 w 9127247"/>
              <a:gd name="connsiteY341" fmla="*/ 2107027 h 5587836"/>
              <a:gd name="connsiteX342" fmla="*/ 1292908 w 9127247"/>
              <a:gd name="connsiteY342" fmla="*/ 1846330 h 5587836"/>
              <a:gd name="connsiteX343" fmla="*/ 1293622 w 9127247"/>
              <a:gd name="connsiteY343" fmla="*/ 1842797 h 5587836"/>
              <a:gd name="connsiteX344" fmla="*/ 1412510 w 9127247"/>
              <a:gd name="connsiteY344" fmla="*/ 1763993 h 5587836"/>
              <a:gd name="connsiteX345" fmla="*/ 1531396 w 9127247"/>
              <a:gd name="connsiteY345" fmla="*/ 1842797 h 5587836"/>
              <a:gd name="connsiteX346" fmla="*/ 1532109 w 9127247"/>
              <a:gd name="connsiteY346" fmla="*/ 1846328 h 5587836"/>
              <a:gd name="connsiteX347" fmla="*/ 1532109 w 9127247"/>
              <a:gd name="connsiteY347" fmla="*/ 2019218 h 5587836"/>
              <a:gd name="connsiteX348" fmla="*/ 1661135 w 9127247"/>
              <a:gd name="connsiteY348" fmla="*/ 2148245 h 5587836"/>
              <a:gd name="connsiteX349" fmla="*/ 1661134 w 9127247"/>
              <a:gd name="connsiteY349" fmla="*/ 2148246 h 5587836"/>
              <a:gd name="connsiteX350" fmla="*/ 1790161 w 9127247"/>
              <a:gd name="connsiteY350" fmla="*/ 2019219 h 5587836"/>
              <a:gd name="connsiteX351" fmla="*/ 1790161 w 9127247"/>
              <a:gd name="connsiteY351" fmla="*/ 1688417 h 5587836"/>
              <a:gd name="connsiteX352" fmla="*/ 1799925 w 9127247"/>
              <a:gd name="connsiteY352" fmla="*/ 1640057 h 5587836"/>
              <a:gd name="connsiteX353" fmla="*/ 1918812 w 9127247"/>
              <a:gd name="connsiteY353" fmla="*/ 1561253 h 5587836"/>
              <a:gd name="connsiteX354" fmla="*/ 2037700 w 9127247"/>
              <a:gd name="connsiteY354" fmla="*/ 1640057 h 5587836"/>
              <a:gd name="connsiteX355" fmla="*/ 2047838 w 9127247"/>
              <a:gd name="connsiteY355" fmla="*/ 1690276 h 5587836"/>
              <a:gd name="connsiteX356" fmla="*/ 2047839 w 9127247"/>
              <a:gd name="connsiteY356" fmla="*/ 2368051 h 5587836"/>
              <a:gd name="connsiteX357" fmla="*/ 2047838 w 9127247"/>
              <a:gd name="connsiteY357" fmla="*/ 4411624 h 5587836"/>
              <a:gd name="connsiteX358" fmla="*/ 2037700 w 9127247"/>
              <a:gd name="connsiteY358" fmla="*/ 4361405 h 5587836"/>
              <a:gd name="connsiteX359" fmla="*/ 1918812 w 9127247"/>
              <a:gd name="connsiteY359" fmla="*/ 4282601 h 5587836"/>
              <a:gd name="connsiteX360" fmla="*/ 1799925 w 9127247"/>
              <a:gd name="connsiteY360" fmla="*/ 4361405 h 5587836"/>
              <a:gd name="connsiteX361" fmla="*/ 1790161 w 9127247"/>
              <a:gd name="connsiteY361" fmla="*/ 4409765 h 5587836"/>
              <a:gd name="connsiteX362" fmla="*/ 1790161 w 9127247"/>
              <a:gd name="connsiteY362" fmla="*/ 4740567 h 5587836"/>
              <a:gd name="connsiteX363" fmla="*/ 1661134 w 9127247"/>
              <a:gd name="connsiteY363" fmla="*/ 4869594 h 5587836"/>
              <a:gd name="connsiteX364" fmla="*/ 1661135 w 9127247"/>
              <a:gd name="connsiteY364" fmla="*/ 4869593 h 5587836"/>
              <a:gd name="connsiteX365" fmla="*/ 1532109 w 9127247"/>
              <a:gd name="connsiteY365" fmla="*/ 4740566 h 5587836"/>
              <a:gd name="connsiteX366" fmla="*/ 1532109 w 9127247"/>
              <a:gd name="connsiteY366" fmla="*/ 4567676 h 5587836"/>
              <a:gd name="connsiteX367" fmla="*/ 1531396 w 9127247"/>
              <a:gd name="connsiteY367" fmla="*/ 4564145 h 5587836"/>
              <a:gd name="connsiteX368" fmla="*/ 1412510 w 9127247"/>
              <a:gd name="connsiteY368" fmla="*/ 4485341 h 5587836"/>
              <a:gd name="connsiteX369" fmla="*/ 1293622 w 9127247"/>
              <a:gd name="connsiteY369" fmla="*/ 4564145 h 5587836"/>
              <a:gd name="connsiteX370" fmla="*/ 1292908 w 9127247"/>
              <a:gd name="connsiteY370" fmla="*/ 4567678 h 5587836"/>
              <a:gd name="connsiteX371" fmla="*/ 1292908 w 9127247"/>
              <a:gd name="connsiteY371" fmla="*/ 4828375 h 5587836"/>
              <a:gd name="connsiteX372" fmla="*/ 1163882 w 9127247"/>
              <a:gd name="connsiteY372" fmla="*/ 4957402 h 5587836"/>
              <a:gd name="connsiteX373" fmla="*/ 1163882 w 9127247"/>
              <a:gd name="connsiteY373" fmla="*/ 4957401 h 5587836"/>
              <a:gd name="connsiteX374" fmla="*/ 1034854 w 9127247"/>
              <a:gd name="connsiteY374" fmla="*/ 4828374 h 5587836"/>
              <a:gd name="connsiteX375" fmla="*/ 1034854 w 9127247"/>
              <a:gd name="connsiteY375" fmla="*/ 2368051 h 5587836"/>
              <a:gd name="connsiteX376" fmla="*/ 1034853 w 9127247"/>
              <a:gd name="connsiteY376" fmla="*/ 4844897 h 5587836"/>
              <a:gd name="connsiteX377" fmla="*/ 1024715 w 9127247"/>
              <a:gd name="connsiteY377" fmla="*/ 4794678 h 5587836"/>
              <a:gd name="connsiteX378" fmla="*/ 905827 w 9127247"/>
              <a:gd name="connsiteY378" fmla="*/ 4715874 h 5587836"/>
              <a:gd name="connsiteX379" fmla="*/ 786940 w 9127247"/>
              <a:gd name="connsiteY379" fmla="*/ 4794678 h 5587836"/>
              <a:gd name="connsiteX380" fmla="*/ 777176 w 9127247"/>
              <a:gd name="connsiteY380" fmla="*/ 4843039 h 5587836"/>
              <a:gd name="connsiteX381" fmla="*/ 777176 w 9127247"/>
              <a:gd name="connsiteY381" fmla="*/ 4928378 h 5587836"/>
              <a:gd name="connsiteX382" fmla="*/ 648149 w 9127247"/>
              <a:gd name="connsiteY382" fmla="*/ 5057405 h 5587836"/>
              <a:gd name="connsiteX383" fmla="*/ 648150 w 9127247"/>
              <a:gd name="connsiteY383" fmla="*/ 5057404 h 5587836"/>
              <a:gd name="connsiteX384" fmla="*/ 519123 w 9127247"/>
              <a:gd name="connsiteY384" fmla="*/ 4928377 h 5587836"/>
              <a:gd name="connsiteX385" fmla="*/ 519123 w 9127247"/>
              <a:gd name="connsiteY385" fmla="*/ 2368051 h 5587836"/>
              <a:gd name="connsiteX386" fmla="*/ 519122 w 9127247"/>
              <a:gd name="connsiteY386" fmla="*/ 4334357 h 5587836"/>
              <a:gd name="connsiteX387" fmla="*/ 508984 w 9127247"/>
              <a:gd name="connsiteY387" fmla="*/ 4284138 h 5587836"/>
              <a:gd name="connsiteX388" fmla="*/ 390096 w 9127247"/>
              <a:gd name="connsiteY388" fmla="*/ 4205334 h 5587836"/>
              <a:gd name="connsiteX389" fmla="*/ 271209 w 9127247"/>
              <a:gd name="connsiteY389" fmla="*/ 4284138 h 5587836"/>
              <a:gd name="connsiteX390" fmla="*/ 267611 w 9127247"/>
              <a:gd name="connsiteY390" fmla="*/ 4301957 h 5587836"/>
              <a:gd name="connsiteX391" fmla="*/ 267611 w 9127247"/>
              <a:gd name="connsiteY391" fmla="*/ 4390875 h 5587836"/>
              <a:gd name="connsiteX392" fmla="*/ 138584 w 9127247"/>
              <a:gd name="connsiteY392" fmla="*/ 4519902 h 5587836"/>
              <a:gd name="connsiteX393" fmla="*/ 138585 w 9127247"/>
              <a:gd name="connsiteY393" fmla="*/ 4519901 h 5587836"/>
              <a:gd name="connsiteX394" fmla="*/ 9558 w 9127247"/>
              <a:gd name="connsiteY394" fmla="*/ 4390874 h 5587836"/>
              <a:gd name="connsiteX395" fmla="*/ 9558 w 9127247"/>
              <a:gd name="connsiteY395" fmla="*/ 2368051 h 5587836"/>
              <a:gd name="connsiteX396" fmla="*/ 9557 w 9127247"/>
              <a:gd name="connsiteY396" fmla="*/ 2368051 h 5587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</a:cxnLst>
            <a:rect l="l" t="t" r="r" b="b"/>
            <a:pathLst>
              <a:path w="9127247" h="5587836">
                <a:moveTo>
                  <a:pt x="3425771" y="4206304"/>
                </a:moveTo>
                <a:lnTo>
                  <a:pt x="3428220" y="4207138"/>
                </a:lnTo>
                <a:lnTo>
                  <a:pt x="3428614" y="4207172"/>
                </a:lnTo>
                <a:lnTo>
                  <a:pt x="3425771" y="4206304"/>
                </a:lnTo>
                <a:close/>
                <a:moveTo>
                  <a:pt x="3425771" y="1484956"/>
                </a:moveTo>
                <a:lnTo>
                  <a:pt x="3428614" y="1485824"/>
                </a:lnTo>
                <a:lnTo>
                  <a:pt x="3428220" y="1485790"/>
                </a:lnTo>
                <a:lnTo>
                  <a:pt x="3425771" y="1484956"/>
                </a:lnTo>
                <a:close/>
                <a:moveTo>
                  <a:pt x="2563946" y="1939985"/>
                </a:moveTo>
                <a:cubicBezTo>
                  <a:pt x="2565636" y="1952543"/>
                  <a:pt x="2542443" y="1939421"/>
                  <a:pt x="2563948" y="1965114"/>
                </a:cubicBezTo>
                <a:cubicBezTo>
                  <a:pt x="2563948" y="2036374"/>
                  <a:pt x="2621714" y="2094141"/>
                  <a:pt x="2692974" y="2094141"/>
                </a:cubicBezTo>
                <a:lnTo>
                  <a:pt x="2692973" y="2094142"/>
                </a:lnTo>
                <a:cubicBezTo>
                  <a:pt x="2764233" y="2094142"/>
                  <a:pt x="2822000" y="2036375"/>
                  <a:pt x="2822000" y="1965115"/>
                </a:cubicBezTo>
                <a:lnTo>
                  <a:pt x="2822000" y="1457393"/>
                </a:lnTo>
                <a:lnTo>
                  <a:pt x="2824456" y="1445233"/>
                </a:lnTo>
                <a:cubicBezTo>
                  <a:pt x="2844043" y="1398923"/>
                  <a:pt x="2889899" y="1366429"/>
                  <a:pt x="2943343" y="1366429"/>
                </a:cubicBezTo>
                <a:cubicBezTo>
                  <a:pt x="2983427" y="1366429"/>
                  <a:pt x="3019241" y="1384707"/>
                  <a:pt x="3042906" y="1413383"/>
                </a:cubicBezTo>
                <a:lnTo>
                  <a:pt x="3058923" y="1439782"/>
                </a:lnTo>
                <a:lnTo>
                  <a:pt x="3058923" y="2091927"/>
                </a:lnTo>
                <a:cubicBezTo>
                  <a:pt x="3058923" y="2163187"/>
                  <a:pt x="3116689" y="2220954"/>
                  <a:pt x="3187950" y="2220954"/>
                </a:cubicBezTo>
                <a:lnTo>
                  <a:pt x="3187949" y="2220953"/>
                </a:lnTo>
                <a:cubicBezTo>
                  <a:pt x="3259209" y="2220953"/>
                  <a:pt x="3316976" y="2163186"/>
                  <a:pt x="3316976" y="2091926"/>
                </a:cubicBezTo>
                <a:lnTo>
                  <a:pt x="3316976" y="1624757"/>
                </a:lnTo>
                <a:lnTo>
                  <a:pt x="3325177" y="1578286"/>
                </a:lnTo>
                <a:cubicBezTo>
                  <a:pt x="3341096" y="1534810"/>
                  <a:pt x="3378708" y="1501790"/>
                  <a:pt x="3424906" y="1492337"/>
                </a:cubicBezTo>
                <a:lnTo>
                  <a:pt x="3448386" y="1489970"/>
                </a:lnTo>
                <a:lnTo>
                  <a:pt x="3448386" y="1488604"/>
                </a:lnTo>
                <a:lnTo>
                  <a:pt x="3492186" y="1479762"/>
                </a:lnTo>
                <a:cubicBezTo>
                  <a:pt x="3538496" y="1460174"/>
                  <a:pt x="3570990" y="1414319"/>
                  <a:pt x="3570990" y="1360874"/>
                </a:cubicBezTo>
                <a:lnTo>
                  <a:pt x="3570990" y="1105733"/>
                </a:lnTo>
                <a:lnTo>
                  <a:pt x="3571477" y="1103323"/>
                </a:lnTo>
                <a:cubicBezTo>
                  <a:pt x="3591064" y="1057013"/>
                  <a:pt x="3636919" y="1024519"/>
                  <a:pt x="3690364" y="1024519"/>
                </a:cubicBezTo>
                <a:cubicBezTo>
                  <a:pt x="3743809" y="1024519"/>
                  <a:pt x="3789664" y="1057013"/>
                  <a:pt x="3809251" y="1103323"/>
                </a:cubicBezTo>
                <a:lnTo>
                  <a:pt x="3817639" y="1144873"/>
                </a:lnTo>
                <a:lnTo>
                  <a:pt x="3817639" y="1637618"/>
                </a:lnTo>
                <a:cubicBezTo>
                  <a:pt x="3817639" y="1708878"/>
                  <a:pt x="3875407" y="1766645"/>
                  <a:pt x="3946666" y="1766645"/>
                </a:cubicBezTo>
                <a:lnTo>
                  <a:pt x="3946666" y="1766646"/>
                </a:lnTo>
                <a:cubicBezTo>
                  <a:pt x="4017925" y="1766646"/>
                  <a:pt x="4075692" y="1708879"/>
                  <a:pt x="4075692" y="1637619"/>
                </a:cubicBezTo>
                <a:lnTo>
                  <a:pt x="4075692" y="1479850"/>
                </a:lnTo>
                <a:lnTo>
                  <a:pt x="4096831" y="1443004"/>
                </a:lnTo>
                <a:cubicBezTo>
                  <a:pt x="4116114" y="1419638"/>
                  <a:pt x="4143097" y="1402862"/>
                  <a:pt x="4173895" y="1396560"/>
                </a:cubicBezTo>
                <a:lnTo>
                  <a:pt x="4197375" y="1394193"/>
                </a:lnTo>
                <a:lnTo>
                  <a:pt x="4197375" y="1393455"/>
                </a:lnTo>
                <a:lnTo>
                  <a:pt x="4245443" y="1383751"/>
                </a:lnTo>
                <a:cubicBezTo>
                  <a:pt x="4291752" y="1364163"/>
                  <a:pt x="4324246" y="1318308"/>
                  <a:pt x="4324246" y="1264863"/>
                </a:cubicBezTo>
                <a:lnTo>
                  <a:pt x="4324246" y="1129251"/>
                </a:lnTo>
                <a:lnTo>
                  <a:pt x="4345153" y="1092808"/>
                </a:lnTo>
                <a:cubicBezTo>
                  <a:pt x="4364437" y="1069442"/>
                  <a:pt x="4391419" y="1052666"/>
                  <a:pt x="4422218" y="1046364"/>
                </a:cubicBezTo>
                <a:lnTo>
                  <a:pt x="4445698" y="1043997"/>
                </a:lnTo>
                <a:lnTo>
                  <a:pt x="4445698" y="1043259"/>
                </a:lnTo>
                <a:lnTo>
                  <a:pt x="4493768" y="1033555"/>
                </a:lnTo>
                <a:cubicBezTo>
                  <a:pt x="4540077" y="1013967"/>
                  <a:pt x="4572571" y="968112"/>
                  <a:pt x="4572571" y="914667"/>
                </a:cubicBezTo>
                <a:cubicBezTo>
                  <a:pt x="4585724" y="844227"/>
                  <a:pt x="4551163" y="683044"/>
                  <a:pt x="4572687" y="610914"/>
                </a:cubicBezTo>
                <a:cubicBezTo>
                  <a:pt x="4572687" y="539654"/>
                  <a:pt x="4630454" y="481887"/>
                  <a:pt x="4701714" y="481887"/>
                </a:cubicBezTo>
                <a:cubicBezTo>
                  <a:pt x="4755159" y="481887"/>
                  <a:pt x="4801014" y="514381"/>
                  <a:pt x="4820601" y="560691"/>
                </a:cubicBezTo>
                <a:lnTo>
                  <a:pt x="4828990" y="602240"/>
                </a:lnTo>
                <a:lnTo>
                  <a:pt x="4828990" y="978616"/>
                </a:lnTo>
                <a:cubicBezTo>
                  <a:pt x="4828990" y="1032061"/>
                  <a:pt x="4861484" y="1077916"/>
                  <a:pt x="4907793" y="1097504"/>
                </a:cubicBezTo>
                <a:lnTo>
                  <a:pt x="4955863" y="1107208"/>
                </a:lnTo>
                <a:lnTo>
                  <a:pt x="4955863" y="1107946"/>
                </a:lnTo>
                <a:lnTo>
                  <a:pt x="4979343" y="1110313"/>
                </a:lnTo>
                <a:cubicBezTo>
                  <a:pt x="5025541" y="1119766"/>
                  <a:pt x="5063153" y="1152786"/>
                  <a:pt x="5079072" y="1196262"/>
                </a:cubicBezTo>
                <a:lnTo>
                  <a:pt x="5081276" y="1208752"/>
                </a:lnTo>
                <a:lnTo>
                  <a:pt x="5081276" y="1574006"/>
                </a:lnTo>
                <a:cubicBezTo>
                  <a:pt x="5081276" y="1645266"/>
                  <a:pt x="5139043" y="1703033"/>
                  <a:pt x="5210303" y="1703033"/>
                </a:cubicBezTo>
                <a:lnTo>
                  <a:pt x="5210302" y="1703034"/>
                </a:lnTo>
                <a:cubicBezTo>
                  <a:pt x="5281562" y="1703034"/>
                  <a:pt x="5339329" y="1645267"/>
                  <a:pt x="5339329" y="1574007"/>
                </a:cubicBezTo>
                <a:lnTo>
                  <a:pt x="5339329" y="1440099"/>
                </a:lnTo>
                <a:lnTo>
                  <a:pt x="5341533" y="1427609"/>
                </a:lnTo>
                <a:cubicBezTo>
                  <a:pt x="5357452" y="1384133"/>
                  <a:pt x="5395064" y="1351113"/>
                  <a:pt x="5441262" y="1341660"/>
                </a:cubicBezTo>
                <a:lnTo>
                  <a:pt x="5464742" y="1339293"/>
                </a:lnTo>
                <a:lnTo>
                  <a:pt x="5464742" y="1338555"/>
                </a:lnTo>
                <a:lnTo>
                  <a:pt x="5512812" y="1328851"/>
                </a:lnTo>
                <a:cubicBezTo>
                  <a:pt x="5559121" y="1309263"/>
                  <a:pt x="5591615" y="1263408"/>
                  <a:pt x="5591615" y="1209963"/>
                </a:cubicBezTo>
                <a:lnTo>
                  <a:pt x="5591615" y="1056559"/>
                </a:lnTo>
                <a:lnTo>
                  <a:pt x="5593804" y="1045715"/>
                </a:lnTo>
                <a:cubicBezTo>
                  <a:pt x="5613392" y="999405"/>
                  <a:pt x="5659247" y="966911"/>
                  <a:pt x="5712692" y="966911"/>
                </a:cubicBezTo>
                <a:cubicBezTo>
                  <a:pt x="5766137" y="966911"/>
                  <a:pt x="5811992" y="999405"/>
                  <a:pt x="5831579" y="1045715"/>
                </a:cubicBezTo>
                <a:lnTo>
                  <a:pt x="5839968" y="1087265"/>
                </a:lnTo>
                <a:lnTo>
                  <a:pt x="5839968" y="1201249"/>
                </a:lnTo>
                <a:cubicBezTo>
                  <a:pt x="5839968" y="1254694"/>
                  <a:pt x="5872462" y="1300549"/>
                  <a:pt x="5918771" y="1320137"/>
                </a:cubicBezTo>
                <a:lnTo>
                  <a:pt x="5966841" y="1329841"/>
                </a:lnTo>
                <a:lnTo>
                  <a:pt x="5966841" y="1330579"/>
                </a:lnTo>
                <a:lnTo>
                  <a:pt x="5990321" y="1332946"/>
                </a:lnTo>
                <a:cubicBezTo>
                  <a:pt x="6021119" y="1339248"/>
                  <a:pt x="6048102" y="1356024"/>
                  <a:pt x="6067385" y="1379390"/>
                </a:cubicBezTo>
                <a:lnTo>
                  <a:pt x="6086055" y="1411932"/>
                </a:lnTo>
                <a:lnTo>
                  <a:pt x="6086055" y="1458670"/>
                </a:lnTo>
                <a:cubicBezTo>
                  <a:pt x="6086055" y="1529930"/>
                  <a:pt x="6143822" y="1587697"/>
                  <a:pt x="6215082" y="1587697"/>
                </a:cubicBezTo>
                <a:lnTo>
                  <a:pt x="6215081" y="1587698"/>
                </a:lnTo>
                <a:cubicBezTo>
                  <a:pt x="6286341" y="1587698"/>
                  <a:pt x="6344108" y="1529931"/>
                  <a:pt x="6344108" y="1458671"/>
                </a:cubicBezTo>
                <a:lnTo>
                  <a:pt x="6344108" y="1149725"/>
                </a:lnTo>
                <a:lnTo>
                  <a:pt x="6347706" y="1131906"/>
                </a:lnTo>
                <a:cubicBezTo>
                  <a:pt x="6367293" y="1085596"/>
                  <a:pt x="6413148" y="1053102"/>
                  <a:pt x="6466593" y="1053102"/>
                </a:cubicBezTo>
                <a:cubicBezTo>
                  <a:pt x="6520038" y="1053102"/>
                  <a:pt x="6565893" y="1085596"/>
                  <a:pt x="6585481" y="1131906"/>
                </a:cubicBezTo>
                <a:lnTo>
                  <a:pt x="6595619" y="1182125"/>
                </a:lnTo>
                <a:cubicBezTo>
                  <a:pt x="6597309" y="1339988"/>
                  <a:pt x="6574115" y="1908089"/>
                  <a:pt x="6595620" y="2079087"/>
                </a:cubicBezTo>
                <a:cubicBezTo>
                  <a:pt x="6595620" y="2150347"/>
                  <a:pt x="6653387" y="2208114"/>
                  <a:pt x="6724647" y="2208114"/>
                </a:cubicBezTo>
                <a:lnTo>
                  <a:pt x="6724646" y="2208115"/>
                </a:lnTo>
                <a:cubicBezTo>
                  <a:pt x="6795906" y="2208115"/>
                  <a:pt x="6853673" y="2150348"/>
                  <a:pt x="6853673" y="2079088"/>
                </a:cubicBezTo>
                <a:lnTo>
                  <a:pt x="6853673" y="1492686"/>
                </a:lnTo>
                <a:lnTo>
                  <a:pt x="6863437" y="1444326"/>
                </a:lnTo>
                <a:cubicBezTo>
                  <a:pt x="6883024" y="1398016"/>
                  <a:pt x="6928879" y="1365522"/>
                  <a:pt x="6982324" y="1365522"/>
                </a:cubicBezTo>
                <a:cubicBezTo>
                  <a:pt x="7035769" y="1365522"/>
                  <a:pt x="7081624" y="1398016"/>
                  <a:pt x="7101212" y="1444326"/>
                </a:cubicBezTo>
                <a:lnTo>
                  <a:pt x="7111350" y="1494545"/>
                </a:lnTo>
                <a:cubicBezTo>
                  <a:pt x="7113040" y="1500161"/>
                  <a:pt x="7089846" y="1459271"/>
                  <a:pt x="7111351" y="1478022"/>
                </a:cubicBezTo>
                <a:cubicBezTo>
                  <a:pt x="7111351" y="1549282"/>
                  <a:pt x="7169118" y="1607049"/>
                  <a:pt x="7240378" y="1607049"/>
                </a:cubicBezTo>
                <a:lnTo>
                  <a:pt x="7240377" y="1607050"/>
                </a:lnTo>
                <a:cubicBezTo>
                  <a:pt x="7311637" y="1607050"/>
                  <a:pt x="7369404" y="1549283"/>
                  <a:pt x="7369404" y="1478023"/>
                </a:cubicBezTo>
                <a:lnTo>
                  <a:pt x="7369404" y="1373382"/>
                </a:lnTo>
                <a:lnTo>
                  <a:pt x="7369656" y="1371953"/>
                </a:lnTo>
                <a:cubicBezTo>
                  <a:pt x="7385575" y="1328477"/>
                  <a:pt x="7423187" y="1295457"/>
                  <a:pt x="7469385" y="1286004"/>
                </a:cubicBezTo>
                <a:lnTo>
                  <a:pt x="7492865" y="1283637"/>
                </a:lnTo>
                <a:lnTo>
                  <a:pt x="7492865" y="1282899"/>
                </a:lnTo>
                <a:lnTo>
                  <a:pt x="7540935" y="1273195"/>
                </a:lnTo>
                <a:cubicBezTo>
                  <a:pt x="7587244" y="1253607"/>
                  <a:pt x="7619738" y="1207752"/>
                  <a:pt x="7619738" y="1154307"/>
                </a:cubicBezTo>
                <a:lnTo>
                  <a:pt x="7619738" y="913438"/>
                </a:lnTo>
                <a:lnTo>
                  <a:pt x="7621927" y="902593"/>
                </a:lnTo>
                <a:cubicBezTo>
                  <a:pt x="7641515" y="856283"/>
                  <a:pt x="7687370" y="823789"/>
                  <a:pt x="7740815" y="823789"/>
                </a:cubicBezTo>
                <a:cubicBezTo>
                  <a:pt x="7794260" y="823789"/>
                  <a:pt x="7840115" y="856283"/>
                  <a:pt x="7859702" y="902593"/>
                </a:cubicBezTo>
                <a:lnTo>
                  <a:pt x="7868091" y="944143"/>
                </a:lnTo>
                <a:lnTo>
                  <a:pt x="7868091" y="1034273"/>
                </a:lnTo>
                <a:cubicBezTo>
                  <a:pt x="7868091" y="1087718"/>
                  <a:pt x="7900585" y="1133573"/>
                  <a:pt x="7946894" y="1153161"/>
                </a:cubicBezTo>
                <a:lnTo>
                  <a:pt x="7994964" y="1162865"/>
                </a:lnTo>
                <a:lnTo>
                  <a:pt x="7994964" y="1163603"/>
                </a:lnTo>
                <a:lnTo>
                  <a:pt x="8018444" y="1165970"/>
                </a:lnTo>
                <a:cubicBezTo>
                  <a:pt x="8064642" y="1175423"/>
                  <a:pt x="8102254" y="1208443"/>
                  <a:pt x="8118173" y="1251919"/>
                </a:cubicBezTo>
                <a:lnTo>
                  <a:pt x="8120176" y="1263269"/>
                </a:lnTo>
                <a:lnTo>
                  <a:pt x="8120176" y="1543289"/>
                </a:lnTo>
                <a:cubicBezTo>
                  <a:pt x="8120176" y="1614549"/>
                  <a:pt x="8177943" y="1672316"/>
                  <a:pt x="8249203" y="1672316"/>
                </a:cubicBezTo>
                <a:lnTo>
                  <a:pt x="8249202" y="1672317"/>
                </a:lnTo>
                <a:cubicBezTo>
                  <a:pt x="8320462" y="1672317"/>
                  <a:pt x="8378229" y="1614550"/>
                  <a:pt x="8378229" y="1543290"/>
                </a:cubicBezTo>
                <a:lnTo>
                  <a:pt x="8378229" y="1274965"/>
                </a:lnTo>
                <a:cubicBezTo>
                  <a:pt x="8378313" y="1274491"/>
                  <a:pt x="8378396" y="1274016"/>
                  <a:pt x="8378480" y="1273542"/>
                </a:cubicBezTo>
                <a:cubicBezTo>
                  <a:pt x="8394399" y="1230066"/>
                  <a:pt x="8432011" y="1197046"/>
                  <a:pt x="8478209" y="1187593"/>
                </a:cubicBezTo>
                <a:lnTo>
                  <a:pt x="8501689" y="1185226"/>
                </a:lnTo>
                <a:lnTo>
                  <a:pt x="8501689" y="1184488"/>
                </a:lnTo>
                <a:lnTo>
                  <a:pt x="8549759" y="1174784"/>
                </a:lnTo>
                <a:cubicBezTo>
                  <a:pt x="8596068" y="1155196"/>
                  <a:pt x="8628562" y="1109341"/>
                  <a:pt x="8628562" y="1055896"/>
                </a:cubicBezTo>
                <a:lnTo>
                  <a:pt x="8628562" y="496103"/>
                </a:lnTo>
                <a:cubicBezTo>
                  <a:pt x="8628569" y="496065"/>
                  <a:pt x="8628575" y="496028"/>
                  <a:pt x="8628582" y="495990"/>
                </a:cubicBezTo>
                <a:cubicBezTo>
                  <a:pt x="8644501" y="452514"/>
                  <a:pt x="8682113" y="419494"/>
                  <a:pt x="8728311" y="410041"/>
                </a:cubicBezTo>
                <a:lnTo>
                  <a:pt x="8751791" y="407674"/>
                </a:lnTo>
                <a:lnTo>
                  <a:pt x="8751791" y="406936"/>
                </a:lnTo>
                <a:lnTo>
                  <a:pt x="8799861" y="397232"/>
                </a:lnTo>
                <a:cubicBezTo>
                  <a:pt x="8846170" y="377644"/>
                  <a:pt x="8878664" y="331789"/>
                  <a:pt x="8878664" y="278344"/>
                </a:cubicBezTo>
                <a:lnTo>
                  <a:pt x="8878664" y="215030"/>
                </a:lnTo>
                <a:lnTo>
                  <a:pt x="8899829" y="178139"/>
                </a:lnTo>
                <a:cubicBezTo>
                  <a:pt x="8919112" y="154773"/>
                  <a:pt x="8946094" y="137997"/>
                  <a:pt x="8976893" y="131695"/>
                </a:cubicBezTo>
                <a:lnTo>
                  <a:pt x="9000373" y="129328"/>
                </a:lnTo>
                <a:lnTo>
                  <a:pt x="9000373" y="128590"/>
                </a:lnTo>
                <a:lnTo>
                  <a:pt x="9048443" y="118886"/>
                </a:lnTo>
                <a:cubicBezTo>
                  <a:pt x="9094752" y="99300"/>
                  <a:pt x="9127246" y="53445"/>
                  <a:pt x="9127246" y="0"/>
                </a:cubicBezTo>
                <a:lnTo>
                  <a:pt x="9127246" y="203342"/>
                </a:lnTo>
                <a:cubicBezTo>
                  <a:pt x="9127246" y="203344"/>
                  <a:pt x="9127247" y="203345"/>
                  <a:pt x="9127247" y="203347"/>
                </a:cubicBezTo>
                <a:cubicBezTo>
                  <a:pt x="9127247" y="1042680"/>
                  <a:pt x="9127246" y="1882015"/>
                  <a:pt x="9127246" y="2721348"/>
                </a:cubicBezTo>
                <a:cubicBezTo>
                  <a:pt x="9127246" y="2774793"/>
                  <a:pt x="9094752" y="2820648"/>
                  <a:pt x="9048443" y="2840234"/>
                </a:cubicBezTo>
                <a:lnTo>
                  <a:pt x="9000373" y="2849938"/>
                </a:lnTo>
                <a:lnTo>
                  <a:pt x="9000373" y="2850676"/>
                </a:lnTo>
                <a:lnTo>
                  <a:pt x="8976893" y="2853043"/>
                </a:lnTo>
                <a:cubicBezTo>
                  <a:pt x="8946094" y="2859345"/>
                  <a:pt x="8919112" y="2876121"/>
                  <a:pt x="8899829" y="2899487"/>
                </a:cubicBezTo>
                <a:lnTo>
                  <a:pt x="8878664" y="2936378"/>
                </a:lnTo>
                <a:lnTo>
                  <a:pt x="8878664" y="2999692"/>
                </a:lnTo>
                <a:cubicBezTo>
                  <a:pt x="8878664" y="3053137"/>
                  <a:pt x="8846170" y="3098992"/>
                  <a:pt x="8799861" y="3118580"/>
                </a:cubicBezTo>
                <a:lnTo>
                  <a:pt x="8751791" y="3128284"/>
                </a:lnTo>
                <a:lnTo>
                  <a:pt x="8751791" y="3129022"/>
                </a:lnTo>
                <a:lnTo>
                  <a:pt x="8728311" y="3131389"/>
                </a:lnTo>
                <a:cubicBezTo>
                  <a:pt x="8682113" y="3140842"/>
                  <a:pt x="8644501" y="3173862"/>
                  <a:pt x="8628582" y="3217338"/>
                </a:cubicBezTo>
                <a:cubicBezTo>
                  <a:pt x="8628575" y="3217376"/>
                  <a:pt x="8628569" y="3217413"/>
                  <a:pt x="8628562" y="3217451"/>
                </a:cubicBezTo>
                <a:lnTo>
                  <a:pt x="8628562" y="3777244"/>
                </a:lnTo>
                <a:cubicBezTo>
                  <a:pt x="8628562" y="3830689"/>
                  <a:pt x="8596068" y="3876544"/>
                  <a:pt x="8549759" y="3896132"/>
                </a:cubicBezTo>
                <a:lnTo>
                  <a:pt x="8501689" y="3905836"/>
                </a:lnTo>
                <a:lnTo>
                  <a:pt x="8501689" y="3906574"/>
                </a:lnTo>
                <a:lnTo>
                  <a:pt x="8478209" y="3908941"/>
                </a:lnTo>
                <a:cubicBezTo>
                  <a:pt x="8432011" y="3918394"/>
                  <a:pt x="8394399" y="3951414"/>
                  <a:pt x="8378480" y="3994890"/>
                </a:cubicBezTo>
                <a:cubicBezTo>
                  <a:pt x="8378396" y="3995364"/>
                  <a:pt x="8378313" y="3995839"/>
                  <a:pt x="8378229" y="3996313"/>
                </a:cubicBezTo>
                <a:lnTo>
                  <a:pt x="8378229" y="4264638"/>
                </a:lnTo>
                <a:cubicBezTo>
                  <a:pt x="8378229" y="4335898"/>
                  <a:pt x="8320462" y="4393665"/>
                  <a:pt x="8249202" y="4393665"/>
                </a:cubicBezTo>
                <a:lnTo>
                  <a:pt x="8249203" y="4393664"/>
                </a:lnTo>
                <a:cubicBezTo>
                  <a:pt x="8177943" y="4393664"/>
                  <a:pt x="8120176" y="4335897"/>
                  <a:pt x="8120176" y="4264637"/>
                </a:cubicBezTo>
                <a:lnTo>
                  <a:pt x="8120176" y="3984617"/>
                </a:lnTo>
                <a:lnTo>
                  <a:pt x="8118173" y="3973267"/>
                </a:lnTo>
                <a:cubicBezTo>
                  <a:pt x="8102254" y="3929791"/>
                  <a:pt x="8064642" y="3896771"/>
                  <a:pt x="8018444" y="3887318"/>
                </a:cubicBezTo>
                <a:lnTo>
                  <a:pt x="7994964" y="3884951"/>
                </a:lnTo>
                <a:lnTo>
                  <a:pt x="7994964" y="3884213"/>
                </a:lnTo>
                <a:lnTo>
                  <a:pt x="7946894" y="3874509"/>
                </a:lnTo>
                <a:cubicBezTo>
                  <a:pt x="7900585" y="3854921"/>
                  <a:pt x="7868091" y="3809066"/>
                  <a:pt x="7868091" y="3755621"/>
                </a:cubicBezTo>
                <a:lnTo>
                  <a:pt x="7868091" y="3665491"/>
                </a:lnTo>
                <a:lnTo>
                  <a:pt x="7859702" y="3623941"/>
                </a:lnTo>
                <a:cubicBezTo>
                  <a:pt x="7840115" y="3577631"/>
                  <a:pt x="7794260" y="3545137"/>
                  <a:pt x="7740815" y="3545137"/>
                </a:cubicBezTo>
                <a:cubicBezTo>
                  <a:pt x="7687370" y="3545137"/>
                  <a:pt x="7641515" y="3577631"/>
                  <a:pt x="7621927" y="3623941"/>
                </a:cubicBezTo>
                <a:lnTo>
                  <a:pt x="7619738" y="3634786"/>
                </a:lnTo>
                <a:lnTo>
                  <a:pt x="7619738" y="3875655"/>
                </a:lnTo>
                <a:cubicBezTo>
                  <a:pt x="7619738" y="3929100"/>
                  <a:pt x="7587244" y="3974955"/>
                  <a:pt x="7540935" y="3994543"/>
                </a:cubicBezTo>
                <a:lnTo>
                  <a:pt x="7492865" y="4004247"/>
                </a:lnTo>
                <a:lnTo>
                  <a:pt x="7492865" y="4004985"/>
                </a:lnTo>
                <a:lnTo>
                  <a:pt x="7469385" y="4007352"/>
                </a:lnTo>
                <a:cubicBezTo>
                  <a:pt x="7423187" y="4016805"/>
                  <a:pt x="7385575" y="4049825"/>
                  <a:pt x="7369656" y="4093301"/>
                </a:cubicBezTo>
                <a:lnTo>
                  <a:pt x="7369404" y="4094730"/>
                </a:lnTo>
                <a:lnTo>
                  <a:pt x="7369404" y="4199371"/>
                </a:lnTo>
                <a:cubicBezTo>
                  <a:pt x="7369404" y="4270631"/>
                  <a:pt x="7311637" y="4328398"/>
                  <a:pt x="7240377" y="4328398"/>
                </a:cubicBezTo>
                <a:lnTo>
                  <a:pt x="7240378" y="4328397"/>
                </a:lnTo>
                <a:cubicBezTo>
                  <a:pt x="7169118" y="4328397"/>
                  <a:pt x="7111351" y="4270630"/>
                  <a:pt x="7111351" y="4199370"/>
                </a:cubicBezTo>
                <a:lnTo>
                  <a:pt x="7111351" y="2368051"/>
                </a:lnTo>
                <a:cubicBezTo>
                  <a:pt x="7111351" y="2983998"/>
                  <a:pt x="7111350" y="3599946"/>
                  <a:pt x="7111350" y="4215893"/>
                </a:cubicBezTo>
                <a:lnTo>
                  <a:pt x="7101212" y="4165674"/>
                </a:lnTo>
                <a:cubicBezTo>
                  <a:pt x="7081624" y="4119364"/>
                  <a:pt x="7035769" y="4086870"/>
                  <a:pt x="6982324" y="4086870"/>
                </a:cubicBezTo>
                <a:cubicBezTo>
                  <a:pt x="6928879" y="4086870"/>
                  <a:pt x="6883024" y="4119364"/>
                  <a:pt x="6863437" y="4165674"/>
                </a:cubicBezTo>
                <a:lnTo>
                  <a:pt x="6853673" y="4214034"/>
                </a:lnTo>
                <a:lnTo>
                  <a:pt x="6853673" y="4800436"/>
                </a:lnTo>
                <a:cubicBezTo>
                  <a:pt x="6853673" y="4871696"/>
                  <a:pt x="6795906" y="4929463"/>
                  <a:pt x="6724646" y="4929463"/>
                </a:cubicBezTo>
                <a:lnTo>
                  <a:pt x="6724647" y="4929462"/>
                </a:lnTo>
                <a:cubicBezTo>
                  <a:pt x="6653387" y="4929462"/>
                  <a:pt x="6595620" y="4871695"/>
                  <a:pt x="6595620" y="4800435"/>
                </a:cubicBezTo>
                <a:lnTo>
                  <a:pt x="6595620" y="2368051"/>
                </a:lnTo>
                <a:cubicBezTo>
                  <a:pt x="6595620" y="2879858"/>
                  <a:pt x="6595619" y="3391666"/>
                  <a:pt x="6595619" y="3903473"/>
                </a:cubicBezTo>
                <a:lnTo>
                  <a:pt x="6585481" y="3853254"/>
                </a:lnTo>
                <a:cubicBezTo>
                  <a:pt x="6565893" y="3806944"/>
                  <a:pt x="6520038" y="3774450"/>
                  <a:pt x="6466593" y="3774450"/>
                </a:cubicBezTo>
                <a:cubicBezTo>
                  <a:pt x="6413148" y="3774450"/>
                  <a:pt x="6367293" y="3806944"/>
                  <a:pt x="6347706" y="3853254"/>
                </a:cubicBezTo>
                <a:lnTo>
                  <a:pt x="6344108" y="3871073"/>
                </a:lnTo>
                <a:lnTo>
                  <a:pt x="6344108" y="4180019"/>
                </a:lnTo>
                <a:cubicBezTo>
                  <a:pt x="6344108" y="4251279"/>
                  <a:pt x="6286341" y="4309046"/>
                  <a:pt x="6215081" y="4309046"/>
                </a:cubicBezTo>
                <a:lnTo>
                  <a:pt x="6215082" y="4309045"/>
                </a:lnTo>
                <a:cubicBezTo>
                  <a:pt x="6143822" y="4309045"/>
                  <a:pt x="6086055" y="4251278"/>
                  <a:pt x="6086055" y="4180018"/>
                </a:cubicBezTo>
                <a:lnTo>
                  <a:pt x="6086055" y="4133280"/>
                </a:lnTo>
                <a:lnTo>
                  <a:pt x="6067385" y="4100738"/>
                </a:lnTo>
                <a:cubicBezTo>
                  <a:pt x="6048102" y="4077372"/>
                  <a:pt x="6021119" y="4060596"/>
                  <a:pt x="5990321" y="4054294"/>
                </a:cubicBezTo>
                <a:lnTo>
                  <a:pt x="5966841" y="4051927"/>
                </a:lnTo>
                <a:lnTo>
                  <a:pt x="5966841" y="4051189"/>
                </a:lnTo>
                <a:lnTo>
                  <a:pt x="5918771" y="4041485"/>
                </a:lnTo>
                <a:cubicBezTo>
                  <a:pt x="5872462" y="4021897"/>
                  <a:pt x="5839968" y="3976042"/>
                  <a:pt x="5839968" y="3922597"/>
                </a:cubicBezTo>
                <a:lnTo>
                  <a:pt x="5839968" y="3808613"/>
                </a:lnTo>
                <a:lnTo>
                  <a:pt x="5831579" y="3767063"/>
                </a:lnTo>
                <a:cubicBezTo>
                  <a:pt x="5811992" y="3720753"/>
                  <a:pt x="5766137" y="3688259"/>
                  <a:pt x="5712692" y="3688259"/>
                </a:cubicBezTo>
                <a:cubicBezTo>
                  <a:pt x="5659247" y="3688259"/>
                  <a:pt x="5613392" y="3720753"/>
                  <a:pt x="5593804" y="3767063"/>
                </a:cubicBezTo>
                <a:lnTo>
                  <a:pt x="5591615" y="3777907"/>
                </a:lnTo>
                <a:lnTo>
                  <a:pt x="5591615" y="3931311"/>
                </a:lnTo>
                <a:cubicBezTo>
                  <a:pt x="5591615" y="3984756"/>
                  <a:pt x="5559121" y="4030611"/>
                  <a:pt x="5512812" y="4050199"/>
                </a:cubicBezTo>
                <a:lnTo>
                  <a:pt x="5464742" y="4059903"/>
                </a:lnTo>
                <a:lnTo>
                  <a:pt x="5464742" y="4060641"/>
                </a:lnTo>
                <a:lnTo>
                  <a:pt x="5441262" y="4063008"/>
                </a:lnTo>
                <a:cubicBezTo>
                  <a:pt x="5395064" y="4072461"/>
                  <a:pt x="5357452" y="4105481"/>
                  <a:pt x="5341533" y="4148957"/>
                </a:cubicBezTo>
                <a:lnTo>
                  <a:pt x="5339329" y="4161447"/>
                </a:lnTo>
                <a:lnTo>
                  <a:pt x="5339329" y="4295355"/>
                </a:lnTo>
                <a:cubicBezTo>
                  <a:pt x="5339329" y="4366615"/>
                  <a:pt x="5281562" y="4424382"/>
                  <a:pt x="5210302" y="4424382"/>
                </a:cubicBezTo>
                <a:lnTo>
                  <a:pt x="5210303" y="4424381"/>
                </a:lnTo>
                <a:cubicBezTo>
                  <a:pt x="5139043" y="4424381"/>
                  <a:pt x="5081276" y="4366614"/>
                  <a:pt x="5081276" y="4295354"/>
                </a:cubicBezTo>
                <a:lnTo>
                  <a:pt x="5081276" y="3930100"/>
                </a:lnTo>
                <a:lnTo>
                  <a:pt x="5079072" y="3917610"/>
                </a:lnTo>
                <a:cubicBezTo>
                  <a:pt x="5063153" y="3874134"/>
                  <a:pt x="5025541" y="3841114"/>
                  <a:pt x="4979343" y="3831661"/>
                </a:cubicBezTo>
                <a:lnTo>
                  <a:pt x="4955863" y="3829294"/>
                </a:lnTo>
                <a:lnTo>
                  <a:pt x="4955863" y="3828556"/>
                </a:lnTo>
                <a:lnTo>
                  <a:pt x="4907793" y="3818852"/>
                </a:lnTo>
                <a:cubicBezTo>
                  <a:pt x="4861484" y="3799264"/>
                  <a:pt x="4828990" y="3753409"/>
                  <a:pt x="4828990" y="3699964"/>
                </a:cubicBezTo>
                <a:lnTo>
                  <a:pt x="4828990" y="3323588"/>
                </a:lnTo>
                <a:lnTo>
                  <a:pt x="4820601" y="3282039"/>
                </a:lnTo>
                <a:cubicBezTo>
                  <a:pt x="4801014" y="3235729"/>
                  <a:pt x="4755159" y="3203235"/>
                  <a:pt x="4701714" y="3203235"/>
                </a:cubicBezTo>
                <a:cubicBezTo>
                  <a:pt x="4630454" y="3203235"/>
                  <a:pt x="4572687" y="3261002"/>
                  <a:pt x="4572687" y="3332262"/>
                </a:cubicBezTo>
                <a:lnTo>
                  <a:pt x="4572687" y="2368051"/>
                </a:lnTo>
                <a:lnTo>
                  <a:pt x="4572572" y="2368051"/>
                </a:lnTo>
                <a:cubicBezTo>
                  <a:pt x="4572572" y="2790706"/>
                  <a:pt x="4572571" y="3213360"/>
                  <a:pt x="4572571" y="3636015"/>
                </a:cubicBezTo>
                <a:cubicBezTo>
                  <a:pt x="4572571" y="3689460"/>
                  <a:pt x="4540077" y="3735315"/>
                  <a:pt x="4493768" y="3754903"/>
                </a:cubicBezTo>
                <a:lnTo>
                  <a:pt x="4445698" y="3764607"/>
                </a:lnTo>
                <a:lnTo>
                  <a:pt x="4445698" y="3765345"/>
                </a:lnTo>
                <a:lnTo>
                  <a:pt x="4422218" y="3767712"/>
                </a:lnTo>
                <a:cubicBezTo>
                  <a:pt x="4391419" y="3774014"/>
                  <a:pt x="4364437" y="3790790"/>
                  <a:pt x="4345153" y="3814156"/>
                </a:cubicBezTo>
                <a:lnTo>
                  <a:pt x="4324246" y="3850599"/>
                </a:lnTo>
                <a:lnTo>
                  <a:pt x="4324246" y="3986211"/>
                </a:lnTo>
                <a:cubicBezTo>
                  <a:pt x="4324246" y="4039656"/>
                  <a:pt x="4291752" y="4085511"/>
                  <a:pt x="4245443" y="4105099"/>
                </a:cubicBezTo>
                <a:lnTo>
                  <a:pt x="4197375" y="4114803"/>
                </a:lnTo>
                <a:lnTo>
                  <a:pt x="4197375" y="4115541"/>
                </a:lnTo>
                <a:lnTo>
                  <a:pt x="4173895" y="4117908"/>
                </a:lnTo>
                <a:cubicBezTo>
                  <a:pt x="4143097" y="4124210"/>
                  <a:pt x="4116114" y="4140986"/>
                  <a:pt x="4096831" y="4164352"/>
                </a:cubicBezTo>
                <a:lnTo>
                  <a:pt x="4075692" y="4201198"/>
                </a:lnTo>
                <a:lnTo>
                  <a:pt x="4075692" y="4358967"/>
                </a:lnTo>
                <a:cubicBezTo>
                  <a:pt x="4075692" y="4430227"/>
                  <a:pt x="4017925" y="4487994"/>
                  <a:pt x="3946666" y="4487994"/>
                </a:cubicBezTo>
                <a:lnTo>
                  <a:pt x="3946666" y="4487993"/>
                </a:lnTo>
                <a:cubicBezTo>
                  <a:pt x="3875407" y="4487993"/>
                  <a:pt x="3817639" y="4430226"/>
                  <a:pt x="3817639" y="4358966"/>
                </a:cubicBezTo>
                <a:lnTo>
                  <a:pt x="3817639" y="3866221"/>
                </a:lnTo>
                <a:lnTo>
                  <a:pt x="3809251" y="3824671"/>
                </a:lnTo>
                <a:cubicBezTo>
                  <a:pt x="3789664" y="3778361"/>
                  <a:pt x="3743809" y="3745867"/>
                  <a:pt x="3690364" y="3745867"/>
                </a:cubicBezTo>
                <a:cubicBezTo>
                  <a:pt x="3636919" y="3745867"/>
                  <a:pt x="3591064" y="3778361"/>
                  <a:pt x="3571477" y="3824671"/>
                </a:cubicBezTo>
                <a:lnTo>
                  <a:pt x="3570990" y="3827081"/>
                </a:lnTo>
                <a:lnTo>
                  <a:pt x="3570990" y="4082222"/>
                </a:lnTo>
                <a:cubicBezTo>
                  <a:pt x="3570990" y="4135667"/>
                  <a:pt x="3538496" y="4181522"/>
                  <a:pt x="3492186" y="4201110"/>
                </a:cubicBezTo>
                <a:lnTo>
                  <a:pt x="3448386" y="4209952"/>
                </a:lnTo>
                <a:lnTo>
                  <a:pt x="3448386" y="4211318"/>
                </a:lnTo>
                <a:lnTo>
                  <a:pt x="3424906" y="4213685"/>
                </a:lnTo>
                <a:cubicBezTo>
                  <a:pt x="3378708" y="4223138"/>
                  <a:pt x="3341096" y="4256158"/>
                  <a:pt x="3325177" y="4299634"/>
                </a:cubicBezTo>
                <a:lnTo>
                  <a:pt x="3316976" y="4346105"/>
                </a:lnTo>
                <a:lnTo>
                  <a:pt x="3316976" y="4813274"/>
                </a:lnTo>
                <a:cubicBezTo>
                  <a:pt x="3316976" y="4884534"/>
                  <a:pt x="3259209" y="4942301"/>
                  <a:pt x="3187949" y="4942301"/>
                </a:cubicBezTo>
                <a:lnTo>
                  <a:pt x="3187950" y="4942302"/>
                </a:lnTo>
                <a:cubicBezTo>
                  <a:pt x="3116689" y="4942302"/>
                  <a:pt x="3058923" y="4884535"/>
                  <a:pt x="3058923" y="4813275"/>
                </a:cubicBezTo>
                <a:lnTo>
                  <a:pt x="3058923" y="4161130"/>
                </a:lnTo>
                <a:lnTo>
                  <a:pt x="3042906" y="4134731"/>
                </a:lnTo>
                <a:cubicBezTo>
                  <a:pt x="3019241" y="4106055"/>
                  <a:pt x="2983427" y="4087777"/>
                  <a:pt x="2943343" y="4087777"/>
                </a:cubicBezTo>
                <a:cubicBezTo>
                  <a:pt x="2889899" y="4087777"/>
                  <a:pt x="2844043" y="4120271"/>
                  <a:pt x="2824456" y="4166581"/>
                </a:cubicBezTo>
                <a:lnTo>
                  <a:pt x="2822000" y="4178741"/>
                </a:lnTo>
                <a:lnTo>
                  <a:pt x="2822000" y="4686463"/>
                </a:lnTo>
                <a:cubicBezTo>
                  <a:pt x="2822000" y="4757723"/>
                  <a:pt x="2764233" y="4815490"/>
                  <a:pt x="2692973" y="4815490"/>
                </a:cubicBezTo>
                <a:lnTo>
                  <a:pt x="2692974" y="4815489"/>
                </a:lnTo>
                <a:cubicBezTo>
                  <a:pt x="2621714" y="4815489"/>
                  <a:pt x="2563948" y="4757722"/>
                  <a:pt x="2563948" y="4686462"/>
                </a:cubicBezTo>
                <a:lnTo>
                  <a:pt x="2563948" y="2368051"/>
                </a:lnTo>
                <a:lnTo>
                  <a:pt x="2563947" y="2368051"/>
                </a:lnTo>
                <a:cubicBezTo>
                  <a:pt x="2563947" y="3132478"/>
                  <a:pt x="2563946" y="3896906"/>
                  <a:pt x="2563946" y="4661333"/>
                </a:cubicBezTo>
                <a:lnTo>
                  <a:pt x="2553807" y="4611115"/>
                </a:lnTo>
                <a:cubicBezTo>
                  <a:pt x="2534220" y="4564805"/>
                  <a:pt x="2488365" y="4532311"/>
                  <a:pt x="2434920" y="4532311"/>
                </a:cubicBezTo>
                <a:cubicBezTo>
                  <a:pt x="2363660" y="4532311"/>
                  <a:pt x="2305893" y="4590078"/>
                  <a:pt x="2305893" y="4661338"/>
                </a:cubicBezTo>
                <a:lnTo>
                  <a:pt x="2305893" y="5458809"/>
                </a:lnTo>
                <a:cubicBezTo>
                  <a:pt x="2305893" y="5530069"/>
                  <a:pt x="2248126" y="5587836"/>
                  <a:pt x="2176866" y="5587836"/>
                </a:cubicBezTo>
                <a:lnTo>
                  <a:pt x="2176867" y="5587835"/>
                </a:lnTo>
                <a:cubicBezTo>
                  <a:pt x="2105606" y="5587835"/>
                  <a:pt x="2047839" y="5530068"/>
                  <a:pt x="2047839" y="5458808"/>
                </a:cubicBezTo>
                <a:lnTo>
                  <a:pt x="2047839" y="2737460"/>
                </a:lnTo>
                <a:cubicBezTo>
                  <a:pt x="2047839" y="2808720"/>
                  <a:pt x="2105606" y="2866487"/>
                  <a:pt x="2176867" y="2866487"/>
                </a:cubicBezTo>
                <a:lnTo>
                  <a:pt x="2176866" y="2866488"/>
                </a:lnTo>
                <a:cubicBezTo>
                  <a:pt x="2248126" y="2866488"/>
                  <a:pt x="2305893" y="2808721"/>
                  <a:pt x="2305893" y="2737461"/>
                </a:cubicBezTo>
                <a:lnTo>
                  <a:pt x="2305893" y="1939990"/>
                </a:lnTo>
                <a:cubicBezTo>
                  <a:pt x="2305893" y="1868730"/>
                  <a:pt x="2363660" y="1810963"/>
                  <a:pt x="2434920" y="1810963"/>
                </a:cubicBezTo>
                <a:cubicBezTo>
                  <a:pt x="2488365" y="1810963"/>
                  <a:pt x="2534220" y="1843457"/>
                  <a:pt x="2553807" y="1889767"/>
                </a:cubicBezTo>
                <a:lnTo>
                  <a:pt x="2563946" y="1939985"/>
                </a:lnTo>
                <a:close/>
                <a:moveTo>
                  <a:pt x="9557" y="2368051"/>
                </a:moveTo>
                <a:cubicBezTo>
                  <a:pt x="9557" y="2251630"/>
                  <a:pt x="-11947" y="1764442"/>
                  <a:pt x="9558" y="1669526"/>
                </a:cubicBezTo>
                <a:cubicBezTo>
                  <a:pt x="9558" y="1740786"/>
                  <a:pt x="67325" y="1798553"/>
                  <a:pt x="138585" y="1798553"/>
                </a:cubicBezTo>
                <a:lnTo>
                  <a:pt x="138584" y="1798554"/>
                </a:lnTo>
                <a:cubicBezTo>
                  <a:pt x="209844" y="1798554"/>
                  <a:pt x="267611" y="1740787"/>
                  <a:pt x="267611" y="1669527"/>
                </a:cubicBezTo>
                <a:lnTo>
                  <a:pt x="267611" y="1580609"/>
                </a:lnTo>
                <a:lnTo>
                  <a:pt x="271209" y="1562790"/>
                </a:lnTo>
                <a:cubicBezTo>
                  <a:pt x="290796" y="1516480"/>
                  <a:pt x="336651" y="1483986"/>
                  <a:pt x="390096" y="1483986"/>
                </a:cubicBezTo>
                <a:cubicBezTo>
                  <a:pt x="443541" y="1483986"/>
                  <a:pt x="489396" y="1516480"/>
                  <a:pt x="508984" y="1562790"/>
                </a:cubicBezTo>
                <a:lnTo>
                  <a:pt x="519122" y="1613009"/>
                </a:lnTo>
                <a:cubicBezTo>
                  <a:pt x="520812" y="1720382"/>
                  <a:pt x="497618" y="2086521"/>
                  <a:pt x="519123" y="2207029"/>
                </a:cubicBezTo>
                <a:cubicBezTo>
                  <a:pt x="519123" y="2278289"/>
                  <a:pt x="576890" y="2336056"/>
                  <a:pt x="648150" y="2336056"/>
                </a:cubicBezTo>
                <a:lnTo>
                  <a:pt x="648149" y="2336057"/>
                </a:lnTo>
                <a:cubicBezTo>
                  <a:pt x="719409" y="2336057"/>
                  <a:pt x="777176" y="2278290"/>
                  <a:pt x="777176" y="2207030"/>
                </a:cubicBezTo>
                <a:lnTo>
                  <a:pt x="777176" y="2121691"/>
                </a:lnTo>
                <a:lnTo>
                  <a:pt x="786940" y="2073330"/>
                </a:lnTo>
                <a:cubicBezTo>
                  <a:pt x="806527" y="2027020"/>
                  <a:pt x="852382" y="1994526"/>
                  <a:pt x="905827" y="1994526"/>
                </a:cubicBezTo>
                <a:cubicBezTo>
                  <a:pt x="959272" y="1994526"/>
                  <a:pt x="1005127" y="2027020"/>
                  <a:pt x="1024715" y="2073330"/>
                </a:cubicBezTo>
                <a:lnTo>
                  <a:pt x="1034853" y="2123549"/>
                </a:lnTo>
                <a:cubicBezTo>
                  <a:pt x="1036543" y="2129165"/>
                  <a:pt x="1013349" y="2088275"/>
                  <a:pt x="1034854" y="2107026"/>
                </a:cubicBezTo>
                <a:cubicBezTo>
                  <a:pt x="1034854" y="2178286"/>
                  <a:pt x="1092622" y="2236053"/>
                  <a:pt x="1163882" y="2236053"/>
                </a:cubicBezTo>
                <a:lnTo>
                  <a:pt x="1163882" y="2236054"/>
                </a:lnTo>
                <a:cubicBezTo>
                  <a:pt x="1235141" y="2236054"/>
                  <a:pt x="1292908" y="2178287"/>
                  <a:pt x="1292908" y="2107027"/>
                </a:cubicBezTo>
                <a:lnTo>
                  <a:pt x="1292908" y="1846330"/>
                </a:lnTo>
                <a:lnTo>
                  <a:pt x="1293622" y="1842797"/>
                </a:lnTo>
                <a:cubicBezTo>
                  <a:pt x="1313209" y="1796487"/>
                  <a:pt x="1359065" y="1763993"/>
                  <a:pt x="1412510" y="1763993"/>
                </a:cubicBezTo>
                <a:cubicBezTo>
                  <a:pt x="1465954" y="1763993"/>
                  <a:pt x="1511810" y="1796487"/>
                  <a:pt x="1531396" y="1842797"/>
                </a:cubicBezTo>
                <a:lnTo>
                  <a:pt x="1532109" y="1846328"/>
                </a:lnTo>
                <a:lnTo>
                  <a:pt x="1532109" y="2019218"/>
                </a:lnTo>
                <a:cubicBezTo>
                  <a:pt x="1532109" y="2090478"/>
                  <a:pt x="1589875" y="2148245"/>
                  <a:pt x="1661135" y="2148245"/>
                </a:cubicBezTo>
                <a:lnTo>
                  <a:pt x="1661134" y="2148246"/>
                </a:lnTo>
                <a:cubicBezTo>
                  <a:pt x="1732394" y="2148246"/>
                  <a:pt x="1790161" y="2090479"/>
                  <a:pt x="1790161" y="2019219"/>
                </a:cubicBezTo>
                <a:lnTo>
                  <a:pt x="1790161" y="1688417"/>
                </a:lnTo>
                <a:lnTo>
                  <a:pt x="1799925" y="1640057"/>
                </a:lnTo>
                <a:cubicBezTo>
                  <a:pt x="1819512" y="1593747"/>
                  <a:pt x="1865367" y="1561253"/>
                  <a:pt x="1918812" y="1561253"/>
                </a:cubicBezTo>
                <a:cubicBezTo>
                  <a:pt x="1972257" y="1561253"/>
                  <a:pt x="2018112" y="1593747"/>
                  <a:pt x="2037700" y="1640057"/>
                </a:cubicBezTo>
                <a:lnTo>
                  <a:pt x="2047838" y="1690276"/>
                </a:lnTo>
                <a:cubicBezTo>
                  <a:pt x="2049528" y="1811608"/>
                  <a:pt x="2047839" y="1914493"/>
                  <a:pt x="2047839" y="2368051"/>
                </a:cubicBezTo>
                <a:cubicBezTo>
                  <a:pt x="2047839" y="3049242"/>
                  <a:pt x="2047838" y="3730433"/>
                  <a:pt x="2047838" y="4411624"/>
                </a:cubicBezTo>
                <a:lnTo>
                  <a:pt x="2037700" y="4361405"/>
                </a:lnTo>
                <a:cubicBezTo>
                  <a:pt x="2018112" y="4315095"/>
                  <a:pt x="1972257" y="4282601"/>
                  <a:pt x="1918812" y="4282601"/>
                </a:cubicBezTo>
                <a:cubicBezTo>
                  <a:pt x="1865367" y="4282601"/>
                  <a:pt x="1819512" y="4315095"/>
                  <a:pt x="1799925" y="4361405"/>
                </a:cubicBezTo>
                <a:lnTo>
                  <a:pt x="1790161" y="4409765"/>
                </a:lnTo>
                <a:lnTo>
                  <a:pt x="1790161" y="4740567"/>
                </a:lnTo>
                <a:cubicBezTo>
                  <a:pt x="1790161" y="4811827"/>
                  <a:pt x="1732394" y="4869594"/>
                  <a:pt x="1661134" y="4869594"/>
                </a:cubicBezTo>
                <a:lnTo>
                  <a:pt x="1661135" y="4869593"/>
                </a:lnTo>
                <a:cubicBezTo>
                  <a:pt x="1589875" y="4869593"/>
                  <a:pt x="1532109" y="4811826"/>
                  <a:pt x="1532109" y="4740566"/>
                </a:cubicBezTo>
                <a:lnTo>
                  <a:pt x="1532109" y="4567676"/>
                </a:lnTo>
                <a:lnTo>
                  <a:pt x="1531396" y="4564145"/>
                </a:lnTo>
                <a:cubicBezTo>
                  <a:pt x="1511810" y="4517835"/>
                  <a:pt x="1465954" y="4485341"/>
                  <a:pt x="1412510" y="4485341"/>
                </a:cubicBezTo>
                <a:cubicBezTo>
                  <a:pt x="1359065" y="4485341"/>
                  <a:pt x="1313209" y="4517835"/>
                  <a:pt x="1293622" y="4564145"/>
                </a:cubicBezTo>
                <a:lnTo>
                  <a:pt x="1292908" y="4567678"/>
                </a:lnTo>
                <a:lnTo>
                  <a:pt x="1292908" y="4828375"/>
                </a:lnTo>
                <a:cubicBezTo>
                  <a:pt x="1292908" y="4899635"/>
                  <a:pt x="1235141" y="4957402"/>
                  <a:pt x="1163882" y="4957402"/>
                </a:cubicBezTo>
                <a:lnTo>
                  <a:pt x="1163882" y="4957401"/>
                </a:lnTo>
                <a:cubicBezTo>
                  <a:pt x="1092622" y="4957401"/>
                  <a:pt x="1034854" y="4899634"/>
                  <a:pt x="1034854" y="4828374"/>
                </a:cubicBezTo>
                <a:lnTo>
                  <a:pt x="1034854" y="2368051"/>
                </a:lnTo>
                <a:cubicBezTo>
                  <a:pt x="1034854" y="3193666"/>
                  <a:pt x="1034853" y="4019282"/>
                  <a:pt x="1034853" y="4844897"/>
                </a:cubicBezTo>
                <a:lnTo>
                  <a:pt x="1024715" y="4794678"/>
                </a:lnTo>
                <a:cubicBezTo>
                  <a:pt x="1005127" y="4748368"/>
                  <a:pt x="959272" y="4715874"/>
                  <a:pt x="905827" y="4715874"/>
                </a:cubicBezTo>
                <a:cubicBezTo>
                  <a:pt x="852382" y="4715874"/>
                  <a:pt x="806527" y="4748368"/>
                  <a:pt x="786940" y="4794678"/>
                </a:cubicBezTo>
                <a:lnTo>
                  <a:pt x="777176" y="4843039"/>
                </a:lnTo>
                <a:lnTo>
                  <a:pt x="777176" y="4928378"/>
                </a:lnTo>
                <a:cubicBezTo>
                  <a:pt x="777176" y="4999638"/>
                  <a:pt x="719409" y="5057405"/>
                  <a:pt x="648149" y="5057405"/>
                </a:cubicBezTo>
                <a:lnTo>
                  <a:pt x="648150" y="5057404"/>
                </a:lnTo>
                <a:cubicBezTo>
                  <a:pt x="576890" y="5057404"/>
                  <a:pt x="519123" y="4999637"/>
                  <a:pt x="519123" y="4928377"/>
                </a:cubicBezTo>
                <a:lnTo>
                  <a:pt x="519123" y="2368051"/>
                </a:lnTo>
                <a:cubicBezTo>
                  <a:pt x="519123" y="3023486"/>
                  <a:pt x="519122" y="3678922"/>
                  <a:pt x="519122" y="4334357"/>
                </a:cubicBezTo>
                <a:lnTo>
                  <a:pt x="508984" y="4284138"/>
                </a:lnTo>
                <a:cubicBezTo>
                  <a:pt x="489396" y="4237828"/>
                  <a:pt x="443541" y="4205334"/>
                  <a:pt x="390096" y="4205334"/>
                </a:cubicBezTo>
                <a:cubicBezTo>
                  <a:pt x="336651" y="4205334"/>
                  <a:pt x="290796" y="4237828"/>
                  <a:pt x="271209" y="4284138"/>
                </a:cubicBezTo>
                <a:lnTo>
                  <a:pt x="267611" y="4301957"/>
                </a:lnTo>
                <a:lnTo>
                  <a:pt x="267611" y="4390875"/>
                </a:lnTo>
                <a:cubicBezTo>
                  <a:pt x="267611" y="4462135"/>
                  <a:pt x="209844" y="4519902"/>
                  <a:pt x="138584" y="4519902"/>
                </a:cubicBezTo>
                <a:lnTo>
                  <a:pt x="138585" y="4519901"/>
                </a:lnTo>
                <a:cubicBezTo>
                  <a:pt x="67325" y="4519901"/>
                  <a:pt x="9558" y="4462134"/>
                  <a:pt x="9558" y="4390874"/>
                </a:cubicBezTo>
                <a:lnTo>
                  <a:pt x="9558" y="2368051"/>
                </a:lnTo>
                <a:lnTo>
                  <a:pt x="9557" y="236805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2889429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219807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76500381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2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268540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7" name="Marcador de imagen 16"/>
          <p:cNvSpPr>
            <a:spLocks noGrp="1"/>
          </p:cNvSpPr>
          <p:nvPr>
            <p:ph type="pic" sz="quarter" idx="14"/>
          </p:nvPr>
        </p:nvSpPr>
        <p:spPr>
          <a:xfrm>
            <a:off x="6068768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2936410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468315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3"/>
          </p:nvPr>
        </p:nvSpPr>
        <p:spPr>
          <a:xfrm>
            <a:off x="4739056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601375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870441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591659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6229348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0198238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618031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4767749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7" name="Marcador de imagen 6"/>
          <p:cNvSpPr>
            <a:spLocks noGrp="1"/>
          </p:cNvSpPr>
          <p:nvPr>
            <p:ph type="pic" sz="quarter" idx="15"/>
          </p:nvPr>
        </p:nvSpPr>
        <p:spPr>
          <a:xfrm>
            <a:off x="6917228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9001164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15208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383585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9" name="Marcador de imagen 15"/>
          <p:cNvSpPr>
            <a:spLocks noGrp="1"/>
          </p:cNvSpPr>
          <p:nvPr>
            <p:ph type="pic" sz="quarter" idx="15"/>
          </p:nvPr>
        </p:nvSpPr>
        <p:spPr>
          <a:xfrm>
            <a:off x="551962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15"/>
          <p:cNvSpPr>
            <a:spLocks noGrp="1"/>
          </p:cNvSpPr>
          <p:nvPr>
            <p:ph type="pic" sz="quarter" idx="16"/>
          </p:nvPr>
        </p:nvSpPr>
        <p:spPr>
          <a:xfrm>
            <a:off x="720339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3039238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9" name="Marcador de imagen 8"/>
          <p:cNvSpPr>
            <a:spLocks noGrp="1"/>
          </p:cNvSpPr>
          <p:nvPr>
            <p:ph type="pic" sz="quarter" idx="13"/>
          </p:nvPr>
        </p:nvSpPr>
        <p:spPr>
          <a:xfrm>
            <a:off x="468313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4"/>
          </p:nvPr>
        </p:nvSpPr>
        <p:spPr>
          <a:xfrm>
            <a:off x="4572000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1" name="Marcador de imagen 10"/>
          <p:cNvSpPr>
            <a:spLocks noGrp="1"/>
          </p:cNvSpPr>
          <p:nvPr>
            <p:ph type="pic" sz="quarter" idx="15"/>
          </p:nvPr>
        </p:nvSpPr>
        <p:spPr>
          <a:xfrm>
            <a:off x="4572000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9064106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63690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125834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775016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Oval 13"/>
          <p:cNvSpPr>
            <a:spLocks noChangeAspect="1"/>
          </p:cNvSpPr>
          <p:nvPr userDrawn="1"/>
        </p:nvSpPr>
        <p:spPr>
          <a:xfrm flipH="1">
            <a:off x="511881" y="4196957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78" hasCustomPrompt="1"/>
          </p:nvPr>
        </p:nvSpPr>
        <p:spPr>
          <a:xfrm>
            <a:off x="775016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" name="Oval 15"/>
          <p:cNvSpPr>
            <a:spLocks noChangeAspect="1"/>
          </p:cNvSpPr>
          <p:nvPr userDrawn="1"/>
        </p:nvSpPr>
        <p:spPr>
          <a:xfrm flipH="1">
            <a:off x="511881" y="450175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2854512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" name="Oval 17"/>
          <p:cNvSpPr>
            <a:spLocks noChangeAspect="1"/>
          </p:cNvSpPr>
          <p:nvPr userDrawn="1"/>
        </p:nvSpPr>
        <p:spPr>
          <a:xfrm flipH="1">
            <a:off x="2591377" y="4196957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2854512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Oval 19"/>
          <p:cNvSpPr>
            <a:spLocks noChangeAspect="1"/>
          </p:cNvSpPr>
          <p:nvPr userDrawn="1"/>
        </p:nvSpPr>
        <p:spPr>
          <a:xfrm flipH="1">
            <a:off x="2591377" y="4501757"/>
            <a:ext cx="180000" cy="1800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81" hasCustomPrompt="1"/>
          </p:nvPr>
        </p:nvSpPr>
        <p:spPr>
          <a:xfrm>
            <a:off x="4870508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4" name="Oval 21"/>
          <p:cNvSpPr>
            <a:spLocks noChangeAspect="1"/>
          </p:cNvSpPr>
          <p:nvPr userDrawn="1"/>
        </p:nvSpPr>
        <p:spPr>
          <a:xfrm flipH="1">
            <a:off x="4607373" y="4196957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82" hasCustomPrompt="1"/>
          </p:nvPr>
        </p:nvSpPr>
        <p:spPr>
          <a:xfrm>
            <a:off x="4870508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6" name="Oval 23"/>
          <p:cNvSpPr>
            <a:spLocks noChangeAspect="1"/>
          </p:cNvSpPr>
          <p:nvPr userDrawn="1"/>
        </p:nvSpPr>
        <p:spPr>
          <a:xfrm flipH="1">
            <a:off x="4607373" y="4501757"/>
            <a:ext cx="180000" cy="18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83" hasCustomPrompt="1"/>
          </p:nvPr>
        </p:nvSpPr>
        <p:spPr>
          <a:xfrm>
            <a:off x="6886504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Oval 25"/>
          <p:cNvSpPr>
            <a:spLocks noChangeAspect="1"/>
          </p:cNvSpPr>
          <p:nvPr userDrawn="1"/>
        </p:nvSpPr>
        <p:spPr>
          <a:xfrm flipH="1">
            <a:off x="6623369" y="4196957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84" hasCustomPrompt="1"/>
          </p:nvPr>
        </p:nvSpPr>
        <p:spPr>
          <a:xfrm>
            <a:off x="6886504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Oval 27"/>
          <p:cNvSpPr>
            <a:spLocks noChangeAspect="1"/>
          </p:cNvSpPr>
          <p:nvPr userDrawn="1"/>
        </p:nvSpPr>
        <p:spPr>
          <a:xfrm flipH="1">
            <a:off x="6623369" y="4501757"/>
            <a:ext cx="180000" cy="180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22254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46709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768145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Arc 89"/>
          <p:cNvSpPr>
            <a:spLocks noChangeAspect="1"/>
          </p:cNvSpPr>
          <p:nvPr userDrawn="1"/>
        </p:nvSpPr>
        <p:spPr>
          <a:xfrm>
            <a:off x="787674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2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105"/>
          <p:cNvSpPr>
            <a:spLocks noChangeAspect="1"/>
          </p:cNvSpPr>
          <p:nvPr userDrawn="1"/>
        </p:nvSpPr>
        <p:spPr>
          <a:xfrm>
            <a:off x="532750" y="1760961"/>
            <a:ext cx="561962" cy="561958"/>
          </a:xfrm>
          <a:prstGeom prst="ellipse">
            <a:avLst/>
          </a:prstGeom>
          <a:solidFill>
            <a:schemeClr val="accent2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549021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981052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" name="Arc 117"/>
          <p:cNvSpPr>
            <a:spLocks noChangeAspect="1"/>
          </p:cNvSpPr>
          <p:nvPr userDrawn="1"/>
        </p:nvSpPr>
        <p:spPr>
          <a:xfrm>
            <a:off x="4869123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3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Oval 129"/>
          <p:cNvSpPr>
            <a:spLocks noChangeAspect="1"/>
          </p:cNvSpPr>
          <p:nvPr userDrawn="1"/>
        </p:nvSpPr>
        <p:spPr>
          <a:xfrm>
            <a:off x="4614199" y="1760961"/>
            <a:ext cx="561962" cy="561958"/>
          </a:xfrm>
          <a:prstGeom prst="ellipse">
            <a:avLst/>
          </a:prstGeom>
          <a:solidFill>
            <a:schemeClr val="accent3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4630470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6"/>
          </p:nvPr>
        </p:nvSpPr>
        <p:spPr>
          <a:xfrm>
            <a:off x="5062501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Arc 138"/>
          <p:cNvSpPr>
            <a:spLocks noChangeAspect="1"/>
          </p:cNvSpPr>
          <p:nvPr userDrawn="1"/>
        </p:nvSpPr>
        <p:spPr>
          <a:xfrm>
            <a:off x="787674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4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4" name="Oval 146"/>
          <p:cNvSpPr>
            <a:spLocks noChangeAspect="1"/>
          </p:cNvSpPr>
          <p:nvPr userDrawn="1"/>
        </p:nvSpPr>
        <p:spPr>
          <a:xfrm>
            <a:off x="532750" y="3655222"/>
            <a:ext cx="561962" cy="561958"/>
          </a:xfrm>
          <a:prstGeom prst="ellipse">
            <a:avLst/>
          </a:prstGeom>
          <a:solidFill>
            <a:schemeClr val="accent4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549021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6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981052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7" name="Arc 152"/>
          <p:cNvSpPr>
            <a:spLocks noChangeAspect="1"/>
          </p:cNvSpPr>
          <p:nvPr userDrawn="1"/>
        </p:nvSpPr>
        <p:spPr>
          <a:xfrm>
            <a:off x="4869123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5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Oval 156"/>
          <p:cNvSpPr>
            <a:spLocks noChangeAspect="1"/>
          </p:cNvSpPr>
          <p:nvPr userDrawn="1"/>
        </p:nvSpPr>
        <p:spPr>
          <a:xfrm>
            <a:off x="4614199" y="3655222"/>
            <a:ext cx="561962" cy="561958"/>
          </a:xfrm>
          <a:prstGeom prst="ellipse">
            <a:avLst/>
          </a:prstGeom>
          <a:solidFill>
            <a:schemeClr val="accent5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4630470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76"/>
          </p:nvPr>
        </p:nvSpPr>
        <p:spPr>
          <a:xfrm>
            <a:off x="5062501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66538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op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86612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9117690" cy="4971224"/>
          </a:xfrm>
          <a:custGeom>
            <a:avLst/>
            <a:gdLst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0 w 9117690"/>
              <a:gd name="connsiteY3" fmla="*/ 0 h 4971224"/>
              <a:gd name="connsiteX4" fmla="*/ 9117690 w 9117690"/>
              <a:gd name="connsiteY4" fmla="*/ 0 h 4971224"/>
              <a:gd name="connsiteX5" fmla="*/ 9117689 w 9117690"/>
              <a:gd name="connsiteY5" fmla="*/ 2104736 h 4971224"/>
              <a:gd name="connsiteX6" fmla="*/ 9038886 w 9117690"/>
              <a:gd name="connsiteY6" fmla="*/ 2223622 h 4971224"/>
              <a:gd name="connsiteX7" fmla="*/ 8990816 w 9117690"/>
              <a:gd name="connsiteY7" fmla="*/ 2233326 h 4971224"/>
              <a:gd name="connsiteX8" fmla="*/ 8990816 w 9117690"/>
              <a:gd name="connsiteY8" fmla="*/ 2234064 h 4971224"/>
              <a:gd name="connsiteX9" fmla="*/ 8967336 w 9117690"/>
              <a:gd name="connsiteY9" fmla="*/ 2236431 h 4971224"/>
              <a:gd name="connsiteX10" fmla="*/ 8890272 w 9117690"/>
              <a:gd name="connsiteY10" fmla="*/ 2282875 h 4971224"/>
              <a:gd name="connsiteX11" fmla="*/ 8869107 w 9117690"/>
              <a:gd name="connsiteY11" fmla="*/ 2319766 h 4971224"/>
              <a:gd name="connsiteX12" fmla="*/ 8869107 w 9117690"/>
              <a:gd name="connsiteY12" fmla="*/ 2383080 h 4971224"/>
              <a:gd name="connsiteX13" fmla="*/ 8790304 w 9117690"/>
              <a:gd name="connsiteY13" fmla="*/ 2501968 h 4971224"/>
              <a:gd name="connsiteX14" fmla="*/ 8742234 w 9117690"/>
              <a:gd name="connsiteY14" fmla="*/ 2511672 h 4971224"/>
              <a:gd name="connsiteX15" fmla="*/ 8742234 w 9117690"/>
              <a:gd name="connsiteY15" fmla="*/ 2512410 h 4971224"/>
              <a:gd name="connsiteX16" fmla="*/ 8718754 w 9117690"/>
              <a:gd name="connsiteY16" fmla="*/ 2514777 h 4971224"/>
              <a:gd name="connsiteX17" fmla="*/ 8619025 w 9117690"/>
              <a:gd name="connsiteY17" fmla="*/ 2600726 h 4971224"/>
              <a:gd name="connsiteX18" fmla="*/ 8619005 w 9117690"/>
              <a:gd name="connsiteY18" fmla="*/ 2600839 h 4971224"/>
              <a:gd name="connsiteX19" fmla="*/ 8619005 w 9117690"/>
              <a:gd name="connsiteY19" fmla="*/ 3160632 h 4971224"/>
              <a:gd name="connsiteX20" fmla="*/ 8540202 w 9117690"/>
              <a:gd name="connsiteY20" fmla="*/ 3279520 h 4971224"/>
              <a:gd name="connsiteX21" fmla="*/ 8492132 w 9117690"/>
              <a:gd name="connsiteY21" fmla="*/ 3289224 h 4971224"/>
              <a:gd name="connsiteX22" fmla="*/ 8492132 w 9117690"/>
              <a:gd name="connsiteY22" fmla="*/ 3289962 h 4971224"/>
              <a:gd name="connsiteX23" fmla="*/ 8468652 w 9117690"/>
              <a:gd name="connsiteY23" fmla="*/ 3292329 h 4971224"/>
              <a:gd name="connsiteX24" fmla="*/ 8368923 w 9117690"/>
              <a:gd name="connsiteY24" fmla="*/ 3378278 h 4971224"/>
              <a:gd name="connsiteX25" fmla="*/ 8368672 w 9117690"/>
              <a:gd name="connsiteY25" fmla="*/ 3379701 h 4971224"/>
              <a:gd name="connsiteX26" fmla="*/ 8368672 w 9117690"/>
              <a:gd name="connsiteY26" fmla="*/ 3648026 h 4971224"/>
              <a:gd name="connsiteX27" fmla="*/ 8239645 w 9117690"/>
              <a:gd name="connsiteY27" fmla="*/ 3777053 h 4971224"/>
              <a:gd name="connsiteX28" fmla="*/ 8239646 w 9117690"/>
              <a:gd name="connsiteY28" fmla="*/ 3777052 h 4971224"/>
              <a:gd name="connsiteX29" fmla="*/ 8110619 w 9117690"/>
              <a:gd name="connsiteY29" fmla="*/ 3648025 h 4971224"/>
              <a:gd name="connsiteX30" fmla="*/ 8110619 w 9117690"/>
              <a:gd name="connsiteY30" fmla="*/ 3368005 h 4971224"/>
              <a:gd name="connsiteX31" fmla="*/ 8108616 w 9117690"/>
              <a:gd name="connsiteY31" fmla="*/ 3356655 h 4971224"/>
              <a:gd name="connsiteX32" fmla="*/ 8008887 w 9117690"/>
              <a:gd name="connsiteY32" fmla="*/ 3270706 h 4971224"/>
              <a:gd name="connsiteX33" fmla="*/ 7985407 w 9117690"/>
              <a:gd name="connsiteY33" fmla="*/ 3268339 h 4971224"/>
              <a:gd name="connsiteX34" fmla="*/ 7985407 w 9117690"/>
              <a:gd name="connsiteY34" fmla="*/ 3267601 h 4971224"/>
              <a:gd name="connsiteX35" fmla="*/ 7937337 w 9117690"/>
              <a:gd name="connsiteY35" fmla="*/ 3257897 h 4971224"/>
              <a:gd name="connsiteX36" fmla="*/ 7858534 w 9117690"/>
              <a:gd name="connsiteY36" fmla="*/ 3139009 h 4971224"/>
              <a:gd name="connsiteX37" fmla="*/ 7858534 w 9117690"/>
              <a:gd name="connsiteY37" fmla="*/ 3048879 h 4971224"/>
              <a:gd name="connsiteX38" fmla="*/ 7850145 w 9117690"/>
              <a:gd name="connsiteY38" fmla="*/ 3007329 h 4971224"/>
              <a:gd name="connsiteX39" fmla="*/ 7731258 w 9117690"/>
              <a:gd name="connsiteY39" fmla="*/ 2928525 h 4971224"/>
              <a:gd name="connsiteX40" fmla="*/ 7612370 w 9117690"/>
              <a:gd name="connsiteY40" fmla="*/ 3007329 h 4971224"/>
              <a:gd name="connsiteX41" fmla="*/ 7610181 w 9117690"/>
              <a:gd name="connsiteY41" fmla="*/ 3018174 h 4971224"/>
              <a:gd name="connsiteX42" fmla="*/ 7610181 w 9117690"/>
              <a:gd name="connsiteY42" fmla="*/ 3259043 h 4971224"/>
              <a:gd name="connsiteX43" fmla="*/ 7531378 w 9117690"/>
              <a:gd name="connsiteY43" fmla="*/ 3377931 h 4971224"/>
              <a:gd name="connsiteX44" fmla="*/ 7483308 w 9117690"/>
              <a:gd name="connsiteY44" fmla="*/ 3387635 h 4971224"/>
              <a:gd name="connsiteX45" fmla="*/ 7483308 w 9117690"/>
              <a:gd name="connsiteY45" fmla="*/ 3388373 h 4971224"/>
              <a:gd name="connsiteX46" fmla="*/ 7459828 w 9117690"/>
              <a:gd name="connsiteY46" fmla="*/ 3390740 h 4971224"/>
              <a:gd name="connsiteX47" fmla="*/ 7360099 w 9117690"/>
              <a:gd name="connsiteY47" fmla="*/ 3476689 h 4971224"/>
              <a:gd name="connsiteX48" fmla="*/ 7359847 w 9117690"/>
              <a:gd name="connsiteY48" fmla="*/ 3478118 h 4971224"/>
              <a:gd name="connsiteX49" fmla="*/ 7359847 w 9117690"/>
              <a:gd name="connsiteY49" fmla="*/ 3582759 h 4971224"/>
              <a:gd name="connsiteX50" fmla="*/ 7230820 w 9117690"/>
              <a:gd name="connsiteY50" fmla="*/ 3711786 h 4971224"/>
              <a:gd name="connsiteX51" fmla="*/ 7230821 w 9117690"/>
              <a:gd name="connsiteY51" fmla="*/ 3711785 h 4971224"/>
              <a:gd name="connsiteX52" fmla="*/ 7101794 w 9117690"/>
              <a:gd name="connsiteY52" fmla="*/ 3582758 h 4971224"/>
              <a:gd name="connsiteX53" fmla="*/ 7101794 w 9117690"/>
              <a:gd name="connsiteY53" fmla="*/ 1751439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3 w 9117690"/>
              <a:gd name="connsiteY63" fmla="*/ 1751439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130 w 9117690"/>
              <a:gd name="connsiteY107" fmla="*/ 1751439 h 4971224"/>
              <a:gd name="connsiteX108" fmla="*/ 4563015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91 w 9117690"/>
              <a:gd name="connsiteY152" fmla="*/ 1751439 h 4971224"/>
              <a:gd name="connsiteX153" fmla="*/ 2554390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2 w 9117690"/>
              <a:gd name="connsiteY162" fmla="*/ 1751439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7 w 9117690"/>
              <a:gd name="connsiteY181" fmla="*/ 1751439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6 w 9117690"/>
              <a:gd name="connsiteY191" fmla="*/ 1751439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7 w 9117690"/>
              <a:gd name="connsiteY182" fmla="*/ 1751439 h 4971224"/>
              <a:gd name="connsiteX183" fmla="*/ 1025296 w 9117690"/>
              <a:gd name="connsiteY183" fmla="*/ 4228285 h 4971224"/>
              <a:gd name="connsiteX184" fmla="*/ 1015158 w 9117690"/>
              <a:gd name="connsiteY184" fmla="*/ 4178066 h 4971224"/>
              <a:gd name="connsiteX185" fmla="*/ 896270 w 9117690"/>
              <a:gd name="connsiteY185" fmla="*/ 4099262 h 4971224"/>
              <a:gd name="connsiteX186" fmla="*/ 777383 w 9117690"/>
              <a:gd name="connsiteY186" fmla="*/ 4178066 h 4971224"/>
              <a:gd name="connsiteX187" fmla="*/ 767619 w 9117690"/>
              <a:gd name="connsiteY187" fmla="*/ 4226427 h 4971224"/>
              <a:gd name="connsiteX188" fmla="*/ 767619 w 9117690"/>
              <a:gd name="connsiteY188" fmla="*/ 4311766 h 4971224"/>
              <a:gd name="connsiteX189" fmla="*/ 638592 w 9117690"/>
              <a:gd name="connsiteY189" fmla="*/ 4440793 h 4971224"/>
              <a:gd name="connsiteX190" fmla="*/ 638593 w 9117690"/>
              <a:gd name="connsiteY190" fmla="*/ 4440792 h 4971224"/>
              <a:gd name="connsiteX191" fmla="*/ 509566 w 9117690"/>
              <a:gd name="connsiteY191" fmla="*/ 4311765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203" fmla="*/ 0 w 9117690"/>
              <a:gd name="connsiteY203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5 w 9117690"/>
              <a:gd name="connsiteY191" fmla="*/ 3717745 h 4971224"/>
              <a:gd name="connsiteX192" fmla="*/ 499427 w 9117690"/>
              <a:gd name="connsiteY192" fmla="*/ 3667526 h 4971224"/>
              <a:gd name="connsiteX193" fmla="*/ 380539 w 9117690"/>
              <a:gd name="connsiteY193" fmla="*/ 3588722 h 4971224"/>
              <a:gd name="connsiteX194" fmla="*/ 261652 w 9117690"/>
              <a:gd name="connsiteY194" fmla="*/ 3667526 h 4971224"/>
              <a:gd name="connsiteX195" fmla="*/ 258054 w 9117690"/>
              <a:gd name="connsiteY195" fmla="*/ 3685345 h 4971224"/>
              <a:gd name="connsiteX196" fmla="*/ 258054 w 9117690"/>
              <a:gd name="connsiteY196" fmla="*/ 3774263 h 4971224"/>
              <a:gd name="connsiteX197" fmla="*/ 129027 w 9117690"/>
              <a:gd name="connsiteY197" fmla="*/ 3903290 h 4971224"/>
              <a:gd name="connsiteX198" fmla="*/ 129028 w 9117690"/>
              <a:gd name="connsiteY198" fmla="*/ 3903289 h 4971224"/>
              <a:gd name="connsiteX199" fmla="*/ 1 w 9117690"/>
              <a:gd name="connsiteY199" fmla="*/ 3774262 h 4971224"/>
              <a:gd name="connsiteX200" fmla="*/ 1 w 9117690"/>
              <a:gd name="connsiteY200" fmla="*/ 1751439 h 4971224"/>
              <a:gd name="connsiteX201" fmla="*/ 0 w 9117690"/>
              <a:gd name="connsiteY201" fmla="*/ 1751439 h 4971224"/>
              <a:gd name="connsiteX202" fmla="*/ 0 w 9117690"/>
              <a:gd name="connsiteY202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6 w 9117690"/>
              <a:gd name="connsiteY181" fmla="*/ 4228285 h 4971224"/>
              <a:gd name="connsiteX182" fmla="*/ 1015158 w 9117690"/>
              <a:gd name="connsiteY182" fmla="*/ 4178066 h 4971224"/>
              <a:gd name="connsiteX183" fmla="*/ 896270 w 9117690"/>
              <a:gd name="connsiteY183" fmla="*/ 4099262 h 4971224"/>
              <a:gd name="connsiteX184" fmla="*/ 777383 w 9117690"/>
              <a:gd name="connsiteY184" fmla="*/ 4178066 h 4971224"/>
              <a:gd name="connsiteX185" fmla="*/ 767619 w 9117690"/>
              <a:gd name="connsiteY185" fmla="*/ 4226427 h 4971224"/>
              <a:gd name="connsiteX186" fmla="*/ 767619 w 9117690"/>
              <a:gd name="connsiteY186" fmla="*/ 4311766 h 4971224"/>
              <a:gd name="connsiteX187" fmla="*/ 638592 w 9117690"/>
              <a:gd name="connsiteY187" fmla="*/ 4440793 h 4971224"/>
              <a:gd name="connsiteX188" fmla="*/ 638593 w 9117690"/>
              <a:gd name="connsiteY188" fmla="*/ 4440792 h 4971224"/>
              <a:gd name="connsiteX189" fmla="*/ 509566 w 9117690"/>
              <a:gd name="connsiteY189" fmla="*/ 4311765 h 4971224"/>
              <a:gd name="connsiteX190" fmla="*/ 509565 w 9117690"/>
              <a:gd name="connsiteY190" fmla="*/ 3717745 h 4971224"/>
              <a:gd name="connsiteX191" fmla="*/ 499427 w 9117690"/>
              <a:gd name="connsiteY191" fmla="*/ 3667526 h 4971224"/>
              <a:gd name="connsiteX192" fmla="*/ 380539 w 9117690"/>
              <a:gd name="connsiteY192" fmla="*/ 3588722 h 4971224"/>
              <a:gd name="connsiteX193" fmla="*/ 261652 w 9117690"/>
              <a:gd name="connsiteY193" fmla="*/ 3667526 h 4971224"/>
              <a:gd name="connsiteX194" fmla="*/ 258054 w 9117690"/>
              <a:gd name="connsiteY194" fmla="*/ 3685345 h 4971224"/>
              <a:gd name="connsiteX195" fmla="*/ 258054 w 9117690"/>
              <a:gd name="connsiteY195" fmla="*/ 3774263 h 4971224"/>
              <a:gd name="connsiteX196" fmla="*/ 129027 w 9117690"/>
              <a:gd name="connsiteY196" fmla="*/ 3903290 h 4971224"/>
              <a:gd name="connsiteX197" fmla="*/ 129028 w 9117690"/>
              <a:gd name="connsiteY197" fmla="*/ 3903289 h 4971224"/>
              <a:gd name="connsiteX198" fmla="*/ 1 w 9117690"/>
              <a:gd name="connsiteY198" fmla="*/ 3774262 h 4971224"/>
              <a:gd name="connsiteX199" fmla="*/ 1 w 9117690"/>
              <a:gd name="connsiteY199" fmla="*/ 1751439 h 4971224"/>
              <a:gd name="connsiteX200" fmla="*/ 0 w 9117690"/>
              <a:gd name="connsiteY200" fmla="*/ 1751439 h 4971224"/>
              <a:gd name="connsiteX201" fmla="*/ 0 w 9117690"/>
              <a:gd name="connsiteY201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1 w 9117690"/>
              <a:gd name="connsiteY162" fmla="*/ 3795012 h 4971224"/>
              <a:gd name="connsiteX163" fmla="*/ 2028143 w 9117690"/>
              <a:gd name="connsiteY163" fmla="*/ 3744793 h 4971224"/>
              <a:gd name="connsiteX164" fmla="*/ 1909255 w 9117690"/>
              <a:gd name="connsiteY164" fmla="*/ 3665989 h 4971224"/>
              <a:gd name="connsiteX165" fmla="*/ 1790368 w 9117690"/>
              <a:gd name="connsiteY165" fmla="*/ 3744793 h 4971224"/>
              <a:gd name="connsiteX166" fmla="*/ 1780604 w 9117690"/>
              <a:gd name="connsiteY166" fmla="*/ 3793153 h 4971224"/>
              <a:gd name="connsiteX167" fmla="*/ 1780604 w 9117690"/>
              <a:gd name="connsiteY167" fmla="*/ 4123955 h 4971224"/>
              <a:gd name="connsiteX168" fmla="*/ 1651577 w 9117690"/>
              <a:gd name="connsiteY168" fmla="*/ 4252982 h 4971224"/>
              <a:gd name="connsiteX169" fmla="*/ 1651578 w 9117690"/>
              <a:gd name="connsiteY169" fmla="*/ 4252981 h 4971224"/>
              <a:gd name="connsiteX170" fmla="*/ 1522552 w 9117690"/>
              <a:gd name="connsiteY170" fmla="*/ 4123954 h 4971224"/>
              <a:gd name="connsiteX171" fmla="*/ 1522552 w 9117690"/>
              <a:gd name="connsiteY171" fmla="*/ 3951064 h 4971224"/>
              <a:gd name="connsiteX172" fmla="*/ 1521839 w 9117690"/>
              <a:gd name="connsiteY172" fmla="*/ 3947533 h 4971224"/>
              <a:gd name="connsiteX173" fmla="*/ 1402953 w 9117690"/>
              <a:gd name="connsiteY173" fmla="*/ 3868729 h 4971224"/>
              <a:gd name="connsiteX174" fmla="*/ 1284065 w 9117690"/>
              <a:gd name="connsiteY174" fmla="*/ 3947533 h 4971224"/>
              <a:gd name="connsiteX175" fmla="*/ 1283351 w 9117690"/>
              <a:gd name="connsiteY175" fmla="*/ 3951066 h 4971224"/>
              <a:gd name="connsiteX176" fmla="*/ 1283351 w 9117690"/>
              <a:gd name="connsiteY176" fmla="*/ 4211763 h 4971224"/>
              <a:gd name="connsiteX177" fmla="*/ 1154325 w 9117690"/>
              <a:gd name="connsiteY177" fmla="*/ 4340790 h 4971224"/>
              <a:gd name="connsiteX178" fmla="*/ 1154325 w 9117690"/>
              <a:gd name="connsiteY178" fmla="*/ 4340789 h 4971224"/>
              <a:gd name="connsiteX179" fmla="*/ 1025297 w 9117690"/>
              <a:gd name="connsiteY179" fmla="*/ 4211762 h 4971224"/>
              <a:gd name="connsiteX180" fmla="*/ 1025296 w 9117690"/>
              <a:gd name="connsiteY180" fmla="*/ 4228285 h 4971224"/>
              <a:gd name="connsiteX181" fmla="*/ 1015158 w 9117690"/>
              <a:gd name="connsiteY181" fmla="*/ 4178066 h 4971224"/>
              <a:gd name="connsiteX182" fmla="*/ 896270 w 9117690"/>
              <a:gd name="connsiteY182" fmla="*/ 4099262 h 4971224"/>
              <a:gd name="connsiteX183" fmla="*/ 777383 w 9117690"/>
              <a:gd name="connsiteY183" fmla="*/ 4178066 h 4971224"/>
              <a:gd name="connsiteX184" fmla="*/ 767619 w 9117690"/>
              <a:gd name="connsiteY184" fmla="*/ 4226427 h 4971224"/>
              <a:gd name="connsiteX185" fmla="*/ 767619 w 9117690"/>
              <a:gd name="connsiteY185" fmla="*/ 4311766 h 4971224"/>
              <a:gd name="connsiteX186" fmla="*/ 638592 w 9117690"/>
              <a:gd name="connsiteY186" fmla="*/ 4440793 h 4971224"/>
              <a:gd name="connsiteX187" fmla="*/ 638593 w 9117690"/>
              <a:gd name="connsiteY187" fmla="*/ 4440792 h 4971224"/>
              <a:gd name="connsiteX188" fmla="*/ 509566 w 9117690"/>
              <a:gd name="connsiteY188" fmla="*/ 4311765 h 4971224"/>
              <a:gd name="connsiteX189" fmla="*/ 509565 w 9117690"/>
              <a:gd name="connsiteY189" fmla="*/ 3717745 h 4971224"/>
              <a:gd name="connsiteX190" fmla="*/ 499427 w 9117690"/>
              <a:gd name="connsiteY190" fmla="*/ 3667526 h 4971224"/>
              <a:gd name="connsiteX191" fmla="*/ 380539 w 9117690"/>
              <a:gd name="connsiteY191" fmla="*/ 3588722 h 4971224"/>
              <a:gd name="connsiteX192" fmla="*/ 261652 w 9117690"/>
              <a:gd name="connsiteY192" fmla="*/ 3667526 h 4971224"/>
              <a:gd name="connsiteX193" fmla="*/ 258054 w 9117690"/>
              <a:gd name="connsiteY193" fmla="*/ 3685345 h 4971224"/>
              <a:gd name="connsiteX194" fmla="*/ 258054 w 9117690"/>
              <a:gd name="connsiteY194" fmla="*/ 3774263 h 4971224"/>
              <a:gd name="connsiteX195" fmla="*/ 129027 w 9117690"/>
              <a:gd name="connsiteY195" fmla="*/ 3903290 h 4971224"/>
              <a:gd name="connsiteX196" fmla="*/ 129028 w 9117690"/>
              <a:gd name="connsiteY196" fmla="*/ 3903289 h 4971224"/>
              <a:gd name="connsiteX197" fmla="*/ 1 w 9117690"/>
              <a:gd name="connsiteY197" fmla="*/ 3774262 h 4971224"/>
              <a:gd name="connsiteX198" fmla="*/ 1 w 9117690"/>
              <a:gd name="connsiteY198" fmla="*/ 1751439 h 4971224"/>
              <a:gd name="connsiteX199" fmla="*/ 0 w 9117690"/>
              <a:gd name="connsiteY199" fmla="*/ 1751439 h 4971224"/>
              <a:gd name="connsiteX200" fmla="*/ 0 w 9117690"/>
              <a:gd name="connsiteY200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89 w 9117690"/>
              <a:gd name="connsiteY153" fmla="*/ 4044721 h 4971224"/>
              <a:gd name="connsiteX154" fmla="*/ 2544250 w 9117690"/>
              <a:gd name="connsiteY154" fmla="*/ 3994503 h 4971224"/>
              <a:gd name="connsiteX155" fmla="*/ 2425363 w 9117690"/>
              <a:gd name="connsiteY155" fmla="*/ 3915699 h 4971224"/>
              <a:gd name="connsiteX156" fmla="*/ 2296336 w 9117690"/>
              <a:gd name="connsiteY156" fmla="*/ 4044726 h 4971224"/>
              <a:gd name="connsiteX157" fmla="*/ 2296336 w 9117690"/>
              <a:gd name="connsiteY157" fmla="*/ 4842197 h 4971224"/>
              <a:gd name="connsiteX158" fmla="*/ 2167309 w 9117690"/>
              <a:gd name="connsiteY158" fmla="*/ 4971224 h 4971224"/>
              <a:gd name="connsiteX159" fmla="*/ 2167310 w 9117690"/>
              <a:gd name="connsiteY159" fmla="*/ 4971223 h 4971224"/>
              <a:gd name="connsiteX160" fmla="*/ 2038282 w 9117690"/>
              <a:gd name="connsiteY160" fmla="*/ 4842196 h 4971224"/>
              <a:gd name="connsiteX161" fmla="*/ 2038281 w 9117690"/>
              <a:gd name="connsiteY161" fmla="*/ 3795012 h 4971224"/>
              <a:gd name="connsiteX162" fmla="*/ 2028143 w 9117690"/>
              <a:gd name="connsiteY162" fmla="*/ 3744793 h 4971224"/>
              <a:gd name="connsiteX163" fmla="*/ 1909255 w 9117690"/>
              <a:gd name="connsiteY163" fmla="*/ 3665989 h 4971224"/>
              <a:gd name="connsiteX164" fmla="*/ 1790368 w 9117690"/>
              <a:gd name="connsiteY164" fmla="*/ 3744793 h 4971224"/>
              <a:gd name="connsiteX165" fmla="*/ 1780604 w 9117690"/>
              <a:gd name="connsiteY165" fmla="*/ 3793153 h 4971224"/>
              <a:gd name="connsiteX166" fmla="*/ 1780604 w 9117690"/>
              <a:gd name="connsiteY166" fmla="*/ 4123955 h 4971224"/>
              <a:gd name="connsiteX167" fmla="*/ 1651577 w 9117690"/>
              <a:gd name="connsiteY167" fmla="*/ 4252982 h 4971224"/>
              <a:gd name="connsiteX168" fmla="*/ 1651578 w 9117690"/>
              <a:gd name="connsiteY168" fmla="*/ 4252981 h 4971224"/>
              <a:gd name="connsiteX169" fmla="*/ 1522552 w 9117690"/>
              <a:gd name="connsiteY169" fmla="*/ 4123954 h 4971224"/>
              <a:gd name="connsiteX170" fmla="*/ 1522552 w 9117690"/>
              <a:gd name="connsiteY170" fmla="*/ 3951064 h 4971224"/>
              <a:gd name="connsiteX171" fmla="*/ 1521839 w 9117690"/>
              <a:gd name="connsiteY171" fmla="*/ 3947533 h 4971224"/>
              <a:gd name="connsiteX172" fmla="*/ 1402953 w 9117690"/>
              <a:gd name="connsiteY172" fmla="*/ 3868729 h 4971224"/>
              <a:gd name="connsiteX173" fmla="*/ 1284065 w 9117690"/>
              <a:gd name="connsiteY173" fmla="*/ 3947533 h 4971224"/>
              <a:gd name="connsiteX174" fmla="*/ 1283351 w 9117690"/>
              <a:gd name="connsiteY174" fmla="*/ 3951066 h 4971224"/>
              <a:gd name="connsiteX175" fmla="*/ 1283351 w 9117690"/>
              <a:gd name="connsiteY175" fmla="*/ 4211763 h 4971224"/>
              <a:gd name="connsiteX176" fmla="*/ 1154325 w 9117690"/>
              <a:gd name="connsiteY176" fmla="*/ 4340790 h 4971224"/>
              <a:gd name="connsiteX177" fmla="*/ 1154325 w 9117690"/>
              <a:gd name="connsiteY177" fmla="*/ 4340789 h 4971224"/>
              <a:gd name="connsiteX178" fmla="*/ 1025297 w 9117690"/>
              <a:gd name="connsiteY178" fmla="*/ 4211762 h 4971224"/>
              <a:gd name="connsiteX179" fmla="*/ 1025296 w 9117690"/>
              <a:gd name="connsiteY179" fmla="*/ 4228285 h 4971224"/>
              <a:gd name="connsiteX180" fmla="*/ 1015158 w 9117690"/>
              <a:gd name="connsiteY180" fmla="*/ 4178066 h 4971224"/>
              <a:gd name="connsiteX181" fmla="*/ 896270 w 9117690"/>
              <a:gd name="connsiteY181" fmla="*/ 4099262 h 4971224"/>
              <a:gd name="connsiteX182" fmla="*/ 777383 w 9117690"/>
              <a:gd name="connsiteY182" fmla="*/ 4178066 h 4971224"/>
              <a:gd name="connsiteX183" fmla="*/ 767619 w 9117690"/>
              <a:gd name="connsiteY183" fmla="*/ 4226427 h 4971224"/>
              <a:gd name="connsiteX184" fmla="*/ 767619 w 9117690"/>
              <a:gd name="connsiteY184" fmla="*/ 4311766 h 4971224"/>
              <a:gd name="connsiteX185" fmla="*/ 638592 w 9117690"/>
              <a:gd name="connsiteY185" fmla="*/ 4440793 h 4971224"/>
              <a:gd name="connsiteX186" fmla="*/ 638593 w 9117690"/>
              <a:gd name="connsiteY186" fmla="*/ 4440792 h 4971224"/>
              <a:gd name="connsiteX187" fmla="*/ 509566 w 9117690"/>
              <a:gd name="connsiteY187" fmla="*/ 4311765 h 4971224"/>
              <a:gd name="connsiteX188" fmla="*/ 509565 w 9117690"/>
              <a:gd name="connsiteY188" fmla="*/ 3717745 h 4971224"/>
              <a:gd name="connsiteX189" fmla="*/ 499427 w 9117690"/>
              <a:gd name="connsiteY189" fmla="*/ 3667526 h 4971224"/>
              <a:gd name="connsiteX190" fmla="*/ 380539 w 9117690"/>
              <a:gd name="connsiteY190" fmla="*/ 3588722 h 4971224"/>
              <a:gd name="connsiteX191" fmla="*/ 261652 w 9117690"/>
              <a:gd name="connsiteY191" fmla="*/ 3667526 h 4971224"/>
              <a:gd name="connsiteX192" fmla="*/ 258054 w 9117690"/>
              <a:gd name="connsiteY192" fmla="*/ 3685345 h 4971224"/>
              <a:gd name="connsiteX193" fmla="*/ 258054 w 9117690"/>
              <a:gd name="connsiteY193" fmla="*/ 3774263 h 4971224"/>
              <a:gd name="connsiteX194" fmla="*/ 129027 w 9117690"/>
              <a:gd name="connsiteY194" fmla="*/ 3903290 h 4971224"/>
              <a:gd name="connsiteX195" fmla="*/ 129028 w 9117690"/>
              <a:gd name="connsiteY195" fmla="*/ 3903289 h 4971224"/>
              <a:gd name="connsiteX196" fmla="*/ 1 w 9117690"/>
              <a:gd name="connsiteY196" fmla="*/ 3774262 h 4971224"/>
              <a:gd name="connsiteX197" fmla="*/ 1 w 9117690"/>
              <a:gd name="connsiteY197" fmla="*/ 1751439 h 4971224"/>
              <a:gd name="connsiteX198" fmla="*/ 0 w 9117690"/>
              <a:gd name="connsiteY198" fmla="*/ 1751439 h 4971224"/>
              <a:gd name="connsiteX199" fmla="*/ 0 w 9117690"/>
              <a:gd name="connsiteY199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89 w 9117690"/>
              <a:gd name="connsiteY152" fmla="*/ 4044721 h 4971224"/>
              <a:gd name="connsiteX153" fmla="*/ 2544250 w 9117690"/>
              <a:gd name="connsiteY153" fmla="*/ 3994503 h 4971224"/>
              <a:gd name="connsiteX154" fmla="*/ 2425363 w 9117690"/>
              <a:gd name="connsiteY154" fmla="*/ 3915699 h 4971224"/>
              <a:gd name="connsiteX155" fmla="*/ 2296336 w 9117690"/>
              <a:gd name="connsiteY155" fmla="*/ 4044726 h 4971224"/>
              <a:gd name="connsiteX156" fmla="*/ 2296336 w 9117690"/>
              <a:gd name="connsiteY156" fmla="*/ 4842197 h 4971224"/>
              <a:gd name="connsiteX157" fmla="*/ 2167309 w 9117690"/>
              <a:gd name="connsiteY157" fmla="*/ 4971224 h 4971224"/>
              <a:gd name="connsiteX158" fmla="*/ 2167310 w 9117690"/>
              <a:gd name="connsiteY158" fmla="*/ 4971223 h 4971224"/>
              <a:gd name="connsiteX159" fmla="*/ 2038282 w 9117690"/>
              <a:gd name="connsiteY159" fmla="*/ 4842196 h 4971224"/>
              <a:gd name="connsiteX160" fmla="*/ 2038281 w 9117690"/>
              <a:gd name="connsiteY160" fmla="*/ 3795012 h 4971224"/>
              <a:gd name="connsiteX161" fmla="*/ 2028143 w 9117690"/>
              <a:gd name="connsiteY161" fmla="*/ 3744793 h 4971224"/>
              <a:gd name="connsiteX162" fmla="*/ 1909255 w 9117690"/>
              <a:gd name="connsiteY162" fmla="*/ 3665989 h 4971224"/>
              <a:gd name="connsiteX163" fmla="*/ 1790368 w 9117690"/>
              <a:gd name="connsiteY163" fmla="*/ 3744793 h 4971224"/>
              <a:gd name="connsiteX164" fmla="*/ 1780604 w 9117690"/>
              <a:gd name="connsiteY164" fmla="*/ 3793153 h 4971224"/>
              <a:gd name="connsiteX165" fmla="*/ 1780604 w 9117690"/>
              <a:gd name="connsiteY165" fmla="*/ 4123955 h 4971224"/>
              <a:gd name="connsiteX166" fmla="*/ 1651577 w 9117690"/>
              <a:gd name="connsiteY166" fmla="*/ 4252982 h 4971224"/>
              <a:gd name="connsiteX167" fmla="*/ 1651578 w 9117690"/>
              <a:gd name="connsiteY167" fmla="*/ 4252981 h 4971224"/>
              <a:gd name="connsiteX168" fmla="*/ 1522552 w 9117690"/>
              <a:gd name="connsiteY168" fmla="*/ 4123954 h 4971224"/>
              <a:gd name="connsiteX169" fmla="*/ 1522552 w 9117690"/>
              <a:gd name="connsiteY169" fmla="*/ 3951064 h 4971224"/>
              <a:gd name="connsiteX170" fmla="*/ 1521839 w 9117690"/>
              <a:gd name="connsiteY170" fmla="*/ 3947533 h 4971224"/>
              <a:gd name="connsiteX171" fmla="*/ 1402953 w 9117690"/>
              <a:gd name="connsiteY171" fmla="*/ 3868729 h 4971224"/>
              <a:gd name="connsiteX172" fmla="*/ 1284065 w 9117690"/>
              <a:gd name="connsiteY172" fmla="*/ 3947533 h 4971224"/>
              <a:gd name="connsiteX173" fmla="*/ 1283351 w 9117690"/>
              <a:gd name="connsiteY173" fmla="*/ 3951066 h 4971224"/>
              <a:gd name="connsiteX174" fmla="*/ 1283351 w 9117690"/>
              <a:gd name="connsiteY174" fmla="*/ 4211763 h 4971224"/>
              <a:gd name="connsiteX175" fmla="*/ 1154325 w 9117690"/>
              <a:gd name="connsiteY175" fmla="*/ 4340790 h 4971224"/>
              <a:gd name="connsiteX176" fmla="*/ 1154325 w 9117690"/>
              <a:gd name="connsiteY176" fmla="*/ 4340789 h 4971224"/>
              <a:gd name="connsiteX177" fmla="*/ 1025297 w 9117690"/>
              <a:gd name="connsiteY177" fmla="*/ 4211762 h 4971224"/>
              <a:gd name="connsiteX178" fmla="*/ 1025296 w 9117690"/>
              <a:gd name="connsiteY178" fmla="*/ 4228285 h 4971224"/>
              <a:gd name="connsiteX179" fmla="*/ 1015158 w 9117690"/>
              <a:gd name="connsiteY179" fmla="*/ 4178066 h 4971224"/>
              <a:gd name="connsiteX180" fmla="*/ 896270 w 9117690"/>
              <a:gd name="connsiteY180" fmla="*/ 4099262 h 4971224"/>
              <a:gd name="connsiteX181" fmla="*/ 777383 w 9117690"/>
              <a:gd name="connsiteY181" fmla="*/ 4178066 h 4971224"/>
              <a:gd name="connsiteX182" fmla="*/ 767619 w 9117690"/>
              <a:gd name="connsiteY182" fmla="*/ 4226427 h 4971224"/>
              <a:gd name="connsiteX183" fmla="*/ 767619 w 9117690"/>
              <a:gd name="connsiteY183" fmla="*/ 4311766 h 4971224"/>
              <a:gd name="connsiteX184" fmla="*/ 638592 w 9117690"/>
              <a:gd name="connsiteY184" fmla="*/ 4440793 h 4971224"/>
              <a:gd name="connsiteX185" fmla="*/ 638593 w 9117690"/>
              <a:gd name="connsiteY185" fmla="*/ 4440792 h 4971224"/>
              <a:gd name="connsiteX186" fmla="*/ 509566 w 9117690"/>
              <a:gd name="connsiteY186" fmla="*/ 4311765 h 4971224"/>
              <a:gd name="connsiteX187" fmla="*/ 509565 w 9117690"/>
              <a:gd name="connsiteY187" fmla="*/ 3717745 h 4971224"/>
              <a:gd name="connsiteX188" fmla="*/ 499427 w 9117690"/>
              <a:gd name="connsiteY188" fmla="*/ 3667526 h 4971224"/>
              <a:gd name="connsiteX189" fmla="*/ 380539 w 9117690"/>
              <a:gd name="connsiteY189" fmla="*/ 3588722 h 4971224"/>
              <a:gd name="connsiteX190" fmla="*/ 261652 w 9117690"/>
              <a:gd name="connsiteY190" fmla="*/ 3667526 h 4971224"/>
              <a:gd name="connsiteX191" fmla="*/ 258054 w 9117690"/>
              <a:gd name="connsiteY191" fmla="*/ 3685345 h 4971224"/>
              <a:gd name="connsiteX192" fmla="*/ 258054 w 9117690"/>
              <a:gd name="connsiteY192" fmla="*/ 3774263 h 4971224"/>
              <a:gd name="connsiteX193" fmla="*/ 129027 w 9117690"/>
              <a:gd name="connsiteY193" fmla="*/ 3903290 h 4971224"/>
              <a:gd name="connsiteX194" fmla="*/ 129028 w 9117690"/>
              <a:gd name="connsiteY194" fmla="*/ 3903289 h 4971224"/>
              <a:gd name="connsiteX195" fmla="*/ 1 w 9117690"/>
              <a:gd name="connsiteY195" fmla="*/ 3774262 h 4971224"/>
              <a:gd name="connsiteX196" fmla="*/ 1 w 9117690"/>
              <a:gd name="connsiteY196" fmla="*/ 1751439 h 4971224"/>
              <a:gd name="connsiteX197" fmla="*/ 0 w 9117690"/>
              <a:gd name="connsiteY197" fmla="*/ 1751439 h 4971224"/>
              <a:gd name="connsiteX198" fmla="*/ 0 w 9117690"/>
              <a:gd name="connsiteY198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014 w 9117690"/>
              <a:gd name="connsiteY108" fmla="*/ 3019403 h 4971224"/>
              <a:gd name="connsiteX109" fmla="*/ 4484211 w 9117690"/>
              <a:gd name="connsiteY109" fmla="*/ 3138291 h 4971224"/>
              <a:gd name="connsiteX110" fmla="*/ 4436141 w 9117690"/>
              <a:gd name="connsiteY110" fmla="*/ 3147995 h 4971224"/>
              <a:gd name="connsiteX111" fmla="*/ 4436141 w 9117690"/>
              <a:gd name="connsiteY111" fmla="*/ 3148733 h 4971224"/>
              <a:gd name="connsiteX112" fmla="*/ 4412661 w 9117690"/>
              <a:gd name="connsiteY112" fmla="*/ 3151100 h 4971224"/>
              <a:gd name="connsiteX113" fmla="*/ 4335596 w 9117690"/>
              <a:gd name="connsiteY113" fmla="*/ 3197544 h 4971224"/>
              <a:gd name="connsiteX114" fmla="*/ 4314689 w 9117690"/>
              <a:gd name="connsiteY114" fmla="*/ 3233987 h 4971224"/>
              <a:gd name="connsiteX115" fmla="*/ 4314689 w 9117690"/>
              <a:gd name="connsiteY115" fmla="*/ 3369599 h 4971224"/>
              <a:gd name="connsiteX116" fmla="*/ 4235886 w 9117690"/>
              <a:gd name="connsiteY116" fmla="*/ 3488487 h 4971224"/>
              <a:gd name="connsiteX117" fmla="*/ 4187818 w 9117690"/>
              <a:gd name="connsiteY117" fmla="*/ 3498191 h 4971224"/>
              <a:gd name="connsiteX118" fmla="*/ 4187818 w 9117690"/>
              <a:gd name="connsiteY118" fmla="*/ 3498929 h 4971224"/>
              <a:gd name="connsiteX119" fmla="*/ 4164338 w 9117690"/>
              <a:gd name="connsiteY119" fmla="*/ 3501296 h 4971224"/>
              <a:gd name="connsiteX120" fmla="*/ 4087274 w 9117690"/>
              <a:gd name="connsiteY120" fmla="*/ 3547740 h 4971224"/>
              <a:gd name="connsiteX121" fmla="*/ 4066135 w 9117690"/>
              <a:gd name="connsiteY121" fmla="*/ 3584586 h 4971224"/>
              <a:gd name="connsiteX122" fmla="*/ 4066135 w 9117690"/>
              <a:gd name="connsiteY122" fmla="*/ 3742355 h 4971224"/>
              <a:gd name="connsiteX123" fmla="*/ 3937109 w 9117690"/>
              <a:gd name="connsiteY123" fmla="*/ 3871382 h 4971224"/>
              <a:gd name="connsiteX124" fmla="*/ 3937109 w 9117690"/>
              <a:gd name="connsiteY124" fmla="*/ 3871381 h 4971224"/>
              <a:gd name="connsiteX125" fmla="*/ 3808082 w 9117690"/>
              <a:gd name="connsiteY125" fmla="*/ 3742354 h 4971224"/>
              <a:gd name="connsiteX126" fmla="*/ 3808082 w 9117690"/>
              <a:gd name="connsiteY126" fmla="*/ 3249609 h 4971224"/>
              <a:gd name="connsiteX127" fmla="*/ 3799694 w 9117690"/>
              <a:gd name="connsiteY127" fmla="*/ 3208059 h 4971224"/>
              <a:gd name="connsiteX128" fmla="*/ 3680807 w 9117690"/>
              <a:gd name="connsiteY128" fmla="*/ 3129255 h 4971224"/>
              <a:gd name="connsiteX129" fmla="*/ 3561920 w 9117690"/>
              <a:gd name="connsiteY129" fmla="*/ 3208059 h 4971224"/>
              <a:gd name="connsiteX130" fmla="*/ 3561433 w 9117690"/>
              <a:gd name="connsiteY130" fmla="*/ 3210469 h 4971224"/>
              <a:gd name="connsiteX131" fmla="*/ 3561433 w 9117690"/>
              <a:gd name="connsiteY131" fmla="*/ 3465610 h 4971224"/>
              <a:gd name="connsiteX132" fmla="*/ 3482629 w 9117690"/>
              <a:gd name="connsiteY132" fmla="*/ 3584498 h 4971224"/>
              <a:gd name="connsiteX133" fmla="*/ 3438829 w 9117690"/>
              <a:gd name="connsiteY133" fmla="*/ 3593340 h 4971224"/>
              <a:gd name="connsiteX134" fmla="*/ 3438829 w 9117690"/>
              <a:gd name="connsiteY134" fmla="*/ 3594706 h 4971224"/>
              <a:gd name="connsiteX135" fmla="*/ 3415349 w 9117690"/>
              <a:gd name="connsiteY135" fmla="*/ 3597073 h 4971224"/>
              <a:gd name="connsiteX136" fmla="*/ 3315620 w 9117690"/>
              <a:gd name="connsiteY136" fmla="*/ 3683022 h 4971224"/>
              <a:gd name="connsiteX137" fmla="*/ 3307419 w 9117690"/>
              <a:gd name="connsiteY137" fmla="*/ 3729493 h 4971224"/>
              <a:gd name="connsiteX138" fmla="*/ 3307419 w 9117690"/>
              <a:gd name="connsiteY138" fmla="*/ 4196662 h 4971224"/>
              <a:gd name="connsiteX139" fmla="*/ 3178392 w 9117690"/>
              <a:gd name="connsiteY139" fmla="*/ 4325689 h 4971224"/>
              <a:gd name="connsiteX140" fmla="*/ 3178393 w 9117690"/>
              <a:gd name="connsiteY140" fmla="*/ 4325690 h 4971224"/>
              <a:gd name="connsiteX141" fmla="*/ 3049366 w 9117690"/>
              <a:gd name="connsiteY141" fmla="*/ 4196663 h 4971224"/>
              <a:gd name="connsiteX142" fmla="*/ 3049366 w 9117690"/>
              <a:gd name="connsiteY142" fmla="*/ 3544518 h 4971224"/>
              <a:gd name="connsiteX143" fmla="*/ 3033349 w 9117690"/>
              <a:gd name="connsiteY143" fmla="*/ 3518119 h 4971224"/>
              <a:gd name="connsiteX144" fmla="*/ 2933786 w 9117690"/>
              <a:gd name="connsiteY144" fmla="*/ 3471165 h 4971224"/>
              <a:gd name="connsiteX145" fmla="*/ 2814899 w 9117690"/>
              <a:gd name="connsiteY145" fmla="*/ 3549969 h 4971224"/>
              <a:gd name="connsiteX146" fmla="*/ 2812443 w 9117690"/>
              <a:gd name="connsiteY146" fmla="*/ 3562129 h 4971224"/>
              <a:gd name="connsiteX147" fmla="*/ 2812443 w 9117690"/>
              <a:gd name="connsiteY147" fmla="*/ 4069851 h 4971224"/>
              <a:gd name="connsiteX148" fmla="*/ 2683416 w 9117690"/>
              <a:gd name="connsiteY148" fmla="*/ 4198878 h 4971224"/>
              <a:gd name="connsiteX149" fmla="*/ 2683417 w 9117690"/>
              <a:gd name="connsiteY149" fmla="*/ 4198877 h 4971224"/>
              <a:gd name="connsiteX150" fmla="*/ 2554391 w 9117690"/>
              <a:gd name="connsiteY150" fmla="*/ 4069850 h 4971224"/>
              <a:gd name="connsiteX151" fmla="*/ 2554389 w 9117690"/>
              <a:gd name="connsiteY151" fmla="*/ 4044721 h 4971224"/>
              <a:gd name="connsiteX152" fmla="*/ 2544250 w 9117690"/>
              <a:gd name="connsiteY152" fmla="*/ 3994503 h 4971224"/>
              <a:gd name="connsiteX153" fmla="*/ 2425363 w 9117690"/>
              <a:gd name="connsiteY153" fmla="*/ 3915699 h 4971224"/>
              <a:gd name="connsiteX154" fmla="*/ 2296336 w 9117690"/>
              <a:gd name="connsiteY154" fmla="*/ 4044726 h 4971224"/>
              <a:gd name="connsiteX155" fmla="*/ 2296336 w 9117690"/>
              <a:gd name="connsiteY155" fmla="*/ 4842197 h 4971224"/>
              <a:gd name="connsiteX156" fmla="*/ 2167309 w 9117690"/>
              <a:gd name="connsiteY156" fmla="*/ 4971224 h 4971224"/>
              <a:gd name="connsiteX157" fmla="*/ 2167310 w 9117690"/>
              <a:gd name="connsiteY157" fmla="*/ 4971223 h 4971224"/>
              <a:gd name="connsiteX158" fmla="*/ 2038282 w 9117690"/>
              <a:gd name="connsiteY158" fmla="*/ 4842196 h 4971224"/>
              <a:gd name="connsiteX159" fmla="*/ 2038281 w 9117690"/>
              <a:gd name="connsiteY159" fmla="*/ 3795012 h 4971224"/>
              <a:gd name="connsiteX160" fmla="*/ 2028143 w 9117690"/>
              <a:gd name="connsiteY160" fmla="*/ 3744793 h 4971224"/>
              <a:gd name="connsiteX161" fmla="*/ 1909255 w 9117690"/>
              <a:gd name="connsiteY161" fmla="*/ 3665989 h 4971224"/>
              <a:gd name="connsiteX162" fmla="*/ 1790368 w 9117690"/>
              <a:gd name="connsiteY162" fmla="*/ 3744793 h 4971224"/>
              <a:gd name="connsiteX163" fmla="*/ 1780604 w 9117690"/>
              <a:gd name="connsiteY163" fmla="*/ 3793153 h 4971224"/>
              <a:gd name="connsiteX164" fmla="*/ 1780604 w 9117690"/>
              <a:gd name="connsiteY164" fmla="*/ 4123955 h 4971224"/>
              <a:gd name="connsiteX165" fmla="*/ 1651577 w 9117690"/>
              <a:gd name="connsiteY165" fmla="*/ 4252982 h 4971224"/>
              <a:gd name="connsiteX166" fmla="*/ 1651578 w 9117690"/>
              <a:gd name="connsiteY166" fmla="*/ 4252981 h 4971224"/>
              <a:gd name="connsiteX167" fmla="*/ 1522552 w 9117690"/>
              <a:gd name="connsiteY167" fmla="*/ 4123954 h 4971224"/>
              <a:gd name="connsiteX168" fmla="*/ 1522552 w 9117690"/>
              <a:gd name="connsiteY168" fmla="*/ 3951064 h 4971224"/>
              <a:gd name="connsiteX169" fmla="*/ 1521839 w 9117690"/>
              <a:gd name="connsiteY169" fmla="*/ 3947533 h 4971224"/>
              <a:gd name="connsiteX170" fmla="*/ 1402953 w 9117690"/>
              <a:gd name="connsiteY170" fmla="*/ 3868729 h 4971224"/>
              <a:gd name="connsiteX171" fmla="*/ 1284065 w 9117690"/>
              <a:gd name="connsiteY171" fmla="*/ 3947533 h 4971224"/>
              <a:gd name="connsiteX172" fmla="*/ 1283351 w 9117690"/>
              <a:gd name="connsiteY172" fmla="*/ 3951066 h 4971224"/>
              <a:gd name="connsiteX173" fmla="*/ 1283351 w 9117690"/>
              <a:gd name="connsiteY173" fmla="*/ 4211763 h 4971224"/>
              <a:gd name="connsiteX174" fmla="*/ 1154325 w 9117690"/>
              <a:gd name="connsiteY174" fmla="*/ 4340790 h 4971224"/>
              <a:gd name="connsiteX175" fmla="*/ 1154325 w 9117690"/>
              <a:gd name="connsiteY175" fmla="*/ 4340789 h 4971224"/>
              <a:gd name="connsiteX176" fmla="*/ 1025297 w 9117690"/>
              <a:gd name="connsiteY176" fmla="*/ 4211762 h 4971224"/>
              <a:gd name="connsiteX177" fmla="*/ 1025296 w 9117690"/>
              <a:gd name="connsiteY177" fmla="*/ 4228285 h 4971224"/>
              <a:gd name="connsiteX178" fmla="*/ 1015158 w 9117690"/>
              <a:gd name="connsiteY178" fmla="*/ 4178066 h 4971224"/>
              <a:gd name="connsiteX179" fmla="*/ 896270 w 9117690"/>
              <a:gd name="connsiteY179" fmla="*/ 4099262 h 4971224"/>
              <a:gd name="connsiteX180" fmla="*/ 777383 w 9117690"/>
              <a:gd name="connsiteY180" fmla="*/ 4178066 h 4971224"/>
              <a:gd name="connsiteX181" fmla="*/ 767619 w 9117690"/>
              <a:gd name="connsiteY181" fmla="*/ 4226427 h 4971224"/>
              <a:gd name="connsiteX182" fmla="*/ 767619 w 9117690"/>
              <a:gd name="connsiteY182" fmla="*/ 4311766 h 4971224"/>
              <a:gd name="connsiteX183" fmla="*/ 638592 w 9117690"/>
              <a:gd name="connsiteY183" fmla="*/ 4440793 h 4971224"/>
              <a:gd name="connsiteX184" fmla="*/ 638593 w 9117690"/>
              <a:gd name="connsiteY184" fmla="*/ 4440792 h 4971224"/>
              <a:gd name="connsiteX185" fmla="*/ 509566 w 9117690"/>
              <a:gd name="connsiteY185" fmla="*/ 4311765 h 4971224"/>
              <a:gd name="connsiteX186" fmla="*/ 509565 w 9117690"/>
              <a:gd name="connsiteY186" fmla="*/ 3717745 h 4971224"/>
              <a:gd name="connsiteX187" fmla="*/ 499427 w 9117690"/>
              <a:gd name="connsiteY187" fmla="*/ 3667526 h 4971224"/>
              <a:gd name="connsiteX188" fmla="*/ 380539 w 9117690"/>
              <a:gd name="connsiteY188" fmla="*/ 3588722 h 4971224"/>
              <a:gd name="connsiteX189" fmla="*/ 261652 w 9117690"/>
              <a:gd name="connsiteY189" fmla="*/ 3667526 h 4971224"/>
              <a:gd name="connsiteX190" fmla="*/ 258054 w 9117690"/>
              <a:gd name="connsiteY190" fmla="*/ 3685345 h 4971224"/>
              <a:gd name="connsiteX191" fmla="*/ 258054 w 9117690"/>
              <a:gd name="connsiteY191" fmla="*/ 3774263 h 4971224"/>
              <a:gd name="connsiteX192" fmla="*/ 129027 w 9117690"/>
              <a:gd name="connsiteY192" fmla="*/ 3903290 h 4971224"/>
              <a:gd name="connsiteX193" fmla="*/ 129028 w 9117690"/>
              <a:gd name="connsiteY193" fmla="*/ 3903289 h 4971224"/>
              <a:gd name="connsiteX194" fmla="*/ 1 w 9117690"/>
              <a:gd name="connsiteY194" fmla="*/ 3774262 h 4971224"/>
              <a:gd name="connsiteX195" fmla="*/ 1 w 9117690"/>
              <a:gd name="connsiteY195" fmla="*/ 1751439 h 4971224"/>
              <a:gd name="connsiteX196" fmla="*/ 0 w 9117690"/>
              <a:gd name="connsiteY196" fmla="*/ 1751439 h 4971224"/>
              <a:gd name="connsiteX197" fmla="*/ 0 w 9117690"/>
              <a:gd name="connsiteY197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014 w 9117690"/>
              <a:gd name="connsiteY107" fmla="*/ 3019403 h 4971224"/>
              <a:gd name="connsiteX108" fmla="*/ 4484211 w 9117690"/>
              <a:gd name="connsiteY108" fmla="*/ 3138291 h 4971224"/>
              <a:gd name="connsiteX109" fmla="*/ 4436141 w 9117690"/>
              <a:gd name="connsiteY109" fmla="*/ 3147995 h 4971224"/>
              <a:gd name="connsiteX110" fmla="*/ 4436141 w 9117690"/>
              <a:gd name="connsiteY110" fmla="*/ 3148733 h 4971224"/>
              <a:gd name="connsiteX111" fmla="*/ 4412661 w 9117690"/>
              <a:gd name="connsiteY111" fmla="*/ 3151100 h 4971224"/>
              <a:gd name="connsiteX112" fmla="*/ 4335596 w 9117690"/>
              <a:gd name="connsiteY112" fmla="*/ 3197544 h 4971224"/>
              <a:gd name="connsiteX113" fmla="*/ 4314689 w 9117690"/>
              <a:gd name="connsiteY113" fmla="*/ 3233987 h 4971224"/>
              <a:gd name="connsiteX114" fmla="*/ 4314689 w 9117690"/>
              <a:gd name="connsiteY114" fmla="*/ 3369599 h 4971224"/>
              <a:gd name="connsiteX115" fmla="*/ 4235886 w 9117690"/>
              <a:gd name="connsiteY115" fmla="*/ 3488487 h 4971224"/>
              <a:gd name="connsiteX116" fmla="*/ 4187818 w 9117690"/>
              <a:gd name="connsiteY116" fmla="*/ 3498191 h 4971224"/>
              <a:gd name="connsiteX117" fmla="*/ 4187818 w 9117690"/>
              <a:gd name="connsiteY117" fmla="*/ 3498929 h 4971224"/>
              <a:gd name="connsiteX118" fmla="*/ 4164338 w 9117690"/>
              <a:gd name="connsiteY118" fmla="*/ 3501296 h 4971224"/>
              <a:gd name="connsiteX119" fmla="*/ 4087274 w 9117690"/>
              <a:gd name="connsiteY119" fmla="*/ 3547740 h 4971224"/>
              <a:gd name="connsiteX120" fmla="*/ 4066135 w 9117690"/>
              <a:gd name="connsiteY120" fmla="*/ 3584586 h 4971224"/>
              <a:gd name="connsiteX121" fmla="*/ 4066135 w 9117690"/>
              <a:gd name="connsiteY121" fmla="*/ 3742355 h 4971224"/>
              <a:gd name="connsiteX122" fmla="*/ 3937109 w 9117690"/>
              <a:gd name="connsiteY122" fmla="*/ 3871382 h 4971224"/>
              <a:gd name="connsiteX123" fmla="*/ 3937109 w 9117690"/>
              <a:gd name="connsiteY123" fmla="*/ 3871381 h 4971224"/>
              <a:gd name="connsiteX124" fmla="*/ 3808082 w 9117690"/>
              <a:gd name="connsiteY124" fmla="*/ 3742354 h 4971224"/>
              <a:gd name="connsiteX125" fmla="*/ 3808082 w 9117690"/>
              <a:gd name="connsiteY125" fmla="*/ 3249609 h 4971224"/>
              <a:gd name="connsiteX126" fmla="*/ 3799694 w 9117690"/>
              <a:gd name="connsiteY126" fmla="*/ 3208059 h 4971224"/>
              <a:gd name="connsiteX127" fmla="*/ 3680807 w 9117690"/>
              <a:gd name="connsiteY127" fmla="*/ 3129255 h 4971224"/>
              <a:gd name="connsiteX128" fmla="*/ 3561920 w 9117690"/>
              <a:gd name="connsiteY128" fmla="*/ 3208059 h 4971224"/>
              <a:gd name="connsiteX129" fmla="*/ 3561433 w 9117690"/>
              <a:gd name="connsiteY129" fmla="*/ 3210469 h 4971224"/>
              <a:gd name="connsiteX130" fmla="*/ 3561433 w 9117690"/>
              <a:gd name="connsiteY130" fmla="*/ 3465610 h 4971224"/>
              <a:gd name="connsiteX131" fmla="*/ 3482629 w 9117690"/>
              <a:gd name="connsiteY131" fmla="*/ 3584498 h 4971224"/>
              <a:gd name="connsiteX132" fmla="*/ 3438829 w 9117690"/>
              <a:gd name="connsiteY132" fmla="*/ 3593340 h 4971224"/>
              <a:gd name="connsiteX133" fmla="*/ 3438829 w 9117690"/>
              <a:gd name="connsiteY133" fmla="*/ 3594706 h 4971224"/>
              <a:gd name="connsiteX134" fmla="*/ 3415349 w 9117690"/>
              <a:gd name="connsiteY134" fmla="*/ 3597073 h 4971224"/>
              <a:gd name="connsiteX135" fmla="*/ 3315620 w 9117690"/>
              <a:gd name="connsiteY135" fmla="*/ 3683022 h 4971224"/>
              <a:gd name="connsiteX136" fmla="*/ 3307419 w 9117690"/>
              <a:gd name="connsiteY136" fmla="*/ 3729493 h 4971224"/>
              <a:gd name="connsiteX137" fmla="*/ 3307419 w 9117690"/>
              <a:gd name="connsiteY137" fmla="*/ 4196662 h 4971224"/>
              <a:gd name="connsiteX138" fmla="*/ 3178392 w 9117690"/>
              <a:gd name="connsiteY138" fmla="*/ 4325689 h 4971224"/>
              <a:gd name="connsiteX139" fmla="*/ 3178393 w 9117690"/>
              <a:gd name="connsiteY139" fmla="*/ 4325690 h 4971224"/>
              <a:gd name="connsiteX140" fmla="*/ 3049366 w 9117690"/>
              <a:gd name="connsiteY140" fmla="*/ 4196663 h 4971224"/>
              <a:gd name="connsiteX141" fmla="*/ 3049366 w 9117690"/>
              <a:gd name="connsiteY141" fmla="*/ 3544518 h 4971224"/>
              <a:gd name="connsiteX142" fmla="*/ 3033349 w 9117690"/>
              <a:gd name="connsiteY142" fmla="*/ 3518119 h 4971224"/>
              <a:gd name="connsiteX143" fmla="*/ 2933786 w 9117690"/>
              <a:gd name="connsiteY143" fmla="*/ 3471165 h 4971224"/>
              <a:gd name="connsiteX144" fmla="*/ 2814899 w 9117690"/>
              <a:gd name="connsiteY144" fmla="*/ 3549969 h 4971224"/>
              <a:gd name="connsiteX145" fmla="*/ 2812443 w 9117690"/>
              <a:gd name="connsiteY145" fmla="*/ 3562129 h 4971224"/>
              <a:gd name="connsiteX146" fmla="*/ 2812443 w 9117690"/>
              <a:gd name="connsiteY146" fmla="*/ 4069851 h 4971224"/>
              <a:gd name="connsiteX147" fmla="*/ 2683416 w 9117690"/>
              <a:gd name="connsiteY147" fmla="*/ 4198878 h 4971224"/>
              <a:gd name="connsiteX148" fmla="*/ 2683417 w 9117690"/>
              <a:gd name="connsiteY148" fmla="*/ 4198877 h 4971224"/>
              <a:gd name="connsiteX149" fmla="*/ 2554391 w 9117690"/>
              <a:gd name="connsiteY149" fmla="*/ 4069850 h 4971224"/>
              <a:gd name="connsiteX150" fmla="*/ 2554389 w 9117690"/>
              <a:gd name="connsiteY150" fmla="*/ 4044721 h 4971224"/>
              <a:gd name="connsiteX151" fmla="*/ 2544250 w 9117690"/>
              <a:gd name="connsiteY151" fmla="*/ 3994503 h 4971224"/>
              <a:gd name="connsiteX152" fmla="*/ 2425363 w 9117690"/>
              <a:gd name="connsiteY152" fmla="*/ 3915699 h 4971224"/>
              <a:gd name="connsiteX153" fmla="*/ 2296336 w 9117690"/>
              <a:gd name="connsiteY153" fmla="*/ 4044726 h 4971224"/>
              <a:gd name="connsiteX154" fmla="*/ 2296336 w 9117690"/>
              <a:gd name="connsiteY154" fmla="*/ 4842197 h 4971224"/>
              <a:gd name="connsiteX155" fmla="*/ 2167309 w 9117690"/>
              <a:gd name="connsiteY155" fmla="*/ 4971224 h 4971224"/>
              <a:gd name="connsiteX156" fmla="*/ 2167310 w 9117690"/>
              <a:gd name="connsiteY156" fmla="*/ 4971223 h 4971224"/>
              <a:gd name="connsiteX157" fmla="*/ 2038282 w 9117690"/>
              <a:gd name="connsiteY157" fmla="*/ 4842196 h 4971224"/>
              <a:gd name="connsiteX158" fmla="*/ 2038281 w 9117690"/>
              <a:gd name="connsiteY158" fmla="*/ 3795012 h 4971224"/>
              <a:gd name="connsiteX159" fmla="*/ 2028143 w 9117690"/>
              <a:gd name="connsiteY159" fmla="*/ 3744793 h 4971224"/>
              <a:gd name="connsiteX160" fmla="*/ 1909255 w 9117690"/>
              <a:gd name="connsiteY160" fmla="*/ 3665989 h 4971224"/>
              <a:gd name="connsiteX161" fmla="*/ 1790368 w 9117690"/>
              <a:gd name="connsiteY161" fmla="*/ 3744793 h 4971224"/>
              <a:gd name="connsiteX162" fmla="*/ 1780604 w 9117690"/>
              <a:gd name="connsiteY162" fmla="*/ 3793153 h 4971224"/>
              <a:gd name="connsiteX163" fmla="*/ 1780604 w 9117690"/>
              <a:gd name="connsiteY163" fmla="*/ 4123955 h 4971224"/>
              <a:gd name="connsiteX164" fmla="*/ 1651577 w 9117690"/>
              <a:gd name="connsiteY164" fmla="*/ 4252982 h 4971224"/>
              <a:gd name="connsiteX165" fmla="*/ 1651578 w 9117690"/>
              <a:gd name="connsiteY165" fmla="*/ 4252981 h 4971224"/>
              <a:gd name="connsiteX166" fmla="*/ 1522552 w 9117690"/>
              <a:gd name="connsiteY166" fmla="*/ 4123954 h 4971224"/>
              <a:gd name="connsiteX167" fmla="*/ 1522552 w 9117690"/>
              <a:gd name="connsiteY167" fmla="*/ 3951064 h 4971224"/>
              <a:gd name="connsiteX168" fmla="*/ 1521839 w 9117690"/>
              <a:gd name="connsiteY168" fmla="*/ 3947533 h 4971224"/>
              <a:gd name="connsiteX169" fmla="*/ 1402953 w 9117690"/>
              <a:gd name="connsiteY169" fmla="*/ 3868729 h 4971224"/>
              <a:gd name="connsiteX170" fmla="*/ 1284065 w 9117690"/>
              <a:gd name="connsiteY170" fmla="*/ 3947533 h 4971224"/>
              <a:gd name="connsiteX171" fmla="*/ 1283351 w 9117690"/>
              <a:gd name="connsiteY171" fmla="*/ 3951066 h 4971224"/>
              <a:gd name="connsiteX172" fmla="*/ 1283351 w 9117690"/>
              <a:gd name="connsiteY172" fmla="*/ 4211763 h 4971224"/>
              <a:gd name="connsiteX173" fmla="*/ 1154325 w 9117690"/>
              <a:gd name="connsiteY173" fmla="*/ 4340790 h 4971224"/>
              <a:gd name="connsiteX174" fmla="*/ 1154325 w 9117690"/>
              <a:gd name="connsiteY174" fmla="*/ 4340789 h 4971224"/>
              <a:gd name="connsiteX175" fmla="*/ 1025297 w 9117690"/>
              <a:gd name="connsiteY175" fmla="*/ 4211762 h 4971224"/>
              <a:gd name="connsiteX176" fmla="*/ 1025296 w 9117690"/>
              <a:gd name="connsiteY176" fmla="*/ 4228285 h 4971224"/>
              <a:gd name="connsiteX177" fmla="*/ 1015158 w 9117690"/>
              <a:gd name="connsiteY177" fmla="*/ 4178066 h 4971224"/>
              <a:gd name="connsiteX178" fmla="*/ 896270 w 9117690"/>
              <a:gd name="connsiteY178" fmla="*/ 4099262 h 4971224"/>
              <a:gd name="connsiteX179" fmla="*/ 777383 w 9117690"/>
              <a:gd name="connsiteY179" fmla="*/ 4178066 h 4971224"/>
              <a:gd name="connsiteX180" fmla="*/ 767619 w 9117690"/>
              <a:gd name="connsiteY180" fmla="*/ 4226427 h 4971224"/>
              <a:gd name="connsiteX181" fmla="*/ 767619 w 9117690"/>
              <a:gd name="connsiteY181" fmla="*/ 4311766 h 4971224"/>
              <a:gd name="connsiteX182" fmla="*/ 638592 w 9117690"/>
              <a:gd name="connsiteY182" fmla="*/ 4440793 h 4971224"/>
              <a:gd name="connsiteX183" fmla="*/ 638593 w 9117690"/>
              <a:gd name="connsiteY183" fmla="*/ 4440792 h 4971224"/>
              <a:gd name="connsiteX184" fmla="*/ 509566 w 9117690"/>
              <a:gd name="connsiteY184" fmla="*/ 4311765 h 4971224"/>
              <a:gd name="connsiteX185" fmla="*/ 509565 w 9117690"/>
              <a:gd name="connsiteY185" fmla="*/ 3717745 h 4971224"/>
              <a:gd name="connsiteX186" fmla="*/ 499427 w 9117690"/>
              <a:gd name="connsiteY186" fmla="*/ 3667526 h 4971224"/>
              <a:gd name="connsiteX187" fmla="*/ 380539 w 9117690"/>
              <a:gd name="connsiteY187" fmla="*/ 3588722 h 4971224"/>
              <a:gd name="connsiteX188" fmla="*/ 261652 w 9117690"/>
              <a:gd name="connsiteY188" fmla="*/ 3667526 h 4971224"/>
              <a:gd name="connsiteX189" fmla="*/ 258054 w 9117690"/>
              <a:gd name="connsiteY189" fmla="*/ 3685345 h 4971224"/>
              <a:gd name="connsiteX190" fmla="*/ 258054 w 9117690"/>
              <a:gd name="connsiteY190" fmla="*/ 3774263 h 4971224"/>
              <a:gd name="connsiteX191" fmla="*/ 129027 w 9117690"/>
              <a:gd name="connsiteY191" fmla="*/ 3903290 h 4971224"/>
              <a:gd name="connsiteX192" fmla="*/ 129028 w 9117690"/>
              <a:gd name="connsiteY192" fmla="*/ 3903289 h 4971224"/>
              <a:gd name="connsiteX193" fmla="*/ 1 w 9117690"/>
              <a:gd name="connsiteY193" fmla="*/ 3774262 h 4971224"/>
              <a:gd name="connsiteX194" fmla="*/ 1 w 9117690"/>
              <a:gd name="connsiteY194" fmla="*/ 1751439 h 4971224"/>
              <a:gd name="connsiteX195" fmla="*/ 0 w 9117690"/>
              <a:gd name="connsiteY195" fmla="*/ 1751439 h 4971224"/>
              <a:gd name="connsiteX196" fmla="*/ 0 w 9117690"/>
              <a:gd name="connsiteY196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2 w 9117690"/>
              <a:gd name="connsiteY63" fmla="*/ 3286861 h 4971224"/>
              <a:gd name="connsiteX64" fmla="*/ 6575924 w 9117690"/>
              <a:gd name="connsiteY64" fmla="*/ 3236642 h 4971224"/>
              <a:gd name="connsiteX65" fmla="*/ 6457036 w 9117690"/>
              <a:gd name="connsiteY65" fmla="*/ 3157838 h 4971224"/>
              <a:gd name="connsiteX66" fmla="*/ 6338149 w 9117690"/>
              <a:gd name="connsiteY66" fmla="*/ 3236642 h 4971224"/>
              <a:gd name="connsiteX67" fmla="*/ 6334551 w 9117690"/>
              <a:gd name="connsiteY67" fmla="*/ 3254461 h 4971224"/>
              <a:gd name="connsiteX68" fmla="*/ 6334551 w 9117690"/>
              <a:gd name="connsiteY68" fmla="*/ 3563407 h 4971224"/>
              <a:gd name="connsiteX69" fmla="*/ 6205524 w 9117690"/>
              <a:gd name="connsiteY69" fmla="*/ 3692434 h 4971224"/>
              <a:gd name="connsiteX70" fmla="*/ 6205525 w 9117690"/>
              <a:gd name="connsiteY70" fmla="*/ 3692433 h 4971224"/>
              <a:gd name="connsiteX71" fmla="*/ 6076498 w 9117690"/>
              <a:gd name="connsiteY71" fmla="*/ 3563406 h 4971224"/>
              <a:gd name="connsiteX72" fmla="*/ 6076498 w 9117690"/>
              <a:gd name="connsiteY72" fmla="*/ 3516668 h 4971224"/>
              <a:gd name="connsiteX73" fmla="*/ 6057828 w 9117690"/>
              <a:gd name="connsiteY73" fmla="*/ 3484126 h 4971224"/>
              <a:gd name="connsiteX74" fmla="*/ 5980764 w 9117690"/>
              <a:gd name="connsiteY74" fmla="*/ 3437682 h 4971224"/>
              <a:gd name="connsiteX75" fmla="*/ 5957284 w 9117690"/>
              <a:gd name="connsiteY75" fmla="*/ 3435315 h 4971224"/>
              <a:gd name="connsiteX76" fmla="*/ 5957284 w 9117690"/>
              <a:gd name="connsiteY76" fmla="*/ 3434577 h 4971224"/>
              <a:gd name="connsiteX77" fmla="*/ 5909214 w 9117690"/>
              <a:gd name="connsiteY77" fmla="*/ 3424873 h 4971224"/>
              <a:gd name="connsiteX78" fmla="*/ 5830411 w 9117690"/>
              <a:gd name="connsiteY78" fmla="*/ 3305985 h 4971224"/>
              <a:gd name="connsiteX79" fmla="*/ 5830411 w 9117690"/>
              <a:gd name="connsiteY79" fmla="*/ 3192001 h 4971224"/>
              <a:gd name="connsiteX80" fmla="*/ 5822022 w 9117690"/>
              <a:gd name="connsiteY80" fmla="*/ 3150451 h 4971224"/>
              <a:gd name="connsiteX81" fmla="*/ 5703135 w 9117690"/>
              <a:gd name="connsiteY81" fmla="*/ 3071647 h 4971224"/>
              <a:gd name="connsiteX82" fmla="*/ 5584247 w 9117690"/>
              <a:gd name="connsiteY82" fmla="*/ 3150451 h 4971224"/>
              <a:gd name="connsiteX83" fmla="*/ 5582058 w 9117690"/>
              <a:gd name="connsiteY83" fmla="*/ 3161295 h 4971224"/>
              <a:gd name="connsiteX84" fmla="*/ 5582058 w 9117690"/>
              <a:gd name="connsiteY84" fmla="*/ 3314699 h 4971224"/>
              <a:gd name="connsiteX85" fmla="*/ 5503255 w 9117690"/>
              <a:gd name="connsiteY85" fmla="*/ 3433587 h 4971224"/>
              <a:gd name="connsiteX86" fmla="*/ 5455185 w 9117690"/>
              <a:gd name="connsiteY86" fmla="*/ 3443291 h 4971224"/>
              <a:gd name="connsiteX87" fmla="*/ 5455185 w 9117690"/>
              <a:gd name="connsiteY87" fmla="*/ 3444029 h 4971224"/>
              <a:gd name="connsiteX88" fmla="*/ 5431705 w 9117690"/>
              <a:gd name="connsiteY88" fmla="*/ 3446396 h 4971224"/>
              <a:gd name="connsiteX89" fmla="*/ 5331976 w 9117690"/>
              <a:gd name="connsiteY89" fmla="*/ 3532345 h 4971224"/>
              <a:gd name="connsiteX90" fmla="*/ 5329772 w 9117690"/>
              <a:gd name="connsiteY90" fmla="*/ 3544835 h 4971224"/>
              <a:gd name="connsiteX91" fmla="*/ 5329772 w 9117690"/>
              <a:gd name="connsiteY91" fmla="*/ 3678743 h 4971224"/>
              <a:gd name="connsiteX92" fmla="*/ 5200745 w 9117690"/>
              <a:gd name="connsiteY92" fmla="*/ 3807770 h 4971224"/>
              <a:gd name="connsiteX93" fmla="*/ 5200746 w 9117690"/>
              <a:gd name="connsiteY93" fmla="*/ 3807769 h 4971224"/>
              <a:gd name="connsiteX94" fmla="*/ 5071719 w 9117690"/>
              <a:gd name="connsiteY94" fmla="*/ 3678742 h 4971224"/>
              <a:gd name="connsiteX95" fmla="*/ 5071719 w 9117690"/>
              <a:gd name="connsiteY95" fmla="*/ 3313488 h 4971224"/>
              <a:gd name="connsiteX96" fmla="*/ 5069515 w 9117690"/>
              <a:gd name="connsiteY96" fmla="*/ 3300998 h 4971224"/>
              <a:gd name="connsiteX97" fmla="*/ 4969786 w 9117690"/>
              <a:gd name="connsiteY97" fmla="*/ 3215049 h 4971224"/>
              <a:gd name="connsiteX98" fmla="*/ 4946306 w 9117690"/>
              <a:gd name="connsiteY98" fmla="*/ 3212682 h 4971224"/>
              <a:gd name="connsiteX99" fmla="*/ 4946306 w 9117690"/>
              <a:gd name="connsiteY99" fmla="*/ 3211944 h 4971224"/>
              <a:gd name="connsiteX100" fmla="*/ 4898236 w 9117690"/>
              <a:gd name="connsiteY100" fmla="*/ 3202240 h 4971224"/>
              <a:gd name="connsiteX101" fmla="*/ 4819433 w 9117690"/>
              <a:gd name="connsiteY101" fmla="*/ 3083352 h 4971224"/>
              <a:gd name="connsiteX102" fmla="*/ 4819433 w 9117690"/>
              <a:gd name="connsiteY102" fmla="*/ 2706976 h 4971224"/>
              <a:gd name="connsiteX103" fmla="*/ 4811044 w 9117690"/>
              <a:gd name="connsiteY103" fmla="*/ 2665427 h 4971224"/>
              <a:gd name="connsiteX104" fmla="*/ 4692157 w 9117690"/>
              <a:gd name="connsiteY104" fmla="*/ 2586623 h 4971224"/>
              <a:gd name="connsiteX105" fmla="*/ 4563130 w 9117690"/>
              <a:gd name="connsiteY105" fmla="*/ 2715650 h 4971224"/>
              <a:gd name="connsiteX106" fmla="*/ 4563014 w 9117690"/>
              <a:gd name="connsiteY106" fmla="*/ 3019403 h 4971224"/>
              <a:gd name="connsiteX107" fmla="*/ 4484211 w 9117690"/>
              <a:gd name="connsiteY107" fmla="*/ 3138291 h 4971224"/>
              <a:gd name="connsiteX108" fmla="*/ 4436141 w 9117690"/>
              <a:gd name="connsiteY108" fmla="*/ 3147995 h 4971224"/>
              <a:gd name="connsiteX109" fmla="*/ 4436141 w 9117690"/>
              <a:gd name="connsiteY109" fmla="*/ 3148733 h 4971224"/>
              <a:gd name="connsiteX110" fmla="*/ 4412661 w 9117690"/>
              <a:gd name="connsiteY110" fmla="*/ 3151100 h 4971224"/>
              <a:gd name="connsiteX111" fmla="*/ 4335596 w 9117690"/>
              <a:gd name="connsiteY111" fmla="*/ 3197544 h 4971224"/>
              <a:gd name="connsiteX112" fmla="*/ 4314689 w 9117690"/>
              <a:gd name="connsiteY112" fmla="*/ 3233987 h 4971224"/>
              <a:gd name="connsiteX113" fmla="*/ 4314689 w 9117690"/>
              <a:gd name="connsiteY113" fmla="*/ 3369599 h 4971224"/>
              <a:gd name="connsiteX114" fmla="*/ 4235886 w 9117690"/>
              <a:gd name="connsiteY114" fmla="*/ 3488487 h 4971224"/>
              <a:gd name="connsiteX115" fmla="*/ 4187818 w 9117690"/>
              <a:gd name="connsiteY115" fmla="*/ 3498191 h 4971224"/>
              <a:gd name="connsiteX116" fmla="*/ 4187818 w 9117690"/>
              <a:gd name="connsiteY116" fmla="*/ 3498929 h 4971224"/>
              <a:gd name="connsiteX117" fmla="*/ 4164338 w 9117690"/>
              <a:gd name="connsiteY117" fmla="*/ 3501296 h 4971224"/>
              <a:gd name="connsiteX118" fmla="*/ 4087274 w 9117690"/>
              <a:gd name="connsiteY118" fmla="*/ 3547740 h 4971224"/>
              <a:gd name="connsiteX119" fmla="*/ 4066135 w 9117690"/>
              <a:gd name="connsiteY119" fmla="*/ 3584586 h 4971224"/>
              <a:gd name="connsiteX120" fmla="*/ 4066135 w 9117690"/>
              <a:gd name="connsiteY120" fmla="*/ 3742355 h 4971224"/>
              <a:gd name="connsiteX121" fmla="*/ 3937109 w 9117690"/>
              <a:gd name="connsiteY121" fmla="*/ 3871382 h 4971224"/>
              <a:gd name="connsiteX122" fmla="*/ 3937109 w 9117690"/>
              <a:gd name="connsiteY122" fmla="*/ 3871381 h 4971224"/>
              <a:gd name="connsiteX123" fmla="*/ 3808082 w 9117690"/>
              <a:gd name="connsiteY123" fmla="*/ 3742354 h 4971224"/>
              <a:gd name="connsiteX124" fmla="*/ 3808082 w 9117690"/>
              <a:gd name="connsiteY124" fmla="*/ 3249609 h 4971224"/>
              <a:gd name="connsiteX125" fmla="*/ 3799694 w 9117690"/>
              <a:gd name="connsiteY125" fmla="*/ 3208059 h 4971224"/>
              <a:gd name="connsiteX126" fmla="*/ 3680807 w 9117690"/>
              <a:gd name="connsiteY126" fmla="*/ 3129255 h 4971224"/>
              <a:gd name="connsiteX127" fmla="*/ 3561920 w 9117690"/>
              <a:gd name="connsiteY127" fmla="*/ 3208059 h 4971224"/>
              <a:gd name="connsiteX128" fmla="*/ 3561433 w 9117690"/>
              <a:gd name="connsiteY128" fmla="*/ 3210469 h 4971224"/>
              <a:gd name="connsiteX129" fmla="*/ 3561433 w 9117690"/>
              <a:gd name="connsiteY129" fmla="*/ 3465610 h 4971224"/>
              <a:gd name="connsiteX130" fmla="*/ 3482629 w 9117690"/>
              <a:gd name="connsiteY130" fmla="*/ 3584498 h 4971224"/>
              <a:gd name="connsiteX131" fmla="*/ 3438829 w 9117690"/>
              <a:gd name="connsiteY131" fmla="*/ 3593340 h 4971224"/>
              <a:gd name="connsiteX132" fmla="*/ 3438829 w 9117690"/>
              <a:gd name="connsiteY132" fmla="*/ 3594706 h 4971224"/>
              <a:gd name="connsiteX133" fmla="*/ 3415349 w 9117690"/>
              <a:gd name="connsiteY133" fmla="*/ 3597073 h 4971224"/>
              <a:gd name="connsiteX134" fmla="*/ 3315620 w 9117690"/>
              <a:gd name="connsiteY134" fmla="*/ 3683022 h 4971224"/>
              <a:gd name="connsiteX135" fmla="*/ 3307419 w 9117690"/>
              <a:gd name="connsiteY135" fmla="*/ 3729493 h 4971224"/>
              <a:gd name="connsiteX136" fmla="*/ 3307419 w 9117690"/>
              <a:gd name="connsiteY136" fmla="*/ 4196662 h 4971224"/>
              <a:gd name="connsiteX137" fmla="*/ 3178392 w 9117690"/>
              <a:gd name="connsiteY137" fmla="*/ 4325689 h 4971224"/>
              <a:gd name="connsiteX138" fmla="*/ 3178393 w 9117690"/>
              <a:gd name="connsiteY138" fmla="*/ 4325690 h 4971224"/>
              <a:gd name="connsiteX139" fmla="*/ 3049366 w 9117690"/>
              <a:gd name="connsiteY139" fmla="*/ 4196663 h 4971224"/>
              <a:gd name="connsiteX140" fmla="*/ 3049366 w 9117690"/>
              <a:gd name="connsiteY140" fmla="*/ 3544518 h 4971224"/>
              <a:gd name="connsiteX141" fmla="*/ 3033349 w 9117690"/>
              <a:gd name="connsiteY141" fmla="*/ 3518119 h 4971224"/>
              <a:gd name="connsiteX142" fmla="*/ 2933786 w 9117690"/>
              <a:gd name="connsiteY142" fmla="*/ 3471165 h 4971224"/>
              <a:gd name="connsiteX143" fmla="*/ 2814899 w 9117690"/>
              <a:gd name="connsiteY143" fmla="*/ 3549969 h 4971224"/>
              <a:gd name="connsiteX144" fmla="*/ 2812443 w 9117690"/>
              <a:gd name="connsiteY144" fmla="*/ 3562129 h 4971224"/>
              <a:gd name="connsiteX145" fmla="*/ 2812443 w 9117690"/>
              <a:gd name="connsiteY145" fmla="*/ 4069851 h 4971224"/>
              <a:gd name="connsiteX146" fmla="*/ 2683416 w 9117690"/>
              <a:gd name="connsiteY146" fmla="*/ 4198878 h 4971224"/>
              <a:gd name="connsiteX147" fmla="*/ 2683417 w 9117690"/>
              <a:gd name="connsiteY147" fmla="*/ 4198877 h 4971224"/>
              <a:gd name="connsiteX148" fmla="*/ 2554391 w 9117690"/>
              <a:gd name="connsiteY148" fmla="*/ 4069850 h 4971224"/>
              <a:gd name="connsiteX149" fmla="*/ 2554389 w 9117690"/>
              <a:gd name="connsiteY149" fmla="*/ 4044721 h 4971224"/>
              <a:gd name="connsiteX150" fmla="*/ 2544250 w 9117690"/>
              <a:gd name="connsiteY150" fmla="*/ 3994503 h 4971224"/>
              <a:gd name="connsiteX151" fmla="*/ 2425363 w 9117690"/>
              <a:gd name="connsiteY151" fmla="*/ 3915699 h 4971224"/>
              <a:gd name="connsiteX152" fmla="*/ 2296336 w 9117690"/>
              <a:gd name="connsiteY152" fmla="*/ 4044726 h 4971224"/>
              <a:gd name="connsiteX153" fmla="*/ 2296336 w 9117690"/>
              <a:gd name="connsiteY153" fmla="*/ 4842197 h 4971224"/>
              <a:gd name="connsiteX154" fmla="*/ 2167309 w 9117690"/>
              <a:gd name="connsiteY154" fmla="*/ 4971224 h 4971224"/>
              <a:gd name="connsiteX155" fmla="*/ 2167310 w 9117690"/>
              <a:gd name="connsiteY155" fmla="*/ 4971223 h 4971224"/>
              <a:gd name="connsiteX156" fmla="*/ 2038282 w 9117690"/>
              <a:gd name="connsiteY156" fmla="*/ 4842196 h 4971224"/>
              <a:gd name="connsiteX157" fmla="*/ 2038281 w 9117690"/>
              <a:gd name="connsiteY157" fmla="*/ 3795012 h 4971224"/>
              <a:gd name="connsiteX158" fmla="*/ 2028143 w 9117690"/>
              <a:gd name="connsiteY158" fmla="*/ 3744793 h 4971224"/>
              <a:gd name="connsiteX159" fmla="*/ 1909255 w 9117690"/>
              <a:gd name="connsiteY159" fmla="*/ 3665989 h 4971224"/>
              <a:gd name="connsiteX160" fmla="*/ 1790368 w 9117690"/>
              <a:gd name="connsiteY160" fmla="*/ 3744793 h 4971224"/>
              <a:gd name="connsiteX161" fmla="*/ 1780604 w 9117690"/>
              <a:gd name="connsiteY161" fmla="*/ 3793153 h 4971224"/>
              <a:gd name="connsiteX162" fmla="*/ 1780604 w 9117690"/>
              <a:gd name="connsiteY162" fmla="*/ 4123955 h 4971224"/>
              <a:gd name="connsiteX163" fmla="*/ 1651577 w 9117690"/>
              <a:gd name="connsiteY163" fmla="*/ 4252982 h 4971224"/>
              <a:gd name="connsiteX164" fmla="*/ 1651578 w 9117690"/>
              <a:gd name="connsiteY164" fmla="*/ 4252981 h 4971224"/>
              <a:gd name="connsiteX165" fmla="*/ 1522552 w 9117690"/>
              <a:gd name="connsiteY165" fmla="*/ 4123954 h 4971224"/>
              <a:gd name="connsiteX166" fmla="*/ 1522552 w 9117690"/>
              <a:gd name="connsiteY166" fmla="*/ 3951064 h 4971224"/>
              <a:gd name="connsiteX167" fmla="*/ 1521839 w 9117690"/>
              <a:gd name="connsiteY167" fmla="*/ 3947533 h 4971224"/>
              <a:gd name="connsiteX168" fmla="*/ 1402953 w 9117690"/>
              <a:gd name="connsiteY168" fmla="*/ 3868729 h 4971224"/>
              <a:gd name="connsiteX169" fmla="*/ 1284065 w 9117690"/>
              <a:gd name="connsiteY169" fmla="*/ 3947533 h 4971224"/>
              <a:gd name="connsiteX170" fmla="*/ 1283351 w 9117690"/>
              <a:gd name="connsiteY170" fmla="*/ 3951066 h 4971224"/>
              <a:gd name="connsiteX171" fmla="*/ 1283351 w 9117690"/>
              <a:gd name="connsiteY171" fmla="*/ 4211763 h 4971224"/>
              <a:gd name="connsiteX172" fmla="*/ 1154325 w 9117690"/>
              <a:gd name="connsiteY172" fmla="*/ 4340790 h 4971224"/>
              <a:gd name="connsiteX173" fmla="*/ 1154325 w 9117690"/>
              <a:gd name="connsiteY173" fmla="*/ 4340789 h 4971224"/>
              <a:gd name="connsiteX174" fmla="*/ 1025297 w 9117690"/>
              <a:gd name="connsiteY174" fmla="*/ 4211762 h 4971224"/>
              <a:gd name="connsiteX175" fmla="*/ 1025296 w 9117690"/>
              <a:gd name="connsiteY175" fmla="*/ 4228285 h 4971224"/>
              <a:gd name="connsiteX176" fmla="*/ 1015158 w 9117690"/>
              <a:gd name="connsiteY176" fmla="*/ 4178066 h 4971224"/>
              <a:gd name="connsiteX177" fmla="*/ 896270 w 9117690"/>
              <a:gd name="connsiteY177" fmla="*/ 4099262 h 4971224"/>
              <a:gd name="connsiteX178" fmla="*/ 777383 w 9117690"/>
              <a:gd name="connsiteY178" fmla="*/ 4178066 h 4971224"/>
              <a:gd name="connsiteX179" fmla="*/ 767619 w 9117690"/>
              <a:gd name="connsiteY179" fmla="*/ 4226427 h 4971224"/>
              <a:gd name="connsiteX180" fmla="*/ 767619 w 9117690"/>
              <a:gd name="connsiteY180" fmla="*/ 4311766 h 4971224"/>
              <a:gd name="connsiteX181" fmla="*/ 638592 w 9117690"/>
              <a:gd name="connsiteY181" fmla="*/ 4440793 h 4971224"/>
              <a:gd name="connsiteX182" fmla="*/ 638593 w 9117690"/>
              <a:gd name="connsiteY182" fmla="*/ 4440792 h 4971224"/>
              <a:gd name="connsiteX183" fmla="*/ 509566 w 9117690"/>
              <a:gd name="connsiteY183" fmla="*/ 4311765 h 4971224"/>
              <a:gd name="connsiteX184" fmla="*/ 509565 w 9117690"/>
              <a:gd name="connsiteY184" fmla="*/ 3717745 h 4971224"/>
              <a:gd name="connsiteX185" fmla="*/ 499427 w 9117690"/>
              <a:gd name="connsiteY185" fmla="*/ 3667526 h 4971224"/>
              <a:gd name="connsiteX186" fmla="*/ 380539 w 9117690"/>
              <a:gd name="connsiteY186" fmla="*/ 3588722 h 4971224"/>
              <a:gd name="connsiteX187" fmla="*/ 261652 w 9117690"/>
              <a:gd name="connsiteY187" fmla="*/ 3667526 h 4971224"/>
              <a:gd name="connsiteX188" fmla="*/ 258054 w 9117690"/>
              <a:gd name="connsiteY188" fmla="*/ 3685345 h 4971224"/>
              <a:gd name="connsiteX189" fmla="*/ 258054 w 9117690"/>
              <a:gd name="connsiteY189" fmla="*/ 3774263 h 4971224"/>
              <a:gd name="connsiteX190" fmla="*/ 129027 w 9117690"/>
              <a:gd name="connsiteY190" fmla="*/ 3903290 h 4971224"/>
              <a:gd name="connsiteX191" fmla="*/ 129028 w 9117690"/>
              <a:gd name="connsiteY191" fmla="*/ 3903289 h 4971224"/>
              <a:gd name="connsiteX192" fmla="*/ 1 w 9117690"/>
              <a:gd name="connsiteY192" fmla="*/ 3774262 h 4971224"/>
              <a:gd name="connsiteX193" fmla="*/ 1 w 9117690"/>
              <a:gd name="connsiteY193" fmla="*/ 1751439 h 4971224"/>
              <a:gd name="connsiteX194" fmla="*/ 0 w 9117690"/>
              <a:gd name="connsiteY194" fmla="*/ 1751439 h 4971224"/>
              <a:gd name="connsiteX195" fmla="*/ 0 w 9117690"/>
              <a:gd name="connsiteY195" fmla="*/ 0 h 4971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9117690" h="4971224">
                <a:moveTo>
                  <a:pt x="3416214" y="3589692"/>
                </a:moveTo>
                <a:lnTo>
                  <a:pt x="3418663" y="3590526"/>
                </a:lnTo>
                <a:lnTo>
                  <a:pt x="3419057" y="3590560"/>
                </a:lnTo>
                <a:lnTo>
                  <a:pt x="3416214" y="3589692"/>
                </a:lnTo>
                <a:close/>
                <a:moveTo>
                  <a:pt x="0" y="0"/>
                </a:moveTo>
                <a:lnTo>
                  <a:pt x="9117690" y="0"/>
                </a:lnTo>
                <a:cubicBezTo>
                  <a:pt x="9117690" y="701579"/>
                  <a:pt x="9117689" y="1403157"/>
                  <a:pt x="9117689" y="2104736"/>
                </a:cubicBezTo>
                <a:cubicBezTo>
                  <a:pt x="9117689" y="2158181"/>
                  <a:pt x="9085195" y="2204036"/>
                  <a:pt x="9038886" y="2223622"/>
                </a:cubicBezTo>
                <a:lnTo>
                  <a:pt x="8990816" y="2233326"/>
                </a:lnTo>
                <a:lnTo>
                  <a:pt x="8990816" y="2234064"/>
                </a:lnTo>
                <a:lnTo>
                  <a:pt x="8967336" y="2236431"/>
                </a:lnTo>
                <a:cubicBezTo>
                  <a:pt x="8936537" y="2242733"/>
                  <a:pt x="8909555" y="2259509"/>
                  <a:pt x="8890272" y="2282875"/>
                </a:cubicBezTo>
                <a:lnTo>
                  <a:pt x="8869107" y="2319766"/>
                </a:lnTo>
                <a:lnTo>
                  <a:pt x="8869107" y="2383080"/>
                </a:lnTo>
                <a:cubicBezTo>
                  <a:pt x="8869107" y="2436525"/>
                  <a:pt x="8836613" y="2482380"/>
                  <a:pt x="8790304" y="2501968"/>
                </a:cubicBezTo>
                <a:lnTo>
                  <a:pt x="8742234" y="2511672"/>
                </a:lnTo>
                <a:lnTo>
                  <a:pt x="8742234" y="2512410"/>
                </a:lnTo>
                <a:lnTo>
                  <a:pt x="8718754" y="2514777"/>
                </a:lnTo>
                <a:cubicBezTo>
                  <a:pt x="8672556" y="2524230"/>
                  <a:pt x="8634944" y="2557250"/>
                  <a:pt x="8619025" y="2600726"/>
                </a:cubicBezTo>
                <a:cubicBezTo>
                  <a:pt x="8619018" y="2600764"/>
                  <a:pt x="8619012" y="2600801"/>
                  <a:pt x="8619005" y="2600839"/>
                </a:cubicBezTo>
                <a:lnTo>
                  <a:pt x="8619005" y="3160632"/>
                </a:lnTo>
                <a:cubicBezTo>
                  <a:pt x="8619005" y="3214077"/>
                  <a:pt x="8586511" y="3259932"/>
                  <a:pt x="8540202" y="3279520"/>
                </a:cubicBezTo>
                <a:lnTo>
                  <a:pt x="8492132" y="3289224"/>
                </a:lnTo>
                <a:lnTo>
                  <a:pt x="8492132" y="3289962"/>
                </a:lnTo>
                <a:lnTo>
                  <a:pt x="8468652" y="3292329"/>
                </a:lnTo>
                <a:cubicBezTo>
                  <a:pt x="8422454" y="3301782"/>
                  <a:pt x="8384842" y="3334802"/>
                  <a:pt x="8368923" y="3378278"/>
                </a:cubicBezTo>
                <a:cubicBezTo>
                  <a:pt x="8368839" y="3378752"/>
                  <a:pt x="8368756" y="3379227"/>
                  <a:pt x="8368672" y="3379701"/>
                </a:cubicBezTo>
                <a:lnTo>
                  <a:pt x="8368672" y="3648026"/>
                </a:lnTo>
                <a:cubicBezTo>
                  <a:pt x="8368672" y="3719286"/>
                  <a:pt x="8310905" y="3777053"/>
                  <a:pt x="8239645" y="3777053"/>
                </a:cubicBezTo>
                <a:lnTo>
                  <a:pt x="8239646" y="3777052"/>
                </a:lnTo>
                <a:cubicBezTo>
                  <a:pt x="8168386" y="3777052"/>
                  <a:pt x="8110619" y="3719285"/>
                  <a:pt x="8110619" y="3648025"/>
                </a:cubicBezTo>
                <a:lnTo>
                  <a:pt x="8110619" y="3368005"/>
                </a:lnTo>
                <a:lnTo>
                  <a:pt x="8108616" y="3356655"/>
                </a:lnTo>
                <a:cubicBezTo>
                  <a:pt x="8092697" y="3313179"/>
                  <a:pt x="8055085" y="3280159"/>
                  <a:pt x="8008887" y="3270706"/>
                </a:cubicBezTo>
                <a:lnTo>
                  <a:pt x="7985407" y="3268339"/>
                </a:lnTo>
                <a:lnTo>
                  <a:pt x="7985407" y="3267601"/>
                </a:lnTo>
                <a:lnTo>
                  <a:pt x="7937337" y="3257897"/>
                </a:lnTo>
                <a:cubicBezTo>
                  <a:pt x="7891028" y="3238309"/>
                  <a:pt x="7858534" y="3192454"/>
                  <a:pt x="7858534" y="3139009"/>
                </a:cubicBezTo>
                <a:lnTo>
                  <a:pt x="7858534" y="3048879"/>
                </a:lnTo>
                <a:lnTo>
                  <a:pt x="7850145" y="3007329"/>
                </a:lnTo>
                <a:cubicBezTo>
                  <a:pt x="7830558" y="2961019"/>
                  <a:pt x="7784703" y="2928525"/>
                  <a:pt x="7731258" y="2928525"/>
                </a:cubicBezTo>
                <a:cubicBezTo>
                  <a:pt x="7677813" y="2928525"/>
                  <a:pt x="7631958" y="2961019"/>
                  <a:pt x="7612370" y="3007329"/>
                </a:cubicBezTo>
                <a:lnTo>
                  <a:pt x="7610181" y="3018174"/>
                </a:lnTo>
                <a:lnTo>
                  <a:pt x="7610181" y="3259043"/>
                </a:lnTo>
                <a:cubicBezTo>
                  <a:pt x="7610181" y="3312488"/>
                  <a:pt x="7577687" y="3358343"/>
                  <a:pt x="7531378" y="3377931"/>
                </a:cubicBezTo>
                <a:lnTo>
                  <a:pt x="7483308" y="3387635"/>
                </a:lnTo>
                <a:lnTo>
                  <a:pt x="7483308" y="3388373"/>
                </a:lnTo>
                <a:lnTo>
                  <a:pt x="7459828" y="3390740"/>
                </a:lnTo>
                <a:cubicBezTo>
                  <a:pt x="7413630" y="3400193"/>
                  <a:pt x="7376018" y="3433213"/>
                  <a:pt x="7360099" y="3476689"/>
                </a:cubicBezTo>
                <a:lnTo>
                  <a:pt x="7359847" y="3478118"/>
                </a:lnTo>
                <a:lnTo>
                  <a:pt x="7359847" y="3582759"/>
                </a:lnTo>
                <a:cubicBezTo>
                  <a:pt x="7359847" y="3654019"/>
                  <a:pt x="7302080" y="3711786"/>
                  <a:pt x="7230820" y="3711786"/>
                </a:cubicBezTo>
                <a:lnTo>
                  <a:pt x="7230821" y="3711785"/>
                </a:lnTo>
                <a:cubicBezTo>
                  <a:pt x="7159561" y="3711785"/>
                  <a:pt x="7101794" y="3654018"/>
                  <a:pt x="7101794" y="3582758"/>
                </a:cubicBezTo>
                <a:cubicBezTo>
                  <a:pt x="7101794" y="3588266"/>
                  <a:pt x="7101793" y="3593773"/>
                  <a:pt x="7101793" y="3599281"/>
                </a:cubicBezTo>
                <a:lnTo>
                  <a:pt x="7091655" y="3549062"/>
                </a:lnTo>
                <a:cubicBezTo>
                  <a:pt x="7072067" y="3502752"/>
                  <a:pt x="7026212" y="3470258"/>
                  <a:pt x="6972767" y="3470258"/>
                </a:cubicBezTo>
                <a:cubicBezTo>
                  <a:pt x="6919322" y="3470258"/>
                  <a:pt x="6873467" y="3502752"/>
                  <a:pt x="6853880" y="3549062"/>
                </a:cubicBezTo>
                <a:lnTo>
                  <a:pt x="6844116" y="3597422"/>
                </a:lnTo>
                <a:lnTo>
                  <a:pt x="6844116" y="4183824"/>
                </a:lnTo>
                <a:cubicBezTo>
                  <a:pt x="6844116" y="4255084"/>
                  <a:pt x="6786349" y="4312851"/>
                  <a:pt x="6715089" y="4312851"/>
                </a:cubicBezTo>
                <a:lnTo>
                  <a:pt x="6715090" y="4312850"/>
                </a:lnTo>
                <a:cubicBezTo>
                  <a:pt x="6643830" y="4312850"/>
                  <a:pt x="6586063" y="4255083"/>
                  <a:pt x="6586063" y="4183823"/>
                </a:cubicBezTo>
                <a:cubicBezTo>
                  <a:pt x="6586063" y="3884836"/>
                  <a:pt x="6586062" y="3585848"/>
                  <a:pt x="6586062" y="3286861"/>
                </a:cubicBezTo>
                <a:lnTo>
                  <a:pt x="6575924" y="3236642"/>
                </a:lnTo>
                <a:cubicBezTo>
                  <a:pt x="6556336" y="3190332"/>
                  <a:pt x="6510481" y="3157838"/>
                  <a:pt x="6457036" y="3157838"/>
                </a:cubicBezTo>
                <a:cubicBezTo>
                  <a:pt x="6403591" y="3157838"/>
                  <a:pt x="6357736" y="3190332"/>
                  <a:pt x="6338149" y="3236642"/>
                </a:cubicBezTo>
                <a:lnTo>
                  <a:pt x="6334551" y="3254461"/>
                </a:lnTo>
                <a:lnTo>
                  <a:pt x="6334551" y="3563407"/>
                </a:lnTo>
                <a:cubicBezTo>
                  <a:pt x="6334551" y="3634667"/>
                  <a:pt x="6276784" y="3692434"/>
                  <a:pt x="6205524" y="3692434"/>
                </a:cubicBezTo>
                <a:lnTo>
                  <a:pt x="6205525" y="3692433"/>
                </a:lnTo>
                <a:cubicBezTo>
                  <a:pt x="6134265" y="3692433"/>
                  <a:pt x="6076498" y="3634666"/>
                  <a:pt x="6076498" y="3563406"/>
                </a:cubicBezTo>
                <a:lnTo>
                  <a:pt x="6076498" y="3516668"/>
                </a:lnTo>
                <a:lnTo>
                  <a:pt x="6057828" y="3484126"/>
                </a:lnTo>
                <a:cubicBezTo>
                  <a:pt x="6038545" y="3460760"/>
                  <a:pt x="6011562" y="3443984"/>
                  <a:pt x="5980764" y="3437682"/>
                </a:cubicBezTo>
                <a:lnTo>
                  <a:pt x="5957284" y="3435315"/>
                </a:lnTo>
                <a:lnTo>
                  <a:pt x="5957284" y="3434577"/>
                </a:lnTo>
                <a:lnTo>
                  <a:pt x="5909214" y="3424873"/>
                </a:lnTo>
                <a:cubicBezTo>
                  <a:pt x="5862905" y="3405285"/>
                  <a:pt x="5830411" y="3359430"/>
                  <a:pt x="5830411" y="3305985"/>
                </a:cubicBezTo>
                <a:lnTo>
                  <a:pt x="5830411" y="3192001"/>
                </a:lnTo>
                <a:lnTo>
                  <a:pt x="5822022" y="3150451"/>
                </a:lnTo>
                <a:cubicBezTo>
                  <a:pt x="5802435" y="3104141"/>
                  <a:pt x="5756580" y="3071647"/>
                  <a:pt x="5703135" y="3071647"/>
                </a:cubicBezTo>
                <a:cubicBezTo>
                  <a:pt x="5649690" y="3071647"/>
                  <a:pt x="5603835" y="3104141"/>
                  <a:pt x="5584247" y="3150451"/>
                </a:cubicBezTo>
                <a:lnTo>
                  <a:pt x="5582058" y="3161295"/>
                </a:lnTo>
                <a:lnTo>
                  <a:pt x="5582058" y="3314699"/>
                </a:lnTo>
                <a:cubicBezTo>
                  <a:pt x="5582058" y="3368144"/>
                  <a:pt x="5549564" y="3413999"/>
                  <a:pt x="5503255" y="3433587"/>
                </a:cubicBezTo>
                <a:lnTo>
                  <a:pt x="5455185" y="3443291"/>
                </a:lnTo>
                <a:lnTo>
                  <a:pt x="5455185" y="3444029"/>
                </a:lnTo>
                <a:lnTo>
                  <a:pt x="5431705" y="3446396"/>
                </a:lnTo>
                <a:cubicBezTo>
                  <a:pt x="5385507" y="3455849"/>
                  <a:pt x="5347895" y="3488869"/>
                  <a:pt x="5331976" y="3532345"/>
                </a:cubicBezTo>
                <a:lnTo>
                  <a:pt x="5329772" y="3544835"/>
                </a:lnTo>
                <a:lnTo>
                  <a:pt x="5329772" y="3678743"/>
                </a:lnTo>
                <a:cubicBezTo>
                  <a:pt x="5329772" y="3750003"/>
                  <a:pt x="5272005" y="3807770"/>
                  <a:pt x="5200745" y="3807770"/>
                </a:cubicBezTo>
                <a:lnTo>
                  <a:pt x="5200746" y="3807769"/>
                </a:lnTo>
                <a:cubicBezTo>
                  <a:pt x="5129486" y="3807769"/>
                  <a:pt x="5071719" y="3750002"/>
                  <a:pt x="5071719" y="3678742"/>
                </a:cubicBezTo>
                <a:lnTo>
                  <a:pt x="5071719" y="3313488"/>
                </a:lnTo>
                <a:lnTo>
                  <a:pt x="5069515" y="3300998"/>
                </a:lnTo>
                <a:cubicBezTo>
                  <a:pt x="5053596" y="3257522"/>
                  <a:pt x="5015984" y="3224502"/>
                  <a:pt x="4969786" y="3215049"/>
                </a:cubicBezTo>
                <a:lnTo>
                  <a:pt x="4946306" y="3212682"/>
                </a:lnTo>
                <a:lnTo>
                  <a:pt x="4946306" y="3211944"/>
                </a:lnTo>
                <a:lnTo>
                  <a:pt x="4898236" y="3202240"/>
                </a:lnTo>
                <a:cubicBezTo>
                  <a:pt x="4851927" y="3182652"/>
                  <a:pt x="4819433" y="3136797"/>
                  <a:pt x="4819433" y="3083352"/>
                </a:cubicBezTo>
                <a:lnTo>
                  <a:pt x="4819433" y="2706976"/>
                </a:lnTo>
                <a:lnTo>
                  <a:pt x="4811044" y="2665427"/>
                </a:lnTo>
                <a:cubicBezTo>
                  <a:pt x="4791457" y="2619117"/>
                  <a:pt x="4745602" y="2586623"/>
                  <a:pt x="4692157" y="2586623"/>
                </a:cubicBezTo>
                <a:cubicBezTo>
                  <a:pt x="4620897" y="2586623"/>
                  <a:pt x="4563130" y="2644390"/>
                  <a:pt x="4563130" y="2715650"/>
                </a:cubicBezTo>
                <a:cubicBezTo>
                  <a:pt x="4563091" y="2816901"/>
                  <a:pt x="4563053" y="2918152"/>
                  <a:pt x="4563014" y="3019403"/>
                </a:cubicBezTo>
                <a:cubicBezTo>
                  <a:pt x="4563014" y="3072848"/>
                  <a:pt x="4530520" y="3118703"/>
                  <a:pt x="4484211" y="3138291"/>
                </a:cubicBezTo>
                <a:lnTo>
                  <a:pt x="4436141" y="3147995"/>
                </a:lnTo>
                <a:lnTo>
                  <a:pt x="4436141" y="3148733"/>
                </a:lnTo>
                <a:lnTo>
                  <a:pt x="4412661" y="3151100"/>
                </a:lnTo>
                <a:cubicBezTo>
                  <a:pt x="4381862" y="3157402"/>
                  <a:pt x="4354880" y="3174178"/>
                  <a:pt x="4335596" y="3197544"/>
                </a:cubicBezTo>
                <a:lnTo>
                  <a:pt x="4314689" y="3233987"/>
                </a:lnTo>
                <a:lnTo>
                  <a:pt x="4314689" y="3369599"/>
                </a:lnTo>
                <a:cubicBezTo>
                  <a:pt x="4314689" y="3423044"/>
                  <a:pt x="4282195" y="3468899"/>
                  <a:pt x="4235886" y="3488487"/>
                </a:cubicBezTo>
                <a:lnTo>
                  <a:pt x="4187818" y="3498191"/>
                </a:lnTo>
                <a:lnTo>
                  <a:pt x="4187818" y="3498929"/>
                </a:lnTo>
                <a:lnTo>
                  <a:pt x="4164338" y="3501296"/>
                </a:lnTo>
                <a:cubicBezTo>
                  <a:pt x="4133540" y="3507598"/>
                  <a:pt x="4106557" y="3524374"/>
                  <a:pt x="4087274" y="3547740"/>
                </a:cubicBezTo>
                <a:lnTo>
                  <a:pt x="4066135" y="3584586"/>
                </a:lnTo>
                <a:lnTo>
                  <a:pt x="4066135" y="3742355"/>
                </a:lnTo>
                <a:cubicBezTo>
                  <a:pt x="4066135" y="3813615"/>
                  <a:pt x="4008368" y="3871382"/>
                  <a:pt x="3937109" y="3871382"/>
                </a:cubicBezTo>
                <a:lnTo>
                  <a:pt x="3937109" y="3871381"/>
                </a:lnTo>
                <a:cubicBezTo>
                  <a:pt x="3865850" y="3871381"/>
                  <a:pt x="3808082" y="3813614"/>
                  <a:pt x="3808082" y="3742354"/>
                </a:cubicBezTo>
                <a:lnTo>
                  <a:pt x="3808082" y="3249609"/>
                </a:lnTo>
                <a:lnTo>
                  <a:pt x="3799694" y="3208059"/>
                </a:lnTo>
                <a:cubicBezTo>
                  <a:pt x="3780107" y="3161749"/>
                  <a:pt x="3734252" y="3129255"/>
                  <a:pt x="3680807" y="3129255"/>
                </a:cubicBezTo>
                <a:cubicBezTo>
                  <a:pt x="3627362" y="3129255"/>
                  <a:pt x="3581507" y="3161749"/>
                  <a:pt x="3561920" y="3208059"/>
                </a:cubicBezTo>
                <a:lnTo>
                  <a:pt x="3561433" y="3210469"/>
                </a:lnTo>
                <a:lnTo>
                  <a:pt x="3561433" y="3465610"/>
                </a:lnTo>
                <a:cubicBezTo>
                  <a:pt x="3561433" y="3519055"/>
                  <a:pt x="3528939" y="3564910"/>
                  <a:pt x="3482629" y="3584498"/>
                </a:cubicBezTo>
                <a:lnTo>
                  <a:pt x="3438829" y="3593340"/>
                </a:lnTo>
                <a:lnTo>
                  <a:pt x="3438829" y="3594706"/>
                </a:lnTo>
                <a:lnTo>
                  <a:pt x="3415349" y="3597073"/>
                </a:lnTo>
                <a:cubicBezTo>
                  <a:pt x="3369151" y="3606526"/>
                  <a:pt x="3331539" y="3639546"/>
                  <a:pt x="3315620" y="3683022"/>
                </a:cubicBezTo>
                <a:lnTo>
                  <a:pt x="3307419" y="3729493"/>
                </a:lnTo>
                <a:lnTo>
                  <a:pt x="3307419" y="4196662"/>
                </a:lnTo>
                <a:cubicBezTo>
                  <a:pt x="3307419" y="4267922"/>
                  <a:pt x="3249652" y="4325689"/>
                  <a:pt x="3178392" y="4325689"/>
                </a:cubicBezTo>
                <a:lnTo>
                  <a:pt x="3178393" y="4325690"/>
                </a:lnTo>
                <a:cubicBezTo>
                  <a:pt x="3107132" y="4325690"/>
                  <a:pt x="3049366" y="4267923"/>
                  <a:pt x="3049366" y="4196663"/>
                </a:cubicBezTo>
                <a:lnTo>
                  <a:pt x="3049366" y="3544518"/>
                </a:lnTo>
                <a:lnTo>
                  <a:pt x="3033349" y="3518119"/>
                </a:lnTo>
                <a:cubicBezTo>
                  <a:pt x="3009684" y="3489443"/>
                  <a:pt x="2973870" y="3471165"/>
                  <a:pt x="2933786" y="3471165"/>
                </a:cubicBezTo>
                <a:cubicBezTo>
                  <a:pt x="2880342" y="3471165"/>
                  <a:pt x="2834486" y="3503659"/>
                  <a:pt x="2814899" y="3549969"/>
                </a:cubicBezTo>
                <a:lnTo>
                  <a:pt x="2812443" y="3562129"/>
                </a:lnTo>
                <a:lnTo>
                  <a:pt x="2812443" y="4069851"/>
                </a:lnTo>
                <a:cubicBezTo>
                  <a:pt x="2812443" y="4141111"/>
                  <a:pt x="2754676" y="4198878"/>
                  <a:pt x="2683416" y="4198878"/>
                </a:cubicBezTo>
                <a:lnTo>
                  <a:pt x="2683417" y="4198877"/>
                </a:lnTo>
                <a:cubicBezTo>
                  <a:pt x="2612157" y="4198877"/>
                  <a:pt x="2554391" y="4141110"/>
                  <a:pt x="2554391" y="4069850"/>
                </a:cubicBezTo>
                <a:cubicBezTo>
                  <a:pt x="2554390" y="4061474"/>
                  <a:pt x="2554390" y="4053097"/>
                  <a:pt x="2554389" y="4044721"/>
                </a:cubicBezTo>
                <a:lnTo>
                  <a:pt x="2544250" y="3994503"/>
                </a:lnTo>
                <a:cubicBezTo>
                  <a:pt x="2524663" y="3948193"/>
                  <a:pt x="2478808" y="3915699"/>
                  <a:pt x="2425363" y="3915699"/>
                </a:cubicBezTo>
                <a:cubicBezTo>
                  <a:pt x="2354103" y="3915699"/>
                  <a:pt x="2296336" y="3973466"/>
                  <a:pt x="2296336" y="4044726"/>
                </a:cubicBezTo>
                <a:lnTo>
                  <a:pt x="2296336" y="4842197"/>
                </a:lnTo>
                <a:cubicBezTo>
                  <a:pt x="2296336" y="4913457"/>
                  <a:pt x="2238569" y="4971224"/>
                  <a:pt x="2167309" y="4971224"/>
                </a:cubicBezTo>
                <a:lnTo>
                  <a:pt x="2167310" y="4971223"/>
                </a:lnTo>
                <a:cubicBezTo>
                  <a:pt x="2096049" y="4971223"/>
                  <a:pt x="2038282" y="4913456"/>
                  <a:pt x="2038282" y="4842196"/>
                </a:cubicBezTo>
                <a:cubicBezTo>
                  <a:pt x="2038282" y="4493135"/>
                  <a:pt x="2038281" y="4144073"/>
                  <a:pt x="2038281" y="3795012"/>
                </a:cubicBezTo>
                <a:lnTo>
                  <a:pt x="2028143" y="3744793"/>
                </a:lnTo>
                <a:cubicBezTo>
                  <a:pt x="2008555" y="3698483"/>
                  <a:pt x="1962700" y="3665989"/>
                  <a:pt x="1909255" y="3665989"/>
                </a:cubicBezTo>
                <a:cubicBezTo>
                  <a:pt x="1855810" y="3665989"/>
                  <a:pt x="1809955" y="3698483"/>
                  <a:pt x="1790368" y="3744793"/>
                </a:cubicBezTo>
                <a:lnTo>
                  <a:pt x="1780604" y="3793153"/>
                </a:lnTo>
                <a:lnTo>
                  <a:pt x="1780604" y="4123955"/>
                </a:lnTo>
                <a:cubicBezTo>
                  <a:pt x="1780604" y="4195215"/>
                  <a:pt x="1722837" y="4252982"/>
                  <a:pt x="1651577" y="4252982"/>
                </a:cubicBezTo>
                <a:lnTo>
                  <a:pt x="1651578" y="4252981"/>
                </a:lnTo>
                <a:cubicBezTo>
                  <a:pt x="1580318" y="4252981"/>
                  <a:pt x="1522552" y="4195214"/>
                  <a:pt x="1522552" y="4123954"/>
                </a:cubicBezTo>
                <a:lnTo>
                  <a:pt x="1522552" y="3951064"/>
                </a:lnTo>
                <a:lnTo>
                  <a:pt x="1521839" y="3947533"/>
                </a:lnTo>
                <a:cubicBezTo>
                  <a:pt x="1502253" y="3901223"/>
                  <a:pt x="1456397" y="3868729"/>
                  <a:pt x="1402953" y="3868729"/>
                </a:cubicBezTo>
                <a:cubicBezTo>
                  <a:pt x="1349508" y="3868729"/>
                  <a:pt x="1303652" y="3901223"/>
                  <a:pt x="1284065" y="3947533"/>
                </a:cubicBezTo>
                <a:lnTo>
                  <a:pt x="1283351" y="3951066"/>
                </a:lnTo>
                <a:lnTo>
                  <a:pt x="1283351" y="4211763"/>
                </a:lnTo>
                <a:cubicBezTo>
                  <a:pt x="1283351" y="4283023"/>
                  <a:pt x="1225584" y="4340790"/>
                  <a:pt x="1154325" y="4340790"/>
                </a:cubicBezTo>
                <a:lnTo>
                  <a:pt x="1154325" y="4340789"/>
                </a:lnTo>
                <a:cubicBezTo>
                  <a:pt x="1083065" y="4340789"/>
                  <a:pt x="1025297" y="4283022"/>
                  <a:pt x="1025297" y="4211762"/>
                </a:cubicBezTo>
                <a:cubicBezTo>
                  <a:pt x="1025297" y="4217270"/>
                  <a:pt x="1025296" y="4222777"/>
                  <a:pt x="1025296" y="4228285"/>
                </a:cubicBezTo>
                <a:lnTo>
                  <a:pt x="1015158" y="4178066"/>
                </a:lnTo>
                <a:cubicBezTo>
                  <a:pt x="995570" y="4131756"/>
                  <a:pt x="949715" y="4099262"/>
                  <a:pt x="896270" y="4099262"/>
                </a:cubicBezTo>
                <a:cubicBezTo>
                  <a:pt x="842825" y="4099262"/>
                  <a:pt x="796970" y="4131756"/>
                  <a:pt x="777383" y="4178066"/>
                </a:cubicBezTo>
                <a:lnTo>
                  <a:pt x="767619" y="4226427"/>
                </a:lnTo>
                <a:lnTo>
                  <a:pt x="767619" y="4311766"/>
                </a:lnTo>
                <a:cubicBezTo>
                  <a:pt x="767619" y="4383026"/>
                  <a:pt x="709852" y="4440793"/>
                  <a:pt x="638592" y="4440793"/>
                </a:cubicBezTo>
                <a:lnTo>
                  <a:pt x="638593" y="4440792"/>
                </a:lnTo>
                <a:cubicBezTo>
                  <a:pt x="567333" y="4440792"/>
                  <a:pt x="509566" y="4383025"/>
                  <a:pt x="509566" y="4311765"/>
                </a:cubicBezTo>
                <a:cubicBezTo>
                  <a:pt x="509566" y="4113758"/>
                  <a:pt x="509565" y="3915752"/>
                  <a:pt x="509565" y="3717745"/>
                </a:cubicBezTo>
                <a:lnTo>
                  <a:pt x="499427" y="3667526"/>
                </a:lnTo>
                <a:cubicBezTo>
                  <a:pt x="479839" y="3621216"/>
                  <a:pt x="433984" y="3588722"/>
                  <a:pt x="380539" y="3588722"/>
                </a:cubicBezTo>
                <a:cubicBezTo>
                  <a:pt x="327094" y="3588722"/>
                  <a:pt x="281239" y="3621216"/>
                  <a:pt x="261652" y="3667526"/>
                </a:cubicBezTo>
                <a:lnTo>
                  <a:pt x="258054" y="3685345"/>
                </a:lnTo>
                <a:lnTo>
                  <a:pt x="258054" y="3774263"/>
                </a:lnTo>
                <a:cubicBezTo>
                  <a:pt x="258054" y="3845523"/>
                  <a:pt x="200287" y="3903290"/>
                  <a:pt x="129027" y="3903290"/>
                </a:cubicBezTo>
                <a:lnTo>
                  <a:pt x="129028" y="3903289"/>
                </a:lnTo>
                <a:cubicBezTo>
                  <a:pt x="57768" y="3903289"/>
                  <a:pt x="1" y="3845522"/>
                  <a:pt x="1" y="3774262"/>
                </a:cubicBezTo>
                <a:lnTo>
                  <a:pt x="1" y="1751439"/>
                </a:lnTo>
                <a:lnTo>
                  <a:pt x="0" y="1751439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2097175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e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1011274" y="742321"/>
            <a:ext cx="2575497" cy="3555357"/>
          </a:xfrm>
          <a:custGeom>
            <a:avLst/>
            <a:gdLst>
              <a:gd name="connsiteX0" fmla="*/ 2430278 w 2575497"/>
              <a:gd name="connsiteY0" fmla="*/ 2819359 h 3555357"/>
              <a:gd name="connsiteX1" fmla="*/ 2432727 w 2575497"/>
              <a:gd name="connsiteY1" fmla="*/ 2820193 h 3555357"/>
              <a:gd name="connsiteX2" fmla="*/ 2433121 w 2575497"/>
              <a:gd name="connsiteY2" fmla="*/ 2820227 h 3555357"/>
              <a:gd name="connsiteX3" fmla="*/ 1316660 w 2575497"/>
              <a:gd name="connsiteY3" fmla="*/ 0 h 3555357"/>
              <a:gd name="connsiteX4" fmla="*/ 1654721 w 2575497"/>
              <a:gd name="connsiteY4" fmla="*/ 33361 h 3555357"/>
              <a:gd name="connsiteX5" fmla="*/ 1972766 w 2575497"/>
              <a:gd name="connsiteY5" fmla="*/ 117876 h 3555357"/>
              <a:gd name="connsiteX6" fmla="*/ 2259673 w 2575497"/>
              <a:gd name="connsiteY6" fmla="*/ 229081 h 3555357"/>
              <a:gd name="connsiteX7" fmla="*/ 2386446 w 2575497"/>
              <a:gd name="connsiteY7" fmla="*/ 287463 h 3555357"/>
              <a:gd name="connsiteX8" fmla="*/ 2465656 w 2575497"/>
              <a:gd name="connsiteY8" fmla="*/ 325903 h 3555357"/>
              <a:gd name="connsiteX9" fmla="*/ 2484041 w 2575497"/>
              <a:gd name="connsiteY9" fmla="*/ 372857 h 3555357"/>
              <a:gd name="connsiteX10" fmla="*/ 2126228 w 2575497"/>
              <a:gd name="connsiteY10" fmla="*/ 1058665 h 3555357"/>
              <a:gd name="connsiteX11" fmla="*/ 1850441 w 2575497"/>
              <a:gd name="connsiteY11" fmla="*/ 916324 h 3555357"/>
              <a:gd name="connsiteX12" fmla="*/ 1581326 w 2575497"/>
              <a:gd name="connsiteY12" fmla="*/ 816240 h 3555357"/>
              <a:gd name="connsiteX13" fmla="*/ 1289971 w 2575497"/>
              <a:gd name="connsiteY13" fmla="*/ 769534 h 3555357"/>
              <a:gd name="connsiteX14" fmla="*/ 1105372 w 2575497"/>
              <a:gd name="connsiteY14" fmla="*/ 805119 h 3555357"/>
              <a:gd name="connsiteX15" fmla="*/ 1036425 w 2575497"/>
              <a:gd name="connsiteY15" fmla="*/ 925220 h 3555357"/>
              <a:gd name="connsiteX16" fmla="*/ 1076459 w 2575497"/>
              <a:gd name="connsiteY16" fmla="*/ 1027528 h 3555357"/>
              <a:gd name="connsiteX17" fmla="*/ 1192111 w 2575497"/>
              <a:gd name="connsiteY17" fmla="*/ 1100923 h 3555357"/>
              <a:gd name="connsiteX18" fmla="*/ 1376710 w 2575497"/>
              <a:gd name="connsiteY18" fmla="*/ 1165422 h 3555357"/>
              <a:gd name="connsiteX19" fmla="*/ 1623584 w 2575497"/>
              <a:gd name="connsiteY19" fmla="*/ 1241041 h 3555357"/>
              <a:gd name="connsiteX20" fmla="*/ 2017248 w 2575497"/>
              <a:gd name="connsiteY20" fmla="*/ 1387830 h 3555357"/>
              <a:gd name="connsiteX21" fmla="*/ 2317499 w 2575497"/>
              <a:gd name="connsiteY21" fmla="*/ 1576878 h 3555357"/>
              <a:gd name="connsiteX22" fmla="*/ 2508771 w 2575497"/>
              <a:gd name="connsiteY22" fmla="*/ 1841544 h 3555357"/>
              <a:gd name="connsiteX23" fmla="*/ 2575494 w 2575497"/>
              <a:gd name="connsiteY23" fmla="*/ 2219639 h 3555357"/>
              <a:gd name="connsiteX24" fmla="*/ 2575497 w 2575497"/>
              <a:gd name="connsiteY24" fmla="*/ 2695277 h 3555357"/>
              <a:gd name="connsiteX25" fmla="*/ 2496693 w 2575497"/>
              <a:gd name="connsiteY25" fmla="*/ 2814165 h 3555357"/>
              <a:gd name="connsiteX26" fmla="*/ 2452893 w 2575497"/>
              <a:gd name="connsiteY26" fmla="*/ 2823007 h 3555357"/>
              <a:gd name="connsiteX27" fmla="*/ 2452893 w 2575497"/>
              <a:gd name="connsiteY27" fmla="*/ 2824373 h 3555357"/>
              <a:gd name="connsiteX28" fmla="*/ 2429413 w 2575497"/>
              <a:gd name="connsiteY28" fmla="*/ 2826740 h 3555357"/>
              <a:gd name="connsiteX29" fmla="*/ 2329684 w 2575497"/>
              <a:gd name="connsiteY29" fmla="*/ 2912689 h 3555357"/>
              <a:gd name="connsiteX30" fmla="*/ 2321483 w 2575497"/>
              <a:gd name="connsiteY30" fmla="*/ 2959160 h 3555357"/>
              <a:gd name="connsiteX31" fmla="*/ 2321483 w 2575497"/>
              <a:gd name="connsiteY31" fmla="*/ 3426329 h 3555357"/>
              <a:gd name="connsiteX32" fmla="*/ 2192456 w 2575497"/>
              <a:gd name="connsiteY32" fmla="*/ 3555356 h 3555357"/>
              <a:gd name="connsiteX33" fmla="*/ 2192457 w 2575497"/>
              <a:gd name="connsiteY33" fmla="*/ 3555357 h 3555357"/>
              <a:gd name="connsiteX34" fmla="*/ 2063430 w 2575497"/>
              <a:gd name="connsiteY34" fmla="*/ 3426330 h 3555357"/>
              <a:gd name="connsiteX35" fmla="*/ 2063430 w 2575497"/>
              <a:gd name="connsiteY35" fmla="*/ 3078864 h 3555357"/>
              <a:gd name="connsiteX36" fmla="*/ 2012799 w 2575497"/>
              <a:gd name="connsiteY36" fmla="*/ 3106494 h 3555357"/>
              <a:gd name="connsiteX37" fmla="*/ 1808183 w 2575497"/>
              <a:gd name="connsiteY37" fmla="*/ 3173773 h 3555357"/>
              <a:gd name="connsiteX38" fmla="*/ 1374486 w 2575497"/>
              <a:gd name="connsiteY38" fmla="*/ 3224927 h 3555357"/>
              <a:gd name="connsiteX39" fmla="*/ 1018632 w 2575497"/>
              <a:gd name="connsiteY39" fmla="*/ 3198238 h 3555357"/>
              <a:gd name="connsiteX40" fmla="*/ 656106 w 2575497"/>
              <a:gd name="connsiteY40" fmla="*/ 3122619 h 3555357"/>
              <a:gd name="connsiteX41" fmla="*/ 309148 w 2575497"/>
              <a:gd name="connsiteY41" fmla="*/ 3006966 h 3555357"/>
              <a:gd name="connsiteX42" fmla="*/ 0 w 2575497"/>
              <a:gd name="connsiteY42" fmla="*/ 2855728 h 3555357"/>
              <a:gd name="connsiteX43" fmla="*/ 373647 w 2575497"/>
              <a:gd name="connsiteY43" fmla="*/ 2095090 h 3555357"/>
              <a:gd name="connsiteX44" fmla="*/ 698364 w 2575497"/>
              <a:gd name="connsiteY44" fmla="*/ 2268569 h 3555357"/>
              <a:gd name="connsiteX45" fmla="*/ 1020856 w 2575497"/>
              <a:gd name="connsiteY45" fmla="*/ 2388670 h 3555357"/>
              <a:gd name="connsiteX46" fmla="*/ 1387831 w 2575497"/>
              <a:gd name="connsiteY46" fmla="*/ 2442048 h 3555357"/>
              <a:gd name="connsiteX47" fmla="*/ 1585775 w 2575497"/>
              <a:gd name="connsiteY47" fmla="*/ 2404238 h 3555357"/>
              <a:gd name="connsiteX48" fmla="*/ 1641377 w 2575497"/>
              <a:gd name="connsiteY48" fmla="*/ 2304154 h 3555357"/>
              <a:gd name="connsiteX49" fmla="*/ 1585775 w 2575497"/>
              <a:gd name="connsiteY49" fmla="*/ 2190726 h 3555357"/>
              <a:gd name="connsiteX50" fmla="*/ 1432313 w 2575497"/>
              <a:gd name="connsiteY50" fmla="*/ 2108435 h 3555357"/>
              <a:gd name="connsiteX51" fmla="*/ 1207680 w 2575497"/>
              <a:gd name="connsiteY51" fmla="*/ 2037264 h 3555357"/>
              <a:gd name="connsiteX52" fmla="*/ 938565 w 2575497"/>
              <a:gd name="connsiteY52" fmla="*/ 1952749 h 3555357"/>
              <a:gd name="connsiteX53" fmla="*/ 578263 w 2575497"/>
              <a:gd name="connsiteY53" fmla="*/ 1799287 h 3555357"/>
              <a:gd name="connsiteX54" fmla="*/ 329165 w 2575497"/>
              <a:gd name="connsiteY54" fmla="*/ 1612463 h 3555357"/>
              <a:gd name="connsiteX55" fmla="*/ 184600 w 2575497"/>
              <a:gd name="connsiteY55" fmla="*/ 1374486 h 3555357"/>
              <a:gd name="connsiteX56" fmla="*/ 137894 w 2575497"/>
              <a:gd name="connsiteY56" fmla="*/ 1067562 h 3555357"/>
              <a:gd name="connsiteX57" fmla="*/ 233529 w 2575497"/>
              <a:gd name="connsiteY57" fmla="*/ 604952 h 3555357"/>
              <a:gd name="connsiteX58" fmla="*/ 493748 w 2575497"/>
              <a:gd name="connsiteY58" fmla="*/ 271338 h 3555357"/>
              <a:gd name="connsiteX59" fmla="*/ 869618 w 2575497"/>
              <a:gd name="connsiteY59" fmla="*/ 68946 h 3555357"/>
              <a:gd name="connsiteX60" fmla="*/ 1316660 w 2575497"/>
              <a:gd name="connsiteY60" fmla="*/ 0 h 355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575497" h="3555357">
                <a:moveTo>
                  <a:pt x="2430278" y="2819359"/>
                </a:moveTo>
                <a:lnTo>
                  <a:pt x="2432727" y="2820193"/>
                </a:lnTo>
                <a:lnTo>
                  <a:pt x="2433121" y="2820227"/>
                </a:lnTo>
                <a:close/>
                <a:moveTo>
                  <a:pt x="1316660" y="0"/>
                </a:moveTo>
                <a:cubicBezTo>
                  <a:pt x="1432313" y="0"/>
                  <a:pt x="1545000" y="11120"/>
                  <a:pt x="1654721" y="33361"/>
                </a:cubicBezTo>
                <a:cubicBezTo>
                  <a:pt x="1764443" y="55602"/>
                  <a:pt x="1870458" y="83774"/>
                  <a:pt x="1972766" y="117876"/>
                </a:cubicBezTo>
                <a:cubicBezTo>
                  <a:pt x="2075074" y="151979"/>
                  <a:pt x="2170710" y="189047"/>
                  <a:pt x="2259673" y="229081"/>
                </a:cubicBezTo>
                <a:cubicBezTo>
                  <a:pt x="2304155" y="249097"/>
                  <a:pt x="2346413" y="268558"/>
                  <a:pt x="2386446" y="287463"/>
                </a:cubicBezTo>
                <a:lnTo>
                  <a:pt x="2465656" y="325903"/>
                </a:lnTo>
                <a:lnTo>
                  <a:pt x="2484041" y="372857"/>
                </a:lnTo>
                <a:lnTo>
                  <a:pt x="2126228" y="1058665"/>
                </a:lnTo>
                <a:cubicBezTo>
                  <a:pt x="2037264" y="1005287"/>
                  <a:pt x="1945335" y="957840"/>
                  <a:pt x="1850441" y="916324"/>
                </a:cubicBezTo>
                <a:cubicBezTo>
                  <a:pt x="1770374" y="880738"/>
                  <a:pt x="1680669" y="847377"/>
                  <a:pt x="1581326" y="816240"/>
                </a:cubicBezTo>
                <a:cubicBezTo>
                  <a:pt x="1481984" y="785103"/>
                  <a:pt x="1384865" y="769534"/>
                  <a:pt x="1289971" y="769534"/>
                </a:cubicBezTo>
                <a:cubicBezTo>
                  <a:pt x="1212869" y="769534"/>
                  <a:pt x="1151336" y="781396"/>
                  <a:pt x="1105372" y="805119"/>
                </a:cubicBezTo>
                <a:cubicBezTo>
                  <a:pt x="1059407" y="828843"/>
                  <a:pt x="1036425" y="868877"/>
                  <a:pt x="1036425" y="925220"/>
                </a:cubicBezTo>
                <a:cubicBezTo>
                  <a:pt x="1036425" y="966736"/>
                  <a:pt x="1049770" y="1000839"/>
                  <a:pt x="1076459" y="1027528"/>
                </a:cubicBezTo>
                <a:cubicBezTo>
                  <a:pt x="1103148" y="1054217"/>
                  <a:pt x="1141698" y="1078682"/>
                  <a:pt x="1192111" y="1100923"/>
                </a:cubicBezTo>
                <a:cubicBezTo>
                  <a:pt x="1242524" y="1123164"/>
                  <a:pt x="1304057" y="1144664"/>
                  <a:pt x="1376710" y="1165422"/>
                </a:cubicBezTo>
                <a:cubicBezTo>
                  <a:pt x="1449364" y="1186180"/>
                  <a:pt x="1531655" y="1211386"/>
                  <a:pt x="1623584" y="1241041"/>
                </a:cubicBezTo>
                <a:cubicBezTo>
                  <a:pt x="1768891" y="1285522"/>
                  <a:pt x="1900112" y="1334452"/>
                  <a:pt x="2017248" y="1387830"/>
                </a:cubicBezTo>
                <a:cubicBezTo>
                  <a:pt x="2134383" y="1441209"/>
                  <a:pt x="2234467" y="1504224"/>
                  <a:pt x="2317499" y="1576878"/>
                </a:cubicBezTo>
                <a:cubicBezTo>
                  <a:pt x="2400532" y="1649531"/>
                  <a:pt x="2464289" y="1737754"/>
                  <a:pt x="2508771" y="1841544"/>
                </a:cubicBezTo>
                <a:cubicBezTo>
                  <a:pt x="2553253" y="1945335"/>
                  <a:pt x="2575494" y="2071367"/>
                  <a:pt x="2575494" y="2219639"/>
                </a:cubicBezTo>
                <a:lnTo>
                  <a:pt x="2575497" y="2695277"/>
                </a:lnTo>
                <a:cubicBezTo>
                  <a:pt x="2575497" y="2748722"/>
                  <a:pt x="2543003" y="2794577"/>
                  <a:pt x="2496693" y="2814165"/>
                </a:cubicBezTo>
                <a:lnTo>
                  <a:pt x="2452893" y="2823007"/>
                </a:lnTo>
                <a:lnTo>
                  <a:pt x="2452893" y="2824373"/>
                </a:lnTo>
                <a:lnTo>
                  <a:pt x="2429413" y="2826740"/>
                </a:lnTo>
                <a:cubicBezTo>
                  <a:pt x="2383215" y="2836193"/>
                  <a:pt x="2345603" y="2869213"/>
                  <a:pt x="2329684" y="2912689"/>
                </a:cubicBezTo>
                <a:lnTo>
                  <a:pt x="2321483" y="2959160"/>
                </a:lnTo>
                <a:lnTo>
                  <a:pt x="2321483" y="3426329"/>
                </a:lnTo>
                <a:cubicBezTo>
                  <a:pt x="2321483" y="3497589"/>
                  <a:pt x="2263716" y="3555356"/>
                  <a:pt x="2192456" y="3555356"/>
                </a:cubicBezTo>
                <a:lnTo>
                  <a:pt x="2192457" y="3555357"/>
                </a:lnTo>
                <a:cubicBezTo>
                  <a:pt x="2121197" y="3555357"/>
                  <a:pt x="2063430" y="3497590"/>
                  <a:pt x="2063430" y="3426330"/>
                </a:cubicBezTo>
                <a:lnTo>
                  <a:pt x="2063430" y="3078864"/>
                </a:lnTo>
                <a:lnTo>
                  <a:pt x="2012799" y="3106494"/>
                </a:lnTo>
                <a:cubicBezTo>
                  <a:pt x="1948301" y="3134295"/>
                  <a:pt x="1880095" y="3156722"/>
                  <a:pt x="1808183" y="3173773"/>
                </a:cubicBezTo>
                <a:cubicBezTo>
                  <a:pt x="1664359" y="3207875"/>
                  <a:pt x="1519793" y="3224927"/>
                  <a:pt x="1374486" y="3224927"/>
                </a:cubicBezTo>
                <a:cubicBezTo>
                  <a:pt x="1258834" y="3224927"/>
                  <a:pt x="1140216" y="3216030"/>
                  <a:pt x="1018632" y="3198238"/>
                </a:cubicBezTo>
                <a:cubicBezTo>
                  <a:pt x="897049" y="3180445"/>
                  <a:pt x="776207" y="3155239"/>
                  <a:pt x="656106" y="3122619"/>
                </a:cubicBezTo>
                <a:cubicBezTo>
                  <a:pt x="536005" y="3089999"/>
                  <a:pt x="420353" y="3051448"/>
                  <a:pt x="309148" y="3006966"/>
                </a:cubicBezTo>
                <a:cubicBezTo>
                  <a:pt x="197944" y="2962484"/>
                  <a:pt x="94895" y="2912072"/>
                  <a:pt x="0" y="2855728"/>
                </a:cubicBezTo>
                <a:lnTo>
                  <a:pt x="373647" y="2095090"/>
                </a:lnTo>
                <a:cubicBezTo>
                  <a:pt x="477438" y="2160330"/>
                  <a:pt x="585677" y="2218157"/>
                  <a:pt x="698364" y="2268569"/>
                </a:cubicBezTo>
                <a:cubicBezTo>
                  <a:pt x="793258" y="2313051"/>
                  <a:pt x="900756" y="2353084"/>
                  <a:pt x="1020856" y="2388670"/>
                </a:cubicBezTo>
                <a:cubicBezTo>
                  <a:pt x="1140957" y="2424255"/>
                  <a:pt x="1263282" y="2442048"/>
                  <a:pt x="1387831" y="2442048"/>
                </a:cubicBezTo>
                <a:cubicBezTo>
                  <a:pt x="1482725" y="2442048"/>
                  <a:pt x="1548707" y="2429445"/>
                  <a:pt x="1585775" y="2404238"/>
                </a:cubicBezTo>
                <a:cubicBezTo>
                  <a:pt x="1622843" y="2379032"/>
                  <a:pt x="1641377" y="2345671"/>
                  <a:pt x="1641377" y="2304154"/>
                </a:cubicBezTo>
                <a:cubicBezTo>
                  <a:pt x="1641377" y="2259673"/>
                  <a:pt x="1622843" y="2221863"/>
                  <a:pt x="1585775" y="2190726"/>
                </a:cubicBezTo>
                <a:cubicBezTo>
                  <a:pt x="1548707" y="2159589"/>
                  <a:pt x="1497553" y="2132158"/>
                  <a:pt x="1432313" y="2108435"/>
                </a:cubicBezTo>
                <a:cubicBezTo>
                  <a:pt x="1367073" y="2084711"/>
                  <a:pt x="1292195" y="2060987"/>
                  <a:pt x="1207680" y="2037264"/>
                </a:cubicBezTo>
                <a:cubicBezTo>
                  <a:pt x="1123165" y="2013540"/>
                  <a:pt x="1033460" y="1985369"/>
                  <a:pt x="938565" y="1952749"/>
                </a:cubicBezTo>
                <a:cubicBezTo>
                  <a:pt x="799189" y="1905301"/>
                  <a:pt x="679088" y="1854147"/>
                  <a:pt x="578263" y="1799287"/>
                </a:cubicBezTo>
                <a:cubicBezTo>
                  <a:pt x="477438" y="1744426"/>
                  <a:pt x="394405" y="1682151"/>
                  <a:pt x="329165" y="1612463"/>
                </a:cubicBezTo>
                <a:cubicBezTo>
                  <a:pt x="263925" y="1542775"/>
                  <a:pt x="215737" y="1463449"/>
                  <a:pt x="184600" y="1374486"/>
                </a:cubicBezTo>
                <a:cubicBezTo>
                  <a:pt x="153462" y="1285522"/>
                  <a:pt x="137894" y="1183214"/>
                  <a:pt x="137894" y="1067562"/>
                </a:cubicBezTo>
                <a:cubicBezTo>
                  <a:pt x="137894" y="892600"/>
                  <a:pt x="169772" y="738397"/>
                  <a:pt x="233529" y="604952"/>
                </a:cubicBezTo>
                <a:cubicBezTo>
                  <a:pt x="297287" y="471506"/>
                  <a:pt x="384026" y="360302"/>
                  <a:pt x="493748" y="271338"/>
                </a:cubicBezTo>
                <a:cubicBezTo>
                  <a:pt x="603469" y="182375"/>
                  <a:pt x="728760" y="114911"/>
                  <a:pt x="869618" y="68946"/>
                </a:cubicBezTo>
                <a:cubicBezTo>
                  <a:pt x="1010477" y="22982"/>
                  <a:pt x="1159491" y="0"/>
                  <a:pt x="13166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7357989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acknes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4651596" y="742321"/>
            <a:ext cx="3944495" cy="3673401"/>
          </a:xfrm>
          <a:custGeom>
            <a:avLst/>
            <a:gdLst>
              <a:gd name="connsiteX0" fmla="*/ 0 w 3575442"/>
              <a:gd name="connsiteY0" fmla="*/ 0 h 3329712"/>
              <a:gd name="connsiteX1" fmla="*/ 697889 w 3575442"/>
              <a:gd name="connsiteY1" fmla="*/ 0 h 3329712"/>
              <a:gd name="connsiteX2" fmla="*/ 1207249 w 3575442"/>
              <a:gd name="connsiteY2" fmla="*/ 1756126 h 3329712"/>
              <a:gd name="connsiteX3" fmla="*/ 1369319 w 3575442"/>
              <a:gd name="connsiteY3" fmla="*/ 1222437 h 3329712"/>
              <a:gd name="connsiteX4" fmla="*/ 988952 w 3575442"/>
              <a:gd name="connsiteY4" fmla="*/ 0 h 3329712"/>
              <a:gd name="connsiteX5" fmla="*/ 1581000 w 3575442"/>
              <a:gd name="connsiteY5" fmla="*/ 0 h 3329712"/>
              <a:gd name="connsiteX6" fmla="*/ 1786067 w 3575442"/>
              <a:gd name="connsiteY6" fmla="*/ 789716 h 3329712"/>
              <a:gd name="connsiteX7" fmla="*/ 1994442 w 3575442"/>
              <a:gd name="connsiteY7" fmla="*/ 0 h 3329712"/>
              <a:gd name="connsiteX8" fmla="*/ 2586490 w 3575442"/>
              <a:gd name="connsiteY8" fmla="*/ 0 h 3329712"/>
              <a:gd name="connsiteX9" fmla="*/ 2199509 w 3575442"/>
              <a:gd name="connsiteY9" fmla="*/ 1222437 h 3329712"/>
              <a:gd name="connsiteX10" fmla="*/ 2368193 w 3575442"/>
              <a:gd name="connsiteY10" fmla="*/ 1756126 h 3329712"/>
              <a:gd name="connsiteX11" fmla="*/ 2874245 w 3575442"/>
              <a:gd name="connsiteY11" fmla="*/ 0 h 3329712"/>
              <a:gd name="connsiteX12" fmla="*/ 3575442 w 3575442"/>
              <a:gd name="connsiteY12" fmla="*/ 0 h 3329712"/>
              <a:gd name="connsiteX13" fmla="*/ 2686443 w 3575442"/>
              <a:gd name="connsiteY13" fmla="*/ 2587321 h 3329712"/>
              <a:gd name="connsiteX14" fmla="*/ 2594380 w 3575442"/>
              <a:gd name="connsiteY14" fmla="*/ 2669316 h 3329712"/>
              <a:gd name="connsiteX15" fmla="*/ 2553715 w 3575442"/>
              <a:gd name="connsiteY15" fmla="*/ 2677823 h 3329712"/>
              <a:gd name="connsiteX16" fmla="*/ 2553715 w 3575442"/>
              <a:gd name="connsiteY16" fmla="*/ 2678470 h 3329712"/>
              <a:gd name="connsiteX17" fmla="*/ 2533853 w 3575442"/>
              <a:gd name="connsiteY17" fmla="*/ 2680545 h 3329712"/>
              <a:gd name="connsiteX18" fmla="*/ 2468661 w 3575442"/>
              <a:gd name="connsiteY18" fmla="*/ 2721259 h 3329712"/>
              <a:gd name="connsiteX19" fmla="*/ 2451144 w 3575442"/>
              <a:gd name="connsiteY19" fmla="*/ 2752898 h 3329712"/>
              <a:gd name="connsiteX20" fmla="*/ 2451144 w 3575442"/>
              <a:gd name="connsiteY20" fmla="*/ 3216604 h 3329712"/>
              <a:gd name="connsiteX21" fmla="*/ 2341994 w 3575442"/>
              <a:gd name="connsiteY21" fmla="*/ 3329712 h 3329712"/>
              <a:gd name="connsiteX22" fmla="*/ 2341995 w 3575442"/>
              <a:gd name="connsiteY22" fmla="*/ 3329711 h 3329712"/>
              <a:gd name="connsiteX23" fmla="*/ 2232845 w 3575442"/>
              <a:gd name="connsiteY23" fmla="*/ 3216603 h 3329712"/>
              <a:gd name="connsiteX24" fmla="*/ 2232845 w 3575442"/>
              <a:gd name="connsiteY24" fmla="*/ 2752899 h 3329712"/>
              <a:gd name="connsiteX25" fmla="*/ 2215328 w 3575442"/>
              <a:gd name="connsiteY25" fmla="*/ 2721259 h 3329712"/>
              <a:gd name="connsiteX26" fmla="*/ 2150136 w 3575442"/>
              <a:gd name="connsiteY26" fmla="*/ 2680545 h 3329712"/>
              <a:gd name="connsiteX27" fmla="*/ 2130273 w 3575442"/>
              <a:gd name="connsiteY27" fmla="*/ 2678470 h 3329712"/>
              <a:gd name="connsiteX28" fmla="*/ 2130273 w 3575442"/>
              <a:gd name="connsiteY28" fmla="*/ 2677823 h 3329712"/>
              <a:gd name="connsiteX29" fmla="*/ 2089608 w 3575442"/>
              <a:gd name="connsiteY29" fmla="*/ 2669316 h 3329712"/>
              <a:gd name="connsiteX30" fmla="*/ 2022945 w 3575442"/>
              <a:gd name="connsiteY30" fmla="*/ 2565096 h 3329712"/>
              <a:gd name="connsiteX31" fmla="*/ 1786067 w 3575442"/>
              <a:gd name="connsiteY31" fmla="*/ 1829397 h 3329712"/>
              <a:gd name="connsiteX32" fmla="*/ 1520628 w 3575442"/>
              <a:gd name="connsiteY32" fmla="*/ 2560266 h 3329712"/>
              <a:gd name="connsiteX33" fmla="*/ 919494 w 3575442"/>
              <a:gd name="connsiteY33" fmla="*/ 2560266 h 33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575442" h="3329712">
                <a:moveTo>
                  <a:pt x="0" y="0"/>
                </a:moveTo>
                <a:lnTo>
                  <a:pt x="697889" y="0"/>
                </a:lnTo>
                <a:lnTo>
                  <a:pt x="1207249" y="1756126"/>
                </a:lnTo>
                <a:lnTo>
                  <a:pt x="1369319" y="1222437"/>
                </a:lnTo>
                <a:lnTo>
                  <a:pt x="988952" y="0"/>
                </a:lnTo>
                <a:lnTo>
                  <a:pt x="1581000" y="0"/>
                </a:lnTo>
                <a:lnTo>
                  <a:pt x="1786067" y="789716"/>
                </a:lnTo>
                <a:lnTo>
                  <a:pt x="1994442" y="0"/>
                </a:lnTo>
                <a:lnTo>
                  <a:pt x="2586490" y="0"/>
                </a:lnTo>
                <a:lnTo>
                  <a:pt x="2199509" y="1222437"/>
                </a:lnTo>
                <a:lnTo>
                  <a:pt x="2368193" y="1756126"/>
                </a:lnTo>
                <a:lnTo>
                  <a:pt x="2874245" y="0"/>
                </a:lnTo>
                <a:lnTo>
                  <a:pt x="3575442" y="0"/>
                </a:lnTo>
                <a:lnTo>
                  <a:pt x="2686443" y="2587321"/>
                </a:lnTo>
                <a:cubicBezTo>
                  <a:pt x="2657868" y="2646872"/>
                  <a:pt x="2633555" y="2652145"/>
                  <a:pt x="2594380" y="2669316"/>
                </a:cubicBezTo>
                <a:lnTo>
                  <a:pt x="2553715" y="2677823"/>
                </a:lnTo>
                <a:lnTo>
                  <a:pt x="2553715" y="2678470"/>
                </a:lnTo>
                <a:lnTo>
                  <a:pt x="2533853" y="2680545"/>
                </a:lnTo>
                <a:cubicBezTo>
                  <a:pt x="2507799" y="2686069"/>
                  <a:pt x="2484973" y="2700775"/>
                  <a:pt x="2468661" y="2721259"/>
                </a:cubicBezTo>
                <a:lnTo>
                  <a:pt x="2451144" y="2752898"/>
                </a:lnTo>
                <a:lnTo>
                  <a:pt x="2451144" y="3216604"/>
                </a:lnTo>
                <a:cubicBezTo>
                  <a:pt x="2451144" y="3279072"/>
                  <a:pt x="2402276" y="3329712"/>
                  <a:pt x="2341994" y="3329712"/>
                </a:cubicBezTo>
                <a:lnTo>
                  <a:pt x="2341995" y="3329711"/>
                </a:lnTo>
                <a:cubicBezTo>
                  <a:pt x="2281712" y="3329711"/>
                  <a:pt x="2232845" y="3279072"/>
                  <a:pt x="2232845" y="3216603"/>
                </a:cubicBezTo>
                <a:lnTo>
                  <a:pt x="2232845" y="2752899"/>
                </a:lnTo>
                <a:lnTo>
                  <a:pt x="2215328" y="2721259"/>
                </a:lnTo>
                <a:cubicBezTo>
                  <a:pt x="2199015" y="2700775"/>
                  <a:pt x="2176189" y="2686069"/>
                  <a:pt x="2150136" y="2680545"/>
                </a:cubicBezTo>
                <a:lnTo>
                  <a:pt x="2130273" y="2678470"/>
                </a:lnTo>
                <a:lnTo>
                  <a:pt x="2130273" y="2677823"/>
                </a:lnTo>
                <a:lnTo>
                  <a:pt x="2089608" y="2669316"/>
                </a:lnTo>
                <a:cubicBezTo>
                  <a:pt x="2050433" y="2652145"/>
                  <a:pt x="2041995" y="2634172"/>
                  <a:pt x="2022945" y="2565096"/>
                </a:cubicBezTo>
                <a:lnTo>
                  <a:pt x="1786067" y="1829397"/>
                </a:lnTo>
                <a:lnTo>
                  <a:pt x="1520628" y="2560266"/>
                </a:lnTo>
                <a:lnTo>
                  <a:pt x="919494" y="256026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2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2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9969996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ortun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799713" y="719608"/>
            <a:ext cx="3207133" cy="3980938"/>
          </a:xfrm>
          <a:custGeom>
            <a:avLst/>
            <a:gdLst>
              <a:gd name="connsiteX0" fmla="*/ 1714976 w 3207133"/>
              <a:gd name="connsiteY0" fmla="*/ 3196968 h 3980938"/>
              <a:gd name="connsiteX1" fmla="*/ 1714745 w 3207133"/>
              <a:gd name="connsiteY1" fmla="*/ 3196979 h 3980938"/>
              <a:gd name="connsiteX2" fmla="*/ 1714745 w 3207133"/>
              <a:gd name="connsiteY2" fmla="*/ 3307154 h 3980938"/>
              <a:gd name="connsiteX3" fmla="*/ 1714975 w 3207133"/>
              <a:gd name="connsiteY3" fmla="*/ 3307709 h 3980938"/>
              <a:gd name="connsiteX4" fmla="*/ 1714975 w 3207133"/>
              <a:gd name="connsiteY4" fmla="*/ 3516315 h 3980938"/>
              <a:gd name="connsiteX5" fmla="*/ 1714976 w 3207133"/>
              <a:gd name="connsiteY5" fmla="*/ 3516315 h 3980938"/>
              <a:gd name="connsiteX6" fmla="*/ 1601342 w 3207133"/>
              <a:gd name="connsiteY6" fmla="*/ 769535 h 3980938"/>
              <a:gd name="connsiteX7" fmla="*/ 1278850 w 3207133"/>
              <a:gd name="connsiteY7" fmla="*/ 840705 h 3980938"/>
              <a:gd name="connsiteX8" fmla="*/ 1054217 w 3207133"/>
              <a:gd name="connsiteY8" fmla="*/ 1029753 h 3980938"/>
              <a:gd name="connsiteX9" fmla="*/ 922996 w 3207133"/>
              <a:gd name="connsiteY9" fmla="*/ 1296643 h 3980938"/>
              <a:gd name="connsiteX10" fmla="*/ 880738 w 3207133"/>
              <a:gd name="connsiteY10" fmla="*/ 1601343 h 3980938"/>
              <a:gd name="connsiteX11" fmla="*/ 925220 w 3207133"/>
              <a:gd name="connsiteY11" fmla="*/ 1910491 h 3980938"/>
              <a:gd name="connsiteX12" fmla="*/ 1058665 w 3207133"/>
              <a:gd name="connsiteY12" fmla="*/ 2175158 h 3980938"/>
              <a:gd name="connsiteX13" fmla="*/ 1283298 w 3207133"/>
              <a:gd name="connsiteY13" fmla="*/ 2361981 h 3980938"/>
              <a:gd name="connsiteX14" fmla="*/ 1605790 w 3207133"/>
              <a:gd name="connsiteY14" fmla="*/ 2433152 h 3980938"/>
              <a:gd name="connsiteX15" fmla="*/ 1930507 w 3207133"/>
              <a:gd name="connsiteY15" fmla="*/ 2359757 h 3980938"/>
              <a:gd name="connsiteX16" fmla="*/ 2155140 w 3207133"/>
              <a:gd name="connsiteY16" fmla="*/ 2168486 h 3980938"/>
              <a:gd name="connsiteX17" fmla="*/ 2284137 w 3207133"/>
              <a:gd name="connsiteY17" fmla="*/ 1899371 h 3980938"/>
              <a:gd name="connsiteX18" fmla="*/ 2326395 w 3207133"/>
              <a:gd name="connsiteY18" fmla="*/ 1592447 h 3980938"/>
              <a:gd name="connsiteX19" fmla="*/ 2281913 w 3207133"/>
              <a:gd name="connsiteY19" fmla="*/ 1283299 h 3980938"/>
              <a:gd name="connsiteX20" fmla="*/ 2146244 w 3207133"/>
              <a:gd name="connsiteY20" fmla="*/ 1020856 h 3980938"/>
              <a:gd name="connsiteX21" fmla="*/ 1919387 w 3207133"/>
              <a:gd name="connsiteY21" fmla="*/ 838481 h 3980938"/>
              <a:gd name="connsiteX22" fmla="*/ 1601342 w 3207133"/>
              <a:gd name="connsiteY22" fmla="*/ 769535 h 3980938"/>
              <a:gd name="connsiteX23" fmla="*/ 1614687 w 3207133"/>
              <a:gd name="connsiteY23" fmla="*/ 0 h 3980938"/>
              <a:gd name="connsiteX24" fmla="*/ 2268569 w 3207133"/>
              <a:gd name="connsiteY24" fmla="*/ 137894 h 3980938"/>
              <a:gd name="connsiteX25" fmla="*/ 2771213 w 3207133"/>
              <a:gd name="connsiteY25" fmla="*/ 502644 h 3980938"/>
              <a:gd name="connsiteX26" fmla="*/ 3093705 w 3207133"/>
              <a:gd name="connsiteY26" fmla="*/ 1018632 h 3980938"/>
              <a:gd name="connsiteX27" fmla="*/ 3207133 w 3207133"/>
              <a:gd name="connsiteY27" fmla="*/ 1610240 h 3980938"/>
              <a:gd name="connsiteX28" fmla="*/ 3087033 w 3207133"/>
              <a:gd name="connsiteY28" fmla="*/ 2208519 h 3980938"/>
              <a:gd name="connsiteX29" fmla="*/ 2753419 w 3207133"/>
              <a:gd name="connsiteY29" fmla="*/ 2715611 h 3980938"/>
              <a:gd name="connsiteX30" fmla="*/ 2519334 w 3207133"/>
              <a:gd name="connsiteY30" fmla="*/ 2914111 h 3980938"/>
              <a:gd name="connsiteX31" fmla="*/ 2470206 w 3207133"/>
              <a:gd name="connsiteY31" fmla="*/ 2944887 h 3980938"/>
              <a:gd name="connsiteX32" fmla="*/ 2470206 w 3207133"/>
              <a:gd name="connsiteY32" fmla="*/ 2955764 h 3980938"/>
              <a:gd name="connsiteX33" fmla="*/ 2391403 w 3207133"/>
              <a:gd name="connsiteY33" fmla="*/ 3074652 h 3980938"/>
              <a:gd name="connsiteX34" fmla="*/ 2343333 w 3207133"/>
              <a:gd name="connsiteY34" fmla="*/ 3084356 h 3980938"/>
              <a:gd name="connsiteX35" fmla="*/ 2343333 w 3207133"/>
              <a:gd name="connsiteY35" fmla="*/ 3085094 h 3980938"/>
              <a:gd name="connsiteX36" fmla="*/ 2319853 w 3207133"/>
              <a:gd name="connsiteY36" fmla="*/ 3087461 h 3980938"/>
              <a:gd name="connsiteX37" fmla="*/ 2242789 w 3207133"/>
              <a:gd name="connsiteY37" fmla="*/ 3133905 h 3980938"/>
              <a:gd name="connsiteX38" fmla="*/ 2224008 w 3207133"/>
              <a:gd name="connsiteY38" fmla="*/ 3166640 h 3980938"/>
              <a:gd name="connsiteX39" fmla="*/ 2224008 w 3207133"/>
              <a:gd name="connsiteY39" fmla="*/ 3301621 h 3980938"/>
              <a:gd name="connsiteX40" fmla="*/ 2145205 w 3207133"/>
              <a:gd name="connsiteY40" fmla="*/ 3420509 h 3980938"/>
              <a:gd name="connsiteX41" fmla="*/ 2097135 w 3207133"/>
              <a:gd name="connsiteY41" fmla="*/ 3430213 h 3980938"/>
              <a:gd name="connsiteX42" fmla="*/ 2097135 w 3207133"/>
              <a:gd name="connsiteY42" fmla="*/ 3430951 h 3980938"/>
              <a:gd name="connsiteX43" fmla="*/ 2073655 w 3207133"/>
              <a:gd name="connsiteY43" fmla="*/ 3433318 h 3980938"/>
              <a:gd name="connsiteX44" fmla="*/ 1973926 w 3207133"/>
              <a:gd name="connsiteY44" fmla="*/ 3519267 h 3980938"/>
              <a:gd name="connsiteX45" fmla="*/ 1973029 w 3207133"/>
              <a:gd name="connsiteY45" fmla="*/ 3524350 h 3980938"/>
              <a:gd name="connsiteX46" fmla="*/ 1973029 w 3207133"/>
              <a:gd name="connsiteY46" fmla="*/ 3851911 h 3980938"/>
              <a:gd name="connsiteX47" fmla="*/ 1844002 w 3207133"/>
              <a:gd name="connsiteY47" fmla="*/ 3980938 h 3980938"/>
              <a:gd name="connsiteX48" fmla="*/ 1844003 w 3207133"/>
              <a:gd name="connsiteY48" fmla="*/ 3980937 h 3980938"/>
              <a:gd name="connsiteX49" fmla="*/ 1714976 w 3207133"/>
              <a:gd name="connsiteY49" fmla="*/ 3851910 h 3980938"/>
              <a:gd name="connsiteX50" fmla="*/ 1714976 w 3207133"/>
              <a:gd name="connsiteY50" fmla="*/ 3773340 h 3980938"/>
              <a:gd name="connsiteX51" fmla="*/ 1607045 w 3207133"/>
              <a:gd name="connsiteY51" fmla="*/ 3640914 h 3980938"/>
              <a:gd name="connsiteX52" fmla="*/ 1583565 w 3207133"/>
              <a:gd name="connsiteY52" fmla="*/ 3638547 h 3980938"/>
              <a:gd name="connsiteX53" fmla="*/ 1583565 w 3207133"/>
              <a:gd name="connsiteY53" fmla="*/ 3637809 h 3980938"/>
              <a:gd name="connsiteX54" fmla="*/ 1535495 w 3207133"/>
              <a:gd name="connsiteY54" fmla="*/ 3628105 h 3980938"/>
              <a:gd name="connsiteX55" fmla="*/ 1456692 w 3207133"/>
              <a:gd name="connsiteY55" fmla="*/ 3509217 h 3980938"/>
              <a:gd name="connsiteX56" fmla="*/ 1456692 w 3207133"/>
              <a:gd name="connsiteY56" fmla="*/ 3195820 h 3980938"/>
              <a:gd name="connsiteX57" fmla="*/ 1420913 w 3207133"/>
              <a:gd name="connsiteY57" fmla="*/ 3194068 h 3980938"/>
              <a:gd name="connsiteX58" fmla="*/ 943013 w 3207133"/>
              <a:gd name="connsiteY58" fmla="*/ 3064793 h 3980938"/>
              <a:gd name="connsiteX59" fmla="*/ 440369 w 3207133"/>
              <a:gd name="connsiteY59" fmla="*/ 2702267 h 3980938"/>
              <a:gd name="connsiteX60" fmla="*/ 115652 w 3207133"/>
              <a:gd name="connsiteY60" fmla="*/ 2188502 h 3980938"/>
              <a:gd name="connsiteX61" fmla="*/ 0 w 3207133"/>
              <a:gd name="connsiteY61" fmla="*/ 1592447 h 3980938"/>
              <a:gd name="connsiteX62" fmla="*/ 120100 w 3207133"/>
              <a:gd name="connsiteY62" fmla="*/ 991943 h 3980938"/>
              <a:gd name="connsiteX63" fmla="*/ 455938 w 3207133"/>
              <a:gd name="connsiteY63" fmla="*/ 482627 h 3980938"/>
              <a:gd name="connsiteX64" fmla="*/ 967478 w 3207133"/>
              <a:gd name="connsiteY64" fmla="*/ 131221 h 3980938"/>
              <a:gd name="connsiteX65" fmla="*/ 1614687 w 3207133"/>
              <a:gd name="connsiteY65" fmla="*/ 0 h 398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207133" h="3980938">
                <a:moveTo>
                  <a:pt x="1714976" y="3196968"/>
                </a:moveTo>
                <a:lnTo>
                  <a:pt x="1714745" y="3196979"/>
                </a:lnTo>
                <a:lnTo>
                  <a:pt x="1714745" y="3307154"/>
                </a:lnTo>
                <a:lnTo>
                  <a:pt x="1714975" y="3307709"/>
                </a:lnTo>
                <a:lnTo>
                  <a:pt x="1714975" y="3516315"/>
                </a:lnTo>
                <a:lnTo>
                  <a:pt x="1714976" y="3516315"/>
                </a:lnTo>
                <a:close/>
                <a:moveTo>
                  <a:pt x="1601342" y="769535"/>
                </a:moveTo>
                <a:cubicBezTo>
                  <a:pt x="1476794" y="769535"/>
                  <a:pt x="1369296" y="793258"/>
                  <a:pt x="1278850" y="840705"/>
                </a:cubicBezTo>
                <a:cubicBezTo>
                  <a:pt x="1188404" y="888153"/>
                  <a:pt x="1113526" y="951168"/>
                  <a:pt x="1054217" y="1029753"/>
                </a:cubicBezTo>
                <a:cubicBezTo>
                  <a:pt x="994908" y="1108337"/>
                  <a:pt x="951168" y="1197301"/>
                  <a:pt x="922996" y="1296643"/>
                </a:cubicBezTo>
                <a:cubicBezTo>
                  <a:pt x="894824" y="1395986"/>
                  <a:pt x="880738" y="1497552"/>
                  <a:pt x="880738" y="1601343"/>
                </a:cubicBezTo>
                <a:cubicBezTo>
                  <a:pt x="880738" y="1708099"/>
                  <a:pt x="895565" y="1811149"/>
                  <a:pt x="925220" y="1910491"/>
                </a:cubicBezTo>
                <a:cubicBezTo>
                  <a:pt x="954875" y="2009834"/>
                  <a:pt x="999356" y="2098056"/>
                  <a:pt x="1058665" y="2175158"/>
                </a:cubicBezTo>
                <a:cubicBezTo>
                  <a:pt x="1117974" y="2252259"/>
                  <a:pt x="1192852" y="2314534"/>
                  <a:pt x="1283298" y="2361981"/>
                </a:cubicBezTo>
                <a:cubicBezTo>
                  <a:pt x="1373744" y="2409428"/>
                  <a:pt x="1481242" y="2433152"/>
                  <a:pt x="1605790" y="2433152"/>
                </a:cubicBezTo>
                <a:cubicBezTo>
                  <a:pt x="1730339" y="2433152"/>
                  <a:pt x="1838578" y="2408687"/>
                  <a:pt x="1930507" y="2359757"/>
                </a:cubicBezTo>
                <a:cubicBezTo>
                  <a:pt x="2022436" y="2310827"/>
                  <a:pt x="2097314" y="2247070"/>
                  <a:pt x="2155140" y="2168486"/>
                </a:cubicBezTo>
                <a:cubicBezTo>
                  <a:pt x="2212967" y="2089901"/>
                  <a:pt x="2255965" y="2000196"/>
                  <a:pt x="2284137" y="1899371"/>
                </a:cubicBezTo>
                <a:cubicBezTo>
                  <a:pt x="2312309" y="1798546"/>
                  <a:pt x="2326395" y="1696238"/>
                  <a:pt x="2326395" y="1592447"/>
                </a:cubicBezTo>
                <a:cubicBezTo>
                  <a:pt x="2326395" y="1485691"/>
                  <a:pt x="2311568" y="1382641"/>
                  <a:pt x="2281913" y="1283299"/>
                </a:cubicBezTo>
                <a:cubicBezTo>
                  <a:pt x="2252259" y="1183956"/>
                  <a:pt x="2207035" y="1096475"/>
                  <a:pt x="2146244" y="1020856"/>
                </a:cubicBezTo>
                <a:cubicBezTo>
                  <a:pt x="2085452" y="945237"/>
                  <a:pt x="2009833" y="884446"/>
                  <a:pt x="1919387" y="838481"/>
                </a:cubicBezTo>
                <a:cubicBezTo>
                  <a:pt x="1828941" y="792517"/>
                  <a:pt x="1722926" y="769535"/>
                  <a:pt x="1601342" y="769535"/>
                </a:cubicBezTo>
                <a:close/>
                <a:moveTo>
                  <a:pt x="1614687" y="0"/>
                </a:moveTo>
                <a:cubicBezTo>
                  <a:pt x="1854888" y="0"/>
                  <a:pt x="2072849" y="45965"/>
                  <a:pt x="2268569" y="137894"/>
                </a:cubicBezTo>
                <a:cubicBezTo>
                  <a:pt x="2464289" y="229823"/>
                  <a:pt x="2631836" y="351406"/>
                  <a:pt x="2771213" y="502644"/>
                </a:cubicBezTo>
                <a:cubicBezTo>
                  <a:pt x="2910589" y="653882"/>
                  <a:pt x="3018086" y="825878"/>
                  <a:pt x="3093705" y="1018632"/>
                </a:cubicBezTo>
                <a:cubicBezTo>
                  <a:pt x="3169324" y="1211387"/>
                  <a:pt x="3207133" y="1408589"/>
                  <a:pt x="3207133" y="1610240"/>
                </a:cubicBezTo>
                <a:cubicBezTo>
                  <a:pt x="3207133" y="1817821"/>
                  <a:pt x="3167100" y="2017248"/>
                  <a:pt x="3087033" y="2208519"/>
                </a:cubicBezTo>
                <a:cubicBezTo>
                  <a:pt x="3006966" y="2399791"/>
                  <a:pt x="2895761" y="2568821"/>
                  <a:pt x="2753419" y="2715611"/>
                </a:cubicBezTo>
                <a:cubicBezTo>
                  <a:pt x="2682249" y="2789006"/>
                  <a:pt x="2604220" y="2855173"/>
                  <a:pt x="2519334" y="2914111"/>
                </a:cubicBezTo>
                <a:lnTo>
                  <a:pt x="2470206" y="2944887"/>
                </a:lnTo>
                <a:lnTo>
                  <a:pt x="2470206" y="2955764"/>
                </a:lnTo>
                <a:cubicBezTo>
                  <a:pt x="2470206" y="3009209"/>
                  <a:pt x="2437712" y="3055064"/>
                  <a:pt x="2391403" y="3074652"/>
                </a:cubicBezTo>
                <a:lnTo>
                  <a:pt x="2343333" y="3084356"/>
                </a:lnTo>
                <a:lnTo>
                  <a:pt x="2343333" y="3085094"/>
                </a:lnTo>
                <a:lnTo>
                  <a:pt x="2319853" y="3087461"/>
                </a:lnTo>
                <a:cubicBezTo>
                  <a:pt x="2289055" y="3093763"/>
                  <a:pt x="2262072" y="3110539"/>
                  <a:pt x="2242789" y="3133905"/>
                </a:cubicBezTo>
                <a:lnTo>
                  <a:pt x="2224008" y="3166640"/>
                </a:lnTo>
                <a:lnTo>
                  <a:pt x="2224008" y="3301621"/>
                </a:lnTo>
                <a:cubicBezTo>
                  <a:pt x="2224008" y="3355066"/>
                  <a:pt x="2191514" y="3400921"/>
                  <a:pt x="2145205" y="3420509"/>
                </a:cubicBezTo>
                <a:lnTo>
                  <a:pt x="2097135" y="3430213"/>
                </a:lnTo>
                <a:lnTo>
                  <a:pt x="2097135" y="3430951"/>
                </a:lnTo>
                <a:lnTo>
                  <a:pt x="2073655" y="3433318"/>
                </a:lnTo>
                <a:cubicBezTo>
                  <a:pt x="2027457" y="3442771"/>
                  <a:pt x="1989845" y="3475791"/>
                  <a:pt x="1973926" y="3519267"/>
                </a:cubicBezTo>
                <a:lnTo>
                  <a:pt x="1973029" y="3524350"/>
                </a:lnTo>
                <a:lnTo>
                  <a:pt x="1973029" y="3851911"/>
                </a:lnTo>
                <a:cubicBezTo>
                  <a:pt x="1973029" y="3923171"/>
                  <a:pt x="1915262" y="3980938"/>
                  <a:pt x="1844002" y="3980938"/>
                </a:cubicBezTo>
                <a:lnTo>
                  <a:pt x="1844003" y="3980937"/>
                </a:lnTo>
                <a:cubicBezTo>
                  <a:pt x="1772743" y="3980937"/>
                  <a:pt x="1714976" y="3923170"/>
                  <a:pt x="1714976" y="3851910"/>
                </a:cubicBezTo>
                <a:lnTo>
                  <a:pt x="1714976" y="3773340"/>
                </a:lnTo>
                <a:cubicBezTo>
                  <a:pt x="1714976" y="3708018"/>
                  <a:pt x="1668642" y="3653518"/>
                  <a:pt x="1607045" y="3640914"/>
                </a:cubicBezTo>
                <a:lnTo>
                  <a:pt x="1583565" y="3638547"/>
                </a:lnTo>
                <a:lnTo>
                  <a:pt x="1583565" y="3637809"/>
                </a:lnTo>
                <a:lnTo>
                  <a:pt x="1535495" y="3628105"/>
                </a:lnTo>
                <a:cubicBezTo>
                  <a:pt x="1489186" y="3608517"/>
                  <a:pt x="1456692" y="3562662"/>
                  <a:pt x="1456692" y="3509217"/>
                </a:cubicBezTo>
                <a:lnTo>
                  <a:pt x="1456692" y="3195820"/>
                </a:lnTo>
                <a:lnTo>
                  <a:pt x="1420913" y="3194068"/>
                </a:lnTo>
                <a:cubicBezTo>
                  <a:pt x="1249103" y="3176831"/>
                  <a:pt x="1089802" y="3133740"/>
                  <a:pt x="943013" y="3064793"/>
                </a:cubicBezTo>
                <a:cubicBezTo>
                  <a:pt x="747293" y="2972864"/>
                  <a:pt x="579745" y="2852022"/>
                  <a:pt x="440369" y="2702267"/>
                </a:cubicBezTo>
                <a:cubicBezTo>
                  <a:pt x="300993" y="2552511"/>
                  <a:pt x="192754" y="2381257"/>
                  <a:pt x="115652" y="2188502"/>
                </a:cubicBezTo>
                <a:cubicBezTo>
                  <a:pt x="38550" y="1995748"/>
                  <a:pt x="0" y="1797063"/>
                  <a:pt x="0" y="1592447"/>
                </a:cubicBezTo>
                <a:cubicBezTo>
                  <a:pt x="0" y="1384865"/>
                  <a:pt x="40033" y="1184698"/>
                  <a:pt x="120100" y="991943"/>
                </a:cubicBezTo>
                <a:cubicBezTo>
                  <a:pt x="200168" y="799189"/>
                  <a:pt x="312113" y="629417"/>
                  <a:pt x="455938" y="482627"/>
                </a:cubicBezTo>
                <a:cubicBezTo>
                  <a:pt x="599762" y="335837"/>
                  <a:pt x="770275" y="218702"/>
                  <a:pt x="967478" y="131221"/>
                </a:cubicBezTo>
                <a:cubicBezTo>
                  <a:pt x="1164680" y="43740"/>
                  <a:pt x="1380417" y="0"/>
                  <a:pt x="161468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7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99106837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5280495" y="730497"/>
            <a:ext cx="2686698" cy="4223845"/>
          </a:xfrm>
          <a:custGeom>
            <a:avLst/>
            <a:gdLst>
              <a:gd name="connsiteX0" fmla="*/ 0 w 2686698"/>
              <a:gd name="connsiteY0" fmla="*/ 0 h 4223845"/>
              <a:gd name="connsiteX1" fmla="*/ 2686698 w 2686698"/>
              <a:gd name="connsiteY1" fmla="*/ 0 h 4223845"/>
              <a:gd name="connsiteX2" fmla="*/ 2686698 w 2686698"/>
              <a:gd name="connsiteY2" fmla="*/ 756190 h 4223845"/>
              <a:gd name="connsiteX3" fmla="*/ 1779271 w 2686698"/>
              <a:gd name="connsiteY3" fmla="*/ 756190 h 4223845"/>
              <a:gd name="connsiteX4" fmla="*/ 1779271 w 2686698"/>
              <a:gd name="connsiteY4" fmla="*/ 3158204 h 4223845"/>
              <a:gd name="connsiteX5" fmla="*/ 1781242 w 2686698"/>
              <a:gd name="connsiteY5" fmla="*/ 3158204 h 4223845"/>
              <a:gd name="connsiteX6" fmla="*/ 1781242 w 2686698"/>
              <a:gd name="connsiteY6" fmla="*/ 3771819 h 4223845"/>
              <a:gd name="connsiteX7" fmla="*/ 1690407 w 2686698"/>
              <a:gd name="connsiteY7" fmla="*/ 3890707 h 4223845"/>
              <a:gd name="connsiteX8" fmla="*/ 1634997 w 2686698"/>
              <a:gd name="connsiteY8" fmla="*/ 3900411 h 4223845"/>
              <a:gd name="connsiteX9" fmla="*/ 1634997 w 2686698"/>
              <a:gd name="connsiteY9" fmla="*/ 3901149 h 4223845"/>
              <a:gd name="connsiteX10" fmla="*/ 1607932 w 2686698"/>
              <a:gd name="connsiteY10" fmla="*/ 3903516 h 4223845"/>
              <a:gd name="connsiteX11" fmla="*/ 1519101 w 2686698"/>
              <a:gd name="connsiteY11" fmla="*/ 3949960 h 4223845"/>
              <a:gd name="connsiteX12" fmla="*/ 1495233 w 2686698"/>
              <a:gd name="connsiteY12" fmla="*/ 3986053 h 4223845"/>
              <a:gd name="connsiteX13" fmla="*/ 1495233 w 2686698"/>
              <a:gd name="connsiteY13" fmla="*/ 4094818 h 4223845"/>
              <a:gd name="connsiteX14" fmla="*/ 1346505 w 2686698"/>
              <a:gd name="connsiteY14" fmla="*/ 4223845 h 4223845"/>
              <a:gd name="connsiteX15" fmla="*/ 1346506 w 2686698"/>
              <a:gd name="connsiteY15" fmla="*/ 4223844 h 4223845"/>
              <a:gd name="connsiteX16" fmla="*/ 1197778 w 2686698"/>
              <a:gd name="connsiteY16" fmla="*/ 4094817 h 4223845"/>
              <a:gd name="connsiteX17" fmla="*/ 1197778 w 2686698"/>
              <a:gd name="connsiteY17" fmla="*/ 3565849 h 4223845"/>
              <a:gd name="connsiteX18" fmla="*/ 1173909 w 2686698"/>
              <a:gd name="connsiteY18" fmla="*/ 3529756 h 4223845"/>
              <a:gd name="connsiteX19" fmla="*/ 1085078 w 2686698"/>
              <a:gd name="connsiteY19" fmla="*/ 3483312 h 4223845"/>
              <a:gd name="connsiteX20" fmla="*/ 1058013 w 2686698"/>
              <a:gd name="connsiteY20" fmla="*/ 3480945 h 4223845"/>
              <a:gd name="connsiteX21" fmla="*/ 1058013 w 2686698"/>
              <a:gd name="connsiteY21" fmla="*/ 3480207 h 4223845"/>
              <a:gd name="connsiteX22" fmla="*/ 1002603 w 2686698"/>
              <a:gd name="connsiteY22" fmla="*/ 3470503 h 4223845"/>
              <a:gd name="connsiteX23" fmla="*/ 911768 w 2686698"/>
              <a:gd name="connsiteY23" fmla="*/ 3351615 h 4223845"/>
              <a:gd name="connsiteX24" fmla="*/ 911768 w 2686698"/>
              <a:gd name="connsiteY24" fmla="*/ 3158204 h 4223845"/>
              <a:gd name="connsiteX25" fmla="*/ 911876 w 2686698"/>
              <a:gd name="connsiteY25" fmla="*/ 3158204 h 4223845"/>
              <a:gd name="connsiteX26" fmla="*/ 911876 w 2686698"/>
              <a:gd name="connsiteY26" fmla="*/ 756190 h 4223845"/>
              <a:gd name="connsiteX27" fmla="*/ 0 w 2686698"/>
              <a:gd name="connsiteY27" fmla="*/ 756190 h 422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686698" h="4223845">
                <a:moveTo>
                  <a:pt x="0" y="0"/>
                </a:moveTo>
                <a:lnTo>
                  <a:pt x="2686698" y="0"/>
                </a:lnTo>
                <a:lnTo>
                  <a:pt x="2686698" y="756190"/>
                </a:lnTo>
                <a:lnTo>
                  <a:pt x="1779271" y="756190"/>
                </a:lnTo>
                <a:lnTo>
                  <a:pt x="1779271" y="3158204"/>
                </a:lnTo>
                <a:lnTo>
                  <a:pt x="1781242" y="3158204"/>
                </a:lnTo>
                <a:lnTo>
                  <a:pt x="1781242" y="3771819"/>
                </a:lnTo>
                <a:cubicBezTo>
                  <a:pt x="1781242" y="3825264"/>
                  <a:pt x="1743787" y="3871119"/>
                  <a:pt x="1690407" y="3890707"/>
                </a:cubicBezTo>
                <a:lnTo>
                  <a:pt x="1634997" y="3900411"/>
                </a:lnTo>
                <a:lnTo>
                  <a:pt x="1634997" y="3901149"/>
                </a:lnTo>
                <a:lnTo>
                  <a:pt x="1607932" y="3903516"/>
                </a:lnTo>
                <a:cubicBezTo>
                  <a:pt x="1572432" y="3909818"/>
                  <a:pt x="1541329" y="3926594"/>
                  <a:pt x="1519101" y="3949960"/>
                </a:cubicBezTo>
                <a:lnTo>
                  <a:pt x="1495233" y="3986053"/>
                </a:lnTo>
                <a:lnTo>
                  <a:pt x="1495233" y="4094818"/>
                </a:lnTo>
                <a:cubicBezTo>
                  <a:pt x="1495233" y="4166078"/>
                  <a:pt x="1428645" y="4223845"/>
                  <a:pt x="1346505" y="4223845"/>
                </a:cubicBezTo>
                <a:lnTo>
                  <a:pt x="1346506" y="4223844"/>
                </a:lnTo>
                <a:cubicBezTo>
                  <a:pt x="1264365" y="4223844"/>
                  <a:pt x="1197778" y="4166077"/>
                  <a:pt x="1197778" y="4094817"/>
                </a:cubicBezTo>
                <a:lnTo>
                  <a:pt x="1197778" y="3565849"/>
                </a:lnTo>
                <a:lnTo>
                  <a:pt x="1173909" y="3529756"/>
                </a:lnTo>
                <a:cubicBezTo>
                  <a:pt x="1151682" y="3506390"/>
                  <a:pt x="1120579" y="3489614"/>
                  <a:pt x="1085078" y="3483312"/>
                </a:cubicBezTo>
                <a:lnTo>
                  <a:pt x="1058013" y="3480945"/>
                </a:lnTo>
                <a:lnTo>
                  <a:pt x="1058013" y="3480207"/>
                </a:lnTo>
                <a:lnTo>
                  <a:pt x="1002603" y="3470503"/>
                </a:lnTo>
                <a:cubicBezTo>
                  <a:pt x="949224" y="3450915"/>
                  <a:pt x="911768" y="3405060"/>
                  <a:pt x="911768" y="3351615"/>
                </a:cubicBezTo>
                <a:lnTo>
                  <a:pt x="911768" y="3158204"/>
                </a:lnTo>
                <a:lnTo>
                  <a:pt x="911876" y="3158204"/>
                </a:lnTo>
                <a:lnTo>
                  <a:pt x="911876" y="756190"/>
                </a:lnTo>
                <a:lnTo>
                  <a:pt x="0" y="75619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5380770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Oval 22"/>
          <p:cNvSpPr>
            <a:spLocks noChangeAspect="1"/>
          </p:cNvSpPr>
          <p:nvPr userDrawn="1"/>
        </p:nvSpPr>
        <p:spPr>
          <a:xfrm>
            <a:off x="747624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24"/>
          <p:cNvSpPr>
            <a:spLocks noChangeAspect="1"/>
          </p:cNvSpPr>
          <p:nvPr userDrawn="1"/>
        </p:nvSpPr>
        <p:spPr>
          <a:xfrm>
            <a:off x="3490823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Oval 29"/>
          <p:cNvSpPr>
            <a:spLocks noChangeAspect="1"/>
          </p:cNvSpPr>
          <p:nvPr userDrawn="1"/>
        </p:nvSpPr>
        <p:spPr>
          <a:xfrm>
            <a:off x="6250956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8" name="Oval 34"/>
          <p:cNvSpPr>
            <a:spLocks noChangeAspect="1"/>
          </p:cNvSpPr>
          <p:nvPr userDrawn="1"/>
        </p:nvSpPr>
        <p:spPr>
          <a:xfrm>
            <a:off x="2905213" y="2335938"/>
            <a:ext cx="612001" cy="6119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9" name="Oval 36"/>
          <p:cNvSpPr>
            <a:spLocks noChangeAspect="1"/>
          </p:cNvSpPr>
          <p:nvPr userDrawn="1"/>
        </p:nvSpPr>
        <p:spPr>
          <a:xfrm>
            <a:off x="5636239" y="2335938"/>
            <a:ext cx="612001" cy="6119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55640" y="1434097"/>
            <a:ext cx="2304738" cy="2340000"/>
          </a:xfrm>
          <a:custGeom>
            <a:avLst/>
            <a:gdLst/>
            <a:ahLst/>
            <a:cxnLst/>
            <a:rect l="l" t="t" r="r" b="b"/>
            <a:pathLst>
              <a:path w="2304738" h="2340000">
                <a:moveTo>
                  <a:pt x="1170000" y="0"/>
                </a:moveTo>
                <a:cubicBezTo>
                  <a:pt x="1695016" y="0"/>
                  <a:pt x="2139264" y="345807"/>
                  <a:pt x="2287399" y="822078"/>
                </a:cubicBezTo>
                <a:lnTo>
                  <a:pt x="2304738" y="889510"/>
                </a:lnTo>
                <a:lnTo>
                  <a:pt x="2267755" y="920023"/>
                </a:lnTo>
                <a:cubicBezTo>
                  <a:pt x="2193748" y="994029"/>
                  <a:pt x="2147974" y="1096269"/>
                  <a:pt x="2147974" y="1209199"/>
                </a:cubicBezTo>
                <a:cubicBezTo>
                  <a:pt x="2147974" y="1322130"/>
                  <a:pt x="2193748" y="1424369"/>
                  <a:pt x="2267755" y="1498375"/>
                </a:cubicBezTo>
                <a:lnTo>
                  <a:pt x="2288108" y="1515168"/>
                </a:lnTo>
                <a:lnTo>
                  <a:pt x="2287399" y="1517922"/>
                </a:lnTo>
                <a:cubicBezTo>
                  <a:pt x="2139264" y="1994193"/>
                  <a:pt x="1695016" y="2340000"/>
                  <a:pt x="1170000" y="2340000"/>
                </a:cubicBezTo>
                <a:cubicBezTo>
                  <a:pt x="523827" y="2340000"/>
                  <a:pt x="0" y="1816174"/>
                  <a:pt x="0" y="1170000"/>
                </a:cubicBezTo>
                <a:cubicBezTo>
                  <a:pt x="0" y="523827"/>
                  <a:pt x="523827" y="0"/>
                  <a:pt x="117000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3439353" y="1434097"/>
            <a:ext cx="2262090" cy="2340000"/>
          </a:xfrm>
          <a:custGeom>
            <a:avLst/>
            <a:gdLst/>
            <a:ahLst/>
            <a:cxnLst/>
            <a:rect l="l" t="t" r="r" b="b"/>
            <a:pathLst>
              <a:path w="2262090" h="2340000">
                <a:moveTo>
                  <a:pt x="1129482" y="0"/>
                </a:moveTo>
                <a:cubicBezTo>
                  <a:pt x="1654499" y="0"/>
                  <a:pt x="2098746" y="345808"/>
                  <a:pt x="2246881" y="822078"/>
                </a:cubicBezTo>
                <a:lnTo>
                  <a:pt x="2262090" y="881226"/>
                </a:lnTo>
                <a:lnTo>
                  <a:pt x="2215068" y="920023"/>
                </a:lnTo>
                <a:cubicBezTo>
                  <a:pt x="2141061" y="994029"/>
                  <a:pt x="2095287" y="1096269"/>
                  <a:pt x="2095287" y="1209199"/>
                </a:cubicBezTo>
                <a:cubicBezTo>
                  <a:pt x="2095287" y="1322130"/>
                  <a:pt x="2141061" y="1424369"/>
                  <a:pt x="2215068" y="1498375"/>
                </a:cubicBezTo>
                <a:lnTo>
                  <a:pt x="2244998" y="1523069"/>
                </a:lnTo>
                <a:lnTo>
                  <a:pt x="2207538" y="1625417"/>
                </a:lnTo>
                <a:cubicBezTo>
                  <a:pt x="2029922" y="2045348"/>
                  <a:pt x="1614113" y="2340000"/>
                  <a:pt x="1129482" y="2340000"/>
                </a:cubicBezTo>
                <a:cubicBezTo>
                  <a:pt x="644852" y="2340000"/>
                  <a:pt x="229042" y="2045348"/>
                  <a:pt x="51426" y="1625417"/>
                </a:cubicBezTo>
                <a:lnTo>
                  <a:pt x="18258" y="1534793"/>
                </a:lnTo>
                <a:lnTo>
                  <a:pt x="62396" y="1498376"/>
                </a:lnTo>
                <a:cubicBezTo>
                  <a:pt x="136403" y="1424369"/>
                  <a:pt x="182177" y="1322130"/>
                  <a:pt x="182177" y="1209199"/>
                </a:cubicBezTo>
                <a:cubicBezTo>
                  <a:pt x="182177" y="1068036"/>
                  <a:pt x="110655" y="943578"/>
                  <a:pt x="1871" y="870085"/>
                </a:cubicBezTo>
                <a:lnTo>
                  <a:pt x="0" y="869070"/>
                </a:lnTo>
                <a:lnTo>
                  <a:pt x="12083" y="822078"/>
                </a:lnTo>
                <a:cubicBezTo>
                  <a:pt x="160218" y="345807"/>
                  <a:pt x="604466" y="0"/>
                  <a:pt x="1129482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4"/>
          </p:nvPr>
        </p:nvSpPr>
        <p:spPr>
          <a:xfrm>
            <a:off x="6190577" y="1434097"/>
            <a:ext cx="2303631" cy="2340000"/>
          </a:xfrm>
          <a:custGeom>
            <a:avLst/>
            <a:gdLst/>
            <a:ahLst/>
            <a:cxnLst/>
            <a:rect l="l" t="t" r="r" b="b"/>
            <a:pathLst>
              <a:path w="2303631" h="2340000">
                <a:moveTo>
                  <a:pt x="1133631" y="0"/>
                </a:moveTo>
                <a:cubicBezTo>
                  <a:pt x="1779805" y="0"/>
                  <a:pt x="2303631" y="523827"/>
                  <a:pt x="2303631" y="1170000"/>
                </a:cubicBezTo>
                <a:cubicBezTo>
                  <a:pt x="2303631" y="1816174"/>
                  <a:pt x="1779805" y="2340000"/>
                  <a:pt x="1133631" y="2340000"/>
                </a:cubicBezTo>
                <a:cubicBezTo>
                  <a:pt x="649001" y="2340000"/>
                  <a:pt x="233191" y="2045348"/>
                  <a:pt x="55576" y="1625417"/>
                </a:cubicBezTo>
                <a:lnTo>
                  <a:pt x="16760" y="1519365"/>
                </a:lnTo>
                <a:lnTo>
                  <a:pt x="42199" y="1498376"/>
                </a:lnTo>
                <a:cubicBezTo>
                  <a:pt x="116206" y="1424369"/>
                  <a:pt x="161980" y="1322130"/>
                  <a:pt x="161980" y="1209199"/>
                </a:cubicBezTo>
                <a:cubicBezTo>
                  <a:pt x="161980" y="1096269"/>
                  <a:pt x="116206" y="994029"/>
                  <a:pt x="42199" y="920023"/>
                </a:cubicBezTo>
                <a:lnTo>
                  <a:pt x="0" y="885206"/>
                </a:lnTo>
                <a:lnTo>
                  <a:pt x="16232" y="822078"/>
                </a:lnTo>
                <a:cubicBezTo>
                  <a:pt x="164367" y="345807"/>
                  <a:pt x="608615" y="0"/>
                  <a:pt x="113363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2960378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5679622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4425943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9"/>
          <p:cNvSpPr>
            <a:spLocks noChangeAspect="1"/>
          </p:cNvSpPr>
          <p:nvPr userDrawn="1"/>
        </p:nvSpPr>
        <p:spPr>
          <a:xfrm>
            <a:off x="716106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43809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4398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4398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98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20804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8" name="Straight Connector 84"/>
          <p:cNvCxnSpPr/>
          <p:nvPr userDrawn="1"/>
        </p:nvCxnSpPr>
        <p:spPr>
          <a:xfrm>
            <a:off x="242125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07"/>
          <p:cNvSpPr>
            <a:spLocks noChangeAspect="1"/>
          </p:cNvSpPr>
          <p:nvPr userDrawn="1"/>
        </p:nvSpPr>
        <p:spPr>
          <a:xfrm>
            <a:off x="2821450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55"/>
          </p:nvPr>
        </p:nvSpPr>
        <p:spPr>
          <a:xfrm>
            <a:off x="2749153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2707756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2707756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2707757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3271815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3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15" name="Straight Connector 125"/>
          <p:cNvCxnSpPr/>
          <p:nvPr userDrawn="1"/>
        </p:nvCxnSpPr>
        <p:spPr>
          <a:xfrm>
            <a:off x="4574489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40"/>
          <p:cNvSpPr>
            <a:spLocks noChangeAspect="1"/>
          </p:cNvSpPr>
          <p:nvPr userDrawn="1"/>
        </p:nvSpPr>
        <p:spPr>
          <a:xfrm>
            <a:off x="489446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sz="quarter" idx="56"/>
          </p:nvPr>
        </p:nvSpPr>
        <p:spPr>
          <a:xfrm>
            <a:off x="482217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4780773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4780773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4780774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5344832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5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22" name="Straight Connector 152"/>
          <p:cNvCxnSpPr/>
          <p:nvPr userDrawn="1"/>
        </p:nvCxnSpPr>
        <p:spPr>
          <a:xfrm>
            <a:off x="660884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159"/>
          <p:cNvSpPr>
            <a:spLocks noChangeAspect="1"/>
          </p:cNvSpPr>
          <p:nvPr userDrawn="1"/>
        </p:nvSpPr>
        <p:spPr>
          <a:xfrm>
            <a:off x="698684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4" name="Picture Placeholder 2"/>
          <p:cNvSpPr>
            <a:spLocks noGrp="1" noChangeAspect="1"/>
          </p:cNvSpPr>
          <p:nvPr>
            <p:ph type="pic" sz="quarter" idx="57"/>
          </p:nvPr>
        </p:nvSpPr>
        <p:spPr>
          <a:xfrm>
            <a:off x="691455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689996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689996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689996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746402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6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9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86271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30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07707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4427727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391889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0" y="164345"/>
            <a:ext cx="4048838" cy="5200575"/>
          </a:xfrm>
          <a:custGeom>
            <a:avLst/>
            <a:gdLst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69 w 4048838"/>
              <a:gd name="connsiteY12" fmla="*/ 0 h 5364921"/>
              <a:gd name="connsiteX13" fmla="*/ 2040370 w 4048838"/>
              <a:gd name="connsiteY13" fmla="*/ 864584 h 5364921"/>
              <a:gd name="connsiteX14" fmla="*/ 2050508 w 4048838"/>
              <a:gd name="connsiteY14" fmla="*/ 814365 h 5364921"/>
              <a:gd name="connsiteX15" fmla="*/ 2169396 w 4048838"/>
              <a:gd name="connsiteY15" fmla="*/ 735561 h 5364921"/>
              <a:gd name="connsiteX16" fmla="*/ 2288283 w 4048838"/>
              <a:gd name="connsiteY16" fmla="*/ 814365 h 5364921"/>
              <a:gd name="connsiteX17" fmla="*/ 2291881 w 4048838"/>
              <a:gd name="connsiteY17" fmla="*/ 832184 h 5364921"/>
              <a:gd name="connsiteX18" fmla="*/ 2291881 w 4048838"/>
              <a:gd name="connsiteY18" fmla="*/ 1141130 h 5364921"/>
              <a:gd name="connsiteX19" fmla="*/ 2420908 w 4048838"/>
              <a:gd name="connsiteY19" fmla="*/ 1270157 h 5364921"/>
              <a:gd name="connsiteX20" fmla="*/ 2420907 w 4048838"/>
              <a:gd name="connsiteY20" fmla="*/ 1270156 h 5364921"/>
              <a:gd name="connsiteX21" fmla="*/ 2549934 w 4048838"/>
              <a:gd name="connsiteY21" fmla="*/ 1141129 h 5364921"/>
              <a:gd name="connsiteX22" fmla="*/ 2549934 w 4048838"/>
              <a:gd name="connsiteY22" fmla="*/ 1094391 h 5364921"/>
              <a:gd name="connsiteX23" fmla="*/ 2568603 w 4048838"/>
              <a:gd name="connsiteY23" fmla="*/ 1061849 h 5364921"/>
              <a:gd name="connsiteX24" fmla="*/ 2645668 w 4048838"/>
              <a:gd name="connsiteY24" fmla="*/ 1015405 h 5364921"/>
              <a:gd name="connsiteX25" fmla="*/ 2669148 w 4048838"/>
              <a:gd name="connsiteY25" fmla="*/ 1013038 h 5364921"/>
              <a:gd name="connsiteX26" fmla="*/ 2669148 w 4048838"/>
              <a:gd name="connsiteY26" fmla="*/ 1012300 h 5364921"/>
              <a:gd name="connsiteX27" fmla="*/ 2717218 w 4048838"/>
              <a:gd name="connsiteY27" fmla="*/ 1002596 h 5364921"/>
              <a:gd name="connsiteX28" fmla="*/ 2796021 w 4048838"/>
              <a:gd name="connsiteY28" fmla="*/ 883708 h 5364921"/>
              <a:gd name="connsiteX29" fmla="*/ 2796021 w 4048838"/>
              <a:gd name="connsiteY29" fmla="*/ 769724 h 5364921"/>
              <a:gd name="connsiteX30" fmla="*/ 2804410 w 4048838"/>
              <a:gd name="connsiteY30" fmla="*/ 728174 h 5364921"/>
              <a:gd name="connsiteX31" fmla="*/ 2923297 w 4048838"/>
              <a:gd name="connsiteY31" fmla="*/ 649370 h 5364921"/>
              <a:gd name="connsiteX32" fmla="*/ 3042184 w 4048838"/>
              <a:gd name="connsiteY32" fmla="*/ 728174 h 5364921"/>
              <a:gd name="connsiteX33" fmla="*/ 3044374 w 4048838"/>
              <a:gd name="connsiteY33" fmla="*/ 739019 h 5364921"/>
              <a:gd name="connsiteX34" fmla="*/ 3044374 w 4048838"/>
              <a:gd name="connsiteY34" fmla="*/ 892422 h 5364921"/>
              <a:gd name="connsiteX35" fmla="*/ 3123177 w 4048838"/>
              <a:gd name="connsiteY35" fmla="*/ 1011310 h 5364921"/>
              <a:gd name="connsiteX36" fmla="*/ 3171247 w 4048838"/>
              <a:gd name="connsiteY36" fmla="*/ 1021014 h 5364921"/>
              <a:gd name="connsiteX37" fmla="*/ 3171247 w 4048838"/>
              <a:gd name="connsiteY37" fmla="*/ 1021752 h 5364921"/>
              <a:gd name="connsiteX38" fmla="*/ 3194727 w 4048838"/>
              <a:gd name="connsiteY38" fmla="*/ 1024119 h 5364921"/>
              <a:gd name="connsiteX39" fmla="*/ 3294455 w 4048838"/>
              <a:gd name="connsiteY39" fmla="*/ 1110068 h 5364921"/>
              <a:gd name="connsiteX40" fmla="*/ 3296659 w 4048838"/>
              <a:gd name="connsiteY40" fmla="*/ 1122558 h 5364921"/>
              <a:gd name="connsiteX41" fmla="*/ 3296659 w 4048838"/>
              <a:gd name="connsiteY41" fmla="*/ 1256466 h 5364921"/>
              <a:gd name="connsiteX42" fmla="*/ 3425686 w 4048838"/>
              <a:gd name="connsiteY42" fmla="*/ 1385493 h 5364921"/>
              <a:gd name="connsiteX43" fmla="*/ 3425685 w 4048838"/>
              <a:gd name="connsiteY43" fmla="*/ 1385492 h 5364921"/>
              <a:gd name="connsiteX44" fmla="*/ 3554712 w 4048838"/>
              <a:gd name="connsiteY44" fmla="*/ 1256465 h 5364921"/>
              <a:gd name="connsiteX45" fmla="*/ 3554712 w 4048838"/>
              <a:gd name="connsiteY45" fmla="*/ 891211 h 5364921"/>
              <a:gd name="connsiteX46" fmla="*/ 3556916 w 4048838"/>
              <a:gd name="connsiteY46" fmla="*/ 878721 h 5364921"/>
              <a:gd name="connsiteX47" fmla="*/ 3656645 w 4048838"/>
              <a:gd name="connsiteY47" fmla="*/ 792772 h 5364921"/>
              <a:gd name="connsiteX48" fmla="*/ 3680125 w 4048838"/>
              <a:gd name="connsiteY48" fmla="*/ 790405 h 5364921"/>
              <a:gd name="connsiteX49" fmla="*/ 3680125 w 4048838"/>
              <a:gd name="connsiteY49" fmla="*/ 789667 h 5364921"/>
              <a:gd name="connsiteX50" fmla="*/ 3728195 w 4048838"/>
              <a:gd name="connsiteY50" fmla="*/ 779963 h 5364921"/>
              <a:gd name="connsiteX51" fmla="*/ 3806998 w 4048838"/>
              <a:gd name="connsiteY51" fmla="*/ 661075 h 5364921"/>
              <a:gd name="connsiteX52" fmla="*/ 3806998 w 4048838"/>
              <a:gd name="connsiteY52" fmla="*/ 284700 h 5364921"/>
              <a:gd name="connsiteX53" fmla="*/ 3815387 w 4048838"/>
              <a:gd name="connsiteY53" fmla="*/ 243150 h 5364921"/>
              <a:gd name="connsiteX54" fmla="*/ 3934274 w 4048838"/>
              <a:gd name="connsiteY54" fmla="*/ 164346 h 5364921"/>
              <a:gd name="connsiteX55" fmla="*/ 4033837 w 4048838"/>
              <a:gd name="connsiteY55" fmla="*/ 211300 h 5364921"/>
              <a:gd name="connsiteX56" fmla="*/ 4047851 w 4048838"/>
              <a:gd name="connsiteY56" fmla="*/ 234398 h 5364921"/>
              <a:gd name="connsiteX57" fmla="*/ 4047851 w 4048838"/>
              <a:gd name="connsiteY57" fmla="*/ 2080334 h 5364921"/>
              <a:gd name="connsiteX58" fmla="*/ 4048838 w 4048838"/>
              <a:gd name="connsiteY58" fmla="*/ 2080334 h 5364921"/>
              <a:gd name="connsiteX59" fmla="*/ 4048838 w 4048838"/>
              <a:gd name="connsiteY59" fmla="*/ 3156804 h 5364921"/>
              <a:gd name="connsiteX60" fmla="*/ 3970035 w 4048838"/>
              <a:gd name="connsiteY60" fmla="*/ 3275692 h 5364921"/>
              <a:gd name="connsiteX61" fmla="*/ 3921965 w 4048838"/>
              <a:gd name="connsiteY61" fmla="*/ 3285396 h 5364921"/>
              <a:gd name="connsiteX62" fmla="*/ 3921965 w 4048838"/>
              <a:gd name="connsiteY62" fmla="*/ 3286134 h 5364921"/>
              <a:gd name="connsiteX63" fmla="*/ 3898485 w 4048838"/>
              <a:gd name="connsiteY63" fmla="*/ 3288501 h 5364921"/>
              <a:gd name="connsiteX64" fmla="*/ 3821421 w 4048838"/>
              <a:gd name="connsiteY64" fmla="*/ 3334945 h 5364921"/>
              <a:gd name="connsiteX65" fmla="*/ 3800256 w 4048838"/>
              <a:gd name="connsiteY65" fmla="*/ 3371836 h 5364921"/>
              <a:gd name="connsiteX66" fmla="*/ 3800256 w 4048838"/>
              <a:gd name="connsiteY66" fmla="*/ 3435150 h 5364921"/>
              <a:gd name="connsiteX67" fmla="*/ 3721453 w 4048838"/>
              <a:gd name="connsiteY67" fmla="*/ 3554038 h 5364921"/>
              <a:gd name="connsiteX68" fmla="*/ 3673383 w 4048838"/>
              <a:gd name="connsiteY68" fmla="*/ 3563742 h 5364921"/>
              <a:gd name="connsiteX69" fmla="*/ 3673383 w 4048838"/>
              <a:gd name="connsiteY69" fmla="*/ 3564480 h 5364921"/>
              <a:gd name="connsiteX70" fmla="*/ 3649903 w 4048838"/>
              <a:gd name="connsiteY70" fmla="*/ 3566847 h 5364921"/>
              <a:gd name="connsiteX71" fmla="*/ 3550174 w 4048838"/>
              <a:gd name="connsiteY71" fmla="*/ 3652796 h 5364921"/>
              <a:gd name="connsiteX72" fmla="*/ 3550154 w 4048838"/>
              <a:gd name="connsiteY72" fmla="*/ 3652909 h 5364921"/>
              <a:gd name="connsiteX73" fmla="*/ 3550154 w 4048838"/>
              <a:gd name="connsiteY73" fmla="*/ 4212702 h 5364921"/>
              <a:gd name="connsiteX74" fmla="*/ 3471351 w 4048838"/>
              <a:gd name="connsiteY74" fmla="*/ 4331590 h 5364921"/>
              <a:gd name="connsiteX75" fmla="*/ 3423281 w 4048838"/>
              <a:gd name="connsiteY75" fmla="*/ 4341294 h 5364921"/>
              <a:gd name="connsiteX76" fmla="*/ 3423281 w 4048838"/>
              <a:gd name="connsiteY76" fmla="*/ 4342032 h 5364921"/>
              <a:gd name="connsiteX77" fmla="*/ 3399801 w 4048838"/>
              <a:gd name="connsiteY77" fmla="*/ 4344399 h 5364921"/>
              <a:gd name="connsiteX78" fmla="*/ 3300072 w 4048838"/>
              <a:gd name="connsiteY78" fmla="*/ 4430348 h 5364921"/>
              <a:gd name="connsiteX79" fmla="*/ 3299821 w 4048838"/>
              <a:gd name="connsiteY79" fmla="*/ 4431771 h 5364921"/>
              <a:gd name="connsiteX80" fmla="*/ 3299821 w 4048838"/>
              <a:gd name="connsiteY80" fmla="*/ 4700096 h 5364921"/>
              <a:gd name="connsiteX81" fmla="*/ 3170794 w 4048838"/>
              <a:gd name="connsiteY81" fmla="*/ 4829123 h 5364921"/>
              <a:gd name="connsiteX82" fmla="*/ 3170795 w 4048838"/>
              <a:gd name="connsiteY82" fmla="*/ 4829122 h 5364921"/>
              <a:gd name="connsiteX83" fmla="*/ 3041768 w 4048838"/>
              <a:gd name="connsiteY83" fmla="*/ 4700095 h 5364921"/>
              <a:gd name="connsiteX84" fmla="*/ 3041768 w 4048838"/>
              <a:gd name="connsiteY84" fmla="*/ 4420076 h 5364921"/>
              <a:gd name="connsiteX85" fmla="*/ 3039765 w 4048838"/>
              <a:gd name="connsiteY85" fmla="*/ 4408725 h 5364921"/>
              <a:gd name="connsiteX86" fmla="*/ 2940036 w 4048838"/>
              <a:gd name="connsiteY86" fmla="*/ 4322776 h 5364921"/>
              <a:gd name="connsiteX87" fmla="*/ 2916556 w 4048838"/>
              <a:gd name="connsiteY87" fmla="*/ 4320409 h 5364921"/>
              <a:gd name="connsiteX88" fmla="*/ 2916556 w 4048838"/>
              <a:gd name="connsiteY88" fmla="*/ 4319671 h 5364921"/>
              <a:gd name="connsiteX89" fmla="*/ 2868486 w 4048838"/>
              <a:gd name="connsiteY89" fmla="*/ 4309967 h 5364921"/>
              <a:gd name="connsiteX90" fmla="*/ 2789683 w 4048838"/>
              <a:gd name="connsiteY90" fmla="*/ 4191079 h 5364921"/>
              <a:gd name="connsiteX91" fmla="*/ 2789683 w 4048838"/>
              <a:gd name="connsiteY91" fmla="*/ 4100949 h 5364921"/>
              <a:gd name="connsiteX92" fmla="*/ 2781294 w 4048838"/>
              <a:gd name="connsiteY92" fmla="*/ 4059399 h 5364921"/>
              <a:gd name="connsiteX93" fmla="*/ 2662407 w 4048838"/>
              <a:gd name="connsiteY93" fmla="*/ 3980595 h 5364921"/>
              <a:gd name="connsiteX94" fmla="*/ 2543520 w 4048838"/>
              <a:gd name="connsiteY94" fmla="*/ 4059399 h 5364921"/>
              <a:gd name="connsiteX95" fmla="*/ 2541330 w 4048838"/>
              <a:gd name="connsiteY95" fmla="*/ 4070243 h 5364921"/>
              <a:gd name="connsiteX96" fmla="*/ 2541330 w 4048838"/>
              <a:gd name="connsiteY96" fmla="*/ 4311113 h 5364921"/>
              <a:gd name="connsiteX97" fmla="*/ 2462527 w 4048838"/>
              <a:gd name="connsiteY97" fmla="*/ 4430001 h 5364921"/>
              <a:gd name="connsiteX98" fmla="*/ 2414457 w 4048838"/>
              <a:gd name="connsiteY98" fmla="*/ 4439705 h 5364921"/>
              <a:gd name="connsiteX99" fmla="*/ 2414457 w 4048838"/>
              <a:gd name="connsiteY99" fmla="*/ 4440443 h 5364921"/>
              <a:gd name="connsiteX100" fmla="*/ 2390977 w 4048838"/>
              <a:gd name="connsiteY100" fmla="*/ 4442810 h 5364921"/>
              <a:gd name="connsiteX101" fmla="*/ 2291248 w 4048838"/>
              <a:gd name="connsiteY101" fmla="*/ 4528759 h 5364921"/>
              <a:gd name="connsiteX102" fmla="*/ 2290996 w 4048838"/>
              <a:gd name="connsiteY102" fmla="*/ 4530188 h 5364921"/>
              <a:gd name="connsiteX103" fmla="*/ 2290996 w 4048838"/>
              <a:gd name="connsiteY103" fmla="*/ 4634829 h 5364921"/>
              <a:gd name="connsiteX104" fmla="*/ 2161969 w 4048838"/>
              <a:gd name="connsiteY104" fmla="*/ 4763856 h 5364921"/>
              <a:gd name="connsiteX105" fmla="*/ 2161970 w 4048838"/>
              <a:gd name="connsiteY105" fmla="*/ 4763855 h 5364921"/>
              <a:gd name="connsiteX106" fmla="*/ 2032943 w 4048838"/>
              <a:gd name="connsiteY106" fmla="*/ 4634828 h 5364921"/>
              <a:gd name="connsiteX107" fmla="*/ 2032943 w 4048838"/>
              <a:gd name="connsiteY107" fmla="*/ 2080334 h 5364921"/>
              <a:gd name="connsiteX108" fmla="*/ 2032942 w 4048838"/>
              <a:gd name="connsiteY108" fmla="*/ 4651351 h 5364921"/>
              <a:gd name="connsiteX109" fmla="*/ 2022804 w 4048838"/>
              <a:gd name="connsiteY109" fmla="*/ 4601132 h 5364921"/>
              <a:gd name="connsiteX110" fmla="*/ 1903916 w 4048838"/>
              <a:gd name="connsiteY110" fmla="*/ 4522328 h 5364921"/>
              <a:gd name="connsiteX111" fmla="*/ 1785029 w 4048838"/>
              <a:gd name="connsiteY111" fmla="*/ 4601132 h 5364921"/>
              <a:gd name="connsiteX112" fmla="*/ 1775265 w 4048838"/>
              <a:gd name="connsiteY112" fmla="*/ 4649492 h 5364921"/>
              <a:gd name="connsiteX113" fmla="*/ 1775265 w 4048838"/>
              <a:gd name="connsiteY113" fmla="*/ 5235894 h 5364921"/>
              <a:gd name="connsiteX114" fmla="*/ 1646238 w 4048838"/>
              <a:gd name="connsiteY114" fmla="*/ 5364921 h 5364921"/>
              <a:gd name="connsiteX115" fmla="*/ 1646239 w 4048838"/>
              <a:gd name="connsiteY115" fmla="*/ 5364920 h 5364921"/>
              <a:gd name="connsiteX116" fmla="*/ 1517212 w 4048838"/>
              <a:gd name="connsiteY116" fmla="*/ 5235893 h 5364921"/>
              <a:gd name="connsiteX117" fmla="*/ 1517212 w 4048838"/>
              <a:gd name="connsiteY117" fmla="*/ 2080334 h 5364921"/>
              <a:gd name="connsiteX118" fmla="*/ 1517211 w 4048838"/>
              <a:gd name="connsiteY118" fmla="*/ 4338931 h 5364921"/>
              <a:gd name="connsiteX119" fmla="*/ 1507073 w 4048838"/>
              <a:gd name="connsiteY119" fmla="*/ 4288712 h 5364921"/>
              <a:gd name="connsiteX120" fmla="*/ 1388185 w 4048838"/>
              <a:gd name="connsiteY120" fmla="*/ 4209908 h 5364921"/>
              <a:gd name="connsiteX121" fmla="*/ 1269298 w 4048838"/>
              <a:gd name="connsiteY121" fmla="*/ 4288712 h 5364921"/>
              <a:gd name="connsiteX122" fmla="*/ 1265700 w 4048838"/>
              <a:gd name="connsiteY122" fmla="*/ 4306531 h 5364921"/>
              <a:gd name="connsiteX123" fmla="*/ 1265700 w 4048838"/>
              <a:gd name="connsiteY123" fmla="*/ 4615477 h 5364921"/>
              <a:gd name="connsiteX124" fmla="*/ 1136673 w 4048838"/>
              <a:gd name="connsiteY124" fmla="*/ 4744504 h 5364921"/>
              <a:gd name="connsiteX125" fmla="*/ 1136674 w 4048838"/>
              <a:gd name="connsiteY125" fmla="*/ 4744503 h 5364921"/>
              <a:gd name="connsiteX126" fmla="*/ 1007647 w 4048838"/>
              <a:gd name="connsiteY126" fmla="*/ 4615476 h 5364921"/>
              <a:gd name="connsiteX127" fmla="*/ 1007647 w 4048838"/>
              <a:gd name="connsiteY127" fmla="*/ 4568738 h 5364921"/>
              <a:gd name="connsiteX128" fmla="*/ 988978 w 4048838"/>
              <a:gd name="connsiteY128" fmla="*/ 4536196 h 5364921"/>
              <a:gd name="connsiteX129" fmla="*/ 911913 w 4048838"/>
              <a:gd name="connsiteY129" fmla="*/ 4489752 h 5364921"/>
              <a:gd name="connsiteX130" fmla="*/ 888433 w 4048838"/>
              <a:gd name="connsiteY130" fmla="*/ 4487385 h 5364921"/>
              <a:gd name="connsiteX131" fmla="*/ 888433 w 4048838"/>
              <a:gd name="connsiteY131" fmla="*/ 4486647 h 5364921"/>
              <a:gd name="connsiteX132" fmla="*/ 840363 w 4048838"/>
              <a:gd name="connsiteY132" fmla="*/ 4476943 h 5364921"/>
              <a:gd name="connsiteX133" fmla="*/ 761560 w 4048838"/>
              <a:gd name="connsiteY133" fmla="*/ 4358055 h 5364921"/>
              <a:gd name="connsiteX134" fmla="*/ 761560 w 4048838"/>
              <a:gd name="connsiteY134" fmla="*/ 4244071 h 5364921"/>
              <a:gd name="connsiteX135" fmla="*/ 753171 w 4048838"/>
              <a:gd name="connsiteY135" fmla="*/ 4202521 h 5364921"/>
              <a:gd name="connsiteX136" fmla="*/ 634284 w 4048838"/>
              <a:gd name="connsiteY136" fmla="*/ 4123717 h 5364921"/>
              <a:gd name="connsiteX137" fmla="*/ 515397 w 4048838"/>
              <a:gd name="connsiteY137" fmla="*/ 4202521 h 5364921"/>
              <a:gd name="connsiteX138" fmla="*/ 513207 w 4048838"/>
              <a:gd name="connsiteY138" fmla="*/ 4213366 h 5364921"/>
              <a:gd name="connsiteX139" fmla="*/ 513207 w 4048838"/>
              <a:gd name="connsiteY139" fmla="*/ 4366769 h 5364921"/>
              <a:gd name="connsiteX140" fmla="*/ 434404 w 4048838"/>
              <a:gd name="connsiteY140" fmla="*/ 4485657 h 5364921"/>
              <a:gd name="connsiteX141" fmla="*/ 386334 w 4048838"/>
              <a:gd name="connsiteY141" fmla="*/ 4495361 h 5364921"/>
              <a:gd name="connsiteX142" fmla="*/ 386334 w 4048838"/>
              <a:gd name="connsiteY142" fmla="*/ 4496099 h 5364921"/>
              <a:gd name="connsiteX143" fmla="*/ 362854 w 4048838"/>
              <a:gd name="connsiteY143" fmla="*/ 4498466 h 5364921"/>
              <a:gd name="connsiteX144" fmla="*/ 263125 w 4048838"/>
              <a:gd name="connsiteY144" fmla="*/ 4584415 h 5364921"/>
              <a:gd name="connsiteX145" fmla="*/ 260921 w 4048838"/>
              <a:gd name="connsiteY145" fmla="*/ 4596905 h 5364921"/>
              <a:gd name="connsiteX146" fmla="*/ 260921 w 4048838"/>
              <a:gd name="connsiteY146" fmla="*/ 4730813 h 5364921"/>
              <a:gd name="connsiteX147" fmla="*/ 131894 w 4048838"/>
              <a:gd name="connsiteY147" fmla="*/ 4859840 h 5364921"/>
              <a:gd name="connsiteX148" fmla="*/ 131895 w 4048838"/>
              <a:gd name="connsiteY148" fmla="*/ 4859839 h 5364921"/>
              <a:gd name="connsiteX149" fmla="*/ 2868 w 4048838"/>
              <a:gd name="connsiteY149" fmla="*/ 4730812 h 5364921"/>
              <a:gd name="connsiteX150" fmla="*/ 2868 w 4048838"/>
              <a:gd name="connsiteY150" fmla="*/ 4365558 h 5364921"/>
              <a:gd name="connsiteX151" fmla="*/ 664 w 4048838"/>
              <a:gd name="connsiteY151" fmla="*/ 4353068 h 5364921"/>
              <a:gd name="connsiteX152" fmla="*/ 0 w 4048838"/>
              <a:gd name="connsiteY152" fmla="*/ 4351789 h 5364921"/>
              <a:gd name="connsiteX153" fmla="*/ 0 w 4048838"/>
              <a:gd name="connsiteY153" fmla="*/ 858029 h 5364921"/>
              <a:gd name="connsiteX154" fmla="*/ 90123 w 4048838"/>
              <a:gd name="connsiteY154" fmla="*/ 858029 h 5364921"/>
              <a:gd name="connsiteX155" fmla="*/ 134300 w 4048838"/>
              <a:gd name="connsiteY155" fmla="*/ 866947 h 5364921"/>
              <a:gd name="connsiteX156" fmla="*/ 134300 w 4048838"/>
              <a:gd name="connsiteY156" fmla="*/ 867685 h 5364921"/>
              <a:gd name="connsiteX157" fmla="*/ 157780 w 4048838"/>
              <a:gd name="connsiteY157" fmla="*/ 870052 h 5364921"/>
              <a:gd name="connsiteX158" fmla="*/ 257509 w 4048838"/>
              <a:gd name="connsiteY158" fmla="*/ 956001 h 5364921"/>
              <a:gd name="connsiteX159" fmla="*/ 257760 w 4048838"/>
              <a:gd name="connsiteY159" fmla="*/ 957424 h 5364921"/>
              <a:gd name="connsiteX160" fmla="*/ 257760 w 4048838"/>
              <a:gd name="connsiteY160" fmla="*/ 1225749 h 5364921"/>
              <a:gd name="connsiteX161" fmla="*/ 386787 w 4048838"/>
              <a:gd name="connsiteY161" fmla="*/ 1354776 h 5364921"/>
              <a:gd name="connsiteX162" fmla="*/ 386786 w 4048838"/>
              <a:gd name="connsiteY162" fmla="*/ 1354775 h 5364921"/>
              <a:gd name="connsiteX163" fmla="*/ 515813 w 4048838"/>
              <a:gd name="connsiteY163" fmla="*/ 1225748 h 5364921"/>
              <a:gd name="connsiteX164" fmla="*/ 515813 w 4048838"/>
              <a:gd name="connsiteY164" fmla="*/ 945729 h 5364921"/>
              <a:gd name="connsiteX165" fmla="*/ 517816 w 4048838"/>
              <a:gd name="connsiteY165" fmla="*/ 934378 h 5364921"/>
              <a:gd name="connsiteX166" fmla="*/ 617545 w 4048838"/>
              <a:gd name="connsiteY166" fmla="*/ 848429 h 5364921"/>
              <a:gd name="connsiteX167" fmla="*/ 641025 w 4048838"/>
              <a:gd name="connsiteY167" fmla="*/ 846062 h 5364921"/>
              <a:gd name="connsiteX168" fmla="*/ 641025 w 4048838"/>
              <a:gd name="connsiteY168" fmla="*/ 845324 h 5364921"/>
              <a:gd name="connsiteX169" fmla="*/ 689095 w 4048838"/>
              <a:gd name="connsiteY169" fmla="*/ 835620 h 5364921"/>
              <a:gd name="connsiteX170" fmla="*/ 767898 w 4048838"/>
              <a:gd name="connsiteY170" fmla="*/ 716732 h 5364921"/>
              <a:gd name="connsiteX171" fmla="*/ 767898 w 4048838"/>
              <a:gd name="connsiteY171" fmla="*/ 626602 h 5364921"/>
              <a:gd name="connsiteX172" fmla="*/ 776287 w 4048838"/>
              <a:gd name="connsiteY172" fmla="*/ 585052 h 5364921"/>
              <a:gd name="connsiteX173" fmla="*/ 895174 w 4048838"/>
              <a:gd name="connsiteY173" fmla="*/ 506248 h 5364921"/>
              <a:gd name="connsiteX174" fmla="*/ 1014061 w 4048838"/>
              <a:gd name="connsiteY174" fmla="*/ 585052 h 5364921"/>
              <a:gd name="connsiteX175" fmla="*/ 1016251 w 4048838"/>
              <a:gd name="connsiteY175" fmla="*/ 595896 h 5364921"/>
              <a:gd name="connsiteX176" fmla="*/ 1016251 w 4048838"/>
              <a:gd name="connsiteY176" fmla="*/ 836766 h 5364921"/>
              <a:gd name="connsiteX177" fmla="*/ 1095054 w 4048838"/>
              <a:gd name="connsiteY177" fmla="*/ 955654 h 5364921"/>
              <a:gd name="connsiteX178" fmla="*/ 1143124 w 4048838"/>
              <a:gd name="connsiteY178" fmla="*/ 965358 h 5364921"/>
              <a:gd name="connsiteX179" fmla="*/ 1143124 w 4048838"/>
              <a:gd name="connsiteY179" fmla="*/ 966096 h 5364921"/>
              <a:gd name="connsiteX180" fmla="*/ 1166604 w 4048838"/>
              <a:gd name="connsiteY180" fmla="*/ 968463 h 5364921"/>
              <a:gd name="connsiteX181" fmla="*/ 1266333 w 4048838"/>
              <a:gd name="connsiteY181" fmla="*/ 1054412 h 5364921"/>
              <a:gd name="connsiteX182" fmla="*/ 1266585 w 4048838"/>
              <a:gd name="connsiteY182" fmla="*/ 1055841 h 5364921"/>
              <a:gd name="connsiteX183" fmla="*/ 1266585 w 4048838"/>
              <a:gd name="connsiteY183" fmla="*/ 1160482 h 5364921"/>
              <a:gd name="connsiteX184" fmla="*/ 1395612 w 4048838"/>
              <a:gd name="connsiteY184" fmla="*/ 1289509 h 5364921"/>
              <a:gd name="connsiteX185" fmla="*/ 1395611 w 4048838"/>
              <a:gd name="connsiteY185" fmla="*/ 1289508 h 5364921"/>
              <a:gd name="connsiteX186" fmla="*/ 1524638 w 4048838"/>
              <a:gd name="connsiteY186" fmla="*/ 1160481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70 w 4048838"/>
              <a:gd name="connsiteY12" fmla="*/ 864584 h 5364921"/>
              <a:gd name="connsiteX13" fmla="*/ 2050508 w 4048838"/>
              <a:gd name="connsiteY13" fmla="*/ 814365 h 5364921"/>
              <a:gd name="connsiteX14" fmla="*/ 2169396 w 4048838"/>
              <a:gd name="connsiteY14" fmla="*/ 735561 h 5364921"/>
              <a:gd name="connsiteX15" fmla="*/ 2288283 w 4048838"/>
              <a:gd name="connsiteY15" fmla="*/ 814365 h 5364921"/>
              <a:gd name="connsiteX16" fmla="*/ 2291881 w 4048838"/>
              <a:gd name="connsiteY16" fmla="*/ 832184 h 5364921"/>
              <a:gd name="connsiteX17" fmla="*/ 2291881 w 4048838"/>
              <a:gd name="connsiteY17" fmla="*/ 1141130 h 5364921"/>
              <a:gd name="connsiteX18" fmla="*/ 2420908 w 4048838"/>
              <a:gd name="connsiteY18" fmla="*/ 1270157 h 5364921"/>
              <a:gd name="connsiteX19" fmla="*/ 2420907 w 4048838"/>
              <a:gd name="connsiteY19" fmla="*/ 1270156 h 5364921"/>
              <a:gd name="connsiteX20" fmla="*/ 2549934 w 4048838"/>
              <a:gd name="connsiteY20" fmla="*/ 1141129 h 5364921"/>
              <a:gd name="connsiteX21" fmla="*/ 2549934 w 4048838"/>
              <a:gd name="connsiteY21" fmla="*/ 1094391 h 5364921"/>
              <a:gd name="connsiteX22" fmla="*/ 2568603 w 4048838"/>
              <a:gd name="connsiteY22" fmla="*/ 1061849 h 5364921"/>
              <a:gd name="connsiteX23" fmla="*/ 2645668 w 4048838"/>
              <a:gd name="connsiteY23" fmla="*/ 1015405 h 5364921"/>
              <a:gd name="connsiteX24" fmla="*/ 2669148 w 4048838"/>
              <a:gd name="connsiteY24" fmla="*/ 1013038 h 5364921"/>
              <a:gd name="connsiteX25" fmla="*/ 2669148 w 4048838"/>
              <a:gd name="connsiteY25" fmla="*/ 1012300 h 5364921"/>
              <a:gd name="connsiteX26" fmla="*/ 2717218 w 4048838"/>
              <a:gd name="connsiteY26" fmla="*/ 1002596 h 5364921"/>
              <a:gd name="connsiteX27" fmla="*/ 2796021 w 4048838"/>
              <a:gd name="connsiteY27" fmla="*/ 883708 h 5364921"/>
              <a:gd name="connsiteX28" fmla="*/ 2796021 w 4048838"/>
              <a:gd name="connsiteY28" fmla="*/ 769724 h 5364921"/>
              <a:gd name="connsiteX29" fmla="*/ 2804410 w 4048838"/>
              <a:gd name="connsiteY29" fmla="*/ 728174 h 5364921"/>
              <a:gd name="connsiteX30" fmla="*/ 2923297 w 4048838"/>
              <a:gd name="connsiteY30" fmla="*/ 649370 h 5364921"/>
              <a:gd name="connsiteX31" fmla="*/ 3042184 w 4048838"/>
              <a:gd name="connsiteY31" fmla="*/ 728174 h 5364921"/>
              <a:gd name="connsiteX32" fmla="*/ 3044374 w 4048838"/>
              <a:gd name="connsiteY32" fmla="*/ 739019 h 5364921"/>
              <a:gd name="connsiteX33" fmla="*/ 3044374 w 4048838"/>
              <a:gd name="connsiteY33" fmla="*/ 892422 h 5364921"/>
              <a:gd name="connsiteX34" fmla="*/ 3123177 w 4048838"/>
              <a:gd name="connsiteY34" fmla="*/ 1011310 h 5364921"/>
              <a:gd name="connsiteX35" fmla="*/ 3171247 w 4048838"/>
              <a:gd name="connsiteY35" fmla="*/ 1021014 h 5364921"/>
              <a:gd name="connsiteX36" fmla="*/ 3171247 w 4048838"/>
              <a:gd name="connsiteY36" fmla="*/ 1021752 h 5364921"/>
              <a:gd name="connsiteX37" fmla="*/ 3194727 w 4048838"/>
              <a:gd name="connsiteY37" fmla="*/ 1024119 h 5364921"/>
              <a:gd name="connsiteX38" fmla="*/ 3294455 w 4048838"/>
              <a:gd name="connsiteY38" fmla="*/ 1110068 h 5364921"/>
              <a:gd name="connsiteX39" fmla="*/ 3296659 w 4048838"/>
              <a:gd name="connsiteY39" fmla="*/ 1122558 h 5364921"/>
              <a:gd name="connsiteX40" fmla="*/ 3296659 w 4048838"/>
              <a:gd name="connsiteY40" fmla="*/ 1256466 h 5364921"/>
              <a:gd name="connsiteX41" fmla="*/ 3425686 w 4048838"/>
              <a:gd name="connsiteY41" fmla="*/ 1385493 h 5364921"/>
              <a:gd name="connsiteX42" fmla="*/ 3425685 w 4048838"/>
              <a:gd name="connsiteY42" fmla="*/ 1385492 h 5364921"/>
              <a:gd name="connsiteX43" fmla="*/ 3554712 w 4048838"/>
              <a:gd name="connsiteY43" fmla="*/ 1256465 h 5364921"/>
              <a:gd name="connsiteX44" fmla="*/ 3554712 w 4048838"/>
              <a:gd name="connsiteY44" fmla="*/ 891211 h 5364921"/>
              <a:gd name="connsiteX45" fmla="*/ 3556916 w 4048838"/>
              <a:gd name="connsiteY45" fmla="*/ 878721 h 5364921"/>
              <a:gd name="connsiteX46" fmla="*/ 3656645 w 4048838"/>
              <a:gd name="connsiteY46" fmla="*/ 792772 h 5364921"/>
              <a:gd name="connsiteX47" fmla="*/ 3680125 w 4048838"/>
              <a:gd name="connsiteY47" fmla="*/ 790405 h 5364921"/>
              <a:gd name="connsiteX48" fmla="*/ 3680125 w 4048838"/>
              <a:gd name="connsiteY48" fmla="*/ 789667 h 5364921"/>
              <a:gd name="connsiteX49" fmla="*/ 3728195 w 4048838"/>
              <a:gd name="connsiteY49" fmla="*/ 779963 h 5364921"/>
              <a:gd name="connsiteX50" fmla="*/ 3806998 w 4048838"/>
              <a:gd name="connsiteY50" fmla="*/ 661075 h 5364921"/>
              <a:gd name="connsiteX51" fmla="*/ 3806998 w 4048838"/>
              <a:gd name="connsiteY51" fmla="*/ 284700 h 5364921"/>
              <a:gd name="connsiteX52" fmla="*/ 3815387 w 4048838"/>
              <a:gd name="connsiteY52" fmla="*/ 243150 h 5364921"/>
              <a:gd name="connsiteX53" fmla="*/ 3934274 w 4048838"/>
              <a:gd name="connsiteY53" fmla="*/ 164346 h 5364921"/>
              <a:gd name="connsiteX54" fmla="*/ 4033837 w 4048838"/>
              <a:gd name="connsiteY54" fmla="*/ 211300 h 5364921"/>
              <a:gd name="connsiteX55" fmla="*/ 4047851 w 4048838"/>
              <a:gd name="connsiteY55" fmla="*/ 234398 h 5364921"/>
              <a:gd name="connsiteX56" fmla="*/ 4047851 w 4048838"/>
              <a:gd name="connsiteY56" fmla="*/ 2080334 h 5364921"/>
              <a:gd name="connsiteX57" fmla="*/ 4048838 w 4048838"/>
              <a:gd name="connsiteY57" fmla="*/ 2080334 h 5364921"/>
              <a:gd name="connsiteX58" fmla="*/ 4048838 w 4048838"/>
              <a:gd name="connsiteY58" fmla="*/ 3156804 h 5364921"/>
              <a:gd name="connsiteX59" fmla="*/ 3970035 w 4048838"/>
              <a:gd name="connsiteY59" fmla="*/ 3275692 h 5364921"/>
              <a:gd name="connsiteX60" fmla="*/ 3921965 w 4048838"/>
              <a:gd name="connsiteY60" fmla="*/ 3285396 h 5364921"/>
              <a:gd name="connsiteX61" fmla="*/ 3921965 w 4048838"/>
              <a:gd name="connsiteY61" fmla="*/ 3286134 h 5364921"/>
              <a:gd name="connsiteX62" fmla="*/ 3898485 w 4048838"/>
              <a:gd name="connsiteY62" fmla="*/ 3288501 h 5364921"/>
              <a:gd name="connsiteX63" fmla="*/ 3821421 w 4048838"/>
              <a:gd name="connsiteY63" fmla="*/ 3334945 h 5364921"/>
              <a:gd name="connsiteX64" fmla="*/ 3800256 w 4048838"/>
              <a:gd name="connsiteY64" fmla="*/ 3371836 h 5364921"/>
              <a:gd name="connsiteX65" fmla="*/ 3800256 w 4048838"/>
              <a:gd name="connsiteY65" fmla="*/ 3435150 h 5364921"/>
              <a:gd name="connsiteX66" fmla="*/ 3721453 w 4048838"/>
              <a:gd name="connsiteY66" fmla="*/ 3554038 h 5364921"/>
              <a:gd name="connsiteX67" fmla="*/ 3673383 w 4048838"/>
              <a:gd name="connsiteY67" fmla="*/ 3563742 h 5364921"/>
              <a:gd name="connsiteX68" fmla="*/ 3673383 w 4048838"/>
              <a:gd name="connsiteY68" fmla="*/ 3564480 h 5364921"/>
              <a:gd name="connsiteX69" fmla="*/ 3649903 w 4048838"/>
              <a:gd name="connsiteY69" fmla="*/ 3566847 h 5364921"/>
              <a:gd name="connsiteX70" fmla="*/ 3550174 w 4048838"/>
              <a:gd name="connsiteY70" fmla="*/ 3652796 h 5364921"/>
              <a:gd name="connsiteX71" fmla="*/ 3550154 w 4048838"/>
              <a:gd name="connsiteY71" fmla="*/ 3652909 h 5364921"/>
              <a:gd name="connsiteX72" fmla="*/ 3550154 w 4048838"/>
              <a:gd name="connsiteY72" fmla="*/ 4212702 h 5364921"/>
              <a:gd name="connsiteX73" fmla="*/ 3471351 w 4048838"/>
              <a:gd name="connsiteY73" fmla="*/ 4331590 h 5364921"/>
              <a:gd name="connsiteX74" fmla="*/ 3423281 w 4048838"/>
              <a:gd name="connsiteY74" fmla="*/ 4341294 h 5364921"/>
              <a:gd name="connsiteX75" fmla="*/ 3423281 w 4048838"/>
              <a:gd name="connsiteY75" fmla="*/ 4342032 h 5364921"/>
              <a:gd name="connsiteX76" fmla="*/ 3399801 w 4048838"/>
              <a:gd name="connsiteY76" fmla="*/ 4344399 h 5364921"/>
              <a:gd name="connsiteX77" fmla="*/ 3300072 w 4048838"/>
              <a:gd name="connsiteY77" fmla="*/ 4430348 h 5364921"/>
              <a:gd name="connsiteX78" fmla="*/ 3299821 w 4048838"/>
              <a:gd name="connsiteY78" fmla="*/ 4431771 h 5364921"/>
              <a:gd name="connsiteX79" fmla="*/ 3299821 w 4048838"/>
              <a:gd name="connsiteY79" fmla="*/ 4700096 h 5364921"/>
              <a:gd name="connsiteX80" fmla="*/ 3170794 w 4048838"/>
              <a:gd name="connsiteY80" fmla="*/ 4829123 h 5364921"/>
              <a:gd name="connsiteX81" fmla="*/ 3170795 w 4048838"/>
              <a:gd name="connsiteY81" fmla="*/ 4829122 h 5364921"/>
              <a:gd name="connsiteX82" fmla="*/ 3041768 w 4048838"/>
              <a:gd name="connsiteY82" fmla="*/ 4700095 h 5364921"/>
              <a:gd name="connsiteX83" fmla="*/ 3041768 w 4048838"/>
              <a:gd name="connsiteY83" fmla="*/ 4420076 h 5364921"/>
              <a:gd name="connsiteX84" fmla="*/ 3039765 w 4048838"/>
              <a:gd name="connsiteY84" fmla="*/ 4408725 h 5364921"/>
              <a:gd name="connsiteX85" fmla="*/ 2940036 w 4048838"/>
              <a:gd name="connsiteY85" fmla="*/ 4322776 h 5364921"/>
              <a:gd name="connsiteX86" fmla="*/ 2916556 w 4048838"/>
              <a:gd name="connsiteY86" fmla="*/ 4320409 h 5364921"/>
              <a:gd name="connsiteX87" fmla="*/ 2916556 w 4048838"/>
              <a:gd name="connsiteY87" fmla="*/ 4319671 h 5364921"/>
              <a:gd name="connsiteX88" fmla="*/ 2868486 w 4048838"/>
              <a:gd name="connsiteY88" fmla="*/ 4309967 h 5364921"/>
              <a:gd name="connsiteX89" fmla="*/ 2789683 w 4048838"/>
              <a:gd name="connsiteY89" fmla="*/ 4191079 h 5364921"/>
              <a:gd name="connsiteX90" fmla="*/ 2789683 w 4048838"/>
              <a:gd name="connsiteY90" fmla="*/ 4100949 h 5364921"/>
              <a:gd name="connsiteX91" fmla="*/ 2781294 w 4048838"/>
              <a:gd name="connsiteY91" fmla="*/ 4059399 h 5364921"/>
              <a:gd name="connsiteX92" fmla="*/ 2662407 w 4048838"/>
              <a:gd name="connsiteY92" fmla="*/ 3980595 h 5364921"/>
              <a:gd name="connsiteX93" fmla="*/ 2543520 w 4048838"/>
              <a:gd name="connsiteY93" fmla="*/ 4059399 h 5364921"/>
              <a:gd name="connsiteX94" fmla="*/ 2541330 w 4048838"/>
              <a:gd name="connsiteY94" fmla="*/ 4070243 h 5364921"/>
              <a:gd name="connsiteX95" fmla="*/ 2541330 w 4048838"/>
              <a:gd name="connsiteY95" fmla="*/ 4311113 h 5364921"/>
              <a:gd name="connsiteX96" fmla="*/ 2462527 w 4048838"/>
              <a:gd name="connsiteY96" fmla="*/ 4430001 h 5364921"/>
              <a:gd name="connsiteX97" fmla="*/ 2414457 w 4048838"/>
              <a:gd name="connsiteY97" fmla="*/ 4439705 h 5364921"/>
              <a:gd name="connsiteX98" fmla="*/ 2414457 w 4048838"/>
              <a:gd name="connsiteY98" fmla="*/ 4440443 h 5364921"/>
              <a:gd name="connsiteX99" fmla="*/ 2390977 w 4048838"/>
              <a:gd name="connsiteY99" fmla="*/ 4442810 h 5364921"/>
              <a:gd name="connsiteX100" fmla="*/ 2291248 w 4048838"/>
              <a:gd name="connsiteY100" fmla="*/ 4528759 h 5364921"/>
              <a:gd name="connsiteX101" fmla="*/ 2290996 w 4048838"/>
              <a:gd name="connsiteY101" fmla="*/ 4530188 h 5364921"/>
              <a:gd name="connsiteX102" fmla="*/ 2290996 w 4048838"/>
              <a:gd name="connsiteY102" fmla="*/ 4634829 h 5364921"/>
              <a:gd name="connsiteX103" fmla="*/ 2161969 w 4048838"/>
              <a:gd name="connsiteY103" fmla="*/ 4763856 h 5364921"/>
              <a:gd name="connsiteX104" fmla="*/ 2161970 w 4048838"/>
              <a:gd name="connsiteY104" fmla="*/ 4763855 h 5364921"/>
              <a:gd name="connsiteX105" fmla="*/ 2032943 w 4048838"/>
              <a:gd name="connsiteY105" fmla="*/ 4634828 h 5364921"/>
              <a:gd name="connsiteX106" fmla="*/ 2032943 w 4048838"/>
              <a:gd name="connsiteY106" fmla="*/ 2080334 h 5364921"/>
              <a:gd name="connsiteX107" fmla="*/ 2032942 w 4048838"/>
              <a:gd name="connsiteY107" fmla="*/ 4651351 h 5364921"/>
              <a:gd name="connsiteX108" fmla="*/ 2022804 w 4048838"/>
              <a:gd name="connsiteY108" fmla="*/ 4601132 h 5364921"/>
              <a:gd name="connsiteX109" fmla="*/ 1903916 w 4048838"/>
              <a:gd name="connsiteY109" fmla="*/ 4522328 h 5364921"/>
              <a:gd name="connsiteX110" fmla="*/ 1785029 w 4048838"/>
              <a:gd name="connsiteY110" fmla="*/ 4601132 h 5364921"/>
              <a:gd name="connsiteX111" fmla="*/ 1775265 w 4048838"/>
              <a:gd name="connsiteY111" fmla="*/ 4649492 h 5364921"/>
              <a:gd name="connsiteX112" fmla="*/ 1775265 w 4048838"/>
              <a:gd name="connsiteY112" fmla="*/ 5235894 h 5364921"/>
              <a:gd name="connsiteX113" fmla="*/ 1646238 w 4048838"/>
              <a:gd name="connsiteY113" fmla="*/ 5364921 h 5364921"/>
              <a:gd name="connsiteX114" fmla="*/ 1646239 w 4048838"/>
              <a:gd name="connsiteY114" fmla="*/ 5364920 h 5364921"/>
              <a:gd name="connsiteX115" fmla="*/ 1517212 w 4048838"/>
              <a:gd name="connsiteY115" fmla="*/ 5235893 h 5364921"/>
              <a:gd name="connsiteX116" fmla="*/ 1517212 w 4048838"/>
              <a:gd name="connsiteY116" fmla="*/ 2080334 h 5364921"/>
              <a:gd name="connsiteX117" fmla="*/ 1517211 w 4048838"/>
              <a:gd name="connsiteY117" fmla="*/ 4338931 h 5364921"/>
              <a:gd name="connsiteX118" fmla="*/ 1507073 w 4048838"/>
              <a:gd name="connsiteY118" fmla="*/ 4288712 h 5364921"/>
              <a:gd name="connsiteX119" fmla="*/ 1388185 w 4048838"/>
              <a:gd name="connsiteY119" fmla="*/ 4209908 h 5364921"/>
              <a:gd name="connsiteX120" fmla="*/ 1269298 w 4048838"/>
              <a:gd name="connsiteY120" fmla="*/ 4288712 h 5364921"/>
              <a:gd name="connsiteX121" fmla="*/ 1265700 w 4048838"/>
              <a:gd name="connsiteY121" fmla="*/ 4306531 h 5364921"/>
              <a:gd name="connsiteX122" fmla="*/ 1265700 w 4048838"/>
              <a:gd name="connsiteY122" fmla="*/ 4615477 h 5364921"/>
              <a:gd name="connsiteX123" fmla="*/ 1136673 w 4048838"/>
              <a:gd name="connsiteY123" fmla="*/ 4744504 h 5364921"/>
              <a:gd name="connsiteX124" fmla="*/ 1136674 w 4048838"/>
              <a:gd name="connsiteY124" fmla="*/ 4744503 h 5364921"/>
              <a:gd name="connsiteX125" fmla="*/ 1007647 w 4048838"/>
              <a:gd name="connsiteY125" fmla="*/ 4615476 h 5364921"/>
              <a:gd name="connsiteX126" fmla="*/ 1007647 w 4048838"/>
              <a:gd name="connsiteY126" fmla="*/ 4568738 h 5364921"/>
              <a:gd name="connsiteX127" fmla="*/ 988978 w 4048838"/>
              <a:gd name="connsiteY127" fmla="*/ 4536196 h 5364921"/>
              <a:gd name="connsiteX128" fmla="*/ 911913 w 4048838"/>
              <a:gd name="connsiteY128" fmla="*/ 4489752 h 5364921"/>
              <a:gd name="connsiteX129" fmla="*/ 888433 w 4048838"/>
              <a:gd name="connsiteY129" fmla="*/ 4487385 h 5364921"/>
              <a:gd name="connsiteX130" fmla="*/ 888433 w 4048838"/>
              <a:gd name="connsiteY130" fmla="*/ 4486647 h 5364921"/>
              <a:gd name="connsiteX131" fmla="*/ 840363 w 4048838"/>
              <a:gd name="connsiteY131" fmla="*/ 4476943 h 5364921"/>
              <a:gd name="connsiteX132" fmla="*/ 761560 w 4048838"/>
              <a:gd name="connsiteY132" fmla="*/ 4358055 h 5364921"/>
              <a:gd name="connsiteX133" fmla="*/ 761560 w 4048838"/>
              <a:gd name="connsiteY133" fmla="*/ 4244071 h 5364921"/>
              <a:gd name="connsiteX134" fmla="*/ 753171 w 4048838"/>
              <a:gd name="connsiteY134" fmla="*/ 4202521 h 5364921"/>
              <a:gd name="connsiteX135" fmla="*/ 634284 w 4048838"/>
              <a:gd name="connsiteY135" fmla="*/ 4123717 h 5364921"/>
              <a:gd name="connsiteX136" fmla="*/ 515397 w 4048838"/>
              <a:gd name="connsiteY136" fmla="*/ 4202521 h 5364921"/>
              <a:gd name="connsiteX137" fmla="*/ 513207 w 4048838"/>
              <a:gd name="connsiteY137" fmla="*/ 4213366 h 5364921"/>
              <a:gd name="connsiteX138" fmla="*/ 513207 w 4048838"/>
              <a:gd name="connsiteY138" fmla="*/ 4366769 h 5364921"/>
              <a:gd name="connsiteX139" fmla="*/ 434404 w 4048838"/>
              <a:gd name="connsiteY139" fmla="*/ 4485657 h 5364921"/>
              <a:gd name="connsiteX140" fmla="*/ 386334 w 4048838"/>
              <a:gd name="connsiteY140" fmla="*/ 4495361 h 5364921"/>
              <a:gd name="connsiteX141" fmla="*/ 386334 w 4048838"/>
              <a:gd name="connsiteY141" fmla="*/ 4496099 h 5364921"/>
              <a:gd name="connsiteX142" fmla="*/ 362854 w 4048838"/>
              <a:gd name="connsiteY142" fmla="*/ 4498466 h 5364921"/>
              <a:gd name="connsiteX143" fmla="*/ 263125 w 4048838"/>
              <a:gd name="connsiteY143" fmla="*/ 4584415 h 5364921"/>
              <a:gd name="connsiteX144" fmla="*/ 260921 w 4048838"/>
              <a:gd name="connsiteY144" fmla="*/ 4596905 h 5364921"/>
              <a:gd name="connsiteX145" fmla="*/ 260921 w 4048838"/>
              <a:gd name="connsiteY145" fmla="*/ 4730813 h 5364921"/>
              <a:gd name="connsiteX146" fmla="*/ 131894 w 4048838"/>
              <a:gd name="connsiteY146" fmla="*/ 4859840 h 5364921"/>
              <a:gd name="connsiteX147" fmla="*/ 131895 w 4048838"/>
              <a:gd name="connsiteY147" fmla="*/ 4859839 h 5364921"/>
              <a:gd name="connsiteX148" fmla="*/ 2868 w 4048838"/>
              <a:gd name="connsiteY148" fmla="*/ 4730812 h 5364921"/>
              <a:gd name="connsiteX149" fmla="*/ 2868 w 4048838"/>
              <a:gd name="connsiteY149" fmla="*/ 4365558 h 5364921"/>
              <a:gd name="connsiteX150" fmla="*/ 664 w 4048838"/>
              <a:gd name="connsiteY150" fmla="*/ 4353068 h 5364921"/>
              <a:gd name="connsiteX151" fmla="*/ 0 w 4048838"/>
              <a:gd name="connsiteY151" fmla="*/ 4351789 h 5364921"/>
              <a:gd name="connsiteX152" fmla="*/ 0 w 4048838"/>
              <a:gd name="connsiteY152" fmla="*/ 858029 h 5364921"/>
              <a:gd name="connsiteX153" fmla="*/ 90123 w 4048838"/>
              <a:gd name="connsiteY153" fmla="*/ 858029 h 5364921"/>
              <a:gd name="connsiteX154" fmla="*/ 134300 w 4048838"/>
              <a:gd name="connsiteY154" fmla="*/ 866947 h 5364921"/>
              <a:gd name="connsiteX155" fmla="*/ 134300 w 4048838"/>
              <a:gd name="connsiteY155" fmla="*/ 867685 h 5364921"/>
              <a:gd name="connsiteX156" fmla="*/ 157780 w 4048838"/>
              <a:gd name="connsiteY156" fmla="*/ 870052 h 5364921"/>
              <a:gd name="connsiteX157" fmla="*/ 257509 w 4048838"/>
              <a:gd name="connsiteY157" fmla="*/ 956001 h 5364921"/>
              <a:gd name="connsiteX158" fmla="*/ 257760 w 4048838"/>
              <a:gd name="connsiteY158" fmla="*/ 957424 h 5364921"/>
              <a:gd name="connsiteX159" fmla="*/ 257760 w 4048838"/>
              <a:gd name="connsiteY159" fmla="*/ 1225749 h 5364921"/>
              <a:gd name="connsiteX160" fmla="*/ 386787 w 4048838"/>
              <a:gd name="connsiteY160" fmla="*/ 1354776 h 5364921"/>
              <a:gd name="connsiteX161" fmla="*/ 386786 w 4048838"/>
              <a:gd name="connsiteY161" fmla="*/ 1354775 h 5364921"/>
              <a:gd name="connsiteX162" fmla="*/ 515813 w 4048838"/>
              <a:gd name="connsiteY162" fmla="*/ 1225748 h 5364921"/>
              <a:gd name="connsiteX163" fmla="*/ 515813 w 4048838"/>
              <a:gd name="connsiteY163" fmla="*/ 945729 h 5364921"/>
              <a:gd name="connsiteX164" fmla="*/ 517816 w 4048838"/>
              <a:gd name="connsiteY164" fmla="*/ 934378 h 5364921"/>
              <a:gd name="connsiteX165" fmla="*/ 617545 w 4048838"/>
              <a:gd name="connsiteY165" fmla="*/ 848429 h 5364921"/>
              <a:gd name="connsiteX166" fmla="*/ 641025 w 4048838"/>
              <a:gd name="connsiteY166" fmla="*/ 846062 h 5364921"/>
              <a:gd name="connsiteX167" fmla="*/ 641025 w 4048838"/>
              <a:gd name="connsiteY167" fmla="*/ 845324 h 5364921"/>
              <a:gd name="connsiteX168" fmla="*/ 689095 w 4048838"/>
              <a:gd name="connsiteY168" fmla="*/ 835620 h 5364921"/>
              <a:gd name="connsiteX169" fmla="*/ 767898 w 4048838"/>
              <a:gd name="connsiteY169" fmla="*/ 716732 h 5364921"/>
              <a:gd name="connsiteX170" fmla="*/ 767898 w 4048838"/>
              <a:gd name="connsiteY170" fmla="*/ 626602 h 5364921"/>
              <a:gd name="connsiteX171" fmla="*/ 776287 w 4048838"/>
              <a:gd name="connsiteY171" fmla="*/ 585052 h 5364921"/>
              <a:gd name="connsiteX172" fmla="*/ 895174 w 4048838"/>
              <a:gd name="connsiteY172" fmla="*/ 506248 h 5364921"/>
              <a:gd name="connsiteX173" fmla="*/ 1014061 w 4048838"/>
              <a:gd name="connsiteY173" fmla="*/ 585052 h 5364921"/>
              <a:gd name="connsiteX174" fmla="*/ 1016251 w 4048838"/>
              <a:gd name="connsiteY174" fmla="*/ 595896 h 5364921"/>
              <a:gd name="connsiteX175" fmla="*/ 1016251 w 4048838"/>
              <a:gd name="connsiteY175" fmla="*/ 836766 h 5364921"/>
              <a:gd name="connsiteX176" fmla="*/ 1095054 w 4048838"/>
              <a:gd name="connsiteY176" fmla="*/ 955654 h 5364921"/>
              <a:gd name="connsiteX177" fmla="*/ 1143124 w 4048838"/>
              <a:gd name="connsiteY177" fmla="*/ 965358 h 5364921"/>
              <a:gd name="connsiteX178" fmla="*/ 1143124 w 4048838"/>
              <a:gd name="connsiteY178" fmla="*/ 966096 h 5364921"/>
              <a:gd name="connsiteX179" fmla="*/ 1166604 w 4048838"/>
              <a:gd name="connsiteY179" fmla="*/ 968463 h 5364921"/>
              <a:gd name="connsiteX180" fmla="*/ 1266333 w 4048838"/>
              <a:gd name="connsiteY180" fmla="*/ 1054412 h 5364921"/>
              <a:gd name="connsiteX181" fmla="*/ 1266585 w 4048838"/>
              <a:gd name="connsiteY181" fmla="*/ 1055841 h 5364921"/>
              <a:gd name="connsiteX182" fmla="*/ 1266585 w 4048838"/>
              <a:gd name="connsiteY182" fmla="*/ 1160482 h 5364921"/>
              <a:gd name="connsiteX183" fmla="*/ 1395612 w 4048838"/>
              <a:gd name="connsiteY183" fmla="*/ 1289509 h 5364921"/>
              <a:gd name="connsiteX184" fmla="*/ 1395611 w 4048838"/>
              <a:gd name="connsiteY184" fmla="*/ 1289508 h 5364921"/>
              <a:gd name="connsiteX185" fmla="*/ 1524638 w 4048838"/>
              <a:gd name="connsiteY185" fmla="*/ 1160481 h 5364921"/>
              <a:gd name="connsiteX186" fmla="*/ 1524638 w 4048838"/>
              <a:gd name="connsiteY186" fmla="*/ 0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185" fmla="*/ 1524638 w 4048838"/>
              <a:gd name="connsiteY185" fmla="*/ 0 h 5364921"/>
              <a:gd name="connsiteX0" fmla="*/ 1524638 w 4048838"/>
              <a:gd name="connsiteY0" fmla="*/ 1160481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3 w 4048838"/>
              <a:gd name="connsiteY104" fmla="*/ 1915988 h 5200575"/>
              <a:gd name="connsiteX105" fmla="*/ 2032942 w 4048838"/>
              <a:gd name="connsiteY105" fmla="*/ 4487005 h 5200575"/>
              <a:gd name="connsiteX106" fmla="*/ 2022804 w 4048838"/>
              <a:gd name="connsiteY106" fmla="*/ 4436786 h 5200575"/>
              <a:gd name="connsiteX107" fmla="*/ 1903916 w 4048838"/>
              <a:gd name="connsiteY107" fmla="*/ 4357982 h 5200575"/>
              <a:gd name="connsiteX108" fmla="*/ 1785029 w 4048838"/>
              <a:gd name="connsiteY108" fmla="*/ 4436786 h 5200575"/>
              <a:gd name="connsiteX109" fmla="*/ 1775265 w 4048838"/>
              <a:gd name="connsiteY109" fmla="*/ 4485146 h 5200575"/>
              <a:gd name="connsiteX110" fmla="*/ 1775265 w 4048838"/>
              <a:gd name="connsiteY110" fmla="*/ 5071548 h 5200575"/>
              <a:gd name="connsiteX111" fmla="*/ 1646238 w 4048838"/>
              <a:gd name="connsiteY111" fmla="*/ 5200575 h 5200575"/>
              <a:gd name="connsiteX112" fmla="*/ 1646239 w 4048838"/>
              <a:gd name="connsiteY112" fmla="*/ 5200574 h 5200575"/>
              <a:gd name="connsiteX113" fmla="*/ 1517212 w 4048838"/>
              <a:gd name="connsiteY113" fmla="*/ 5071547 h 5200575"/>
              <a:gd name="connsiteX114" fmla="*/ 1517212 w 4048838"/>
              <a:gd name="connsiteY114" fmla="*/ 1915988 h 5200575"/>
              <a:gd name="connsiteX115" fmla="*/ 1517211 w 4048838"/>
              <a:gd name="connsiteY115" fmla="*/ 4174585 h 5200575"/>
              <a:gd name="connsiteX116" fmla="*/ 1507073 w 4048838"/>
              <a:gd name="connsiteY116" fmla="*/ 4124366 h 5200575"/>
              <a:gd name="connsiteX117" fmla="*/ 1388185 w 4048838"/>
              <a:gd name="connsiteY117" fmla="*/ 4045562 h 5200575"/>
              <a:gd name="connsiteX118" fmla="*/ 1269298 w 4048838"/>
              <a:gd name="connsiteY118" fmla="*/ 4124366 h 5200575"/>
              <a:gd name="connsiteX119" fmla="*/ 1265700 w 4048838"/>
              <a:gd name="connsiteY119" fmla="*/ 4142185 h 5200575"/>
              <a:gd name="connsiteX120" fmla="*/ 1265700 w 4048838"/>
              <a:gd name="connsiteY120" fmla="*/ 4451131 h 5200575"/>
              <a:gd name="connsiteX121" fmla="*/ 1136673 w 4048838"/>
              <a:gd name="connsiteY121" fmla="*/ 4580158 h 5200575"/>
              <a:gd name="connsiteX122" fmla="*/ 1136674 w 4048838"/>
              <a:gd name="connsiteY122" fmla="*/ 4580157 h 5200575"/>
              <a:gd name="connsiteX123" fmla="*/ 1007647 w 4048838"/>
              <a:gd name="connsiteY123" fmla="*/ 4451130 h 5200575"/>
              <a:gd name="connsiteX124" fmla="*/ 1007647 w 4048838"/>
              <a:gd name="connsiteY124" fmla="*/ 4404392 h 5200575"/>
              <a:gd name="connsiteX125" fmla="*/ 988978 w 4048838"/>
              <a:gd name="connsiteY125" fmla="*/ 4371850 h 5200575"/>
              <a:gd name="connsiteX126" fmla="*/ 911913 w 4048838"/>
              <a:gd name="connsiteY126" fmla="*/ 4325406 h 5200575"/>
              <a:gd name="connsiteX127" fmla="*/ 888433 w 4048838"/>
              <a:gd name="connsiteY127" fmla="*/ 4323039 h 5200575"/>
              <a:gd name="connsiteX128" fmla="*/ 888433 w 4048838"/>
              <a:gd name="connsiteY128" fmla="*/ 4322301 h 5200575"/>
              <a:gd name="connsiteX129" fmla="*/ 840363 w 4048838"/>
              <a:gd name="connsiteY129" fmla="*/ 4312597 h 5200575"/>
              <a:gd name="connsiteX130" fmla="*/ 761560 w 4048838"/>
              <a:gd name="connsiteY130" fmla="*/ 4193709 h 5200575"/>
              <a:gd name="connsiteX131" fmla="*/ 761560 w 4048838"/>
              <a:gd name="connsiteY131" fmla="*/ 4079725 h 5200575"/>
              <a:gd name="connsiteX132" fmla="*/ 753171 w 4048838"/>
              <a:gd name="connsiteY132" fmla="*/ 4038175 h 5200575"/>
              <a:gd name="connsiteX133" fmla="*/ 634284 w 4048838"/>
              <a:gd name="connsiteY133" fmla="*/ 3959371 h 5200575"/>
              <a:gd name="connsiteX134" fmla="*/ 515397 w 4048838"/>
              <a:gd name="connsiteY134" fmla="*/ 4038175 h 5200575"/>
              <a:gd name="connsiteX135" fmla="*/ 513207 w 4048838"/>
              <a:gd name="connsiteY135" fmla="*/ 4049020 h 5200575"/>
              <a:gd name="connsiteX136" fmla="*/ 513207 w 4048838"/>
              <a:gd name="connsiteY136" fmla="*/ 4202423 h 5200575"/>
              <a:gd name="connsiteX137" fmla="*/ 434404 w 4048838"/>
              <a:gd name="connsiteY137" fmla="*/ 4321311 h 5200575"/>
              <a:gd name="connsiteX138" fmla="*/ 386334 w 4048838"/>
              <a:gd name="connsiteY138" fmla="*/ 4331015 h 5200575"/>
              <a:gd name="connsiteX139" fmla="*/ 386334 w 4048838"/>
              <a:gd name="connsiteY139" fmla="*/ 4331753 h 5200575"/>
              <a:gd name="connsiteX140" fmla="*/ 362854 w 4048838"/>
              <a:gd name="connsiteY140" fmla="*/ 4334120 h 5200575"/>
              <a:gd name="connsiteX141" fmla="*/ 263125 w 4048838"/>
              <a:gd name="connsiteY141" fmla="*/ 4420069 h 5200575"/>
              <a:gd name="connsiteX142" fmla="*/ 260921 w 4048838"/>
              <a:gd name="connsiteY142" fmla="*/ 4432559 h 5200575"/>
              <a:gd name="connsiteX143" fmla="*/ 260921 w 4048838"/>
              <a:gd name="connsiteY143" fmla="*/ 4566467 h 5200575"/>
              <a:gd name="connsiteX144" fmla="*/ 131894 w 4048838"/>
              <a:gd name="connsiteY144" fmla="*/ 4695494 h 5200575"/>
              <a:gd name="connsiteX145" fmla="*/ 131895 w 4048838"/>
              <a:gd name="connsiteY145" fmla="*/ 4695493 h 5200575"/>
              <a:gd name="connsiteX146" fmla="*/ 2868 w 4048838"/>
              <a:gd name="connsiteY146" fmla="*/ 4566466 h 5200575"/>
              <a:gd name="connsiteX147" fmla="*/ 2868 w 4048838"/>
              <a:gd name="connsiteY147" fmla="*/ 4201212 h 5200575"/>
              <a:gd name="connsiteX148" fmla="*/ 664 w 4048838"/>
              <a:gd name="connsiteY148" fmla="*/ 4188722 h 5200575"/>
              <a:gd name="connsiteX149" fmla="*/ 0 w 4048838"/>
              <a:gd name="connsiteY149" fmla="*/ 4187443 h 5200575"/>
              <a:gd name="connsiteX150" fmla="*/ 0 w 4048838"/>
              <a:gd name="connsiteY150" fmla="*/ 693683 h 5200575"/>
              <a:gd name="connsiteX151" fmla="*/ 90123 w 4048838"/>
              <a:gd name="connsiteY151" fmla="*/ 693683 h 5200575"/>
              <a:gd name="connsiteX152" fmla="*/ 134300 w 4048838"/>
              <a:gd name="connsiteY152" fmla="*/ 702601 h 5200575"/>
              <a:gd name="connsiteX153" fmla="*/ 134300 w 4048838"/>
              <a:gd name="connsiteY153" fmla="*/ 703339 h 5200575"/>
              <a:gd name="connsiteX154" fmla="*/ 157780 w 4048838"/>
              <a:gd name="connsiteY154" fmla="*/ 705706 h 5200575"/>
              <a:gd name="connsiteX155" fmla="*/ 257509 w 4048838"/>
              <a:gd name="connsiteY155" fmla="*/ 791655 h 5200575"/>
              <a:gd name="connsiteX156" fmla="*/ 257760 w 4048838"/>
              <a:gd name="connsiteY156" fmla="*/ 793078 h 5200575"/>
              <a:gd name="connsiteX157" fmla="*/ 257760 w 4048838"/>
              <a:gd name="connsiteY157" fmla="*/ 1061403 h 5200575"/>
              <a:gd name="connsiteX158" fmla="*/ 386787 w 4048838"/>
              <a:gd name="connsiteY158" fmla="*/ 1190430 h 5200575"/>
              <a:gd name="connsiteX159" fmla="*/ 386786 w 4048838"/>
              <a:gd name="connsiteY159" fmla="*/ 1190429 h 5200575"/>
              <a:gd name="connsiteX160" fmla="*/ 515813 w 4048838"/>
              <a:gd name="connsiteY160" fmla="*/ 1061402 h 5200575"/>
              <a:gd name="connsiteX161" fmla="*/ 515813 w 4048838"/>
              <a:gd name="connsiteY161" fmla="*/ 781383 h 5200575"/>
              <a:gd name="connsiteX162" fmla="*/ 517816 w 4048838"/>
              <a:gd name="connsiteY162" fmla="*/ 770032 h 5200575"/>
              <a:gd name="connsiteX163" fmla="*/ 617545 w 4048838"/>
              <a:gd name="connsiteY163" fmla="*/ 684083 h 5200575"/>
              <a:gd name="connsiteX164" fmla="*/ 641025 w 4048838"/>
              <a:gd name="connsiteY164" fmla="*/ 681716 h 5200575"/>
              <a:gd name="connsiteX165" fmla="*/ 641025 w 4048838"/>
              <a:gd name="connsiteY165" fmla="*/ 680978 h 5200575"/>
              <a:gd name="connsiteX166" fmla="*/ 689095 w 4048838"/>
              <a:gd name="connsiteY166" fmla="*/ 671274 h 5200575"/>
              <a:gd name="connsiteX167" fmla="*/ 767898 w 4048838"/>
              <a:gd name="connsiteY167" fmla="*/ 552386 h 5200575"/>
              <a:gd name="connsiteX168" fmla="*/ 767898 w 4048838"/>
              <a:gd name="connsiteY168" fmla="*/ 462256 h 5200575"/>
              <a:gd name="connsiteX169" fmla="*/ 776287 w 4048838"/>
              <a:gd name="connsiteY169" fmla="*/ 420706 h 5200575"/>
              <a:gd name="connsiteX170" fmla="*/ 895174 w 4048838"/>
              <a:gd name="connsiteY170" fmla="*/ 341902 h 5200575"/>
              <a:gd name="connsiteX171" fmla="*/ 1014061 w 4048838"/>
              <a:gd name="connsiteY171" fmla="*/ 420706 h 5200575"/>
              <a:gd name="connsiteX172" fmla="*/ 1016251 w 4048838"/>
              <a:gd name="connsiteY172" fmla="*/ 431550 h 5200575"/>
              <a:gd name="connsiteX173" fmla="*/ 1016251 w 4048838"/>
              <a:gd name="connsiteY173" fmla="*/ 672420 h 5200575"/>
              <a:gd name="connsiteX174" fmla="*/ 1095054 w 4048838"/>
              <a:gd name="connsiteY174" fmla="*/ 791308 h 5200575"/>
              <a:gd name="connsiteX175" fmla="*/ 1143124 w 4048838"/>
              <a:gd name="connsiteY175" fmla="*/ 801012 h 5200575"/>
              <a:gd name="connsiteX176" fmla="*/ 1143124 w 4048838"/>
              <a:gd name="connsiteY176" fmla="*/ 801750 h 5200575"/>
              <a:gd name="connsiteX177" fmla="*/ 1166604 w 4048838"/>
              <a:gd name="connsiteY177" fmla="*/ 804117 h 5200575"/>
              <a:gd name="connsiteX178" fmla="*/ 1266333 w 4048838"/>
              <a:gd name="connsiteY178" fmla="*/ 890066 h 5200575"/>
              <a:gd name="connsiteX179" fmla="*/ 1266585 w 4048838"/>
              <a:gd name="connsiteY179" fmla="*/ 891495 h 5200575"/>
              <a:gd name="connsiteX180" fmla="*/ 1266585 w 4048838"/>
              <a:gd name="connsiteY180" fmla="*/ 996136 h 5200575"/>
              <a:gd name="connsiteX181" fmla="*/ 1395612 w 4048838"/>
              <a:gd name="connsiteY181" fmla="*/ 1125163 h 5200575"/>
              <a:gd name="connsiteX182" fmla="*/ 1395611 w 4048838"/>
              <a:gd name="connsiteY182" fmla="*/ 1125162 h 5200575"/>
              <a:gd name="connsiteX183" fmla="*/ 1524638 w 4048838"/>
              <a:gd name="connsiteY183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2 w 4048838"/>
              <a:gd name="connsiteY113" fmla="*/ 1915988 h 5200575"/>
              <a:gd name="connsiteX114" fmla="*/ 1517211 w 4048838"/>
              <a:gd name="connsiteY114" fmla="*/ 4174585 h 5200575"/>
              <a:gd name="connsiteX115" fmla="*/ 1507073 w 4048838"/>
              <a:gd name="connsiteY115" fmla="*/ 4124366 h 5200575"/>
              <a:gd name="connsiteX116" fmla="*/ 1388185 w 4048838"/>
              <a:gd name="connsiteY116" fmla="*/ 4045562 h 5200575"/>
              <a:gd name="connsiteX117" fmla="*/ 1269298 w 4048838"/>
              <a:gd name="connsiteY117" fmla="*/ 4124366 h 5200575"/>
              <a:gd name="connsiteX118" fmla="*/ 1265700 w 4048838"/>
              <a:gd name="connsiteY118" fmla="*/ 4142185 h 5200575"/>
              <a:gd name="connsiteX119" fmla="*/ 1265700 w 4048838"/>
              <a:gd name="connsiteY119" fmla="*/ 4451131 h 5200575"/>
              <a:gd name="connsiteX120" fmla="*/ 1136673 w 4048838"/>
              <a:gd name="connsiteY120" fmla="*/ 4580158 h 5200575"/>
              <a:gd name="connsiteX121" fmla="*/ 1136674 w 4048838"/>
              <a:gd name="connsiteY121" fmla="*/ 4580157 h 5200575"/>
              <a:gd name="connsiteX122" fmla="*/ 1007647 w 4048838"/>
              <a:gd name="connsiteY122" fmla="*/ 4451130 h 5200575"/>
              <a:gd name="connsiteX123" fmla="*/ 1007647 w 4048838"/>
              <a:gd name="connsiteY123" fmla="*/ 4404392 h 5200575"/>
              <a:gd name="connsiteX124" fmla="*/ 988978 w 4048838"/>
              <a:gd name="connsiteY124" fmla="*/ 4371850 h 5200575"/>
              <a:gd name="connsiteX125" fmla="*/ 911913 w 4048838"/>
              <a:gd name="connsiteY125" fmla="*/ 4325406 h 5200575"/>
              <a:gd name="connsiteX126" fmla="*/ 888433 w 4048838"/>
              <a:gd name="connsiteY126" fmla="*/ 4323039 h 5200575"/>
              <a:gd name="connsiteX127" fmla="*/ 888433 w 4048838"/>
              <a:gd name="connsiteY127" fmla="*/ 4322301 h 5200575"/>
              <a:gd name="connsiteX128" fmla="*/ 840363 w 4048838"/>
              <a:gd name="connsiteY128" fmla="*/ 4312597 h 5200575"/>
              <a:gd name="connsiteX129" fmla="*/ 761560 w 4048838"/>
              <a:gd name="connsiteY129" fmla="*/ 4193709 h 5200575"/>
              <a:gd name="connsiteX130" fmla="*/ 761560 w 4048838"/>
              <a:gd name="connsiteY130" fmla="*/ 4079725 h 5200575"/>
              <a:gd name="connsiteX131" fmla="*/ 753171 w 4048838"/>
              <a:gd name="connsiteY131" fmla="*/ 4038175 h 5200575"/>
              <a:gd name="connsiteX132" fmla="*/ 634284 w 4048838"/>
              <a:gd name="connsiteY132" fmla="*/ 3959371 h 5200575"/>
              <a:gd name="connsiteX133" fmla="*/ 515397 w 4048838"/>
              <a:gd name="connsiteY133" fmla="*/ 4038175 h 5200575"/>
              <a:gd name="connsiteX134" fmla="*/ 513207 w 4048838"/>
              <a:gd name="connsiteY134" fmla="*/ 4049020 h 5200575"/>
              <a:gd name="connsiteX135" fmla="*/ 513207 w 4048838"/>
              <a:gd name="connsiteY135" fmla="*/ 4202423 h 5200575"/>
              <a:gd name="connsiteX136" fmla="*/ 434404 w 4048838"/>
              <a:gd name="connsiteY136" fmla="*/ 4321311 h 5200575"/>
              <a:gd name="connsiteX137" fmla="*/ 386334 w 4048838"/>
              <a:gd name="connsiteY137" fmla="*/ 4331015 h 5200575"/>
              <a:gd name="connsiteX138" fmla="*/ 386334 w 4048838"/>
              <a:gd name="connsiteY138" fmla="*/ 4331753 h 5200575"/>
              <a:gd name="connsiteX139" fmla="*/ 362854 w 4048838"/>
              <a:gd name="connsiteY139" fmla="*/ 4334120 h 5200575"/>
              <a:gd name="connsiteX140" fmla="*/ 263125 w 4048838"/>
              <a:gd name="connsiteY140" fmla="*/ 4420069 h 5200575"/>
              <a:gd name="connsiteX141" fmla="*/ 260921 w 4048838"/>
              <a:gd name="connsiteY141" fmla="*/ 4432559 h 5200575"/>
              <a:gd name="connsiteX142" fmla="*/ 260921 w 4048838"/>
              <a:gd name="connsiteY142" fmla="*/ 4566467 h 5200575"/>
              <a:gd name="connsiteX143" fmla="*/ 131894 w 4048838"/>
              <a:gd name="connsiteY143" fmla="*/ 4695494 h 5200575"/>
              <a:gd name="connsiteX144" fmla="*/ 131895 w 4048838"/>
              <a:gd name="connsiteY144" fmla="*/ 4695493 h 5200575"/>
              <a:gd name="connsiteX145" fmla="*/ 2868 w 4048838"/>
              <a:gd name="connsiteY145" fmla="*/ 4566466 h 5200575"/>
              <a:gd name="connsiteX146" fmla="*/ 2868 w 4048838"/>
              <a:gd name="connsiteY146" fmla="*/ 4201212 h 5200575"/>
              <a:gd name="connsiteX147" fmla="*/ 664 w 4048838"/>
              <a:gd name="connsiteY147" fmla="*/ 4188722 h 5200575"/>
              <a:gd name="connsiteX148" fmla="*/ 0 w 4048838"/>
              <a:gd name="connsiteY148" fmla="*/ 4187443 h 5200575"/>
              <a:gd name="connsiteX149" fmla="*/ 0 w 4048838"/>
              <a:gd name="connsiteY149" fmla="*/ 693683 h 5200575"/>
              <a:gd name="connsiteX150" fmla="*/ 90123 w 4048838"/>
              <a:gd name="connsiteY150" fmla="*/ 693683 h 5200575"/>
              <a:gd name="connsiteX151" fmla="*/ 134300 w 4048838"/>
              <a:gd name="connsiteY151" fmla="*/ 702601 h 5200575"/>
              <a:gd name="connsiteX152" fmla="*/ 134300 w 4048838"/>
              <a:gd name="connsiteY152" fmla="*/ 703339 h 5200575"/>
              <a:gd name="connsiteX153" fmla="*/ 157780 w 4048838"/>
              <a:gd name="connsiteY153" fmla="*/ 705706 h 5200575"/>
              <a:gd name="connsiteX154" fmla="*/ 257509 w 4048838"/>
              <a:gd name="connsiteY154" fmla="*/ 791655 h 5200575"/>
              <a:gd name="connsiteX155" fmla="*/ 257760 w 4048838"/>
              <a:gd name="connsiteY155" fmla="*/ 793078 h 5200575"/>
              <a:gd name="connsiteX156" fmla="*/ 257760 w 4048838"/>
              <a:gd name="connsiteY156" fmla="*/ 1061403 h 5200575"/>
              <a:gd name="connsiteX157" fmla="*/ 386787 w 4048838"/>
              <a:gd name="connsiteY157" fmla="*/ 1190430 h 5200575"/>
              <a:gd name="connsiteX158" fmla="*/ 386786 w 4048838"/>
              <a:gd name="connsiteY158" fmla="*/ 1190429 h 5200575"/>
              <a:gd name="connsiteX159" fmla="*/ 515813 w 4048838"/>
              <a:gd name="connsiteY159" fmla="*/ 1061402 h 5200575"/>
              <a:gd name="connsiteX160" fmla="*/ 515813 w 4048838"/>
              <a:gd name="connsiteY160" fmla="*/ 781383 h 5200575"/>
              <a:gd name="connsiteX161" fmla="*/ 517816 w 4048838"/>
              <a:gd name="connsiteY161" fmla="*/ 770032 h 5200575"/>
              <a:gd name="connsiteX162" fmla="*/ 617545 w 4048838"/>
              <a:gd name="connsiteY162" fmla="*/ 684083 h 5200575"/>
              <a:gd name="connsiteX163" fmla="*/ 641025 w 4048838"/>
              <a:gd name="connsiteY163" fmla="*/ 681716 h 5200575"/>
              <a:gd name="connsiteX164" fmla="*/ 641025 w 4048838"/>
              <a:gd name="connsiteY164" fmla="*/ 680978 h 5200575"/>
              <a:gd name="connsiteX165" fmla="*/ 689095 w 4048838"/>
              <a:gd name="connsiteY165" fmla="*/ 671274 h 5200575"/>
              <a:gd name="connsiteX166" fmla="*/ 767898 w 4048838"/>
              <a:gd name="connsiteY166" fmla="*/ 552386 h 5200575"/>
              <a:gd name="connsiteX167" fmla="*/ 767898 w 4048838"/>
              <a:gd name="connsiteY167" fmla="*/ 462256 h 5200575"/>
              <a:gd name="connsiteX168" fmla="*/ 776287 w 4048838"/>
              <a:gd name="connsiteY168" fmla="*/ 420706 h 5200575"/>
              <a:gd name="connsiteX169" fmla="*/ 895174 w 4048838"/>
              <a:gd name="connsiteY169" fmla="*/ 341902 h 5200575"/>
              <a:gd name="connsiteX170" fmla="*/ 1014061 w 4048838"/>
              <a:gd name="connsiteY170" fmla="*/ 420706 h 5200575"/>
              <a:gd name="connsiteX171" fmla="*/ 1016251 w 4048838"/>
              <a:gd name="connsiteY171" fmla="*/ 431550 h 5200575"/>
              <a:gd name="connsiteX172" fmla="*/ 1016251 w 4048838"/>
              <a:gd name="connsiteY172" fmla="*/ 672420 h 5200575"/>
              <a:gd name="connsiteX173" fmla="*/ 1095054 w 4048838"/>
              <a:gd name="connsiteY173" fmla="*/ 791308 h 5200575"/>
              <a:gd name="connsiteX174" fmla="*/ 1143124 w 4048838"/>
              <a:gd name="connsiteY174" fmla="*/ 801012 h 5200575"/>
              <a:gd name="connsiteX175" fmla="*/ 1143124 w 4048838"/>
              <a:gd name="connsiteY175" fmla="*/ 801750 h 5200575"/>
              <a:gd name="connsiteX176" fmla="*/ 1166604 w 4048838"/>
              <a:gd name="connsiteY176" fmla="*/ 804117 h 5200575"/>
              <a:gd name="connsiteX177" fmla="*/ 1266333 w 4048838"/>
              <a:gd name="connsiteY177" fmla="*/ 890066 h 5200575"/>
              <a:gd name="connsiteX178" fmla="*/ 1266585 w 4048838"/>
              <a:gd name="connsiteY178" fmla="*/ 891495 h 5200575"/>
              <a:gd name="connsiteX179" fmla="*/ 1266585 w 4048838"/>
              <a:gd name="connsiteY179" fmla="*/ 996136 h 5200575"/>
              <a:gd name="connsiteX180" fmla="*/ 1395612 w 4048838"/>
              <a:gd name="connsiteY180" fmla="*/ 1125163 h 5200575"/>
              <a:gd name="connsiteX181" fmla="*/ 1395611 w 4048838"/>
              <a:gd name="connsiteY181" fmla="*/ 1125162 h 5200575"/>
              <a:gd name="connsiteX182" fmla="*/ 1524638 w 4048838"/>
              <a:gd name="connsiteY182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1 w 4048838"/>
              <a:gd name="connsiteY113" fmla="*/ 4174585 h 5200575"/>
              <a:gd name="connsiteX114" fmla="*/ 1507073 w 4048838"/>
              <a:gd name="connsiteY114" fmla="*/ 4124366 h 5200575"/>
              <a:gd name="connsiteX115" fmla="*/ 1388185 w 4048838"/>
              <a:gd name="connsiteY115" fmla="*/ 4045562 h 5200575"/>
              <a:gd name="connsiteX116" fmla="*/ 1269298 w 4048838"/>
              <a:gd name="connsiteY116" fmla="*/ 4124366 h 5200575"/>
              <a:gd name="connsiteX117" fmla="*/ 1265700 w 4048838"/>
              <a:gd name="connsiteY117" fmla="*/ 4142185 h 5200575"/>
              <a:gd name="connsiteX118" fmla="*/ 1265700 w 4048838"/>
              <a:gd name="connsiteY118" fmla="*/ 4451131 h 5200575"/>
              <a:gd name="connsiteX119" fmla="*/ 1136673 w 4048838"/>
              <a:gd name="connsiteY119" fmla="*/ 4580158 h 5200575"/>
              <a:gd name="connsiteX120" fmla="*/ 1136674 w 4048838"/>
              <a:gd name="connsiteY120" fmla="*/ 4580157 h 5200575"/>
              <a:gd name="connsiteX121" fmla="*/ 1007647 w 4048838"/>
              <a:gd name="connsiteY121" fmla="*/ 4451130 h 5200575"/>
              <a:gd name="connsiteX122" fmla="*/ 1007647 w 4048838"/>
              <a:gd name="connsiteY122" fmla="*/ 4404392 h 5200575"/>
              <a:gd name="connsiteX123" fmla="*/ 988978 w 4048838"/>
              <a:gd name="connsiteY123" fmla="*/ 4371850 h 5200575"/>
              <a:gd name="connsiteX124" fmla="*/ 911913 w 4048838"/>
              <a:gd name="connsiteY124" fmla="*/ 4325406 h 5200575"/>
              <a:gd name="connsiteX125" fmla="*/ 888433 w 4048838"/>
              <a:gd name="connsiteY125" fmla="*/ 4323039 h 5200575"/>
              <a:gd name="connsiteX126" fmla="*/ 888433 w 4048838"/>
              <a:gd name="connsiteY126" fmla="*/ 4322301 h 5200575"/>
              <a:gd name="connsiteX127" fmla="*/ 840363 w 4048838"/>
              <a:gd name="connsiteY127" fmla="*/ 4312597 h 5200575"/>
              <a:gd name="connsiteX128" fmla="*/ 761560 w 4048838"/>
              <a:gd name="connsiteY128" fmla="*/ 4193709 h 5200575"/>
              <a:gd name="connsiteX129" fmla="*/ 761560 w 4048838"/>
              <a:gd name="connsiteY129" fmla="*/ 4079725 h 5200575"/>
              <a:gd name="connsiteX130" fmla="*/ 753171 w 4048838"/>
              <a:gd name="connsiteY130" fmla="*/ 4038175 h 5200575"/>
              <a:gd name="connsiteX131" fmla="*/ 634284 w 4048838"/>
              <a:gd name="connsiteY131" fmla="*/ 3959371 h 5200575"/>
              <a:gd name="connsiteX132" fmla="*/ 515397 w 4048838"/>
              <a:gd name="connsiteY132" fmla="*/ 4038175 h 5200575"/>
              <a:gd name="connsiteX133" fmla="*/ 513207 w 4048838"/>
              <a:gd name="connsiteY133" fmla="*/ 4049020 h 5200575"/>
              <a:gd name="connsiteX134" fmla="*/ 513207 w 4048838"/>
              <a:gd name="connsiteY134" fmla="*/ 4202423 h 5200575"/>
              <a:gd name="connsiteX135" fmla="*/ 434404 w 4048838"/>
              <a:gd name="connsiteY135" fmla="*/ 4321311 h 5200575"/>
              <a:gd name="connsiteX136" fmla="*/ 386334 w 4048838"/>
              <a:gd name="connsiteY136" fmla="*/ 4331015 h 5200575"/>
              <a:gd name="connsiteX137" fmla="*/ 386334 w 4048838"/>
              <a:gd name="connsiteY137" fmla="*/ 4331753 h 5200575"/>
              <a:gd name="connsiteX138" fmla="*/ 362854 w 4048838"/>
              <a:gd name="connsiteY138" fmla="*/ 4334120 h 5200575"/>
              <a:gd name="connsiteX139" fmla="*/ 263125 w 4048838"/>
              <a:gd name="connsiteY139" fmla="*/ 4420069 h 5200575"/>
              <a:gd name="connsiteX140" fmla="*/ 260921 w 4048838"/>
              <a:gd name="connsiteY140" fmla="*/ 4432559 h 5200575"/>
              <a:gd name="connsiteX141" fmla="*/ 260921 w 4048838"/>
              <a:gd name="connsiteY141" fmla="*/ 4566467 h 5200575"/>
              <a:gd name="connsiteX142" fmla="*/ 131894 w 4048838"/>
              <a:gd name="connsiteY142" fmla="*/ 4695494 h 5200575"/>
              <a:gd name="connsiteX143" fmla="*/ 131895 w 4048838"/>
              <a:gd name="connsiteY143" fmla="*/ 4695493 h 5200575"/>
              <a:gd name="connsiteX144" fmla="*/ 2868 w 4048838"/>
              <a:gd name="connsiteY144" fmla="*/ 4566466 h 5200575"/>
              <a:gd name="connsiteX145" fmla="*/ 2868 w 4048838"/>
              <a:gd name="connsiteY145" fmla="*/ 4201212 h 5200575"/>
              <a:gd name="connsiteX146" fmla="*/ 664 w 4048838"/>
              <a:gd name="connsiteY146" fmla="*/ 4188722 h 5200575"/>
              <a:gd name="connsiteX147" fmla="*/ 0 w 4048838"/>
              <a:gd name="connsiteY147" fmla="*/ 4187443 h 5200575"/>
              <a:gd name="connsiteX148" fmla="*/ 0 w 4048838"/>
              <a:gd name="connsiteY148" fmla="*/ 693683 h 5200575"/>
              <a:gd name="connsiteX149" fmla="*/ 90123 w 4048838"/>
              <a:gd name="connsiteY149" fmla="*/ 693683 h 5200575"/>
              <a:gd name="connsiteX150" fmla="*/ 134300 w 4048838"/>
              <a:gd name="connsiteY150" fmla="*/ 702601 h 5200575"/>
              <a:gd name="connsiteX151" fmla="*/ 134300 w 4048838"/>
              <a:gd name="connsiteY151" fmla="*/ 703339 h 5200575"/>
              <a:gd name="connsiteX152" fmla="*/ 157780 w 4048838"/>
              <a:gd name="connsiteY152" fmla="*/ 705706 h 5200575"/>
              <a:gd name="connsiteX153" fmla="*/ 257509 w 4048838"/>
              <a:gd name="connsiteY153" fmla="*/ 791655 h 5200575"/>
              <a:gd name="connsiteX154" fmla="*/ 257760 w 4048838"/>
              <a:gd name="connsiteY154" fmla="*/ 793078 h 5200575"/>
              <a:gd name="connsiteX155" fmla="*/ 257760 w 4048838"/>
              <a:gd name="connsiteY155" fmla="*/ 1061403 h 5200575"/>
              <a:gd name="connsiteX156" fmla="*/ 386787 w 4048838"/>
              <a:gd name="connsiteY156" fmla="*/ 1190430 h 5200575"/>
              <a:gd name="connsiteX157" fmla="*/ 386786 w 4048838"/>
              <a:gd name="connsiteY157" fmla="*/ 1190429 h 5200575"/>
              <a:gd name="connsiteX158" fmla="*/ 515813 w 4048838"/>
              <a:gd name="connsiteY158" fmla="*/ 1061402 h 5200575"/>
              <a:gd name="connsiteX159" fmla="*/ 515813 w 4048838"/>
              <a:gd name="connsiteY159" fmla="*/ 781383 h 5200575"/>
              <a:gd name="connsiteX160" fmla="*/ 517816 w 4048838"/>
              <a:gd name="connsiteY160" fmla="*/ 770032 h 5200575"/>
              <a:gd name="connsiteX161" fmla="*/ 617545 w 4048838"/>
              <a:gd name="connsiteY161" fmla="*/ 684083 h 5200575"/>
              <a:gd name="connsiteX162" fmla="*/ 641025 w 4048838"/>
              <a:gd name="connsiteY162" fmla="*/ 681716 h 5200575"/>
              <a:gd name="connsiteX163" fmla="*/ 641025 w 4048838"/>
              <a:gd name="connsiteY163" fmla="*/ 680978 h 5200575"/>
              <a:gd name="connsiteX164" fmla="*/ 689095 w 4048838"/>
              <a:gd name="connsiteY164" fmla="*/ 671274 h 5200575"/>
              <a:gd name="connsiteX165" fmla="*/ 767898 w 4048838"/>
              <a:gd name="connsiteY165" fmla="*/ 552386 h 5200575"/>
              <a:gd name="connsiteX166" fmla="*/ 767898 w 4048838"/>
              <a:gd name="connsiteY166" fmla="*/ 462256 h 5200575"/>
              <a:gd name="connsiteX167" fmla="*/ 776287 w 4048838"/>
              <a:gd name="connsiteY167" fmla="*/ 420706 h 5200575"/>
              <a:gd name="connsiteX168" fmla="*/ 895174 w 4048838"/>
              <a:gd name="connsiteY168" fmla="*/ 341902 h 5200575"/>
              <a:gd name="connsiteX169" fmla="*/ 1014061 w 4048838"/>
              <a:gd name="connsiteY169" fmla="*/ 420706 h 5200575"/>
              <a:gd name="connsiteX170" fmla="*/ 1016251 w 4048838"/>
              <a:gd name="connsiteY170" fmla="*/ 431550 h 5200575"/>
              <a:gd name="connsiteX171" fmla="*/ 1016251 w 4048838"/>
              <a:gd name="connsiteY171" fmla="*/ 672420 h 5200575"/>
              <a:gd name="connsiteX172" fmla="*/ 1095054 w 4048838"/>
              <a:gd name="connsiteY172" fmla="*/ 791308 h 5200575"/>
              <a:gd name="connsiteX173" fmla="*/ 1143124 w 4048838"/>
              <a:gd name="connsiteY173" fmla="*/ 801012 h 5200575"/>
              <a:gd name="connsiteX174" fmla="*/ 1143124 w 4048838"/>
              <a:gd name="connsiteY174" fmla="*/ 801750 h 5200575"/>
              <a:gd name="connsiteX175" fmla="*/ 1166604 w 4048838"/>
              <a:gd name="connsiteY175" fmla="*/ 804117 h 5200575"/>
              <a:gd name="connsiteX176" fmla="*/ 1266333 w 4048838"/>
              <a:gd name="connsiteY176" fmla="*/ 890066 h 5200575"/>
              <a:gd name="connsiteX177" fmla="*/ 1266585 w 4048838"/>
              <a:gd name="connsiteY177" fmla="*/ 891495 h 5200575"/>
              <a:gd name="connsiteX178" fmla="*/ 1266585 w 4048838"/>
              <a:gd name="connsiteY178" fmla="*/ 996136 h 5200575"/>
              <a:gd name="connsiteX179" fmla="*/ 1395612 w 4048838"/>
              <a:gd name="connsiteY179" fmla="*/ 1125163 h 5200575"/>
              <a:gd name="connsiteX180" fmla="*/ 1395611 w 4048838"/>
              <a:gd name="connsiteY180" fmla="*/ 1125162 h 5200575"/>
              <a:gd name="connsiteX181" fmla="*/ 1524638 w 4048838"/>
              <a:gd name="connsiteY181" fmla="*/ 996135 h 520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4048838" h="5200575">
                <a:moveTo>
                  <a:pt x="1524638" y="996135"/>
                </a:moveTo>
                <a:cubicBezTo>
                  <a:pt x="1546143" y="977384"/>
                  <a:pt x="1522949" y="1018274"/>
                  <a:pt x="1524639" y="1012658"/>
                </a:cubicBezTo>
                <a:lnTo>
                  <a:pt x="1534777" y="962439"/>
                </a:lnTo>
                <a:cubicBezTo>
                  <a:pt x="1554365" y="916129"/>
                  <a:pt x="1600220" y="883635"/>
                  <a:pt x="1653665" y="883635"/>
                </a:cubicBezTo>
                <a:cubicBezTo>
                  <a:pt x="1707110" y="883635"/>
                  <a:pt x="1752965" y="916129"/>
                  <a:pt x="1772552" y="962439"/>
                </a:cubicBezTo>
                <a:lnTo>
                  <a:pt x="1782316" y="1010799"/>
                </a:lnTo>
                <a:lnTo>
                  <a:pt x="1782316" y="1597201"/>
                </a:lnTo>
                <a:cubicBezTo>
                  <a:pt x="1782316" y="1668461"/>
                  <a:pt x="1840083" y="1726228"/>
                  <a:pt x="1911343" y="1726228"/>
                </a:cubicBezTo>
                <a:lnTo>
                  <a:pt x="1911342" y="1726227"/>
                </a:lnTo>
                <a:cubicBezTo>
                  <a:pt x="1982602" y="1726227"/>
                  <a:pt x="2040369" y="1668460"/>
                  <a:pt x="2040369" y="1597200"/>
                </a:cubicBezTo>
                <a:cubicBezTo>
                  <a:pt x="2040369" y="1298213"/>
                  <a:pt x="2040370" y="999225"/>
                  <a:pt x="2040370" y="700238"/>
                </a:cubicBezTo>
                <a:lnTo>
                  <a:pt x="2050508" y="650019"/>
                </a:lnTo>
                <a:cubicBezTo>
                  <a:pt x="2070096" y="603709"/>
                  <a:pt x="2115951" y="571215"/>
                  <a:pt x="2169396" y="571215"/>
                </a:cubicBezTo>
                <a:cubicBezTo>
                  <a:pt x="2222841" y="571215"/>
                  <a:pt x="2268696" y="603709"/>
                  <a:pt x="2288283" y="650019"/>
                </a:cubicBezTo>
                <a:lnTo>
                  <a:pt x="2291881" y="667838"/>
                </a:lnTo>
                <a:lnTo>
                  <a:pt x="2291881" y="976784"/>
                </a:lnTo>
                <a:cubicBezTo>
                  <a:pt x="2291881" y="1048044"/>
                  <a:pt x="2349648" y="1105811"/>
                  <a:pt x="2420908" y="1105811"/>
                </a:cubicBezTo>
                <a:lnTo>
                  <a:pt x="2420907" y="1105810"/>
                </a:lnTo>
                <a:cubicBezTo>
                  <a:pt x="2492167" y="1105810"/>
                  <a:pt x="2549934" y="1048043"/>
                  <a:pt x="2549934" y="976783"/>
                </a:cubicBezTo>
                <a:lnTo>
                  <a:pt x="2549934" y="930045"/>
                </a:lnTo>
                <a:lnTo>
                  <a:pt x="2568603" y="897503"/>
                </a:lnTo>
                <a:cubicBezTo>
                  <a:pt x="2587887" y="874137"/>
                  <a:pt x="2614869" y="857361"/>
                  <a:pt x="2645668" y="851059"/>
                </a:cubicBezTo>
                <a:lnTo>
                  <a:pt x="2669148" y="848692"/>
                </a:lnTo>
                <a:lnTo>
                  <a:pt x="2669148" y="847954"/>
                </a:lnTo>
                <a:lnTo>
                  <a:pt x="2717218" y="838250"/>
                </a:lnTo>
                <a:cubicBezTo>
                  <a:pt x="2763527" y="818662"/>
                  <a:pt x="2796021" y="772807"/>
                  <a:pt x="2796021" y="719362"/>
                </a:cubicBezTo>
                <a:lnTo>
                  <a:pt x="2796021" y="605378"/>
                </a:lnTo>
                <a:lnTo>
                  <a:pt x="2804410" y="563828"/>
                </a:lnTo>
                <a:cubicBezTo>
                  <a:pt x="2823997" y="517518"/>
                  <a:pt x="2869852" y="485024"/>
                  <a:pt x="2923297" y="485024"/>
                </a:cubicBezTo>
                <a:cubicBezTo>
                  <a:pt x="2976742" y="485024"/>
                  <a:pt x="3022597" y="517518"/>
                  <a:pt x="3042184" y="563828"/>
                </a:cubicBezTo>
                <a:lnTo>
                  <a:pt x="3044374" y="574673"/>
                </a:lnTo>
                <a:lnTo>
                  <a:pt x="3044374" y="728076"/>
                </a:lnTo>
                <a:cubicBezTo>
                  <a:pt x="3044374" y="781521"/>
                  <a:pt x="3076868" y="827376"/>
                  <a:pt x="3123177" y="846964"/>
                </a:cubicBezTo>
                <a:lnTo>
                  <a:pt x="3171247" y="856668"/>
                </a:lnTo>
                <a:lnTo>
                  <a:pt x="3171247" y="857406"/>
                </a:lnTo>
                <a:lnTo>
                  <a:pt x="3194727" y="859773"/>
                </a:lnTo>
                <a:cubicBezTo>
                  <a:pt x="3240925" y="869226"/>
                  <a:pt x="3278537" y="902246"/>
                  <a:pt x="3294455" y="945722"/>
                </a:cubicBezTo>
                <a:lnTo>
                  <a:pt x="3296659" y="958212"/>
                </a:lnTo>
                <a:lnTo>
                  <a:pt x="3296659" y="1092120"/>
                </a:lnTo>
                <a:cubicBezTo>
                  <a:pt x="3296659" y="1163380"/>
                  <a:pt x="3354426" y="1221147"/>
                  <a:pt x="3425686" y="1221147"/>
                </a:cubicBezTo>
                <a:lnTo>
                  <a:pt x="3425685" y="1221146"/>
                </a:lnTo>
                <a:cubicBezTo>
                  <a:pt x="3496945" y="1221146"/>
                  <a:pt x="3554712" y="1163379"/>
                  <a:pt x="3554712" y="1092119"/>
                </a:cubicBezTo>
                <a:lnTo>
                  <a:pt x="3554712" y="726865"/>
                </a:lnTo>
                <a:lnTo>
                  <a:pt x="3556916" y="714375"/>
                </a:lnTo>
                <a:cubicBezTo>
                  <a:pt x="3572835" y="670899"/>
                  <a:pt x="3610447" y="637879"/>
                  <a:pt x="3656645" y="628426"/>
                </a:cubicBezTo>
                <a:lnTo>
                  <a:pt x="3680125" y="626059"/>
                </a:lnTo>
                <a:lnTo>
                  <a:pt x="3680125" y="625321"/>
                </a:lnTo>
                <a:lnTo>
                  <a:pt x="3728195" y="615617"/>
                </a:lnTo>
                <a:cubicBezTo>
                  <a:pt x="3774504" y="596029"/>
                  <a:pt x="3806998" y="550174"/>
                  <a:pt x="3806998" y="496729"/>
                </a:cubicBezTo>
                <a:lnTo>
                  <a:pt x="3806998" y="120354"/>
                </a:lnTo>
                <a:lnTo>
                  <a:pt x="3815387" y="78804"/>
                </a:lnTo>
                <a:cubicBezTo>
                  <a:pt x="3834974" y="32494"/>
                  <a:pt x="3880829" y="0"/>
                  <a:pt x="3934274" y="0"/>
                </a:cubicBezTo>
                <a:cubicBezTo>
                  <a:pt x="3974358" y="0"/>
                  <a:pt x="4010172" y="18278"/>
                  <a:pt x="4033837" y="46954"/>
                </a:cubicBezTo>
                <a:lnTo>
                  <a:pt x="4047851" y="70052"/>
                </a:lnTo>
                <a:lnTo>
                  <a:pt x="4047851" y="1915988"/>
                </a:lnTo>
                <a:lnTo>
                  <a:pt x="4048838" y="1915988"/>
                </a:lnTo>
                <a:lnTo>
                  <a:pt x="4048838" y="2992458"/>
                </a:lnTo>
                <a:cubicBezTo>
                  <a:pt x="4048838" y="3045903"/>
                  <a:pt x="4016344" y="3091758"/>
                  <a:pt x="3970035" y="3111346"/>
                </a:cubicBezTo>
                <a:lnTo>
                  <a:pt x="3921965" y="3121050"/>
                </a:lnTo>
                <a:lnTo>
                  <a:pt x="3921965" y="3121788"/>
                </a:lnTo>
                <a:lnTo>
                  <a:pt x="3898485" y="3124155"/>
                </a:lnTo>
                <a:cubicBezTo>
                  <a:pt x="3867686" y="3130457"/>
                  <a:pt x="3840704" y="3147233"/>
                  <a:pt x="3821421" y="3170599"/>
                </a:cubicBezTo>
                <a:lnTo>
                  <a:pt x="3800256" y="3207490"/>
                </a:lnTo>
                <a:lnTo>
                  <a:pt x="3800256" y="3270804"/>
                </a:lnTo>
                <a:cubicBezTo>
                  <a:pt x="3800256" y="3324249"/>
                  <a:pt x="3767762" y="3370104"/>
                  <a:pt x="3721453" y="3389692"/>
                </a:cubicBezTo>
                <a:lnTo>
                  <a:pt x="3673383" y="3399396"/>
                </a:lnTo>
                <a:lnTo>
                  <a:pt x="3673383" y="3400134"/>
                </a:lnTo>
                <a:lnTo>
                  <a:pt x="3649903" y="3402501"/>
                </a:lnTo>
                <a:cubicBezTo>
                  <a:pt x="3603705" y="3411954"/>
                  <a:pt x="3566093" y="3444974"/>
                  <a:pt x="3550174" y="3488450"/>
                </a:cubicBezTo>
                <a:cubicBezTo>
                  <a:pt x="3550167" y="3488488"/>
                  <a:pt x="3550161" y="3488525"/>
                  <a:pt x="3550154" y="3488563"/>
                </a:cubicBezTo>
                <a:lnTo>
                  <a:pt x="3550154" y="4048356"/>
                </a:lnTo>
                <a:cubicBezTo>
                  <a:pt x="3550154" y="4101801"/>
                  <a:pt x="3517660" y="4147656"/>
                  <a:pt x="3471351" y="4167244"/>
                </a:cubicBezTo>
                <a:lnTo>
                  <a:pt x="3423281" y="4176948"/>
                </a:lnTo>
                <a:lnTo>
                  <a:pt x="3423281" y="4177686"/>
                </a:lnTo>
                <a:lnTo>
                  <a:pt x="3399801" y="4180053"/>
                </a:lnTo>
                <a:cubicBezTo>
                  <a:pt x="3353603" y="4189506"/>
                  <a:pt x="3315991" y="4222526"/>
                  <a:pt x="3300072" y="4266002"/>
                </a:cubicBezTo>
                <a:cubicBezTo>
                  <a:pt x="3299988" y="4266476"/>
                  <a:pt x="3299905" y="4266951"/>
                  <a:pt x="3299821" y="4267425"/>
                </a:cubicBezTo>
                <a:lnTo>
                  <a:pt x="3299821" y="4535750"/>
                </a:lnTo>
                <a:cubicBezTo>
                  <a:pt x="3299821" y="4607010"/>
                  <a:pt x="3242054" y="4664777"/>
                  <a:pt x="3170794" y="4664777"/>
                </a:cubicBezTo>
                <a:lnTo>
                  <a:pt x="3170795" y="4664776"/>
                </a:lnTo>
                <a:cubicBezTo>
                  <a:pt x="3099535" y="4664776"/>
                  <a:pt x="3041768" y="4607009"/>
                  <a:pt x="3041768" y="4535749"/>
                </a:cubicBezTo>
                <a:lnTo>
                  <a:pt x="3041768" y="4255730"/>
                </a:lnTo>
                <a:lnTo>
                  <a:pt x="3039765" y="4244379"/>
                </a:lnTo>
                <a:cubicBezTo>
                  <a:pt x="3023846" y="4200903"/>
                  <a:pt x="2986234" y="4167883"/>
                  <a:pt x="2940036" y="4158430"/>
                </a:cubicBezTo>
                <a:lnTo>
                  <a:pt x="2916556" y="4156063"/>
                </a:lnTo>
                <a:lnTo>
                  <a:pt x="2916556" y="4155325"/>
                </a:lnTo>
                <a:lnTo>
                  <a:pt x="2868486" y="4145621"/>
                </a:lnTo>
                <a:cubicBezTo>
                  <a:pt x="2822177" y="4126033"/>
                  <a:pt x="2789683" y="4080178"/>
                  <a:pt x="2789683" y="4026733"/>
                </a:cubicBezTo>
                <a:lnTo>
                  <a:pt x="2789683" y="3936603"/>
                </a:lnTo>
                <a:lnTo>
                  <a:pt x="2781294" y="3895053"/>
                </a:lnTo>
                <a:cubicBezTo>
                  <a:pt x="2761707" y="3848743"/>
                  <a:pt x="2715852" y="3816249"/>
                  <a:pt x="2662407" y="3816249"/>
                </a:cubicBezTo>
                <a:cubicBezTo>
                  <a:pt x="2608962" y="3816249"/>
                  <a:pt x="2563107" y="3848743"/>
                  <a:pt x="2543520" y="3895053"/>
                </a:cubicBezTo>
                <a:lnTo>
                  <a:pt x="2541330" y="3905897"/>
                </a:lnTo>
                <a:lnTo>
                  <a:pt x="2541330" y="4146767"/>
                </a:lnTo>
                <a:cubicBezTo>
                  <a:pt x="2541330" y="4200212"/>
                  <a:pt x="2508836" y="4246067"/>
                  <a:pt x="2462527" y="4265655"/>
                </a:cubicBezTo>
                <a:lnTo>
                  <a:pt x="2414457" y="4275359"/>
                </a:lnTo>
                <a:lnTo>
                  <a:pt x="2414457" y="4276097"/>
                </a:lnTo>
                <a:lnTo>
                  <a:pt x="2390977" y="4278464"/>
                </a:lnTo>
                <a:cubicBezTo>
                  <a:pt x="2344780" y="4287917"/>
                  <a:pt x="2307167" y="4320937"/>
                  <a:pt x="2291248" y="4364413"/>
                </a:cubicBezTo>
                <a:lnTo>
                  <a:pt x="2290996" y="4365842"/>
                </a:lnTo>
                <a:lnTo>
                  <a:pt x="2290996" y="4470483"/>
                </a:lnTo>
                <a:cubicBezTo>
                  <a:pt x="2290996" y="4541743"/>
                  <a:pt x="2233229" y="4599510"/>
                  <a:pt x="2161969" y="4599510"/>
                </a:cubicBezTo>
                <a:lnTo>
                  <a:pt x="2161970" y="4599509"/>
                </a:lnTo>
                <a:cubicBezTo>
                  <a:pt x="2090710" y="4599509"/>
                  <a:pt x="2032943" y="4541742"/>
                  <a:pt x="2032943" y="4470482"/>
                </a:cubicBezTo>
                <a:cubicBezTo>
                  <a:pt x="2032943" y="4475990"/>
                  <a:pt x="2032942" y="4481497"/>
                  <a:pt x="2032942" y="4487005"/>
                </a:cubicBezTo>
                <a:lnTo>
                  <a:pt x="2022804" y="4436786"/>
                </a:lnTo>
                <a:cubicBezTo>
                  <a:pt x="2003216" y="4390476"/>
                  <a:pt x="1957361" y="4357982"/>
                  <a:pt x="1903916" y="4357982"/>
                </a:cubicBezTo>
                <a:cubicBezTo>
                  <a:pt x="1850471" y="4357982"/>
                  <a:pt x="1804616" y="4390476"/>
                  <a:pt x="1785029" y="4436786"/>
                </a:cubicBezTo>
                <a:lnTo>
                  <a:pt x="1775265" y="4485146"/>
                </a:lnTo>
                <a:lnTo>
                  <a:pt x="1775265" y="5071548"/>
                </a:lnTo>
                <a:cubicBezTo>
                  <a:pt x="1775265" y="5142808"/>
                  <a:pt x="1717498" y="5200575"/>
                  <a:pt x="1646238" y="5200575"/>
                </a:cubicBezTo>
                <a:lnTo>
                  <a:pt x="1646239" y="5200574"/>
                </a:lnTo>
                <a:cubicBezTo>
                  <a:pt x="1574979" y="5200574"/>
                  <a:pt x="1517212" y="5142807"/>
                  <a:pt x="1517212" y="5071547"/>
                </a:cubicBezTo>
                <a:cubicBezTo>
                  <a:pt x="1517212" y="4772560"/>
                  <a:pt x="1517211" y="4473572"/>
                  <a:pt x="1517211" y="4174585"/>
                </a:cubicBezTo>
                <a:lnTo>
                  <a:pt x="1507073" y="4124366"/>
                </a:lnTo>
                <a:cubicBezTo>
                  <a:pt x="1487485" y="4078056"/>
                  <a:pt x="1441630" y="4045562"/>
                  <a:pt x="1388185" y="4045562"/>
                </a:cubicBezTo>
                <a:cubicBezTo>
                  <a:pt x="1334740" y="4045562"/>
                  <a:pt x="1288885" y="4078056"/>
                  <a:pt x="1269298" y="4124366"/>
                </a:cubicBezTo>
                <a:lnTo>
                  <a:pt x="1265700" y="4142185"/>
                </a:lnTo>
                <a:lnTo>
                  <a:pt x="1265700" y="4451131"/>
                </a:lnTo>
                <a:cubicBezTo>
                  <a:pt x="1265700" y="4522391"/>
                  <a:pt x="1207933" y="4580158"/>
                  <a:pt x="1136673" y="4580158"/>
                </a:cubicBezTo>
                <a:lnTo>
                  <a:pt x="1136674" y="4580157"/>
                </a:lnTo>
                <a:cubicBezTo>
                  <a:pt x="1065414" y="4580157"/>
                  <a:pt x="1007647" y="4522390"/>
                  <a:pt x="1007647" y="4451130"/>
                </a:cubicBezTo>
                <a:lnTo>
                  <a:pt x="1007647" y="4404392"/>
                </a:lnTo>
                <a:lnTo>
                  <a:pt x="988978" y="4371850"/>
                </a:lnTo>
                <a:cubicBezTo>
                  <a:pt x="969694" y="4348484"/>
                  <a:pt x="942712" y="4331708"/>
                  <a:pt x="911913" y="4325406"/>
                </a:cubicBezTo>
                <a:lnTo>
                  <a:pt x="888433" y="4323039"/>
                </a:lnTo>
                <a:lnTo>
                  <a:pt x="888433" y="4322301"/>
                </a:lnTo>
                <a:lnTo>
                  <a:pt x="840363" y="4312597"/>
                </a:lnTo>
                <a:cubicBezTo>
                  <a:pt x="794054" y="4293009"/>
                  <a:pt x="761560" y="4247154"/>
                  <a:pt x="761560" y="4193709"/>
                </a:cubicBezTo>
                <a:lnTo>
                  <a:pt x="761560" y="4079725"/>
                </a:lnTo>
                <a:lnTo>
                  <a:pt x="753171" y="4038175"/>
                </a:lnTo>
                <a:cubicBezTo>
                  <a:pt x="733584" y="3991865"/>
                  <a:pt x="687729" y="3959371"/>
                  <a:pt x="634284" y="3959371"/>
                </a:cubicBezTo>
                <a:cubicBezTo>
                  <a:pt x="580839" y="3959371"/>
                  <a:pt x="534984" y="3991865"/>
                  <a:pt x="515397" y="4038175"/>
                </a:cubicBezTo>
                <a:lnTo>
                  <a:pt x="513207" y="4049020"/>
                </a:lnTo>
                <a:lnTo>
                  <a:pt x="513207" y="4202423"/>
                </a:lnTo>
                <a:cubicBezTo>
                  <a:pt x="513207" y="4255868"/>
                  <a:pt x="480713" y="4301723"/>
                  <a:pt x="434404" y="4321311"/>
                </a:cubicBezTo>
                <a:lnTo>
                  <a:pt x="386334" y="4331015"/>
                </a:lnTo>
                <a:lnTo>
                  <a:pt x="386334" y="4331753"/>
                </a:lnTo>
                <a:lnTo>
                  <a:pt x="362854" y="4334120"/>
                </a:lnTo>
                <a:cubicBezTo>
                  <a:pt x="316656" y="4343573"/>
                  <a:pt x="279044" y="4376593"/>
                  <a:pt x="263125" y="4420069"/>
                </a:cubicBezTo>
                <a:lnTo>
                  <a:pt x="260921" y="4432559"/>
                </a:lnTo>
                <a:lnTo>
                  <a:pt x="260921" y="4566467"/>
                </a:lnTo>
                <a:cubicBezTo>
                  <a:pt x="260921" y="4637727"/>
                  <a:pt x="203154" y="4695494"/>
                  <a:pt x="131894" y="4695494"/>
                </a:cubicBezTo>
                <a:lnTo>
                  <a:pt x="131895" y="4695493"/>
                </a:lnTo>
                <a:cubicBezTo>
                  <a:pt x="60635" y="4695493"/>
                  <a:pt x="2868" y="4637726"/>
                  <a:pt x="2868" y="4566466"/>
                </a:cubicBezTo>
                <a:lnTo>
                  <a:pt x="2868" y="4201212"/>
                </a:lnTo>
                <a:lnTo>
                  <a:pt x="664" y="4188722"/>
                </a:lnTo>
                <a:lnTo>
                  <a:pt x="0" y="4187443"/>
                </a:lnTo>
                <a:lnTo>
                  <a:pt x="0" y="693683"/>
                </a:lnTo>
                <a:lnTo>
                  <a:pt x="90123" y="693683"/>
                </a:lnTo>
                <a:lnTo>
                  <a:pt x="134300" y="702601"/>
                </a:lnTo>
                <a:lnTo>
                  <a:pt x="134300" y="703339"/>
                </a:lnTo>
                <a:lnTo>
                  <a:pt x="157780" y="705706"/>
                </a:lnTo>
                <a:cubicBezTo>
                  <a:pt x="203978" y="715159"/>
                  <a:pt x="241590" y="748179"/>
                  <a:pt x="257509" y="791655"/>
                </a:cubicBezTo>
                <a:cubicBezTo>
                  <a:pt x="257593" y="792129"/>
                  <a:pt x="257676" y="792604"/>
                  <a:pt x="257760" y="793078"/>
                </a:cubicBezTo>
                <a:lnTo>
                  <a:pt x="257760" y="1061403"/>
                </a:lnTo>
                <a:cubicBezTo>
                  <a:pt x="257760" y="1132663"/>
                  <a:pt x="315527" y="1190430"/>
                  <a:pt x="386787" y="1190430"/>
                </a:cubicBezTo>
                <a:lnTo>
                  <a:pt x="386786" y="1190429"/>
                </a:lnTo>
                <a:cubicBezTo>
                  <a:pt x="458046" y="1190429"/>
                  <a:pt x="515813" y="1132662"/>
                  <a:pt x="515813" y="1061402"/>
                </a:cubicBezTo>
                <a:lnTo>
                  <a:pt x="515813" y="781383"/>
                </a:lnTo>
                <a:lnTo>
                  <a:pt x="517816" y="770032"/>
                </a:lnTo>
                <a:cubicBezTo>
                  <a:pt x="533735" y="726556"/>
                  <a:pt x="571347" y="693536"/>
                  <a:pt x="617545" y="684083"/>
                </a:cubicBezTo>
                <a:lnTo>
                  <a:pt x="641025" y="681716"/>
                </a:lnTo>
                <a:lnTo>
                  <a:pt x="641025" y="680978"/>
                </a:lnTo>
                <a:lnTo>
                  <a:pt x="689095" y="671274"/>
                </a:lnTo>
                <a:cubicBezTo>
                  <a:pt x="735404" y="651686"/>
                  <a:pt x="767898" y="605831"/>
                  <a:pt x="767898" y="552386"/>
                </a:cubicBezTo>
                <a:lnTo>
                  <a:pt x="767898" y="462256"/>
                </a:lnTo>
                <a:lnTo>
                  <a:pt x="776287" y="420706"/>
                </a:lnTo>
                <a:cubicBezTo>
                  <a:pt x="795874" y="374396"/>
                  <a:pt x="841729" y="341902"/>
                  <a:pt x="895174" y="341902"/>
                </a:cubicBezTo>
                <a:cubicBezTo>
                  <a:pt x="948619" y="341902"/>
                  <a:pt x="994474" y="374396"/>
                  <a:pt x="1014061" y="420706"/>
                </a:cubicBezTo>
                <a:lnTo>
                  <a:pt x="1016251" y="431550"/>
                </a:lnTo>
                <a:lnTo>
                  <a:pt x="1016251" y="672420"/>
                </a:lnTo>
                <a:cubicBezTo>
                  <a:pt x="1016251" y="725865"/>
                  <a:pt x="1048745" y="771720"/>
                  <a:pt x="1095054" y="791308"/>
                </a:cubicBezTo>
                <a:lnTo>
                  <a:pt x="1143124" y="801012"/>
                </a:lnTo>
                <a:lnTo>
                  <a:pt x="1143124" y="801750"/>
                </a:lnTo>
                <a:lnTo>
                  <a:pt x="1166604" y="804117"/>
                </a:lnTo>
                <a:cubicBezTo>
                  <a:pt x="1212801" y="813570"/>
                  <a:pt x="1250414" y="846590"/>
                  <a:pt x="1266333" y="890066"/>
                </a:cubicBezTo>
                <a:lnTo>
                  <a:pt x="1266585" y="891495"/>
                </a:lnTo>
                <a:lnTo>
                  <a:pt x="1266585" y="996136"/>
                </a:lnTo>
                <a:cubicBezTo>
                  <a:pt x="1266585" y="1067396"/>
                  <a:pt x="1324352" y="1125163"/>
                  <a:pt x="1395612" y="1125163"/>
                </a:cubicBezTo>
                <a:lnTo>
                  <a:pt x="1395611" y="1125162"/>
                </a:lnTo>
                <a:cubicBezTo>
                  <a:pt x="1466871" y="1125162"/>
                  <a:pt x="1524638" y="1067395"/>
                  <a:pt x="1524638" y="99613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5293293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3673775" y="-529902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543107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3581309" y="0"/>
            <a:ext cx="5563679" cy="4850718"/>
          </a:xfrm>
          <a:custGeom>
            <a:avLst/>
            <a:gdLst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3 w 5563679"/>
              <a:gd name="connsiteY62" fmla="*/ 1566131 h 4850718"/>
              <a:gd name="connsiteX63" fmla="*/ 3032052 w 5563679"/>
              <a:gd name="connsiteY63" fmla="*/ 3824728 h 4850718"/>
              <a:gd name="connsiteX64" fmla="*/ 3021914 w 5563679"/>
              <a:gd name="connsiteY64" fmla="*/ 3774509 h 4850718"/>
              <a:gd name="connsiteX65" fmla="*/ 2903026 w 5563679"/>
              <a:gd name="connsiteY65" fmla="*/ 3695705 h 4850718"/>
              <a:gd name="connsiteX66" fmla="*/ 2784139 w 5563679"/>
              <a:gd name="connsiteY66" fmla="*/ 3774509 h 4850718"/>
              <a:gd name="connsiteX67" fmla="*/ 2780541 w 5563679"/>
              <a:gd name="connsiteY67" fmla="*/ 3792328 h 4850718"/>
              <a:gd name="connsiteX68" fmla="*/ 2780541 w 5563679"/>
              <a:gd name="connsiteY68" fmla="*/ 4101274 h 4850718"/>
              <a:gd name="connsiteX69" fmla="*/ 2651514 w 5563679"/>
              <a:gd name="connsiteY69" fmla="*/ 4230301 h 4850718"/>
              <a:gd name="connsiteX70" fmla="*/ 2651515 w 5563679"/>
              <a:gd name="connsiteY70" fmla="*/ 4230300 h 4850718"/>
              <a:gd name="connsiteX71" fmla="*/ 2522488 w 5563679"/>
              <a:gd name="connsiteY71" fmla="*/ 4101273 h 4850718"/>
              <a:gd name="connsiteX72" fmla="*/ 2522488 w 5563679"/>
              <a:gd name="connsiteY72" fmla="*/ 4054535 h 4850718"/>
              <a:gd name="connsiteX73" fmla="*/ 2503819 w 5563679"/>
              <a:gd name="connsiteY73" fmla="*/ 4021993 h 4850718"/>
              <a:gd name="connsiteX74" fmla="*/ 2426754 w 5563679"/>
              <a:gd name="connsiteY74" fmla="*/ 3975549 h 4850718"/>
              <a:gd name="connsiteX75" fmla="*/ 2403274 w 5563679"/>
              <a:gd name="connsiteY75" fmla="*/ 3973182 h 4850718"/>
              <a:gd name="connsiteX76" fmla="*/ 2403274 w 5563679"/>
              <a:gd name="connsiteY76" fmla="*/ 3972444 h 4850718"/>
              <a:gd name="connsiteX77" fmla="*/ 2355204 w 5563679"/>
              <a:gd name="connsiteY77" fmla="*/ 3962740 h 4850718"/>
              <a:gd name="connsiteX78" fmla="*/ 2276401 w 5563679"/>
              <a:gd name="connsiteY78" fmla="*/ 3843852 h 4850718"/>
              <a:gd name="connsiteX79" fmla="*/ 2276401 w 5563679"/>
              <a:gd name="connsiteY79" fmla="*/ 3729868 h 4850718"/>
              <a:gd name="connsiteX80" fmla="*/ 2268012 w 5563679"/>
              <a:gd name="connsiteY80" fmla="*/ 3688318 h 4850718"/>
              <a:gd name="connsiteX81" fmla="*/ 2149125 w 5563679"/>
              <a:gd name="connsiteY81" fmla="*/ 3609514 h 4850718"/>
              <a:gd name="connsiteX82" fmla="*/ 2030238 w 5563679"/>
              <a:gd name="connsiteY82" fmla="*/ 3688318 h 4850718"/>
              <a:gd name="connsiteX83" fmla="*/ 2028048 w 5563679"/>
              <a:gd name="connsiteY83" fmla="*/ 3699163 h 4850718"/>
              <a:gd name="connsiteX84" fmla="*/ 2028048 w 5563679"/>
              <a:gd name="connsiteY84" fmla="*/ 3852566 h 4850718"/>
              <a:gd name="connsiteX85" fmla="*/ 1949245 w 5563679"/>
              <a:gd name="connsiteY85" fmla="*/ 3971454 h 4850718"/>
              <a:gd name="connsiteX86" fmla="*/ 1901175 w 5563679"/>
              <a:gd name="connsiteY86" fmla="*/ 3981158 h 4850718"/>
              <a:gd name="connsiteX87" fmla="*/ 1901175 w 5563679"/>
              <a:gd name="connsiteY87" fmla="*/ 3981896 h 4850718"/>
              <a:gd name="connsiteX88" fmla="*/ 1877695 w 5563679"/>
              <a:gd name="connsiteY88" fmla="*/ 3984263 h 4850718"/>
              <a:gd name="connsiteX89" fmla="*/ 1777966 w 5563679"/>
              <a:gd name="connsiteY89" fmla="*/ 4070212 h 4850718"/>
              <a:gd name="connsiteX90" fmla="*/ 1775762 w 5563679"/>
              <a:gd name="connsiteY90" fmla="*/ 4082702 h 4850718"/>
              <a:gd name="connsiteX91" fmla="*/ 1775762 w 5563679"/>
              <a:gd name="connsiteY91" fmla="*/ 4216610 h 4850718"/>
              <a:gd name="connsiteX92" fmla="*/ 1646735 w 5563679"/>
              <a:gd name="connsiteY92" fmla="*/ 4345637 h 4850718"/>
              <a:gd name="connsiteX93" fmla="*/ 1646736 w 5563679"/>
              <a:gd name="connsiteY93" fmla="*/ 4345636 h 4850718"/>
              <a:gd name="connsiteX94" fmla="*/ 1517709 w 5563679"/>
              <a:gd name="connsiteY94" fmla="*/ 4216609 h 4850718"/>
              <a:gd name="connsiteX95" fmla="*/ 1517709 w 5563679"/>
              <a:gd name="connsiteY95" fmla="*/ 3851355 h 4850718"/>
              <a:gd name="connsiteX96" fmla="*/ 1515505 w 5563679"/>
              <a:gd name="connsiteY96" fmla="*/ 3838865 h 4850718"/>
              <a:gd name="connsiteX97" fmla="*/ 1415776 w 5563679"/>
              <a:gd name="connsiteY97" fmla="*/ 3752916 h 4850718"/>
              <a:gd name="connsiteX98" fmla="*/ 1392296 w 5563679"/>
              <a:gd name="connsiteY98" fmla="*/ 3750549 h 4850718"/>
              <a:gd name="connsiteX99" fmla="*/ 1392296 w 5563679"/>
              <a:gd name="connsiteY99" fmla="*/ 3749811 h 4850718"/>
              <a:gd name="connsiteX100" fmla="*/ 1344226 w 5563679"/>
              <a:gd name="connsiteY100" fmla="*/ 3740107 h 4850718"/>
              <a:gd name="connsiteX101" fmla="*/ 1265423 w 5563679"/>
              <a:gd name="connsiteY101" fmla="*/ 3621219 h 4850718"/>
              <a:gd name="connsiteX102" fmla="*/ 1265423 w 5563679"/>
              <a:gd name="connsiteY102" fmla="*/ 3244844 h 4850718"/>
              <a:gd name="connsiteX103" fmla="*/ 1257034 w 5563679"/>
              <a:gd name="connsiteY103" fmla="*/ 3203294 h 4850718"/>
              <a:gd name="connsiteX104" fmla="*/ 1138147 w 5563679"/>
              <a:gd name="connsiteY104" fmla="*/ 3124490 h 4850718"/>
              <a:gd name="connsiteX105" fmla="*/ 1019260 w 5563679"/>
              <a:gd name="connsiteY105" fmla="*/ 3203294 h 4850718"/>
              <a:gd name="connsiteX106" fmla="*/ 1016586 w 5563679"/>
              <a:gd name="connsiteY106" fmla="*/ 3216537 h 4850718"/>
              <a:gd name="connsiteX107" fmla="*/ 1016586 w 5563679"/>
              <a:gd name="connsiteY107" fmla="*/ 3277201 h 4850718"/>
              <a:gd name="connsiteX108" fmla="*/ 887559 w 5563679"/>
              <a:gd name="connsiteY108" fmla="*/ 3406228 h 4850718"/>
              <a:gd name="connsiteX109" fmla="*/ 887560 w 5563679"/>
              <a:gd name="connsiteY109" fmla="*/ 3406227 h 4850718"/>
              <a:gd name="connsiteX110" fmla="*/ 758533 w 5563679"/>
              <a:gd name="connsiteY110" fmla="*/ 3277200 h 4850718"/>
              <a:gd name="connsiteX111" fmla="*/ 758533 w 5563679"/>
              <a:gd name="connsiteY111" fmla="*/ 3136420 h 4850718"/>
              <a:gd name="connsiteX112" fmla="*/ 737116 w 5563679"/>
              <a:gd name="connsiteY112" fmla="*/ 3099088 h 4850718"/>
              <a:gd name="connsiteX113" fmla="*/ 660051 w 5563679"/>
              <a:gd name="connsiteY113" fmla="*/ 3052644 h 4850718"/>
              <a:gd name="connsiteX114" fmla="*/ 636571 w 5563679"/>
              <a:gd name="connsiteY114" fmla="*/ 3050277 h 4850718"/>
              <a:gd name="connsiteX115" fmla="*/ 636571 w 5563679"/>
              <a:gd name="connsiteY115" fmla="*/ 3049539 h 4850718"/>
              <a:gd name="connsiteX116" fmla="*/ 588501 w 5563679"/>
              <a:gd name="connsiteY116" fmla="*/ 3039835 h 4850718"/>
              <a:gd name="connsiteX117" fmla="*/ 509698 w 5563679"/>
              <a:gd name="connsiteY117" fmla="*/ 2920947 h 4850718"/>
              <a:gd name="connsiteX118" fmla="*/ 509698 w 5563679"/>
              <a:gd name="connsiteY118" fmla="*/ 1975689 h 4850718"/>
              <a:gd name="connsiteX119" fmla="*/ 501309 w 5563679"/>
              <a:gd name="connsiteY119" fmla="*/ 1934140 h 4850718"/>
              <a:gd name="connsiteX120" fmla="*/ 382422 w 5563679"/>
              <a:gd name="connsiteY120" fmla="*/ 1855336 h 4850718"/>
              <a:gd name="connsiteX121" fmla="*/ 263535 w 5563679"/>
              <a:gd name="connsiteY121" fmla="*/ 1934140 h 4850718"/>
              <a:gd name="connsiteX122" fmla="*/ 258053 w 5563679"/>
              <a:gd name="connsiteY122" fmla="*/ 1961291 h 4850718"/>
              <a:gd name="connsiteX123" fmla="*/ 258053 w 5563679"/>
              <a:gd name="connsiteY123" fmla="*/ 2016326 h 4850718"/>
              <a:gd name="connsiteX124" fmla="*/ 129026 w 5563679"/>
              <a:gd name="connsiteY124" fmla="*/ 2145353 h 4850718"/>
              <a:gd name="connsiteX125" fmla="*/ 129027 w 5563679"/>
              <a:gd name="connsiteY125" fmla="*/ 2145352 h 4850718"/>
              <a:gd name="connsiteX126" fmla="*/ 0 w 5563679"/>
              <a:gd name="connsiteY126" fmla="*/ 2016325 h 4850718"/>
              <a:gd name="connsiteX127" fmla="*/ 0 w 5563679"/>
              <a:gd name="connsiteY127" fmla="*/ 1566131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2 w 5563679"/>
              <a:gd name="connsiteY62" fmla="*/ 3824728 h 4850718"/>
              <a:gd name="connsiteX63" fmla="*/ 3021914 w 5563679"/>
              <a:gd name="connsiteY63" fmla="*/ 3774509 h 4850718"/>
              <a:gd name="connsiteX64" fmla="*/ 2903026 w 5563679"/>
              <a:gd name="connsiteY64" fmla="*/ 3695705 h 4850718"/>
              <a:gd name="connsiteX65" fmla="*/ 2784139 w 5563679"/>
              <a:gd name="connsiteY65" fmla="*/ 3774509 h 4850718"/>
              <a:gd name="connsiteX66" fmla="*/ 2780541 w 5563679"/>
              <a:gd name="connsiteY66" fmla="*/ 3792328 h 4850718"/>
              <a:gd name="connsiteX67" fmla="*/ 2780541 w 5563679"/>
              <a:gd name="connsiteY67" fmla="*/ 4101274 h 4850718"/>
              <a:gd name="connsiteX68" fmla="*/ 2651514 w 5563679"/>
              <a:gd name="connsiteY68" fmla="*/ 4230301 h 4850718"/>
              <a:gd name="connsiteX69" fmla="*/ 2651515 w 5563679"/>
              <a:gd name="connsiteY69" fmla="*/ 4230300 h 4850718"/>
              <a:gd name="connsiteX70" fmla="*/ 2522488 w 5563679"/>
              <a:gd name="connsiteY70" fmla="*/ 4101273 h 4850718"/>
              <a:gd name="connsiteX71" fmla="*/ 2522488 w 5563679"/>
              <a:gd name="connsiteY71" fmla="*/ 4054535 h 4850718"/>
              <a:gd name="connsiteX72" fmla="*/ 2503819 w 5563679"/>
              <a:gd name="connsiteY72" fmla="*/ 4021993 h 4850718"/>
              <a:gd name="connsiteX73" fmla="*/ 2426754 w 5563679"/>
              <a:gd name="connsiteY73" fmla="*/ 3975549 h 4850718"/>
              <a:gd name="connsiteX74" fmla="*/ 2403274 w 5563679"/>
              <a:gd name="connsiteY74" fmla="*/ 3973182 h 4850718"/>
              <a:gd name="connsiteX75" fmla="*/ 2403274 w 5563679"/>
              <a:gd name="connsiteY75" fmla="*/ 3972444 h 4850718"/>
              <a:gd name="connsiteX76" fmla="*/ 2355204 w 5563679"/>
              <a:gd name="connsiteY76" fmla="*/ 3962740 h 4850718"/>
              <a:gd name="connsiteX77" fmla="*/ 2276401 w 5563679"/>
              <a:gd name="connsiteY77" fmla="*/ 3843852 h 4850718"/>
              <a:gd name="connsiteX78" fmla="*/ 2276401 w 5563679"/>
              <a:gd name="connsiteY78" fmla="*/ 3729868 h 4850718"/>
              <a:gd name="connsiteX79" fmla="*/ 2268012 w 5563679"/>
              <a:gd name="connsiteY79" fmla="*/ 3688318 h 4850718"/>
              <a:gd name="connsiteX80" fmla="*/ 2149125 w 5563679"/>
              <a:gd name="connsiteY80" fmla="*/ 3609514 h 4850718"/>
              <a:gd name="connsiteX81" fmla="*/ 2030238 w 5563679"/>
              <a:gd name="connsiteY81" fmla="*/ 3688318 h 4850718"/>
              <a:gd name="connsiteX82" fmla="*/ 2028048 w 5563679"/>
              <a:gd name="connsiteY82" fmla="*/ 3699163 h 4850718"/>
              <a:gd name="connsiteX83" fmla="*/ 2028048 w 5563679"/>
              <a:gd name="connsiteY83" fmla="*/ 3852566 h 4850718"/>
              <a:gd name="connsiteX84" fmla="*/ 1949245 w 5563679"/>
              <a:gd name="connsiteY84" fmla="*/ 3971454 h 4850718"/>
              <a:gd name="connsiteX85" fmla="*/ 1901175 w 5563679"/>
              <a:gd name="connsiteY85" fmla="*/ 3981158 h 4850718"/>
              <a:gd name="connsiteX86" fmla="*/ 1901175 w 5563679"/>
              <a:gd name="connsiteY86" fmla="*/ 3981896 h 4850718"/>
              <a:gd name="connsiteX87" fmla="*/ 1877695 w 5563679"/>
              <a:gd name="connsiteY87" fmla="*/ 3984263 h 4850718"/>
              <a:gd name="connsiteX88" fmla="*/ 1777966 w 5563679"/>
              <a:gd name="connsiteY88" fmla="*/ 4070212 h 4850718"/>
              <a:gd name="connsiteX89" fmla="*/ 1775762 w 5563679"/>
              <a:gd name="connsiteY89" fmla="*/ 4082702 h 4850718"/>
              <a:gd name="connsiteX90" fmla="*/ 1775762 w 5563679"/>
              <a:gd name="connsiteY90" fmla="*/ 4216610 h 4850718"/>
              <a:gd name="connsiteX91" fmla="*/ 1646735 w 5563679"/>
              <a:gd name="connsiteY91" fmla="*/ 4345637 h 4850718"/>
              <a:gd name="connsiteX92" fmla="*/ 1646736 w 5563679"/>
              <a:gd name="connsiteY92" fmla="*/ 4345636 h 4850718"/>
              <a:gd name="connsiteX93" fmla="*/ 1517709 w 5563679"/>
              <a:gd name="connsiteY93" fmla="*/ 4216609 h 4850718"/>
              <a:gd name="connsiteX94" fmla="*/ 1517709 w 5563679"/>
              <a:gd name="connsiteY94" fmla="*/ 3851355 h 4850718"/>
              <a:gd name="connsiteX95" fmla="*/ 1515505 w 5563679"/>
              <a:gd name="connsiteY95" fmla="*/ 3838865 h 4850718"/>
              <a:gd name="connsiteX96" fmla="*/ 1415776 w 5563679"/>
              <a:gd name="connsiteY96" fmla="*/ 3752916 h 4850718"/>
              <a:gd name="connsiteX97" fmla="*/ 1392296 w 5563679"/>
              <a:gd name="connsiteY97" fmla="*/ 3750549 h 4850718"/>
              <a:gd name="connsiteX98" fmla="*/ 1392296 w 5563679"/>
              <a:gd name="connsiteY98" fmla="*/ 3749811 h 4850718"/>
              <a:gd name="connsiteX99" fmla="*/ 1344226 w 5563679"/>
              <a:gd name="connsiteY99" fmla="*/ 3740107 h 4850718"/>
              <a:gd name="connsiteX100" fmla="*/ 1265423 w 5563679"/>
              <a:gd name="connsiteY100" fmla="*/ 3621219 h 4850718"/>
              <a:gd name="connsiteX101" fmla="*/ 1265423 w 5563679"/>
              <a:gd name="connsiteY101" fmla="*/ 3244844 h 4850718"/>
              <a:gd name="connsiteX102" fmla="*/ 1257034 w 5563679"/>
              <a:gd name="connsiteY102" fmla="*/ 3203294 h 4850718"/>
              <a:gd name="connsiteX103" fmla="*/ 1138147 w 5563679"/>
              <a:gd name="connsiteY103" fmla="*/ 3124490 h 4850718"/>
              <a:gd name="connsiteX104" fmla="*/ 1019260 w 5563679"/>
              <a:gd name="connsiteY104" fmla="*/ 3203294 h 4850718"/>
              <a:gd name="connsiteX105" fmla="*/ 1016586 w 5563679"/>
              <a:gd name="connsiteY105" fmla="*/ 3216537 h 4850718"/>
              <a:gd name="connsiteX106" fmla="*/ 1016586 w 5563679"/>
              <a:gd name="connsiteY106" fmla="*/ 3277201 h 4850718"/>
              <a:gd name="connsiteX107" fmla="*/ 887559 w 5563679"/>
              <a:gd name="connsiteY107" fmla="*/ 3406228 h 4850718"/>
              <a:gd name="connsiteX108" fmla="*/ 887560 w 5563679"/>
              <a:gd name="connsiteY108" fmla="*/ 3406227 h 4850718"/>
              <a:gd name="connsiteX109" fmla="*/ 758533 w 5563679"/>
              <a:gd name="connsiteY109" fmla="*/ 3277200 h 4850718"/>
              <a:gd name="connsiteX110" fmla="*/ 758533 w 5563679"/>
              <a:gd name="connsiteY110" fmla="*/ 3136420 h 4850718"/>
              <a:gd name="connsiteX111" fmla="*/ 737116 w 5563679"/>
              <a:gd name="connsiteY111" fmla="*/ 3099088 h 4850718"/>
              <a:gd name="connsiteX112" fmla="*/ 660051 w 5563679"/>
              <a:gd name="connsiteY112" fmla="*/ 3052644 h 4850718"/>
              <a:gd name="connsiteX113" fmla="*/ 636571 w 5563679"/>
              <a:gd name="connsiteY113" fmla="*/ 3050277 h 4850718"/>
              <a:gd name="connsiteX114" fmla="*/ 636571 w 5563679"/>
              <a:gd name="connsiteY114" fmla="*/ 3049539 h 4850718"/>
              <a:gd name="connsiteX115" fmla="*/ 588501 w 5563679"/>
              <a:gd name="connsiteY115" fmla="*/ 3039835 h 4850718"/>
              <a:gd name="connsiteX116" fmla="*/ 509698 w 5563679"/>
              <a:gd name="connsiteY116" fmla="*/ 2920947 h 4850718"/>
              <a:gd name="connsiteX117" fmla="*/ 509698 w 5563679"/>
              <a:gd name="connsiteY117" fmla="*/ 1975689 h 4850718"/>
              <a:gd name="connsiteX118" fmla="*/ 501309 w 5563679"/>
              <a:gd name="connsiteY118" fmla="*/ 1934140 h 4850718"/>
              <a:gd name="connsiteX119" fmla="*/ 382422 w 5563679"/>
              <a:gd name="connsiteY119" fmla="*/ 1855336 h 4850718"/>
              <a:gd name="connsiteX120" fmla="*/ 263535 w 5563679"/>
              <a:gd name="connsiteY120" fmla="*/ 1934140 h 4850718"/>
              <a:gd name="connsiteX121" fmla="*/ 258053 w 5563679"/>
              <a:gd name="connsiteY121" fmla="*/ 1961291 h 4850718"/>
              <a:gd name="connsiteX122" fmla="*/ 258053 w 5563679"/>
              <a:gd name="connsiteY122" fmla="*/ 2016326 h 4850718"/>
              <a:gd name="connsiteX123" fmla="*/ 129026 w 5563679"/>
              <a:gd name="connsiteY123" fmla="*/ 2145353 h 4850718"/>
              <a:gd name="connsiteX124" fmla="*/ 129027 w 5563679"/>
              <a:gd name="connsiteY124" fmla="*/ 2145352 h 4850718"/>
              <a:gd name="connsiteX125" fmla="*/ 0 w 5563679"/>
              <a:gd name="connsiteY125" fmla="*/ 2016325 h 4850718"/>
              <a:gd name="connsiteX126" fmla="*/ 0 w 5563679"/>
              <a:gd name="connsiteY126" fmla="*/ 1566131 h 4850718"/>
              <a:gd name="connsiteX127" fmla="*/ 0 w 5563679"/>
              <a:gd name="connsiteY127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3 w 5563679"/>
              <a:gd name="connsiteY52" fmla="*/ 4137148 h 4850718"/>
              <a:gd name="connsiteX53" fmla="*/ 3537645 w 5563679"/>
              <a:gd name="connsiteY53" fmla="*/ 4086929 h 4850718"/>
              <a:gd name="connsiteX54" fmla="*/ 3418757 w 5563679"/>
              <a:gd name="connsiteY54" fmla="*/ 4008125 h 4850718"/>
              <a:gd name="connsiteX55" fmla="*/ 3299870 w 5563679"/>
              <a:gd name="connsiteY55" fmla="*/ 4086929 h 4850718"/>
              <a:gd name="connsiteX56" fmla="*/ 3290106 w 5563679"/>
              <a:gd name="connsiteY56" fmla="*/ 4135289 h 4850718"/>
              <a:gd name="connsiteX57" fmla="*/ 3290106 w 5563679"/>
              <a:gd name="connsiteY57" fmla="*/ 4721691 h 4850718"/>
              <a:gd name="connsiteX58" fmla="*/ 3161079 w 5563679"/>
              <a:gd name="connsiteY58" fmla="*/ 4850718 h 4850718"/>
              <a:gd name="connsiteX59" fmla="*/ 3161080 w 5563679"/>
              <a:gd name="connsiteY59" fmla="*/ 4850717 h 4850718"/>
              <a:gd name="connsiteX60" fmla="*/ 3032053 w 5563679"/>
              <a:gd name="connsiteY60" fmla="*/ 4721690 h 4850718"/>
              <a:gd name="connsiteX61" fmla="*/ 3032052 w 5563679"/>
              <a:gd name="connsiteY61" fmla="*/ 3824728 h 4850718"/>
              <a:gd name="connsiteX62" fmla="*/ 3021914 w 5563679"/>
              <a:gd name="connsiteY62" fmla="*/ 3774509 h 4850718"/>
              <a:gd name="connsiteX63" fmla="*/ 2903026 w 5563679"/>
              <a:gd name="connsiteY63" fmla="*/ 3695705 h 4850718"/>
              <a:gd name="connsiteX64" fmla="*/ 2784139 w 5563679"/>
              <a:gd name="connsiteY64" fmla="*/ 3774509 h 4850718"/>
              <a:gd name="connsiteX65" fmla="*/ 2780541 w 5563679"/>
              <a:gd name="connsiteY65" fmla="*/ 3792328 h 4850718"/>
              <a:gd name="connsiteX66" fmla="*/ 2780541 w 5563679"/>
              <a:gd name="connsiteY66" fmla="*/ 4101274 h 4850718"/>
              <a:gd name="connsiteX67" fmla="*/ 2651514 w 5563679"/>
              <a:gd name="connsiteY67" fmla="*/ 4230301 h 4850718"/>
              <a:gd name="connsiteX68" fmla="*/ 2651515 w 5563679"/>
              <a:gd name="connsiteY68" fmla="*/ 4230300 h 4850718"/>
              <a:gd name="connsiteX69" fmla="*/ 2522488 w 5563679"/>
              <a:gd name="connsiteY69" fmla="*/ 4101273 h 4850718"/>
              <a:gd name="connsiteX70" fmla="*/ 2522488 w 5563679"/>
              <a:gd name="connsiteY70" fmla="*/ 4054535 h 4850718"/>
              <a:gd name="connsiteX71" fmla="*/ 2503819 w 5563679"/>
              <a:gd name="connsiteY71" fmla="*/ 4021993 h 4850718"/>
              <a:gd name="connsiteX72" fmla="*/ 2426754 w 5563679"/>
              <a:gd name="connsiteY72" fmla="*/ 3975549 h 4850718"/>
              <a:gd name="connsiteX73" fmla="*/ 2403274 w 5563679"/>
              <a:gd name="connsiteY73" fmla="*/ 3973182 h 4850718"/>
              <a:gd name="connsiteX74" fmla="*/ 2403274 w 5563679"/>
              <a:gd name="connsiteY74" fmla="*/ 3972444 h 4850718"/>
              <a:gd name="connsiteX75" fmla="*/ 2355204 w 5563679"/>
              <a:gd name="connsiteY75" fmla="*/ 3962740 h 4850718"/>
              <a:gd name="connsiteX76" fmla="*/ 2276401 w 5563679"/>
              <a:gd name="connsiteY76" fmla="*/ 3843852 h 4850718"/>
              <a:gd name="connsiteX77" fmla="*/ 2276401 w 5563679"/>
              <a:gd name="connsiteY77" fmla="*/ 3729868 h 4850718"/>
              <a:gd name="connsiteX78" fmla="*/ 2268012 w 5563679"/>
              <a:gd name="connsiteY78" fmla="*/ 3688318 h 4850718"/>
              <a:gd name="connsiteX79" fmla="*/ 2149125 w 5563679"/>
              <a:gd name="connsiteY79" fmla="*/ 3609514 h 4850718"/>
              <a:gd name="connsiteX80" fmla="*/ 2030238 w 5563679"/>
              <a:gd name="connsiteY80" fmla="*/ 3688318 h 4850718"/>
              <a:gd name="connsiteX81" fmla="*/ 2028048 w 5563679"/>
              <a:gd name="connsiteY81" fmla="*/ 3699163 h 4850718"/>
              <a:gd name="connsiteX82" fmla="*/ 2028048 w 5563679"/>
              <a:gd name="connsiteY82" fmla="*/ 3852566 h 4850718"/>
              <a:gd name="connsiteX83" fmla="*/ 1949245 w 5563679"/>
              <a:gd name="connsiteY83" fmla="*/ 3971454 h 4850718"/>
              <a:gd name="connsiteX84" fmla="*/ 1901175 w 5563679"/>
              <a:gd name="connsiteY84" fmla="*/ 3981158 h 4850718"/>
              <a:gd name="connsiteX85" fmla="*/ 1901175 w 5563679"/>
              <a:gd name="connsiteY85" fmla="*/ 3981896 h 4850718"/>
              <a:gd name="connsiteX86" fmla="*/ 1877695 w 5563679"/>
              <a:gd name="connsiteY86" fmla="*/ 3984263 h 4850718"/>
              <a:gd name="connsiteX87" fmla="*/ 1777966 w 5563679"/>
              <a:gd name="connsiteY87" fmla="*/ 4070212 h 4850718"/>
              <a:gd name="connsiteX88" fmla="*/ 1775762 w 5563679"/>
              <a:gd name="connsiteY88" fmla="*/ 4082702 h 4850718"/>
              <a:gd name="connsiteX89" fmla="*/ 1775762 w 5563679"/>
              <a:gd name="connsiteY89" fmla="*/ 4216610 h 4850718"/>
              <a:gd name="connsiteX90" fmla="*/ 1646735 w 5563679"/>
              <a:gd name="connsiteY90" fmla="*/ 4345637 h 4850718"/>
              <a:gd name="connsiteX91" fmla="*/ 1646736 w 5563679"/>
              <a:gd name="connsiteY91" fmla="*/ 4345636 h 4850718"/>
              <a:gd name="connsiteX92" fmla="*/ 1517709 w 5563679"/>
              <a:gd name="connsiteY92" fmla="*/ 4216609 h 4850718"/>
              <a:gd name="connsiteX93" fmla="*/ 1517709 w 5563679"/>
              <a:gd name="connsiteY93" fmla="*/ 3851355 h 4850718"/>
              <a:gd name="connsiteX94" fmla="*/ 1515505 w 5563679"/>
              <a:gd name="connsiteY94" fmla="*/ 3838865 h 4850718"/>
              <a:gd name="connsiteX95" fmla="*/ 1415776 w 5563679"/>
              <a:gd name="connsiteY95" fmla="*/ 3752916 h 4850718"/>
              <a:gd name="connsiteX96" fmla="*/ 1392296 w 5563679"/>
              <a:gd name="connsiteY96" fmla="*/ 3750549 h 4850718"/>
              <a:gd name="connsiteX97" fmla="*/ 1392296 w 5563679"/>
              <a:gd name="connsiteY97" fmla="*/ 3749811 h 4850718"/>
              <a:gd name="connsiteX98" fmla="*/ 1344226 w 5563679"/>
              <a:gd name="connsiteY98" fmla="*/ 3740107 h 4850718"/>
              <a:gd name="connsiteX99" fmla="*/ 1265423 w 5563679"/>
              <a:gd name="connsiteY99" fmla="*/ 3621219 h 4850718"/>
              <a:gd name="connsiteX100" fmla="*/ 1265423 w 5563679"/>
              <a:gd name="connsiteY100" fmla="*/ 3244844 h 4850718"/>
              <a:gd name="connsiteX101" fmla="*/ 1257034 w 5563679"/>
              <a:gd name="connsiteY101" fmla="*/ 3203294 h 4850718"/>
              <a:gd name="connsiteX102" fmla="*/ 1138147 w 5563679"/>
              <a:gd name="connsiteY102" fmla="*/ 3124490 h 4850718"/>
              <a:gd name="connsiteX103" fmla="*/ 1019260 w 5563679"/>
              <a:gd name="connsiteY103" fmla="*/ 3203294 h 4850718"/>
              <a:gd name="connsiteX104" fmla="*/ 1016586 w 5563679"/>
              <a:gd name="connsiteY104" fmla="*/ 3216537 h 4850718"/>
              <a:gd name="connsiteX105" fmla="*/ 1016586 w 5563679"/>
              <a:gd name="connsiteY105" fmla="*/ 3277201 h 4850718"/>
              <a:gd name="connsiteX106" fmla="*/ 887559 w 5563679"/>
              <a:gd name="connsiteY106" fmla="*/ 3406228 h 4850718"/>
              <a:gd name="connsiteX107" fmla="*/ 887560 w 5563679"/>
              <a:gd name="connsiteY107" fmla="*/ 3406227 h 4850718"/>
              <a:gd name="connsiteX108" fmla="*/ 758533 w 5563679"/>
              <a:gd name="connsiteY108" fmla="*/ 3277200 h 4850718"/>
              <a:gd name="connsiteX109" fmla="*/ 758533 w 5563679"/>
              <a:gd name="connsiteY109" fmla="*/ 3136420 h 4850718"/>
              <a:gd name="connsiteX110" fmla="*/ 737116 w 5563679"/>
              <a:gd name="connsiteY110" fmla="*/ 3099088 h 4850718"/>
              <a:gd name="connsiteX111" fmla="*/ 660051 w 5563679"/>
              <a:gd name="connsiteY111" fmla="*/ 3052644 h 4850718"/>
              <a:gd name="connsiteX112" fmla="*/ 636571 w 5563679"/>
              <a:gd name="connsiteY112" fmla="*/ 3050277 h 4850718"/>
              <a:gd name="connsiteX113" fmla="*/ 636571 w 5563679"/>
              <a:gd name="connsiteY113" fmla="*/ 3049539 h 4850718"/>
              <a:gd name="connsiteX114" fmla="*/ 588501 w 5563679"/>
              <a:gd name="connsiteY114" fmla="*/ 3039835 h 4850718"/>
              <a:gd name="connsiteX115" fmla="*/ 509698 w 5563679"/>
              <a:gd name="connsiteY115" fmla="*/ 2920947 h 4850718"/>
              <a:gd name="connsiteX116" fmla="*/ 509698 w 5563679"/>
              <a:gd name="connsiteY116" fmla="*/ 1975689 h 4850718"/>
              <a:gd name="connsiteX117" fmla="*/ 501309 w 5563679"/>
              <a:gd name="connsiteY117" fmla="*/ 1934140 h 4850718"/>
              <a:gd name="connsiteX118" fmla="*/ 382422 w 5563679"/>
              <a:gd name="connsiteY118" fmla="*/ 1855336 h 4850718"/>
              <a:gd name="connsiteX119" fmla="*/ 263535 w 5563679"/>
              <a:gd name="connsiteY119" fmla="*/ 1934140 h 4850718"/>
              <a:gd name="connsiteX120" fmla="*/ 258053 w 5563679"/>
              <a:gd name="connsiteY120" fmla="*/ 1961291 h 4850718"/>
              <a:gd name="connsiteX121" fmla="*/ 258053 w 5563679"/>
              <a:gd name="connsiteY121" fmla="*/ 2016326 h 4850718"/>
              <a:gd name="connsiteX122" fmla="*/ 129026 w 5563679"/>
              <a:gd name="connsiteY122" fmla="*/ 2145353 h 4850718"/>
              <a:gd name="connsiteX123" fmla="*/ 129027 w 5563679"/>
              <a:gd name="connsiteY123" fmla="*/ 2145352 h 4850718"/>
              <a:gd name="connsiteX124" fmla="*/ 0 w 5563679"/>
              <a:gd name="connsiteY124" fmla="*/ 2016325 h 4850718"/>
              <a:gd name="connsiteX125" fmla="*/ 0 w 5563679"/>
              <a:gd name="connsiteY125" fmla="*/ 1566131 h 4850718"/>
              <a:gd name="connsiteX126" fmla="*/ 0 w 5563679"/>
              <a:gd name="connsiteY126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2642601 h 4850718"/>
              <a:gd name="connsiteX4" fmla="*/ 5484876 w 5563679"/>
              <a:gd name="connsiteY4" fmla="*/ 2761489 h 4850718"/>
              <a:gd name="connsiteX5" fmla="*/ 5436806 w 5563679"/>
              <a:gd name="connsiteY5" fmla="*/ 2771193 h 4850718"/>
              <a:gd name="connsiteX6" fmla="*/ 5436806 w 5563679"/>
              <a:gd name="connsiteY6" fmla="*/ 2771931 h 4850718"/>
              <a:gd name="connsiteX7" fmla="*/ 5413326 w 5563679"/>
              <a:gd name="connsiteY7" fmla="*/ 2774298 h 4850718"/>
              <a:gd name="connsiteX8" fmla="*/ 5336262 w 5563679"/>
              <a:gd name="connsiteY8" fmla="*/ 2820742 h 4850718"/>
              <a:gd name="connsiteX9" fmla="*/ 5315097 w 5563679"/>
              <a:gd name="connsiteY9" fmla="*/ 2857633 h 4850718"/>
              <a:gd name="connsiteX10" fmla="*/ 5315097 w 5563679"/>
              <a:gd name="connsiteY10" fmla="*/ 2920947 h 4850718"/>
              <a:gd name="connsiteX11" fmla="*/ 5236294 w 5563679"/>
              <a:gd name="connsiteY11" fmla="*/ 3039835 h 4850718"/>
              <a:gd name="connsiteX12" fmla="*/ 5188224 w 5563679"/>
              <a:gd name="connsiteY12" fmla="*/ 3049539 h 4850718"/>
              <a:gd name="connsiteX13" fmla="*/ 5188224 w 5563679"/>
              <a:gd name="connsiteY13" fmla="*/ 3050277 h 4850718"/>
              <a:gd name="connsiteX14" fmla="*/ 5164744 w 5563679"/>
              <a:gd name="connsiteY14" fmla="*/ 3052644 h 4850718"/>
              <a:gd name="connsiteX15" fmla="*/ 5065015 w 5563679"/>
              <a:gd name="connsiteY15" fmla="*/ 3138593 h 4850718"/>
              <a:gd name="connsiteX16" fmla="*/ 5064995 w 5563679"/>
              <a:gd name="connsiteY16" fmla="*/ 3138706 h 4850718"/>
              <a:gd name="connsiteX17" fmla="*/ 5064995 w 5563679"/>
              <a:gd name="connsiteY17" fmla="*/ 3698499 h 4850718"/>
              <a:gd name="connsiteX18" fmla="*/ 4986192 w 5563679"/>
              <a:gd name="connsiteY18" fmla="*/ 3817387 h 4850718"/>
              <a:gd name="connsiteX19" fmla="*/ 4938122 w 5563679"/>
              <a:gd name="connsiteY19" fmla="*/ 3827091 h 4850718"/>
              <a:gd name="connsiteX20" fmla="*/ 4938122 w 5563679"/>
              <a:gd name="connsiteY20" fmla="*/ 3827829 h 4850718"/>
              <a:gd name="connsiteX21" fmla="*/ 4914642 w 5563679"/>
              <a:gd name="connsiteY21" fmla="*/ 3830196 h 4850718"/>
              <a:gd name="connsiteX22" fmla="*/ 4814913 w 5563679"/>
              <a:gd name="connsiteY22" fmla="*/ 3916145 h 4850718"/>
              <a:gd name="connsiteX23" fmla="*/ 4814662 w 5563679"/>
              <a:gd name="connsiteY23" fmla="*/ 3917568 h 4850718"/>
              <a:gd name="connsiteX24" fmla="*/ 4814662 w 5563679"/>
              <a:gd name="connsiteY24" fmla="*/ 4185893 h 4850718"/>
              <a:gd name="connsiteX25" fmla="*/ 4685635 w 5563679"/>
              <a:gd name="connsiteY25" fmla="*/ 4314920 h 4850718"/>
              <a:gd name="connsiteX26" fmla="*/ 4685636 w 5563679"/>
              <a:gd name="connsiteY26" fmla="*/ 4314919 h 4850718"/>
              <a:gd name="connsiteX27" fmla="*/ 4556609 w 5563679"/>
              <a:gd name="connsiteY27" fmla="*/ 4185892 h 4850718"/>
              <a:gd name="connsiteX28" fmla="*/ 4556609 w 5563679"/>
              <a:gd name="connsiteY28" fmla="*/ 3905873 h 4850718"/>
              <a:gd name="connsiteX29" fmla="*/ 4554606 w 5563679"/>
              <a:gd name="connsiteY29" fmla="*/ 3894522 h 4850718"/>
              <a:gd name="connsiteX30" fmla="*/ 4454877 w 5563679"/>
              <a:gd name="connsiteY30" fmla="*/ 3808573 h 4850718"/>
              <a:gd name="connsiteX31" fmla="*/ 4431397 w 5563679"/>
              <a:gd name="connsiteY31" fmla="*/ 3806206 h 4850718"/>
              <a:gd name="connsiteX32" fmla="*/ 4431397 w 5563679"/>
              <a:gd name="connsiteY32" fmla="*/ 3805468 h 4850718"/>
              <a:gd name="connsiteX33" fmla="*/ 4383327 w 5563679"/>
              <a:gd name="connsiteY33" fmla="*/ 3795764 h 4850718"/>
              <a:gd name="connsiteX34" fmla="*/ 4304524 w 5563679"/>
              <a:gd name="connsiteY34" fmla="*/ 3676876 h 4850718"/>
              <a:gd name="connsiteX35" fmla="*/ 4304524 w 5563679"/>
              <a:gd name="connsiteY35" fmla="*/ 3586746 h 4850718"/>
              <a:gd name="connsiteX36" fmla="*/ 4296135 w 5563679"/>
              <a:gd name="connsiteY36" fmla="*/ 3545196 h 4850718"/>
              <a:gd name="connsiteX37" fmla="*/ 4177248 w 5563679"/>
              <a:gd name="connsiteY37" fmla="*/ 3466392 h 4850718"/>
              <a:gd name="connsiteX38" fmla="*/ 4058361 w 5563679"/>
              <a:gd name="connsiteY38" fmla="*/ 3545196 h 4850718"/>
              <a:gd name="connsiteX39" fmla="*/ 4056171 w 5563679"/>
              <a:gd name="connsiteY39" fmla="*/ 3556040 h 4850718"/>
              <a:gd name="connsiteX40" fmla="*/ 4056171 w 5563679"/>
              <a:gd name="connsiteY40" fmla="*/ 3796910 h 4850718"/>
              <a:gd name="connsiteX41" fmla="*/ 3977368 w 5563679"/>
              <a:gd name="connsiteY41" fmla="*/ 3915798 h 4850718"/>
              <a:gd name="connsiteX42" fmla="*/ 3929298 w 5563679"/>
              <a:gd name="connsiteY42" fmla="*/ 3925502 h 4850718"/>
              <a:gd name="connsiteX43" fmla="*/ 3929298 w 5563679"/>
              <a:gd name="connsiteY43" fmla="*/ 3926240 h 4850718"/>
              <a:gd name="connsiteX44" fmla="*/ 3905818 w 5563679"/>
              <a:gd name="connsiteY44" fmla="*/ 3928607 h 4850718"/>
              <a:gd name="connsiteX45" fmla="*/ 3806089 w 5563679"/>
              <a:gd name="connsiteY45" fmla="*/ 4014556 h 4850718"/>
              <a:gd name="connsiteX46" fmla="*/ 3805837 w 5563679"/>
              <a:gd name="connsiteY46" fmla="*/ 4015985 h 4850718"/>
              <a:gd name="connsiteX47" fmla="*/ 3805837 w 5563679"/>
              <a:gd name="connsiteY47" fmla="*/ 4120626 h 4850718"/>
              <a:gd name="connsiteX48" fmla="*/ 3676810 w 5563679"/>
              <a:gd name="connsiteY48" fmla="*/ 4249653 h 4850718"/>
              <a:gd name="connsiteX49" fmla="*/ 3676811 w 5563679"/>
              <a:gd name="connsiteY49" fmla="*/ 4249652 h 4850718"/>
              <a:gd name="connsiteX50" fmla="*/ 3547784 w 5563679"/>
              <a:gd name="connsiteY50" fmla="*/ 4120625 h 4850718"/>
              <a:gd name="connsiteX51" fmla="*/ 3547783 w 5563679"/>
              <a:gd name="connsiteY51" fmla="*/ 4137148 h 4850718"/>
              <a:gd name="connsiteX52" fmla="*/ 3537645 w 5563679"/>
              <a:gd name="connsiteY52" fmla="*/ 4086929 h 4850718"/>
              <a:gd name="connsiteX53" fmla="*/ 3418757 w 5563679"/>
              <a:gd name="connsiteY53" fmla="*/ 4008125 h 4850718"/>
              <a:gd name="connsiteX54" fmla="*/ 3299870 w 5563679"/>
              <a:gd name="connsiteY54" fmla="*/ 4086929 h 4850718"/>
              <a:gd name="connsiteX55" fmla="*/ 3290106 w 5563679"/>
              <a:gd name="connsiteY55" fmla="*/ 4135289 h 4850718"/>
              <a:gd name="connsiteX56" fmla="*/ 3290106 w 5563679"/>
              <a:gd name="connsiteY56" fmla="*/ 4721691 h 4850718"/>
              <a:gd name="connsiteX57" fmla="*/ 3161079 w 5563679"/>
              <a:gd name="connsiteY57" fmla="*/ 4850718 h 4850718"/>
              <a:gd name="connsiteX58" fmla="*/ 3161080 w 5563679"/>
              <a:gd name="connsiteY58" fmla="*/ 4850717 h 4850718"/>
              <a:gd name="connsiteX59" fmla="*/ 3032053 w 5563679"/>
              <a:gd name="connsiteY59" fmla="*/ 4721690 h 4850718"/>
              <a:gd name="connsiteX60" fmla="*/ 3032052 w 5563679"/>
              <a:gd name="connsiteY60" fmla="*/ 3824728 h 4850718"/>
              <a:gd name="connsiteX61" fmla="*/ 3021914 w 5563679"/>
              <a:gd name="connsiteY61" fmla="*/ 3774509 h 4850718"/>
              <a:gd name="connsiteX62" fmla="*/ 2903026 w 5563679"/>
              <a:gd name="connsiteY62" fmla="*/ 3695705 h 4850718"/>
              <a:gd name="connsiteX63" fmla="*/ 2784139 w 5563679"/>
              <a:gd name="connsiteY63" fmla="*/ 3774509 h 4850718"/>
              <a:gd name="connsiteX64" fmla="*/ 2780541 w 5563679"/>
              <a:gd name="connsiteY64" fmla="*/ 3792328 h 4850718"/>
              <a:gd name="connsiteX65" fmla="*/ 2780541 w 5563679"/>
              <a:gd name="connsiteY65" fmla="*/ 4101274 h 4850718"/>
              <a:gd name="connsiteX66" fmla="*/ 2651514 w 5563679"/>
              <a:gd name="connsiteY66" fmla="*/ 4230301 h 4850718"/>
              <a:gd name="connsiteX67" fmla="*/ 2651515 w 5563679"/>
              <a:gd name="connsiteY67" fmla="*/ 4230300 h 4850718"/>
              <a:gd name="connsiteX68" fmla="*/ 2522488 w 5563679"/>
              <a:gd name="connsiteY68" fmla="*/ 4101273 h 4850718"/>
              <a:gd name="connsiteX69" fmla="*/ 2522488 w 5563679"/>
              <a:gd name="connsiteY69" fmla="*/ 4054535 h 4850718"/>
              <a:gd name="connsiteX70" fmla="*/ 2503819 w 5563679"/>
              <a:gd name="connsiteY70" fmla="*/ 4021993 h 4850718"/>
              <a:gd name="connsiteX71" fmla="*/ 2426754 w 5563679"/>
              <a:gd name="connsiteY71" fmla="*/ 3975549 h 4850718"/>
              <a:gd name="connsiteX72" fmla="*/ 2403274 w 5563679"/>
              <a:gd name="connsiteY72" fmla="*/ 3973182 h 4850718"/>
              <a:gd name="connsiteX73" fmla="*/ 2403274 w 5563679"/>
              <a:gd name="connsiteY73" fmla="*/ 3972444 h 4850718"/>
              <a:gd name="connsiteX74" fmla="*/ 2355204 w 5563679"/>
              <a:gd name="connsiteY74" fmla="*/ 3962740 h 4850718"/>
              <a:gd name="connsiteX75" fmla="*/ 2276401 w 5563679"/>
              <a:gd name="connsiteY75" fmla="*/ 3843852 h 4850718"/>
              <a:gd name="connsiteX76" fmla="*/ 2276401 w 5563679"/>
              <a:gd name="connsiteY76" fmla="*/ 3729868 h 4850718"/>
              <a:gd name="connsiteX77" fmla="*/ 2268012 w 5563679"/>
              <a:gd name="connsiteY77" fmla="*/ 3688318 h 4850718"/>
              <a:gd name="connsiteX78" fmla="*/ 2149125 w 5563679"/>
              <a:gd name="connsiteY78" fmla="*/ 3609514 h 4850718"/>
              <a:gd name="connsiteX79" fmla="*/ 2030238 w 5563679"/>
              <a:gd name="connsiteY79" fmla="*/ 3688318 h 4850718"/>
              <a:gd name="connsiteX80" fmla="*/ 2028048 w 5563679"/>
              <a:gd name="connsiteY80" fmla="*/ 3699163 h 4850718"/>
              <a:gd name="connsiteX81" fmla="*/ 2028048 w 5563679"/>
              <a:gd name="connsiteY81" fmla="*/ 3852566 h 4850718"/>
              <a:gd name="connsiteX82" fmla="*/ 1949245 w 5563679"/>
              <a:gd name="connsiteY82" fmla="*/ 3971454 h 4850718"/>
              <a:gd name="connsiteX83" fmla="*/ 1901175 w 5563679"/>
              <a:gd name="connsiteY83" fmla="*/ 3981158 h 4850718"/>
              <a:gd name="connsiteX84" fmla="*/ 1901175 w 5563679"/>
              <a:gd name="connsiteY84" fmla="*/ 3981896 h 4850718"/>
              <a:gd name="connsiteX85" fmla="*/ 1877695 w 5563679"/>
              <a:gd name="connsiteY85" fmla="*/ 3984263 h 4850718"/>
              <a:gd name="connsiteX86" fmla="*/ 1777966 w 5563679"/>
              <a:gd name="connsiteY86" fmla="*/ 4070212 h 4850718"/>
              <a:gd name="connsiteX87" fmla="*/ 1775762 w 5563679"/>
              <a:gd name="connsiteY87" fmla="*/ 4082702 h 4850718"/>
              <a:gd name="connsiteX88" fmla="*/ 1775762 w 5563679"/>
              <a:gd name="connsiteY88" fmla="*/ 4216610 h 4850718"/>
              <a:gd name="connsiteX89" fmla="*/ 1646735 w 5563679"/>
              <a:gd name="connsiteY89" fmla="*/ 4345637 h 4850718"/>
              <a:gd name="connsiteX90" fmla="*/ 1646736 w 5563679"/>
              <a:gd name="connsiteY90" fmla="*/ 4345636 h 4850718"/>
              <a:gd name="connsiteX91" fmla="*/ 1517709 w 5563679"/>
              <a:gd name="connsiteY91" fmla="*/ 4216609 h 4850718"/>
              <a:gd name="connsiteX92" fmla="*/ 1517709 w 5563679"/>
              <a:gd name="connsiteY92" fmla="*/ 3851355 h 4850718"/>
              <a:gd name="connsiteX93" fmla="*/ 1515505 w 5563679"/>
              <a:gd name="connsiteY93" fmla="*/ 3838865 h 4850718"/>
              <a:gd name="connsiteX94" fmla="*/ 1415776 w 5563679"/>
              <a:gd name="connsiteY94" fmla="*/ 3752916 h 4850718"/>
              <a:gd name="connsiteX95" fmla="*/ 1392296 w 5563679"/>
              <a:gd name="connsiteY95" fmla="*/ 3750549 h 4850718"/>
              <a:gd name="connsiteX96" fmla="*/ 1392296 w 5563679"/>
              <a:gd name="connsiteY96" fmla="*/ 3749811 h 4850718"/>
              <a:gd name="connsiteX97" fmla="*/ 1344226 w 5563679"/>
              <a:gd name="connsiteY97" fmla="*/ 3740107 h 4850718"/>
              <a:gd name="connsiteX98" fmla="*/ 1265423 w 5563679"/>
              <a:gd name="connsiteY98" fmla="*/ 3621219 h 4850718"/>
              <a:gd name="connsiteX99" fmla="*/ 1265423 w 5563679"/>
              <a:gd name="connsiteY99" fmla="*/ 3244844 h 4850718"/>
              <a:gd name="connsiteX100" fmla="*/ 1257034 w 5563679"/>
              <a:gd name="connsiteY100" fmla="*/ 3203294 h 4850718"/>
              <a:gd name="connsiteX101" fmla="*/ 1138147 w 5563679"/>
              <a:gd name="connsiteY101" fmla="*/ 3124490 h 4850718"/>
              <a:gd name="connsiteX102" fmla="*/ 1019260 w 5563679"/>
              <a:gd name="connsiteY102" fmla="*/ 3203294 h 4850718"/>
              <a:gd name="connsiteX103" fmla="*/ 1016586 w 5563679"/>
              <a:gd name="connsiteY103" fmla="*/ 3216537 h 4850718"/>
              <a:gd name="connsiteX104" fmla="*/ 1016586 w 5563679"/>
              <a:gd name="connsiteY104" fmla="*/ 3277201 h 4850718"/>
              <a:gd name="connsiteX105" fmla="*/ 887559 w 5563679"/>
              <a:gd name="connsiteY105" fmla="*/ 3406228 h 4850718"/>
              <a:gd name="connsiteX106" fmla="*/ 887560 w 5563679"/>
              <a:gd name="connsiteY106" fmla="*/ 3406227 h 4850718"/>
              <a:gd name="connsiteX107" fmla="*/ 758533 w 5563679"/>
              <a:gd name="connsiteY107" fmla="*/ 3277200 h 4850718"/>
              <a:gd name="connsiteX108" fmla="*/ 758533 w 5563679"/>
              <a:gd name="connsiteY108" fmla="*/ 3136420 h 4850718"/>
              <a:gd name="connsiteX109" fmla="*/ 737116 w 5563679"/>
              <a:gd name="connsiteY109" fmla="*/ 3099088 h 4850718"/>
              <a:gd name="connsiteX110" fmla="*/ 660051 w 5563679"/>
              <a:gd name="connsiteY110" fmla="*/ 3052644 h 4850718"/>
              <a:gd name="connsiteX111" fmla="*/ 636571 w 5563679"/>
              <a:gd name="connsiteY111" fmla="*/ 3050277 h 4850718"/>
              <a:gd name="connsiteX112" fmla="*/ 636571 w 5563679"/>
              <a:gd name="connsiteY112" fmla="*/ 3049539 h 4850718"/>
              <a:gd name="connsiteX113" fmla="*/ 588501 w 5563679"/>
              <a:gd name="connsiteY113" fmla="*/ 3039835 h 4850718"/>
              <a:gd name="connsiteX114" fmla="*/ 509698 w 5563679"/>
              <a:gd name="connsiteY114" fmla="*/ 2920947 h 4850718"/>
              <a:gd name="connsiteX115" fmla="*/ 509698 w 5563679"/>
              <a:gd name="connsiteY115" fmla="*/ 1975689 h 4850718"/>
              <a:gd name="connsiteX116" fmla="*/ 501309 w 5563679"/>
              <a:gd name="connsiteY116" fmla="*/ 1934140 h 4850718"/>
              <a:gd name="connsiteX117" fmla="*/ 382422 w 5563679"/>
              <a:gd name="connsiteY117" fmla="*/ 1855336 h 4850718"/>
              <a:gd name="connsiteX118" fmla="*/ 263535 w 5563679"/>
              <a:gd name="connsiteY118" fmla="*/ 1934140 h 4850718"/>
              <a:gd name="connsiteX119" fmla="*/ 258053 w 5563679"/>
              <a:gd name="connsiteY119" fmla="*/ 1961291 h 4850718"/>
              <a:gd name="connsiteX120" fmla="*/ 258053 w 5563679"/>
              <a:gd name="connsiteY120" fmla="*/ 2016326 h 4850718"/>
              <a:gd name="connsiteX121" fmla="*/ 129026 w 5563679"/>
              <a:gd name="connsiteY121" fmla="*/ 2145353 h 4850718"/>
              <a:gd name="connsiteX122" fmla="*/ 129027 w 5563679"/>
              <a:gd name="connsiteY122" fmla="*/ 2145352 h 4850718"/>
              <a:gd name="connsiteX123" fmla="*/ 0 w 5563679"/>
              <a:gd name="connsiteY123" fmla="*/ 2016325 h 4850718"/>
              <a:gd name="connsiteX124" fmla="*/ 0 w 5563679"/>
              <a:gd name="connsiteY124" fmla="*/ 1566131 h 4850718"/>
              <a:gd name="connsiteX125" fmla="*/ 0 w 5563679"/>
              <a:gd name="connsiteY125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3679 w 5563679"/>
              <a:gd name="connsiteY2" fmla="*/ 2642601 h 4850718"/>
              <a:gd name="connsiteX3" fmla="*/ 5484876 w 5563679"/>
              <a:gd name="connsiteY3" fmla="*/ 2761489 h 4850718"/>
              <a:gd name="connsiteX4" fmla="*/ 5436806 w 5563679"/>
              <a:gd name="connsiteY4" fmla="*/ 2771193 h 4850718"/>
              <a:gd name="connsiteX5" fmla="*/ 5436806 w 5563679"/>
              <a:gd name="connsiteY5" fmla="*/ 2771931 h 4850718"/>
              <a:gd name="connsiteX6" fmla="*/ 5413326 w 5563679"/>
              <a:gd name="connsiteY6" fmla="*/ 2774298 h 4850718"/>
              <a:gd name="connsiteX7" fmla="*/ 5336262 w 5563679"/>
              <a:gd name="connsiteY7" fmla="*/ 2820742 h 4850718"/>
              <a:gd name="connsiteX8" fmla="*/ 5315097 w 5563679"/>
              <a:gd name="connsiteY8" fmla="*/ 2857633 h 4850718"/>
              <a:gd name="connsiteX9" fmla="*/ 5315097 w 5563679"/>
              <a:gd name="connsiteY9" fmla="*/ 2920947 h 4850718"/>
              <a:gd name="connsiteX10" fmla="*/ 5236294 w 5563679"/>
              <a:gd name="connsiteY10" fmla="*/ 3039835 h 4850718"/>
              <a:gd name="connsiteX11" fmla="*/ 5188224 w 5563679"/>
              <a:gd name="connsiteY11" fmla="*/ 3049539 h 4850718"/>
              <a:gd name="connsiteX12" fmla="*/ 5188224 w 5563679"/>
              <a:gd name="connsiteY12" fmla="*/ 3050277 h 4850718"/>
              <a:gd name="connsiteX13" fmla="*/ 5164744 w 5563679"/>
              <a:gd name="connsiteY13" fmla="*/ 3052644 h 4850718"/>
              <a:gd name="connsiteX14" fmla="*/ 5065015 w 5563679"/>
              <a:gd name="connsiteY14" fmla="*/ 3138593 h 4850718"/>
              <a:gd name="connsiteX15" fmla="*/ 5064995 w 5563679"/>
              <a:gd name="connsiteY15" fmla="*/ 3138706 h 4850718"/>
              <a:gd name="connsiteX16" fmla="*/ 5064995 w 5563679"/>
              <a:gd name="connsiteY16" fmla="*/ 3698499 h 4850718"/>
              <a:gd name="connsiteX17" fmla="*/ 4986192 w 5563679"/>
              <a:gd name="connsiteY17" fmla="*/ 3817387 h 4850718"/>
              <a:gd name="connsiteX18" fmla="*/ 4938122 w 5563679"/>
              <a:gd name="connsiteY18" fmla="*/ 3827091 h 4850718"/>
              <a:gd name="connsiteX19" fmla="*/ 4938122 w 5563679"/>
              <a:gd name="connsiteY19" fmla="*/ 3827829 h 4850718"/>
              <a:gd name="connsiteX20" fmla="*/ 4914642 w 5563679"/>
              <a:gd name="connsiteY20" fmla="*/ 3830196 h 4850718"/>
              <a:gd name="connsiteX21" fmla="*/ 4814913 w 5563679"/>
              <a:gd name="connsiteY21" fmla="*/ 3916145 h 4850718"/>
              <a:gd name="connsiteX22" fmla="*/ 4814662 w 5563679"/>
              <a:gd name="connsiteY22" fmla="*/ 3917568 h 4850718"/>
              <a:gd name="connsiteX23" fmla="*/ 4814662 w 5563679"/>
              <a:gd name="connsiteY23" fmla="*/ 4185893 h 4850718"/>
              <a:gd name="connsiteX24" fmla="*/ 4685635 w 5563679"/>
              <a:gd name="connsiteY24" fmla="*/ 4314920 h 4850718"/>
              <a:gd name="connsiteX25" fmla="*/ 4685636 w 5563679"/>
              <a:gd name="connsiteY25" fmla="*/ 4314919 h 4850718"/>
              <a:gd name="connsiteX26" fmla="*/ 4556609 w 5563679"/>
              <a:gd name="connsiteY26" fmla="*/ 4185892 h 4850718"/>
              <a:gd name="connsiteX27" fmla="*/ 4556609 w 5563679"/>
              <a:gd name="connsiteY27" fmla="*/ 3905873 h 4850718"/>
              <a:gd name="connsiteX28" fmla="*/ 4554606 w 5563679"/>
              <a:gd name="connsiteY28" fmla="*/ 3894522 h 4850718"/>
              <a:gd name="connsiteX29" fmla="*/ 4454877 w 5563679"/>
              <a:gd name="connsiteY29" fmla="*/ 3808573 h 4850718"/>
              <a:gd name="connsiteX30" fmla="*/ 4431397 w 5563679"/>
              <a:gd name="connsiteY30" fmla="*/ 3806206 h 4850718"/>
              <a:gd name="connsiteX31" fmla="*/ 4431397 w 5563679"/>
              <a:gd name="connsiteY31" fmla="*/ 3805468 h 4850718"/>
              <a:gd name="connsiteX32" fmla="*/ 4383327 w 5563679"/>
              <a:gd name="connsiteY32" fmla="*/ 3795764 h 4850718"/>
              <a:gd name="connsiteX33" fmla="*/ 4304524 w 5563679"/>
              <a:gd name="connsiteY33" fmla="*/ 3676876 h 4850718"/>
              <a:gd name="connsiteX34" fmla="*/ 4304524 w 5563679"/>
              <a:gd name="connsiteY34" fmla="*/ 3586746 h 4850718"/>
              <a:gd name="connsiteX35" fmla="*/ 4296135 w 5563679"/>
              <a:gd name="connsiteY35" fmla="*/ 3545196 h 4850718"/>
              <a:gd name="connsiteX36" fmla="*/ 4177248 w 5563679"/>
              <a:gd name="connsiteY36" fmla="*/ 3466392 h 4850718"/>
              <a:gd name="connsiteX37" fmla="*/ 4058361 w 5563679"/>
              <a:gd name="connsiteY37" fmla="*/ 3545196 h 4850718"/>
              <a:gd name="connsiteX38" fmla="*/ 4056171 w 5563679"/>
              <a:gd name="connsiteY38" fmla="*/ 3556040 h 4850718"/>
              <a:gd name="connsiteX39" fmla="*/ 4056171 w 5563679"/>
              <a:gd name="connsiteY39" fmla="*/ 3796910 h 4850718"/>
              <a:gd name="connsiteX40" fmla="*/ 3977368 w 5563679"/>
              <a:gd name="connsiteY40" fmla="*/ 3915798 h 4850718"/>
              <a:gd name="connsiteX41" fmla="*/ 3929298 w 5563679"/>
              <a:gd name="connsiteY41" fmla="*/ 3925502 h 4850718"/>
              <a:gd name="connsiteX42" fmla="*/ 3929298 w 5563679"/>
              <a:gd name="connsiteY42" fmla="*/ 3926240 h 4850718"/>
              <a:gd name="connsiteX43" fmla="*/ 3905818 w 5563679"/>
              <a:gd name="connsiteY43" fmla="*/ 3928607 h 4850718"/>
              <a:gd name="connsiteX44" fmla="*/ 3806089 w 5563679"/>
              <a:gd name="connsiteY44" fmla="*/ 4014556 h 4850718"/>
              <a:gd name="connsiteX45" fmla="*/ 3805837 w 5563679"/>
              <a:gd name="connsiteY45" fmla="*/ 4015985 h 4850718"/>
              <a:gd name="connsiteX46" fmla="*/ 3805837 w 5563679"/>
              <a:gd name="connsiteY46" fmla="*/ 4120626 h 4850718"/>
              <a:gd name="connsiteX47" fmla="*/ 3676810 w 5563679"/>
              <a:gd name="connsiteY47" fmla="*/ 4249653 h 4850718"/>
              <a:gd name="connsiteX48" fmla="*/ 3676811 w 5563679"/>
              <a:gd name="connsiteY48" fmla="*/ 4249652 h 4850718"/>
              <a:gd name="connsiteX49" fmla="*/ 3547784 w 5563679"/>
              <a:gd name="connsiteY49" fmla="*/ 4120625 h 4850718"/>
              <a:gd name="connsiteX50" fmla="*/ 3547783 w 5563679"/>
              <a:gd name="connsiteY50" fmla="*/ 4137148 h 4850718"/>
              <a:gd name="connsiteX51" fmla="*/ 3537645 w 5563679"/>
              <a:gd name="connsiteY51" fmla="*/ 4086929 h 4850718"/>
              <a:gd name="connsiteX52" fmla="*/ 3418757 w 5563679"/>
              <a:gd name="connsiteY52" fmla="*/ 4008125 h 4850718"/>
              <a:gd name="connsiteX53" fmla="*/ 3299870 w 5563679"/>
              <a:gd name="connsiteY53" fmla="*/ 4086929 h 4850718"/>
              <a:gd name="connsiteX54" fmla="*/ 3290106 w 5563679"/>
              <a:gd name="connsiteY54" fmla="*/ 4135289 h 4850718"/>
              <a:gd name="connsiteX55" fmla="*/ 3290106 w 5563679"/>
              <a:gd name="connsiteY55" fmla="*/ 4721691 h 4850718"/>
              <a:gd name="connsiteX56" fmla="*/ 3161079 w 5563679"/>
              <a:gd name="connsiteY56" fmla="*/ 4850718 h 4850718"/>
              <a:gd name="connsiteX57" fmla="*/ 3161080 w 5563679"/>
              <a:gd name="connsiteY57" fmla="*/ 4850717 h 4850718"/>
              <a:gd name="connsiteX58" fmla="*/ 3032053 w 5563679"/>
              <a:gd name="connsiteY58" fmla="*/ 4721690 h 4850718"/>
              <a:gd name="connsiteX59" fmla="*/ 3032052 w 5563679"/>
              <a:gd name="connsiteY59" fmla="*/ 3824728 h 4850718"/>
              <a:gd name="connsiteX60" fmla="*/ 3021914 w 5563679"/>
              <a:gd name="connsiteY60" fmla="*/ 3774509 h 4850718"/>
              <a:gd name="connsiteX61" fmla="*/ 2903026 w 5563679"/>
              <a:gd name="connsiteY61" fmla="*/ 3695705 h 4850718"/>
              <a:gd name="connsiteX62" fmla="*/ 2784139 w 5563679"/>
              <a:gd name="connsiteY62" fmla="*/ 3774509 h 4850718"/>
              <a:gd name="connsiteX63" fmla="*/ 2780541 w 5563679"/>
              <a:gd name="connsiteY63" fmla="*/ 3792328 h 4850718"/>
              <a:gd name="connsiteX64" fmla="*/ 2780541 w 5563679"/>
              <a:gd name="connsiteY64" fmla="*/ 4101274 h 4850718"/>
              <a:gd name="connsiteX65" fmla="*/ 2651514 w 5563679"/>
              <a:gd name="connsiteY65" fmla="*/ 4230301 h 4850718"/>
              <a:gd name="connsiteX66" fmla="*/ 2651515 w 5563679"/>
              <a:gd name="connsiteY66" fmla="*/ 4230300 h 4850718"/>
              <a:gd name="connsiteX67" fmla="*/ 2522488 w 5563679"/>
              <a:gd name="connsiteY67" fmla="*/ 4101273 h 4850718"/>
              <a:gd name="connsiteX68" fmla="*/ 2522488 w 5563679"/>
              <a:gd name="connsiteY68" fmla="*/ 4054535 h 4850718"/>
              <a:gd name="connsiteX69" fmla="*/ 2503819 w 5563679"/>
              <a:gd name="connsiteY69" fmla="*/ 4021993 h 4850718"/>
              <a:gd name="connsiteX70" fmla="*/ 2426754 w 5563679"/>
              <a:gd name="connsiteY70" fmla="*/ 3975549 h 4850718"/>
              <a:gd name="connsiteX71" fmla="*/ 2403274 w 5563679"/>
              <a:gd name="connsiteY71" fmla="*/ 3973182 h 4850718"/>
              <a:gd name="connsiteX72" fmla="*/ 2403274 w 5563679"/>
              <a:gd name="connsiteY72" fmla="*/ 3972444 h 4850718"/>
              <a:gd name="connsiteX73" fmla="*/ 2355204 w 5563679"/>
              <a:gd name="connsiteY73" fmla="*/ 3962740 h 4850718"/>
              <a:gd name="connsiteX74" fmla="*/ 2276401 w 5563679"/>
              <a:gd name="connsiteY74" fmla="*/ 3843852 h 4850718"/>
              <a:gd name="connsiteX75" fmla="*/ 2276401 w 5563679"/>
              <a:gd name="connsiteY75" fmla="*/ 3729868 h 4850718"/>
              <a:gd name="connsiteX76" fmla="*/ 2268012 w 5563679"/>
              <a:gd name="connsiteY76" fmla="*/ 3688318 h 4850718"/>
              <a:gd name="connsiteX77" fmla="*/ 2149125 w 5563679"/>
              <a:gd name="connsiteY77" fmla="*/ 3609514 h 4850718"/>
              <a:gd name="connsiteX78" fmla="*/ 2030238 w 5563679"/>
              <a:gd name="connsiteY78" fmla="*/ 3688318 h 4850718"/>
              <a:gd name="connsiteX79" fmla="*/ 2028048 w 5563679"/>
              <a:gd name="connsiteY79" fmla="*/ 3699163 h 4850718"/>
              <a:gd name="connsiteX80" fmla="*/ 2028048 w 5563679"/>
              <a:gd name="connsiteY80" fmla="*/ 3852566 h 4850718"/>
              <a:gd name="connsiteX81" fmla="*/ 1949245 w 5563679"/>
              <a:gd name="connsiteY81" fmla="*/ 3971454 h 4850718"/>
              <a:gd name="connsiteX82" fmla="*/ 1901175 w 5563679"/>
              <a:gd name="connsiteY82" fmla="*/ 3981158 h 4850718"/>
              <a:gd name="connsiteX83" fmla="*/ 1901175 w 5563679"/>
              <a:gd name="connsiteY83" fmla="*/ 3981896 h 4850718"/>
              <a:gd name="connsiteX84" fmla="*/ 1877695 w 5563679"/>
              <a:gd name="connsiteY84" fmla="*/ 3984263 h 4850718"/>
              <a:gd name="connsiteX85" fmla="*/ 1777966 w 5563679"/>
              <a:gd name="connsiteY85" fmla="*/ 4070212 h 4850718"/>
              <a:gd name="connsiteX86" fmla="*/ 1775762 w 5563679"/>
              <a:gd name="connsiteY86" fmla="*/ 4082702 h 4850718"/>
              <a:gd name="connsiteX87" fmla="*/ 1775762 w 5563679"/>
              <a:gd name="connsiteY87" fmla="*/ 4216610 h 4850718"/>
              <a:gd name="connsiteX88" fmla="*/ 1646735 w 5563679"/>
              <a:gd name="connsiteY88" fmla="*/ 4345637 h 4850718"/>
              <a:gd name="connsiteX89" fmla="*/ 1646736 w 5563679"/>
              <a:gd name="connsiteY89" fmla="*/ 4345636 h 4850718"/>
              <a:gd name="connsiteX90" fmla="*/ 1517709 w 5563679"/>
              <a:gd name="connsiteY90" fmla="*/ 4216609 h 4850718"/>
              <a:gd name="connsiteX91" fmla="*/ 1517709 w 5563679"/>
              <a:gd name="connsiteY91" fmla="*/ 3851355 h 4850718"/>
              <a:gd name="connsiteX92" fmla="*/ 1515505 w 5563679"/>
              <a:gd name="connsiteY92" fmla="*/ 3838865 h 4850718"/>
              <a:gd name="connsiteX93" fmla="*/ 1415776 w 5563679"/>
              <a:gd name="connsiteY93" fmla="*/ 3752916 h 4850718"/>
              <a:gd name="connsiteX94" fmla="*/ 1392296 w 5563679"/>
              <a:gd name="connsiteY94" fmla="*/ 3750549 h 4850718"/>
              <a:gd name="connsiteX95" fmla="*/ 1392296 w 5563679"/>
              <a:gd name="connsiteY95" fmla="*/ 3749811 h 4850718"/>
              <a:gd name="connsiteX96" fmla="*/ 1344226 w 5563679"/>
              <a:gd name="connsiteY96" fmla="*/ 3740107 h 4850718"/>
              <a:gd name="connsiteX97" fmla="*/ 1265423 w 5563679"/>
              <a:gd name="connsiteY97" fmla="*/ 3621219 h 4850718"/>
              <a:gd name="connsiteX98" fmla="*/ 1265423 w 5563679"/>
              <a:gd name="connsiteY98" fmla="*/ 3244844 h 4850718"/>
              <a:gd name="connsiteX99" fmla="*/ 1257034 w 5563679"/>
              <a:gd name="connsiteY99" fmla="*/ 3203294 h 4850718"/>
              <a:gd name="connsiteX100" fmla="*/ 1138147 w 5563679"/>
              <a:gd name="connsiteY100" fmla="*/ 3124490 h 4850718"/>
              <a:gd name="connsiteX101" fmla="*/ 1019260 w 5563679"/>
              <a:gd name="connsiteY101" fmla="*/ 3203294 h 4850718"/>
              <a:gd name="connsiteX102" fmla="*/ 1016586 w 5563679"/>
              <a:gd name="connsiteY102" fmla="*/ 3216537 h 4850718"/>
              <a:gd name="connsiteX103" fmla="*/ 1016586 w 5563679"/>
              <a:gd name="connsiteY103" fmla="*/ 3277201 h 4850718"/>
              <a:gd name="connsiteX104" fmla="*/ 887559 w 5563679"/>
              <a:gd name="connsiteY104" fmla="*/ 3406228 h 4850718"/>
              <a:gd name="connsiteX105" fmla="*/ 887560 w 5563679"/>
              <a:gd name="connsiteY105" fmla="*/ 3406227 h 4850718"/>
              <a:gd name="connsiteX106" fmla="*/ 758533 w 5563679"/>
              <a:gd name="connsiteY106" fmla="*/ 3277200 h 4850718"/>
              <a:gd name="connsiteX107" fmla="*/ 758533 w 5563679"/>
              <a:gd name="connsiteY107" fmla="*/ 3136420 h 4850718"/>
              <a:gd name="connsiteX108" fmla="*/ 737116 w 5563679"/>
              <a:gd name="connsiteY108" fmla="*/ 3099088 h 4850718"/>
              <a:gd name="connsiteX109" fmla="*/ 660051 w 5563679"/>
              <a:gd name="connsiteY109" fmla="*/ 3052644 h 4850718"/>
              <a:gd name="connsiteX110" fmla="*/ 636571 w 5563679"/>
              <a:gd name="connsiteY110" fmla="*/ 3050277 h 4850718"/>
              <a:gd name="connsiteX111" fmla="*/ 636571 w 5563679"/>
              <a:gd name="connsiteY111" fmla="*/ 3049539 h 4850718"/>
              <a:gd name="connsiteX112" fmla="*/ 588501 w 5563679"/>
              <a:gd name="connsiteY112" fmla="*/ 3039835 h 4850718"/>
              <a:gd name="connsiteX113" fmla="*/ 509698 w 5563679"/>
              <a:gd name="connsiteY113" fmla="*/ 2920947 h 4850718"/>
              <a:gd name="connsiteX114" fmla="*/ 509698 w 5563679"/>
              <a:gd name="connsiteY114" fmla="*/ 1975689 h 4850718"/>
              <a:gd name="connsiteX115" fmla="*/ 501309 w 5563679"/>
              <a:gd name="connsiteY115" fmla="*/ 1934140 h 4850718"/>
              <a:gd name="connsiteX116" fmla="*/ 382422 w 5563679"/>
              <a:gd name="connsiteY116" fmla="*/ 1855336 h 4850718"/>
              <a:gd name="connsiteX117" fmla="*/ 263535 w 5563679"/>
              <a:gd name="connsiteY117" fmla="*/ 1934140 h 4850718"/>
              <a:gd name="connsiteX118" fmla="*/ 258053 w 5563679"/>
              <a:gd name="connsiteY118" fmla="*/ 1961291 h 4850718"/>
              <a:gd name="connsiteX119" fmla="*/ 258053 w 5563679"/>
              <a:gd name="connsiteY119" fmla="*/ 2016326 h 4850718"/>
              <a:gd name="connsiteX120" fmla="*/ 129026 w 5563679"/>
              <a:gd name="connsiteY120" fmla="*/ 2145353 h 4850718"/>
              <a:gd name="connsiteX121" fmla="*/ 129027 w 5563679"/>
              <a:gd name="connsiteY121" fmla="*/ 2145352 h 4850718"/>
              <a:gd name="connsiteX122" fmla="*/ 0 w 5563679"/>
              <a:gd name="connsiteY122" fmla="*/ 2016325 h 4850718"/>
              <a:gd name="connsiteX123" fmla="*/ 0 w 5563679"/>
              <a:gd name="connsiteY123" fmla="*/ 1566131 h 4850718"/>
              <a:gd name="connsiteX124" fmla="*/ 0 w 5563679"/>
              <a:gd name="connsiteY124" fmla="*/ 0 h 485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5563679" h="4850718">
                <a:moveTo>
                  <a:pt x="0" y="0"/>
                </a:moveTo>
                <a:lnTo>
                  <a:pt x="5562692" y="0"/>
                </a:lnTo>
                <a:lnTo>
                  <a:pt x="5563679" y="2642601"/>
                </a:lnTo>
                <a:cubicBezTo>
                  <a:pt x="5563679" y="2696046"/>
                  <a:pt x="5531185" y="2741901"/>
                  <a:pt x="5484876" y="2761489"/>
                </a:cubicBezTo>
                <a:lnTo>
                  <a:pt x="5436806" y="2771193"/>
                </a:lnTo>
                <a:lnTo>
                  <a:pt x="5436806" y="2771931"/>
                </a:lnTo>
                <a:lnTo>
                  <a:pt x="5413326" y="2774298"/>
                </a:lnTo>
                <a:cubicBezTo>
                  <a:pt x="5382527" y="2780600"/>
                  <a:pt x="5355545" y="2797376"/>
                  <a:pt x="5336262" y="2820742"/>
                </a:cubicBezTo>
                <a:lnTo>
                  <a:pt x="5315097" y="2857633"/>
                </a:lnTo>
                <a:lnTo>
                  <a:pt x="5315097" y="2920947"/>
                </a:lnTo>
                <a:cubicBezTo>
                  <a:pt x="5315097" y="2974392"/>
                  <a:pt x="5282603" y="3020247"/>
                  <a:pt x="5236294" y="3039835"/>
                </a:cubicBezTo>
                <a:lnTo>
                  <a:pt x="5188224" y="3049539"/>
                </a:lnTo>
                <a:lnTo>
                  <a:pt x="5188224" y="3050277"/>
                </a:lnTo>
                <a:lnTo>
                  <a:pt x="5164744" y="3052644"/>
                </a:lnTo>
                <a:cubicBezTo>
                  <a:pt x="5118546" y="3062097"/>
                  <a:pt x="5080934" y="3095117"/>
                  <a:pt x="5065015" y="3138593"/>
                </a:cubicBezTo>
                <a:cubicBezTo>
                  <a:pt x="5065008" y="3138631"/>
                  <a:pt x="5065002" y="3138668"/>
                  <a:pt x="5064995" y="3138706"/>
                </a:cubicBezTo>
                <a:lnTo>
                  <a:pt x="5064995" y="3698499"/>
                </a:lnTo>
                <a:cubicBezTo>
                  <a:pt x="5064995" y="3751944"/>
                  <a:pt x="5032501" y="3797799"/>
                  <a:pt x="4986192" y="3817387"/>
                </a:cubicBezTo>
                <a:lnTo>
                  <a:pt x="4938122" y="3827091"/>
                </a:lnTo>
                <a:lnTo>
                  <a:pt x="4938122" y="3827829"/>
                </a:lnTo>
                <a:lnTo>
                  <a:pt x="4914642" y="3830196"/>
                </a:lnTo>
                <a:cubicBezTo>
                  <a:pt x="4868444" y="3839649"/>
                  <a:pt x="4830832" y="3872669"/>
                  <a:pt x="4814913" y="3916145"/>
                </a:cubicBezTo>
                <a:cubicBezTo>
                  <a:pt x="4814829" y="3916619"/>
                  <a:pt x="4814746" y="3917094"/>
                  <a:pt x="4814662" y="3917568"/>
                </a:cubicBezTo>
                <a:lnTo>
                  <a:pt x="4814662" y="4185893"/>
                </a:lnTo>
                <a:cubicBezTo>
                  <a:pt x="4814662" y="4257153"/>
                  <a:pt x="4756895" y="4314920"/>
                  <a:pt x="4685635" y="4314920"/>
                </a:cubicBezTo>
                <a:lnTo>
                  <a:pt x="4685636" y="4314919"/>
                </a:lnTo>
                <a:cubicBezTo>
                  <a:pt x="4614376" y="4314919"/>
                  <a:pt x="4556609" y="4257152"/>
                  <a:pt x="4556609" y="4185892"/>
                </a:cubicBezTo>
                <a:lnTo>
                  <a:pt x="4556609" y="3905873"/>
                </a:lnTo>
                <a:lnTo>
                  <a:pt x="4554606" y="3894522"/>
                </a:lnTo>
                <a:cubicBezTo>
                  <a:pt x="4538687" y="3851046"/>
                  <a:pt x="4501075" y="3818026"/>
                  <a:pt x="4454877" y="3808573"/>
                </a:cubicBezTo>
                <a:lnTo>
                  <a:pt x="4431397" y="3806206"/>
                </a:lnTo>
                <a:lnTo>
                  <a:pt x="4431397" y="3805468"/>
                </a:lnTo>
                <a:lnTo>
                  <a:pt x="4383327" y="3795764"/>
                </a:lnTo>
                <a:cubicBezTo>
                  <a:pt x="4337018" y="3776176"/>
                  <a:pt x="4304524" y="3730321"/>
                  <a:pt x="4304524" y="3676876"/>
                </a:cubicBezTo>
                <a:lnTo>
                  <a:pt x="4304524" y="3586746"/>
                </a:lnTo>
                <a:lnTo>
                  <a:pt x="4296135" y="3545196"/>
                </a:lnTo>
                <a:cubicBezTo>
                  <a:pt x="4276548" y="3498886"/>
                  <a:pt x="4230693" y="3466392"/>
                  <a:pt x="4177248" y="3466392"/>
                </a:cubicBezTo>
                <a:cubicBezTo>
                  <a:pt x="4123803" y="3466392"/>
                  <a:pt x="4077948" y="3498886"/>
                  <a:pt x="4058361" y="3545196"/>
                </a:cubicBezTo>
                <a:lnTo>
                  <a:pt x="4056171" y="3556040"/>
                </a:lnTo>
                <a:lnTo>
                  <a:pt x="4056171" y="3796910"/>
                </a:lnTo>
                <a:cubicBezTo>
                  <a:pt x="4056171" y="3850355"/>
                  <a:pt x="4023677" y="3896210"/>
                  <a:pt x="3977368" y="3915798"/>
                </a:cubicBezTo>
                <a:lnTo>
                  <a:pt x="3929298" y="3925502"/>
                </a:lnTo>
                <a:lnTo>
                  <a:pt x="3929298" y="3926240"/>
                </a:lnTo>
                <a:lnTo>
                  <a:pt x="3905818" y="3928607"/>
                </a:lnTo>
                <a:cubicBezTo>
                  <a:pt x="3859621" y="3938060"/>
                  <a:pt x="3822008" y="3971080"/>
                  <a:pt x="3806089" y="4014556"/>
                </a:cubicBezTo>
                <a:lnTo>
                  <a:pt x="3805837" y="4015985"/>
                </a:lnTo>
                <a:lnTo>
                  <a:pt x="3805837" y="4120626"/>
                </a:lnTo>
                <a:cubicBezTo>
                  <a:pt x="3805837" y="4191886"/>
                  <a:pt x="3748070" y="4249653"/>
                  <a:pt x="3676810" y="4249653"/>
                </a:cubicBezTo>
                <a:lnTo>
                  <a:pt x="3676811" y="4249652"/>
                </a:lnTo>
                <a:cubicBezTo>
                  <a:pt x="3605551" y="4249652"/>
                  <a:pt x="3547784" y="4191885"/>
                  <a:pt x="3547784" y="4120625"/>
                </a:cubicBezTo>
                <a:cubicBezTo>
                  <a:pt x="3547784" y="4126133"/>
                  <a:pt x="3547783" y="4131640"/>
                  <a:pt x="3547783" y="4137148"/>
                </a:cubicBezTo>
                <a:lnTo>
                  <a:pt x="3537645" y="4086929"/>
                </a:lnTo>
                <a:cubicBezTo>
                  <a:pt x="3518057" y="4040619"/>
                  <a:pt x="3472202" y="4008125"/>
                  <a:pt x="3418757" y="4008125"/>
                </a:cubicBezTo>
                <a:cubicBezTo>
                  <a:pt x="3365312" y="4008125"/>
                  <a:pt x="3319457" y="4040619"/>
                  <a:pt x="3299870" y="4086929"/>
                </a:cubicBezTo>
                <a:lnTo>
                  <a:pt x="3290106" y="4135289"/>
                </a:lnTo>
                <a:lnTo>
                  <a:pt x="3290106" y="4721691"/>
                </a:lnTo>
                <a:cubicBezTo>
                  <a:pt x="3290106" y="4792951"/>
                  <a:pt x="3232339" y="4850718"/>
                  <a:pt x="3161079" y="4850718"/>
                </a:cubicBezTo>
                <a:lnTo>
                  <a:pt x="3161080" y="4850717"/>
                </a:lnTo>
                <a:cubicBezTo>
                  <a:pt x="3089820" y="4850717"/>
                  <a:pt x="3032053" y="4792950"/>
                  <a:pt x="3032053" y="4721690"/>
                </a:cubicBezTo>
                <a:cubicBezTo>
                  <a:pt x="3032053" y="4422703"/>
                  <a:pt x="3032052" y="4123715"/>
                  <a:pt x="3032052" y="3824728"/>
                </a:cubicBezTo>
                <a:lnTo>
                  <a:pt x="3021914" y="3774509"/>
                </a:lnTo>
                <a:cubicBezTo>
                  <a:pt x="3002326" y="3728199"/>
                  <a:pt x="2956471" y="3695705"/>
                  <a:pt x="2903026" y="3695705"/>
                </a:cubicBezTo>
                <a:cubicBezTo>
                  <a:pt x="2849581" y="3695705"/>
                  <a:pt x="2803726" y="3728199"/>
                  <a:pt x="2784139" y="3774509"/>
                </a:cubicBezTo>
                <a:lnTo>
                  <a:pt x="2780541" y="3792328"/>
                </a:lnTo>
                <a:lnTo>
                  <a:pt x="2780541" y="4101274"/>
                </a:lnTo>
                <a:cubicBezTo>
                  <a:pt x="2780541" y="4172534"/>
                  <a:pt x="2722774" y="4230301"/>
                  <a:pt x="2651514" y="4230301"/>
                </a:cubicBezTo>
                <a:lnTo>
                  <a:pt x="2651515" y="4230300"/>
                </a:lnTo>
                <a:cubicBezTo>
                  <a:pt x="2580255" y="4230300"/>
                  <a:pt x="2522488" y="4172533"/>
                  <a:pt x="2522488" y="4101273"/>
                </a:cubicBezTo>
                <a:lnTo>
                  <a:pt x="2522488" y="4054535"/>
                </a:lnTo>
                <a:lnTo>
                  <a:pt x="2503819" y="4021993"/>
                </a:lnTo>
                <a:cubicBezTo>
                  <a:pt x="2484535" y="3998627"/>
                  <a:pt x="2457553" y="3981851"/>
                  <a:pt x="2426754" y="3975549"/>
                </a:cubicBezTo>
                <a:lnTo>
                  <a:pt x="2403274" y="3973182"/>
                </a:lnTo>
                <a:lnTo>
                  <a:pt x="2403274" y="3972444"/>
                </a:lnTo>
                <a:lnTo>
                  <a:pt x="2355204" y="3962740"/>
                </a:lnTo>
                <a:cubicBezTo>
                  <a:pt x="2308895" y="3943152"/>
                  <a:pt x="2276401" y="3897297"/>
                  <a:pt x="2276401" y="3843852"/>
                </a:cubicBezTo>
                <a:lnTo>
                  <a:pt x="2276401" y="3729868"/>
                </a:lnTo>
                <a:lnTo>
                  <a:pt x="2268012" y="3688318"/>
                </a:lnTo>
                <a:cubicBezTo>
                  <a:pt x="2248425" y="3642008"/>
                  <a:pt x="2202570" y="3609514"/>
                  <a:pt x="2149125" y="3609514"/>
                </a:cubicBezTo>
                <a:cubicBezTo>
                  <a:pt x="2095680" y="3609514"/>
                  <a:pt x="2049825" y="3642008"/>
                  <a:pt x="2030238" y="3688318"/>
                </a:cubicBezTo>
                <a:lnTo>
                  <a:pt x="2028048" y="3699163"/>
                </a:lnTo>
                <a:lnTo>
                  <a:pt x="2028048" y="3852566"/>
                </a:lnTo>
                <a:cubicBezTo>
                  <a:pt x="2028048" y="3906011"/>
                  <a:pt x="1995554" y="3951866"/>
                  <a:pt x="1949245" y="3971454"/>
                </a:cubicBezTo>
                <a:lnTo>
                  <a:pt x="1901175" y="3981158"/>
                </a:lnTo>
                <a:lnTo>
                  <a:pt x="1901175" y="3981896"/>
                </a:lnTo>
                <a:lnTo>
                  <a:pt x="1877695" y="3984263"/>
                </a:lnTo>
                <a:cubicBezTo>
                  <a:pt x="1831497" y="3993716"/>
                  <a:pt x="1793885" y="4026736"/>
                  <a:pt x="1777966" y="4070212"/>
                </a:cubicBezTo>
                <a:lnTo>
                  <a:pt x="1775762" y="4082702"/>
                </a:lnTo>
                <a:lnTo>
                  <a:pt x="1775762" y="4216610"/>
                </a:lnTo>
                <a:cubicBezTo>
                  <a:pt x="1775762" y="4287870"/>
                  <a:pt x="1717995" y="4345637"/>
                  <a:pt x="1646735" y="4345637"/>
                </a:cubicBezTo>
                <a:lnTo>
                  <a:pt x="1646736" y="4345636"/>
                </a:lnTo>
                <a:cubicBezTo>
                  <a:pt x="1575476" y="4345636"/>
                  <a:pt x="1517709" y="4287869"/>
                  <a:pt x="1517709" y="4216609"/>
                </a:cubicBezTo>
                <a:lnTo>
                  <a:pt x="1517709" y="3851355"/>
                </a:lnTo>
                <a:lnTo>
                  <a:pt x="1515505" y="3838865"/>
                </a:lnTo>
                <a:cubicBezTo>
                  <a:pt x="1499586" y="3795389"/>
                  <a:pt x="1461974" y="3762369"/>
                  <a:pt x="1415776" y="3752916"/>
                </a:cubicBezTo>
                <a:lnTo>
                  <a:pt x="1392296" y="3750549"/>
                </a:lnTo>
                <a:lnTo>
                  <a:pt x="1392296" y="3749811"/>
                </a:lnTo>
                <a:lnTo>
                  <a:pt x="1344226" y="3740107"/>
                </a:lnTo>
                <a:cubicBezTo>
                  <a:pt x="1297917" y="3720519"/>
                  <a:pt x="1265423" y="3674664"/>
                  <a:pt x="1265423" y="3621219"/>
                </a:cubicBezTo>
                <a:lnTo>
                  <a:pt x="1265423" y="3244844"/>
                </a:lnTo>
                <a:lnTo>
                  <a:pt x="1257034" y="3203294"/>
                </a:lnTo>
                <a:cubicBezTo>
                  <a:pt x="1237447" y="3156984"/>
                  <a:pt x="1191592" y="3124490"/>
                  <a:pt x="1138147" y="3124490"/>
                </a:cubicBezTo>
                <a:cubicBezTo>
                  <a:pt x="1084702" y="3124490"/>
                  <a:pt x="1038847" y="3156984"/>
                  <a:pt x="1019260" y="3203294"/>
                </a:cubicBezTo>
                <a:lnTo>
                  <a:pt x="1016586" y="3216537"/>
                </a:lnTo>
                <a:lnTo>
                  <a:pt x="1016586" y="3277201"/>
                </a:lnTo>
                <a:cubicBezTo>
                  <a:pt x="1016586" y="3348461"/>
                  <a:pt x="958819" y="3406228"/>
                  <a:pt x="887559" y="3406228"/>
                </a:cubicBezTo>
                <a:lnTo>
                  <a:pt x="887560" y="3406227"/>
                </a:lnTo>
                <a:cubicBezTo>
                  <a:pt x="816300" y="3406227"/>
                  <a:pt x="758533" y="3348460"/>
                  <a:pt x="758533" y="3277200"/>
                </a:cubicBezTo>
                <a:lnTo>
                  <a:pt x="758533" y="3136420"/>
                </a:lnTo>
                <a:lnTo>
                  <a:pt x="737116" y="3099088"/>
                </a:lnTo>
                <a:cubicBezTo>
                  <a:pt x="717833" y="3075722"/>
                  <a:pt x="690850" y="3058946"/>
                  <a:pt x="660051" y="3052644"/>
                </a:cubicBezTo>
                <a:lnTo>
                  <a:pt x="636571" y="3050277"/>
                </a:lnTo>
                <a:lnTo>
                  <a:pt x="636571" y="3049539"/>
                </a:lnTo>
                <a:lnTo>
                  <a:pt x="588501" y="3039835"/>
                </a:lnTo>
                <a:cubicBezTo>
                  <a:pt x="542192" y="3020247"/>
                  <a:pt x="509698" y="2974392"/>
                  <a:pt x="509698" y="2920947"/>
                </a:cubicBezTo>
                <a:lnTo>
                  <a:pt x="509698" y="1975689"/>
                </a:lnTo>
                <a:lnTo>
                  <a:pt x="501309" y="1934140"/>
                </a:lnTo>
                <a:cubicBezTo>
                  <a:pt x="481722" y="1887830"/>
                  <a:pt x="435867" y="1855336"/>
                  <a:pt x="382422" y="1855336"/>
                </a:cubicBezTo>
                <a:cubicBezTo>
                  <a:pt x="328977" y="1855336"/>
                  <a:pt x="283122" y="1887830"/>
                  <a:pt x="263535" y="1934140"/>
                </a:cubicBezTo>
                <a:lnTo>
                  <a:pt x="258053" y="1961291"/>
                </a:lnTo>
                <a:lnTo>
                  <a:pt x="258053" y="2016326"/>
                </a:lnTo>
                <a:cubicBezTo>
                  <a:pt x="258053" y="2087586"/>
                  <a:pt x="200286" y="2145353"/>
                  <a:pt x="129026" y="2145353"/>
                </a:cubicBezTo>
                <a:lnTo>
                  <a:pt x="129027" y="2145352"/>
                </a:lnTo>
                <a:cubicBezTo>
                  <a:pt x="57767" y="2145352"/>
                  <a:pt x="0" y="2087585"/>
                  <a:pt x="0" y="2016325"/>
                </a:cubicBezTo>
                <a:lnTo>
                  <a:pt x="0" y="1566131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32740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2"/>
          </p:nvPr>
        </p:nvSpPr>
        <p:spPr>
          <a:xfrm>
            <a:off x="3" y="1"/>
            <a:ext cx="9117689" cy="3539825"/>
          </a:xfrm>
          <a:custGeom>
            <a:avLst/>
            <a:gdLst>
              <a:gd name="connsiteX0" fmla="*/ 3416213 w 9117689"/>
              <a:gd name="connsiteY0" fmla="*/ 2333225 h 3539825"/>
              <a:gd name="connsiteX1" fmla="*/ 3418662 w 9117689"/>
              <a:gd name="connsiteY1" fmla="*/ 2334059 h 3539825"/>
              <a:gd name="connsiteX2" fmla="*/ 3419056 w 9117689"/>
              <a:gd name="connsiteY2" fmla="*/ 2334093 h 3539825"/>
              <a:gd name="connsiteX3" fmla="*/ 7101793 w 9117689"/>
              <a:gd name="connsiteY3" fmla="*/ 0 h 3539825"/>
              <a:gd name="connsiteX4" fmla="*/ 9117689 w 9117689"/>
              <a:gd name="connsiteY4" fmla="*/ 0 h 3539825"/>
              <a:gd name="connsiteX5" fmla="*/ 9117688 w 9117689"/>
              <a:gd name="connsiteY5" fmla="*/ 1571832 h 3539825"/>
              <a:gd name="connsiteX6" fmla="*/ 9038885 w 9117689"/>
              <a:gd name="connsiteY6" fmla="*/ 1690720 h 3539825"/>
              <a:gd name="connsiteX7" fmla="*/ 8990815 w 9117689"/>
              <a:gd name="connsiteY7" fmla="*/ 1700424 h 3539825"/>
              <a:gd name="connsiteX8" fmla="*/ 8990815 w 9117689"/>
              <a:gd name="connsiteY8" fmla="*/ 1701162 h 3539825"/>
              <a:gd name="connsiteX9" fmla="*/ 8967335 w 9117689"/>
              <a:gd name="connsiteY9" fmla="*/ 1703529 h 3539825"/>
              <a:gd name="connsiteX10" fmla="*/ 8890271 w 9117689"/>
              <a:gd name="connsiteY10" fmla="*/ 1749973 h 3539825"/>
              <a:gd name="connsiteX11" fmla="*/ 8869106 w 9117689"/>
              <a:gd name="connsiteY11" fmla="*/ 1786864 h 3539825"/>
              <a:gd name="connsiteX12" fmla="*/ 8869106 w 9117689"/>
              <a:gd name="connsiteY12" fmla="*/ 1969446 h 3539825"/>
              <a:gd name="connsiteX13" fmla="*/ 8790303 w 9117689"/>
              <a:gd name="connsiteY13" fmla="*/ 2088334 h 3539825"/>
              <a:gd name="connsiteX14" fmla="*/ 8742233 w 9117689"/>
              <a:gd name="connsiteY14" fmla="*/ 2098038 h 3539825"/>
              <a:gd name="connsiteX15" fmla="*/ 8742233 w 9117689"/>
              <a:gd name="connsiteY15" fmla="*/ 2098776 h 3539825"/>
              <a:gd name="connsiteX16" fmla="*/ 8718753 w 9117689"/>
              <a:gd name="connsiteY16" fmla="*/ 2101143 h 3539825"/>
              <a:gd name="connsiteX17" fmla="*/ 8619024 w 9117689"/>
              <a:gd name="connsiteY17" fmla="*/ 2187092 h 3539825"/>
              <a:gd name="connsiteX18" fmla="*/ 8619004 w 9117689"/>
              <a:gd name="connsiteY18" fmla="*/ 2187206 h 3539825"/>
              <a:gd name="connsiteX19" fmla="*/ 8619004 w 9117689"/>
              <a:gd name="connsiteY19" fmla="*/ 2452801 h 3539825"/>
              <a:gd name="connsiteX20" fmla="*/ 8540201 w 9117689"/>
              <a:gd name="connsiteY20" fmla="*/ 2571689 h 3539825"/>
              <a:gd name="connsiteX21" fmla="*/ 8492131 w 9117689"/>
              <a:gd name="connsiteY21" fmla="*/ 2581393 h 3539825"/>
              <a:gd name="connsiteX22" fmla="*/ 8492131 w 9117689"/>
              <a:gd name="connsiteY22" fmla="*/ 2582131 h 3539825"/>
              <a:gd name="connsiteX23" fmla="*/ 8468651 w 9117689"/>
              <a:gd name="connsiteY23" fmla="*/ 2584498 h 3539825"/>
              <a:gd name="connsiteX24" fmla="*/ 8368922 w 9117689"/>
              <a:gd name="connsiteY24" fmla="*/ 2670447 h 3539825"/>
              <a:gd name="connsiteX25" fmla="*/ 8368671 w 9117689"/>
              <a:gd name="connsiteY25" fmla="*/ 2671870 h 3539825"/>
              <a:gd name="connsiteX26" fmla="*/ 8368671 w 9117689"/>
              <a:gd name="connsiteY26" fmla="*/ 2940196 h 3539825"/>
              <a:gd name="connsiteX27" fmla="*/ 8239644 w 9117689"/>
              <a:gd name="connsiteY27" fmla="*/ 3069223 h 3539825"/>
              <a:gd name="connsiteX28" fmla="*/ 8239645 w 9117689"/>
              <a:gd name="connsiteY28" fmla="*/ 3069222 h 3539825"/>
              <a:gd name="connsiteX29" fmla="*/ 8110618 w 9117689"/>
              <a:gd name="connsiteY29" fmla="*/ 2940195 h 3539825"/>
              <a:gd name="connsiteX30" fmla="*/ 8110618 w 9117689"/>
              <a:gd name="connsiteY30" fmla="*/ 2421638 h 3539825"/>
              <a:gd name="connsiteX31" fmla="*/ 8108615 w 9117689"/>
              <a:gd name="connsiteY31" fmla="*/ 2410288 h 3539825"/>
              <a:gd name="connsiteX32" fmla="*/ 8008886 w 9117689"/>
              <a:gd name="connsiteY32" fmla="*/ 2324339 h 3539825"/>
              <a:gd name="connsiteX33" fmla="*/ 7985406 w 9117689"/>
              <a:gd name="connsiteY33" fmla="*/ 2321972 h 3539825"/>
              <a:gd name="connsiteX34" fmla="*/ 7985406 w 9117689"/>
              <a:gd name="connsiteY34" fmla="*/ 2321234 h 3539825"/>
              <a:gd name="connsiteX35" fmla="*/ 7937336 w 9117689"/>
              <a:gd name="connsiteY35" fmla="*/ 2311530 h 3539825"/>
              <a:gd name="connsiteX36" fmla="*/ 7858533 w 9117689"/>
              <a:gd name="connsiteY36" fmla="*/ 2192642 h 3539825"/>
              <a:gd name="connsiteX37" fmla="*/ 7858533 w 9117689"/>
              <a:gd name="connsiteY37" fmla="*/ 1816267 h 3539825"/>
              <a:gd name="connsiteX38" fmla="*/ 7850144 w 9117689"/>
              <a:gd name="connsiteY38" fmla="*/ 1774717 h 3539825"/>
              <a:gd name="connsiteX39" fmla="*/ 7731257 w 9117689"/>
              <a:gd name="connsiteY39" fmla="*/ 1695913 h 3539825"/>
              <a:gd name="connsiteX40" fmla="*/ 7612369 w 9117689"/>
              <a:gd name="connsiteY40" fmla="*/ 1774717 h 3539825"/>
              <a:gd name="connsiteX41" fmla="*/ 7610180 w 9117689"/>
              <a:gd name="connsiteY41" fmla="*/ 1785562 h 3539825"/>
              <a:gd name="connsiteX42" fmla="*/ 7610180 w 9117689"/>
              <a:gd name="connsiteY42" fmla="*/ 1954864 h 3539825"/>
              <a:gd name="connsiteX43" fmla="*/ 7531377 w 9117689"/>
              <a:gd name="connsiteY43" fmla="*/ 2073752 h 3539825"/>
              <a:gd name="connsiteX44" fmla="*/ 7483307 w 9117689"/>
              <a:gd name="connsiteY44" fmla="*/ 2083456 h 3539825"/>
              <a:gd name="connsiteX45" fmla="*/ 7483307 w 9117689"/>
              <a:gd name="connsiteY45" fmla="*/ 2084194 h 3539825"/>
              <a:gd name="connsiteX46" fmla="*/ 7459827 w 9117689"/>
              <a:gd name="connsiteY46" fmla="*/ 2086561 h 3539825"/>
              <a:gd name="connsiteX47" fmla="*/ 7360098 w 9117689"/>
              <a:gd name="connsiteY47" fmla="*/ 2172510 h 3539825"/>
              <a:gd name="connsiteX48" fmla="*/ 7359846 w 9117689"/>
              <a:gd name="connsiteY48" fmla="*/ 2173939 h 3539825"/>
              <a:gd name="connsiteX49" fmla="*/ 7359846 w 9117689"/>
              <a:gd name="connsiteY49" fmla="*/ 2207025 h 3539825"/>
              <a:gd name="connsiteX50" fmla="*/ 7230819 w 9117689"/>
              <a:gd name="connsiteY50" fmla="*/ 2336052 h 3539825"/>
              <a:gd name="connsiteX51" fmla="*/ 7230820 w 9117689"/>
              <a:gd name="connsiteY51" fmla="*/ 2336051 h 3539825"/>
              <a:gd name="connsiteX52" fmla="*/ 7101793 w 9117689"/>
              <a:gd name="connsiteY52" fmla="*/ 2207024 h 3539825"/>
              <a:gd name="connsiteX53" fmla="*/ 6586062 w 9117689"/>
              <a:gd name="connsiteY53" fmla="*/ 0 h 3539825"/>
              <a:gd name="connsiteX54" fmla="*/ 7101793 w 9117689"/>
              <a:gd name="connsiteY54" fmla="*/ 0 h 3539825"/>
              <a:gd name="connsiteX55" fmla="*/ 7101792 w 9117689"/>
              <a:gd name="connsiteY55" fmla="*/ 2223547 h 3539825"/>
              <a:gd name="connsiteX56" fmla="*/ 7091654 w 9117689"/>
              <a:gd name="connsiteY56" fmla="*/ 2173328 h 3539825"/>
              <a:gd name="connsiteX57" fmla="*/ 6972766 w 9117689"/>
              <a:gd name="connsiteY57" fmla="*/ 2094524 h 3539825"/>
              <a:gd name="connsiteX58" fmla="*/ 6853879 w 9117689"/>
              <a:gd name="connsiteY58" fmla="*/ 2173328 h 3539825"/>
              <a:gd name="connsiteX59" fmla="*/ 6844115 w 9117689"/>
              <a:gd name="connsiteY59" fmla="*/ 2221688 h 3539825"/>
              <a:gd name="connsiteX60" fmla="*/ 6844115 w 9117689"/>
              <a:gd name="connsiteY60" fmla="*/ 2808090 h 3539825"/>
              <a:gd name="connsiteX61" fmla="*/ 6715088 w 9117689"/>
              <a:gd name="connsiteY61" fmla="*/ 2937117 h 3539825"/>
              <a:gd name="connsiteX62" fmla="*/ 6715089 w 9117689"/>
              <a:gd name="connsiteY62" fmla="*/ 2937116 h 3539825"/>
              <a:gd name="connsiteX63" fmla="*/ 6586062 w 9117689"/>
              <a:gd name="connsiteY63" fmla="*/ 2808089 h 3539825"/>
              <a:gd name="connsiteX64" fmla="*/ 4563129 w 9117689"/>
              <a:gd name="connsiteY64" fmla="*/ 0 h 3539825"/>
              <a:gd name="connsiteX65" fmla="*/ 6586062 w 9117689"/>
              <a:gd name="connsiteY65" fmla="*/ 0 h 3539825"/>
              <a:gd name="connsiteX66" fmla="*/ 6586061 w 9117689"/>
              <a:gd name="connsiteY66" fmla="*/ 1911127 h 3539825"/>
              <a:gd name="connsiteX67" fmla="*/ 6575923 w 9117689"/>
              <a:gd name="connsiteY67" fmla="*/ 1860908 h 3539825"/>
              <a:gd name="connsiteX68" fmla="*/ 6457035 w 9117689"/>
              <a:gd name="connsiteY68" fmla="*/ 1782104 h 3539825"/>
              <a:gd name="connsiteX69" fmla="*/ 6338148 w 9117689"/>
              <a:gd name="connsiteY69" fmla="*/ 1860908 h 3539825"/>
              <a:gd name="connsiteX70" fmla="*/ 6334550 w 9117689"/>
              <a:gd name="connsiteY70" fmla="*/ 1878727 h 3539825"/>
              <a:gd name="connsiteX71" fmla="*/ 6334550 w 9117689"/>
              <a:gd name="connsiteY71" fmla="*/ 2187673 h 3539825"/>
              <a:gd name="connsiteX72" fmla="*/ 6205523 w 9117689"/>
              <a:gd name="connsiteY72" fmla="*/ 2316700 h 3539825"/>
              <a:gd name="connsiteX73" fmla="*/ 6205524 w 9117689"/>
              <a:gd name="connsiteY73" fmla="*/ 2316699 h 3539825"/>
              <a:gd name="connsiteX74" fmla="*/ 6076497 w 9117689"/>
              <a:gd name="connsiteY74" fmla="*/ 2187672 h 3539825"/>
              <a:gd name="connsiteX75" fmla="*/ 6076497 w 9117689"/>
              <a:gd name="connsiteY75" fmla="*/ 2140934 h 3539825"/>
              <a:gd name="connsiteX76" fmla="*/ 6057827 w 9117689"/>
              <a:gd name="connsiteY76" fmla="*/ 2108392 h 3539825"/>
              <a:gd name="connsiteX77" fmla="*/ 5980763 w 9117689"/>
              <a:gd name="connsiteY77" fmla="*/ 2061948 h 3539825"/>
              <a:gd name="connsiteX78" fmla="*/ 5957283 w 9117689"/>
              <a:gd name="connsiteY78" fmla="*/ 2059581 h 3539825"/>
              <a:gd name="connsiteX79" fmla="*/ 5957283 w 9117689"/>
              <a:gd name="connsiteY79" fmla="*/ 2058843 h 3539825"/>
              <a:gd name="connsiteX80" fmla="*/ 5909213 w 9117689"/>
              <a:gd name="connsiteY80" fmla="*/ 2049139 h 3539825"/>
              <a:gd name="connsiteX81" fmla="*/ 5830410 w 9117689"/>
              <a:gd name="connsiteY81" fmla="*/ 1930251 h 3539825"/>
              <a:gd name="connsiteX82" fmla="*/ 5830410 w 9117689"/>
              <a:gd name="connsiteY82" fmla="*/ 1816267 h 3539825"/>
              <a:gd name="connsiteX83" fmla="*/ 5822021 w 9117689"/>
              <a:gd name="connsiteY83" fmla="*/ 1774717 h 3539825"/>
              <a:gd name="connsiteX84" fmla="*/ 5703134 w 9117689"/>
              <a:gd name="connsiteY84" fmla="*/ 1695913 h 3539825"/>
              <a:gd name="connsiteX85" fmla="*/ 5584246 w 9117689"/>
              <a:gd name="connsiteY85" fmla="*/ 1774717 h 3539825"/>
              <a:gd name="connsiteX86" fmla="*/ 5582057 w 9117689"/>
              <a:gd name="connsiteY86" fmla="*/ 1785561 h 3539825"/>
              <a:gd name="connsiteX87" fmla="*/ 5582057 w 9117689"/>
              <a:gd name="connsiteY87" fmla="*/ 2066181 h 3539825"/>
              <a:gd name="connsiteX88" fmla="*/ 5503254 w 9117689"/>
              <a:gd name="connsiteY88" fmla="*/ 2185069 h 3539825"/>
              <a:gd name="connsiteX89" fmla="*/ 5455184 w 9117689"/>
              <a:gd name="connsiteY89" fmla="*/ 2194773 h 3539825"/>
              <a:gd name="connsiteX90" fmla="*/ 5455184 w 9117689"/>
              <a:gd name="connsiteY90" fmla="*/ 2195511 h 3539825"/>
              <a:gd name="connsiteX91" fmla="*/ 5431704 w 9117689"/>
              <a:gd name="connsiteY91" fmla="*/ 2197878 h 3539825"/>
              <a:gd name="connsiteX92" fmla="*/ 5331975 w 9117689"/>
              <a:gd name="connsiteY92" fmla="*/ 2283827 h 3539825"/>
              <a:gd name="connsiteX93" fmla="*/ 5329771 w 9117689"/>
              <a:gd name="connsiteY93" fmla="*/ 2296316 h 3539825"/>
              <a:gd name="connsiteX94" fmla="*/ 5329771 w 9117689"/>
              <a:gd name="connsiteY94" fmla="*/ 2565398 h 3539825"/>
              <a:gd name="connsiteX95" fmla="*/ 5200744 w 9117689"/>
              <a:gd name="connsiteY95" fmla="*/ 2694425 h 3539825"/>
              <a:gd name="connsiteX96" fmla="*/ 5200745 w 9117689"/>
              <a:gd name="connsiteY96" fmla="*/ 2694424 h 3539825"/>
              <a:gd name="connsiteX97" fmla="*/ 5071718 w 9117689"/>
              <a:gd name="connsiteY97" fmla="*/ 2565397 h 3539825"/>
              <a:gd name="connsiteX98" fmla="*/ 5071718 w 9117689"/>
              <a:gd name="connsiteY98" fmla="*/ 2422778 h 3539825"/>
              <a:gd name="connsiteX99" fmla="*/ 5069514 w 9117689"/>
              <a:gd name="connsiteY99" fmla="*/ 2410288 h 3539825"/>
              <a:gd name="connsiteX100" fmla="*/ 4969785 w 9117689"/>
              <a:gd name="connsiteY100" fmla="*/ 2324339 h 3539825"/>
              <a:gd name="connsiteX101" fmla="*/ 4946305 w 9117689"/>
              <a:gd name="connsiteY101" fmla="*/ 2321972 h 3539825"/>
              <a:gd name="connsiteX102" fmla="*/ 4946305 w 9117689"/>
              <a:gd name="connsiteY102" fmla="*/ 2321234 h 3539825"/>
              <a:gd name="connsiteX103" fmla="*/ 4898235 w 9117689"/>
              <a:gd name="connsiteY103" fmla="*/ 2311530 h 3539825"/>
              <a:gd name="connsiteX104" fmla="*/ 4819432 w 9117689"/>
              <a:gd name="connsiteY104" fmla="*/ 2192642 h 3539825"/>
              <a:gd name="connsiteX105" fmla="*/ 4819432 w 9117689"/>
              <a:gd name="connsiteY105" fmla="*/ 1816266 h 3539825"/>
              <a:gd name="connsiteX106" fmla="*/ 4811043 w 9117689"/>
              <a:gd name="connsiteY106" fmla="*/ 1774717 h 3539825"/>
              <a:gd name="connsiteX107" fmla="*/ 4692156 w 9117689"/>
              <a:gd name="connsiteY107" fmla="*/ 1695913 h 3539825"/>
              <a:gd name="connsiteX108" fmla="*/ 4563129 w 9117689"/>
              <a:gd name="connsiteY108" fmla="*/ 1824940 h 3539825"/>
              <a:gd name="connsiteX109" fmla="*/ 2554390 w 9117689"/>
              <a:gd name="connsiteY109" fmla="*/ 0 h 3539825"/>
              <a:gd name="connsiteX110" fmla="*/ 4563014 w 9117689"/>
              <a:gd name="connsiteY110" fmla="*/ 0 h 3539825"/>
              <a:gd name="connsiteX111" fmla="*/ 4563013 w 9117689"/>
              <a:gd name="connsiteY111" fmla="*/ 1842446 h 3539825"/>
              <a:gd name="connsiteX112" fmla="*/ 4484210 w 9117689"/>
              <a:gd name="connsiteY112" fmla="*/ 1961334 h 3539825"/>
              <a:gd name="connsiteX113" fmla="*/ 4436140 w 9117689"/>
              <a:gd name="connsiteY113" fmla="*/ 1971038 h 3539825"/>
              <a:gd name="connsiteX114" fmla="*/ 4436140 w 9117689"/>
              <a:gd name="connsiteY114" fmla="*/ 1971776 h 3539825"/>
              <a:gd name="connsiteX115" fmla="*/ 4412660 w 9117689"/>
              <a:gd name="connsiteY115" fmla="*/ 1974143 h 3539825"/>
              <a:gd name="connsiteX116" fmla="*/ 4335595 w 9117689"/>
              <a:gd name="connsiteY116" fmla="*/ 2020587 h 3539825"/>
              <a:gd name="connsiteX117" fmla="*/ 4314688 w 9117689"/>
              <a:gd name="connsiteY117" fmla="*/ 2057030 h 3539825"/>
              <a:gd name="connsiteX118" fmla="*/ 4314688 w 9117689"/>
              <a:gd name="connsiteY118" fmla="*/ 2192642 h 3539825"/>
              <a:gd name="connsiteX119" fmla="*/ 4235885 w 9117689"/>
              <a:gd name="connsiteY119" fmla="*/ 2311530 h 3539825"/>
              <a:gd name="connsiteX120" fmla="*/ 4187817 w 9117689"/>
              <a:gd name="connsiteY120" fmla="*/ 2321234 h 3539825"/>
              <a:gd name="connsiteX121" fmla="*/ 4187817 w 9117689"/>
              <a:gd name="connsiteY121" fmla="*/ 2321972 h 3539825"/>
              <a:gd name="connsiteX122" fmla="*/ 4164337 w 9117689"/>
              <a:gd name="connsiteY122" fmla="*/ 2324339 h 3539825"/>
              <a:gd name="connsiteX123" fmla="*/ 4087273 w 9117689"/>
              <a:gd name="connsiteY123" fmla="*/ 2370783 h 3539825"/>
              <a:gd name="connsiteX124" fmla="*/ 4066134 w 9117689"/>
              <a:gd name="connsiteY124" fmla="*/ 2407628 h 3539825"/>
              <a:gd name="connsiteX125" fmla="*/ 4066134 w 9117689"/>
              <a:gd name="connsiteY125" fmla="*/ 2565398 h 3539825"/>
              <a:gd name="connsiteX126" fmla="*/ 3937108 w 9117689"/>
              <a:gd name="connsiteY126" fmla="*/ 2694425 h 3539825"/>
              <a:gd name="connsiteX127" fmla="*/ 3937108 w 9117689"/>
              <a:gd name="connsiteY127" fmla="*/ 2694424 h 3539825"/>
              <a:gd name="connsiteX128" fmla="*/ 3808081 w 9117689"/>
              <a:gd name="connsiteY128" fmla="*/ 2565397 h 3539825"/>
              <a:gd name="connsiteX129" fmla="*/ 3808081 w 9117689"/>
              <a:gd name="connsiteY129" fmla="*/ 2001093 h 3539825"/>
              <a:gd name="connsiteX130" fmla="*/ 3799693 w 9117689"/>
              <a:gd name="connsiteY130" fmla="*/ 1959543 h 3539825"/>
              <a:gd name="connsiteX131" fmla="*/ 3680806 w 9117689"/>
              <a:gd name="connsiteY131" fmla="*/ 1880739 h 3539825"/>
              <a:gd name="connsiteX132" fmla="*/ 3561919 w 9117689"/>
              <a:gd name="connsiteY132" fmla="*/ 1959543 h 3539825"/>
              <a:gd name="connsiteX133" fmla="*/ 3561432 w 9117689"/>
              <a:gd name="connsiteY133" fmla="*/ 1961953 h 3539825"/>
              <a:gd name="connsiteX134" fmla="*/ 3561432 w 9117689"/>
              <a:gd name="connsiteY134" fmla="*/ 2209143 h 3539825"/>
              <a:gd name="connsiteX135" fmla="*/ 3482628 w 9117689"/>
              <a:gd name="connsiteY135" fmla="*/ 2328031 h 3539825"/>
              <a:gd name="connsiteX136" fmla="*/ 3438828 w 9117689"/>
              <a:gd name="connsiteY136" fmla="*/ 2336873 h 3539825"/>
              <a:gd name="connsiteX137" fmla="*/ 3438828 w 9117689"/>
              <a:gd name="connsiteY137" fmla="*/ 2338239 h 3539825"/>
              <a:gd name="connsiteX138" fmla="*/ 3415348 w 9117689"/>
              <a:gd name="connsiteY138" fmla="*/ 2340606 h 3539825"/>
              <a:gd name="connsiteX139" fmla="*/ 3315619 w 9117689"/>
              <a:gd name="connsiteY139" fmla="*/ 2426555 h 3539825"/>
              <a:gd name="connsiteX140" fmla="*/ 3307418 w 9117689"/>
              <a:gd name="connsiteY140" fmla="*/ 2473026 h 3539825"/>
              <a:gd name="connsiteX141" fmla="*/ 3307418 w 9117689"/>
              <a:gd name="connsiteY141" fmla="*/ 2940195 h 3539825"/>
              <a:gd name="connsiteX142" fmla="*/ 3178391 w 9117689"/>
              <a:gd name="connsiteY142" fmla="*/ 3069222 h 3539825"/>
              <a:gd name="connsiteX143" fmla="*/ 3178392 w 9117689"/>
              <a:gd name="connsiteY143" fmla="*/ 3069223 h 3539825"/>
              <a:gd name="connsiteX144" fmla="*/ 3049365 w 9117689"/>
              <a:gd name="connsiteY144" fmla="*/ 2940196 h 3539825"/>
              <a:gd name="connsiteX145" fmla="*/ 3049365 w 9117689"/>
              <a:gd name="connsiteY145" fmla="*/ 1954092 h 3539825"/>
              <a:gd name="connsiteX146" fmla="*/ 3033348 w 9117689"/>
              <a:gd name="connsiteY146" fmla="*/ 1927693 h 3539825"/>
              <a:gd name="connsiteX147" fmla="*/ 2933785 w 9117689"/>
              <a:gd name="connsiteY147" fmla="*/ 1880739 h 3539825"/>
              <a:gd name="connsiteX148" fmla="*/ 2814898 w 9117689"/>
              <a:gd name="connsiteY148" fmla="*/ 1959543 h 3539825"/>
              <a:gd name="connsiteX149" fmla="*/ 2812442 w 9117689"/>
              <a:gd name="connsiteY149" fmla="*/ 1971703 h 3539825"/>
              <a:gd name="connsiteX150" fmla="*/ 2812442 w 9117689"/>
              <a:gd name="connsiteY150" fmla="*/ 2487377 h 3539825"/>
              <a:gd name="connsiteX151" fmla="*/ 2683415 w 9117689"/>
              <a:gd name="connsiteY151" fmla="*/ 2616404 h 3539825"/>
              <a:gd name="connsiteX152" fmla="*/ 2683416 w 9117689"/>
              <a:gd name="connsiteY152" fmla="*/ 2616403 h 3539825"/>
              <a:gd name="connsiteX153" fmla="*/ 2554390 w 9117689"/>
              <a:gd name="connsiteY153" fmla="*/ 2487376 h 3539825"/>
              <a:gd name="connsiteX154" fmla="*/ 2038281 w 9117689"/>
              <a:gd name="connsiteY154" fmla="*/ 0 h 3539825"/>
              <a:gd name="connsiteX155" fmla="*/ 2554389 w 9117689"/>
              <a:gd name="connsiteY155" fmla="*/ 0 h 3539825"/>
              <a:gd name="connsiteX156" fmla="*/ 2554388 w 9117689"/>
              <a:gd name="connsiteY156" fmla="*/ 2462247 h 3539825"/>
              <a:gd name="connsiteX157" fmla="*/ 2544249 w 9117689"/>
              <a:gd name="connsiteY157" fmla="*/ 2412029 h 3539825"/>
              <a:gd name="connsiteX158" fmla="*/ 2425362 w 9117689"/>
              <a:gd name="connsiteY158" fmla="*/ 2333225 h 3539825"/>
              <a:gd name="connsiteX159" fmla="*/ 2296335 w 9117689"/>
              <a:gd name="connsiteY159" fmla="*/ 2462252 h 3539825"/>
              <a:gd name="connsiteX160" fmla="*/ 2296335 w 9117689"/>
              <a:gd name="connsiteY160" fmla="*/ 3410798 h 3539825"/>
              <a:gd name="connsiteX161" fmla="*/ 2167308 w 9117689"/>
              <a:gd name="connsiteY161" fmla="*/ 3539825 h 3539825"/>
              <a:gd name="connsiteX162" fmla="*/ 2167309 w 9117689"/>
              <a:gd name="connsiteY162" fmla="*/ 3539824 h 3539825"/>
              <a:gd name="connsiteX163" fmla="*/ 2038281 w 9117689"/>
              <a:gd name="connsiteY163" fmla="*/ 3410797 h 3539825"/>
              <a:gd name="connsiteX164" fmla="*/ 1025296 w 9117689"/>
              <a:gd name="connsiteY164" fmla="*/ 0 h 3539825"/>
              <a:gd name="connsiteX165" fmla="*/ 2038281 w 9117689"/>
              <a:gd name="connsiteY165" fmla="*/ 0 h 3539825"/>
              <a:gd name="connsiteX166" fmla="*/ 2038280 w 9117689"/>
              <a:gd name="connsiteY166" fmla="*/ 2363613 h 3539825"/>
              <a:gd name="connsiteX167" fmla="*/ 2028142 w 9117689"/>
              <a:gd name="connsiteY167" fmla="*/ 2313394 h 3539825"/>
              <a:gd name="connsiteX168" fmla="*/ 1909254 w 9117689"/>
              <a:gd name="connsiteY168" fmla="*/ 2234590 h 3539825"/>
              <a:gd name="connsiteX169" fmla="*/ 1790367 w 9117689"/>
              <a:gd name="connsiteY169" fmla="*/ 2313394 h 3539825"/>
              <a:gd name="connsiteX170" fmla="*/ 1780603 w 9117689"/>
              <a:gd name="connsiteY170" fmla="*/ 2361754 h 3539825"/>
              <a:gd name="connsiteX171" fmla="*/ 1780603 w 9117689"/>
              <a:gd name="connsiteY171" fmla="*/ 2692556 h 3539825"/>
              <a:gd name="connsiteX172" fmla="*/ 1651576 w 9117689"/>
              <a:gd name="connsiteY172" fmla="*/ 2821583 h 3539825"/>
              <a:gd name="connsiteX173" fmla="*/ 1651577 w 9117689"/>
              <a:gd name="connsiteY173" fmla="*/ 2821582 h 3539825"/>
              <a:gd name="connsiteX174" fmla="*/ 1522551 w 9117689"/>
              <a:gd name="connsiteY174" fmla="*/ 2692555 h 3539825"/>
              <a:gd name="connsiteX175" fmla="*/ 1522551 w 9117689"/>
              <a:gd name="connsiteY175" fmla="*/ 1963074 h 3539825"/>
              <a:gd name="connsiteX176" fmla="*/ 1521838 w 9117689"/>
              <a:gd name="connsiteY176" fmla="*/ 1959543 h 3539825"/>
              <a:gd name="connsiteX177" fmla="*/ 1402952 w 9117689"/>
              <a:gd name="connsiteY177" fmla="*/ 1880739 h 3539825"/>
              <a:gd name="connsiteX178" fmla="*/ 1284064 w 9117689"/>
              <a:gd name="connsiteY178" fmla="*/ 1959543 h 3539825"/>
              <a:gd name="connsiteX179" fmla="*/ 1283350 w 9117689"/>
              <a:gd name="connsiteY179" fmla="*/ 1963076 h 3539825"/>
              <a:gd name="connsiteX180" fmla="*/ 1283350 w 9117689"/>
              <a:gd name="connsiteY180" fmla="*/ 2311237 h 3539825"/>
              <a:gd name="connsiteX181" fmla="*/ 1154324 w 9117689"/>
              <a:gd name="connsiteY181" fmla="*/ 2440264 h 3539825"/>
              <a:gd name="connsiteX182" fmla="*/ 1154324 w 9117689"/>
              <a:gd name="connsiteY182" fmla="*/ 2440263 h 3539825"/>
              <a:gd name="connsiteX183" fmla="*/ 1025296 w 9117689"/>
              <a:gd name="connsiteY183" fmla="*/ 2311236 h 3539825"/>
              <a:gd name="connsiteX184" fmla="*/ 509565 w 9117689"/>
              <a:gd name="connsiteY184" fmla="*/ 0 h 3539825"/>
              <a:gd name="connsiteX185" fmla="*/ 1025296 w 9117689"/>
              <a:gd name="connsiteY185" fmla="*/ 0 h 3539825"/>
              <a:gd name="connsiteX186" fmla="*/ 1025295 w 9117689"/>
              <a:gd name="connsiteY186" fmla="*/ 2327759 h 3539825"/>
              <a:gd name="connsiteX187" fmla="*/ 1015157 w 9117689"/>
              <a:gd name="connsiteY187" fmla="*/ 2277540 h 3539825"/>
              <a:gd name="connsiteX188" fmla="*/ 896269 w 9117689"/>
              <a:gd name="connsiteY188" fmla="*/ 2198736 h 3539825"/>
              <a:gd name="connsiteX189" fmla="*/ 777382 w 9117689"/>
              <a:gd name="connsiteY189" fmla="*/ 2277540 h 3539825"/>
              <a:gd name="connsiteX190" fmla="*/ 767618 w 9117689"/>
              <a:gd name="connsiteY190" fmla="*/ 2325901 h 3539825"/>
              <a:gd name="connsiteX191" fmla="*/ 767618 w 9117689"/>
              <a:gd name="connsiteY191" fmla="*/ 2411240 h 3539825"/>
              <a:gd name="connsiteX192" fmla="*/ 638591 w 9117689"/>
              <a:gd name="connsiteY192" fmla="*/ 2540267 h 3539825"/>
              <a:gd name="connsiteX193" fmla="*/ 638592 w 9117689"/>
              <a:gd name="connsiteY193" fmla="*/ 2540266 h 3539825"/>
              <a:gd name="connsiteX194" fmla="*/ 509565 w 9117689"/>
              <a:gd name="connsiteY194" fmla="*/ 2411239 h 3539825"/>
              <a:gd name="connsiteX195" fmla="*/ 0 w 9117689"/>
              <a:gd name="connsiteY195" fmla="*/ 0 h 3539825"/>
              <a:gd name="connsiteX196" fmla="*/ 509565 w 9117689"/>
              <a:gd name="connsiteY196" fmla="*/ 0 h 3539825"/>
              <a:gd name="connsiteX197" fmla="*/ 509564 w 9117689"/>
              <a:gd name="connsiteY197" fmla="*/ 1817219 h 3539825"/>
              <a:gd name="connsiteX198" fmla="*/ 499426 w 9117689"/>
              <a:gd name="connsiteY198" fmla="*/ 1767000 h 3539825"/>
              <a:gd name="connsiteX199" fmla="*/ 380538 w 9117689"/>
              <a:gd name="connsiteY199" fmla="*/ 1688196 h 3539825"/>
              <a:gd name="connsiteX200" fmla="*/ 261651 w 9117689"/>
              <a:gd name="connsiteY200" fmla="*/ 1767000 h 3539825"/>
              <a:gd name="connsiteX201" fmla="*/ 258053 w 9117689"/>
              <a:gd name="connsiteY201" fmla="*/ 1784819 h 3539825"/>
              <a:gd name="connsiteX202" fmla="*/ 258053 w 9117689"/>
              <a:gd name="connsiteY202" fmla="*/ 1873737 h 3539825"/>
              <a:gd name="connsiteX203" fmla="*/ 129026 w 9117689"/>
              <a:gd name="connsiteY203" fmla="*/ 2002764 h 3539825"/>
              <a:gd name="connsiteX204" fmla="*/ 129027 w 9117689"/>
              <a:gd name="connsiteY204" fmla="*/ 2002763 h 3539825"/>
              <a:gd name="connsiteX205" fmla="*/ 0 w 9117689"/>
              <a:gd name="connsiteY205" fmla="*/ 1873736 h 353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</a:cxnLst>
            <a:rect l="l" t="t" r="r" b="b"/>
            <a:pathLst>
              <a:path w="9117689" h="3539825">
                <a:moveTo>
                  <a:pt x="3416213" y="2333225"/>
                </a:moveTo>
                <a:lnTo>
                  <a:pt x="3418662" y="2334059"/>
                </a:lnTo>
                <a:lnTo>
                  <a:pt x="3419056" y="2334093"/>
                </a:lnTo>
                <a:close/>
                <a:moveTo>
                  <a:pt x="7101793" y="0"/>
                </a:moveTo>
                <a:lnTo>
                  <a:pt x="9117689" y="0"/>
                </a:lnTo>
                <a:lnTo>
                  <a:pt x="9117688" y="1571832"/>
                </a:lnTo>
                <a:cubicBezTo>
                  <a:pt x="9117688" y="1625277"/>
                  <a:pt x="9085194" y="1671132"/>
                  <a:pt x="9038885" y="1690720"/>
                </a:cubicBezTo>
                <a:lnTo>
                  <a:pt x="8990815" y="1700424"/>
                </a:lnTo>
                <a:lnTo>
                  <a:pt x="8990815" y="1701162"/>
                </a:lnTo>
                <a:lnTo>
                  <a:pt x="8967335" y="1703529"/>
                </a:lnTo>
                <a:cubicBezTo>
                  <a:pt x="8936536" y="1709831"/>
                  <a:pt x="8909554" y="1726607"/>
                  <a:pt x="8890271" y="1749973"/>
                </a:cubicBezTo>
                <a:lnTo>
                  <a:pt x="8869106" y="1786864"/>
                </a:lnTo>
                <a:lnTo>
                  <a:pt x="8869106" y="1969446"/>
                </a:lnTo>
                <a:cubicBezTo>
                  <a:pt x="8869106" y="2022891"/>
                  <a:pt x="8836612" y="2068746"/>
                  <a:pt x="8790303" y="2088334"/>
                </a:cubicBezTo>
                <a:lnTo>
                  <a:pt x="8742233" y="2098038"/>
                </a:lnTo>
                <a:lnTo>
                  <a:pt x="8742233" y="2098776"/>
                </a:lnTo>
                <a:lnTo>
                  <a:pt x="8718753" y="2101143"/>
                </a:lnTo>
                <a:cubicBezTo>
                  <a:pt x="8672555" y="2110596"/>
                  <a:pt x="8634943" y="2143616"/>
                  <a:pt x="8619024" y="2187092"/>
                </a:cubicBezTo>
                <a:lnTo>
                  <a:pt x="8619004" y="2187206"/>
                </a:lnTo>
                <a:lnTo>
                  <a:pt x="8619004" y="2452801"/>
                </a:lnTo>
                <a:cubicBezTo>
                  <a:pt x="8619004" y="2506246"/>
                  <a:pt x="8586510" y="2552101"/>
                  <a:pt x="8540201" y="2571689"/>
                </a:cubicBezTo>
                <a:lnTo>
                  <a:pt x="8492131" y="2581393"/>
                </a:lnTo>
                <a:lnTo>
                  <a:pt x="8492131" y="2582131"/>
                </a:lnTo>
                <a:lnTo>
                  <a:pt x="8468651" y="2584498"/>
                </a:lnTo>
                <a:cubicBezTo>
                  <a:pt x="8422453" y="2593951"/>
                  <a:pt x="8384841" y="2626971"/>
                  <a:pt x="8368922" y="2670447"/>
                </a:cubicBezTo>
                <a:lnTo>
                  <a:pt x="8368671" y="2671870"/>
                </a:lnTo>
                <a:lnTo>
                  <a:pt x="8368671" y="2940196"/>
                </a:lnTo>
                <a:cubicBezTo>
                  <a:pt x="8368671" y="3011456"/>
                  <a:pt x="8310904" y="3069223"/>
                  <a:pt x="8239644" y="3069223"/>
                </a:cubicBezTo>
                <a:lnTo>
                  <a:pt x="8239645" y="3069222"/>
                </a:lnTo>
                <a:cubicBezTo>
                  <a:pt x="8168385" y="3069222"/>
                  <a:pt x="8110618" y="3011455"/>
                  <a:pt x="8110618" y="2940195"/>
                </a:cubicBezTo>
                <a:lnTo>
                  <a:pt x="8110618" y="2421638"/>
                </a:lnTo>
                <a:lnTo>
                  <a:pt x="8108615" y="2410288"/>
                </a:lnTo>
                <a:cubicBezTo>
                  <a:pt x="8092696" y="2366812"/>
                  <a:pt x="8055084" y="2333792"/>
                  <a:pt x="8008886" y="2324339"/>
                </a:cubicBezTo>
                <a:lnTo>
                  <a:pt x="7985406" y="2321972"/>
                </a:lnTo>
                <a:lnTo>
                  <a:pt x="7985406" y="2321234"/>
                </a:lnTo>
                <a:lnTo>
                  <a:pt x="7937336" y="2311530"/>
                </a:lnTo>
                <a:cubicBezTo>
                  <a:pt x="7891027" y="2291942"/>
                  <a:pt x="7858533" y="2246087"/>
                  <a:pt x="7858533" y="2192642"/>
                </a:cubicBezTo>
                <a:lnTo>
                  <a:pt x="7858533" y="1816267"/>
                </a:lnTo>
                <a:lnTo>
                  <a:pt x="7850144" y="1774717"/>
                </a:lnTo>
                <a:cubicBezTo>
                  <a:pt x="7830557" y="1728407"/>
                  <a:pt x="7784702" y="1695913"/>
                  <a:pt x="7731257" y="1695913"/>
                </a:cubicBezTo>
                <a:cubicBezTo>
                  <a:pt x="7677812" y="1695913"/>
                  <a:pt x="7631957" y="1728407"/>
                  <a:pt x="7612369" y="1774717"/>
                </a:cubicBezTo>
                <a:lnTo>
                  <a:pt x="7610180" y="1785562"/>
                </a:lnTo>
                <a:lnTo>
                  <a:pt x="7610180" y="1954864"/>
                </a:lnTo>
                <a:cubicBezTo>
                  <a:pt x="7610180" y="2008309"/>
                  <a:pt x="7577686" y="2054164"/>
                  <a:pt x="7531377" y="2073752"/>
                </a:cubicBezTo>
                <a:lnTo>
                  <a:pt x="7483307" y="2083456"/>
                </a:lnTo>
                <a:lnTo>
                  <a:pt x="7483307" y="2084194"/>
                </a:lnTo>
                <a:lnTo>
                  <a:pt x="7459827" y="2086561"/>
                </a:lnTo>
                <a:cubicBezTo>
                  <a:pt x="7413629" y="2096014"/>
                  <a:pt x="7376017" y="2129034"/>
                  <a:pt x="7360098" y="2172510"/>
                </a:cubicBezTo>
                <a:lnTo>
                  <a:pt x="7359846" y="2173939"/>
                </a:lnTo>
                <a:lnTo>
                  <a:pt x="7359846" y="2207025"/>
                </a:lnTo>
                <a:cubicBezTo>
                  <a:pt x="7359846" y="2278285"/>
                  <a:pt x="7302079" y="2336052"/>
                  <a:pt x="7230819" y="2336052"/>
                </a:cubicBezTo>
                <a:lnTo>
                  <a:pt x="7230820" y="2336051"/>
                </a:lnTo>
                <a:cubicBezTo>
                  <a:pt x="7159560" y="2336051"/>
                  <a:pt x="7101793" y="2278284"/>
                  <a:pt x="7101793" y="2207024"/>
                </a:cubicBezTo>
                <a:close/>
                <a:moveTo>
                  <a:pt x="6586062" y="0"/>
                </a:moveTo>
                <a:lnTo>
                  <a:pt x="7101793" y="0"/>
                </a:lnTo>
                <a:lnTo>
                  <a:pt x="7101792" y="2223547"/>
                </a:lnTo>
                <a:lnTo>
                  <a:pt x="7091654" y="2173328"/>
                </a:lnTo>
                <a:cubicBezTo>
                  <a:pt x="7072066" y="2127018"/>
                  <a:pt x="7026211" y="2094524"/>
                  <a:pt x="6972766" y="2094524"/>
                </a:cubicBezTo>
                <a:cubicBezTo>
                  <a:pt x="6919321" y="2094524"/>
                  <a:pt x="6873466" y="2127018"/>
                  <a:pt x="6853879" y="2173328"/>
                </a:cubicBezTo>
                <a:lnTo>
                  <a:pt x="6844115" y="2221688"/>
                </a:lnTo>
                <a:lnTo>
                  <a:pt x="6844115" y="2808090"/>
                </a:lnTo>
                <a:cubicBezTo>
                  <a:pt x="6844115" y="2879350"/>
                  <a:pt x="6786348" y="2937117"/>
                  <a:pt x="6715088" y="2937117"/>
                </a:cubicBezTo>
                <a:lnTo>
                  <a:pt x="6715089" y="2937116"/>
                </a:lnTo>
                <a:cubicBezTo>
                  <a:pt x="6643829" y="2937116"/>
                  <a:pt x="6586062" y="2879349"/>
                  <a:pt x="6586062" y="2808089"/>
                </a:cubicBezTo>
                <a:close/>
                <a:moveTo>
                  <a:pt x="4563129" y="0"/>
                </a:moveTo>
                <a:lnTo>
                  <a:pt x="6586062" y="0"/>
                </a:lnTo>
                <a:lnTo>
                  <a:pt x="6586061" y="1911127"/>
                </a:lnTo>
                <a:lnTo>
                  <a:pt x="6575923" y="1860908"/>
                </a:lnTo>
                <a:cubicBezTo>
                  <a:pt x="6556335" y="1814598"/>
                  <a:pt x="6510480" y="1782104"/>
                  <a:pt x="6457035" y="1782104"/>
                </a:cubicBezTo>
                <a:cubicBezTo>
                  <a:pt x="6403590" y="1782104"/>
                  <a:pt x="6357735" y="1814598"/>
                  <a:pt x="6338148" y="1860908"/>
                </a:cubicBezTo>
                <a:lnTo>
                  <a:pt x="6334550" y="1878727"/>
                </a:lnTo>
                <a:lnTo>
                  <a:pt x="6334550" y="2187673"/>
                </a:lnTo>
                <a:cubicBezTo>
                  <a:pt x="6334550" y="2258933"/>
                  <a:pt x="6276783" y="2316700"/>
                  <a:pt x="6205523" y="2316700"/>
                </a:cubicBezTo>
                <a:lnTo>
                  <a:pt x="6205524" y="2316699"/>
                </a:lnTo>
                <a:cubicBezTo>
                  <a:pt x="6134264" y="2316699"/>
                  <a:pt x="6076497" y="2258932"/>
                  <a:pt x="6076497" y="2187672"/>
                </a:cubicBezTo>
                <a:lnTo>
                  <a:pt x="6076497" y="2140934"/>
                </a:lnTo>
                <a:lnTo>
                  <a:pt x="6057827" y="2108392"/>
                </a:lnTo>
                <a:cubicBezTo>
                  <a:pt x="6038544" y="2085026"/>
                  <a:pt x="6011561" y="2068250"/>
                  <a:pt x="5980763" y="2061948"/>
                </a:cubicBezTo>
                <a:lnTo>
                  <a:pt x="5957283" y="2059581"/>
                </a:lnTo>
                <a:lnTo>
                  <a:pt x="5957283" y="2058843"/>
                </a:lnTo>
                <a:lnTo>
                  <a:pt x="5909213" y="2049139"/>
                </a:lnTo>
                <a:cubicBezTo>
                  <a:pt x="5862904" y="2029551"/>
                  <a:pt x="5830410" y="1983696"/>
                  <a:pt x="5830410" y="1930251"/>
                </a:cubicBezTo>
                <a:lnTo>
                  <a:pt x="5830410" y="1816267"/>
                </a:lnTo>
                <a:lnTo>
                  <a:pt x="5822021" y="1774717"/>
                </a:lnTo>
                <a:cubicBezTo>
                  <a:pt x="5802434" y="1728407"/>
                  <a:pt x="5756579" y="1695913"/>
                  <a:pt x="5703134" y="1695913"/>
                </a:cubicBezTo>
                <a:cubicBezTo>
                  <a:pt x="5649689" y="1695913"/>
                  <a:pt x="5603834" y="1728407"/>
                  <a:pt x="5584246" y="1774717"/>
                </a:cubicBezTo>
                <a:lnTo>
                  <a:pt x="5582057" y="1785561"/>
                </a:lnTo>
                <a:lnTo>
                  <a:pt x="5582057" y="2066181"/>
                </a:lnTo>
                <a:cubicBezTo>
                  <a:pt x="5582057" y="2119626"/>
                  <a:pt x="5549563" y="2165481"/>
                  <a:pt x="5503254" y="2185069"/>
                </a:cubicBezTo>
                <a:lnTo>
                  <a:pt x="5455184" y="2194773"/>
                </a:lnTo>
                <a:lnTo>
                  <a:pt x="5455184" y="2195511"/>
                </a:lnTo>
                <a:lnTo>
                  <a:pt x="5431704" y="2197878"/>
                </a:lnTo>
                <a:cubicBezTo>
                  <a:pt x="5385506" y="2207331"/>
                  <a:pt x="5347894" y="2240351"/>
                  <a:pt x="5331975" y="2283827"/>
                </a:cubicBezTo>
                <a:lnTo>
                  <a:pt x="5329771" y="2296316"/>
                </a:lnTo>
                <a:lnTo>
                  <a:pt x="5329771" y="2565398"/>
                </a:lnTo>
                <a:cubicBezTo>
                  <a:pt x="5329771" y="2636658"/>
                  <a:pt x="5272004" y="2694425"/>
                  <a:pt x="5200744" y="2694425"/>
                </a:cubicBezTo>
                <a:lnTo>
                  <a:pt x="5200745" y="2694424"/>
                </a:lnTo>
                <a:cubicBezTo>
                  <a:pt x="5129485" y="2694424"/>
                  <a:pt x="5071718" y="2636657"/>
                  <a:pt x="5071718" y="2565397"/>
                </a:cubicBezTo>
                <a:lnTo>
                  <a:pt x="5071718" y="2422778"/>
                </a:lnTo>
                <a:lnTo>
                  <a:pt x="5069514" y="2410288"/>
                </a:lnTo>
                <a:cubicBezTo>
                  <a:pt x="5053595" y="2366812"/>
                  <a:pt x="5015983" y="2333792"/>
                  <a:pt x="4969785" y="2324339"/>
                </a:cubicBezTo>
                <a:lnTo>
                  <a:pt x="4946305" y="2321972"/>
                </a:lnTo>
                <a:lnTo>
                  <a:pt x="4946305" y="2321234"/>
                </a:lnTo>
                <a:lnTo>
                  <a:pt x="4898235" y="2311530"/>
                </a:lnTo>
                <a:cubicBezTo>
                  <a:pt x="4851926" y="2291942"/>
                  <a:pt x="4819432" y="2246087"/>
                  <a:pt x="4819432" y="2192642"/>
                </a:cubicBezTo>
                <a:lnTo>
                  <a:pt x="4819432" y="1816266"/>
                </a:lnTo>
                <a:lnTo>
                  <a:pt x="4811043" y="1774717"/>
                </a:lnTo>
                <a:cubicBezTo>
                  <a:pt x="4791456" y="1728407"/>
                  <a:pt x="4745601" y="1695913"/>
                  <a:pt x="4692156" y="1695913"/>
                </a:cubicBezTo>
                <a:cubicBezTo>
                  <a:pt x="4620896" y="1695913"/>
                  <a:pt x="4563129" y="1753680"/>
                  <a:pt x="4563129" y="1824940"/>
                </a:cubicBezTo>
                <a:close/>
                <a:moveTo>
                  <a:pt x="2554390" y="0"/>
                </a:moveTo>
                <a:lnTo>
                  <a:pt x="4563014" y="0"/>
                </a:lnTo>
                <a:lnTo>
                  <a:pt x="4563013" y="1842446"/>
                </a:lnTo>
                <a:cubicBezTo>
                  <a:pt x="4563013" y="1895891"/>
                  <a:pt x="4530519" y="1941746"/>
                  <a:pt x="4484210" y="1961334"/>
                </a:cubicBezTo>
                <a:lnTo>
                  <a:pt x="4436140" y="1971038"/>
                </a:lnTo>
                <a:lnTo>
                  <a:pt x="4436140" y="1971776"/>
                </a:lnTo>
                <a:lnTo>
                  <a:pt x="4412660" y="1974143"/>
                </a:lnTo>
                <a:cubicBezTo>
                  <a:pt x="4381861" y="1980445"/>
                  <a:pt x="4354879" y="1997221"/>
                  <a:pt x="4335595" y="2020587"/>
                </a:cubicBezTo>
                <a:lnTo>
                  <a:pt x="4314688" y="2057030"/>
                </a:lnTo>
                <a:lnTo>
                  <a:pt x="4314688" y="2192642"/>
                </a:lnTo>
                <a:cubicBezTo>
                  <a:pt x="4314688" y="2246087"/>
                  <a:pt x="4282194" y="2291942"/>
                  <a:pt x="4235885" y="2311530"/>
                </a:cubicBezTo>
                <a:lnTo>
                  <a:pt x="4187817" y="2321234"/>
                </a:lnTo>
                <a:lnTo>
                  <a:pt x="4187817" y="2321972"/>
                </a:lnTo>
                <a:lnTo>
                  <a:pt x="4164337" y="2324339"/>
                </a:lnTo>
                <a:cubicBezTo>
                  <a:pt x="4133539" y="2330641"/>
                  <a:pt x="4106556" y="2347417"/>
                  <a:pt x="4087273" y="2370783"/>
                </a:cubicBezTo>
                <a:lnTo>
                  <a:pt x="4066134" y="2407628"/>
                </a:lnTo>
                <a:lnTo>
                  <a:pt x="4066134" y="2565398"/>
                </a:lnTo>
                <a:cubicBezTo>
                  <a:pt x="4066134" y="2636658"/>
                  <a:pt x="4008367" y="2694425"/>
                  <a:pt x="3937108" y="2694425"/>
                </a:cubicBezTo>
                <a:lnTo>
                  <a:pt x="3937108" y="2694424"/>
                </a:lnTo>
                <a:cubicBezTo>
                  <a:pt x="3865849" y="2694424"/>
                  <a:pt x="3808081" y="2636657"/>
                  <a:pt x="3808081" y="2565397"/>
                </a:cubicBezTo>
                <a:lnTo>
                  <a:pt x="3808081" y="2001093"/>
                </a:lnTo>
                <a:lnTo>
                  <a:pt x="3799693" y="1959543"/>
                </a:lnTo>
                <a:cubicBezTo>
                  <a:pt x="3780106" y="1913233"/>
                  <a:pt x="3734251" y="1880739"/>
                  <a:pt x="3680806" y="1880739"/>
                </a:cubicBezTo>
                <a:cubicBezTo>
                  <a:pt x="3627361" y="1880739"/>
                  <a:pt x="3581506" y="1913233"/>
                  <a:pt x="3561919" y="1959543"/>
                </a:cubicBezTo>
                <a:lnTo>
                  <a:pt x="3561432" y="1961953"/>
                </a:lnTo>
                <a:lnTo>
                  <a:pt x="3561432" y="2209143"/>
                </a:lnTo>
                <a:cubicBezTo>
                  <a:pt x="3561432" y="2262588"/>
                  <a:pt x="3528938" y="2308443"/>
                  <a:pt x="3482628" y="2328031"/>
                </a:cubicBezTo>
                <a:lnTo>
                  <a:pt x="3438828" y="2336873"/>
                </a:lnTo>
                <a:lnTo>
                  <a:pt x="3438828" y="2338239"/>
                </a:lnTo>
                <a:lnTo>
                  <a:pt x="3415348" y="2340606"/>
                </a:lnTo>
                <a:cubicBezTo>
                  <a:pt x="3369150" y="2350059"/>
                  <a:pt x="3331538" y="2383079"/>
                  <a:pt x="3315619" y="2426555"/>
                </a:cubicBezTo>
                <a:lnTo>
                  <a:pt x="3307418" y="2473026"/>
                </a:lnTo>
                <a:lnTo>
                  <a:pt x="3307418" y="2940195"/>
                </a:lnTo>
                <a:cubicBezTo>
                  <a:pt x="3307418" y="3011455"/>
                  <a:pt x="3249651" y="3069222"/>
                  <a:pt x="3178391" y="3069222"/>
                </a:cubicBezTo>
                <a:lnTo>
                  <a:pt x="3178392" y="3069223"/>
                </a:lnTo>
                <a:cubicBezTo>
                  <a:pt x="3107131" y="3069223"/>
                  <a:pt x="3049365" y="3011456"/>
                  <a:pt x="3049365" y="2940196"/>
                </a:cubicBezTo>
                <a:lnTo>
                  <a:pt x="3049365" y="1954092"/>
                </a:lnTo>
                <a:lnTo>
                  <a:pt x="3033348" y="1927693"/>
                </a:lnTo>
                <a:cubicBezTo>
                  <a:pt x="3009683" y="1899017"/>
                  <a:pt x="2973869" y="1880739"/>
                  <a:pt x="2933785" y="1880739"/>
                </a:cubicBezTo>
                <a:cubicBezTo>
                  <a:pt x="2880341" y="1880739"/>
                  <a:pt x="2834485" y="1913233"/>
                  <a:pt x="2814898" y="1959543"/>
                </a:cubicBezTo>
                <a:lnTo>
                  <a:pt x="2812442" y="1971703"/>
                </a:lnTo>
                <a:lnTo>
                  <a:pt x="2812442" y="2487377"/>
                </a:lnTo>
                <a:cubicBezTo>
                  <a:pt x="2812442" y="2558637"/>
                  <a:pt x="2754675" y="2616404"/>
                  <a:pt x="2683415" y="2616404"/>
                </a:cubicBezTo>
                <a:lnTo>
                  <a:pt x="2683416" y="2616403"/>
                </a:lnTo>
                <a:cubicBezTo>
                  <a:pt x="2612156" y="2616403"/>
                  <a:pt x="2554390" y="2558636"/>
                  <a:pt x="2554390" y="2487376"/>
                </a:cubicBezTo>
                <a:close/>
                <a:moveTo>
                  <a:pt x="2038281" y="0"/>
                </a:moveTo>
                <a:lnTo>
                  <a:pt x="2554389" y="0"/>
                </a:lnTo>
                <a:lnTo>
                  <a:pt x="2554388" y="2462247"/>
                </a:lnTo>
                <a:lnTo>
                  <a:pt x="2544249" y="2412029"/>
                </a:lnTo>
                <a:cubicBezTo>
                  <a:pt x="2524662" y="2365719"/>
                  <a:pt x="2478807" y="2333225"/>
                  <a:pt x="2425362" y="2333225"/>
                </a:cubicBezTo>
                <a:cubicBezTo>
                  <a:pt x="2354102" y="2333225"/>
                  <a:pt x="2296335" y="2390992"/>
                  <a:pt x="2296335" y="2462252"/>
                </a:cubicBezTo>
                <a:lnTo>
                  <a:pt x="2296335" y="3410798"/>
                </a:lnTo>
                <a:cubicBezTo>
                  <a:pt x="2296335" y="3482058"/>
                  <a:pt x="2238568" y="3539825"/>
                  <a:pt x="2167308" y="3539825"/>
                </a:cubicBezTo>
                <a:lnTo>
                  <a:pt x="2167309" y="3539824"/>
                </a:lnTo>
                <a:cubicBezTo>
                  <a:pt x="2096048" y="3539824"/>
                  <a:pt x="2038281" y="3482057"/>
                  <a:pt x="2038281" y="3410797"/>
                </a:cubicBezTo>
                <a:close/>
                <a:moveTo>
                  <a:pt x="1025296" y="0"/>
                </a:moveTo>
                <a:lnTo>
                  <a:pt x="2038281" y="0"/>
                </a:lnTo>
                <a:lnTo>
                  <a:pt x="2038280" y="2363613"/>
                </a:lnTo>
                <a:lnTo>
                  <a:pt x="2028142" y="2313394"/>
                </a:lnTo>
                <a:cubicBezTo>
                  <a:pt x="2008554" y="2267084"/>
                  <a:pt x="1962699" y="2234590"/>
                  <a:pt x="1909254" y="2234590"/>
                </a:cubicBezTo>
                <a:cubicBezTo>
                  <a:pt x="1855809" y="2234590"/>
                  <a:pt x="1809954" y="2267084"/>
                  <a:pt x="1790367" y="2313394"/>
                </a:cubicBezTo>
                <a:lnTo>
                  <a:pt x="1780603" y="2361754"/>
                </a:lnTo>
                <a:lnTo>
                  <a:pt x="1780603" y="2692556"/>
                </a:lnTo>
                <a:cubicBezTo>
                  <a:pt x="1780603" y="2763816"/>
                  <a:pt x="1722836" y="2821583"/>
                  <a:pt x="1651576" y="2821583"/>
                </a:cubicBezTo>
                <a:lnTo>
                  <a:pt x="1651577" y="2821582"/>
                </a:lnTo>
                <a:cubicBezTo>
                  <a:pt x="1580317" y="2821582"/>
                  <a:pt x="1522551" y="2763815"/>
                  <a:pt x="1522551" y="2692555"/>
                </a:cubicBezTo>
                <a:lnTo>
                  <a:pt x="1522551" y="1963074"/>
                </a:lnTo>
                <a:lnTo>
                  <a:pt x="1521838" y="1959543"/>
                </a:lnTo>
                <a:cubicBezTo>
                  <a:pt x="1502252" y="1913233"/>
                  <a:pt x="1456396" y="1880739"/>
                  <a:pt x="1402952" y="1880739"/>
                </a:cubicBezTo>
                <a:cubicBezTo>
                  <a:pt x="1349507" y="1880739"/>
                  <a:pt x="1303651" y="1913233"/>
                  <a:pt x="1284064" y="1959543"/>
                </a:cubicBezTo>
                <a:lnTo>
                  <a:pt x="1283350" y="1963076"/>
                </a:lnTo>
                <a:lnTo>
                  <a:pt x="1283350" y="2311237"/>
                </a:lnTo>
                <a:cubicBezTo>
                  <a:pt x="1283350" y="2382497"/>
                  <a:pt x="1225583" y="2440264"/>
                  <a:pt x="1154324" y="2440264"/>
                </a:cubicBezTo>
                <a:lnTo>
                  <a:pt x="1154324" y="2440263"/>
                </a:lnTo>
                <a:cubicBezTo>
                  <a:pt x="1083064" y="2440263"/>
                  <a:pt x="1025296" y="2382496"/>
                  <a:pt x="1025296" y="2311236"/>
                </a:cubicBezTo>
                <a:close/>
                <a:moveTo>
                  <a:pt x="509565" y="0"/>
                </a:moveTo>
                <a:lnTo>
                  <a:pt x="1025296" y="0"/>
                </a:lnTo>
                <a:lnTo>
                  <a:pt x="1025295" y="2327759"/>
                </a:lnTo>
                <a:lnTo>
                  <a:pt x="1015157" y="2277540"/>
                </a:lnTo>
                <a:cubicBezTo>
                  <a:pt x="995569" y="2231230"/>
                  <a:pt x="949714" y="2198736"/>
                  <a:pt x="896269" y="2198736"/>
                </a:cubicBezTo>
                <a:cubicBezTo>
                  <a:pt x="842824" y="2198736"/>
                  <a:pt x="796969" y="2231230"/>
                  <a:pt x="777382" y="2277540"/>
                </a:cubicBezTo>
                <a:lnTo>
                  <a:pt x="767618" y="2325901"/>
                </a:lnTo>
                <a:lnTo>
                  <a:pt x="767618" y="2411240"/>
                </a:lnTo>
                <a:cubicBezTo>
                  <a:pt x="767618" y="2482500"/>
                  <a:pt x="709851" y="2540267"/>
                  <a:pt x="638591" y="2540267"/>
                </a:cubicBezTo>
                <a:lnTo>
                  <a:pt x="638592" y="2540266"/>
                </a:lnTo>
                <a:cubicBezTo>
                  <a:pt x="567332" y="2540266"/>
                  <a:pt x="509565" y="2482499"/>
                  <a:pt x="509565" y="2411239"/>
                </a:cubicBezTo>
                <a:close/>
                <a:moveTo>
                  <a:pt x="0" y="0"/>
                </a:moveTo>
                <a:lnTo>
                  <a:pt x="509565" y="0"/>
                </a:lnTo>
                <a:lnTo>
                  <a:pt x="509564" y="1817219"/>
                </a:lnTo>
                <a:lnTo>
                  <a:pt x="499426" y="1767000"/>
                </a:lnTo>
                <a:cubicBezTo>
                  <a:pt x="479838" y="1720690"/>
                  <a:pt x="433983" y="1688196"/>
                  <a:pt x="380538" y="1688196"/>
                </a:cubicBezTo>
                <a:cubicBezTo>
                  <a:pt x="327093" y="1688196"/>
                  <a:pt x="281238" y="1720690"/>
                  <a:pt x="261651" y="1767000"/>
                </a:cubicBezTo>
                <a:lnTo>
                  <a:pt x="258053" y="1784819"/>
                </a:lnTo>
                <a:lnTo>
                  <a:pt x="258053" y="1873737"/>
                </a:lnTo>
                <a:cubicBezTo>
                  <a:pt x="258053" y="1944997"/>
                  <a:pt x="200286" y="2002764"/>
                  <a:pt x="129026" y="2002764"/>
                </a:cubicBezTo>
                <a:lnTo>
                  <a:pt x="129027" y="2002763"/>
                </a:lnTo>
                <a:cubicBezTo>
                  <a:pt x="57767" y="2002763"/>
                  <a:pt x="0" y="1944996"/>
                  <a:pt x="0" y="1873736"/>
                </a:cubicBez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8498411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3673775" y="-346183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6638800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-9557" y="-614340"/>
            <a:ext cx="9127247" cy="5587836"/>
          </a:xfrm>
          <a:custGeom>
            <a:avLst/>
            <a:gdLst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1838253 h 5941133"/>
              <a:gd name="connsiteX4" fmla="*/ 3419057 w 9117690"/>
              <a:gd name="connsiteY4" fmla="*/ 1839121 h 5941133"/>
              <a:gd name="connsiteX5" fmla="*/ 3418663 w 9117690"/>
              <a:gd name="connsiteY5" fmla="*/ 1839087 h 5941133"/>
              <a:gd name="connsiteX6" fmla="*/ 2554390 w 9117690"/>
              <a:gd name="connsiteY6" fmla="*/ 0 h 5941133"/>
              <a:gd name="connsiteX7" fmla="*/ 2554391 w 9117690"/>
              <a:gd name="connsiteY7" fmla="*/ 0 h 5941133"/>
              <a:gd name="connsiteX8" fmla="*/ 2554391 w 9117690"/>
              <a:gd name="connsiteY8" fmla="*/ 2318411 h 5941133"/>
              <a:gd name="connsiteX9" fmla="*/ 2683417 w 9117690"/>
              <a:gd name="connsiteY9" fmla="*/ 2447438 h 5941133"/>
              <a:gd name="connsiteX10" fmla="*/ 2683416 w 9117690"/>
              <a:gd name="connsiteY10" fmla="*/ 2447439 h 5941133"/>
              <a:gd name="connsiteX11" fmla="*/ 2812443 w 9117690"/>
              <a:gd name="connsiteY11" fmla="*/ 2318412 h 5941133"/>
              <a:gd name="connsiteX12" fmla="*/ 2812443 w 9117690"/>
              <a:gd name="connsiteY12" fmla="*/ 1810690 h 5941133"/>
              <a:gd name="connsiteX13" fmla="*/ 2814899 w 9117690"/>
              <a:gd name="connsiteY13" fmla="*/ 1798530 h 5941133"/>
              <a:gd name="connsiteX14" fmla="*/ 2933786 w 9117690"/>
              <a:gd name="connsiteY14" fmla="*/ 1719726 h 5941133"/>
              <a:gd name="connsiteX15" fmla="*/ 3033349 w 9117690"/>
              <a:gd name="connsiteY15" fmla="*/ 1766680 h 5941133"/>
              <a:gd name="connsiteX16" fmla="*/ 3049366 w 9117690"/>
              <a:gd name="connsiteY16" fmla="*/ 1793079 h 5941133"/>
              <a:gd name="connsiteX17" fmla="*/ 3049366 w 9117690"/>
              <a:gd name="connsiteY17" fmla="*/ 2445224 h 5941133"/>
              <a:gd name="connsiteX18" fmla="*/ 3178393 w 9117690"/>
              <a:gd name="connsiteY18" fmla="*/ 2574251 h 5941133"/>
              <a:gd name="connsiteX19" fmla="*/ 3178392 w 9117690"/>
              <a:gd name="connsiteY19" fmla="*/ 2574250 h 5941133"/>
              <a:gd name="connsiteX20" fmla="*/ 3307419 w 9117690"/>
              <a:gd name="connsiteY20" fmla="*/ 2445223 h 5941133"/>
              <a:gd name="connsiteX21" fmla="*/ 3307419 w 9117690"/>
              <a:gd name="connsiteY21" fmla="*/ 1978054 h 5941133"/>
              <a:gd name="connsiteX22" fmla="*/ 3315620 w 9117690"/>
              <a:gd name="connsiteY22" fmla="*/ 1931583 h 5941133"/>
              <a:gd name="connsiteX23" fmla="*/ 3415349 w 9117690"/>
              <a:gd name="connsiteY23" fmla="*/ 1845634 h 5941133"/>
              <a:gd name="connsiteX24" fmla="*/ 3438829 w 9117690"/>
              <a:gd name="connsiteY24" fmla="*/ 1843267 h 5941133"/>
              <a:gd name="connsiteX25" fmla="*/ 3438829 w 9117690"/>
              <a:gd name="connsiteY25" fmla="*/ 1841901 h 5941133"/>
              <a:gd name="connsiteX26" fmla="*/ 3482629 w 9117690"/>
              <a:gd name="connsiteY26" fmla="*/ 1833059 h 5941133"/>
              <a:gd name="connsiteX27" fmla="*/ 3561433 w 9117690"/>
              <a:gd name="connsiteY27" fmla="*/ 1714171 h 5941133"/>
              <a:gd name="connsiteX28" fmla="*/ 3561433 w 9117690"/>
              <a:gd name="connsiteY28" fmla="*/ 1459030 h 5941133"/>
              <a:gd name="connsiteX29" fmla="*/ 3561920 w 9117690"/>
              <a:gd name="connsiteY29" fmla="*/ 1456620 h 5941133"/>
              <a:gd name="connsiteX30" fmla="*/ 3680807 w 9117690"/>
              <a:gd name="connsiteY30" fmla="*/ 1377816 h 5941133"/>
              <a:gd name="connsiteX31" fmla="*/ 3799694 w 9117690"/>
              <a:gd name="connsiteY31" fmla="*/ 1456620 h 5941133"/>
              <a:gd name="connsiteX32" fmla="*/ 3808082 w 9117690"/>
              <a:gd name="connsiteY32" fmla="*/ 1498170 h 5941133"/>
              <a:gd name="connsiteX33" fmla="*/ 3808082 w 9117690"/>
              <a:gd name="connsiteY33" fmla="*/ 1990915 h 5941133"/>
              <a:gd name="connsiteX34" fmla="*/ 3937109 w 9117690"/>
              <a:gd name="connsiteY34" fmla="*/ 2119942 h 5941133"/>
              <a:gd name="connsiteX35" fmla="*/ 3937109 w 9117690"/>
              <a:gd name="connsiteY35" fmla="*/ 2119943 h 5941133"/>
              <a:gd name="connsiteX36" fmla="*/ 4066135 w 9117690"/>
              <a:gd name="connsiteY36" fmla="*/ 1990916 h 5941133"/>
              <a:gd name="connsiteX37" fmla="*/ 4066135 w 9117690"/>
              <a:gd name="connsiteY37" fmla="*/ 1833147 h 5941133"/>
              <a:gd name="connsiteX38" fmla="*/ 4087274 w 9117690"/>
              <a:gd name="connsiteY38" fmla="*/ 1796301 h 5941133"/>
              <a:gd name="connsiteX39" fmla="*/ 4164338 w 9117690"/>
              <a:gd name="connsiteY39" fmla="*/ 1749857 h 5941133"/>
              <a:gd name="connsiteX40" fmla="*/ 4187818 w 9117690"/>
              <a:gd name="connsiteY40" fmla="*/ 1747490 h 5941133"/>
              <a:gd name="connsiteX41" fmla="*/ 4187818 w 9117690"/>
              <a:gd name="connsiteY41" fmla="*/ 1746752 h 5941133"/>
              <a:gd name="connsiteX42" fmla="*/ 4235886 w 9117690"/>
              <a:gd name="connsiteY42" fmla="*/ 1737048 h 5941133"/>
              <a:gd name="connsiteX43" fmla="*/ 4314689 w 9117690"/>
              <a:gd name="connsiteY43" fmla="*/ 1618160 h 5941133"/>
              <a:gd name="connsiteX44" fmla="*/ 4314689 w 9117690"/>
              <a:gd name="connsiteY44" fmla="*/ 1482548 h 5941133"/>
              <a:gd name="connsiteX45" fmla="*/ 4335596 w 9117690"/>
              <a:gd name="connsiteY45" fmla="*/ 1446105 h 5941133"/>
              <a:gd name="connsiteX46" fmla="*/ 4412661 w 9117690"/>
              <a:gd name="connsiteY46" fmla="*/ 1399661 h 5941133"/>
              <a:gd name="connsiteX47" fmla="*/ 4436141 w 9117690"/>
              <a:gd name="connsiteY47" fmla="*/ 1397294 h 5941133"/>
              <a:gd name="connsiteX48" fmla="*/ 4436141 w 9117690"/>
              <a:gd name="connsiteY48" fmla="*/ 1396556 h 5941133"/>
              <a:gd name="connsiteX49" fmla="*/ 4484211 w 9117690"/>
              <a:gd name="connsiteY49" fmla="*/ 1386852 h 5941133"/>
              <a:gd name="connsiteX50" fmla="*/ 4563014 w 9117690"/>
              <a:gd name="connsiteY50" fmla="*/ 1267964 h 5941133"/>
              <a:gd name="connsiteX51" fmla="*/ 4563015 w 9117690"/>
              <a:gd name="connsiteY51" fmla="*/ 0 h 5941133"/>
              <a:gd name="connsiteX52" fmla="*/ 4563130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0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0 h 5941133"/>
              <a:gd name="connsiteX344" fmla="*/ 1025297 w 9117690"/>
              <a:gd name="connsiteY344" fmla="*/ 2460323 h 5941133"/>
              <a:gd name="connsiteX345" fmla="*/ 1154325 w 9117690"/>
              <a:gd name="connsiteY345" fmla="*/ 2589350 h 5941133"/>
              <a:gd name="connsiteX346" fmla="*/ 1154325 w 9117690"/>
              <a:gd name="connsiteY346" fmla="*/ 2589351 h 5941133"/>
              <a:gd name="connsiteX347" fmla="*/ 1283351 w 9117690"/>
              <a:gd name="connsiteY347" fmla="*/ 2460324 h 5941133"/>
              <a:gd name="connsiteX348" fmla="*/ 1283351 w 9117690"/>
              <a:gd name="connsiteY348" fmla="*/ 2199627 h 5941133"/>
              <a:gd name="connsiteX349" fmla="*/ 1284065 w 9117690"/>
              <a:gd name="connsiteY349" fmla="*/ 2196094 h 5941133"/>
              <a:gd name="connsiteX350" fmla="*/ 1402953 w 9117690"/>
              <a:gd name="connsiteY350" fmla="*/ 2117290 h 5941133"/>
              <a:gd name="connsiteX351" fmla="*/ 1521839 w 9117690"/>
              <a:gd name="connsiteY351" fmla="*/ 2196094 h 5941133"/>
              <a:gd name="connsiteX352" fmla="*/ 1522552 w 9117690"/>
              <a:gd name="connsiteY352" fmla="*/ 2199625 h 5941133"/>
              <a:gd name="connsiteX353" fmla="*/ 1522552 w 9117690"/>
              <a:gd name="connsiteY353" fmla="*/ 2372515 h 5941133"/>
              <a:gd name="connsiteX354" fmla="*/ 1651578 w 9117690"/>
              <a:gd name="connsiteY354" fmla="*/ 2501542 h 5941133"/>
              <a:gd name="connsiteX355" fmla="*/ 1651577 w 9117690"/>
              <a:gd name="connsiteY355" fmla="*/ 2501543 h 5941133"/>
              <a:gd name="connsiteX356" fmla="*/ 1780604 w 9117690"/>
              <a:gd name="connsiteY356" fmla="*/ 2372516 h 5941133"/>
              <a:gd name="connsiteX357" fmla="*/ 1780604 w 9117690"/>
              <a:gd name="connsiteY357" fmla="*/ 2041714 h 5941133"/>
              <a:gd name="connsiteX358" fmla="*/ 1790368 w 9117690"/>
              <a:gd name="connsiteY358" fmla="*/ 1993354 h 5941133"/>
              <a:gd name="connsiteX359" fmla="*/ 1909255 w 9117690"/>
              <a:gd name="connsiteY359" fmla="*/ 1914550 h 5941133"/>
              <a:gd name="connsiteX360" fmla="*/ 2028143 w 9117690"/>
              <a:gd name="connsiteY360" fmla="*/ 1993354 h 5941133"/>
              <a:gd name="connsiteX361" fmla="*/ 2038281 w 9117690"/>
              <a:gd name="connsiteY361" fmla="*/ 2043573 h 5941133"/>
              <a:gd name="connsiteX362" fmla="*/ 2038282 w 9117690"/>
              <a:gd name="connsiteY362" fmla="*/ 0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0 h 5941133"/>
              <a:gd name="connsiteX346" fmla="*/ 1025297 w 9117690"/>
              <a:gd name="connsiteY346" fmla="*/ 2460323 h 5941133"/>
              <a:gd name="connsiteX347" fmla="*/ 1154325 w 9117690"/>
              <a:gd name="connsiteY347" fmla="*/ 2589350 h 5941133"/>
              <a:gd name="connsiteX348" fmla="*/ 1154325 w 9117690"/>
              <a:gd name="connsiteY348" fmla="*/ 2589351 h 5941133"/>
              <a:gd name="connsiteX349" fmla="*/ 1283351 w 9117690"/>
              <a:gd name="connsiteY349" fmla="*/ 2460324 h 5941133"/>
              <a:gd name="connsiteX350" fmla="*/ 1283351 w 9117690"/>
              <a:gd name="connsiteY350" fmla="*/ 2199627 h 5941133"/>
              <a:gd name="connsiteX351" fmla="*/ 1284065 w 9117690"/>
              <a:gd name="connsiteY351" fmla="*/ 2196094 h 5941133"/>
              <a:gd name="connsiteX352" fmla="*/ 1402953 w 9117690"/>
              <a:gd name="connsiteY352" fmla="*/ 2117290 h 5941133"/>
              <a:gd name="connsiteX353" fmla="*/ 1521839 w 9117690"/>
              <a:gd name="connsiteY353" fmla="*/ 2196094 h 5941133"/>
              <a:gd name="connsiteX354" fmla="*/ 1522552 w 9117690"/>
              <a:gd name="connsiteY354" fmla="*/ 2199625 h 5941133"/>
              <a:gd name="connsiteX355" fmla="*/ 1522552 w 9117690"/>
              <a:gd name="connsiteY355" fmla="*/ 2372515 h 5941133"/>
              <a:gd name="connsiteX356" fmla="*/ 1651578 w 9117690"/>
              <a:gd name="connsiteY356" fmla="*/ 2501542 h 5941133"/>
              <a:gd name="connsiteX357" fmla="*/ 1651577 w 9117690"/>
              <a:gd name="connsiteY357" fmla="*/ 2501543 h 5941133"/>
              <a:gd name="connsiteX358" fmla="*/ 1780604 w 9117690"/>
              <a:gd name="connsiteY358" fmla="*/ 2372516 h 5941133"/>
              <a:gd name="connsiteX359" fmla="*/ 1780604 w 9117690"/>
              <a:gd name="connsiteY359" fmla="*/ 2041714 h 5941133"/>
              <a:gd name="connsiteX360" fmla="*/ 1790368 w 9117690"/>
              <a:gd name="connsiteY360" fmla="*/ 1993354 h 5941133"/>
              <a:gd name="connsiteX361" fmla="*/ 1909255 w 9117690"/>
              <a:gd name="connsiteY361" fmla="*/ 1914550 h 5941133"/>
              <a:gd name="connsiteX362" fmla="*/ 2028143 w 9117690"/>
              <a:gd name="connsiteY362" fmla="*/ 1993354 h 5941133"/>
              <a:gd name="connsiteX363" fmla="*/ 2038281 w 9117690"/>
              <a:gd name="connsiteY363" fmla="*/ 2043573 h 5941133"/>
              <a:gd name="connsiteX364" fmla="*/ 2038282 w 9117690"/>
              <a:gd name="connsiteY364" fmla="*/ 0 h 5941133"/>
              <a:gd name="connsiteX365" fmla="*/ 2038282 w 9117690"/>
              <a:gd name="connsiteY365" fmla="*/ 2721348 h 5941133"/>
              <a:gd name="connsiteX366" fmla="*/ 2038281 w 9117690"/>
              <a:gd name="connsiteY366" fmla="*/ 4764921 h 5941133"/>
              <a:gd name="connsiteX367" fmla="*/ 2028143 w 9117690"/>
              <a:gd name="connsiteY367" fmla="*/ 4714702 h 5941133"/>
              <a:gd name="connsiteX368" fmla="*/ 1909255 w 9117690"/>
              <a:gd name="connsiteY368" fmla="*/ 4635898 h 5941133"/>
              <a:gd name="connsiteX369" fmla="*/ 1790368 w 9117690"/>
              <a:gd name="connsiteY369" fmla="*/ 4714702 h 5941133"/>
              <a:gd name="connsiteX370" fmla="*/ 1780604 w 9117690"/>
              <a:gd name="connsiteY370" fmla="*/ 4763062 h 5941133"/>
              <a:gd name="connsiteX371" fmla="*/ 1780604 w 9117690"/>
              <a:gd name="connsiteY371" fmla="*/ 5093864 h 5941133"/>
              <a:gd name="connsiteX372" fmla="*/ 1651577 w 9117690"/>
              <a:gd name="connsiteY372" fmla="*/ 5222891 h 5941133"/>
              <a:gd name="connsiteX373" fmla="*/ 1651578 w 9117690"/>
              <a:gd name="connsiteY373" fmla="*/ 5222890 h 5941133"/>
              <a:gd name="connsiteX374" fmla="*/ 1522552 w 9117690"/>
              <a:gd name="connsiteY374" fmla="*/ 5093863 h 5941133"/>
              <a:gd name="connsiteX375" fmla="*/ 1522552 w 9117690"/>
              <a:gd name="connsiteY375" fmla="*/ 4920973 h 5941133"/>
              <a:gd name="connsiteX376" fmla="*/ 1521839 w 9117690"/>
              <a:gd name="connsiteY376" fmla="*/ 4917442 h 5941133"/>
              <a:gd name="connsiteX377" fmla="*/ 1402953 w 9117690"/>
              <a:gd name="connsiteY377" fmla="*/ 4838638 h 5941133"/>
              <a:gd name="connsiteX378" fmla="*/ 1284065 w 9117690"/>
              <a:gd name="connsiteY378" fmla="*/ 4917442 h 5941133"/>
              <a:gd name="connsiteX379" fmla="*/ 1283351 w 9117690"/>
              <a:gd name="connsiteY379" fmla="*/ 4920975 h 5941133"/>
              <a:gd name="connsiteX380" fmla="*/ 1283351 w 9117690"/>
              <a:gd name="connsiteY380" fmla="*/ 5181672 h 5941133"/>
              <a:gd name="connsiteX381" fmla="*/ 1154325 w 9117690"/>
              <a:gd name="connsiteY381" fmla="*/ 5310699 h 5941133"/>
              <a:gd name="connsiteX382" fmla="*/ 1154325 w 9117690"/>
              <a:gd name="connsiteY382" fmla="*/ 5310698 h 5941133"/>
              <a:gd name="connsiteX383" fmla="*/ 1025297 w 9117690"/>
              <a:gd name="connsiteY383" fmla="*/ 5181671 h 5941133"/>
              <a:gd name="connsiteX384" fmla="*/ 1025297 w 9117690"/>
              <a:gd name="connsiteY384" fmla="*/ 2721348 h 5941133"/>
              <a:gd name="connsiteX385" fmla="*/ 1025296 w 9117690"/>
              <a:gd name="connsiteY385" fmla="*/ 5198194 h 5941133"/>
              <a:gd name="connsiteX386" fmla="*/ 1015158 w 9117690"/>
              <a:gd name="connsiteY386" fmla="*/ 5147975 h 5941133"/>
              <a:gd name="connsiteX387" fmla="*/ 896270 w 9117690"/>
              <a:gd name="connsiteY387" fmla="*/ 5069171 h 5941133"/>
              <a:gd name="connsiteX388" fmla="*/ 777383 w 9117690"/>
              <a:gd name="connsiteY388" fmla="*/ 5147975 h 5941133"/>
              <a:gd name="connsiteX389" fmla="*/ 767619 w 9117690"/>
              <a:gd name="connsiteY389" fmla="*/ 5196336 h 5941133"/>
              <a:gd name="connsiteX390" fmla="*/ 767619 w 9117690"/>
              <a:gd name="connsiteY390" fmla="*/ 5281675 h 5941133"/>
              <a:gd name="connsiteX391" fmla="*/ 638592 w 9117690"/>
              <a:gd name="connsiteY391" fmla="*/ 5410702 h 5941133"/>
              <a:gd name="connsiteX392" fmla="*/ 638593 w 9117690"/>
              <a:gd name="connsiteY392" fmla="*/ 5410701 h 5941133"/>
              <a:gd name="connsiteX393" fmla="*/ 509566 w 9117690"/>
              <a:gd name="connsiteY393" fmla="*/ 5281674 h 5941133"/>
              <a:gd name="connsiteX394" fmla="*/ 509566 w 9117690"/>
              <a:gd name="connsiteY394" fmla="*/ 2721348 h 5941133"/>
              <a:gd name="connsiteX395" fmla="*/ 509565 w 9117690"/>
              <a:gd name="connsiteY395" fmla="*/ 4687654 h 5941133"/>
              <a:gd name="connsiteX396" fmla="*/ 499427 w 9117690"/>
              <a:gd name="connsiteY396" fmla="*/ 4637435 h 5941133"/>
              <a:gd name="connsiteX397" fmla="*/ 380539 w 9117690"/>
              <a:gd name="connsiteY397" fmla="*/ 4558631 h 5941133"/>
              <a:gd name="connsiteX398" fmla="*/ 261652 w 9117690"/>
              <a:gd name="connsiteY398" fmla="*/ 4637435 h 5941133"/>
              <a:gd name="connsiteX399" fmla="*/ 258054 w 9117690"/>
              <a:gd name="connsiteY399" fmla="*/ 4655254 h 5941133"/>
              <a:gd name="connsiteX400" fmla="*/ 258054 w 9117690"/>
              <a:gd name="connsiteY400" fmla="*/ 4744172 h 5941133"/>
              <a:gd name="connsiteX401" fmla="*/ 129027 w 9117690"/>
              <a:gd name="connsiteY401" fmla="*/ 4873199 h 5941133"/>
              <a:gd name="connsiteX402" fmla="*/ 129028 w 9117690"/>
              <a:gd name="connsiteY402" fmla="*/ 4873198 h 5941133"/>
              <a:gd name="connsiteX403" fmla="*/ 1 w 9117690"/>
              <a:gd name="connsiteY403" fmla="*/ 4744171 h 5941133"/>
              <a:gd name="connsiteX404" fmla="*/ 1 w 9117690"/>
              <a:gd name="connsiteY404" fmla="*/ 2721348 h 5941133"/>
              <a:gd name="connsiteX405" fmla="*/ 0 w 9117690"/>
              <a:gd name="connsiteY405" fmla="*/ 2721348 h 5941133"/>
              <a:gd name="connsiteX406" fmla="*/ 0 w 9117690"/>
              <a:gd name="connsiteY406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0 h 5941133"/>
              <a:gd name="connsiteX364" fmla="*/ 2038282 w 9117690"/>
              <a:gd name="connsiteY364" fmla="*/ 2721348 h 5941133"/>
              <a:gd name="connsiteX365" fmla="*/ 2038281 w 9117690"/>
              <a:gd name="connsiteY365" fmla="*/ 4764921 h 5941133"/>
              <a:gd name="connsiteX366" fmla="*/ 2028143 w 9117690"/>
              <a:gd name="connsiteY366" fmla="*/ 4714702 h 5941133"/>
              <a:gd name="connsiteX367" fmla="*/ 1909255 w 9117690"/>
              <a:gd name="connsiteY367" fmla="*/ 4635898 h 5941133"/>
              <a:gd name="connsiteX368" fmla="*/ 1790368 w 9117690"/>
              <a:gd name="connsiteY368" fmla="*/ 4714702 h 5941133"/>
              <a:gd name="connsiteX369" fmla="*/ 1780604 w 9117690"/>
              <a:gd name="connsiteY369" fmla="*/ 4763062 h 5941133"/>
              <a:gd name="connsiteX370" fmla="*/ 1780604 w 9117690"/>
              <a:gd name="connsiteY370" fmla="*/ 5093864 h 5941133"/>
              <a:gd name="connsiteX371" fmla="*/ 1651577 w 9117690"/>
              <a:gd name="connsiteY371" fmla="*/ 5222891 h 5941133"/>
              <a:gd name="connsiteX372" fmla="*/ 1651578 w 9117690"/>
              <a:gd name="connsiteY372" fmla="*/ 5222890 h 5941133"/>
              <a:gd name="connsiteX373" fmla="*/ 1522552 w 9117690"/>
              <a:gd name="connsiteY373" fmla="*/ 5093863 h 5941133"/>
              <a:gd name="connsiteX374" fmla="*/ 1522552 w 9117690"/>
              <a:gd name="connsiteY374" fmla="*/ 4920973 h 5941133"/>
              <a:gd name="connsiteX375" fmla="*/ 1521839 w 9117690"/>
              <a:gd name="connsiteY375" fmla="*/ 4917442 h 5941133"/>
              <a:gd name="connsiteX376" fmla="*/ 1402953 w 9117690"/>
              <a:gd name="connsiteY376" fmla="*/ 4838638 h 5941133"/>
              <a:gd name="connsiteX377" fmla="*/ 1284065 w 9117690"/>
              <a:gd name="connsiteY377" fmla="*/ 4917442 h 5941133"/>
              <a:gd name="connsiteX378" fmla="*/ 1283351 w 9117690"/>
              <a:gd name="connsiteY378" fmla="*/ 4920975 h 5941133"/>
              <a:gd name="connsiteX379" fmla="*/ 1283351 w 9117690"/>
              <a:gd name="connsiteY379" fmla="*/ 5181672 h 5941133"/>
              <a:gd name="connsiteX380" fmla="*/ 1154325 w 9117690"/>
              <a:gd name="connsiteY380" fmla="*/ 5310699 h 5941133"/>
              <a:gd name="connsiteX381" fmla="*/ 1154325 w 9117690"/>
              <a:gd name="connsiteY381" fmla="*/ 5310698 h 5941133"/>
              <a:gd name="connsiteX382" fmla="*/ 1025297 w 9117690"/>
              <a:gd name="connsiteY382" fmla="*/ 5181671 h 5941133"/>
              <a:gd name="connsiteX383" fmla="*/ 1025297 w 9117690"/>
              <a:gd name="connsiteY383" fmla="*/ 2721348 h 5941133"/>
              <a:gd name="connsiteX384" fmla="*/ 1025296 w 9117690"/>
              <a:gd name="connsiteY384" fmla="*/ 5198194 h 5941133"/>
              <a:gd name="connsiteX385" fmla="*/ 1015158 w 9117690"/>
              <a:gd name="connsiteY385" fmla="*/ 5147975 h 5941133"/>
              <a:gd name="connsiteX386" fmla="*/ 896270 w 9117690"/>
              <a:gd name="connsiteY386" fmla="*/ 5069171 h 5941133"/>
              <a:gd name="connsiteX387" fmla="*/ 777383 w 9117690"/>
              <a:gd name="connsiteY387" fmla="*/ 5147975 h 5941133"/>
              <a:gd name="connsiteX388" fmla="*/ 767619 w 9117690"/>
              <a:gd name="connsiteY388" fmla="*/ 5196336 h 5941133"/>
              <a:gd name="connsiteX389" fmla="*/ 767619 w 9117690"/>
              <a:gd name="connsiteY389" fmla="*/ 5281675 h 5941133"/>
              <a:gd name="connsiteX390" fmla="*/ 638592 w 9117690"/>
              <a:gd name="connsiteY390" fmla="*/ 5410702 h 5941133"/>
              <a:gd name="connsiteX391" fmla="*/ 638593 w 9117690"/>
              <a:gd name="connsiteY391" fmla="*/ 5410701 h 5941133"/>
              <a:gd name="connsiteX392" fmla="*/ 509566 w 9117690"/>
              <a:gd name="connsiteY392" fmla="*/ 5281674 h 5941133"/>
              <a:gd name="connsiteX393" fmla="*/ 509566 w 9117690"/>
              <a:gd name="connsiteY393" fmla="*/ 2721348 h 5941133"/>
              <a:gd name="connsiteX394" fmla="*/ 509565 w 9117690"/>
              <a:gd name="connsiteY394" fmla="*/ 4687654 h 5941133"/>
              <a:gd name="connsiteX395" fmla="*/ 499427 w 9117690"/>
              <a:gd name="connsiteY395" fmla="*/ 4637435 h 5941133"/>
              <a:gd name="connsiteX396" fmla="*/ 380539 w 9117690"/>
              <a:gd name="connsiteY396" fmla="*/ 4558631 h 5941133"/>
              <a:gd name="connsiteX397" fmla="*/ 261652 w 9117690"/>
              <a:gd name="connsiteY397" fmla="*/ 4637435 h 5941133"/>
              <a:gd name="connsiteX398" fmla="*/ 258054 w 9117690"/>
              <a:gd name="connsiteY398" fmla="*/ 4655254 h 5941133"/>
              <a:gd name="connsiteX399" fmla="*/ 258054 w 9117690"/>
              <a:gd name="connsiteY399" fmla="*/ 4744172 h 5941133"/>
              <a:gd name="connsiteX400" fmla="*/ 129027 w 9117690"/>
              <a:gd name="connsiteY400" fmla="*/ 4873199 h 5941133"/>
              <a:gd name="connsiteX401" fmla="*/ 129028 w 9117690"/>
              <a:gd name="connsiteY401" fmla="*/ 4873198 h 5941133"/>
              <a:gd name="connsiteX402" fmla="*/ 1 w 9117690"/>
              <a:gd name="connsiteY402" fmla="*/ 4744171 h 5941133"/>
              <a:gd name="connsiteX403" fmla="*/ 1 w 9117690"/>
              <a:gd name="connsiteY403" fmla="*/ 2721348 h 5941133"/>
              <a:gd name="connsiteX404" fmla="*/ 0 w 9117690"/>
              <a:gd name="connsiteY404" fmla="*/ 2721348 h 5941133"/>
              <a:gd name="connsiteX405" fmla="*/ 0 w 9117690"/>
              <a:gd name="connsiteY405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404" fmla="*/ 0 w 9117690"/>
              <a:gd name="connsiteY404" fmla="*/ 0 h 5941133"/>
              <a:gd name="connsiteX0" fmla="*/ 3416214 w 9117690"/>
              <a:gd name="connsiteY0" fmla="*/ 4559607 h 5941139"/>
              <a:gd name="connsiteX1" fmla="*/ 3418663 w 9117690"/>
              <a:gd name="connsiteY1" fmla="*/ 4560441 h 5941139"/>
              <a:gd name="connsiteX2" fmla="*/ 3419057 w 9117690"/>
              <a:gd name="connsiteY2" fmla="*/ 4560475 h 5941139"/>
              <a:gd name="connsiteX3" fmla="*/ 3416214 w 9117690"/>
              <a:gd name="connsiteY3" fmla="*/ 4559607 h 5941139"/>
              <a:gd name="connsiteX4" fmla="*/ 3416214 w 9117690"/>
              <a:gd name="connsiteY4" fmla="*/ 1838259 h 5941139"/>
              <a:gd name="connsiteX5" fmla="*/ 3419057 w 9117690"/>
              <a:gd name="connsiteY5" fmla="*/ 1839127 h 5941139"/>
              <a:gd name="connsiteX6" fmla="*/ 3418663 w 9117690"/>
              <a:gd name="connsiteY6" fmla="*/ 1839093 h 5941139"/>
              <a:gd name="connsiteX7" fmla="*/ 3416214 w 9117690"/>
              <a:gd name="connsiteY7" fmla="*/ 1838259 h 5941139"/>
              <a:gd name="connsiteX8" fmla="*/ 2554389 w 9117690"/>
              <a:gd name="connsiteY8" fmla="*/ 2293288 h 5941139"/>
              <a:gd name="connsiteX9" fmla="*/ 2554391 w 9117690"/>
              <a:gd name="connsiteY9" fmla="*/ 6 h 5941139"/>
              <a:gd name="connsiteX10" fmla="*/ 2554391 w 9117690"/>
              <a:gd name="connsiteY10" fmla="*/ 2318417 h 5941139"/>
              <a:gd name="connsiteX11" fmla="*/ 2683417 w 9117690"/>
              <a:gd name="connsiteY11" fmla="*/ 2447444 h 5941139"/>
              <a:gd name="connsiteX12" fmla="*/ 2683416 w 9117690"/>
              <a:gd name="connsiteY12" fmla="*/ 2447445 h 5941139"/>
              <a:gd name="connsiteX13" fmla="*/ 2812443 w 9117690"/>
              <a:gd name="connsiteY13" fmla="*/ 2318418 h 5941139"/>
              <a:gd name="connsiteX14" fmla="*/ 2812443 w 9117690"/>
              <a:gd name="connsiteY14" fmla="*/ 1810696 h 5941139"/>
              <a:gd name="connsiteX15" fmla="*/ 2814899 w 9117690"/>
              <a:gd name="connsiteY15" fmla="*/ 1798536 h 5941139"/>
              <a:gd name="connsiteX16" fmla="*/ 2933786 w 9117690"/>
              <a:gd name="connsiteY16" fmla="*/ 1719732 h 5941139"/>
              <a:gd name="connsiteX17" fmla="*/ 3033349 w 9117690"/>
              <a:gd name="connsiteY17" fmla="*/ 1766686 h 5941139"/>
              <a:gd name="connsiteX18" fmla="*/ 3049366 w 9117690"/>
              <a:gd name="connsiteY18" fmla="*/ 1793085 h 5941139"/>
              <a:gd name="connsiteX19" fmla="*/ 3049366 w 9117690"/>
              <a:gd name="connsiteY19" fmla="*/ 2445230 h 5941139"/>
              <a:gd name="connsiteX20" fmla="*/ 3178393 w 9117690"/>
              <a:gd name="connsiteY20" fmla="*/ 2574257 h 5941139"/>
              <a:gd name="connsiteX21" fmla="*/ 3178392 w 9117690"/>
              <a:gd name="connsiteY21" fmla="*/ 2574256 h 5941139"/>
              <a:gd name="connsiteX22" fmla="*/ 3307419 w 9117690"/>
              <a:gd name="connsiteY22" fmla="*/ 2445229 h 5941139"/>
              <a:gd name="connsiteX23" fmla="*/ 3307419 w 9117690"/>
              <a:gd name="connsiteY23" fmla="*/ 1978060 h 5941139"/>
              <a:gd name="connsiteX24" fmla="*/ 3315620 w 9117690"/>
              <a:gd name="connsiteY24" fmla="*/ 1931589 h 5941139"/>
              <a:gd name="connsiteX25" fmla="*/ 3415349 w 9117690"/>
              <a:gd name="connsiteY25" fmla="*/ 1845640 h 5941139"/>
              <a:gd name="connsiteX26" fmla="*/ 3438829 w 9117690"/>
              <a:gd name="connsiteY26" fmla="*/ 1843273 h 5941139"/>
              <a:gd name="connsiteX27" fmla="*/ 3438829 w 9117690"/>
              <a:gd name="connsiteY27" fmla="*/ 1841907 h 5941139"/>
              <a:gd name="connsiteX28" fmla="*/ 3482629 w 9117690"/>
              <a:gd name="connsiteY28" fmla="*/ 1833065 h 5941139"/>
              <a:gd name="connsiteX29" fmla="*/ 3561433 w 9117690"/>
              <a:gd name="connsiteY29" fmla="*/ 1714177 h 5941139"/>
              <a:gd name="connsiteX30" fmla="*/ 3561433 w 9117690"/>
              <a:gd name="connsiteY30" fmla="*/ 1459036 h 5941139"/>
              <a:gd name="connsiteX31" fmla="*/ 3561920 w 9117690"/>
              <a:gd name="connsiteY31" fmla="*/ 1456626 h 5941139"/>
              <a:gd name="connsiteX32" fmla="*/ 3680807 w 9117690"/>
              <a:gd name="connsiteY32" fmla="*/ 1377822 h 5941139"/>
              <a:gd name="connsiteX33" fmla="*/ 3799694 w 9117690"/>
              <a:gd name="connsiteY33" fmla="*/ 1456626 h 5941139"/>
              <a:gd name="connsiteX34" fmla="*/ 3808082 w 9117690"/>
              <a:gd name="connsiteY34" fmla="*/ 1498176 h 5941139"/>
              <a:gd name="connsiteX35" fmla="*/ 3808082 w 9117690"/>
              <a:gd name="connsiteY35" fmla="*/ 1990921 h 5941139"/>
              <a:gd name="connsiteX36" fmla="*/ 3937109 w 9117690"/>
              <a:gd name="connsiteY36" fmla="*/ 2119948 h 5941139"/>
              <a:gd name="connsiteX37" fmla="*/ 3937109 w 9117690"/>
              <a:gd name="connsiteY37" fmla="*/ 2119949 h 5941139"/>
              <a:gd name="connsiteX38" fmla="*/ 4066135 w 9117690"/>
              <a:gd name="connsiteY38" fmla="*/ 1990922 h 5941139"/>
              <a:gd name="connsiteX39" fmla="*/ 4066135 w 9117690"/>
              <a:gd name="connsiteY39" fmla="*/ 1833153 h 5941139"/>
              <a:gd name="connsiteX40" fmla="*/ 4087274 w 9117690"/>
              <a:gd name="connsiteY40" fmla="*/ 1796307 h 5941139"/>
              <a:gd name="connsiteX41" fmla="*/ 4164338 w 9117690"/>
              <a:gd name="connsiteY41" fmla="*/ 1749863 h 5941139"/>
              <a:gd name="connsiteX42" fmla="*/ 4187818 w 9117690"/>
              <a:gd name="connsiteY42" fmla="*/ 1747496 h 5941139"/>
              <a:gd name="connsiteX43" fmla="*/ 4187818 w 9117690"/>
              <a:gd name="connsiteY43" fmla="*/ 1746758 h 5941139"/>
              <a:gd name="connsiteX44" fmla="*/ 4235886 w 9117690"/>
              <a:gd name="connsiteY44" fmla="*/ 1737054 h 5941139"/>
              <a:gd name="connsiteX45" fmla="*/ 4314689 w 9117690"/>
              <a:gd name="connsiteY45" fmla="*/ 1618166 h 5941139"/>
              <a:gd name="connsiteX46" fmla="*/ 4314689 w 9117690"/>
              <a:gd name="connsiteY46" fmla="*/ 1482554 h 5941139"/>
              <a:gd name="connsiteX47" fmla="*/ 4335596 w 9117690"/>
              <a:gd name="connsiteY47" fmla="*/ 1446111 h 5941139"/>
              <a:gd name="connsiteX48" fmla="*/ 4412661 w 9117690"/>
              <a:gd name="connsiteY48" fmla="*/ 1399667 h 5941139"/>
              <a:gd name="connsiteX49" fmla="*/ 4436141 w 9117690"/>
              <a:gd name="connsiteY49" fmla="*/ 1397300 h 5941139"/>
              <a:gd name="connsiteX50" fmla="*/ 4436141 w 9117690"/>
              <a:gd name="connsiteY50" fmla="*/ 1396562 h 5941139"/>
              <a:gd name="connsiteX51" fmla="*/ 4484211 w 9117690"/>
              <a:gd name="connsiteY51" fmla="*/ 1386858 h 5941139"/>
              <a:gd name="connsiteX52" fmla="*/ 4563014 w 9117690"/>
              <a:gd name="connsiteY52" fmla="*/ 1267970 h 5941139"/>
              <a:gd name="connsiteX53" fmla="*/ 4563015 w 9117690"/>
              <a:gd name="connsiteY53" fmla="*/ 6 h 5941139"/>
              <a:gd name="connsiteX54" fmla="*/ 4563130 w 9117690"/>
              <a:gd name="connsiteY54" fmla="*/ 6 h 5941139"/>
              <a:gd name="connsiteX55" fmla="*/ 4563130 w 9117690"/>
              <a:gd name="connsiteY55" fmla="*/ 964217 h 5941139"/>
              <a:gd name="connsiteX56" fmla="*/ 4692157 w 9117690"/>
              <a:gd name="connsiteY56" fmla="*/ 835190 h 5941139"/>
              <a:gd name="connsiteX57" fmla="*/ 4811044 w 9117690"/>
              <a:gd name="connsiteY57" fmla="*/ 913994 h 5941139"/>
              <a:gd name="connsiteX58" fmla="*/ 4819433 w 9117690"/>
              <a:gd name="connsiteY58" fmla="*/ 955543 h 5941139"/>
              <a:gd name="connsiteX59" fmla="*/ 4819433 w 9117690"/>
              <a:gd name="connsiteY59" fmla="*/ 1331919 h 5941139"/>
              <a:gd name="connsiteX60" fmla="*/ 4898236 w 9117690"/>
              <a:gd name="connsiteY60" fmla="*/ 1450807 h 5941139"/>
              <a:gd name="connsiteX61" fmla="*/ 4946306 w 9117690"/>
              <a:gd name="connsiteY61" fmla="*/ 1460511 h 5941139"/>
              <a:gd name="connsiteX62" fmla="*/ 4946306 w 9117690"/>
              <a:gd name="connsiteY62" fmla="*/ 1461249 h 5941139"/>
              <a:gd name="connsiteX63" fmla="*/ 4969786 w 9117690"/>
              <a:gd name="connsiteY63" fmla="*/ 1463616 h 5941139"/>
              <a:gd name="connsiteX64" fmla="*/ 5069515 w 9117690"/>
              <a:gd name="connsiteY64" fmla="*/ 1549565 h 5941139"/>
              <a:gd name="connsiteX65" fmla="*/ 5071719 w 9117690"/>
              <a:gd name="connsiteY65" fmla="*/ 1562055 h 5941139"/>
              <a:gd name="connsiteX66" fmla="*/ 5071719 w 9117690"/>
              <a:gd name="connsiteY66" fmla="*/ 1927309 h 5941139"/>
              <a:gd name="connsiteX67" fmla="*/ 5200746 w 9117690"/>
              <a:gd name="connsiteY67" fmla="*/ 2056336 h 5941139"/>
              <a:gd name="connsiteX68" fmla="*/ 5200745 w 9117690"/>
              <a:gd name="connsiteY68" fmla="*/ 2056337 h 5941139"/>
              <a:gd name="connsiteX69" fmla="*/ 5329772 w 9117690"/>
              <a:gd name="connsiteY69" fmla="*/ 1927310 h 5941139"/>
              <a:gd name="connsiteX70" fmla="*/ 5329772 w 9117690"/>
              <a:gd name="connsiteY70" fmla="*/ 1793402 h 5941139"/>
              <a:gd name="connsiteX71" fmla="*/ 5331976 w 9117690"/>
              <a:gd name="connsiteY71" fmla="*/ 1780912 h 5941139"/>
              <a:gd name="connsiteX72" fmla="*/ 5431705 w 9117690"/>
              <a:gd name="connsiteY72" fmla="*/ 1694963 h 5941139"/>
              <a:gd name="connsiteX73" fmla="*/ 5455185 w 9117690"/>
              <a:gd name="connsiteY73" fmla="*/ 1692596 h 5941139"/>
              <a:gd name="connsiteX74" fmla="*/ 5455185 w 9117690"/>
              <a:gd name="connsiteY74" fmla="*/ 1691858 h 5941139"/>
              <a:gd name="connsiteX75" fmla="*/ 5503255 w 9117690"/>
              <a:gd name="connsiteY75" fmla="*/ 1682154 h 5941139"/>
              <a:gd name="connsiteX76" fmla="*/ 5582058 w 9117690"/>
              <a:gd name="connsiteY76" fmla="*/ 1563266 h 5941139"/>
              <a:gd name="connsiteX77" fmla="*/ 5582058 w 9117690"/>
              <a:gd name="connsiteY77" fmla="*/ 1409862 h 5941139"/>
              <a:gd name="connsiteX78" fmla="*/ 5584247 w 9117690"/>
              <a:gd name="connsiteY78" fmla="*/ 1399018 h 5941139"/>
              <a:gd name="connsiteX79" fmla="*/ 5703135 w 9117690"/>
              <a:gd name="connsiteY79" fmla="*/ 1320214 h 5941139"/>
              <a:gd name="connsiteX80" fmla="*/ 5822022 w 9117690"/>
              <a:gd name="connsiteY80" fmla="*/ 1399018 h 5941139"/>
              <a:gd name="connsiteX81" fmla="*/ 5830411 w 9117690"/>
              <a:gd name="connsiteY81" fmla="*/ 1440568 h 5941139"/>
              <a:gd name="connsiteX82" fmla="*/ 5830411 w 9117690"/>
              <a:gd name="connsiteY82" fmla="*/ 1554552 h 5941139"/>
              <a:gd name="connsiteX83" fmla="*/ 5909214 w 9117690"/>
              <a:gd name="connsiteY83" fmla="*/ 1673440 h 5941139"/>
              <a:gd name="connsiteX84" fmla="*/ 5957284 w 9117690"/>
              <a:gd name="connsiteY84" fmla="*/ 1683144 h 5941139"/>
              <a:gd name="connsiteX85" fmla="*/ 5957284 w 9117690"/>
              <a:gd name="connsiteY85" fmla="*/ 1683882 h 5941139"/>
              <a:gd name="connsiteX86" fmla="*/ 5980764 w 9117690"/>
              <a:gd name="connsiteY86" fmla="*/ 1686249 h 5941139"/>
              <a:gd name="connsiteX87" fmla="*/ 6057828 w 9117690"/>
              <a:gd name="connsiteY87" fmla="*/ 1732693 h 5941139"/>
              <a:gd name="connsiteX88" fmla="*/ 6076498 w 9117690"/>
              <a:gd name="connsiteY88" fmla="*/ 1765235 h 5941139"/>
              <a:gd name="connsiteX89" fmla="*/ 6076498 w 9117690"/>
              <a:gd name="connsiteY89" fmla="*/ 1811973 h 5941139"/>
              <a:gd name="connsiteX90" fmla="*/ 6205525 w 9117690"/>
              <a:gd name="connsiteY90" fmla="*/ 1941000 h 5941139"/>
              <a:gd name="connsiteX91" fmla="*/ 6205524 w 9117690"/>
              <a:gd name="connsiteY91" fmla="*/ 1941001 h 5941139"/>
              <a:gd name="connsiteX92" fmla="*/ 6334551 w 9117690"/>
              <a:gd name="connsiteY92" fmla="*/ 1811974 h 5941139"/>
              <a:gd name="connsiteX93" fmla="*/ 6334551 w 9117690"/>
              <a:gd name="connsiteY93" fmla="*/ 1503028 h 5941139"/>
              <a:gd name="connsiteX94" fmla="*/ 6338149 w 9117690"/>
              <a:gd name="connsiteY94" fmla="*/ 1485209 h 5941139"/>
              <a:gd name="connsiteX95" fmla="*/ 6457036 w 9117690"/>
              <a:gd name="connsiteY95" fmla="*/ 1406405 h 5941139"/>
              <a:gd name="connsiteX96" fmla="*/ 6575924 w 9117690"/>
              <a:gd name="connsiteY96" fmla="*/ 1485209 h 5941139"/>
              <a:gd name="connsiteX97" fmla="*/ 6586062 w 9117690"/>
              <a:gd name="connsiteY97" fmla="*/ 1535428 h 5941139"/>
              <a:gd name="connsiteX98" fmla="*/ 6586063 w 9117690"/>
              <a:gd name="connsiteY98" fmla="*/ 6 h 5941139"/>
              <a:gd name="connsiteX99" fmla="*/ 6586063 w 9117690"/>
              <a:gd name="connsiteY99" fmla="*/ 2432390 h 5941139"/>
              <a:gd name="connsiteX100" fmla="*/ 6715090 w 9117690"/>
              <a:gd name="connsiteY100" fmla="*/ 2561417 h 5941139"/>
              <a:gd name="connsiteX101" fmla="*/ 6715089 w 9117690"/>
              <a:gd name="connsiteY101" fmla="*/ 2561418 h 5941139"/>
              <a:gd name="connsiteX102" fmla="*/ 6844116 w 9117690"/>
              <a:gd name="connsiteY102" fmla="*/ 2432391 h 5941139"/>
              <a:gd name="connsiteX103" fmla="*/ 6844116 w 9117690"/>
              <a:gd name="connsiteY103" fmla="*/ 1845989 h 5941139"/>
              <a:gd name="connsiteX104" fmla="*/ 6853880 w 9117690"/>
              <a:gd name="connsiteY104" fmla="*/ 1797629 h 5941139"/>
              <a:gd name="connsiteX105" fmla="*/ 6972767 w 9117690"/>
              <a:gd name="connsiteY105" fmla="*/ 1718825 h 5941139"/>
              <a:gd name="connsiteX106" fmla="*/ 7091655 w 9117690"/>
              <a:gd name="connsiteY106" fmla="*/ 1797629 h 5941139"/>
              <a:gd name="connsiteX107" fmla="*/ 7101793 w 9117690"/>
              <a:gd name="connsiteY107" fmla="*/ 1847848 h 5941139"/>
              <a:gd name="connsiteX108" fmla="*/ 7101794 w 9117690"/>
              <a:gd name="connsiteY108" fmla="*/ 6 h 5941139"/>
              <a:gd name="connsiteX109" fmla="*/ 7101794 w 9117690"/>
              <a:gd name="connsiteY109" fmla="*/ 1831325 h 5941139"/>
              <a:gd name="connsiteX110" fmla="*/ 7230821 w 9117690"/>
              <a:gd name="connsiteY110" fmla="*/ 1960352 h 5941139"/>
              <a:gd name="connsiteX111" fmla="*/ 7230820 w 9117690"/>
              <a:gd name="connsiteY111" fmla="*/ 1960353 h 5941139"/>
              <a:gd name="connsiteX112" fmla="*/ 7359847 w 9117690"/>
              <a:gd name="connsiteY112" fmla="*/ 1831326 h 5941139"/>
              <a:gd name="connsiteX113" fmla="*/ 7359847 w 9117690"/>
              <a:gd name="connsiteY113" fmla="*/ 1726685 h 5941139"/>
              <a:gd name="connsiteX114" fmla="*/ 7360099 w 9117690"/>
              <a:gd name="connsiteY114" fmla="*/ 1725256 h 5941139"/>
              <a:gd name="connsiteX115" fmla="*/ 7459828 w 9117690"/>
              <a:gd name="connsiteY115" fmla="*/ 1639307 h 5941139"/>
              <a:gd name="connsiteX116" fmla="*/ 7483308 w 9117690"/>
              <a:gd name="connsiteY116" fmla="*/ 1636940 h 5941139"/>
              <a:gd name="connsiteX117" fmla="*/ 7483308 w 9117690"/>
              <a:gd name="connsiteY117" fmla="*/ 1636202 h 5941139"/>
              <a:gd name="connsiteX118" fmla="*/ 7531378 w 9117690"/>
              <a:gd name="connsiteY118" fmla="*/ 1626498 h 5941139"/>
              <a:gd name="connsiteX119" fmla="*/ 7610181 w 9117690"/>
              <a:gd name="connsiteY119" fmla="*/ 1507610 h 5941139"/>
              <a:gd name="connsiteX120" fmla="*/ 7610181 w 9117690"/>
              <a:gd name="connsiteY120" fmla="*/ 1266741 h 5941139"/>
              <a:gd name="connsiteX121" fmla="*/ 7612370 w 9117690"/>
              <a:gd name="connsiteY121" fmla="*/ 1255896 h 5941139"/>
              <a:gd name="connsiteX122" fmla="*/ 7731258 w 9117690"/>
              <a:gd name="connsiteY122" fmla="*/ 1177092 h 5941139"/>
              <a:gd name="connsiteX123" fmla="*/ 7850145 w 9117690"/>
              <a:gd name="connsiteY123" fmla="*/ 1255896 h 5941139"/>
              <a:gd name="connsiteX124" fmla="*/ 7858534 w 9117690"/>
              <a:gd name="connsiteY124" fmla="*/ 1297446 h 5941139"/>
              <a:gd name="connsiteX125" fmla="*/ 7858534 w 9117690"/>
              <a:gd name="connsiteY125" fmla="*/ 1387576 h 5941139"/>
              <a:gd name="connsiteX126" fmla="*/ 7937337 w 9117690"/>
              <a:gd name="connsiteY126" fmla="*/ 1506464 h 5941139"/>
              <a:gd name="connsiteX127" fmla="*/ 7985407 w 9117690"/>
              <a:gd name="connsiteY127" fmla="*/ 1516168 h 5941139"/>
              <a:gd name="connsiteX128" fmla="*/ 7985407 w 9117690"/>
              <a:gd name="connsiteY128" fmla="*/ 1516906 h 5941139"/>
              <a:gd name="connsiteX129" fmla="*/ 8008887 w 9117690"/>
              <a:gd name="connsiteY129" fmla="*/ 1519273 h 5941139"/>
              <a:gd name="connsiteX130" fmla="*/ 8108616 w 9117690"/>
              <a:gd name="connsiteY130" fmla="*/ 1605222 h 5941139"/>
              <a:gd name="connsiteX131" fmla="*/ 8110619 w 9117690"/>
              <a:gd name="connsiteY131" fmla="*/ 1616572 h 5941139"/>
              <a:gd name="connsiteX132" fmla="*/ 8110619 w 9117690"/>
              <a:gd name="connsiteY132" fmla="*/ 1896592 h 5941139"/>
              <a:gd name="connsiteX133" fmla="*/ 8239646 w 9117690"/>
              <a:gd name="connsiteY133" fmla="*/ 2025619 h 5941139"/>
              <a:gd name="connsiteX134" fmla="*/ 8239645 w 9117690"/>
              <a:gd name="connsiteY134" fmla="*/ 2025620 h 5941139"/>
              <a:gd name="connsiteX135" fmla="*/ 8368672 w 9117690"/>
              <a:gd name="connsiteY135" fmla="*/ 1896593 h 5941139"/>
              <a:gd name="connsiteX136" fmla="*/ 8368672 w 9117690"/>
              <a:gd name="connsiteY136" fmla="*/ 1628268 h 5941139"/>
              <a:gd name="connsiteX137" fmla="*/ 8368923 w 9117690"/>
              <a:gd name="connsiteY137" fmla="*/ 1626845 h 5941139"/>
              <a:gd name="connsiteX138" fmla="*/ 8468652 w 9117690"/>
              <a:gd name="connsiteY138" fmla="*/ 1540896 h 5941139"/>
              <a:gd name="connsiteX139" fmla="*/ 8492132 w 9117690"/>
              <a:gd name="connsiteY139" fmla="*/ 1538529 h 5941139"/>
              <a:gd name="connsiteX140" fmla="*/ 8492132 w 9117690"/>
              <a:gd name="connsiteY140" fmla="*/ 1537791 h 5941139"/>
              <a:gd name="connsiteX141" fmla="*/ 8540202 w 9117690"/>
              <a:gd name="connsiteY141" fmla="*/ 1528087 h 5941139"/>
              <a:gd name="connsiteX142" fmla="*/ 8619005 w 9117690"/>
              <a:gd name="connsiteY142" fmla="*/ 1409199 h 5941139"/>
              <a:gd name="connsiteX143" fmla="*/ 8619005 w 9117690"/>
              <a:gd name="connsiteY143" fmla="*/ 849406 h 5941139"/>
              <a:gd name="connsiteX144" fmla="*/ 8619025 w 9117690"/>
              <a:gd name="connsiteY144" fmla="*/ 849293 h 5941139"/>
              <a:gd name="connsiteX145" fmla="*/ 8718754 w 9117690"/>
              <a:gd name="connsiteY145" fmla="*/ 763344 h 5941139"/>
              <a:gd name="connsiteX146" fmla="*/ 8742234 w 9117690"/>
              <a:gd name="connsiteY146" fmla="*/ 760977 h 5941139"/>
              <a:gd name="connsiteX147" fmla="*/ 8742234 w 9117690"/>
              <a:gd name="connsiteY147" fmla="*/ 760239 h 5941139"/>
              <a:gd name="connsiteX148" fmla="*/ 8790304 w 9117690"/>
              <a:gd name="connsiteY148" fmla="*/ 750535 h 5941139"/>
              <a:gd name="connsiteX149" fmla="*/ 8869107 w 9117690"/>
              <a:gd name="connsiteY149" fmla="*/ 631647 h 5941139"/>
              <a:gd name="connsiteX150" fmla="*/ 8869107 w 9117690"/>
              <a:gd name="connsiteY150" fmla="*/ 568333 h 5941139"/>
              <a:gd name="connsiteX151" fmla="*/ 8890272 w 9117690"/>
              <a:gd name="connsiteY151" fmla="*/ 531442 h 5941139"/>
              <a:gd name="connsiteX152" fmla="*/ 8967336 w 9117690"/>
              <a:gd name="connsiteY152" fmla="*/ 484998 h 5941139"/>
              <a:gd name="connsiteX153" fmla="*/ 8990816 w 9117690"/>
              <a:gd name="connsiteY153" fmla="*/ 482631 h 5941139"/>
              <a:gd name="connsiteX154" fmla="*/ 8990816 w 9117690"/>
              <a:gd name="connsiteY154" fmla="*/ 481893 h 5941139"/>
              <a:gd name="connsiteX155" fmla="*/ 9038886 w 9117690"/>
              <a:gd name="connsiteY155" fmla="*/ 472189 h 5941139"/>
              <a:gd name="connsiteX156" fmla="*/ 9117689 w 9117690"/>
              <a:gd name="connsiteY156" fmla="*/ 353303 h 5941139"/>
              <a:gd name="connsiteX157" fmla="*/ 9117689 w 9117690"/>
              <a:gd name="connsiteY157" fmla="*/ 556645 h 5941139"/>
              <a:gd name="connsiteX158" fmla="*/ 9117690 w 9117690"/>
              <a:gd name="connsiteY158" fmla="*/ 556650 h 5941139"/>
              <a:gd name="connsiteX159" fmla="*/ 9117689 w 9117690"/>
              <a:gd name="connsiteY159" fmla="*/ 3074651 h 5941139"/>
              <a:gd name="connsiteX160" fmla="*/ 9038886 w 9117690"/>
              <a:gd name="connsiteY160" fmla="*/ 3193537 h 5941139"/>
              <a:gd name="connsiteX161" fmla="*/ 8990816 w 9117690"/>
              <a:gd name="connsiteY161" fmla="*/ 3203241 h 5941139"/>
              <a:gd name="connsiteX162" fmla="*/ 8990816 w 9117690"/>
              <a:gd name="connsiteY162" fmla="*/ 3203979 h 5941139"/>
              <a:gd name="connsiteX163" fmla="*/ 8967336 w 9117690"/>
              <a:gd name="connsiteY163" fmla="*/ 3206346 h 5941139"/>
              <a:gd name="connsiteX164" fmla="*/ 8890272 w 9117690"/>
              <a:gd name="connsiteY164" fmla="*/ 3252790 h 5941139"/>
              <a:gd name="connsiteX165" fmla="*/ 8869107 w 9117690"/>
              <a:gd name="connsiteY165" fmla="*/ 3289681 h 5941139"/>
              <a:gd name="connsiteX166" fmla="*/ 8869107 w 9117690"/>
              <a:gd name="connsiteY166" fmla="*/ 3352995 h 5941139"/>
              <a:gd name="connsiteX167" fmla="*/ 8790304 w 9117690"/>
              <a:gd name="connsiteY167" fmla="*/ 3471883 h 5941139"/>
              <a:gd name="connsiteX168" fmla="*/ 8742234 w 9117690"/>
              <a:gd name="connsiteY168" fmla="*/ 3481587 h 5941139"/>
              <a:gd name="connsiteX169" fmla="*/ 8742234 w 9117690"/>
              <a:gd name="connsiteY169" fmla="*/ 3482325 h 5941139"/>
              <a:gd name="connsiteX170" fmla="*/ 8718754 w 9117690"/>
              <a:gd name="connsiteY170" fmla="*/ 3484692 h 5941139"/>
              <a:gd name="connsiteX171" fmla="*/ 8619025 w 9117690"/>
              <a:gd name="connsiteY171" fmla="*/ 3570641 h 5941139"/>
              <a:gd name="connsiteX172" fmla="*/ 8619005 w 9117690"/>
              <a:gd name="connsiteY172" fmla="*/ 3570754 h 5941139"/>
              <a:gd name="connsiteX173" fmla="*/ 8619005 w 9117690"/>
              <a:gd name="connsiteY173" fmla="*/ 4130547 h 5941139"/>
              <a:gd name="connsiteX174" fmla="*/ 8540202 w 9117690"/>
              <a:gd name="connsiteY174" fmla="*/ 4249435 h 5941139"/>
              <a:gd name="connsiteX175" fmla="*/ 8492132 w 9117690"/>
              <a:gd name="connsiteY175" fmla="*/ 4259139 h 5941139"/>
              <a:gd name="connsiteX176" fmla="*/ 8492132 w 9117690"/>
              <a:gd name="connsiteY176" fmla="*/ 4259877 h 5941139"/>
              <a:gd name="connsiteX177" fmla="*/ 8468652 w 9117690"/>
              <a:gd name="connsiteY177" fmla="*/ 4262244 h 5941139"/>
              <a:gd name="connsiteX178" fmla="*/ 8368923 w 9117690"/>
              <a:gd name="connsiteY178" fmla="*/ 4348193 h 5941139"/>
              <a:gd name="connsiteX179" fmla="*/ 8368672 w 9117690"/>
              <a:gd name="connsiteY179" fmla="*/ 4349616 h 5941139"/>
              <a:gd name="connsiteX180" fmla="*/ 8368672 w 9117690"/>
              <a:gd name="connsiteY180" fmla="*/ 4617941 h 5941139"/>
              <a:gd name="connsiteX181" fmla="*/ 8239645 w 9117690"/>
              <a:gd name="connsiteY181" fmla="*/ 4746968 h 5941139"/>
              <a:gd name="connsiteX182" fmla="*/ 8239646 w 9117690"/>
              <a:gd name="connsiteY182" fmla="*/ 4746967 h 5941139"/>
              <a:gd name="connsiteX183" fmla="*/ 8110619 w 9117690"/>
              <a:gd name="connsiteY183" fmla="*/ 4617940 h 5941139"/>
              <a:gd name="connsiteX184" fmla="*/ 8110619 w 9117690"/>
              <a:gd name="connsiteY184" fmla="*/ 4337920 h 5941139"/>
              <a:gd name="connsiteX185" fmla="*/ 8108616 w 9117690"/>
              <a:gd name="connsiteY185" fmla="*/ 4326570 h 5941139"/>
              <a:gd name="connsiteX186" fmla="*/ 8008887 w 9117690"/>
              <a:gd name="connsiteY186" fmla="*/ 4240621 h 5941139"/>
              <a:gd name="connsiteX187" fmla="*/ 7985407 w 9117690"/>
              <a:gd name="connsiteY187" fmla="*/ 4238254 h 5941139"/>
              <a:gd name="connsiteX188" fmla="*/ 7985407 w 9117690"/>
              <a:gd name="connsiteY188" fmla="*/ 4237516 h 5941139"/>
              <a:gd name="connsiteX189" fmla="*/ 7937337 w 9117690"/>
              <a:gd name="connsiteY189" fmla="*/ 4227812 h 5941139"/>
              <a:gd name="connsiteX190" fmla="*/ 7858534 w 9117690"/>
              <a:gd name="connsiteY190" fmla="*/ 4108924 h 5941139"/>
              <a:gd name="connsiteX191" fmla="*/ 7858534 w 9117690"/>
              <a:gd name="connsiteY191" fmla="*/ 4018794 h 5941139"/>
              <a:gd name="connsiteX192" fmla="*/ 7850145 w 9117690"/>
              <a:gd name="connsiteY192" fmla="*/ 3977244 h 5941139"/>
              <a:gd name="connsiteX193" fmla="*/ 7731258 w 9117690"/>
              <a:gd name="connsiteY193" fmla="*/ 3898440 h 5941139"/>
              <a:gd name="connsiteX194" fmla="*/ 7612370 w 9117690"/>
              <a:gd name="connsiteY194" fmla="*/ 3977244 h 5941139"/>
              <a:gd name="connsiteX195" fmla="*/ 7610181 w 9117690"/>
              <a:gd name="connsiteY195" fmla="*/ 3988089 h 5941139"/>
              <a:gd name="connsiteX196" fmla="*/ 7610181 w 9117690"/>
              <a:gd name="connsiteY196" fmla="*/ 4228958 h 5941139"/>
              <a:gd name="connsiteX197" fmla="*/ 7531378 w 9117690"/>
              <a:gd name="connsiteY197" fmla="*/ 4347846 h 5941139"/>
              <a:gd name="connsiteX198" fmla="*/ 7483308 w 9117690"/>
              <a:gd name="connsiteY198" fmla="*/ 4357550 h 5941139"/>
              <a:gd name="connsiteX199" fmla="*/ 7483308 w 9117690"/>
              <a:gd name="connsiteY199" fmla="*/ 4358288 h 5941139"/>
              <a:gd name="connsiteX200" fmla="*/ 7459828 w 9117690"/>
              <a:gd name="connsiteY200" fmla="*/ 4360655 h 5941139"/>
              <a:gd name="connsiteX201" fmla="*/ 7360099 w 9117690"/>
              <a:gd name="connsiteY201" fmla="*/ 4446604 h 5941139"/>
              <a:gd name="connsiteX202" fmla="*/ 7359847 w 9117690"/>
              <a:gd name="connsiteY202" fmla="*/ 4448033 h 5941139"/>
              <a:gd name="connsiteX203" fmla="*/ 7359847 w 9117690"/>
              <a:gd name="connsiteY203" fmla="*/ 4552674 h 5941139"/>
              <a:gd name="connsiteX204" fmla="*/ 7230820 w 9117690"/>
              <a:gd name="connsiteY204" fmla="*/ 4681701 h 5941139"/>
              <a:gd name="connsiteX205" fmla="*/ 7230821 w 9117690"/>
              <a:gd name="connsiteY205" fmla="*/ 4681700 h 5941139"/>
              <a:gd name="connsiteX206" fmla="*/ 7101794 w 9117690"/>
              <a:gd name="connsiteY206" fmla="*/ 4552673 h 5941139"/>
              <a:gd name="connsiteX207" fmla="*/ 7101794 w 9117690"/>
              <a:gd name="connsiteY207" fmla="*/ 2721354 h 5941139"/>
              <a:gd name="connsiteX208" fmla="*/ 7101793 w 9117690"/>
              <a:gd name="connsiteY208" fmla="*/ 4569196 h 5941139"/>
              <a:gd name="connsiteX209" fmla="*/ 7091655 w 9117690"/>
              <a:gd name="connsiteY209" fmla="*/ 4518977 h 5941139"/>
              <a:gd name="connsiteX210" fmla="*/ 6972767 w 9117690"/>
              <a:gd name="connsiteY210" fmla="*/ 4440173 h 5941139"/>
              <a:gd name="connsiteX211" fmla="*/ 6853880 w 9117690"/>
              <a:gd name="connsiteY211" fmla="*/ 4518977 h 5941139"/>
              <a:gd name="connsiteX212" fmla="*/ 6844116 w 9117690"/>
              <a:gd name="connsiteY212" fmla="*/ 4567337 h 5941139"/>
              <a:gd name="connsiteX213" fmla="*/ 6844116 w 9117690"/>
              <a:gd name="connsiteY213" fmla="*/ 5153739 h 5941139"/>
              <a:gd name="connsiteX214" fmla="*/ 6715089 w 9117690"/>
              <a:gd name="connsiteY214" fmla="*/ 5282766 h 5941139"/>
              <a:gd name="connsiteX215" fmla="*/ 6715090 w 9117690"/>
              <a:gd name="connsiteY215" fmla="*/ 5282765 h 5941139"/>
              <a:gd name="connsiteX216" fmla="*/ 6586063 w 9117690"/>
              <a:gd name="connsiteY216" fmla="*/ 5153738 h 5941139"/>
              <a:gd name="connsiteX217" fmla="*/ 6586063 w 9117690"/>
              <a:gd name="connsiteY217" fmla="*/ 2721354 h 5941139"/>
              <a:gd name="connsiteX218" fmla="*/ 6586062 w 9117690"/>
              <a:gd name="connsiteY218" fmla="*/ 4256776 h 5941139"/>
              <a:gd name="connsiteX219" fmla="*/ 6575924 w 9117690"/>
              <a:gd name="connsiteY219" fmla="*/ 4206557 h 5941139"/>
              <a:gd name="connsiteX220" fmla="*/ 6457036 w 9117690"/>
              <a:gd name="connsiteY220" fmla="*/ 4127753 h 5941139"/>
              <a:gd name="connsiteX221" fmla="*/ 6338149 w 9117690"/>
              <a:gd name="connsiteY221" fmla="*/ 4206557 h 5941139"/>
              <a:gd name="connsiteX222" fmla="*/ 6334551 w 9117690"/>
              <a:gd name="connsiteY222" fmla="*/ 4224376 h 5941139"/>
              <a:gd name="connsiteX223" fmla="*/ 6334551 w 9117690"/>
              <a:gd name="connsiteY223" fmla="*/ 4533322 h 5941139"/>
              <a:gd name="connsiteX224" fmla="*/ 6205524 w 9117690"/>
              <a:gd name="connsiteY224" fmla="*/ 4662349 h 5941139"/>
              <a:gd name="connsiteX225" fmla="*/ 6205525 w 9117690"/>
              <a:gd name="connsiteY225" fmla="*/ 4662348 h 5941139"/>
              <a:gd name="connsiteX226" fmla="*/ 6076498 w 9117690"/>
              <a:gd name="connsiteY226" fmla="*/ 4533321 h 5941139"/>
              <a:gd name="connsiteX227" fmla="*/ 6076498 w 9117690"/>
              <a:gd name="connsiteY227" fmla="*/ 4486583 h 5941139"/>
              <a:gd name="connsiteX228" fmla="*/ 6057828 w 9117690"/>
              <a:gd name="connsiteY228" fmla="*/ 4454041 h 5941139"/>
              <a:gd name="connsiteX229" fmla="*/ 5980764 w 9117690"/>
              <a:gd name="connsiteY229" fmla="*/ 4407597 h 5941139"/>
              <a:gd name="connsiteX230" fmla="*/ 5957284 w 9117690"/>
              <a:gd name="connsiteY230" fmla="*/ 4405230 h 5941139"/>
              <a:gd name="connsiteX231" fmla="*/ 5957284 w 9117690"/>
              <a:gd name="connsiteY231" fmla="*/ 4404492 h 5941139"/>
              <a:gd name="connsiteX232" fmla="*/ 5909214 w 9117690"/>
              <a:gd name="connsiteY232" fmla="*/ 4394788 h 5941139"/>
              <a:gd name="connsiteX233" fmla="*/ 5830411 w 9117690"/>
              <a:gd name="connsiteY233" fmla="*/ 4275900 h 5941139"/>
              <a:gd name="connsiteX234" fmla="*/ 5830411 w 9117690"/>
              <a:gd name="connsiteY234" fmla="*/ 4161916 h 5941139"/>
              <a:gd name="connsiteX235" fmla="*/ 5822022 w 9117690"/>
              <a:gd name="connsiteY235" fmla="*/ 4120366 h 5941139"/>
              <a:gd name="connsiteX236" fmla="*/ 5703135 w 9117690"/>
              <a:gd name="connsiteY236" fmla="*/ 4041562 h 5941139"/>
              <a:gd name="connsiteX237" fmla="*/ 5584247 w 9117690"/>
              <a:gd name="connsiteY237" fmla="*/ 4120366 h 5941139"/>
              <a:gd name="connsiteX238" fmla="*/ 5582058 w 9117690"/>
              <a:gd name="connsiteY238" fmla="*/ 4131210 h 5941139"/>
              <a:gd name="connsiteX239" fmla="*/ 5582058 w 9117690"/>
              <a:gd name="connsiteY239" fmla="*/ 4284614 h 5941139"/>
              <a:gd name="connsiteX240" fmla="*/ 5503255 w 9117690"/>
              <a:gd name="connsiteY240" fmla="*/ 4403502 h 5941139"/>
              <a:gd name="connsiteX241" fmla="*/ 5455185 w 9117690"/>
              <a:gd name="connsiteY241" fmla="*/ 4413206 h 5941139"/>
              <a:gd name="connsiteX242" fmla="*/ 5455185 w 9117690"/>
              <a:gd name="connsiteY242" fmla="*/ 4413944 h 5941139"/>
              <a:gd name="connsiteX243" fmla="*/ 5431705 w 9117690"/>
              <a:gd name="connsiteY243" fmla="*/ 4416311 h 5941139"/>
              <a:gd name="connsiteX244" fmla="*/ 5331976 w 9117690"/>
              <a:gd name="connsiteY244" fmla="*/ 4502260 h 5941139"/>
              <a:gd name="connsiteX245" fmla="*/ 5329772 w 9117690"/>
              <a:gd name="connsiteY245" fmla="*/ 4514750 h 5941139"/>
              <a:gd name="connsiteX246" fmla="*/ 5329772 w 9117690"/>
              <a:gd name="connsiteY246" fmla="*/ 4648658 h 5941139"/>
              <a:gd name="connsiteX247" fmla="*/ 5200745 w 9117690"/>
              <a:gd name="connsiteY247" fmla="*/ 4777685 h 5941139"/>
              <a:gd name="connsiteX248" fmla="*/ 5200746 w 9117690"/>
              <a:gd name="connsiteY248" fmla="*/ 4777684 h 5941139"/>
              <a:gd name="connsiteX249" fmla="*/ 5071719 w 9117690"/>
              <a:gd name="connsiteY249" fmla="*/ 4648657 h 5941139"/>
              <a:gd name="connsiteX250" fmla="*/ 5071719 w 9117690"/>
              <a:gd name="connsiteY250" fmla="*/ 4283403 h 5941139"/>
              <a:gd name="connsiteX251" fmla="*/ 5069515 w 9117690"/>
              <a:gd name="connsiteY251" fmla="*/ 4270913 h 5941139"/>
              <a:gd name="connsiteX252" fmla="*/ 4969786 w 9117690"/>
              <a:gd name="connsiteY252" fmla="*/ 4184964 h 5941139"/>
              <a:gd name="connsiteX253" fmla="*/ 4946306 w 9117690"/>
              <a:gd name="connsiteY253" fmla="*/ 4182597 h 5941139"/>
              <a:gd name="connsiteX254" fmla="*/ 4946306 w 9117690"/>
              <a:gd name="connsiteY254" fmla="*/ 4181859 h 5941139"/>
              <a:gd name="connsiteX255" fmla="*/ 4898236 w 9117690"/>
              <a:gd name="connsiteY255" fmla="*/ 4172155 h 5941139"/>
              <a:gd name="connsiteX256" fmla="*/ 4819433 w 9117690"/>
              <a:gd name="connsiteY256" fmla="*/ 4053267 h 5941139"/>
              <a:gd name="connsiteX257" fmla="*/ 4819433 w 9117690"/>
              <a:gd name="connsiteY257" fmla="*/ 3676891 h 5941139"/>
              <a:gd name="connsiteX258" fmla="*/ 4811044 w 9117690"/>
              <a:gd name="connsiteY258" fmla="*/ 3635342 h 5941139"/>
              <a:gd name="connsiteX259" fmla="*/ 4692157 w 9117690"/>
              <a:gd name="connsiteY259" fmla="*/ 3556538 h 5941139"/>
              <a:gd name="connsiteX260" fmla="*/ 4563130 w 9117690"/>
              <a:gd name="connsiteY260" fmla="*/ 3685565 h 5941139"/>
              <a:gd name="connsiteX261" fmla="*/ 4563130 w 9117690"/>
              <a:gd name="connsiteY261" fmla="*/ 2721354 h 5941139"/>
              <a:gd name="connsiteX262" fmla="*/ 4563015 w 9117690"/>
              <a:gd name="connsiteY262" fmla="*/ 2721354 h 5941139"/>
              <a:gd name="connsiteX263" fmla="*/ 4563014 w 9117690"/>
              <a:gd name="connsiteY263" fmla="*/ 3989318 h 5941139"/>
              <a:gd name="connsiteX264" fmla="*/ 4484211 w 9117690"/>
              <a:gd name="connsiteY264" fmla="*/ 4108206 h 5941139"/>
              <a:gd name="connsiteX265" fmla="*/ 4436141 w 9117690"/>
              <a:gd name="connsiteY265" fmla="*/ 4117910 h 5941139"/>
              <a:gd name="connsiteX266" fmla="*/ 4436141 w 9117690"/>
              <a:gd name="connsiteY266" fmla="*/ 4118648 h 5941139"/>
              <a:gd name="connsiteX267" fmla="*/ 4412661 w 9117690"/>
              <a:gd name="connsiteY267" fmla="*/ 4121015 h 5941139"/>
              <a:gd name="connsiteX268" fmla="*/ 4335596 w 9117690"/>
              <a:gd name="connsiteY268" fmla="*/ 4167459 h 5941139"/>
              <a:gd name="connsiteX269" fmla="*/ 4314689 w 9117690"/>
              <a:gd name="connsiteY269" fmla="*/ 4203902 h 5941139"/>
              <a:gd name="connsiteX270" fmla="*/ 4314689 w 9117690"/>
              <a:gd name="connsiteY270" fmla="*/ 4339514 h 5941139"/>
              <a:gd name="connsiteX271" fmla="*/ 4235886 w 9117690"/>
              <a:gd name="connsiteY271" fmla="*/ 4458402 h 5941139"/>
              <a:gd name="connsiteX272" fmla="*/ 4187818 w 9117690"/>
              <a:gd name="connsiteY272" fmla="*/ 4468106 h 5941139"/>
              <a:gd name="connsiteX273" fmla="*/ 4187818 w 9117690"/>
              <a:gd name="connsiteY273" fmla="*/ 4468844 h 5941139"/>
              <a:gd name="connsiteX274" fmla="*/ 4164338 w 9117690"/>
              <a:gd name="connsiteY274" fmla="*/ 4471211 h 5941139"/>
              <a:gd name="connsiteX275" fmla="*/ 4087274 w 9117690"/>
              <a:gd name="connsiteY275" fmla="*/ 4517655 h 5941139"/>
              <a:gd name="connsiteX276" fmla="*/ 4066135 w 9117690"/>
              <a:gd name="connsiteY276" fmla="*/ 4554501 h 5941139"/>
              <a:gd name="connsiteX277" fmla="*/ 4066135 w 9117690"/>
              <a:gd name="connsiteY277" fmla="*/ 4712270 h 5941139"/>
              <a:gd name="connsiteX278" fmla="*/ 3937109 w 9117690"/>
              <a:gd name="connsiteY278" fmla="*/ 4841297 h 5941139"/>
              <a:gd name="connsiteX279" fmla="*/ 3937109 w 9117690"/>
              <a:gd name="connsiteY279" fmla="*/ 4841296 h 5941139"/>
              <a:gd name="connsiteX280" fmla="*/ 3808082 w 9117690"/>
              <a:gd name="connsiteY280" fmla="*/ 4712269 h 5941139"/>
              <a:gd name="connsiteX281" fmla="*/ 3808082 w 9117690"/>
              <a:gd name="connsiteY281" fmla="*/ 4219524 h 5941139"/>
              <a:gd name="connsiteX282" fmla="*/ 3799694 w 9117690"/>
              <a:gd name="connsiteY282" fmla="*/ 4177974 h 5941139"/>
              <a:gd name="connsiteX283" fmla="*/ 3680807 w 9117690"/>
              <a:gd name="connsiteY283" fmla="*/ 4099170 h 5941139"/>
              <a:gd name="connsiteX284" fmla="*/ 3561920 w 9117690"/>
              <a:gd name="connsiteY284" fmla="*/ 4177974 h 5941139"/>
              <a:gd name="connsiteX285" fmla="*/ 3561433 w 9117690"/>
              <a:gd name="connsiteY285" fmla="*/ 4180384 h 5941139"/>
              <a:gd name="connsiteX286" fmla="*/ 3561433 w 9117690"/>
              <a:gd name="connsiteY286" fmla="*/ 4435525 h 5941139"/>
              <a:gd name="connsiteX287" fmla="*/ 3482629 w 9117690"/>
              <a:gd name="connsiteY287" fmla="*/ 4554413 h 5941139"/>
              <a:gd name="connsiteX288" fmla="*/ 3438829 w 9117690"/>
              <a:gd name="connsiteY288" fmla="*/ 4563255 h 5941139"/>
              <a:gd name="connsiteX289" fmla="*/ 3438829 w 9117690"/>
              <a:gd name="connsiteY289" fmla="*/ 4564621 h 5941139"/>
              <a:gd name="connsiteX290" fmla="*/ 3415349 w 9117690"/>
              <a:gd name="connsiteY290" fmla="*/ 4566988 h 5941139"/>
              <a:gd name="connsiteX291" fmla="*/ 3315620 w 9117690"/>
              <a:gd name="connsiteY291" fmla="*/ 4652937 h 5941139"/>
              <a:gd name="connsiteX292" fmla="*/ 3307419 w 9117690"/>
              <a:gd name="connsiteY292" fmla="*/ 4699408 h 5941139"/>
              <a:gd name="connsiteX293" fmla="*/ 3307419 w 9117690"/>
              <a:gd name="connsiteY293" fmla="*/ 5166577 h 5941139"/>
              <a:gd name="connsiteX294" fmla="*/ 3178392 w 9117690"/>
              <a:gd name="connsiteY294" fmla="*/ 5295604 h 5941139"/>
              <a:gd name="connsiteX295" fmla="*/ 3178393 w 9117690"/>
              <a:gd name="connsiteY295" fmla="*/ 5295605 h 5941139"/>
              <a:gd name="connsiteX296" fmla="*/ 3049366 w 9117690"/>
              <a:gd name="connsiteY296" fmla="*/ 5166578 h 5941139"/>
              <a:gd name="connsiteX297" fmla="*/ 3049366 w 9117690"/>
              <a:gd name="connsiteY297" fmla="*/ 4514433 h 5941139"/>
              <a:gd name="connsiteX298" fmla="*/ 3033349 w 9117690"/>
              <a:gd name="connsiteY298" fmla="*/ 4488034 h 5941139"/>
              <a:gd name="connsiteX299" fmla="*/ 2933786 w 9117690"/>
              <a:gd name="connsiteY299" fmla="*/ 4441080 h 5941139"/>
              <a:gd name="connsiteX300" fmla="*/ 2814899 w 9117690"/>
              <a:gd name="connsiteY300" fmla="*/ 4519884 h 5941139"/>
              <a:gd name="connsiteX301" fmla="*/ 2812443 w 9117690"/>
              <a:gd name="connsiteY301" fmla="*/ 4532044 h 5941139"/>
              <a:gd name="connsiteX302" fmla="*/ 2812443 w 9117690"/>
              <a:gd name="connsiteY302" fmla="*/ 5039766 h 5941139"/>
              <a:gd name="connsiteX303" fmla="*/ 2683416 w 9117690"/>
              <a:gd name="connsiteY303" fmla="*/ 5168793 h 5941139"/>
              <a:gd name="connsiteX304" fmla="*/ 2683417 w 9117690"/>
              <a:gd name="connsiteY304" fmla="*/ 5168792 h 5941139"/>
              <a:gd name="connsiteX305" fmla="*/ 2554391 w 9117690"/>
              <a:gd name="connsiteY305" fmla="*/ 5039765 h 5941139"/>
              <a:gd name="connsiteX306" fmla="*/ 2554391 w 9117690"/>
              <a:gd name="connsiteY306" fmla="*/ 2721354 h 5941139"/>
              <a:gd name="connsiteX307" fmla="*/ 2554390 w 9117690"/>
              <a:gd name="connsiteY307" fmla="*/ 2721354 h 5941139"/>
              <a:gd name="connsiteX308" fmla="*/ 2554389 w 9117690"/>
              <a:gd name="connsiteY308" fmla="*/ 5014636 h 5941139"/>
              <a:gd name="connsiteX309" fmla="*/ 2544250 w 9117690"/>
              <a:gd name="connsiteY309" fmla="*/ 4964418 h 5941139"/>
              <a:gd name="connsiteX310" fmla="*/ 2425363 w 9117690"/>
              <a:gd name="connsiteY310" fmla="*/ 4885614 h 5941139"/>
              <a:gd name="connsiteX311" fmla="*/ 2296336 w 9117690"/>
              <a:gd name="connsiteY311" fmla="*/ 5014641 h 5941139"/>
              <a:gd name="connsiteX312" fmla="*/ 2296336 w 9117690"/>
              <a:gd name="connsiteY312" fmla="*/ 5812112 h 5941139"/>
              <a:gd name="connsiteX313" fmla="*/ 2167309 w 9117690"/>
              <a:gd name="connsiteY313" fmla="*/ 5941139 h 5941139"/>
              <a:gd name="connsiteX314" fmla="*/ 2167310 w 9117690"/>
              <a:gd name="connsiteY314" fmla="*/ 5941138 h 5941139"/>
              <a:gd name="connsiteX315" fmla="*/ 2038282 w 9117690"/>
              <a:gd name="connsiteY315" fmla="*/ 5812111 h 5941139"/>
              <a:gd name="connsiteX316" fmla="*/ 2038282 w 9117690"/>
              <a:gd name="connsiteY316" fmla="*/ 3090763 h 5941139"/>
              <a:gd name="connsiteX317" fmla="*/ 2167310 w 9117690"/>
              <a:gd name="connsiteY317" fmla="*/ 3219790 h 5941139"/>
              <a:gd name="connsiteX318" fmla="*/ 2167309 w 9117690"/>
              <a:gd name="connsiteY318" fmla="*/ 3219791 h 5941139"/>
              <a:gd name="connsiteX319" fmla="*/ 2296336 w 9117690"/>
              <a:gd name="connsiteY319" fmla="*/ 3090764 h 5941139"/>
              <a:gd name="connsiteX320" fmla="*/ 2296336 w 9117690"/>
              <a:gd name="connsiteY320" fmla="*/ 2293293 h 5941139"/>
              <a:gd name="connsiteX321" fmla="*/ 2425363 w 9117690"/>
              <a:gd name="connsiteY321" fmla="*/ 2164266 h 5941139"/>
              <a:gd name="connsiteX322" fmla="*/ 2544250 w 9117690"/>
              <a:gd name="connsiteY322" fmla="*/ 2243070 h 5941139"/>
              <a:gd name="connsiteX323" fmla="*/ 2554389 w 9117690"/>
              <a:gd name="connsiteY323" fmla="*/ 2293288 h 5941139"/>
              <a:gd name="connsiteX324" fmla="*/ 0 w 9117690"/>
              <a:gd name="connsiteY324" fmla="*/ 6 h 5941139"/>
              <a:gd name="connsiteX325" fmla="*/ 1 w 9117690"/>
              <a:gd name="connsiteY325" fmla="*/ 6 h 5941139"/>
              <a:gd name="connsiteX326" fmla="*/ 1 w 9117690"/>
              <a:gd name="connsiteY326" fmla="*/ 2022829 h 5941139"/>
              <a:gd name="connsiteX327" fmla="*/ 129028 w 9117690"/>
              <a:gd name="connsiteY327" fmla="*/ 2151856 h 5941139"/>
              <a:gd name="connsiteX328" fmla="*/ 129027 w 9117690"/>
              <a:gd name="connsiteY328" fmla="*/ 2151857 h 5941139"/>
              <a:gd name="connsiteX329" fmla="*/ 258054 w 9117690"/>
              <a:gd name="connsiteY329" fmla="*/ 2022830 h 5941139"/>
              <a:gd name="connsiteX330" fmla="*/ 258054 w 9117690"/>
              <a:gd name="connsiteY330" fmla="*/ 1933912 h 5941139"/>
              <a:gd name="connsiteX331" fmla="*/ 261652 w 9117690"/>
              <a:gd name="connsiteY331" fmla="*/ 1916093 h 5941139"/>
              <a:gd name="connsiteX332" fmla="*/ 380539 w 9117690"/>
              <a:gd name="connsiteY332" fmla="*/ 1837289 h 5941139"/>
              <a:gd name="connsiteX333" fmla="*/ 499427 w 9117690"/>
              <a:gd name="connsiteY333" fmla="*/ 1916093 h 5941139"/>
              <a:gd name="connsiteX334" fmla="*/ 509565 w 9117690"/>
              <a:gd name="connsiteY334" fmla="*/ 1966312 h 5941139"/>
              <a:gd name="connsiteX335" fmla="*/ 509566 w 9117690"/>
              <a:gd name="connsiteY335" fmla="*/ 2560332 h 5941139"/>
              <a:gd name="connsiteX336" fmla="*/ 638593 w 9117690"/>
              <a:gd name="connsiteY336" fmla="*/ 2689359 h 5941139"/>
              <a:gd name="connsiteX337" fmla="*/ 638592 w 9117690"/>
              <a:gd name="connsiteY337" fmla="*/ 2689360 h 5941139"/>
              <a:gd name="connsiteX338" fmla="*/ 767619 w 9117690"/>
              <a:gd name="connsiteY338" fmla="*/ 2560333 h 5941139"/>
              <a:gd name="connsiteX339" fmla="*/ 767619 w 9117690"/>
              <a:gd name="connsiteY339" fmla="*/ 2474994 h 5941139"/>
              <a:gd name="connsiteX340" fmla="*/ 777383 w 9117690"/>
              <a:gd name="connsiteY340" fmla="*/ 2426633 h 5941139"/>
              <a:gd name="connsiteX341" fmla="*/ 896270 w 9117690"/>
              <a:gd name="connsiteY341" fmla="*/ 2347829 h 5941139"/>
              <a:gd name="connsiteX342" fmla="*/ 1015158 w 9117690"/>
              <a:gd name="connsiteY342" fmla="*/ 2426633 h 5941139"/>
              <a:gd name="connsiteX343" fmla="*/ 1025296 w 9117690"/>
              <a:gd name="connsiteY343" fmla="*/ 2476852 h 5941139"/>
              <a:gd name="connsiteX344" fmla="*/ 1025297 w 9117690"/>
              <a:gd name="connsiteY344" fmla="*/ 2460329 h 5941139"/>
              <a:gd name="connsiteX345" fmla="*/ 1154325 w 9117690"/>
              <a:gd name="connsiteY345" fmla="*/ 2589356 h 5941139"/>
              <a:gd name="connsiteX346" fmla="*/ 1154325 w 9117690"/>
              <a:gd name="connsiteY346" fmla="*/ 2589357 h 5941139"/>
              <a:gd name="connsiteX347" fmla="*/ 1283351 w 9117690"/>
              <a:gd name="connsiteY347" fmla="*/ 2460330 h 5941139"/>
              <a:gd name="connsiteX348" fmla="*/ 1283351 w 9117690"/>
              <a:gd name="connsiteY348" fmla="*/ 2199633 h 5941139"/>
              <a:gd name="connsiteX349" fmla="*/ 1284065 w 9117690"/>
              <a:gd name="connsiteY349" fmla="*/ 2196100 h 5941139"/>
              <a:gd name="connsiteX350" fmla="*/ 1402953 w 9117690"/>
              <a:gd name="connsiteY350" fmla="*/ 2117296 h 5941139"/>
              <a:gd name="connsiteX351" fmla="*/ 1521839 w 9117690"/>
              <a:gd name="connsiteY351" fmla="*/ 2196100 h 5941139"/>
              <a:gd name="connsiteX352" fmla="*/ 1522552 w 9117690"/>
              <a:gd name="connsiteY352" fmla="*/ 2199631 h 5941139"/>
              <a:gd name="connsiteX353" fmla="*/ 1522552 w 9117690"/>
              <a:gd name="connsiteY353" fmla="*/ 2372521 h 5941139"/>
              <a:gd name="connsiteX354" fmla="*/ 1651578 w 9117690"/>
              <a:gd name="connsiteY354" fmla="*/ 2501548 h 5941139"/>
              <a:gd name="connsiteX355" fmla="*/ 1651577 w 9117690"/>
              <a:gd name="connsiteY355" fmla="*/ 2501549 h 5941139"/>
              <a:gd name="connsiteX356" fmla="*/ 1780604 w 9117690"/>
              <a:gd name="connsiteY356" fmla="*/ 2372522 h 5941139"/>
              <a:gd name="connsiteX357" fmla="*/ 1780604 w 9117690"/>
              <a:gd name="connsiteY357" fmla="*/ 2041720 h 5941139"/>
              <a:gd name="connsiteX358" fmla="*/ 1790368 w 9117690"/>
              <a:gd name="connsiteY358" fmla="*/ 1993360 h 5941139"/>
              <a:gd name="connsiteX359" fmla="*/ 1909255 w 9117690"/>
              <a:gd name="connsiteY359" fmla="*/ 1914556 h 5941139"/>
              <a:gd name="connsiteX360" fmla="*/ 2028143 w 9117690"/>
              <a:gd name="connsiteY360" fmla="*/ 1993360 h 5941139"/>
              <a:gd name="connsiteX361" fmla="*/ 2038281 w 9117690"/>
              <a:gd name="connsiteY361" fmla="*/ 2043579 h 5941139"/>
              <a:gd name="connsiteX362" fmla="*/ 2038282 w 9117690"/>
              <a:gd name="connsiteY362" fmla="*/ 2721354 h 5941139"/>
              <a:gd name="connsiteX363" fmla="*/ 2038281 w 9117690"/>
              <a:gd name="connsiteY363" fmla="*/ 4764927 h 5941139"/>
              <a:gd name="connsiteX364" fmla="*/ 2028143 w 9117690"/>
              <a:gd name="connsiteY364" fmla="*/ 4714708 h 5941139"/>
              <a:gd name="connsiteX365" fmla="*/ 1909255 w 9117690"/>
              <a:gd name="connsiteY365" fmla="*/ 4635904 h 5941139"/>
              <a:gd name="connsiteX366" fmla="*/ 1790368 w 9117690"/>
              <a:gd name="connsiteY366" fmla="*/ 4714708 h 5941139"/>
              <a:gd name="connsiteX367" fmla="*/ 1780604 w 9117690"/>
              <a:gd name="connsiteY367" fmla="*/ 4763068 h 5941139"/>
              <a:gd name="connsiteX368" fmla="*/ 1780604 w 9117690"/>
              <a:gd name="connsiteY368" fmla="*/ 5093870 h 5941139"/>
              <a:gd name="connsiteX369" fmla="*/ 1651577 w 9117690"/>
              <a:gd name="connsiteY369" fmla="*/ 5222897 h 5941139"/>
              <a:gd name="connsiteX370" fmla="*/ 1651578 w 9117690"/>
              <a:gd name="connsiteY370" fmla="*/ 5222896 h 5941139"/>
              <a:gd name="connsiteX371" fmla="*/ 1522552 w 9117690"/>
              <a:gd name="connsiteY371" fmla="*/ 5093869 h 5941139"/>
              <a:gd name="connsiteX372" fmla="*/ 1522552 w 9117690"/>
              <a:gd name="connsiteY372" fmla="*/ 4920979 h 5941139"/>
              <a:gd name="connsiteX373" fmla="*/ 1521839 w 9117690"/>
              <a:gd name="connsiteY373" fmla="*/ 4917448 h 5941139"/>
              <a:gd name="connsiteX374" fmla="*/ 1402953 w 9117690"/>
              <a:gd name="connsiteY374" fmla="*/ 4838644 h 5941139"/>
              <a:gd name="connsiteX375" fmla="*/ 1284065 w 9117690"/>
              <a:gd name="connsiteY375" fmla="*/ 4917448 h 5941139"/>
              <a:gd name="connsiteX376" fmla="*/ 1283351 w 9117690"/>
              <a:gd name="connsiteY376" fmla="*/ 4920981 h 5941139"/>
              <a:gd name="connsiteX377" fmla="*/ 1283351 w 9117690"/>
              <a:gd name="connsiteY377" fmla="*/ 5181678 h 5941139"/>
              <a:gd name="connsiteX378" fmla="*/ 1154325 w 9117690"/>
              <a:gd name="connsiteY378" fmla="*/ 5310705 h 5941139"/>
              <a:gd name="connsiteX379" fmla="*/ 1154325 w 9117690"/>
              <a:gd name="connsiteY379" fmla="*/ 5310704 h 5941139"/>
              <a:gd name="connsiteX380" fmla="*/ 1025297 w 9117690"/>
              <a:gd name="connsiteY380" fmla="*/ 5181677 h 5941139"/>
              <a:gd name="connsiteX381" fmla="*/ 1025297 w 9117690"/>
              <a:gd name="connsiteY381" fmla="*/ 2721354 h 5941139"/>
              <a:gd name="connsiteX382" fmla="*/ 1025296 w 9117690"/>
              <a:gd name="connsiteY382" fmla="*/ 5198200 h 5941139"/>
              <a:gd name="connsiteX383" fmla="*/ 1015158 w 9117690"/>
              <a:gd name="connsiteY383" fmla="*/ 5147981 h 5941139"/>
              <a:gd name="connsiteX384" fmla="*/ 896270 w 9117690"/>
              <a:gd name="connsiteY384" fmla="*/ 5069177 h 5941139"/>
              <a:gd name="connsiteX385" fmla="*/ 777383 w 9117690"/>
              <a:gd name="connsiteY385" fmla="*/ 5147981 h 5941139"/>
              <a:gd name="connsiteX386" fmla="*/ 767619 w 9117690"/>
              <a:gd name="connsiteY386" fmla="*/ 5196342 h 5941139"/>
              <a:gd name="connsiteX387" fmla="*/ 767619 w 9117690"/>
              <a:gd name="connsiteY387" fmla="*/ 5281681 h 5941139"/>
              <a:gd name="connsiteX388" fmla="*/ 638592 w 9117690"/>
              <a:gd name="connsiteY388" fmla="*/ 5410708 h 5941139"/>
              <a:gd name="connsiteX389" fmla="*/ 638593 w 9117690"/>
              <a:gd name="connsiteY389" fmla="*/ 5410707 h 5941139"/>
              <a:gd name="connsiteX390" fmla="*/ 509566 w 9117690"/>
              <a:gd name="connsiteY390" fmla="*/ 5281680 h 5941139"/>
              <a:gd name="connsiteX391" fmla="*/ 509566 w 9117690"/>
              <a:gd name="connsiteY391" fmla="*/ 2721354 h 5941139"/>
              <a:gd name="connsiteX392" fmla="*/ 509565 w 9117690"/>
              <a:gd name="connsiteY392" fmla="*/ 4687660 h 5941139"/>
              <a:gd name="connsiteX393" fmla="*/ 499427 w 9117690"/>
              <a:gd name="connsiteY393" fmla="*/ 4637441 h 5941139"/>
              <a:gd name="connsiteX394" fmla="*/ 380539 w 9117690"/>
              <a:gd name="connsiteY394" fmla="*/ 4558637 h 5941139"/>
              <a:gd name="connsiteX395" fmla="*/ 261652 w 9117690"/>
              <a:gd name="connsiteY395" fmla="*/ 4637441 h 5941139"/>
              <a:gd name="connsiteX396" fmla="*/ 258054 w 9117690"/>
              <a:gd name="connsiteY396" fmla="*/ 4655260 h 5941139"/>
              <a:gd name="connsiteX397" fmla="*/ 258054 w 9117690"/>
              <a:gd name="connsiteY397" fmla="*/ 4744178 h 5941139"/>
              <a:gd name="connsiteX398" fmla="*/ 129027 w 9117690"/>
              <a:gd name="connsiteY398" fmla="*/ 4873205 h 5941139"/>
              <a:gd name="connsiteX399" fmla="*/ 129028 w 9117690"/>
              <a:gd name="connsiteY399" fmla="*/ 4873204 h 5941139"/>
              <a:gd name="connsiteX400" fmla="*/ 1 w 9117690"/>
              <a:gd name="connsiteY400" fmla="*/ 4744177 h 5941139"/>
              <a:gd name="connsiteX401" fmla="*/ 1 w 9117690"/>
              <a:gd name="connsiteY401" fmla="*/ 2721354 h 5941139"/>
              <a:gd name="connsiteX402" fmla="*/ 0 w 9117690"/>
              <a:gd name="connsiteY402" fmla="*/ 2721354 h 5941139"/>
              <a:gd name="connsiteX403" fmla="*/ 0 w 9117690"/>
              <a:gd name="connsiteY403" fmla="*/ 6 h 5941139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0 h 5941133"/>
              <a:gd name="connsiteX54" fmla="*/ 4563130 w 9117690"/>
              <a:gd name="connsiteY54" fmla="*/ 964211 h 5941133"/>
              <a:gd name="connsiteX55" fmla="*/ 4692157 w 9117690"/>
              <a:gd name="connsiteY55" fmla="*/ 835184 h 5941133"/>
              <a:gd name="connsiteX56" fmla="*/ 4811044 w 9117690"/>
              <a:gd name="connsiteY56" fmla="*/ 913988 h 5941133"/>
              <a:gd name="connsiteX57" fmla="*/ 4819433 w 9117690"/>
              <a:gd name="connsiteY57" fmla="*/ 955537 h 5941133"/>
              <a:gd name="connsiteX58" fmla="*/ 4819433 w 9117690"/>
              <a:gd name="connsiteY58" fmla="*/ 1331913 h 5941133"/>
              <a:gd name="connsiteX59" fmla="*/ 4898236 w 9117690"/>
              <a:gd name="connsiteY59" fmla="*/ 1450801 h 5941133"/>
              <a:gd name="connsiteX60" fmla="*/ 4946306 w 9117690"/>
              <a:gd name="connsiteY60" fmla="*/ 1460505 h 5941133"/>
              <a:gd name="connsiteX61" fmla="*/ 4946306 w 9117690"/>
              <a:gd name="connsiteY61" fmla="*/ 1461243 h 5941133"/>
              <a:gd name="connsiteX62" fmla="*/ 4969786 w 9117690"/>
              <a:gd name="connsiteY62" fmla="*/ 1463610 h 5941133"/>
              <a:gd name="connsiteX63" fmla="*/ 5069515 w 9117690"/>
              <a:gd name="connsiteY63" fmla="*/ 1549559 h 5941133"/>
              <a:gd name="connsiteX64" fmla="*/ 5071719 w 9117690"/>
              <a:gd name="connsiteY64" fmla="*/ 1562049 h 5941133"/>
              <a:gd name="connsiteX65" fmla="*/ 5071719 w 9117690"/>
              <a:gd name="connsiteY65" fmla="*/ 1927303 h 5941133"/>
              <a:gd name="connsiteX66" fmla="*/ 5200746 w 9117690"/>
              <a:gd name="connsiteY66" fmla="*/ 2056330 h 5941133"/>
              <a:gd name="connsiteX67" fmla="*/ 5200745 w 9117690"/>
              <a:gd name="connsiteY67" fmla="*/ 2056331 h 5941133"/>
              <a:gd name="connsiteX68" fmla="*/ 5329772 w 9117690"/>
              <a:gd name="connsiteY68" fmla="*/ 1927304 h 5941133"/>
              <a:gd name="connsiteX69" fmla="*/ 5329772 w 9117690"/>
              <a:gd name="connsiteY69" fmla="*/ 1793396 h 5941133"/>
              <a:gd name="connsiteX70" fmla="*/ 5331976 w 9117690"/>
              <a:gd name="connsiteY70" fmla="*/ 1780906 h 5941133"/>
              <a:gd name="connsiteX71" fmla="*/ 5431705 w 9117690"/>
              <a:gd name="connsiteY71" fmla="*/ 1694957 h 5941133"/>
              <a:gd name="connsiteX72" fmla="*/ 5455185 w 9117690"/>
              <a:gd name="connsiteY72" fmla="*/ 1692590 h 5941133"/>
              <a:gd name="connsiteX73" fmla="*/ 5455185 w 9117690"/>
              <a:gd name="connsiteY73" fmla="*/ 1691852 h 5941133"/>
              <a:gd name="connsiteX74" fmla="*/ 5503255 w 9117690"/>
              <a:gd name="connsiteY74" fmla="*/ 1682148 h 5941133"/>
              <a:gd name="connsiteX75" fmla="*/ 5582058 w 9117690"/>
              <a:gd name="connsiteY75" fmla="*/ 1563260 h 5941133"/>
              <a:gd name="connsiteX76" fmla="*/ 5582058 w 9117690"/>
              <a:gd name="connsiteY76" fmla="*/ 1409856 h 5941133"/>
              <a:gd name="connsiteX77" fmla="*/ 5584247 w 9117690"/>
              <a:gd name="connsiteY77" fmla="*/ 1399012 h 5941133"/>
              <a:gd name="connsiteX78" fmla="*/ 5703135 w 9117690"/>
              <a:gd name="connsiteY78" fmla="*/ 1320208 h 5941133"/>
              <a:gd name="connsiteX79" fmla="*/ 5822022 w 9117690"/>
              <a:gd name="connsiteY79" fmla="*/ 1399012 h 5941133"/>
              <a:gd name="connsiteX80" fmla="*/ 5830411 w 9117690"/>
              <a:gd name="connsiteY80" fmla="*/ 1440562 h 5941133"/>
              <a:gd name="connsiteX81" fmla="*/ 5830411 w 9117690"/>
              <a:gd name="connsiteY81" fmla="*/ 1554546 h 5941133"/>
              <a:gd name="connsiteX82" fmla="*/ 5909214 w 9117690"/>
              <a:gd name="connsiteY82" fmla="*/ 1673434 h 5941133"/>
              <a:gd name="connsiteX83" fmla="*/ 5957284 w 9117690"/>
              <a:gd name="connsiteY83" fmla="*/ 1683138 h 5941133"/>
              <a:gd name="connsiteX84" fmla="*/ 5957284 w 9117690"/>
              <a:gd name="connsiteY84" fmla="*/ 1683876 h 5941133"/>
              <a:gd name="connsiteX85" fmla="*/ 5980764 w 9117690"/>
              <a:gd name="connsiteY85" fmla="*/ 1686243 h 5941133"/>
              <a:gd name="connsiteX86" fmla="*/ 6057828 w 9117690"/>
              <a:gd name="connsiteY86" fmla="*/ 1732687 h 5941133"/>
              <a:gd name="connsiteX87" fmla="*/ 6076498 w 9117690"/>
              <a:gd name="connsiteY87" fmla="*/ 1765229 h 5941133"/>
              <a:gd name="connsiteX88" fmla="*/ 6076498 w 9117690"/>
              <a:gd name="connsiteY88" fmla="*/ 1811967 h 5941133"/>
              <a:gd name="connsiteX89" fmla="*/ 6205525 w 9117690"/>
              <a:gd name="connsiteY89" fmla="*/ 1940994 h 5941133"/>
              <a:gd name="connsiteX90" fmla="*/ 6205524 w 9117690"/>
              <a:gd name="connsiteY90" fmla="*/ 1940995 h 5941133"/>
              <a:gd name="connsiteX91" fmla="*/ 6334551 w 9117690"/>
              <a:gd name="connsiteY91" fmla="*/ 1811968 h 5941133"/>
              <a:gd name="connsiteX92" fmla="*/ 6334551 w 9117690"/>
              <a:gd name="connsiteY92" fmla="*/ 1503022 h 5941133"/>
              <a:gd name="connsiteX93" fmla="*/ 6338149 w 9117690"/>
              <a:gd name="connsiteY93" fmla="*/ 1485203 h 5941133"/>
              <a:gd name="connsiteX94" fmla="*/ 6457036 w 9117690"/>
              <a:gd name="connsiteY94" fmla="*/ 1406399 h 5941133"/>
              <a:gd name="connsiteX95" fmla="*/ 6575924 w 9117690"/>
              <a:gd name="connsiteY95" fmla="*/ 1485203 h 5941133"/>
              <a:gd name="connsiteX96" fmla="*/ 6586062 w 9117690"/>
              <a:gd name="connsiteY96" fmla="*/ 1535422 h 5941133"/>
              <a:gd name="connsiteX97" fmla="*/ 6586063 w 9117690"/>
              <a:gd name="connsiteY97" fmla="*/ 0 h 5941133"/>
              <a:gd name="connsiteX98" fmla="*/ 6586063 w 9117690"/>
              <a:gd name="connsiteY98" fmla="*/ 2432384 h 5941133"/>
              <a:gd name="connsiteX99" fmla="*/ 6715090 w 9117690"/>
              <a:gd name="connsiteY99" fmla="*/ 2561411 h 5941133"/>
              <a:gd name="connsiteX100" fmla="*/ 6715089 w 9117690"/>
              <a:gd name="connsiteY100" fmla="*/ 2561412 h 5941133"/>
              <a:gd name="connsiteX101" fmla="*/ 6844116 w 9117690"/>
              <a:gd name="connsiteY101" fmla="*/ 2432385 h 5941133"/>
              <a:gd name="connsiteX102" fmla="*/ 6844116 w 9117690"/>
              <a:gd name="connsiteY102" fmla="*/ 1845983 h 5941133"/>
              <a:gd name="connsiteX103" fmla="*/ 6853880 w 9117690"/>
              <a:gd name="connsiteY103" fmla="*/ 1797623 h 5941133"/>
              <a:gd name="connsiteX104" fmla="*/ 6972767 w 9117690"/>
              <a:gd name="connsiteY104" fmla="*/ 1718819 h 5941133"/>
              <a:gd name="connsiteX105" fmla="*/ 7091655 w 9117690"/>
              <a:gd name="connsiteY105" fmla="*/ 1797623 h 5941133"/>
              <a:gd name="connsiteX106" fmla="*/ 7101793 w 9117690"/>
              <a:gd name="connsiteY106" fmla="*/ 1847842 h 5941133"/>
              <a:gd name="connsiteX107" fmla="*/ 7101794 w 9117690"/>
              <a:gd name="connsiteY107" fmla="*/ 0 h 5941133"/>
              <a:gd name="connsiteX108" fmla="*/ 7101794 w 9117690"/>
              <a:gd name="connsiteY108" fmla="*/ 1831319 h 5941133"/>
              <a:gd name="connsiteX109" fmla="*/ 7230821 w 9117690"/>
              <a:gd name="connsiteY109" fmla="*/ 1960346 h 5941133"/>
              <a:gd name="connsiteX110" fmla="*/ 7230820 w 9117690"/>
              <a:gd name="connsiteY110" fmla="*/ 1960347 h 5941133"/>
              <a:gd name="connsiteX111" fmla="*/ 7359847 w 9117690"/>
              <a:gd name="connsiteY111" fmla="*/ 1831320 h 5941133"/>
              <a:gd name="connsiteX112" fmla="*/ 7359847 w 9117690"/>
              <a:gd name="connsiteY112" fmla="*/ 1726679 h 5941133"/>
              <a:gd name="connsiteX113" fmla="*/ 7360099 w 9117690"/>
              <a:gd name="connsiteY113" fmla="*/ 1725250 h 5941133"/>
              <a:gd name="connsiteX114" fmla="*/ 7459828 w 9117690"/>
              <a:gd name="connsiteY114" fmla="*/ 1639301 h 5941133"/>
              <a:gd name="connsiteX115" fmla="*/ 7483308 w 9117690"/>
              <a:gd name="connsiteY115" fmla="*/ 1636934 h 5941133"/>
              <a:gd name="connsiteX116" fmla="*/ 7483308 w 9117690"/>
              <a:gd name="connsiteY116" fmla="*/ 1636196 h 5941133"/>
              <a:gd name="connsiteX117" fmla="*/ 7531378 w 9117690"/>
              <a:gd name="connsiteY117" fmla="*/ 1626492 h 5941133"/>
              <a:gd name="connsiteX118" fmla="*/ 7610181 w 9117690"/>
              <a:gd name="connsiteY118" fmla="*/ 1507604 h 5941133"/>
              <a:gd name="connsiteX119" fmla="*/ 7610181 w 9117690"/>
              <a:gd name="connsiteY119" fmla="*/ 1266735 h 5941133"/>
              <a:gd name="connsiteX120" fmla="*/ 7612370 w 9117690"/>
              <a:gd name="connsiteY120" fmla="*/ 1255890 h 5941133"/>
              <a:gd name="connsiteX121" fmla="*/ 7731258 w 9117690"/>
              <a:gd name="connsiteY121" fmla="*/ 1177086 h 5941133"/>
              <a:gd name="connsiteX122" fmla="*/ 7850145 w 9117690"/>
              <a:gd name="connsiteY122" fmla="*/ 1255890 h 5941133"/>
              <a:gd name="connsiteX123" fmla="*/ 7858534 w 9117690"/>
              <a:gd name="connsiteY123" fmla="*/ 1297440 h 5941133"/>
              <a:gd name="connsiteX124" fmla="*/ 7858534 w 9117690"/>
              <a:gd name="connsiteY124" fmla="*/ 1387570 h 5941133"/>
              <a:gd name="connsiteX125" fmla="*/ 7937337 w 9117690"/>
              <a:gd name="connsiteY125" fmla="*/ 1506458 h 5941133"/>
              <a:gd name="connsiteX126" fmla="*/ 7985407 w 9117690"/>
              <a:gd name="connsiteY126" fmla="*/ 1516162 h 5941133"/>
              <a:gd name="connsiteX127" fmla="*/ 7985407 w 9117690"/>
              <a:gd name="connsiteY127" fmla="*/ 1516900 h 5941133"/>
              <a:gd name="connsiteX128" fmla="*/ 8008887 w 9117690"/>
              <a:gd name="connsiteY128" fmla="*/ 1519267 h 5941133"/>
              <a:gd name="connsiteX129" fmla="*/ 8108616 w 9117690"/>
              <a:gd name="connsiteY129" fmla="*/ 1605216 h 5941133"/>
              <a:gd name="connsiteX130" fmla="*/ 8110619 w 9117690"/>
              <a:gd name="connsiteY130" fmla="*/ 1616566 h 5941133"/>
              <a:gd name="connsiteX131" fmla="*/ 8110619 w 9117690"/>
              <a:gd name="connsiteY131" fmla="*/ 1896586 h 5941133"/>
              <a:gd name="connsiteX132" fmla="*/ 8239646 w 9117690"/>
              <a:gd name="connsiteY132" fmla="*/ 2025613 h 5941133"/>
              <a:gd name="connsiteX133" fmla="*/ 8239645 w 9117690"/>
              <a:gd name="connsiteY133" fmla="*/ 2025614 h 5941133"/>
              <a:gd name="connsiteX134" fmla="*/ 8368672 w 9117690"/>
              <a:gd name="connsiteY134" fmla="*/ 1896587 h 5941133"/>
              <a:gd name="connsiteX135" fmla="*/ 8368672 w 9117690"/>
              <a:gd name="connsiteY135" fmla="*/ 1628262 h 5941133"/>
              <a:gd name="connsiteX136" fmla="*/ 8368923 w 9117690"/>
              <a:gd name="connsiteY136" fmla="*/ 1626839 h 5941133"/>
              <a:gd name="connsiteX137" fmla="*/ 8468652 w 9117690"/>
              <a:gd name="connsiteY137" fmla="*/ 1540890 h 5941133"/>
              <a:gd name="connsiteX138" fmla="*/ 8492132 w 9117690"/>
              <a:gd name="connsiteY138" fmla="*/ 1538523 h 5941133"/>
              <a:gd name="connsiteX139" fmla="*/ 8492132 w 9117690"/>
              <a:gd name="connsiteY139" fmla="*/ 1537785 h 5941133"/>
              <a:gd name="connsiteX140" fmla="*/ 8540202 w 9117690"/>
              <a:gd name="connsiteY140" fmla="*/ 1528081 h 5941133"/>
              <a:gd name="connsiteX141" fmla="*/ 8619005 w 9117690"/>
              <a:gd name="connsiteY141" fmla="*/ 1409193 h 5941133"/>
              <a:gd name="connsiteX142" fmla="*/ 8619005 w 9117690"/>
              <a:gd name="connsiteY142" fmla="*/ 849400 h 5941133"/>
              <a:gd name="connsiteX143" fmla="*/ 8619025 w 9117690"/>
              <a:gd name="connsiteY143" fmla="*/ 849287 h 5941133"/>
              <a:gd name="connsiteX144" fmla="*/ 8718754 w 9117690"/>
              <a:gd name="connsiteY144" fmla="*/ 763338 h 5941133"/>
              <a:gd name="connsiteX145" fmla="*/ 8742234 w 9117690"/>
              <a:gd name="connsiteY145" fmla="*/ 760971 h 5941133"/>
              <a:gd name="connsiteX146" fmla="*/ 8742234 w 9117690"/>
              <a:gd name="connsiteY146" fmla="*/ 760233 h 5941133"/>
              <a:gd name="connsiteX147" fmla="*/ 8790304 w 9117690"/>
              <a:gd name="connsiteY147" fmla="*/ 750529 h 5941133"/>
              <a:gd name="connsiteX148" fmla="*/ 8869107 w 9117690"/>
              <a:gd name="connsiteY148" fmla="*/ 631641 h 5941133"/>
              <a:gd name="connsiteX149" fmla="*/ 8869107 w 9117690"/>
              <a:gd name="connsiteY149" fmla="*/ 568327 h 5941133"/>
              <a:gd name="connsiteX150" fmla="*/ 8890272 w 9117690"/>
              <a:gd name="connsiteY150" fmla="*/ 531436 h 5941133"/>
              <a:gd name="connsiteX151" fmla="*/ 8967336 w 9117690"/>
              <a:gd name="connsiteY151" fmla="*/ 484992 h 5941133"/>
              <a:gd name="connsiteX152" fmla="*/ 8990816 w 9117690"/>
              <a:gd name="connsiteY152" fmla="*/ 482625 h 5941133"/>
              <a:gd name="connsiteX153" fmla="*/ 8990816 w 9117690"/>
              <a:gd name="connsiteY153" fmla="*/ 481887 h 5941133"/>
              <a:gd name="connsiteX154" fmla="*/ 9038886 w 9117690"/>
              <a:gd name="connsiteY154" fmla="*/ 472183 h 5941133"/>
              <a:gd name="connsiteX155" fmla="*/ 9117689 w 9117690"/>
              <a:gd name="connsiteY155" fmla="*/ 353297 h 5941133"/>
              <a:gd name="connsiteX156" fmla="*/ 9117689 w 9117690"/>
              <a:gd name="connsiteY156" fmla="*/ 556639 h 5941133"/>
              <a:gd name="connsiteX157" fmla="*/ 9117690 w 9117690"/>
              <a:gd name="connsiteY157" fmla="*/ 556644 h 5941133"/>
              <a:gd name="connsiteX158" fmla="*/ 9117689 w 9117690"/>
              <a:gd name="connsiteY158" fmla="*/ 3074645 h 5941133"/>
              <a:gd name="connsiteX159" fmla="*/ 9038886 w 9117690"/>
              <a:gd name="connsiteY159" fmla="*/ 3193531 h 5941133"/>
              <a:gd name="connsiteX160" fmla="*/ 8990816 w 9117690"/>
              <a:gd name="connsiteY160" fmla="*/ 3203235 h 5941133"/>
              <a:gd name="connsiteX161" fmla="*/ 8990816 w 9117690"/>
              <a:gd name="connsiteY161" fmla="*/ 3203973 h 5941133"/>
              <a:gd name="connsiteX162" fmla="*/ 8967336 w 9117690"/>
              <a:gd name="connsiteY162" fmla="*/ 3206340 h 5941133"/>
              <a:gd name="connsiteX163" fmla="*/ 8890272 w 9117690"/>
              <a:gd name="connsiteY163" fmla="*/ 3252784 h 5941133"/>
              <a:gd name="connsiteX164" fmla="*/ 8869107 w 9117690"/>
              <a:gd name="connsiteY164" fmla="*/ 3289675 h 5941133"/>
              <a:gd name="connsiteX165" fmla="*/ 8869107 w 9117690"/>
              <a:gd name="connsiteY165" fmla="*/ 3352989 h 5941133"/>
              <a:gd name="connsiteX166" fmla="*/ 8790304 w 9117690"/>
              <a:gd name="connsiteY166" fmla="*/ 3471877 h 5941133"/>
              <a:gd name="connsiteX167" fmla="*/ 8742234 w 9117690"/>
              <a:gd name="connsiteY167" fmla="*/ 3481581 h 5941133"/>
              <a:gd name="connsiteX168" fmla="*/ 8742234 w 9117690"/>
              <a:gd name="connsiteY168" fmla="*/ 3482319 h 5941133"/>
              <a:gd name="connsiteX169" fmla="*/ 8718754 w 9117690"/>
              <a:gd name="connsiteY169" fmla="*/ 3484686 h 5941133"/>
              <a:gd name="connsiteX170" fmla="*/ 8619025 w 9117690"/>
              <a:gd name="connsiteY170" fmla="*/ 3570635 h 5941133"/>
              <a:gd name="connsiteX171" fmla="*/ 8619005 w 9117690"/>
              <a:gd name="connsiteY171" fmla="*/ 3570748 h 5941133"/>
              <a:gd name="connsiteX172" fmla="*/ 8619005 w 9117690"/>
              <a:gd name="connsiteY172" fmla="*/ 4130541 h 5941133"/>
              <a:gd name="connsiteX173" fmla="*/ 8540202 w 9117690"/>
              <a:gd name="connsiteY173" fmla="*/ 4249429 h 5941133"/>
              <a:gd name="connsiteX174" fmla="*/ 8492132 w 9117690"/>
              <a:gd name="connsiteY174" fmla="*/ 4259133 h 5941133"/>
              <a:gd name="connsiteX175" fmla="*/ 8492132 w 9117690"/>
              <a:gd name="connsiteY175" fmla="*/ 4259871 h 5941133"/>
              <a:gd name="connsiteX176" fmla="*/ 8468652 w 9117690"/>
              <a:gd name="connsiteY176" fmla="*/ 4262238 h 5941133"/>
              <a:gd name="connsiteX177" fmla="*/ 8368923 w 9117690"/>
              <a:gd name="connsiteY177" fmla="*/ 4348187 h 5941133"/>
              <a:gd name="connsiteX178" fmla="*/ 8368672 w 9117690"/>
              <a:gd name="connsiteY178" fmla="*/ 4349610 h 5941133"/>
              <a:gd name="connsiteX179" fmla="*/ 8368672 w 9117690"/>
              <a:gd name="connsiteY179" fmla="*/ 4617935 h 5941133"/>
              <a:gd name="connsiteX180" fmla="*/ 8239645 w 9117690"/>
              <a:gd name="connsiteY180" fmla="*/ 4746962 h 5941133"/>
              <a:gd name="connsiteX181" fmla="*/ 8239646 w 9117690"/>
              <a:gd name="connsiteY181" fmla="*/ 4746961 h 5941133"/>
              <a:gd name="connsiteX182" fmla="*/ 8110619 w 9117690"/>
              <a:gd name="connsiteY182" fmla="*/ 4617934 h 5941133"/>
              <a:gd name="connsiteX183" fmla="*/ 8110619 w 9117690"/>
              <a:gd name="connsiteY183" fmla="*/ 4337914 h 5941133"/>
              <a:gd name="connsiteX184" fmla="*/ 8108616 w 9117690"/>
              <a:gd name="connsiteY184" fmla="*/ 4326564 h 5941133"/>
              <a:gd name="connsiteX185" fmla="*/ 8008887 w 9117690"/>
              <a:gd name="connsiteY185" fmla="*/ 4240615 h 5941133"/>
              <a:gd name="connsiteX186" fmla="*/ 7985407 w 9117690"/>
              <a:gd name="connsiteY186" fmla="*/ 4238248 h 5941133"/>
              <a:gd name="connsiteX187" fmla="*/ 7985407 w 9117690"/>
              <a:gd name="connsiteY187" fmla="*/ 4237510 h 5941133"/>
              <a:gd name="connsiteX188" fmla="*/ 7937337 w 9117690"/>
              <a:gd name="connsiteY188" fmla="*/ 4227806 h 5941133"/>
              <a:gd name="connsiteX189" fmla="*/ 7858534 w 9117690"/>
              <a:gd name="connsiteY189" fmla="*/ 4108918 h 5941133"/>
              <a:gd name="connsiteX190" fmla="*/ 7858534 w 9117690"/>
              <a:gd name="connsiteY190" fmla="*/ 4018788 h 5941133"/>
              <a:gd name="connsiteX191" fmla="*/ 7850145 w 9117690"/>
              <a:gd name="connsiteY191" fmla="*/ 3977238 h 5941133"/>
              <a:gd name="connsiteX192" fmla="*/ 7731258 w 9117690"/>
              <a:gd name="connsiteY192" fmla="*/ 3898434 h 5941133"/>
              <a:gd name="connsiteX193" fmla="*/ 7612370 w 9117690"/>
              <a:gd name="connsiteY193" fmla="*/ 3977238 h 5941133"/>
              <a:gd name="connsiteX194" fmla="*/ 7610181 w 9117690"/>
              <a:gd name="connsiteY194" fmla="*/ 3988083 h 5941133"/>
              <a:gd name="connsiteX195" fmla="*/ 7610181 w 9117690"/>
              <a:gd name="connsiteY195" fmla="*/ 4228952 h 5941133"/>
              <a:gd name="connsiteX196" fmla="*/ 7531378 w 9117690"/>
              <a:gd name="connsiteY196" fmla="*/ 4347840 h 5941133"/>
              <a:gd name="connsiteX197" fmla="*/ 7483308 w 9117690"/>
              <a:gd name="connsiteY197" fmla="*/ 4357544 h 5941133"/>
              <a:gd name="connsiteX198" fmla="*/ 7483308 w 9117690"/>
              <a:gd name="connsiteY198" fmla="*/ 4358282 h 5941133"/>
              <a:gd name="connsiteX199" fmla="*/ 7459828 w 9117690"/>
              <a:gd name="connsiteY199" fmla="*/ 4360649 h 5941133"/>
              <a:gd name="connsiteX200" fmla="*/ 7360099 w 9117690"/>
              <a:gd name="connsiteY200" fmla="*/ 4446598 h 5941133"/>
              <a:gd name="connsiteX201" fmla="*/ 7359847 w 9117690"/>
              <a:gd name="connsiteY201" fmla="*/ 4448027 h 5941133"/>
              <a:gd name="connsiteX202" fmla="*/ 7359847 w 9117690"/>
              <a:gd name="connsiteY202" fmla="*/ 4552668 h 5941133"/>
              <a:gd name="connsiteX203" fmla="*/ 7230820 w 9117690"/>
              <a:gd name="connsiteY203" fmla="*/ 4681695 h 5941133"/>
              <a:gd name="connsiteX204" fmla="*/ 7230821 w 9117690"/>
              <a:gd name="connsiteY204" fmla="*/ 4681694 h 5941133"/>
              <a:gd name="connsiteX205" fmla="*/ 7101794 w 9117690"/>
              <a:gd name="connsiteY205" fmla="*/ 4552667 h 5941133"/>
              <a:gd name="connsiteX206" fmla="*/ 7101794 w 9117690"/>
              <a:gd name="connsiteY206" fmla="*/ 2721348 h 5941133"/>
              <a:gd name="connsiteX207" fmla="*/ 7101793 w 9117690"/>
              <a:gd name="connsiteY207" fmla="*/ 4569190 h 5941133"/>
              <a:gd name="connsiteX208" fmla="*/ 7091655 w 9117690"/>
              <a:gd name="connsiteY208" fmla="*/ 4518971 h 5941133"/>
              <a:gd name="connsiteX209" fmla="*/ 6972767 w 9117690"/>
              <a:gd name="connsiteY209" fmla="*/ 4440167 h 5941133"/>
              <a:gd name="connsiteX210" fmla="*/ 6853880 w 9117690"/>
              <a:gd name="connsiteY210" fmla="*/ 4518971 h 5941133"/>
              <a:gd name="connsiteX211" fmla="*/ 6844116 w 9117690"/>
              <a:gd name="connsiteY211" fmla="*/ 4567331 h 5941133"/>
              <a:gd name="connsiteX212" fmla="*/ 6844116 w 9117690"/>
              <a:gd name="connsiteY212" fmla="*/ 5153733 h 5941133"/>
              <a:gd name="connsiteX213" fmla="*/ 6715089 w 9117690"/>
              <a:gd name="connsiteY213" fmla="*/ 5282760 h 5941133"/>
              <a:gd name="connsiteX214" fmla="*/ 6715090 w 9117690"/>
              <a:gd name="connsiteY214" fmla="*/ 5282759 h 5941133"/>
              <a:gd name="connsiteX215" fmla="*/ 6586063 w 9117690"/>
              <a:gd name="connsiteY215" fmla="*/ 5153732 h 5941133"/>
              <a:gd name="connsiteX216" fmla="*/ 6586063 w 9117690"/>
              <a:gd name="connsiteY216" fmla="*/ 2721348 h 5941133"/>
              <a:gd name="connsiteX217" fmla="*/ 6586062 w 9117690"/>
              <a:gd name="connsiteY217" fmla="*/ 4256770 h 5941133"/>
              <a:gd name="connsiteX218" fmla="*/ 6575924 w 9117690"/>
              <a:gd name="connsiteY218" fmla="*/ 4206551 h 5941133"/>
              <a:gd name="connsiteX219" fmla="*/ 6457036 w 9117690"/>
              <a:gd name="connsiteY219" fmla="*/ 4127747 h 5941133"/>
              <a:gd name="connsiteX220" fmla="*/ 6338149 w 9117690"/>
              <a:gd name="connsiteY220" fmla="*/ 4206551 h 5941133"/>
              <a:gd name="connsiteX221" fmla="*/ 6334551 w 9117690"/>
              <a:gd name="connsiteY221" fmla="*/ 4224370 h 5941133"/>
              <a:gd name="connsiteX222" fmla="*/ 6334551 w 9117690"/>
              <a:gd name="connsiteY222" fmla="*/ 4533316 h 5941133"/>
              <a:gd name="connsiteX223" fmla="*/ 6205524 w 9117690"/>
              <a:gd name="connsiteY223" fmla="*/ 4662343 h 5941133"/>
              <a:gd name="connsiteX224" fmla="*/ 6205525 w 9117690"/>
              <a:gd name="connsiteY224" fmla="*/ 4662342 h 5941133"/>
              <a:gd name="connsiteX225" fmla="*/ 6076498 w 9117690"/>
              <a:gd name="connsiteY225" fmla="*/ 4533315 h 5941133"/>
              <a:gd name="connsiteX226" fmla="*/ 6076498 w 9117690"/>
              <a:gd name="connsiteY226" fmla="*/ 4486577 h 5941133"/>
              <a:gd name="connsiteX227" fmla="*/ 6057828 w 9117690"/>
              <a:gd name="connsiteY227" fmla="*/ 4454035 h 5941133"/>
              <a:gd name="connsiteX228" fmla="*/ 5980764 w 9117690"/>
              <a:gd name="connsiteY228" fmla="*/ 4407591 h 5941133"/>
              <a:gd name="connsiteX229" fmla="*/ 5957284 w 9117690"/>
              <a:gd name="connsiteY229" fmla="*/ 4405224 h 5941133"/>
              <a:gd name="connsiteX230" fmla="*/ 5957284 w 9117690"/>
              <a:gd name="connsiteY230" fmla="*/ 4404486 h 5941133"/>
              <a:gd name="connsiteX231" fmla="*/ 5909214 w 9117690"/>
              <a:gd name="connsiteY231" fmla="*/ 4394782 h 5941133"/>
              <a:gd name="connsiteX232" fmla="*/ 5830411 w 9117690"/>
              <a:gd name="connsiteY232" fmla="*/ 4275894 h 5941133"/>
              <a:gd name="connsiteX233" fmla="*/ 5830411 w 9117690"/>
              <a:gd name="connsiteY233" fmla="*/ 4161910 h 5941133"/>
              <a:gd name="connsiteX234" fmla="*/ 5822022 w 9117690"/>
              <a:gd name="connsiteY234" fmla="*/ 4120360 h 5941133"/>
              <a:gd name="connsiteX235" fmla="*/ 5703135 w 9117690"/>
              <a:gd name="connsiteY235" fmla="*/ 4041556 h 5941133"/>
              <a:gd name="connsiteX236" fmla="*/ 5584247 w 9117690"/>
              <a:gd name="connsiteY236" fmla="*/ 4120360 h 5941133"/>
              <a:gd name="connsiteX237" fmla="*/ 5582058 w 9117690"/>
              <a:gd name="connsiteY237" fmla="*/ 4131204 h 5941133"/>
              <a:gd name="connsiteX238" fmla="*/ 5582058 w 9117690"/>
              <a:gd name="connsiteY238" fmla="*/ 4284608 h 5941133"/>
              <a:gd name="connsiteX239" fmla="*/ 5503255 w 9117690"/>
              <a:gd name="connsiteY239" fmla="*/ 4403496 h 5941133"/>
              <a:gd name="connsiteX240" fmla="*/ 5455185 w 9117690"/>
              <a:gd name="connsiteY240" fmla="*/ 4413200 h 5941133"/>
              <a:gd name="connsiteX241" fmla="*/ 5455185 w 9117690"/>
              <a:gd name="connsiteY241" fmla="*/ 4413938 h 5941133"/>
              <a:gd name="connsiteX242" fmla="*/ 5431705 w 9117690"/>
              <a:gd name="connsiteY242" fmla="*/ 4416305 h 5941133"/>
              <a:gd name="connsiteX243" fmla="*/ 5331976 w 9117690"/>
              <a:gd name="connsiteY243" fmla="*/ 4502254 h 5941133"/>
              <a:gd name="connsiteX244" fmla="*/ 5329772 w 9117690"/>
              <a:gd name="connsiteY244" fmla="*/ 4514744 h 5941133"/>
              <a:gd name="connsiteX245" fmla="*/ 5329772 w 9117690"/>
              <a:gd name="connsiteY245" fmla="*/ 4648652 h 5941133"/>
              <a:gd name="connsiteX246" fmla="*/ 5200745 w 9117690"/>
              <a:gd name="connsiteY246" fmla="*/ 4777679 h 5941133"/>
              <a:gd name="connsiteX247" fmla="*/ 5200746 w 9117690"/>
              <a:gd name="connsiteY247" fmla="*/ 4777678 h 5941133"/>
              <a:gd name="connsiteX248" fmla="*/ 5071719 w 9117690"/>
              <a:gd name="connsiteY248" fmla="*/ 4648651 h 5941133"/>
              <a:gd name="connsiteX249" fmla="*/ 5071719 w 9117690"/>
              <a:gd name="connsiteY249" fmla="*/ 4283397 h 5941133"/>
              <a:gd name="connsiteX250" fmla="*/ 5069515 w 9117690"/>
              <a:gd name="connsiteY250" fmla="*/ 4270907 h 5941133"/>
              <a:gd name="connsiteX251" fmla="*/ 4969786 w 9117690"/>
              <a:gd name="connsiteY251" fmla="*/ 4184958 h 5941133"/>
              <a:gd name="connsiteX252" fmla="*/ 4946306 w 9117690"/>
              <a:gd name="connsiteY252" fmla="*/ 4182591 h 5941133"/>
              <a:gd name="connsiteX253" fmla="*/ 4946306 w 9117690"/>
              <a:gd name="connsiteY253" fmla="*/ 4181853 h 5941133"/>
              <a:gd name="connsiteX254" fmla="*/ 4898236 w 9117690"/>
              <a:gd name="connsiteY254" fmla="*/ 4172149 h 5941133"/>
              <a:gd name="connsiteX255" fmla="*/ 4819433 w 9117690"/>
              <a:gd name="connsiteY255" fmla="*/ 4053261 h 5941133"/>
              <a:gd name="connsiteX256" fmla="*/ 4819433 w 9117690"/>
              <a:gd name="connsiteY256" fmla="*/ 3676885 h 5941133"/>
              <a:gd name="connsiteX257" fmla="*/ 4811044 w 9117690"/>
              <a:gd name="connsiteY257" fmla="*/ 3635336 h 5941133"/>
              <a:gd name="connsiteX258" fmla="*/ 4692157 w 9117690"/>
              <a:gd name="connsiteY258" fmla="*/ 3556532 h 5941133"/>
              <a:gd name="connsiteX259" fmla="*/ 4563130 w 9117690"/>
              <a:gd name="connsiteY259" fmla="*/ 3685559 h 5941133"/>
              <a:gd name="connsiteX260" fmla="*/ 4563130 w 9117690"/>
              <a:gd name="connsiteY260" fmla="*/ 2721348 h 5941133"/>
              <a:gd name="connsiteX261" fmla="*/ 4563015 w 9117690"/>
              <a:gd name="connsiteY261" fmla="*/ 2721348 h 5941133"/>
              <a:gd name="connsiteX262" fmla="*/ 4563014 w 9117690"/>
              <a:gd name="connsiteY262" fmla="*/ 3989312 h 5941133"/>
              <a:gd name="connsiteX263" fmla="*/ 4484211 w 9117690"/>
              <a:gd name="connsiteY263" fmla="*/ 4108200 h 5941133"/>
              <a:gd name="connsiteX264" fmla="*/ 4436141 w 9117690"/>
              <a:gd name="connsiteY264" fmla="*/ 4117904 h 5941133"/>
              <a:gd name="connsiteX265" fmla="*/ 4436141 w 9117690"/>
              <a:gd name="connsiteY265" fmla="*/ 4118642 h 5941133"/>
              <a:gd name="connsiteX266" fmla="*/ 4412661 w 9117690"/>
              <a:gd name="connsiteY266" fmla="*/ 4121009 h 5941133"/>
              <a:gd name="connsiteX267" fmla="*/ 4335596 w 9117690"/>
              <a:gd name="connsiteY267" fmla="*/ 4167453 h 5941133"/>
              <a:gd name="connsiteX268" fmla="*/ 4314689 w 9117690"/>
              <a:gd name="connsiteY268" fmla="*/ 4203896 h 5941133"/>
              <a:gd name="connsiteX269" fmla="*/ 4314689 w 9117690"/>
              <a:gd name="connsiteY269" fmla="*/ 4339508 h 5941133"/>
              <a:gd name="connsiteX270" fmla="*/ 4235886 w 9117690"/>
              <a:gd name="connsiteY270" fmla="*/ 4458396 h 5941133"/>
              <a:gd name="connsiteX271" fmla="*/ 4187818 w 9117690"/>
              <a:gd name="connsiteY271" fmla="*/ 4468100 h 5941133"/>
              <a:gd name="connsiteX272" fmla="*/ 4187818 w 9117690"/>
              <a:gd name="connsiteY272" fmla="*/ 4468838 h 5941133"/>
              <a:gd name="connsiteX273" fmla="*/ 4164338 w 9117690"/>
              <a:gd name="connsiteY273" fmla="*/ 4471205 h 5941133"/>
              <a:gd name="connsiteX274" fmla="*/ 4087274 w 9117690"/>
              <a:gd name="connsiteY274" fmla="*/ 4517649 h 5941133"/>
              <a:gd name="connsiteX275" fmla="*/ 4066135 w 9117690"/>
              <a:gd name="connsiteY275" fmla="*/ 4554495 h 5941133"/>
              <a:gd name="connsiteX276" fmla="*/ 4066135 w 9117690"/>
              <a:gd name="connsiteY276" fmla="*/ 4712264 h 5941133"/>
              <a:gd name="connsiteX277" fmla="*/ 3937109 w 9117690"/>
              <a:gd name="connsiteY277" fmla="*/ 4841291 h 5941133"/>
              <a:gd name="connsiteX278" fmla="*/ 3937109 w 9117690"/>
              <a:gd name="connsiteY278" fmla="*/ 4841290 h 5941133"/>
              <a:gd name="connsiteX279" fmla="*/ 3808082 w 9117690"/>
              <a:gd name="connsiteY279" fmla="*/ 4712263 h 5941133"/>
              <a:gd name="connsiteX280" fmla="*/ 3808082 w 9117690"/>
              <a:gd name="connsiteY280" fmla="*/ 4219518 h 5941133"/>
              <a:gd name="connsiteX281" fmla="*/ 3799694 w 9117690"/>
              <a:gd name="connsiteY281" fmla="*/ 4177968 h 5941133"/>
              <a:gd name="connsiteX282" fmla="*/ 3680807 w 9117690"/>
              <a:gd name="connsiteY282" fmla="*/ 4099164 h 5941133"/>
              <a:gd name="connsiteX283" fmla="*/ 3561920 w 9117690"/>
              <a:gd name="connsiteY283" fmla="*/ 4177968 h 5941133"/>
              <a:gd name="connsiteX284" fmla="*/ 3561433 w 9117690"/>
              <a:gd name="connsiteY284" fmla="*/ 4180378 h 5941133"/>
              <a:gd name="connsiteX285" fmla="*/ 3561433 w 9117690"/>
              <a:gd name="connsiteY285" fmla="*/ 4435519 h 5941133"/>
              <a:gd name="connsiteX286" fmla="*/ 3482629 w 9117690"/>
              <a:gd name="connsiteY286" fmla="*/ 4554407 h 5941133"/>
              <a:gd name="connsiteX287" fmla="*/ 3438829 w 9117690"/>
              <a:gd name="connsiteY287" fmla="*/ 4563249 h 5941133"/>
              <a:gd name="connsiteX288" fmla="*/ 3438829 w 9117690"/>
              <a:gd name="connsiteY288" fmla="*/ 4564615 h 5941133"/>
              <a:gd name="connsiteX289" fmla="*/ 3415349 w 9117690"/>
              <a:gd name="connsiteY289" fmla="*/ 4566982 h 5941133"/>
              <a:gd name="connsiteX290" fmla="*/ 3315620 w 9117690"/>
              <a:gd name="connsiteY290" fmla="*/ 4652931 h 5941133"/>
              <a:gd name="connsiteX291" fmla="*/ 3307419 w 9117690"/>
              <a:gd name="connsiteY291" fmla="*/ 4699402 h 5941133"/>
              <a:gd name="connsiteX292" fmla="*/ 3307419 w 9117690"/>
              <a:gd name="connsiteY292" fmla="*/ 5166571 h 5941133"/>
              <a:gd name="connsiteX293" fmla="*/ 3178392 w 9117690"/>
              <a:gd name="connsiteY293" fmla="*/ 5295598 h 5941133"/>
              <a:gd name="connsiteX294" fmla="*/ 3178393 w 9117690"/>
              <a:gd name="connsiteY294" fmla="*/ 5295599 h 5941133"/>
              <a:gd name="connsiteX295" fmla="*/ 3049366 w 9117690"/>
              <a:gd name="connsiteY295" fmla="*/ 5166572 h 5941133"/>
              <a:gd name="connsiteX296" fmla="*/ 3049366 w 9117690"/>
              <a:gd name="connsiteY296" fmla="*/ 4514427 h 5941133"/>
              <a:gd name="connsiteX297" fmla="*/ 3033349 w 9117690"/>
              <a:gd name="connsiteY297" fmla="*/ 4488028 h 5941133"/>
              <a:gd name="connsiteX298" fmla="*/ 2933786 w 9117690"/>
              <a:gd name="connsiteY298" fmla="*/ 4441074 h 5941133"/>
              <a:gd name="connsiteX299" fmla="*/ 2814899 w 9117690"/>
              <a:gd name="connsiteY299" fmla="*/ 4519878 h 5941133"/>
              <a:gd name="connsiteX300" fmla="*/ 2812443 w 9117690"/>
              <a:gd name="connsiteY300" fmla="*/ 4532038 h 5941133"/>
              <a:gd name="connsiteX301" fmla="*/ 2812443 w 9117690"/>
              <a:gd name="connsiteY301" fmla="*/ 5039760 h 5941133"/>
              <a:gd name="connsiteX302" fmla="*/ 2683416 w 9117690"/>
              <a:gd name="connsiteY302" fmla="*/ 5168787 h 5941133"/>
              <a:gd name="connsiteX303" fmla="*/ 2683417 w 9117690"/>
              <a:gd name="connsiteY303" fmla="*/ 5168786 h 5941133"/>
              <a:gd name="connsiteX304" fmla="*/ 2554391 w 9117690"/>
              <a:gd name="connsiteY304" fmla="*/ 5039759 h 5941133"/>
              <a:gd name="connsiteX305" fmla="*/ 2554391 w 9117690"/>
              <a:gd name="connsiteY305" fmla="*/ 2721348 h 5941133"/>
              <a:gd name="connsiteX306" fmla="*/ 2554390 w 9117690"/>
              <a:gd name="connsiteY306" fmla="*/ 2721348 h 5941133"/>
              <a:gd name="connsiteX307" fmla="*/ 2554389 w 9117690"/>
              <a:gd name="connsiteY307" fmla="*/ 5014630 h 5941133"/>
              <a:gd name="connsiteX308" fmla="*/ 2544250 w 9117690"/>
              <a:gd name="connsiteY308" fmla="*/ 4964412 h 5941133"/>
              <a:gd name="connsiteX309" fmla="*/ 2425363 w 9117690"/>
              <a:gd name="connsiteY309" fmla="*/ 4885608 h 5941133"/>
              <a:gd name="connsiteX310" fmla="*/ 2296336 w 9117690"/>
              <a:gd name="connsiteY310" fmla="*/ 5014635 h 5941133"/>
              <a:gd name="connsiteX311" fmla="*/ 2296336 w 9117690"/>
              <a:gd name="connsiteY311" fmla="*/ 5812106 h 5941133"/>
              <a:gd name="connsiteX312" fmla="*/ 2167309 w 9117690"/>
              <a:gd name="connsiteY312" fmla="*/ 5941133 h 5941133"/>
              <a:gd name="connsiteX313" fmla="*/ 2167310 w 9117690"/>
              <a:gd name="connsiteY313" fmla="*/ 5941132 h 5941133"/>
              <a:gd name="connsiteX314" fmla="*/ 2038282 w 9117690"/>
              <a:gd name="connsiteY314" fmla="*/ 5812105 h 5941133"/>
              <a:gd name="connsiteX315" fmla="*/ 2038282 w 9117690"/>
              <a:gd name="connsiteY315" fmla="*/ 3090757 h 5941133"/>
              <a:gd name="connsiteX316" fmla="*/ 2167310 w 9117690"/>
              <a:gd name="connsiteY316" fmla="*/ 3219784 h 5941133"/>
              <a:gd name="connsiteX317" fmla="*/ 2167309 w 9117690"/>
              <a:gd name="connsiteY317" fmla="*/ 3219785 h 5941133"/>
              <a:gd name="connsiteX318" fmla="*/ 2296336 w 9117690"/>
              <a:gd name="connsiteY318" fmla="*/ 3090758 h 5941133"/>
              <a:gd name="connsiteX319" fmla="*/ 2296336 w 9117690"/>
              <a:gd name="connsiteY319" fmla="*/ 2293287 h 5941133"/>
              <a:gd name="connsiteX320" fmla="*/ 2425363 w 9117690"/>
              <a:gd name="connsiteY320" fmla="*/ 2164260 h 5941133"/>
              <a:gd name="connsiteX321" fmla="*/ 2544250 w 9117690"/>
              <a:gd name="connsiteY321" fmla="*/ 2243064 h 5941133"/>
              <a:gd name="connsiteX322" fmla="*/ 2554389 w 9117690"/>
              <a:gd name="connsiteY322" fmla="*/ 2293282 h 5941133"/>
              <a:gd name="connsiteX323" fmla="*/ 0 w 9117690"/>
              <a:gd name="connsiteY323" fmla="*/ 0 h 5941133"/>
              <a:gd name="connsiteX324" fmla="*/ 1 w 9117690"/>
              <a:gd name="connsiteY324" fmla="*/ 0 h 5941133"/>
              <a:gd name="connsiteX325" fmla="*/ 1 w 9117690"/>
              <a:gd name="connsiteY325" fmla="*/ 2022823 h 5941133"/>
              <a:gd name="connsiteX326" fmla="*/ 129028 w 9117690"/>
              <a:gd name="connsiteY326" fmla="*/ 2151850 h 5941133"/>
              <a:gd name="connsiteX327" fmla="*/ 129027 w 9117690"/>
              <a:gd name="connsiteY327" fmla="*/ 2151851 h 5941133"/>
              <a:gd name="connsiteX328" fmla="*/ 258054 w 9117690"/>
              <a:gd name="connsiteY328" fmla="*/ 2022824 h 5941133"/>
              <a:gd name="connsiteX329" fmla="*/ 258054 w 9117690"/>
              <a:gd name="connsiteY329" fmla="*/ 1933906 h 5941133"/>
              <a:gd name="connsiteX330" fmla="*/ 261652 w 9117690"/>
              <a:gd name="connsiteY330" fmla="*/ 1916087 h 5941133"/>
              <a:gd name="connsiteX331" fmla="*/ 380539 w 9117690"/>
              <a:gd name="connsiteY331" fmla="*/ 1837283 h 5941133"/>
              <a:gd name="connsiteX332" fmla="*/ 499427 w 9117690"/>
              <a:gd name="connsiteY332" fmla="*/ 1916087 h 5941133"/>
              <a:gd name="connsiteX333" fmla="*/ 509565 w 9117690"/>
              <a:gd name="connsiteY333" fmla="*/ 1966306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2460323 h 5941133"/>
              <a:gd name="connsiteX344" fmla="*/ 1154325 w 9117690"/>
              <a:gd name="connsiteY344" fmla="*/ 2589350 h 5941133"/>
              <a:gd name="connsiteX345" fmla="*/ 1154325 w 9117690"/>
              <a:gd name="connsiteY345" fmla="*/ 2589351 h 5941133"/>
              <a:gd name="connsiteX346" fmla="*/ 1283351 w 9117690"/>
              <a:gd name="connsiteY346" fmla="*/ 2460324 h 5941133"/>
              <a:gd name="connsiteX347" fmla="*/ 1283351 w 9117690"/>
              <a:gd name="connsiteY347" fmla="*/ 2199627 h 5941133"/>
              <a:gd name="connsiteX348" fmla="*/ 1284065 w 9117690"/>
              <a:gd name="connsiteY348" fmla="*/ 2196094 h 5941133"/>
              <a:gd name="connsiteX349" fmla="*/ 1402953 w 9117690"/>
              <a:gd name="connsiteY349" fmla="*/ 2117290 h 5941133"/>
              <a:gd name="connsiteX350" fmla="*/ 1521839 w 9117690"/>
              <a:gd name="connsiteY350" fmla="*/ 2196094 h 5941133"/>
              <a:gd name="connsiteX351" fmla="*/ 1522552 w 9117690"/>
              <a:gd name="connsiteY351" fmla="*/ 2199625 h 5941133"/>
              <a:gd name="connsiteX352" fmla="*/ 1522552 w 9117690"/>
              <a:gd name="connsiteY352" fmla="*/ 2372515 h 5941133"/>
              <a:gd name="connsiteX353" fmla="*/ 1651578 w 9117690"/>
              <a:gd name="connsiteY353" fmla="*/ 2501542 h 5941133"/>
              <a:gd name="connsiteX354" fmla="*/ 1651577 w 9117690"/>
              <a:gd name="connsiteY354" fmla="*/ 2501543 h 5941133"/>
              <a:gd name="connsiteX355" fmla="*/ 1780604 w 9117690"/>
              <a:gd name="connsiteY355" fmla="*/ 2372516 h 5941133"/>
              <a:gd name="connsiteX356" fmla="*/ 1780604 w 9117690"/>
              <a:gd name="connsiteY356" fmla="*/ 2041714 h 5941133"/>
              <a:gd name="connsiteX357" fmla="*/ 1790368 w 9117690"/>
              <a:gd name="connsiteY357" fmla="*/ 1993354 h 5941133"/>
              <a:gd name="connsiteX358" fmla="*/ 1909255 w 9117690"/>
              <a:gd name="connsiteY358" fmla="*/ 1914550 h 5941133"/>
              <a:gd name="connsiteX359" fmla="*/ 2028143 w 9117690"/>
              <a:gd name="connsiteY359" fmla="*/ 1993354 h 5941133"/>
              <a:gd name="connsiteX360" fmla="*/ 2038281 w 9117690"/>
              <a:gd name="connsiteY360" fmla="*/ 2043573 h 5941133"/>
              <a:gd name="connsiteX361" fmla="*/ 2038282 w 9117690"/>
              <a:gd name="connsiteY361" fmla="*/ 2721348 h 5941133"/>
              <a:gd name="connsiteX362" fmla="*/ 2038281 w 9117690"/>
              <a:gd name="connsiteY362" fmla="*/ 4764921 h 5941133"/>
              <a:gd name="connsiteX363" fmla="*/ 2028143 w 9117690"/>
              <a:gd name="connsiteY363" fmla="*/ 4714702 h 5941133"/>
              <a:gd name="connsiteX364" fmla="*/ 1909255 w 9117690"/>
              <a:gd name="connsiteY364" fmla="*/ 4635898 h 5941133"/>
              <a:gd name="connsiteX365" fmla="*/ 1790368 w 9117690"/>
              <a:gd name="connsiteY365" fmla="*/ 4714702 h 5941133"/>
              <a:gd name="connsiteX366" fmla="*/ 1780604 w 9117690"/>
              <a:gd name="connsiteY366" fmla="*/ 4763062 h 5941133"/>
              <a:gd name="connsiteX367" fmla="*/ 1780604 w 9117690"/>
              <a:gd name="connsiteY367" fmla="*/ 5093864 h 5941133"/>
              <a:gd name="connsiteX368" fmla="*/ 1651577 w 9117690"/>
              <a:gd name="connsiteY368" fmla="*/ 5222891 h 5941133"/>
              <a:gd name="connsiteX369" fmla="*/ 1651578 w 9117690"/>
              <a:gd name="connsiteY369" fmla="*/ 5222890 h 5941133"/>
              <a:gd name="connsiteX370" fmla="*/ 1522552 w 9117690"/>
              <a:gd name="connsiteY370" fmla="*/ 5093863 h 5941133"/>
              <a:gd name="connsiteX371" fmla="*/ 1522552 w 9117690"/>
              <a:gd name="connsiteY371" fmla="*/ 4920973 h 5941133"/>
              <a:gd name="connsiteX372" fmla="*/ 1521839 w 9117690"/>
              <a:gd name="connsiteY372" fmla="*/ 4917442 h 5941133"/>
              <a:gd name="connsiteX373" fmla="*/ 1402953 w 9117690"/>
              <a:gd name="connsiteY373" fmla="*/ 4838638 h 5941133"/>
              <a:gd name="connsiteX374" fmla="*/ 1284065 w 9117690"/>
              <a:gd name="connsiteY374" fmla="*/ 4917442 h 5941133"/>
              <a:gd name="connsiteX375" fmla="*/ 1283351 w 9117690"/>
              <a:gd name="connsiteY375" fmla="*/ 4920975 h 5941133"/>
              <a:gd name="connsiteX376" fmla="*/ 1283351 w 9117690"/>
              <a:gd name="connsiteY376" fmla="*/ 5181672 h 5941133"/>
              <a:gd name="connsiteX377" fmla="*/ 1154325 w 9117690"/>
              <a:gd name="connsiteY377" fmla="*/ 5310699 h 5941133"/>
              <a:gd name="connsiteX378" fmla="*/ 1154325 w 9117690"/>
              <a:gd name="connsiteY378" fmla="*/ 5310698 h 5941133"/>
              <a:gd name="connsiteX379" fmla="*/ 1025297 w 9117690"/>
              <a:gd name="connsiteY379" fmla="*/ 5181671 h 5941133"/>
              <a:gd name="connsiteX380" fmla="*/ 1025297 w 9117690"/>
              <a:gd name="connsiteY380" fmla="*/ 2721348 h 5941133"/>
              <a:gd name="connsiteX381" fmla="*/ 1025296 w 9117690"/>
              <a:gd name="connsiteY381" fmla="*/ 5198194 h 5941133"/>
              <a:gd name="connsiteX382" fmla="*/ 1015158 w 9117690"/>
              <a:gd name="connsiteY382" fmla="*/ 5147975 h 5941133"/>
              <a:gd name="connsiteX383" fmla="*/ 896270 w 9117690"/>
              <a:gd name="connsiteY383" fmla="*/ 5069171 h 5941133"/>
              <a:gd name="connsiteX384" fmla="*/ 777383 w 9117690"/>
              <a:gd name="connsiteY384" fmla="*/ 5147975 h 5941133"/>
              <a:gd name="connsiteX385" fmla="*/ 767619 w 9117690"/>
              <a:gd name="connsiteY385" fmla="*/ 5196336 h 5941133"/>
              <a:gd name="connsiteX386" fmla="*/ 767619 w 9117690"/>
              <a:gd name="connsiteY386" fmla="*/ 5281675 h 5941133"/>
              <a:gd name="connsiteX387" fmla="*/ 638592 w 9117690"/>
              <a:gd name="connsiteY387" fmla="*/ 5410702 h 5941133"/>
              <a:gd name="connsiteX388" fmla="*/ 638593 w 9117690"/>
              <a:gd name="connsiteY388" fmla="*/ 5410701 h 5941133"/>
              <a:gd name="connsiteX389" fmla="*/ 509566 w 9117690"/>
              <a:gd name="connsiteY389" fmla="*/ 5281674 h 5941133"/>
              <a:gd name="connsiteX390" fmla="*/ 509566 w 9117690"/>
              <a:gd name="connsiteY390" fmla="*/ 2721348 h 5941133"/>
              <a:gd name="connsiteX391" fmla="*/ 509565 w 9117690"/>
              <a:gd name="connsiteY391" fmla="*/ 4687654 h 5941133"/>
              <a:gd name="connsiteX392" fmla="*/ 499427 w 9117690"/>
              <a:gd name="connsiteY392" fmla="*/ 4637435 h 5941133"/>
              <a:gd name="connsiteX393" fmla="*/ 380539 w 9117690"/>
              <a:gd name="connsiteY393" fmla="*/ 4558631 h 5941133"/>
              <a:gd name="connsiteX394" fmla="*/ 261652 w 9117690"/>
              <a:gd name="connsiteY394" fmla="*/ 4637435 h 5941133"/>
              <a:gd name="connsiteX395" fmla="*/ 258054 w 9117690"/>
              <a:gd name="connsiteY395" fmla="*/ 4655254 h 5941133"/>
              <a:gd name="connsiteX396" fmla="*/ 258054 w 9117690"/>
              <a:gd name="connsiteY396" fmla="*/ 4744172 h 5941133"/>
              <a:gd name="connsiteX397" fmla="*/ 129027 w 9117690"/>
              <a:gd name="connsiteY397" fmla="*/ 4873199 h 5941133"/>
              <a:gd name="connsiteX398" fmla="*/ 129028 w 9117690"/>
              <a:gd name="connsiteY398" fmla="*/ 4873198 h 5941133"/>
              <a:gd name="connsiteX399" fmla="*/ 1 w 9117690"/>
              <a:gd name="connsiteY399" fmla="*/ 4744171 h 5941133"/>
              <a:gd name="connsiteX400" fmla="*/ 1 w 9117690"/>
              <a:gd name="connsiteY400" fmla="*/ 2721348 h 5941133"/>
              <a:gd name="connsiteX401" fmla="*/ 0 w 9117690"/>
              <a:gd name="connsiteY401" fmla="*/ 2721348 h 5941133"/>
              <a:gd name="connsiteX402" fmla="*/ 0 w 9117690"/>
              <a:gd name="connsiteY402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2560326 h 5941133"/>
              <a:gd name="connsiteX334" fmla="*/ 638593 w 9117690"/>
              <a:gd name="connsiteY334" fmla="*/ 2689353 h 5941133"/>
              <a:gd name="connsiteX335" fmla="*/ 638592 w 9117690"/>
              <a:gd name="connsiteY335" fmla="*/ 2689354 h 5941133"/>
              <a:gd name="connsiteX336" fmla="*/ 767619 w 9117690"/>
              <a:gd name="connsiteY336" fmla="*/ 2560327 h 5941133"/>
              <a:gd name="connsiteX337" fmla="*/ 767619 w 9117690"/>
              <a:gd name="connsiteY337" fmla="*/ 2474988 h 5941133"/>
              <a:gd name="connsiteX338" fmla="*/ 777383 w 9117690"/>
              <a:gd name="connsiteY338" fmla="*/ 2426627 h 5941133"/>
              <a:gd name="connsiteX339" fmla="*/ 896270 w 9117690"/>
              <a:gd name="connsiteY339" fmla="*/ 2347823 h 5941133"/>
              <a:gd name="connsiteX340" fmla="*/ 1015158 w 9117690"/>
              <a:gd name="connsiteY340" fmla="*/ 2426627 h 5941133"/>
              <a:gd name="connsiteX341" fmla="*/ 1025296 w 9117690"/>
              <a:gd name="connsiteY341" fmla="*/ 2476846 h 5941133"/>
              <a:gd name="connsiteX342" fmla="*/ 1025297 w 9117690"/>
              <a:gd name="connsiteY342" fmla="*/ 2460323 h 5941133"/>
              <a:gd name="connsiteX343" fmla="*/ 1154325 w 9117690"/>
              <a:gd name="connsiteY343" fmla="*/ 2589350 h 5941133"/>
              <a:gd name="connsiteX344" fmla="*/ 1154325 w 9117690"/>
              <a:gd name="connsiteY344" fmla="*/ 2589351 h 5941133"/>
              <a:gd name="connsiteX345" fmla="*/ 1283351 w 9117690"/>
              <a:gd name="connsiteY345" fmla="*/ 2460324 h 5941133"/>
              <a:gd name="connsiteX346" fmla="*/ 1283351 w 9117690"/>
              <a:gd name="connsiteY346" fmla="*/ 2199627 h 5941133"/>
              <a:gd name="connsiteX347" fmla="*/ 1284065 w 9117690"/>
              <a:gd name="connsiteY347" fmla="*/ 2196094 h 5941133"/>
              <a:gd name="connsiteX348" fmla="*/ 1402953 w 9117690"/>
              <a:gd name="connsiteY348" fmla="*/ 2117290 h 5941133"/>
              <a:gd name="connsiteX349" fmla="*/ 1521839 w 9117690"/>
              <a:gd name="connsiteY349" fmla="*/ 2196094 h 5941133"/>
              <a:gd name="connsiteX350" fmla="*/ 1522552 w 9117690"/>
              <a:gd name="connsiteY350" fmla="*/ 2199625 h 5941133"/>
              <a:gd name="connsiteX351" fmla="*/ 1522552 w 9117690"/>
              <a:gd name="connsiteY351" fmla="*/ 2372515 h 5941133"/>
              <a:gd name="connsiteX352" fmla="*/ 1651578 w 9117690"/>
              <a:gd name="connsiteY352" fmla="*/ 2501542 h 5941133"/>
              <a:gd name="connsiteX353" fmla="*/ 1651577 w 9117690"/>
              <a:gd name="connsiteY353" fmla="*/ 2501543 h 5941133"/>
              <a:gd name="connsiteX354" fmla="*/ 1780604 w 9117690"/>
              <a:gd name="connsiteY354" fmla="*/ 2372516 h 5941133"/>
              <a:gd name="connsiteX355" fmla="*/ 1780604 w 9117690"/>
              <a:gd name="connsiteY355" fmla="*/ 2041714 h 5941133"/>
              <a:gd name="connsiteX356" fmla="*/ 1790368 w 9117690"/>
              <a:gd name="connsiteY356" fmla="*/ 1993354 h 5941133"/>
              <a:gd name="connsiteX357" fmla="*/ 1909255 w 9117690"/>
              <a:gd name="connsiteY357" fmla="*/ 1914550 h 5941133"/>
              <a:gd name="connsiteX358" fmla="*/ 2028143 w 9117690"/>
              <a:gd name="connsiteY358" fmla="*/ 1993354 h 5941133"/>
              <a:gd name="connsiteX359" fmla="*/ 2038281 w 9117690"/>
              <a:gd name="connsiteY359" fmla="*/ 2043573 h 5941133"/>
              <a:gd name="connsiteX360" fmla="*/ 2038282 w 9117690"/>
              <a:gd name="connsiteY360" fmla="*/ 2721348 h 5941133"/>
              <a:gd name="connsiteX361" fmla="*/ 2038281 w 9117690"/>
              <a:gd name="connsiteY361" fmla="*/ 4764921 h 5941133"/>
              <a:gd name="connsiteX362" fmla="*/ 2028143 w 9117690"/>
              <a:gd name="connsiteY362" fmla="*/ 4714702 h 5941133"/>
              <a:gd name="connsiteX363" fmla="*/ 1909255 w 9117690"/>
              <a:gd name="connsiteY363" fmla="*/ 4635898 h 5941133"/>
              <a:gd name="connsiteX364" fmla="*/ 1790368 w 9117690"/>
              <a:gd name="connsiteY364" fmla="*/ 4714702 h 5941133"/>
              <a:gd name="connsiteX365" fmla="*/ 1780604 w 9117690"/>
              <a:gd name="connsiteY365" fmla="*/ 4763062 h 5941133"/>
              <a:gd name="connsiteX366" fmla="*/ 1780604 w 9117690"/>
              <a:gd name="connsiteY366" fmla="*/ 5093864 h 5941133"/>
              <a:gd name="connsiteX367" fmla="*/ 1651577 w 9117690"/>
              <a:gd name="connsiteY367" fmla="*/ 5222891 h 5941133"/>
              <a:gd name="connsiteX368" fmla="*/ 1651578 w 9117690"/>
              <a:gd name="connsiteY368" fmla="*/ 5222890 h 5941133"/>
              <a:gd name="connsiteX369" fmla="*/ 1522552 w 9117690"/>
              <a:gd name="connsiteY369" fmla="*/ 5093863 h 5941133"/>
              <a:gd name="connsiteX370" fmla="*/ 1522552 w 9117690"/>
              <a:gd name="connsiteY370" fmla="*/ 4920973 h 5941133"/>
              <a:gd name="connsiteX371" fmla="*/ 1521839 w 9117690"/>
              <a:gd name="connsiteY371" fmla="*/ 4917442 h 5941133"/>
              <a:gd name="connsiteX372" fmla="*/ 1402953 w 9117690"/>
              <a:gd name="connsiteY372" fmla="*/ 4838638 h 5941133"/>
              <a:gd name="connsiteX373" fmla="*/ 1284065 w 9117690"/>
              <a:gd name="connsiteY373" fmla="*/ 4917442 h 5941133"/>
              <a:gd name="connsiteX374" fmla="*/ 1283351 w 9117690"/>
              <a:gd name="connsiteY374" fmla="*/ 4920975 h 5941133"/>
              <a:gd name="connsiteX375" fmla="*/ 1283351 w 9117690"/>
              <a:gd name="connsiteY375" fmla="*/ 5181672 h 5941133"/>
              <a:gd name="connsiteX376" fmla="*/ 1154325 w 9117690"/>
              <a:gd name="connsiteY376" fmla="*/ 5310699 h 5941133"/>
              <a:gd name="connsiteX377" fmla="*/ 1154325 w 9117690"/>
              <a:gd name="connsiteY377" fmla="*/ 5310698 h 5941133"/>
              <a:gd name="connsiteX378" fmla="*/ 1025297 w 9117690"/>
              <a:gd name="connsiteY378" fmla="*/ 5181671 h 5941133"/>
              <a:gd name="connsiteX379" fmla="*/ 1025297 w 9117690"/>
              <a:gd name="connsiteY379" fmla="*/ 2721348 h 5941133"/>
              <a:gd name="connsiteX380" fmla="*/ 1025296 w 9117690"/>
              <a:gd name="connsiteY380" fmla="*/ 5198194 h 5941133"/>
              <a:gd name="connsiteX381" fmla="*/ 1015158 w 9117690"/>
              <a:gd name="connsiteY381" fmla="*/ 5147975 h 5941133"/>
              <a:gd name="connsiteX382" fmla="*/ 896270 w 9117690"/>
              <a:gd name="connsiteY382" fmla="*/ 5069171 h 5941133"/>
              <a:gd name="connsiteX383" fmla="*/ 777383 w 9117690"/>
              <a:gd name="connsiteY383" fmla="*/ 5147975 h 5941133"/>
              <a:gd name="connsiteX384" fmla="*/ 767619 w 9117690"/>
              <a:gd name="connsiteY384" fmla="*/ 5196336 h 5941133"/>
              <a:gd name="connsiteX385" fmla="*/ 767619 w 9117690"/>
              <a:gd name="connsiteY385" fmla="*/ 5281675 h 5941133"/>
              <a:gd name="connsiteX386" fmla="*/ 638592 w 9117690"/>
              <a:gd name="connsiteY386" fmla="*/ 5410702 h 5941133"/>
              <a:gd name="connsiteX387" fmla="*/ 638593 w 9117690"/>
              <a:gd name="connsiteY387" fmla="*/ 5410701 h 5941133"/>
              <a:gd name="connsiteX388" fmla="*/ 509566 w 9117690"/>
              <a:gd name="connsiteY388" fmla="*/ 5281674 h 5941133"/>
              <a:gd name="connsiteX389" fmla="*/ 509566 w 9117690"/>
              <a:gd name="connsiteY389" fmla="*/ 2721348 h 5941133"/>
              <a:gd name="connsiteX390" fmla="*/ 509565 w 9117690"/>
              <a:gd name="connsiteY390" fmla="*/ 4687654 h 5941133"/>
              <a:gd name="connsiteX391" fmla="*/ 499427 w 9117690"/>
              <a:gd name="connsiteY391" fmla="*/ 4637435 h 5941133"/>
              <a:gd name="connsiteX392" fmla="*/ 380539 w 9117690"/>
              <a:gd name="connsiteY392" fmla="*/ 4558631 h 5941133"/>
              <a:gd name="connsiteX393" fmla="*/ 261652 w 9117690"/>
              <a:gd name="connsiteY393" fmla="*/ 4637435 h 5941133"/>
              <a:gd name="connsiteX394" fmla="*/ 258054 w 9117690"/>
              <a:gd name="connsiteY394" fmla="*/ 4655254 h 5941133"/>
              <a:gd name="connsiteX395" fmla="*/ 258054 w 9117690"/>
              <a:gd name="connsiteY395" fmla="*/ 4744172 h 5941133"/>
              <a:gd name="connsiteX396" fmla="*/ 129027 w 9117690"/>
              <a:gd name="connsiteY396" fmla="*/ 4873199 h 5941133"/>
              <a:gd name="connsiteX397" fmla="*/ 129028 w 9117690"/>
              <a:gd name="connsiteY397" fmla="*/ 4873198 h 5941133"/>
              <a:gd name="connsiteX398" fmla="*/ 1 w 9117690"/>
              <a:gd name="connsiteY398" fmla="*/ 4744171 h 5941133"/>
              <a:gd name="connsiteX399" fmla="*/ 1 w 9117690"/>
              <a:gd name="connsiteY399" fmla="*/ 2721348 h 5941133"/>
              <a:gd name="connsiteX400" fmla="*/ 0 w 9117690"/>
              <a:gd name="connsiteY400" fmla="*/ 2721348 h 5941133"/>
              <a:gd name="connsiteX401" fmla="*/ 0 w 9117690"/>
              <a:gd name="connsiteY401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0 h 5941133"/>
              <a:gd name="connsiteX96" fmla="*/ 6586063 w 9117690"/>
              <a:gd name="connsiteY96" fmla="*/ 2432384 h 5941133"/>
              <a:gd name="connsiteX97" fmla="*/ 6715090 w 9117690"/>
              <a:gd name="connsiteY97" fmla="*/ 2561411 h 5941133"/>
              <a:gd name="connsiteX98" fmla="*/ 6715089 w 9117690"/>
              <a:gd name="connsiteY98" fmla="*/ 2561412 h 5941133"/>
              <a:gd name="connsiteX99" fmla="*/ 6844116 w 9117690"/>
              <a:gd name="connsiteY99" fmla="*/ 2432385 h 5941133"/>
              <a:gd name="connsiteX100" fmla="*/ 6844116 w 9117690"/>
              <a:gd name="connsiteY100" fmla="*/ 1845983 h 5941133"/>
              <a:gd name="connsiteX101" fmla="*/ 6853880 w 9117690"/>
              <a:gd name="connsiteY101" fmla="*/ 1797623 h 5941133"/>
              <a:gd name="connsiteX102" fmla="*/ 6972767 w 9117690"/>
              <a:gd name="connsiteY102" fmla="*/ 1718819 h 5941133"/>
              <a:gd name="connsiteX103" fmla="*/ 7091655 w 9117690"/>
              <a:gd name="connsiteY103" fmla="*/ 1797623 h 5941133"/>
              <a:gd name="connsiteX104" fmla="*/ 7101793 w 9117690"/>
              <a:gd name="connsiteY104" fmla="*/ 1847842 h 5941133"/>
              <a:gd name="connsiteX105" fmla="*/ 7101794 w 9117690"/>
              <a:gd name="connsiteY105" fmla="*/ 0 h 5941133"/>
              <a:gd name="connsiteX106" fmla="*/ 7101794 w 9117690"/>
              <a:gd name="connsiteY106" fmla="*/ 1831319 h 5941133"/>
              <a:gd name="connsiteX107" fmla="*/ 7230821 w 9117690"/>
              <a:gd name="connsiteY107" fmla="*/ 1960346 h 5941133"/>
              <a:gd name="connsiteX108" fmla="*/ 7230820 w 9117690"/>
              <a:gd name="connsiteY108" fmla="*/ 1960347 h 5941133"/>
              <a:gd name="connsiteX109" fmla="*/ 7359847 w 9117690"/>
              <a:gd name="connsiteY109" fmla="*/ 1831320 h 5941133"/>
              <a:gd name="connsiteX110" fmla="*/ 7359847 w 9117690"/>
              <a:gd name="connsiteY110" fmla="*/ 1726679 h 5941133"/>
              <a:gd name="connsiteX111" fmla="*/ 7360099 w 9117690"/>
              <a:gd name="connsiteY111" fmla="*/ 1725250 h 5941133"/>
              <a:gd name="connsiteX112" fmla="*/ 7459828 w 9117690"/>
              <a:gd name="connsiteY112" fmla="*/ 1639301 h 5941133"/>
              <a:gd name="connsiteX113" fmla="*/ 7483308 w 9117690"/>
              <a:gd name="connsiteY113" fmla="*/ 1636934 h 5941133"/>
              <a:gd name="connsiteX114" fmla="*/ 7483308 w 9117690"/>
              <a:gd name="connsiteY114" fmla="*/ 1636196 h 5941133"/>
              <a:gd name="connsiteX115" fmla="*/ 7531378 w 9117690"/>
              <a:gd name="connsiteY115" fmla="*/ 1626492 h 5941133"/>
              <a:gd name="connsiteX116" fmla="*/ 7610181 w 9117690"/>
              <a:gd name="connsiteY116" fmla="*/ 1507604 h 5941133"/>
              <a:gd name="connsiteX117" fmla="*/ 7610181 w 9117690"/>
              <a:gd name="connsiteY117" fmla="*/ 1266735 h 5941133"/>
              <a:gd name="connsiteX118" fmla="*/ 7612370 w 9117690"/>
              <a:gd name="connsiteY118" fmla="*/ 1255890 h 5941133"/>
              <a:gd name="connsiteX119" fmla="*/ 7731258 w 9117690"/>
              <a:gd name="connsiteY119" fmla="*/ 1177086 h 5941133"/>
              <a:gd name="connsiteX120" fmla="*/ 7850145 w 9117690"/>
              <a:gd name="connsiteY120" fmla="*/ 1255890 h 5941133"/>
              <a:gd name="connsiteX121" fmla="*/ 7858534 w 9117690"/>
              <a:gd name="connsiteY121" fmla="*/ 1297440 h 5941133"/>
              <a:gd name="connsiteX122" fmla="*/ 7858534 w 9117690"/>
              <a:gd name="connsiteY122" fmla="*/ 1387570 h 5941133"/>
              <a:gd name="connsiteX123" fmla="*/ 7937337 w 9117690"/>
              <a:gd name="connsiteY123" fmla="*/ 1506458 h 5941133"/>
              <a:gd name="connsiteX124" fmla="*/ 7985407 w 9117690"/>
              <a:gd name="connsiteY124" fmla="*/ 1516162 h 5941133"/>
              <a:gd name="connsiteX125" fmla="*/ 7985407 w 9117690"/>
              <a:gd name="connsiteY125" fmla="*/ 1516900 h 5941133"/>
              <a:gd name="connsiteX126" fmla="*/ 8008887 w 9117690"/>
              <a:gd name="connsiteY126" fmla="*/ 1519267 h 5941133"/>
              <a:gd name="connsiteX127" fmla="*/ 8108616 w 9117690"/>
              <a:gd name="connsiteY127" fmla="*/ 1605216 h 5941133"/>
              <a:gd name="connsiteX128" fmla="*/ 8110619 w 9117690"/>
              <a:gd name="connsiteY128" fmla="*/ 1616566 h 5941133"/>
              <a:gd name="connsiteX129" fmla="*/ 8110619 w 9117690"/>
              <a:gd name="connsiteY129" fmla="*/ 1896586 h 5941133"/>
              <a:gd name="connsiteX130" fmla="*/ 8239646 w 9117690"/>
              <a:gd name="connsiteY130" fmla="*/ 2025613 h 5941133"/>
              <a:gd name="connsiteX131" fmla="*/ 8239645 w 9117690"/>
              <a:gd name="connsiteY131" fmla="*/ 2025614 h 5941133"/>
              <a:gd name="connsiteX132" fmla="*/ 8368672 w 9117690"/>
              <a:gd name="connsiteY132" fmla="*/ 1896587 h 5941133"/>
              <a:gd name="connsiteX133" fmla="*/ 8368672 w 9117690"/>
              <a:gd name="connsiteY133" fmla="*/ 1628262 h 5941133"/>
              <a:gd name="connsiteX134" fmla="*/ 8368923 w 9117690"/>
              <a:gd name="connsiteY134" fmla="*/ 1626839 h 5941133"/>
              <a:gd name="connsiteX135" fmla="*/ 8468652 w 9117690"/>
              <a:gd name="connsiteY135" fmla="*/ 1540890 h 5941133"/>
              <a:gd name="connsiteX136" fmla="*/ 8492132 w 9117690"/>
              <a:gd name="connsiteY136" fmla="*/ 1538523 h 5941133"/>
              <a:gd name="connsiteX137" fmla="*/ 8492132 w 9117690"/>
              <a:gd name="connsiteY137" fmla="*/ 1537785 h 5941133"/>
              <a:gd name="connsiteX138" fmla="*/ 8540202 w 9117690"/>
              <a:gd name="connsiteY138" fmla="*/ 1528081 h 5941133"/>
              <a:gd name="connsiteX139" fmla="*/ 8619005 w 9117690"/>
              <a:gd name="connsiteY139" fmla="*/ 1409193 h 5941133"/>
              <a:gd name="connsiteX140" fmla="*/ 8619005 w 9117690"/>
              <a:gd name="connsiteY140" fmla="*/ 849400 h 5941133"/>
              <a:gd name="connsiteX141" fmla="*/ 8619025 w 9117690"/>
              <a:gd name="connsiteY141" fmla="*/ 849287 h 5941133"/>
              <a:gd name="connsiteX142" fmla="*/ 8718754 w 9117690"/>
              <a:gd name="connsiteY142" fmla="*/ 763338 h 5941133"/>
              <a:gd name="connsiteX143" fmla="*/ 8742234 w 9117690"/>
              <a:gd name="connsiteY143" fmla="*/ 760971 h 5941133"/>
              <a:gd name="connsiteX144" fmla="*/ 8742234 w 9117690"/>
              <a:gd name="connsiteY144" fmla="*/ 760233 h 5941133"/>
              <a:gd name="connsiteX145" fmla="*/ 8790304 w 9117690"/>
              <a:gd name="connsiteY145" fmla="*/ 750529 h 5941133"/>
              <a:gd name="connsiteX146" fmla="*/ 8869107 w 9117690"/>
              <a:gd name="connsiteY146" fmla="*/ 631641 h 5941133"/>
              <a:gd name="connsiteX147" fmla="*/ 8869107 w 9117690"/>
              <a:gd name="connsiteY147" fmla="*/ 568327 h 5941133"/>
              <a:gd name="connsiteX148" fmla="*/ 8890272 w 9117690"/>
              <a:gd name="connsiteY148" fmla="*/ 531436 h 5941133"/>
              <a:gd name="connsiteX149" fmla="*/ 8967336 w 9117690"/>
              <a:gd name="connsiteY149" fmla="*/ 484992 h 5941133"/>
              <a:gd name="connsiteX150" fmla="*/ 8990816 w 9117690"/>
              <a:gd name="connsiteY150" fmla="*/ 482625 h 5941133"/>
              <a:gd name="connsiteX151" fmla="*/ 8990816 w 9117690"/>
              <a:gd name="connsiteY151" fmla="*/ 481887 h 5941133"/>
              <a:gd name="connsiteX152" fmla="*/ 9038886 w 9117690"/>
              <a:gd name="connsiteY152" fmla="*/ 472183 h 5941133"/>
              <a:gd name="connsiteX153" fmla="*/ 9117689 w 9117690"/>
              <a:gd name="connsiteY153" fmla="*/ 353297 h 5941133"/>
              <a:gd name="connsiteX154" fmla="*/ 9117689 w 9117690"/>
              <a:gd name="connsiteY154" fmla="*/ 556639 h 5941133"/>
              <a:gd name="connsiteX155" fmla="*/ 9117690 w 9117690"/>
              <a:gd name="connsiteY155" fmla="*/ 556644 h 5941133"/>
              <a:gd name="connsiteX156" fmla="*/ 9117689 w 9117690"/>
              <a:gd name="connsiteY156" fmla="*/ 3074645 h 5941133"/>
              <a:gd name="connsiteX157" fmla="*/ 9038886 w 9117690"/>
              <a:gd name="connsiteY157" fmla="*/ 3193531 h 5941133"/>
              <a:gd name="connsiteX158" fmla="*/ 8990816 w 9117690"/>
              <a:gd name="connsiteY158" fmla="*/ 3203235 h 5941133"/>
              <a:gd name="connsiteX159" fmla="*/ 8990816 w 9117690"/>
              <a:gd name="connsiteY159" fmla="*/ 3203973 h 5941133"/>
              <a:gd name="connsiteX160" fmla="*/ 8967336 w 9117690"/>
              <a:gd name="connsiteY160" fmla="*/ 3206340 h 5941133"/>
              <a:gd name="connsiteX161" fmla="*/ 8890272 w 9117690"/>
              <a:gd name="connsiteY161" fmla="*/ 3252784 h 5941133"/>
              <a:gd name="connsiteX162" fmla="*/ 8869107 w 9117690"/>
              <a:gd name="connsiteY162" fmla="*/ 3289675 h 5941133"/>
              <a:gd name="connsiteX163" fmla="*/ 8869107 w 9117690"/>
              <a:gd name="connsiteY163" fmla="*/ 3352989 h 5941133"/>
              <a:gd name="connsiteX164" fmla="*/ 8790304 w 9117690"/>
              <a:gd name="connsiteY164" fmla="*/ 3471877 h 5941133"/>
              <a:gd name="connsiteX165" fmla="*/ 8742234 w 9117690"/>
              <a:gd name="connsiteY165" fmla="*/ 3481581 h 5941133"/>
              <a:gd name="connsiteX166" fmla="*/ 8742234 w 9117690"/>
              <a:gd name="connsiteY166" fmla="*/ 3482319 h 5941133"/>
              <a:gd name="connsiteX167" fmla="*/ 8718754 w 9117690"/>
              <a:gd name="connsiteY167" fmla="*/ 3484686 h 5941133"/>
              <a:gd name="connsiteX168" fmla="*/ 8619025 w 9117690"/>
              <a:gd name="connsiteY168" fmla="*/ 3570635 h 5941133"/>
              <a:gd name="connsiteX169" fmla="*/ 8619005 w 9117690"/>
              <a:gd name="connsiteY169" fmla="*/ 3570748 h 5941133"/>
              <a:gd name="connsiteX170" fmla="*/ 8619005 w 9117690"/>
              <a:gd name="connsiteY170" fmla="*/ 4130541 h 5941133"/>
              <a:gd name="connsiteX171" fmla="*/ 8540202 w 9117690"/>
              <a:gd name="connsiteY171" fmla="*/ 4249429 h 5941133"/>
              <a:gd name="connsiteX172" fmla="*/ 8492132 w 9117690"/>
              <a:gd name="connsiteY172" fmla="*/ 4259133 h 5941133"/>
              <a:gd name="connsiteX173" fmla="*/ 8492132 w 9117690"/>
              <a:gd name="connsiteY173" fmla="*/ 4259871 h 5941133"/>
              <a:gd name="connsiteX174" fmla="*/ 8468652 w 9117690"/>
              <a:gd name="connsiteY174" fmla="*/ 4262238 h 5941133"/>
              <a:gd name="connsiteX175" fmla="*/ 8368923 w 9117690"/>
              <a:gd name="connsiteY175" fmla="*/ 4348187 h 5941133"/>
              <a:gd name="connsiteX176" fmla="*/ 8368672 w 9117690"/>
              <a:gd name="connsiteY176" fmla="*/ 4349610 h 5941133"/>
              <a:gd name="connsiteX177" fmla="*/ 8368672 w 9117690"/>
              <a:gd name="connsiteY177" fmla="*/ 4617935 h 5941133"/>
              <a:gd name="connsiteX178" fmla="*/ 8239645 w 9117690"/>
              <a:gd name="connsiteY178" fmla="*/ 4746962 h 5941133"/>
              <a:gd name="connsiteX179" fmla="*/ 8239646 w 9117690"/>
              <a:gd name="connsiteY179" fmla="*/ 4746961 h 5941133"/>
              <a:gd name="connsiteX180" fmla="*/ 8110619 w 9117690"/>
              <a:gd name="connsiteY180" fmla="*/ 4617934 h 5941133"/>
              <a:gd name="connsiteX181" fmla="*/ 8110619 w 9117690"/>
              <a:gd name="connsiteY181" fmla="*/ 4337914 h 5941133"/>
              <a:gd name="connsiteX182" fmla="*/ 8108616 w 9117690"/>
              <a:gd name="connsiteY182" fmla="*/ 4326564 h 5941133"/>
              <a:gd name="connsiteX183" fmla="*/ 8008887 w 9117690"/>
              <a:gd name="connsiteY183" fmla="*/ 4240615 h 5941133"/>
              <a:gd name="connsiteX184" fmla="*/ 7985407 w 9117690"/>
              <a:gd name="connsiteY184" fmla="*/ 4238248 h 5941133"/>
              <a:gd name="connsiteX185" fmla="*/ 7985407 w 9117690"/>
              <a:gd name="connsiteY185" fmla="*/ 4237510 h 5941133"/>
              <a:gd name="connsiteX186" fmla="*/ 7937337 w 9117690"/>
              <a:gd name="connsiteY186" fmla="*/ 4227806 h 5941133"/>
              <a:gd name="connsiteX187" fmla="*/ 7858534 w 9117690"/>
              <a:gd name="connsiteY187" fmla="*/ 4108918 h 5941133"/>
              <a:gd name="connsiteX188" fmla="*/ 7858534 w 9117690"/>
              <a:gd name="connsiteY188" fmla="*/ 4018788 h 5941133"/>
              <a:gd name="connsiteX189" fmla="*/ 7850145 w 9117690"/>
              <a:gd name="connsiteY189" fmla="*/ 3977238 h 5941133"/>
              <a:gd name="connsiteX190" fmla="*/ 7731258 w 9117690"/>
              <a:gd name="connsiteY190" fmla="*/ 3898434 h 5941133"/>
              <a:gd name="connsiteX191" fmla="*/ 7612370 w 9117690"/>
              <a:gd name="connsiteY191" fmla="*/ 3977238 h 5941133"/>
              <a:gd name="connsiteX192" fmla="*/ 7610181 w 9117690"/>
              <a:gd name="connsiteY192" fmla="*/ 3988083 h 5941133"/>
              <a:gd name="connsiteX193" fmla="*/ 7610181 w 9117690"/>
              <a:gd name="connsiteY193" fmla="*/ 4228952 h 5941133"/>
              <a:gd name="connsiteX194" fmla="*/ 7531378 w 9117690"/>
              <a:gd name="connsiteY194" fmla="*/ 4347840 h 5941133"/>
              <a:gd name="connsiteX195" fmla="*/ 7483308 w 9117690"/>
              <a:gd name="connsiteY195" fmla="*/ 4357544 h 5941133"/>
              <a:gd name="connsiteX196" fmla="*/ 7483308 w 9117690"/>
              <a:gd name="connsiteY196" fmla="*/ 4358282 h 5941133"/>
              <a:gd name="connsiteX197" fmla="*/ 7459828 w 9117690"/>
              <a:gd name="connsiteY197" fmla="*/ 4360649 h 5941133"/>
              <a:gd name="connsiteX198" fmla="*/ 7360099 w 9117690"/>
              <a:gd name="connsiteY198" fmla="*/ 4446598 h 5941133"/>
              <a:gd name="connsiteX199" fmla="*/ 7359847 w 9117690"/>
              <a:gd name="connsiteY199" fmla="*/ 4448027 h 5941133"/>
              <a:gd name="connsiteX200" fmla="*/ 7359847 w 9117690"/>
              <a:gd name="connsiteY200" fmla="*/ 4552668 h 5941133"/>
              <a:gd name="connsiteX201" fmla="*/ 7230820 w 9117690"/>
              <a:gd name="connsiteY201" fmla="*/ 4681695 h 5941133"/>
              <a:gd name="connsiteX202" fmla="*/ 7230821 w 9117690"/>
              <a:gd name="connsiteY202" fmla="*/ 4681694 h 5941133"/>
              <a:gd name="connsiteX203" fmla="*/ 7101794 w 9117690"/>
              <a:gd name="connsiteY203" fmla="*/ 4552667 h 5941133"/>
              <a:gd name="connsiteX204" fmla="*/ 7101794 w 9117690"/>
              <a:gd name="connsiteY204" fmla="*/ 2721348 h 5941133"/>
              <a:gd name="connsiteX205" fmla="*/ 7101793 w 9117690"/>
              <a:gd name="connsiteY205" fmla="*/ 4569190 h 5941133"/>
              <a:gd name="connsiteX206" fmla="*/ 7091655 w 9117690"/>
              <a:gd name="connsiteY206" fmla="*/ 4518971 h 5941133"/>
              <a:gd name="connsiteX207" fmla="*/ 6972767 w 9117690"/>
              <a:gd name="connsiteY207" fmla="*/ 4440167 h 5941133"/>
              <a:gd name="connsiteX208" fmla="*/ 6853880 w 9117690"/>
              <a:gd name="connsiteY208" fmla="*/ 4518971 h 5941133"/>
              <a:gd name="connsiteX209" fmla="*/ 6844116 w 9117690"/>
              <a:gd name="connsiteY209" fmla="*/ 4567331 h 5941133"/>
              <a:gd name="connsiteX210" fmla="*/ 6844116 w 9117690"/>
              <a:gd name="connsiteY210" fmla="*/ 5153733 h 5941133"/>
              <a:gd name="connsiteX211" fmla="*/ 6715089 w 9117690"/>
              <a:gd name="connsiteY211" fmla="*/ 5282760 h 5941133"/>
              <a:gd name="connsiteX212" fmla="*/ 6715090 w 9117690"/>
              <a:gd name="connsiteY212" fmla="*/ 5282759 h 5941133"/>
              <a:gd name="connsiteX213" fmla="*/ 6586063 w 9117690"/>
              <a:gd name="connsiteY213" fmla="*/ 5153732 h 5941133"/>
              <a:gd name="connsiteX214" fmla="*/ 6586063 w 9117690"/>
              <a:gd name="connsiteY214" fmla="*/ 2721348 h 5941133"/>
              <a:gd name="connsiteX215" fmla="*/ 6586062 w 9117690"/>
              <a:gd name="connsiteY215" fmla="*/ 4256770 h 5941133"/>
              <a:gd name="connsiteX216" fmla="*/ 6575924 w 9117690"/>
              <a:gd name="connsiteY216" fmla="*/ 4206551 h 5941133"/>
              <a:gd name="connsiteX217" fmla="*/ 6457036 w 9117690"/>
              <a:gd name="connsiteY217" fmla="*/ 4127747 h 5941133"/>
              <a:gd name="connsiteX218" fmla="*/ 6338149 w 9117690"/>
              <a:gd name="connsiteY218" fmla="*/ 4206551 h 5941133"/>
              <a:gd name="connsiteX219" fmla="*/ 6334551 w 9117690"/>
              <a:gd name="connsiteY219" fmla="*/ 4224370 h 5941133"/>
              <a:gd name="connsiteX220" fmla="*/ 6334551 w 9117690"/>
              <a:gd name="connsiteY220" fmla="*/ 4533316 h 5941133"/>
              <a:gd name="connsiteX221" fmla="*/ 6205524 w 9117690"/>
              <a:gd name="connsiteY221" fmla="*/ 4662343 h 5941133"/>
              <a:gd name="connsiteX222" fmla="*/ 6205525 w 9117690"/>
              <a:gd name="connsiteY222" fmla="*/ 4662342 h 5941133"/>
              <a:gd name="connsiteX223" fmla="*/ 6076498 w 9117690"/>
              <a:gd name="connsiteY223" fmla="*/ 4533315 h 5941133"/>
              <a:gd name="connsiteX224" fmla="*/ 6076498 w 9117690"/>
              <a:gd name="connsiteY224" fmla="*/ 4486577 h 5941133"/>
              <a:gd name="connsiteX225" fmla="*/ 6057828 w 9117690"/>
              <a:gd name="connsiteY225" fmla="*/ 4454035 h 5941133"/>
              <a:gd name="connsiteX226" fmla="*/ 5980764 w 9117690"/>
              <a:gd name="connsiteY226" fmla="*/ 4407591 h 5941133"/>
              <a:gd name="connsiteX227" fmla="*/ 5957284 w 9117690"/>
              <a:gd name="connsiteY227" fmla="*/ 4405224 h 5941133"/>
              <a:gd name="connsiteX228" fmla="*/ 5957284 w 9117690"/>
              <a:gd name="connsiteY228" fmla="*/ 4404486 h 5941133"/>
              <a:gd name="connsiteX229" fmla="*/ 5909214 w 9117690"/>
              <a:gd name="connsiteY229" fmla="*/ 4394782 h 5941133"/>
              <a:gd name="connsiteX230" fmla="*/ 5830411 w 9117690"/>
              <a:gd name="connsiteY230" fmla="*/ 4275894 h 5941133"/>
              <a:gd name="connsiteX231" fmla="*/ 5830411 w 9117690"/>
              <a:gd name="connsiteY231" fmla="*/ 4161910 h 5941133"/>
              <a:gd name="connsiteX232" fmla="*/ 5822022 w 9117690"/>
              <a:gd name="connsiteY232" fmla="*/ 4120360 h 5941133"/>
              <a:gd name="connsiteX233" fmla="*/ 5703135 w 9117690"/>
              <a:gd name="connsiteY233" fmla="*/ 4041556 h 5941133"/>
              <a:gd name="connsiteX234" fmla="*/ 5584247 w 9117690"/>
              <a:gd name="connsiteY234" fmla="*/ 4120360 h 5941133"/>
              <a:gd name="connsiteX235" fmla="*/ 5582058 w 9117690"/>
              <a:gd name="connsiteY235" fmla="*/ 4131204 h 5941133"/>
              <a:gd name="connsiteX236" fmla="*/ 5582058 w 9117690"/>
              <a:gd name="connsiteY236" fmla="*/ 4284608 h 5941133"/>
              <a:gd name="connsiteX237" fmla="*/ 5503255 w 9117690"/>
              <a:gd name="connsiteY237" fmla="*/ 4403496 h 5941133"/>
              <a:gd name="connsiteX238" fmla="*/ 5455185 w 9117690"/>
              <a:gd name="connsiteY238" fmla="*/ 4413200 h 5941133"/>
              <a:gd name="connsiteX239" fmla="*/ 5455185 w 9117690"/>
              <a:gd name="connsiteY239" fmla="*/ 4413938 h 5941133"/>
              <a:gd name="connsiteX240" fmla="*/ 5431705 w 9117690"/>
              <a:gd name="connsiteY240" fmla="*/ 4416305 h 5941133"/>
              <a:gd name="connsiteX241" fmla="*/ 5331976 w 9117690"/>
              <a:gd name="connsiteY241" fmla="*/ 4502254 h 5941133"/>
              <a:gd name="connsiteX242" fmla="*/ 5329772 w 9117690"/>
              <a:gd name="connsiteY242" fmla="*/ 4514744 h 5941133"/>
              <a:gd name="connsiteX243" fmla="*/ 5329772 w 9117690"/>
              <a:gd name="connsiteY243" fmla="*/ 4648652 h 5941133"/>
              <a:gd name="connsiteX244" fmla="*/ 5200745 w 9117690"/>
              <a:gd name="connsiteY244" fmla="*/ 4777679 h 5941133"/>
              <a:gd name="connsiteX245" fmla="*/ 5200746 w 9117690"/>
              <a:gd name="connsiteY245" fmla="*/ 4777678 h 5941133"/>
              <a:gd name="connsiteX246" fmla="*/ 5071719 w 9117690"/>
              <a:gd name="connsiteY246" fmla="*/ 4648651 h 5941133"/>
              <a:gd name="connsiteX247" fmla="*/ 5071719 w 9117690"/>
              <a:gd name="connsiteY247" fmla="*/ 4283397 h 5941133"/>
              <a:gd name="connsiteX248" fmla="*/ 5069515 w 9117690"/>
              <a:gd name="connsiteY248" fmla="*/ 4270907 h 5941133"/>
              <a:gd name="connsiteX249" fmla="*/ 4969786 w 9117690"/>
              <a:gd name="connsiteY249" fmla="*/ 4184958 h 5941133"/>
              <a:gd name="connsiteX250" fmla="*/ 4946306 w 9117690"/>
              <a:gd name="connsiteY250" fmla="*/ 4182591 h 5941133"/>
              <a:gd name="connsiteX251" fmla="*/ 4946306 w 9117690"/>
              <a:gd name="connsiteY251" fmla="*/ 4181853 h 5941133"/>
              <a:gd name="connsiteX252" fmla="*/ 4898236 w 9117690"/>
              <a:gd name="connsiteY252" fmla="*/ 4172149 h 5941133"/>
              <a:gd name="connsiteX253" fmla="*/ 4819433 w 9117690"/>
              <a:gd name="connsiteY253" fmla="*/ 4053261 h 5941133"/>
              <a:gd name="connsiteX254" fmla="*/ 4819433 w 9117690"/>
              <a:gd name="connsiteY254" fmla="*/ 3676885 h 5941133"/>
              <a:gd name="connsiteX255" fmla="*/ 4811044 w 9117690"/>
              <a:gd name="connsiteY255" fmla="*/ 3635336 h 5941133"/>
              <a:gd name="connsiteX256" fmla="*/ 4692157 w 9117690"/>
              <a:gd name="connsiteY256" fmla="*/ 3556532 h 5941133"/>
              <a:gd name="connsiteX257" fmla="*/ 4563130 w 9117690"/>
              <a:gd name="connsiteY257" fmla="*/ 3685559 h 5941133"/>
              <a:gd name="connsiteX258" fmla="*/ 4563130 w 9117690"/>
              <a:gd name="connsiteY258" fmla="*/ 2721348 h 5941133"/>
              <a:gd name="connsiteX259" fmla="*/ 4563015 w 9117690"/>
              <a:gd name="connsiteY259" fmla="*/ 2721348 h 5941133"/>
              <a:gd name="connsiteX260" fmla="*/ 4563014 w 9117690"/>
              <a:gd name="connsiteY260" fmla="*/ 3989312 h 5941133"/>
              <a:gd name="connsiteX261" fmla="*/ 4484211 w 9117690"/>
              <a:gd name="connsiteY261" fmla="*/ 4108200 h 5941133"/>
              <a:gd name="connsiteX262" fmla="*/ 4436141 w 9117690"/>
              <a:gd name="connsiteY262" fmla="*/ 4117904 h 5941133"/>
              <a:gd name="connsiteX263" fmla="*/ 4436141 w 9117690"/>
              <a:gd name="connsiteY263" fmla="*/ 4118642 h 5941133"/>
              <a:gd name="connsiteX264" fmla="*/ 4412661 w 9117690"/>
              <a:gd name="connsiteY264" fmla="*/ 4121009 h 5941133"/>
              <a:gd name="connsiteX265" fmla="*/ 4335596 w 9117690"/>
              <a:gd name="connsiteY265" fmla="*/ 4167453 h 5941133"/>
              <a:gd name="connsiteX266" fmla="*/ 4314689 w 9117690"/>
              <a:gd name="connsiteY266" fmla="*/ 4203896 h 5941133"/>
              <a:gd name="connsiteX267" fmla="*/ 4314689 w 9117690"/>
              <a:gd name="connsiteY267" fmla="*/ 4339508 h 5941133"/>
              <a:gd name="connsiteX268" fmla="*/ 4235886 w 9117690"/>
              <a:gd name="connsiteY268" fmla="*/ 4458396 h 5941133"/>
              <a:gd name="connsiteX269" fmla="*/ 4187818 w 9117690"/>
              <a:gd name="connsiteY269" fmla="*/ 4468100 h 5941133"/>
              <a:gd name="connsiteX270" fmla="*/ 4187818 w 9117690"/>
              <a:gd name="connsiteY270" fmla="*/ 4468838 h 5941133"/>
              <a:gd name="connsiteX271" fmla="*/ 4164338 w 9117690"/>
              <a:gd name="connsiteY271" fmla="*/ 4471205 h 5941133"/>
              <a:gd name="connsiteX272" fmla="*/ 4087274 w 9117690"/>
              <a:gd name="connsiteY272" fmla="*/ 4517649 h 5941133"/>
              <a:gd name="connsiteX273" fmla="*/ 4066135 w 9117690"/>
              <a:gd name="connsiteY273" fmla="*/ 4554495 h 5941133"/>
              <a:gd name="connsiteX274" fmla="*/ 4066135 w 9117690"/>
              <a:gd name="connsiteY274" fmla="*/ 4712264 h 5941133"/>
              <a:gd name="connsiteX275" fmla="*/ 3937109 w 9117690"/>
              <a:gd name="connsiteY275" fmla="*/ 4841291 h 5941133"/>
              <a:gd name="connsiteX276" fmla="*/ 3937109 w 9117690"/>
              <a:gd name="connsiteY276" fmla="*/ 4841290 h 5941133"/>
              <a:gd name="connsiteX277" fmla="*/ 3808082 w 9117690"/>
              <a:gd name="connsiteY277" fmla="*/ 4712263 h 5941133"/>
              <a:gd name="connsiteX278" fmla="*/ 3808082 w 9117690"/>
              <a:gd name="connsiteY278" fmla="*/ 4219518 h 5941133"/>
              <a:gd name="connsiteX279" fmla="*/ 3799694 w 9117690"/>
              <a:gd name="connsiteY279" fmla="*/ 4177968 h 5941133"/>
              <a:gd name="connsiteX280" fmla="*/ 3680807 w 9117690"/>
              <a:gd name="connsiteY280" fmla="*/ 4099164 h 5941133"/>
              <a:gd name="connsiteX281" fmla="*/ 3561920 w 9117690"/>
              <a:gd name="connsiteY281" fmla="*/ 4177968 h 5941133"/>
              <a:gd name="connsiteX282" fmla="*/ 3561433 w 9117690"/>
              <a:gd name="connsiteY282" fmla="*/ 4180378 h 5941133"/>
              <a:gd name="connsiteX283" fmla="*/ 3561433 w 9117690"/>
              <a:gd name="connsiteY283" fmla="*/ 4435519 h 5941133"/>
              <a:gd name="connsiteX284" fmla="*/ 3482629 w 9117690"/>
              <a:gd name="connsiteY284" fmla="*/ 4554407 h 5941133"/>
              <a:gd name="connsiteX285" fmla="*/ 3438829 w 9117690"/>
              <a:gd name="connsiteY285" fmla="*/ 4563249 h 5941133"/>
              <a:gd name="connsiteX286" fmla="*/ 3438829 w 9117690"/>
              <a:gd name="connsiteY286" fmla="*/ 4564615 h 5941133"/>
              <a:gd name="connsiteX287" fmla="*/ 3415349 w 9117690"/>
              <a:gd name="connsiteY287" fmla="*/ 4566982 h 5941133"/>
              <a:gd name="connsiteX288" fmla="*/ 3315620 w 9117690"/>
              <a:gd name="connsiteY288" fmla="*/ 4652931 h 5941133"/>
              <a:gd name="connsiteX289" fmla="*/ 3307419 w 9117690"/>
              <a:gd name="connsiteY289" fmla="*/ 4699402 h 5941133"/>
              <a:gd name="connsiteX290" fmla="*/ 3307419 w 9117690"/>
              <a:gd name="connsiteY290" fmla="*/ 5166571 h 5941133"/>
              <a:gd name="connsiteX291" fmla="*/ 3178392 w 9117690"/>
              <a:gd name="connsiteY291" fmla="*/ 5295598 h 5941133"/>
              <a:gd name="connsiteX292" fmla="*/ 3178393 w 9117690"/>
              <a:gd name="connsiteY292" fmla="*/ 5295599 h 5941133"/>
              <a:gd name="connsiteX293" fmla="*/ 3049366 w 9117690"/>
              <a:gd name="connsiteY293" fmla="*/ 5166572 h 5941133"/>
              <a:gd name="connsiteX294" fmla="*/ 3049366 w 9117690"/>
              <a:gd name="connsiteY294" fmla="*/ 4514427 h 5941133"/>
              <a:gd name="connsiteX295" fmla="*/ 3033349 w 9117690"/>
              <a:gd name="connsiteY295" fmla="*/ 4488028 h 5941133"/>
              <a:gd name="connsiteX296" fmla="*/ 2933786 w 9117690"/>
              <a:gd name="connsiteY296" fmla="*/ 4441074 h 5941133"/>
              <a:gd name="connsiteX297" fmla="*/ 2814899 w 9117690"/>
              <a:gd name="connsiteY297" fmla="*/ 4519878 h 5941133"/>
              <a:gd name="connsiteX298" fmla="*/ 2812443 w 9117690"/>
              <a:gd name="connsiteY298" fmla="*/ 4532038 h 5941133"/>
              <a:gd name="connsiteX299" fmla="*/ 2812443 w 9117690"/>
              <a:gd name="connsiteY299" fmla="*/ 5039760 h 5941133"/>
              <a:gd name="connsiteX300" fmla="*/ 2683416 w 9117690"/>
              <a:gd name="connsiteY300" fmla="*/ 5168787 h 5941133"/>
              <a:gd name="connsiteX301" fmla="*/ 2683417 w 9117690"/>
              <a:gd name="connsiteY301" fmla="*/ 5168786 h 5941133"/>
              <a:gd name="connsiteX302" fmla="*/ 2554391 w 9117690"/>
              <a:gd name="connsiteY302" fmla="*/ 5039759 h 5941133"/>
              <a:gd name="connsiteX303" fmla="*/ 2554391 w 9117690"/>
              <a:gd name="connsiteY303" fmla="*/ 2721348 h 5941133"/>
              <a:gd name="connsiteX304" fmla="*/ 2554390 w 9117690"/>
              <a:gd name="connsiteY304" fmla="*/ 2721348 h 5941133"/>
              <a:gd name="connsiteX305" fmla="*/ 2554389 w 9117690"/>
              <a:gd name="connsiteY305" fmla="*/ 5014630 h 5941133"/>
              <a:gd name="connsiteX306" fmla="*/ 2544250 w 9117690"/>
              <a:gd name="connsiteY306" fmla="*/ 4964412 h 5941133"/>
              <a:gd name="connsiteX307" fmla="*/ 2425363 w 9117690"/>
              <a:gd name="connsiteY307" fmla="*/ 4885608 h 5941133"/>
              <a:gd name="connsiteX308" fmla="*/ 2296336 w 9117690"/>
              <a:gd name="connsiteY308" fmla="*/ 5014635 h 5941133"/>
              <a:gd name="connsiteX309" fmla="*/ 2296336 w 9117690"/>
              <a:gd name="connsiteY309" fmla="*/ 5812106 h 5941133"/>
              <a:gd name="connsiteX310" fmla="*/ 2167309 w 9117690"/>
              <a:gd name="connsiteY310" fmla="*/ 5941133 h 5941133"/>
              <a:gd name="connsiteX311" fmla="*/ 2167310 w 9117690"/>
              <a:gd name="connsiteY311" fmla="*/ 5941132 h 5941133"/>
              <a:gd name="connsiteX312" fmla="*/ 2038282 w 9117690"/>
              <a:gd name="connsiteY312" fmla="*/ 5812105 h 5941133"/>
              <a:gd name="connsiteX313" fmla="*/ 2038282 w 9117690"/>
              <a:gd name="connsiteY313" fmla="*/ 3090757 h 5941133"/>
              <a:gd name="connsiteX314" fmla="*/ 2167310 w 9117690"/>
              <a:gd name="connsiteY314" fmla="*/ 3219784 h 5941133"/>
              <a:gd name="connsiteX315" fmla="*/ 2167309 w 9117690"/>
              <a:gd name="connsiteY315" fmla="*/ 3219785 h 5941133"/>
              <a:gd name="connsiteX316" fmla="*/ 2296336 w 9117690"/>
              <a:gd name="connsiteY316" fmla="*/ 3090758 h 5941133"/>
              <a:gd name="connsiteX317" fmla="*/ 2296336 w 9117690"/>
              <a:gd name="connsiteY317" fmla="*/ 2293287 h 5941133"/>
              <a:gd name="connsiteX318" fmla="*/ 2425363 w 9117690"/>
              <a:gd name="connsiteY318" fmla="*/ 2164260 h 5941133"/>
              <a:gd name="connsiteX319" fmla="*/ 2544250 w 9117690"/>
              <a:gd name="connsiteY319" fmla="*/ 2243064 h 5941133"/>
              <a:gd name="connsiteX320" fmla="*/ 2554389 w 9117690"/>
              <a:gd name="connsiteY320" fmla="*/ 2293282 h 5941133"/>
              <a:gd name="connsiteX321" fmla="*/ 0 w 9117690"/>
              <a:gd name="connsiteY321" fmla="*/ 0 h 5941133"/>
              <a:gd name="connsiteX322" fmla="*/ 1 w 9117690"/>
              <a:gd name="connsiteY322" fmla="*/ 0 h 5941133"/>
              <a:gd name="connsiteX323" fmla="*/ 1 w 9117690"/>
              <a:gd name="connsiteY323" fmla="*/ 2022823 h 5941133"/>
              <a:gd name="connsiteX324" fmla="*/ 129028 w 9117690"/>
              <a:gd name="connsiteY324" fmla="*/ 2151850 h 5941133"/>
              <a:gd name="connsiteX325" fmla="*/ 129027 w 9117690"/>
              <a:gd name="connsiteY325" fmla="*/ 2151851 h 5941133"/>
              <a:gd name="connsiteX326" fmla="*/ 258054 w 9117690"/>
              <a:gd name="connsiteY326" fmla="*/ 2022824 h 5941133"/>
              <a:gd name="connsiteX327" fmla="*/ 258054 w 9117690"/>
              <a:gd name="connsiteY327" fmla="*/ 1933906 h 5941133"/>
              <a:gd name="connsiteX328" fmla="*/ 261652 w 9117690"/>
              <a:gd name="connsiteY328" fmla="*/ 1916087 h 5941133"/>
              <a:gd name="connsiteX329" fmla="*/ 380539 w 9117690"/>
              <a:gd name="connsiteY329" fmla="*/ 1837283 h 5941133"/>
              <a:gd name="connsiteX330" fmla="*/ 499427 w 9117690"/>
              <a:gd name="connsiteY330" fmla="*/ 1916087 h 5941133"/>
              <a:gd name="connsiteX331" fmla="*/ 509565 w 9117690"/>
              <a:gd name="connsiteY331" fmla="*/ 1966306 h 5941133"/>
              <a:gd name="connsiteX332" fmla="*/ 509566 w 9117690"/>
              <a:gd name="connsiteY332" fmla="*/ 2560326 h 5941133"/>
              <a:gd name="connsiteX333" fmla="*/ 638593 w 9117690"/>
              <a:gd name="connsiteY333" fmla="*/ 2689353 h 5941133"/>
              <a:gd name="connsiteX334" fmla="*/ 638592 w 9117690"/>
              <a:gd name="connsiteY334" fmla="*/ 2689354 h 5941133"/>
              <a:gd name="connsiteX335" fmla="*/ 767619 w 9117690"/>
              <a:gd name="connsiteY335" fmla="*/ 2560327 h 5941133"/>
              <a:gd name="connsiteX336" fmla="*/ 767619 w 9117690"/>
              <a:gd name="connsiteY336" fmla="*/ 2474988 h 5941133"/>
              <a:gd name="connsiteX337" fmla="*/ 777383 w 9117690"/>
              <a:gd name="connsiteY337" fmla="*/ 2426627 h 5941133"/>
              <a:gd name="connsiteX338" fmla="*/ 896270 w 9117690"/>
              <a:gd name="connsiteY338" fmla="*/ 2347823 h 5941133"/>
              <a:gd name="connsiteX339" fmla="*/ 1015158 w 9117690"/>
              <a:gd name="connsiteY339" fmla="*/ 2426627 h 5941133"/>
              <a:gd name="connsiteX340" fmla="*/ 1025296 w 9117690"/>
              <a:gd name="connsiteY340" fmla="*/ 2476846 h 5941133"/>
              <a:gd name="connsiteX341" fmla="*/ 1025297 w 9117690"/>
              <a:gd name="connsiteY341" fmla="*/ 2460323 h 5941133"/>
              <a:gd name="connsiteX342" fmla="*/ 1154325 w 9117690"/>
              <a:gd name="connsiteY342" fmla="*/ 2589350 h 5941133"/>
              <a:gd name="connsiteX343" fmla="*/ 1154325 w 9117690"/>
              <a:gd name="connsiteY343" fmla="*/ 2589351 h 5941133"/>
              <a:gd name="connsiteX344" fmla="*/ 1283351 w 9117690"/>
              <a:gd name="connsiteY344" fmla="*/ 2460324 h 5941133"/>
              <a:gd name="connsiteX345" fmla="*/ 1283351 w 9117690"/>
              <a:gd name="connsiteY345" fmla="*/ 2199627 h 5941133"/>
              <a:gd name="connsiteX346" fmla="*/ 1284065 w 9117690"/>
              <a:gd name="connsiteY346" fmla="*/ 2196094 h 5941133"/>
              <a:gd name="connsiteX347" fmla="*/ 1402953 w 9117690"/>
              <a:gd name="connsiteY347" fmla="*/ 2117290 h 5941133"/>
              <a:gd name="connsiteX348" fmla="*/ 1521839 w 9117690"/>
              <a:gd name="connsiteY348" fmla="*/ 2196094 h 5941133"/>
              <a:gd name="connsiteX349" fmla="*/ 1522552 w 9117690"/>
              <a:gd name="connsiteY349" fmla="*/ 2199625 h 5941133"/>
              <a:gd name="connsiteX350" fmla="*/ 1522552 w 9117690"/>
              <a:gd name="connsiteY350" fmla="*/ 2372515 h 5941133"/>
              <a:gd name="connsiteX351" fmla="*/ 1651578 w 9117690"/>
              <a:gd name="connsiteY351" fmla="*/ 2501542 h 5941133"/>
              <a:gd name="connsiteX352" fmla="*/ 1651577 w 9117690"/>
              <a:gd name="connsiteY352" fmla="*/ 2501543 h 5941133"/>
              <a:gd name="connsiteX353" fmla="*/ 1780604 w 9117690"/>
              <a:gd name="connsiteY353" fmla="*/ 2372516 h 5941133"/>
              <a:gd name="connsiteX354" fmla="*/ 1780604 w 9117690"/>
              <a:gd name="connsiteY354" fmla="*/ 2041714 h 5941133"/>
              <a:gd name="connsiteX355" fmla="*/ 1790368 w 9117690"/>
              <a:gd name="connsiteY355" fmla="*/ 1993354 h 5941133"/>
              <a:gd name="connsiteX356" fmla="*/ 1909255 w 9117690"/>
              <a:gd name="connsiteY356" fmla="*/ 1914550 h 5941133"/>
              <a:gd name="connsiteX357" fmla="*/ 2028143 w 9117690"/>
              <a:gd name="connsiteY357" fmla="*/ 1993354 h 5941133"/>
              <a:gd name="connsiteX358" fmla="*/ 2038281 w 9117690"/>
              <a:gd name="connsiteY358" fmla="*/ 2043573 h 5941133"/>
              <a:gd name="connsiteX359" fmla="*/ 2038282 w 9117690"/>
              <a:gd name="connsiteY359" fmla="*/ 2721348 h 5941133"/>
              <a:gd name="connsiteX360" fmla="*/ 2038281 w 9117690"/>
              <a:gd name="connsiteY360" fmla="*/ 4764921 h 5941133"/>
              <a:gd name="connsiteX361" fmla="*/ 2028143 w 9117690"/>
              <a:gd name="connsiteY361" fmla="*/ 4714702 h 5941133"/>
              <a:gd name="connsiteX362" fmla="*/ 1909255 w 9117690"/>
              <a:gd name="connsiteY362" fmla="*/ 4635898 h 5941133"/>
              <a:gd name="connsiteX363" fmla="*/ 1790368 w 9117690"/>
              <a:gd name="connsiteY363" fmla="*/ 4714702 h 5941133"/>
              <a:gd name="connsiteX364" fmla="*/ 1780604 w 9117690"/>
              <a:gd name="connsiteY364" fmla="*/ 4763062 h 5941133"/>
              <a:gd name="connsiteX365" fmla="*/ 1780604 w 9117690"/>
              <a:gd name="connsiteY365" fmla="*/ 5093864 h 5941133"/>
              <a:gd name="connsiteX366" fmla="*/ 1651577 w 9117690"/>
              <a:gd name="connsiteY366" fmla="*/ 5222891 h 5941133"/>
              <a:gd name="connsiteX367" fmla="*/ 1651578 w 9117690"/>
              <a:gd name="connsiteY367" fmla="*/ 5222890 h 5941133"/>
              <a:gd name="connsiteX368" fmla="*/ 1522552 w 9117690"/>
              <a:gd name="connsiteY368" fmla="*/ 5093863 h 5941133"/>
              <a:gd name="connsiteX369" fmla="*/ 1522552 w 9117690"/>
              <a:gd name="connsiteY369" fmla="*/ 4920973 h 5941133"/>
              <a:gd name="connsiteX370" fmla="*/ 1521839 w 9117690"/>
              <a:gd name="connsiteY370" fmla="*/ 4917442 h 5941133"/>
              <a:gd name="connsiteX371" fmla="*/ 1402953 w 9117690"/>
              <a:gd name="connsiteY371" fmla="*/ 4838638 h 5941133"/>
              <a:gd name="connsiteX372" fmla="*/ 1284065 w 9117690"/>
              <a:gd name="connsiteY372" fmla="*/ 4917442 h 5941133"/>
              <a:gd name="connsiteX373" fmla="*/ 1283351 w 9117690"/>
              <a:gd name="connsiteY373" fmla="*/ 4920975 h 5941133"/>
              <a:gd name="connsiteX374" fmla="*/ 1283351 w 9117690"/>
              <a:gd name="connsiteY374" fmla="*/ 5181672 h 5941133"/>
              <a:gd name="connsiteX375" fmla="*/ 1154325 w 9117690"/>
              <a:gd name="connsiteY375" fmla="*/ 5310699 h 5941133"/>
              <a:gd name="connsiteX376" fmla="*/ 1154325 w 9117690"/>
              <a:gd name="connsiteY376" fmla="*/ 5310698 h 5941133"/>
              <a:gd name="connsiteX377" fmla="*/ 1025297 w 9117690"/>
              <a:gd name="connsiteY377" fmla="*/ 5181671 h 5941133"/>
              <a:gd name="connsiteX378" fmla="*/ 1025297 w 9117690"/>
              <a:gd name="connsiteY378" fmla="*/ 2721348 h 5941133"/>
              <a:gd name="connsiteX379" fmla="*/ 1025296 w 9117690"/>
              <a:gd name="connsiteY379" fmla="*/ 5198194 h 5941133"/>
              <a:gd name="connsiteX380" fmla="*/ 1015158 w 9117690"/>
              <a:gd name="connsiteY380" fmla="*/ 5147975 h 5941133"/>
              <a:gd name="connsiteX381" fmla="*/ 896270 w 9117690"/>
              <a:gd name="connsiteY381" fmla="*/ 5069171 h 5941133"/>
              <a:gd name="connsiteX382" fmla="*/ 777383 w 9117690"/>
              <a:gd name="connsiteY382" fmla="*/ 5147975 h 5941133"/>
              <a:gd name="connsiteX383" fmla="*/ 767619 w 9117690"/>
              <a:gd name="connsiteY383" fmla="*/ 5196336 h 5941133"/>
              <a:gd name="connsiteX384" fmla="*/ 767619 w 9117690"/>
              <a:gd name="connsiteY384" fmla="*/ 5281675 h 5941133"/>
              <a:gd name="connsiteX385" fmla="*/ 638592 w 9117690"/>
              <a:gd name="connsiteY385" fmla="*/ 5410702 h 5941133"/>
              <a:gd name="connsiteX386" fmla="*/ 638593 w 9117690"/>
              <a:gd name="connsiteY386" fmla="*/ 5410701 h 5941133"/>
              <a:gd name="connsiteX387" fmla="*/ 509566 w 9117690"/>
              <a:gd name="connsiteY387" fmla="*/ 5281674 h 5941133"/>
              <a:gd name="connsiteX388" fmla="*/ 509566 w 9117690"/>
              <a:gd name="connsiteY388" fmla="*/ 2721348 h 5941133"/>
              <a:gd name="connsiteX389" fmla="*/ 509565 w 9117690"/>
              <a:gd name="connsiteY389" fmla="*/ 4687654 h 5941133"/>
              <a:gd name="connsiteX390" fmla="*/ 499427 w 9117690"/>
              <a:gd name="connsiteY390" fmla="*/ 4637435 h 5941133"/>
              <a:gd name="connsiteX391" fmla="*/ 380539 w 9117690"/>
              <a:gd name="connsiteY391" fmla="*/ 4558631 h 5941133"/>
              <a:gd name="connsiteX392" fmla="*/ 261652 w 9117690"/>
              <a:gd name="connsiteY392" fmla="*/ 4637435 h 5941133"/>
              <a:gd name="connsiteX393" fmla="*/ 258054 w 9117690"/>
              <a:gd name="connsiteY393" fmla="*/ 4655254 h 5941133"/>
              <a:gd name="connsiteX394" fmla="*/ 258054 w 9117690"/>
              <a:gd name="connsiteY394" fmla="*/ 4744172 h 5941133"/>
              <a:gd name="connsiteX395" fmla="*/ 129027 w 9117690"/>
              <a:gd name="connsiteY395" fmla="*/ 4873199 h 5941133"/>
              <a:gd name="connsiteX396" fmla="*/ 129028 w 9117690"/>
              <a:gd name="connsiteY396" fmla="*/ 4873198 h 5941133"/>
              <a:gd name="connsiteX397" fmla="*/ 1 w 9117690"/>
              <a:gd name="connsiteY397" fmla="*/ 4744171 h 5941133"/>
              <a:gd name="connsiteX398" fmla="*/ 1 w 9117690"/>
              <a:gd name="connsiteY398" fmla="*/ 2721348 h 5941133"/>
              <a:gd name="connsiteX399" fmla="*/ 0 w 9117690"/>
              <a:gd name="connsiteY399" fmla="*/ 2721348 h 5941133"/>
              <a:gd name="connsiteX400" fmla="*/ 0 w 9117690"/>
              <a:gd name="connsiteY400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0 h 5941133"/>
              <a:gd name="connsiteX105" fmla="*/ 7101794 w 9117690"/>
              <a:gd name="connsiteY105" fmla="*/ 1831319 h 5941133"/>
              <a:gd name="connsiteX106" fmla="*/ 7230821 w 9117690"/>
              <a:gd name="connsiteY106" fmla="*/ 1960346 h 5941133"/>
              <a:gd name="connsiteX107" fmla="*/ 7230820 w 9117690"/>
              <a:gd name="connsiteY107" fmla="*/ 1960347 h 5941133"/>
              <a:gd name="connsiteX108" fmla="*/ 7359847 w 9117690"/>
              <a:gd name="connsiteY108" fmla="*/ 1831320 h 5941133"/>
              <a:gd name="connsiteX109" fmla="*/ 7359847 w 9117690"/>
              <a:gd name="connsiteY109" fmla="*/ 1726679 h 5941133"/>
              <a:gd name="connsiteX110" fmla="*/ 7360099 w 9117690"/>
              <a:gd name="connsiteY110" fmla="*/ 1725250 h 5941133"/>
              <a:gd name="connsiteX111" fmla="*/ 7459828 w 9117690"/>
              <a:gd name="connsiteY111" fmla="*/ 1639301 h 5941133"/>
              <a:gd name="connsiteX112" fmla="*/ 7483308 w 9117690"/>
              <a:gd name="connsiteY112" fmla="*/ 1636934 h 5941133"/>
              <a:gd name="connsiteX113" fmla="*/ 7483308 w 9117690"/>
              <a:gd name="connsiteY113" fmla="*/ 1636196 h 5941133"/>
              <a:gd name="connsiteX114" fmla="*/ 7531378 w 9117690"/>
              <a:gd name="connsiteY114" fmla="*/ 1626492 h 5941133"/>
              <a:gd name="connsiteX115" fmla="*/ 7610181 w 9117690"/>
              <a:gd name="connsiteY115" fmla="*/ 1507604 h 5941133"/>
              <a:gd name="connsiteX116" fmla="*/ 7610181 w 9117690"/>
              <a:gd name="connsiteY116" fmla="*/ 1266735 h 5941133"/>
              <a:gd name="connsiteX117" fmla="*/ 7612370 w 9117690"/>
              <a:gd name="connsiteY117" fmla="*/ 1255890 h 5941133"/>
              <a:gd name="connsiteX118" fmla="*/ 7731258 w 9117690"/>
              <a:gd name="connsiteY118" fmla="*/ 1177086 h 5941133"/>
              <a:gd name="connsiteX119" fmla="*/ 7850145 w 9117690"/>
              <a:gd name="connsiteY119" fmla="*/ 1255890 h 5941133"/>
              <a:gd name="connsiteX120" fmla="*/ 7858534 w 9117690"/>
              <a:gd name="connsiteY120" fmla="*/ 1297440 h 5941133"/>
              <a:gd name="connsiteX121" fmla="*/ 7858534 w 9117690"/>
              <a:gd name="connsiteY121" fmla="*/ 1387570 h 5941133"/>
              <a:gd name="connsiteX122" fmla="*/ 7937337 w 9117690"/>
              <a:gd name="connsiteY122" fmla="*/ 1506458 h 5941133"/>
              <a:gd name="connsiteX123" fmla="*/ 7985407 w 9117690"/>
              <a:gd name="connsiteY123" fmla="*/ 1516162 h 5941133"/>
              <a:gd name="connsiteX124" fmla="*/ 7985407 w 9117690"/>
              <a:gd name="connsiteY124" fmla="*/ 1516900 h 5941133"/>
              <a:gd name="connsiteX125" fmla="*/ 8008887 w 9117690"/>
              <a:gd name="connsiteY125" fmla="*/ 1519267 h 5941133"/>
              <a:gd name="connsiteX126" fmla="*/ 8108616 w 9117690"/>
              <a:gd name="connsiteY126" fmla="*/ 1605216 h 5941133"/>
              <a:gd name="connsiteX127" fmla="*/ 8110619 w 9117690"/>
              <a:gd name="connsiteY127" fmla="*/ 1616566 h 5941133"/>
              <a:gd name="connsiteX128" fmla="*/ 8110619 w 9117690"/>
              <a:gd name="connsiteY128" fmla="*/ 1896586 h 5941133"/>
              <a:gd name="connsiteX129" fmla="*/ 8239646 w 9117690"/>
              <a:gd name="connsiteY129" fmla="*/ 2025613 h 5941133"/>
              <a:gd name="connsiteX130" fmla="*/ 8239645 w 9117690"/>
              <a:gd name="connsiteY130" fmla="*/ 2025614 h 5941133"/>
              <a:gd name="connsiteX131" fmla="*/ 8368672 w 9117690"/>
              <a:gd name="connsiteY131" fmla="*/ 1896587 h 5941133"/>
              <a:gd name="connsiteX132" fmla="*/ 8368672 w 9117690"/>
              <a:gd name="connsiteY132" fmla="*/ 1628262 h 5941133"/>
              <a:gd name="connsiteX133" fmla="*/ 8368923 w 9117690"/>
              <a:gd name="connsiteY133" fmla="*/ 1626839 h 5941133"/>
              <a:gd name="connsiteX134" fmla="*/ 8468652 w 9117690"/>
              <a:gd name="connsiteY134" fmla="*/ 1540890 h 5941133"/>
              <a:gd name="connsiteX135" fmla="*/ 8492132 w 9117690"/>
              <a:gd name="connsiteY135" fmla="*/ 1538523 h 5941133"/>
              <a:gd name="connsiteX136" fmla="*/ 8492132 w 9117690"/>
              <a:gd name="connsiteY136" fmla="*/ 1537785 h 5941133"/>
              <a:gd name="connsiteX137" fmla="*/ 8540202 w 9117690"/>
              <a:gd name="connsiteY137" fmla="*/ 1528081 h 5941133"/>
              <a:gd name="connsiteX138" fmla="*/ 8619005 w 9117690"/>
              <a:gd name="connsiteY138" fmla="*/ 1409193 h 5941133"/>
              <a:gd name="connsiteX139" fmla="*/ 8619005 w 9117690"/>
              <a:gd name="connsiteY139" fmla="*/ 849400 h 5941133"/>
              <a:gd name="connsiteX140" fmla="*/ 8619025 w 9117690"/>
              <a:gd name="connsiteY140" fmla="*/ 849287 h 5941133"/>
              <a:gd name="connsiteX141" fmla="*/ 8718754 w 9117690"/>
              <a:gd name="connsiteY141" fmla="*/ 763338 h 5941133"/>
              <a:gd name="connsiteX142" fmla="*/ 8742234 w 9117690"/>
              <a:gd name="connsiteY142" fmla="*/ 760971 h 5941133"/>
              <a:gd name="connsiteX143" fmla="*/ 8742234 w 9117690"/>
              <a:gd name="connsiteY143" fmla="*/ 760233 h 5941133"/>
              <a:gd name="connsiteX144" fmla="*/ 8790304 w 9117690"/>
              <a:gd name="connsiteY144" fmla="*/ 750529 h 5941133"/>
              <a:gd name="connsiteX145" fmla="*/ 8869107 w 9117690"/>
              <a:gd name="connsiteY145" fmla="*/ 631641 h 5941133"/>
              <a:gd name="connsiteX146" fmla="*/ 8869107 w 9117690"/>
              <a:gd name="connsiteY146" fmla="*/ 568327 h 5941133"/>
              <a:gd name="connsiteX147" fmla="*/ 8890272 w 9117690"/>
              <a:gd name="connsiteY147" fmla="*/ 531436 h 5941133"/>
              <a:gd name="connsiteX148" fmla="*/ 8967336 w 9117690"/>
              <a:gd name="connsiteY148" fmla="*/ 484992 h 5941133"/>
              <a:gd name="connsiteX149" fmla="*/ 8990816 w 9117690"/>
              <a:gd name="connsiteY149" fmla="*/ 482625 h 5941133"/>
              <a:gd name="connsiteX150" fmla="*/ 8990816 w 9117690"/>
              <a:gd name="connsiteY150" fmla="*/ 481887 h 5941133"/>
              <a:gd name="connsiteX151" fmla="*/ 9038886 w 9117690"/>
              <a:gd name="connsiteY151" fmla="*/ 472183 h 5941133"/>
              <a:gd name="connsiteX152" fmla="*/ 9117689 w 9117690"/>
              <a:gd name="connsiteY152" fmla="*/ 353297 h 5941133"/>
              <a:gd name="connsiteX153" fmla="*/ 9117689 w 9117690"/>
              <a:gd name="connsiteY153" fmla="*/ 556639 h 5941133"/>
              <a:gd name="connsiteX154" fmla="*/ 9117690 w 9117690"/>
              <a:gd name="connsiteY154" fmla="*/ 556644 h 5941133"/>
              <a:gd name="connsiteX155" fmla="*/ 9117689 w 9117690"/>
              <a:gd name="connsiteY155" fmla="*/ 3074645 h 5941133"/>
              <a:gd name="connsiteX156" fmla="*/ 9038886 w 9117690"/>
              <a:gd name="connsiteY156" fmla="*/ 3193531 h 5941133"/>
              <a:gd name="connsiteX157" fmla="*/ 8990816 w 9117690"/>
              <a:gd name="connsiteY157" fmla="*/ 3203235 h 5941133"/>
              <a:gd name="connsiteX158" fmla="*/ 8990816 w 9117690"/>
              <a:gd name="connsiteY158" fmla="*/ 3203973 h 5941133"/>
              <a:gd name="connsiteX159" fmla="*/ 8967336 w 9117690"/>
              <a:gd name="connsiteY159" fmla="*/ 3206340 h 5941133"/>
              <a:gd name="connsiteX160" fmla="*/ 8890272 w 9117690"/>
              <a:gd name="connsiteY160" fmla="*/ 3252784 h 5941133"/>
              <a:gd name="connsiteX161" fmla="*/ 8869107 w 9117690"/>
              <a:gd name="connsiteY161" fmla="*/ 3289675 h 5941133"/>
              <a:gd name="connsiteX162" fmla="*/ 8869107 w 9117690"/>
              <a:gd name="connsiteY162" fmla="*/ 3352989 h 5941133"/>
              <a:gd name="connsiteX163" fmla="*/ 8790304 w 9117690"/>
              <a:gd name="connsiteY163" fmla="*/ 3471877 h 5941133"/>
              <a:gd name="connsiteX164" fmla="*/ 8742234 w 9117690"/>
              <a:gd name="connsiteY164" fmla="*/ 3481581 h 5941133"/>
              <a:gd name="connsiteX165" fmla="*/ 8742234 w 9117690"/>
              <a:gd name="connsiteY165" fmla="*/ 3482319 h 5941133"/>
              <a:gd name="connsiteX166" fmla="*/ 8718754 w 9117690"/>
              <a:gd name="connsiteY166" fmla="*/ 3484686 h 5941133"/>
              <a:gd name="connsiteX167" fmla="*/ 8619025 w 9117690"/>
              <a:gd name="connsiteY167" fmla="*/ 3570635 h 5941133"/>
              <a:gd name="connsiteX168" fmla="*/ 8619005 w 9117690"/>
              <a:gd name="connsiteY168" fmla="*/ 3570748 h 5941133"/>
              <a:gd name="connsiteX169" fmla="*/ 8619005 w 9117690"/>
              <a:gd name="connsiteY169" fmla="*/ 4130541 h 5941133"/>
              <a:gd name="connsiteX170" fmla="*/ 8540202 w 9117690"/>
              <a:gd name="connsiteY170" fmla="*/ 4249429 h 5941133"/>
              <a:gd name="connsiteX171" fmla="*/ 8492132 w 9117690"/>
              <a:gd name="connsiteY171" fmla="*/ 4259133 h 5941133"/>
              <a:gd name="connsiteX172" fmla="*/ 8492132 w 9117690"/>
              <a:gd name="connsiteY172" fmla="*/ 4259871 h 5941133"/>
              <a:gd name="connsiteX173" fmla="*/ 8468652 w 9117690"/>
              <a:gd name="connsiteY173" fmla="*/ 4262238 h 5941133"/>
              <a:gd name="connsiteX174" fmla="*/ 8368923 w 9117690"/>
              <a:gd name="connsiteY174" fmla="*/ 4348187 h 5941133"/>
              <a:gd name="connsiteX175" fmla="*/ 8368672 w 9117690"/>
              <a:gd name="connsiteY175" fmla="*/ 4349610 h 5941133"/>
              <a:gd name="connsiteX176" fmla="*/ 8368672 w 9117690"/>
              <a:gd name="connsiteY176" fmla="*/ 4617935 h 5941133"/>
              <a:gd name="connsiteX177" fmla="*/ 8239645 w 9117690"/>
              <a:gd name="connsiteY177" fmla="*/ 4746962 h 5941133"/>
              <a:gd name="connsiteX178" fmla="*/ 8239646 w 9117690"/>
              <a:gd name="connsiteY178" fmla="*/ 4746961 h 5941133"/>
              <a:gd name="connsiteX179" fmla="*/ 8110619 w 9117690"/>
              <a:gd name="connsiteY179" fmla="*/ 4617934 h 5941133"/>
              <a:gd name="connsiteX180" fmla="*/ 8110619 w 9117690"/>
              <a:gd name="connsiteY180" fmla="*/ 4337914 h 5941133"/>
              <a:gd name="connsiteX181" fmla="*/ 8108616 w 9117690"/>
              <a:gd name="connsiteY181" fmla="*/ 4326564 h 5941133"/>
              <a:gd name="connsiteX182" fmla="*/ 8008887 w 9117690"/>
              <a:gd name="connsiteY182" fmla="*/ 4240615 h 5941133"/>
              <a:gd name="connsiteX183" fmla="*/ 7985407 w 9117690"/>
              <a:gd name="connsiteY183" fmla="*/ 4238248 h 5941133"/>
              <a:gd name="connsiteX184" fmla="*/ 7985407 w 9117690"/>
              <a:gd name="connsiteY184" fmla="*/ 4237510 h 5941133"/>
              <a:gd name="connsiteX185" fmla="*/ 7937337 w 9117690"/>
              <a:gd name="connsiteY185" fmla="*/ 4227806 h 5941133"/>
              <a:gd name="connsiteX186" fmla="*/ 7858534 w 9117690"/>
              <a:gd name="connsiteY186" fmla="*/ 4108918 h 5941133"/>
              <a:gd name="connsiteX187" fmla="*/ 7858534 w 9117690"/>
              <a:gd name="connsiteY187" fmla="*/ 4018788 h 5941133"/>
              <a:gd name="connsiteX188" fmla="*/ 7850145 w 9117690"/>
              <a:gd name="connsiteY188" fmla="*/ 3977238 h 5941133"/>
              <a:gd name="connsiteX189" fmla="*/ 7731258 w 9117690"/>
              <a:gd name="connsiteY189" fmla="*/ 3898434 h 5941133"/>
              <a:gd name="connsiteX190" fmla="*/ 7612370 w 9117690"/>
              <a:gd name="connsiteY190" fmla="*/ 3977238 h 5941133"/>
              <a:gd name="connsiteX191" fmla="*/ 7610181 w 9117690"/>
              <a:gd name="connsiteY191" fmla="*/ 3988083 h 5941133"/>
              <a:gd name="connsiteX192" fmla="*/ 7610181 w 9117690"/>
              <a:gd name="connsiteY192" fmla="*/ 4228952 h 5941133"/>
              <a:gd name="connsiteX193" fmla="*/ 7531378 w 9117690"/>
              <a:gd name="connsiteY193" fmla="*/ 4347840 h 5941133"/>
              <a:gd name="connsiteX194" fmla="*/ 7483308 w 9117690"/>
              <a:gd name="connsiteY194" fmla="*/ 4357544 h 5941133"/>
              <a:gd name="connsiteX195" fmla="*/ 7483308 w 9117690"/>
              <a:gd name="connsiteY195" fmla="*/ 4358282 h 5941133"/>
              <a:gd name="connsiteX196" fmla="*/ 7459828 w 9117690"/>
              <a:gd name="connsiteY196" fmla="*/ 4360649 h 5941133"/>
              <a:gd name="connsiteX197" fmla="*/ 7360099 w 9117690"/>
              <a:gd name="connsiteY197" fmla="*/ 4446598 h 5941133"/>
              <a:gd name="connsiteX198" fmla="*/ 7359847 w 9117690"/>
              <a:gd name="connsiteY198" fmla="*/ 4448027 h 5941133"/>
              <a:gd name="connsiteX199" fmla="*/ 7359847 w 9117690"/>
              <a:gd name="connsiteY199" fmla="*/ 4552668 h 5941133"/>
              <a:gd name="connsiteX200" fmla="*/ 7230820 w 9117690"/>
              <a:gd name="connsiteY200" fmla="*/ 4681695 h 5941133"/>
              <a:gd name="connsiteX201" fmla="*/ 7230821 w 9117690"/>
              <a:gd name="connsiteY201" fmla="*/ 4681694 h 5941133"/>
              <a:gd name="connsiteX202" fmla="*/ 7101794 w 9117690"/>
              <a:gd name="connsiteY202" fmla="*/ 4552667 h 5941133"/>
              <a:gd name="connsiteX203" fmla="*/ 7101794 w 9117690"/>
              <a:gd name="connsiteY203" fmla="*/ 2721348 h 5941133"/>
              <a:gd name="connsiteX204" fmla="*/ 7101793 w 9117690"/>
              <a:gd name="connsiteY204" fmla="*/ 4569190 h 5941133"/>
              <a:gd name="connsiteX205" fmla="*/ 7091655 w 9117690"/>
              <a:gd name="connsiteY205" fmla="*/ 4518971 h 5941133"/>
              <a:gd name="connsiteX206" fmla="*/ 6972767 w 9117690"/>
              <a:gd name="connsiteY206" fmla="*/ 4440167 h 5941133"/>
              <a:gd name="connsiteX207" fmla="*/ 6853880 w 9117690"/>
              <a:gd name="connsiteY207" fmla="*/ 4518971 h 5941133"/>
              <a:gd name="connsiteX208" fmla="*/ 6844116 w 9117690"/>
              <a:gd name="connsiteY208" fmla="*/ 4567331 h 5941133"/>
              <a:gd name="connsiteX209" fmla="*/ 6844116 w 9117690"/>
              <a:gd name="connsiteY209" fmla="*/ 5153733 h 5941133"/>
              <a:gd name="connsiteX210" fmla="*/ 6715089 w 9117690"/>
              <a:gd name="connsiteY210" fmla="*/ 5282760 h 5941133"/>
              <a:gd name="connsiteX211" fmla="*/ 6715090 w 9117690"/>
              <a:gd name="connsiteY211" fmla="*/ 5282759 h 5941133"/>
              <a:gd name="connsiteX212" fmla="*/ 6586063 w 9117690"/>
              <a:gd name="connsiteY212" fmla="*/ 5153732 h 5941133"/>
              <a:gd name="connsiteX213" fmla="*/ 6586063 w 9117690"/>
              <a:gd name="connsiteY213" fmla="*/ 2721348 h 5941133"/>
              <a:gd name="connsiteX214" fmla="*/ 6586062 w 9117690"/>
              <a:gd name="connsiteY214" fmla="*/ 4256770 h 5941133"/>
              <a:gd name="connsiteX215" fmla="*/ 6575924 w 9117690"/>
              <a:gd name="connsiteY215" fmla="*/ 4206551 h 5941133"/>
              <a:gd name="connsiteX216" fmla="*/ 6457036 w 9117690"/>
              <a:gd name="connsiteY216" fmla="*/ 4127747 h 5941133"/>
              <a:gd name="connsiteX217" fmla="*/ 6338149 w 9117690"/>
              <a:gd name="connsiteY217" fmla="*/ 4206551 h 5941133"/>
              <a:gd name="connsiteX218" fmla="*/ 6334551 w 9117690"/>
              <a:gd name="connsiteY218" fmla="*/ 4224370 h 5941133"/>
              <a:gd name="connsiteX219" fmla="*/ 6334551 w 9117690"/>
              <a:gd name="connsiteY219" fmla="*/ 4533316 h 5941133"/>
              <a:gd name="connsiteX220" fmla="*/ 6205524 w 9117690"/>
              <a:gd name="connsiteY220" fmla="*/ 4662343 h 5941133"/>
              <a:gd name="connsiteX221" fmla="*/ 6205525 w 9117690"/>
              <a:gd name="connsiteY221" fmla="*/ 4662342 h 5941133"/>
              <a:gd name="connsiteX222" fmla="*/ 6076498 w 9117690"/>
              <a:gd name="connsiteY222" fmla="*/ 4533315 h 5941133"/>
              <a:gd name="connsiteX223" fmla="*/ 6076498 w 9117690"/>
              <a:gd name="connsiteY223" fmla="*/ 4486577 h 5941133"/>
              <a:gd name="connsiteX224" fmla="*/ 6057828 w 9117690"/>
              <a:gd name="connsiteY224" fmla="*/ 4454035 h 5941133"/>
              <a:gd name="connsiteX225" fmla="*/ 5980764 w 9117690"/>
              <a:gd name="connsiteY225" fmla="*/ 4407591 h 5941133"/>
              <a:gd name="connsiteX226" fmla="*/ 5957284 w 9117690"/>
              <a:gd name="connsiteY226" fmla="*/ 4405224 h 5941133"/>
              <a:gd name="connsiteX227" fmla="*/ 5957284 w 9117690"/>
              <a:gd name="connsiteY227" fmla="*/ 4404486 h 5941133"/>
              <a:gd name="connsiteX228" fmla="*/ 5909214 w 9117690"/>
              <a:gd name="connsiteY228" fmla="*/ 4394782 h 5941133"/>
              <a:gd name="connsiteX229" fmla="*/ 5830411 w 9117690"/>
              <a:gd name="connsiteY229" fmla="*/ 4275894 h 5941133"/>
              <a:gd name="connsiteX230" fmla="*/ 5830411 w 9117690"/>
              <a:gd name="connsiteY230" fmla="*/ 4161910 h 5941133"/>
              <a:gd name="connsiteX231" fmla="*/ 5822022 w 9117690"/>
              <a:gd name="connsiteY231" fmla="*/ 4120360 h 5941133"/>
              <a:gd name="connsiteX232" fmla="*/ 5703135 w 9117690"/>
              <a:gd name="connsiteY232" fmla="*/ 4041556 h 5941133"/>
              <a:gd name="connsiteX233" fmla="*/ 5584247 w 9117690"/>
              <a:gd name="connsiteY233" fmla="*/ 4120360 h 5941133"/>
              <a:gd name="connsiteX234" fmla="*/ 5582058 w 9117690"/>
              <a:gd name="connsiteY234" fmla="*/ 4131204 h 5941133"/>
              <a:gd name="connsiteX235" fmla="*/ 5582058 w 9117690"/>
              <a:gd name="connsiteY235" fmla="*/ 4284608 h 5941133"/>
              <a:gd name="connsiteX236" fmla="*/ 5503255 w 9117690"/>
              <a:gd name="connsiteY236" fmla="*/ 4403496 h 5941133"/>
              <a:gd name="connsiteX237" fmla="*/ 5455185 w 9117690"/>
              <a:gd name="connsiteY237" fmla="*/ 4413200 h 5941133"/>
              <a:gd name="connsiteX238" fmla="*/ 5455185 w 9117690"/>
              <a:gd name="connsiteY238" fmla="*/ 4413938 h 5941133"/>
              <a:gd name="connsiteX239" fmla="*/ 5431705 w 9117690"/>
              <a:gd name="connsiteY239" fmla="*/ 4416305 h 5941133"/>
              <a:gd name="connsiteX240" fmla="*/ 5331976 w 9117690"/>
              <a:gd name="connsiteY240" fmla="*/ 4502254 h 5941133"/>
              <a:gd name="connsiteX241" fmla="*/ 5329772 w 9117690"/>
              <a:gd name="connsiteY241" fmla="*/ 4514744 h 5941133"/>
              <a:gd name="connsiteX242" fmla="*/ 5329772 w 9117690"/>
              <a:gd name="connsiteY242" fmla="*/ 4648652 h 5941133"/>
              <a:gd name="connsiteX243" fmla="*/ 5200745 w 9117690"/>
              <a:gd name="connsiteY243" fmla="*/ 4777679 h 5941133"/>
              <a:gd name="connsiteX244" fmla="*/ 5200746 w 9117690"/>
              <a:gd name="connsiteY244" fmla="*/ 4777678 h 5941133"/>
              <a:gd name="connsiteX245" fmla="*/ 5071719 w 9117690"/>
              <a:gd name="connsiteY245" fmla="*/ 4648651 h 5941133"/>
              <a:gd name="connsiteX246" fmla="*/ 5071719 w 9117690"/>
              <a:gd name="connsiteY246" fmla="*/ 4283397 h 5941133"/>
              <a:gd name="connsiteX247" fmla="*/ 5069515 w 9117690"/>
              <a:gd name="connsiteY247" fmla="*/ 4270907 h 5941133"/>
              <a:gd name="connsiteX248" fmla="*/ 4969786 w 9117690"/>
              <a:gd name="connsiteY248" fmla="*/ 4184958 h 5941133"/>
              <a:gd name="connsiteX249" fmla="*/ 4946306 w 9117690"/>
              <a:gd name="connsiteY249" fmla="*/ 4182591 h 5941133"/>
              <a:gd name="connsiteX250" fmla="*/ 4946306 w 9117690"/>
              <a:gd name="connsiteY250" fmla="*/ 4181853 h 5941133"/>
              <a:gd name="connsiteX251" fmla="*/ 4898236 w 9117690"/>
              <a:gd name="connsiteY251" fmla="*/ 4172149 h 5941133"/>
              <a:gd name="connsiteX252" fmla="*/ 4819433 w 9117690"/>
              <a:gd name="connsiteY252" fmla="*/ 4053261 h 5941133"/>
              <a:gd name="connsiteX253" fmla="*/ 4819433 w 9117690"/>
              <a:gd name="connsiteY253" fmla="*/ 3676885 h 5941133"/>
              <a:gd name="connsiteX254" fmla="*/ 4811044 w 9117690"/>
              <a:gd name="connsiteY254" fmla="*/ 3635336 h 5941133"/>
              <a:gd name="connsiteX255" fmla="*/ 4692157 w 9117690"/>
              <a:gd name="connsiteY255" fmla="*/ 3556532 h 5941133"/>
              <a:gd name="connsiteX256" fmla="*/ 4563130 w 9117690"/>
              <a:gd name="connsiteY256" fmla="*/ 3685559 h 5941133"/>
              <a:gd name="connsiteX257" fmla="*/ 4563130 w 9117690"/>
              <a:gd name="connsiteY257" fmla="*/ 2721348 h 5941133"/>
              <a:gd name="connsiteX258" fmla="*/ 4563015 w 9117690"/>
              <a:gd name="connsiteY258" fmla="*/ 2721348 h 5941133"/>
              <a:gd name="connsiteX259" fmla="*/ 4563014 w 9117690"/>
              <a:gd name="connsiteY259" fmla="*/ 3989312 h 5941133"/>
              <a:gd name="connsiteX260" fmla="*/ 4484211 w 9117690"/>
              <a:gd name="connsiteY260" fmla="*/ 4108200 h 5941133"/>
              <a:gd name="connsiteX261" fmla="*/ 4436141 w 9117690"/>
              <a:gd name="connsiteY261" fmla="*/ 4117904 h 5941133"/>
              <a:gd name="connsiteX262" fmla="*/ 4436141 w 9117690"/>
              <a:gd name="connsiteY262" fmla="*/ 4118642 h 5941133"/>
              <a:gd name="connsiteX263" fmla="*/ 4412661 w 9117690"/>
              <a:gd name="connsiteY263" fmla="*/ 4121009 h 5941133"/>
              <a:gd name="connsiteX264" fmla="*/ 4335596 w 9117690"/>
              <a:gd name="connsiteY264" fmla="*/ 4167453 h 5941133"/>
              <a:gd name="connsiteX265" fmla="*/ 4314689 w 9117690"/>
              <a:gd name="connsiteY265" fmla="*/ 4203896 h 5941133"/>
              <a:gd name="connsiteX266" fmla="*/ 4314689 w 9117690"/>
              <a:gd name="connsiteY266" fmla="*/ 4339508 h 5941133"/>
              <a:gd name="connsiteX267" fmla="*/ 4235886 w 9117690"/>
              <a:gd name="connsiteY267" fmla="*/ 4458396 h 5941133"/>
              <a:gd name="connsiteX268" fmla="*/ 4187818 w 9117690"/>
              <a:gd name="connsiteY268" fmla="*/ 4468100 h 5941133"/>
              <a:gd name="connsiteX269" fmla="*/ 4187818 w 9117690"/>
              <a:gd name="connsiteY269" fmla="*/ 4468838 h 5941133"/>
              <a:gd name="connsiteX270" fmla="*/ 4164338 w 9117690"/>
              <a:gd name="connsiteY270" fmla="*/ 4471205 h 5941133"/>
              <a:gd name="connsiteX271" fmla="*/ 4087274 w 9117690"/>
              <a:gd name="connsiteY271" fmla="*/ 4517649 h 5941133"/>
              <a:gd name="connsiteX272" fmla="*/ 4066135 w 9117690"/>
              <a:gd name="connsiteY272" fmla="*/ 4554495 h 5941133"/>
              <a:gd name="connsiteX273" fmla="*/ 4066135 w 9117690"/>
              <a:gd name="connsiteY273" fmla="*/ 4712264 h 5941133"/>
              <a:gd name="connsiteX274" fmla="*/ 3937109 w 9117690"/>
              <a:gd name="connsiteY274" fmla="*/ 4841291 h 5941133"/>
              <a:gd name="connsiteX275" fmla="*/ 3937109 w 9117690"/>
              <a:gd name="connsiteY275" fmla="*/ 4841290 h 5941133"/>
              <a:gd name="connsiteX276" fmla="*/ 3808082 w 9117690"/>
              <a:gd name="connsiteY276" fmla="*/ 4712263 h 5941133"/>
              <a:gd name="connsiteX277" fmla="*/ 3808082 w 9117690"/>
              <a:gd name="connsiteY277" fmla="*/ 4219518 h 5941133"/>
              <a:gd name="connsiteX278" fmla="*/ 3799694 w 9117690"/>
              <a:gd name="connsiteY278" fmla="*/ 4177968 h 5941133"/>
              <a:gd name="connsiteX279" fmla="*/ 3680807 w 9117690"/>
              <a:gd name="connsiteY279" fmla="*/ 4099164 h 5941133"/>
              <a:gd name="connsiteX280" fmla="*/ 3561920 w 9117690"/>
              <a:gd name="connsiteY280" fmla="*/ 4177968 h 5941133"/>
              <a:gd name="connsiteX281" fmla="*/ 3561433 w 9117690"/>
              <a:gd name="connsiteY281" fmla="*/ 4180378 h 5941133"/>
              <a:gd name="connsiteX282" fmla="*/ 3561433 w 9117690"/>
              <a:gd name="connsiteY282" fmla="*/ 4435519 h 5941133"/>
              <a:gd name="connsiteX283" fmla="*/ 3482629 w 9117690"/>
              <a:gd name="connsiteY283" fmla="*/ 4554407 h 5941133"/>
              <a:gd name="connsiteX284" fmla="*/ 3438829 w 9117690"/>
              <a:gd name="connsiteY284" fmla="*/ 4563249 h 5941133"/>
              <a:gd name="connsiteX285" fmla="*/ 3438829 w 9117690"/>
              <a:gd name="connsiteY285" fmla="*/ 4564615 h 5941133"/>
              <a:gd name="connsiteX286" fmla="*/ 3415349 w 9117690"/>
              <a:gd name="connsiteY286" fmla="*/ 4566982 h 5941133"/>
              <a:gd name="connsiteX287" fmla="*/ 3315620 w 9117690"/>
              <a:gd name="connsiteY287" fmla="*/ 4652931 h 5941133"/>
              <a:gd name="connsiteX288" fmla="*/ 3307419 w 9117690"/>
              <a:gd name="connsiteY288" fmla="*/ 4699402 h 5941133"/>
              <a:gd name="connsiteX289" fmla="*/ 3307419 w 9117690"/>
              <a:gd name="connsiteY289" fmla="*/ 5166571 h 5941133"/>
              <a:gd name="connsiteX290" fmla="*/ 3178392 w 9117690"/>
              <a:gd name="connsiteY290" fmla="*/ 5295598 h 5941133"/>
              <a:gd name="connsiteX291" fmla="*/ 3178393 w 9117690"/>
              <a:gd name="connsiteY291" fmla="*/ 5295599 h 5941133"/>
              <a:gd name="connsiteX292" fmla="*/ 3049366 w 9117690"/>
              <a:gd name="connsiteY292" fmla="*/ 5166572 h 5941133"/>
              <a:gd name="connsiteX293" fmla="*/ 3049366 w 9117690"/>
              <a:gd name="connsiteY293" fmla="*/ 4514427 h 5941133"/>
              <a:gd name="connsiteX294" fmla="*/ 3033349 w 9117690"/>
              <a:gd name="connsiteY294" fmla="*/ 4488028 h 5941133"/>
              <a:gd name="connsiteX295" fmla="*/ 2933786 w 9117690"/>
              <a:gd name="connsiteY295" fmla="*/ 4441074 h 5941133"/>
              <a:gd name="connsiteX296" fmla="*/ 2814899 w 9117690"/>
              <a:gd name="connsiteY296" fmla="*/ 4519878 h 5941133"/>
              <a:gd name="connsiteX297" fmla="*/ 2812443 w 9117690"/>
              <a:gd name="connsiteY297" fmla="*/ 4532038 h 5941133"/>
              <a:gd name="connsiteX298" fmla="*/ 2812443 w 9117690"/>
              <a:gd name="connsiteY298" fmla="*/ 5039760 h 5941133"/>
              <a:gd name="connsiteX299" fmla="*/ 2683416 w 9117690"/>
              <a:gd name="connsiteY299" fmla="*/ 5168787 h 5941133"/>
              <a:gd name="connsiteX300" fmla="*/ 2683417 w 9117690"/>
              <a:gd name="connsiteY300" fmla="*/ 5168786 h 5941133"/>
              <a:gd name="connsiteX301" fmla="*/ 2554391 w 9117690"/>
              <a:gd name="connsiteY301" fmla="*/ 5039759 h 5941133"/>
              <a:gd name="connsiteX302" fmla="*/ 2554391 w 9117690"/>
              <a:gd name="connsiteY302" fmla="*/ 2721348 h 5941133"/>
              <a:gd name="connsiteX303" fmla="*/ 2554390 w 9117690"/>
              <a:gd name="connsiteY303" fmla="*/ 2721348 h 5941133"/>
              <a:gd name="connsiteX304" fmla="*/ 2554389 w 9117690"/>
              <a:gd name="connsiteY304" fmla="*/ 5014630 h 5941133"/>
              <a:gd name="connsiteX305" fmla="*/ 2544250 w 9117690"/>
              <a:gd name="connsiteY305" fmla="*/ 4964412 h 5941133"/>
              <a:gd name="connsiteX306" fmla="*/ 2425363 w 9117690"/>
              <a:gd name="connsiteY306" fmla="*/ 4885608 h 5941133"/>
              <a:gd name="connsiteX307" fmla="*/ 2296336 w 9117690"/>
              <a:gd name="connsiteY307" fmla="*/ 5014635 h 5941133"/>
              <a:gd name="connsiteX308" fmla="*/ 2296336 w 9117690"/>
              <a:gd name="connsiteY308" fmla="*/ 5812106 h 5941133"/>
              <a:gd name="connsiteX309" fmla="*/ 2167309 w 9117690"/>
              <a:gd name="connsiteY309" fmla="*/ 5941133 h 5941133"/>
              <a:gd name="connsiteX310" fmla="*/ 2167310 w 9117690"/>
              <a:gd name="connsiteY310" fmla="*/ 5941132 h 5941133"/>
              <a:gd name="connsiteX311" fmla="*/ 2038282 w 9117690"/>
              <a:gd name="connsiteY311" fmla="*/ 5812105 h 5941133"/>
              <a:gd name="connsiteX312" fmla="*/ 2038282 w 9117690"/>
              <a:gd name="connsiteY312" fmla="*/ 3090757 h 5941133"/>
              <a:gd name="connsiteX313" fmla="*/ 2167310 w 9117690"/>
              <a:gd name="connsiteY313" fmla="*/ 3219784 h 5941133"/>
              <a:gd name="connsiteX314" fmla="*/ 2167309 w 9117690"/>
              <a:gd name="connsiteY314" fmla="*/ 3219785 h 5941133"/>
              <a:gd name="connsiteX315" fmla="*/ 2296336 w 9117690"/>
              <a:gd name="connsiteY315" fmla="*/ 3090758 h 5941133"/>
              <a:gd name="connsiteX316" fmla="*/ 2296336 w 9117690"/>
              <a:gd name="connsiteY316" fmla="*/ 2293287 h 5941133"/>
              <a:gd name="connsiteX317" fmla="*/ 2425363 w 9117690"/>
              <a:gd name="connsiteY317" fmla="*/ 2164260 h 5941133"/>
              <a:gd name="connsiteX318" fmla="*/ 2544250 w 9117690"/>
              <a:gd name="connsiteY318" fmla="*/ 2243064 h 5941133"/>
              <a:gd name="connsiteX319" fmla="*/ 2554389 w 9117690"/>
              <a:gd name="connsiteY319" fmla="*/ 2293282 h 5941133"/>
              <a:gd name="connsiteX320" fmla="*/ 0 w 9117690"/>
              <a:gd name="connsiteY320" fmla="*/ 0 h 5941133"/>
              <a:gd name="connsiteX321" fmla="*/ 1 w 9117690"/>
              <a:gd name="connsiteY321" fmla="*/ 0 h 5941133"/>
              <a:gd name="connsiteX322" fmla="*/ 1 w 9117690"/>
              <a:gd name="connsiteY322" fmla="*/ 2022823 h 5941133"/>
              <a:gd name="connsiteX323" fmla="*/ 129028 w 9117690"/>
              <a:gd name="connsiteY323" fmla="*/ 2151850 h 5941133"/>
              <a:gd name="connsiteX324" fmla="*/ 129027 w 9117690"/>
              <a:gd name="connsiteY324" fmla="*/ 2151851 h 5941133"/>
              <a:gd name="connsiteX325" fmla="*/ 258054 w 9117690"/>
              <a:gd name="connsiteY325" fmla="*/ 2022824 h 5941133"/>
              <a:gd name="connsiteX326" fmla="*/ 258054 w 9117690"/>
              <a:gd name="connsiteY326" fmla="*/ 1933906 h 5941133"/>
              <a:gd name="connsiteX327" fmla="*/ 261652 w 9117690"/>
              <a:gd name="connsiteY327" fmla="*/ 1916087 h 5941133"/>
              <a:gd name="connsiteX328" fmla="*/ 380539 w 9117690"/>
              <a:gd name="connsiteY328" fmla="*/ 1837283 h 5941133"/>
              <a:gd name="connsiteX329" fmla="*/ 499427 w 9117690"/>
              <a:gd name="connsiteY329" fmla="*/ 1916087 h 5941133"/>
              <a:gd name="connsiteX330" fmla="*/ 509565 w 9117690"/>
              <a:gd name="connsiteY330" fmla="*/ 1966306 h 5941133"/>
              <a:gd name="connsiteX331" fmla="*/ 509566 w 9117690"/>
              <a:gd name="connsiteY331" fmla="*/ 2560326 h 5941133"/>
              <a:gd name="connsiteX332" fmla="*/ 638593 w 9117690"/>
              <a:gd name="connsiteY332" fmla="*/ 2689353 h 5941133"/>
              <a:gd name="connsiteX333" fmla="*/ 638592 w 9117690"/>
              <a:gd name="connsiteY333" fmla="*/ 2689354 h 5941133"/>
              <a:gd name="connsiteX334" fmla="*/ 767619 w 9117690"/>
              <a:gd name="connsiteY334" fmla="*/ 2560327 h 5941133"/>
              <a:gd name="connsiteX335" fmla="*/ 767619 w 9117690"/>
              <a:gd name="connsiteY335" fmla="*/ 2474988 h 5941133"/>
              <a:gd name="connsiteX336" fmla="*/ 777383 w 9117690"/>
              <a:gd name="connsiteY336" fmla="*/ 2426627 h 5941133"/>
              <a:gd name="connsiteX337" fmla="*/ 896270 w 9117690"/>
              <a:gd name="connsiteY337" fmla="*/ 2347823 h 5941133"/>
              <a:gd name="connsiteX338" fmla="*/ 1015158 w 9117690"/>
              <a:gd name="connsiteY338" fmla="*/ 2426627 h 5941133"/>
              <a:gd name="connsiteX339" fmla="*/ 1025296 w 9117690"/>
              <a:gd name="connsiteY339" fmla="*/ 2476846 h 5941133"/>
              <a:gd name="connsiteX340" fmla="*/ 1025297 w 9117690"/>
              <a:gd name="connsiteY340" fmla="*/ 2460323 h 5941133"/>
              <a:gd name="connsiteX341" fmla="*/ 1154325 w 9117690"/>
              <a:gd name="connsiteY341" fmla="*/ 2589350 h 5941133"/>
              <a:gd name="connsiteX342" fmla="*/ 1154325 w 9117690"/>
              <a:gd name="connsiteY342" fmla="*/ 2589351 h 5941133"/>
              <a:gd name="connsiteX343" fmla="*/ 1283351 w 9117690"/>
              <a:gd name="connsiteY343" fmla="*/ 2460324 h 5941133"/>
              <a:gd name="connsiteX344" fmla="*/ 1283351 w 9117690"/>
              <a:gd name="connsiteY344" fmla="*/ 2199627 h 5941133"/>
              <a:gd name="connsiteX345" fmla="*/ 1284065 w 9117690"/>
              <a:gd name="connsiteY345" fmla="*/ 2196094 h 5941133"/>
              <a:gd name="connsiteX346" fmla="*/ 1402953 w 9117690"/>
              <a:gd name="connsiteY346" fmla="*/ 2117290 h 5941133"/>
              <a:gd name="connsiteX347" fmla="*/ 1521839 w 9117690"/>
              <a:gd name="connsiteY347" fmla="*/ 2196094 h 5941133"/>
              <a:gd name="connsiteX348" fmla="*/ 1522552 w 9117690"/>
              <a:gd name="connsiteY348" fmla="*/ 2199625 h 5941133"/>
              <a:gd name="connsiteX349" fmla="*/ 1522552 w 9117690"/>
              <a:gd name="connsiteY349" fmla="*/ 2372515 h 5941133"/>
              <a:gd name="connsiteX350" fmla="*/ 1651578 w 9117690"/>
              <a:gd name="connsiteY350" fmla="*/ 2501542 h 5941133"/>
              <a:gd name="connsiteX351" fmla="*/ 1651577 w 9117690"/>
              <a:gd name="connsiteY351" fmla="*/ 2501543 h 5941133"/>
              <a:gd name="connsiteX352" fmla="*/ 1780604 w 9117690"/>
              <a:gd name="connsiteY352" fmla="*/ 2372516 h 5941133"/>
              <a:gd name="connsiteX353" fmla="*/ 1780604 w 9117690"/>
              <a:gd name="connsiteY353" fmla="*/ 2041714 h 5941133"/>
              <a:gd name="connsiteX354" fmla="*/ 1790368 w 9117690"/>
              <a:gd name="connsiteY354" fmla="*/ 1993354 h 5941133"/>
              <a:gd name="connsiteX355" fmla="*/ 1909255 w 9117690"/>
              <a:gd name="connsiteY355" fmla="*/ 1914550 h 5941133"/>
              <a:gd name="connsiteX356" fmla="*/ 2028143 w 9117690"/>
              <a:gd name="connsiteY356" fmla="*/ 1993354 h 5941133"/>
              <a:gd name="connsiteX357" fmla="*/ 2038281 w 9117690"/>
              <a:gd name="connsiteY357" fmla="*/ 2043573 h 5941133"/>
              <a:gd name="connsiteX358" fmla="*/ 2038282 w 9117690"/>
              <a:gd name="connsiteY358" fmla="*/ 2721348 h 5941133"/>
              <a:gd name="connsiteX359" fmla="*/ 2038281 w 9117690"/>
              <a:gd name="connsiteY359" fmla="*/ 4764921 h 5941133"/>
              <a:gd name="connsiteX360" fmla="*/ 2028143 w 9117690"/>
              <a:gd name="connsiteY360" fmla="*/ 4714702 h 5941133"/>
              <a:gd name="connsiteX361" fmla="*/ 1909255 w 9117690"/>
              <a:gd name="connsiteY361" fmla="*/ 4635898 h 5941133"/>
              <a:gd name="connsiteX362" fmla="*/ 1790368 w 9117690"/>
              <a:gd name="connsiteY362" fmla="*/ 4714702 h 5941133"/>
              <a:gd name="connsiteX363" fmla="*/ 1780604 w 9117690"/>
              <a:gd name="connsiteY363" fmla="*/ 4763062 h 5941133"/>
              <a:gd name="connsiteX364" fmla="*/ 1780604 w 9117690"/>
              <a:gd name="connsiteY364" fmla="*/ 5093864 h 5941133"/>
              <a:gd name="connsiteX365" fmla="*/ 1651577 w 9117690"/>
              <a:gd name="connsiteY365" fmla="*/ 5222891 h 5941133"/>
              <a:gd name="connsiteX366" fmla="*/ 1651578 w 9117690"/>
              <a:gd name="connsiteY366" fmla="*/ 5222890 h 5941133"/>
              <a:gd name="connsiteX367" fmla="*/ 1522552 w 9117690"/>
              <a:gd name="connsiteY367" fmla="*/ 5093863 h 5941133"/>
              <a:gd name="connsiteX368" fmla="*/ 1522552 w 9117690"/>
              <a:gd name="connsiteY368" fmla="*/ 4920973 h 5941133"/>
              <a:gd name="connsiteX369" fmla="*/ 1521839 w 9117690"/>
              <a:gd name="connsiteY369" fmla="*/ 4917442 h 5941133"/>
              <a:gd name="connsiteX370" fmla="*/ 1402953 w 9117690"/>
              <a:gd name="connsiteY370" fmla="*/ 4838638 h 5941133"/>
              <a:gd name="connsiteX371" fmla="*/ 1284065 w 9117690"/>
              <a:gd name="connsiteY371" fmla="*/ 4917442 h 5941133"/>
              <a:gd name="connsiteX372" fmla="*/ 1283351 w 9117690"/>
              <a:gd name="connsiteY372" fmla="*/ 4920975 h 5941133"/>
              <a:gd name="connsiteX373" fmla="*/ 1283351 w 9117690"/>
              <a:gd name="connsiteY373" fmla="*/ 5181672 h 5941133"/>
              <a:gd name="connsiteX374" fmla="*/ 1154325 w 9117690"/>
              <a:gd name="connsiteY374" fmla="*/ 5310699 h 5941133"/>
              <a:gd name="connsiteX375" fmla="*/ 1154325 w 9117690"/>
              <a:gd name="connsiteY375" fmla="*/ 5310698 h 5941133"/>
              <a:gd name="connsiteX376" fmla="*/ 1025297 w 9117690"/>
              <a:gd name="connsiteY376" fmla="*/ 5181671 h 5941133"/>
              <a:gd name="connsiteX377" fmla="*/ 1025297 w 9117690"/>
              <a:gd name="connsiteY377" fmla="*/ 2721348 h 5941133"/>
              <a:gd name="connsiteX378" fmla="*/ 1025296 w 9117690"/>
              <a:gd name="connsiteY378" fmla="*/ 5198194 h 5941133"/>
              <a:gd name="connsiteX379" fmla="*/ 1015158 w 9117690"/>
              <a:gd name="connsiteY379" fmla="*/ 5147975 h 5941133"/>
              <a:gd name="connsiteX380" fmla="*/ 896270 w 9117690"/>
              <a:gd name="connsiteY380" fmla="*/ 5069171 h 5941133"/>
              <a:gd name="connsiteX381" fmla="*/ 777383 w 9117690"/>
              <a:gd name="connsiteY381" fmla="*/ 5147975 h 5941133"/>
              <a:gd name="connsiteX382" fmla="*/ 767619 w 9117690"/>
              <a:gd name="connsiteY382" fmla="*/ 5196336 h 5941133"/>
              <a:gd name="connsiteX383" fmla="*/ 767619 w 9117690"/>
              <a:gd name="connsiteY383" fmla="*/ 5281675 h 5941133"/>
              <a:gd name="connsiteX384" fmla="*/ 638592 w 9117690"/>
              <a:gd name="connsiteY384" fmla="*/ 5410702 h 5941133"/>
              <a:gd name="connsiteX385" fmla="*/ 638593 w 9117690"/>
              <a:gd name="connsiteY385" fmla="*/ 5410701 h 5941133"/>
              <a:gd name="connsiteX386" fmla="*/ 509566 w 9117690"/>
              <a:gd name="connsiteY386" fmla="*/ 5281674 h 5941133"/>
              <a:gd name="connsiteX387" fmla="*/ 509566 w 9117690"/>
              <a:gd name="connsiteY387" fmla="*/ 2721348 h 5941133"/>
              <a:gd name="connsiteX388" fmla="*/ 509565 w 9117690"/>
              <a:gd name="connsiteY388" fmla="*/ 4687654 h 5941133"/>
              <a:gd name="connsiteX389" fmla="*/ 499427 w 9117690"/>
              <a:gd name="connsiteY389" fmla="*/ 4637435 h 5941133"/>
              <a:gd name="connsiteX390" fmla="*/ 380539 w 9117690"/>
              <a:gd name="connsiteY390" fmla="*/ 4558631 h 5941133"/>
              <a:gd name="connsiteX391" fmla="*/ 261652 w 9117690"/>
              <a:gd name="connsiteY391" fmla="*/ 4637435 h 5941133"/>
              <a:gd name="connsiteX392" fmla="*/ 258054 w 9117690"/>
              <a:gd name="connsiteY392" fmla="*/ 4655254 h 5941133"/>
              <a:gd name="connsiteX393" fmla="*/ 258054 w 9117690"/>
              <a:gd name="connsiteY393" fmla="*/ 4744172 h 5941133"/>
              <a:gd name="connsiteX394" fmla="*/ 129027 w 9117690"/>
              <a:gd name="connsiteY394" fmla="*/ 4873199 h 5941133"/>
              <a:gd name="connsiteX395" fmla="*/ 129028 w 9117690"/>
              <a:gd name="connsiteY395" fmla="*/ 4873198 h 5941133"/>
              <a:gd name="connsiteX396" fmla="*/ 1 w 9117690"/>
              <a:gd name="connsiteY396" fmla="*/ 4744171 h 5941133"/>
              <a:gd name="connsiteX397" fmla="*/ 1 w 9117690"/>
              <a:gd name="connsiteY397" fmla="*/ 2721348 h 5941133"/>
              <a:gd name="connsiteX398" fmla="*/ 0 w 9117690"/>
              <a:gd name="connsiteY398" fmla="*/ 2721348 h 5941133"/>
              <a:gd name="connsiteX399" fmla="*/ 0 w 9117690"/>
              <a:gd name="connsiteY399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0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398" fmla="*/ 0 w 9117690"/>
              <a:gd name="connsiteY398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2721348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0" fmla="*/ 3425771 w 9127247"/>
              <a:gd name="connsiteY0" fmla="*/ 4206304 h 5587836"/>
              <a:gd name="connsiteX1" fmla="*/ 3428220 w 9127247"/>
              <a:gd name="connsiteY1" fmla="*/ 4207138 h 5587836"/>
              <a:gd name="connsiteX2" fmla="*/ 3428614 w 9127247"/>
              <a:gd name="connsiteY2" fmla="*/ 4207172 h 5587836"/>
              <a:gd name="connsiteX3" fmla="*/ 3425771 w 9127247"/>
              <a:gd name="connsiteY3" fmla="*/ 4206304 h 5587836"/>
              <a:gd name="connsiteX4" fmla="*/ 3425771 w 9127247"/>
              <a:gd name="connsiteY4" fmla="*/ 1484956 h 5587836"/>
              <a:gd name="connsiteX5" fmla="*/ 3428614 w 9127247"/>
              <a:gd name="connsiteY5" fmla="*/ 1485824 h 5587836"/>
              <a:gd name="connsiteX6" fmla="*/ 3428220 w 9127247"/>
              <a:gd name="connsiteY6" fmla="*/ 1485790 h 5587836"/>
              <a:gd name="connsiteX7" fmla="*/ 3425771 w 9127247"/>
              <a:gd name="connsiteY7" fmla="*/ 1484956 h 5587836"/>
              <a:gd name="connsiteX8" fmla="*/ 2563946 w 9127247"/>
              <a:gd name="connsiteY8" fmla="*/ 1939985 h 5587836"/>
              <a:gd name="connsiteX9" fmla="*/ 2563948 w 9127247"/>
              <a:gd name="connsiteY9" fmla="*/ 1965114 h 5587836"/>
              <a:gd name="connsiteX10" fmla="*/ 2692974 w 9127247"/>
              <a:gd name="connsiteY10" fmla="*/ 2094141 h 5587836"/>
              <a:gd name="connsiteX11" fmla="*/ 2692973 w 9127247"/>
              <a:gd name="connsiteY11" fmla="*/ 2094142 h 5587836"/>
              <a:gd name="connsiteX12" fmla="*/ 2822000 w 9127247"/>
              <a:gd name="connsiteY12" fmla="*/ 1965115 h 5587836"/>
              <a:gd name="connsiteX13" fmla="*/ 2822000 w 9127247"/>
              <a:gd name="connsiteY13" fmla="*/ 1457393 h 5587836"/>
              <a:gd name="connsiteX14" fmla="*/ 2824456 w 9127247"/>
              <a:gd name="connsiteY14" fmla="*/ 1445233 h 5587836"/>
              <a:gd name="connsiteX15" fmla="*/ 2943343 w 9127247"/>
              <a:gd name="connsiteY15" fmla="*/ 1366429 h 5587836"/>
              <a:gd name="connsiteX16" fmla="*/ 3042906 w 9127247"/>
              <a:gd name="connsiteY16" fmla="*/ 1413383 h 5587836"/>
              <a:gd name="connsiteX17" fmla="*/ 3058923 w 9127247"/>
              <a:gd name="connsiteY17" fmla="*/ 1439782 h 5587836"/>
              <a:gd name="connsiteX18" fmla="*/ 3058923 w 9127247"/>
              <a:gd name="connsiteY18" fmla="*/ 2091927 h 5587836"/>
              <a:gd name="connsiteX19" fmla="*/ 3187950 w 9127247"/>
              <a:gd name="connsiteY19" fmla="*/ 2220954 h 5587836"/>
              <a:gd name="connsiteX20" fmla="*/ 3187949 w 9127247"/>
              <a:gd name="connsiteY20" fmla="*/ 2220953 h 5587836"/>
              <a:gd name="connsiteX21" fmla="*/ 3316976 w 9127247"/>
              <a:gd name="connsiteY21" fmla="*/ 2091926 h 5587836"/>
              <a:gd name="connsiteX22" fmla="*/ 3316976 w 9127247"/>
              <a:gd name="connsiteY22" fmla="*/ 1624757 h 5587836"/>
              <a:gd name="connsiteX23" fmla="*/ 3325177 w 9127247"/>
              <a:gd name="connsiteY23" fmla="*/ 1578286 h 5587836"/>
              <a:gd name="connsiteX24" fmla="*/ 3424906 w 9127247"/>
              <a:gd name="connsiteY24" fmla="*/ 1492337 h 5587836"/>
              <a:gd name="connsiteX25" fmla="*/ 3448386 w 9127247"/>
              <a:gd name="connsiteY25" fmla="*/ 1489970 h 5587836"/>
              <a:gd name="connsiteX26" fmla="*/ 3448386 w 9127247"/>
              <a:gd name="connsiteY26" fmla="*/ 1488604 h 5587836"/>
              <a:gd name="connsiteX27" fmla="*/ 3492186 w 9127247"/>
              <a:gd name="connsiteY27" fmla="*/ 1479762 h 5587836"/>
              <a:gd name="connsiteX28" fmla="*/ 3570990 w 9127247"/>
              <a:gd name="connsiteY28" fmla="*/ 1360874 h 5587836"/>
              <a:gd name="connsiteX29" fmla="*/ 3570990 w 9127247"/>
              <a:gd name="connsiteY29" fmla="*/ 1105733 h 5587836"/>
              <a:gd name="connsiteX30" fmla="*/ 3571477 w 9127247"/>
              <a:gd name="connsiteY30" fmla="*/ 1103323 h 5587836"/>
              <a:gd name="connsiteX31" fmla="*/ 3690364 w 9127247"/>
              <a:gd name="connsiteY31" fmla="*/ 1024519 h 5587836"/>
              <a:gd name="connsiteX32" fmla="*/ 3809251 w 9127247"/>
              <a:gd name="connsiteY32" fmla="*/ 1103323 h 5587836"/>
              <a:gd name="connsiteX33" fmla="*/ 3817639 w 9127247"/>
              <a:gd name="connsiteY33" fmla="*/ 1144873 h 5587836"/>
              <a:gd name="connsiteX34" fmla="*/ 3817639 w 9127247"/>
              <a:gd name="connsiteY34" fmla="*/ 1637618 h 5587836"/>
              <a:gd name="connsiteX35" fmla="*/ 3946666 w 9127247"/>
              <a:gd name="connsiteY35" fmla="*/ 1766645 h 5587836"/>
              <a:gd name="connsiteX36" fmla="*/ 3946666 w 9127247"/>
              <a:gd name="connsiteY36" fmla="*/ 1766646 h 5587836"/>
              <a:gd name="connsiteX37" fmla="*/ 4075692 w 9127247"/>
              <a:gd name="connsiteY37" fmla="*/ 1637619 h 5587836"/>
              <a:gd name="connsiteX38" fmla="*/ 4075692 w 9127247"/>
              <a:gd name="connsiteY38" fmla="*/ 1479850 h 5587836"/>
              <a:gd name="connsiteX39" fmla="*/ 4096831 w 9127247"/>
              <a:gd name="connsiteY39" fmla="*/ 1443004 h 5587836"/>
              <a:gd name="connsiteX40" fmla="*/ 4173895 w 9127247"/>
              <a:gd name="connsiteY40" fmla="*/ 1396560 h 5587836"/>
              <a:gd name="connsiteX41" fmla="*/ 4197375 w 9127247"/>
              <a:gd name="connsiteY41" fmla="*/ 1394193 h 5587836"/>
              <a:gd name="connsiteX42" fmla="*/ 4197375 w 9127247"/>
              <a:gd name="connsiteY42" fmla="*/ 1393455 h 5587836"/>
              <a:gd name="connsiteX43" fmla="*/ 4245443 w 9127247"/>
              <a:gd name="connsiteY43" fmla="*/ 1383751 h 5587836"/>
              <a:gd name="connsiteX44" fmla="*/ 4324246 w 9127247"/>
              <a:gd name="connsiteY44" fmla="*/ 1264863 h 5587836"/>
              <a:gd name="connsiteX45" fmla="*/ 4324246 w 9127247"/>
              <a:gd name="connsiteY45" fmla="*/ 1129251 h 5587836"/>
              <a:gd name="connsiteX46" fmla="*/ 4345153 w 9127247"/>
              <a:gd name="connsiteY46" fmla="*/ 1092808 h 5587836"/>
              <a:gd name="connsiteX47" fmla="*/ 4422218 w 9127247"/>
              <a:gd name="connsiteY47" fmla="*/ 1046364 h 5587836"/>
              <a:gd name="connsiteX48" fmla="*/ 4445698 w 9127247"/>
              <a:gd name="connsiteY48" fmla="*/ 1043997 h 5587836"/>
              <a:gd name="connsiteX49" fmla="*/ 4445698 w 9127247"/>
              <a:gd name="connsiteY49" fmla="*/ 1043259 h 5587836"/>
              <a:gd name="connsiteX50" fmla="*/ 4493768 w 9127247"/>
              <a:gd name="connsiteY50" fmla="*/ 1033555 h 5587836"/>
              <a:gd name="connsiteX51" fmla="*/ 4572571 w 9127247"/>
              <a:gd name="connsiteY51" fmla="*/ 914667 h 5587836"/>
              <a:gd name="connsiteX52" fmla="*/ 4572687 w 9127247"/>
              <a:gd name="connsiteY52" fmla="*/ 610914 h 5587836"/>
              <a:gd name="connsiteX53" fmla="*/ 4701714 w 9127247"/>
              <a:gd name="connsiteY53" fmla="*/ 481887 h 5587836"/>
              <a:gd name="connsiteX54" fmla="*/ 4820601 w 9127247"/>
              <a:gd name="connsiteY54" fmla="*/ 560691 h 5587836"/>
              <a:gd name="connsiteX55" fmla="*/ 4828990 w 9127247"/>
              <a:gd name="connsiteY55" fmla="*/ 602240 h 5587836"/>
              <a:gd name="connsiteX56" fmla="*/ 4828990 w 9127247"/>
              <a:gd name="connsiteY56" fmla="*/ 978616 h 5587836"/>
              <a:gd name="connsiteX57" fmla="*/ 4907793 w 9127247"/>
              <a:gd name="connsiteY57" fmla="*/ 1097504 h 5587836"/>
              <a:gd name="connsiteX58" fmla="*/ 4955863 w 9127247"/>
              <a:gd name="connsiteY58" fmla="*/ 1107208 h 5587836"/>
              <a:gd name="connsiteX59" fmla="*/ 4955863 w 9127247"/>
              <a:gd name="connsiteY59" fmla="*/ 1107946 h 5587836"/>
              <a:gd name="connsiteX60" fmla="*/ 4979343 w 9127247"/>
              <a:gd name="connsiteY60" fmla="*/ 1110313 h 5587836"/>
              <a:gd name="connsiteX61" fmla="*/ 5079072 w 9127247"/>
              <a:gd name="connsiteY61" fmla="*/ 1196262 h 5587836"/>
              <a:gd name="connsiteX62" fmla="*/ 5081276 w 9127247"/>
              <a:gd name="connsiteY62" fmla="*/ 1208752 h 5587836"/>
              <a:gd name="connsiteX63" fmla="*/ 5081276 w 9127247"/>
              <a:gd name="connsiteY63" fmla="*/ 1574006 h 5587836"/>
              <a:gd name="connsiteX64" fmla="*/ 5210303 w 9127247"/>
              <a:gd name="connsiteY64" fmla="*/ 1703033 h 5587836"/>
              <a:gd name="connsiteX65" fmla="*/ 5210302 w 9127247"/>
              <a:gd name="connsiteY65" fmla="*/ 1703034 h 5587836"/>
              <a:gd name="connsiteX66" fmla="*/ 5339329 w 9127247"/>
              <a:gd name="connsiteY66" fmla="*/ 1574007 h 5587836"/>
              <a:gd name="connsiteX67" fmla="*/ 5339329 w 9127247"/>
              <a:gd name="connsiteY67" fmla="*/ 1440099 h 5587836"/>
              <a:gd name="connsiteX68" fmla="*/ 5341533 w 9127247"/>
              <a:gd name="connsiteY68" fmla="*/ 1427609 h 5587836"/>
              <a:gd name="connsiteX69" fmla="*/ 5441262 w 9127247"/>
              <a:gd name="connsiteY69" fmla="*/ 1341660 h 5587836"/>
              <a:gd name="connsiteX70" fmla="*/ 5464742 w 9127247"/>
              <a:gd name="connsiteY70" fmla="*/ 1339293 h 5587836"/>
              <a:gd name="connsiteX71" fmla="*/ 5464742 w 9127247"/>
              <a:gd name="connsiteY71" fmla="*/ 1338555 h 5587836"/>
              <a:gd name="connsiteX72" fmla="*/ 5512812 w 9127247"/>
              <a:gd name="connsiteY72" fmla="*/ 1328851 h 5587836"/>
              <a:gd name="connsiteX73" fmla="*/ 5591615 w 9127247"/>
              <a:gd name="connsiteY73" fmla="*/ 1209963 h 5587836"/>
              <a:gd name="connsiteX74" fmla="*/ 5591615 w 9127247"/>
              <a:gd name="connsiteY74" fmla="*/ 1056559 h 5587836"/>
              <a:gd name="connsiteX75" fmla="*/ 5593804 w 9127247"/>
              <a:gd name="connsiteY75" fmla="*/ 1045715 h 5587836"/>
              <a:gd name="connsiteX76" fmla="*/ 5712692 w 9127247"/>
              <a:gd name="connsiteY76" fmla="*/ 966911 h 5587836"/>
              <a:gd name="connsiteX77" fmla="*/ 5831579 w 9127247"/>
              <a:gd name="connsiteY77" fmla="*/ 1045715 h 5587836"/>
              <a:gd name="connsiteX78" fmla="*/ 5839968 w 9127247"/>
              <a:gd name="connsiteY78" fmla="*/ 1087265 h 5587836"/>
              <a:gd name="connsiteX79" fmla="*/ 5839968 w 9127247"/>
              <a:gd name="connsiteY79" fmla="*/ 1201249 h 5587836"/>
              <a:gd name="connsiteX80" fmla="*/ 5918771 w 9127247"/>
              <a:gd name="connsiteY80" fmla="*/ 1320137 h 5587836"/>
              <a:gd name="connsiteX81" fmla="*/ 5966841 w 9127247"/>
              <a:gd name="connsiteY81" fmla="*/ 1329841 h 5587836"/>
              <a:gd name="connsiteX82" fmla="*/ 5966841 w 9127247"/>
              <a:gd name="connsiteY82" fmla="*/ 1330579 h 5587836"/>
              <a:gd name="connsiteX83" fmla="*/ 5990321 w 9127247"/>
              <a:gd name="connsiteY83" fmla="*/ 1332946 h 5587836"/>
              <a:gd name="connsiteX84" fmla="*/ 6067385 w 9127247"/>
              <a:gd name="connsiteY84" fmla="*/ 1379390 h 5587836"/>
              <a:gd name="connsiteX85" fmla="*/ 6086055 w 9127247"/>
              <a:gd name="connsiteY85" fmla="*/ 1411932 h 5587836"/>
              <a:gd name="connsiteX86" fmla="*/ 6086055 w 9127247"/>
              <a:gd name="connsiteY86" fmla="*/ 1458670 h 5587836"/>
              <a:gd name="connsiteX87" fmla="*/ 6215082 w 9127247"/>
              <a:gd name="connsiteY87" fmla="*/ 1587697 h 5587836"/>
              <a:gd name="connsiteX88" fmla="*/ 6215081 w 9127247"/>
              <a:gd name="connsiteY88" fmla="*/ 1587698 h 5587836"/>
              <a:gd name="connsiteX89" fmla="*/ 6344108 w 9127247"/>
              <a:gd name="connsiteY89" fmla="*/ 1458671 h 5587836"/>
              <a:gd name="connsiteX90" fmla="*/ 6344108 w 9127247"/>
              <a:gd name="connsiteY90" fmla="*/ 1149725 h 5587836"/>
              <a:gd name="connsiteX91" fmla="*/ 6347706 w 9127247"/>
              <a:gd name="connsiteY91" fmla="*/ 1131906 h 5587836"/>
              <a:gd name="connsiteX92" fmla="*/ 6466593 w 9127247"/>
              <a:gd name="connsiteY92" fmla="*/ 1053102 h 5587836"/>
              <a:gd name="connsiteX93" fmla="*/ 6585481 w 9127247"/>
              <a:gd name="connsiteY93" fmla="*/ 1131906 h 5587836"/>
              <a:gd name="connsiteX94" fmla="*/ 6595619 w 9127247"/>
              <a:gd name="connsiteY94" fmla="*/ 1182125 h 5587836"/>
              <a:gd name="connsiteX95" fmla="*/ 6595620 w 9127247"/>
              <a:gd name="connsiteY95" fmla="*/ 2079087 h 5587836"/>
              <a:gd name="connsiteX96" fmla="*/ 6724647 w 9127247"/>
              <a:gd name="connsiteY96" fmla="*/ 2208114 h 5587836"/>
              <a:gd name="connsiteX97" fmla="*/ 6724646 w 9127247"/>
              <a:gd name="connsiteY97" fmla="*/ 2208115 h 5587836"/>
              <a:gd name="connsiteX98" fmla="*/ 6853673 w 9127247"/>
              <a:gd name="connsiteY98" fmla="*/ 2079088 h 5587836"/>
              <a:gd name="connsiteX99" fmla="*/ 6853673 w 9127247"/>
              <a:gd name="connsiteY99" fmla="*/ 1492686 h 5587836"/>
              <a:gd name="connsiteX100" fmla="*/ 6863437 w 9127247"/>
              <a:gd name="connsiteY100" fmla="*/ 1444326 h 5587836"/>
              <a:gd name="connsiteX101" fmla="*/ 6982324 w 9127247"/>
              <a:gd name="connsiteY101" fmla="*/ 1365522 h 5587836"/>
              <a:gd name="connsiteX102" fmla="*/ 7101212 w 9127247"/>
              <a:gd name="connsiteY102" fmla="*/ 1444326 h 5587836"/>
              <a:gd name="connsiteX103" fmla="*/ 7111350 w 9127247"/>
              <a:gd name="connsiteY103" fmla="*/ 1494545 h 5587836"/>
              <a:gd name="connsiteX104" fmla="*/ 7111351 w 9127247"/>
              <a:gd name="connsiteY104" fmla="*/ 1478022 h 5587836"/>
              <a:gd name="connsiteX105" fmla="*/ 7240378 w 9127247"/>
              <a:gd name="connsiteY105" fmla="*/ 1607049 h 5587836"/>
              <a:gd name="connsiteX106" fmla="*/ 7240377 w 9127247"/>
              <a:gd name="connsiteY106" fmla="*/ 1607050 h 5587836"/>
              <a:gd name="connsiteX107" fmla="*/ 7369404 w 9127247"/>
              <a:gd name="connsiteY107" fmla="*/ 1478023 h 5587836"/>
              <a:gd name="connsiteX108" fmla="*/ 7369404 w 9127247"/>
              <a:gd name="connsiteY108" fmla="*/ 1373382 h 5587836"/>
              <a:gd name="connsiteX109" fmla="*/ 7369656 w 9127247"/>
              <a:gd name="connsiteY109" fmla="*/ 1371953 h 5587836"/>
              <a:gd name="connsiteX110" fmla="*/ 7469385 w 9127247"/>
              <a:gd name="connsiteY110" fmla="*/ 1286004 h 5587836"/>
              <a:gd name="connsiteX111" fmla="*/ 7492865 w 9127247"/>
              <a:gd name="connsiteY111" fmla="*/ 1283637 h 5587836"/>
              <a:gd name="connsiteX112" fmla="*/ 7492865 w 9127247"/>
              <a:gd name="connsiteY112" fmla="*/ 1282899 h 5587836"/>
              <a:gd name="connsiteX113" fmla="*/ 7540935 w 9127247"/>
              <a:gd name="connsiteY113" fmla="*/ 1273195 h 5587836"/>
              <a:gd name="connsiteX114" fmla="*/ 7619738 w 9127247"/>
              <a:gd name="connsiteY114" fmla="*/ 1154307 h 5587836"/>
              <a:gd name="connsiteX115" fmla="*/ 7619738 w 9127247"/>
              <a:gd name="connsiteY115" fmla="*/ 913438 h 5587836"/>
              <a:gd name="connsiteX116" fmla="*/ 7621927 w 9127247"/>
              <a:gd name="connsiteY116" fmla="*/ 902593 h 5587836"/>
              <a:gd name="connsiteX117" fmla="*/ 7740815 w 9127247"/>
              <a:gd name="connsiteY117" fmla="*/ 823789 h 5587836"/>
              <a:gd name="connsiteX118" fmla="*/ 7859702 w 9127247"/>
              <a:gd name="connsiteY118" fmla="*/ 902593 h 5587836"/>
              <a:gd name="connsiteX119" fmla="*/ 7868091 w 9127247"/>
              <a:gd name="connsiteY119" fmla="*/ 944143 h 5587836"/>
              <a:gd name="connsiteX120" fmla="*/ 7868091 w 9127247"/>
              <a:gd name="connsiteY120" fmla="*/ 1034273 h 5587836"/>
              <a:gd name="connsiteX121" fmla="*/ 7946894 w 9127247"/>
              <a:gd name="connsiteY121" fmla="*/ 1153161 h 5587836"/>
              <a:gd name="connsiteX122" fmla="*/ 7994964 w 9127247"/>
              <a:gd name="connsiteY122" fmla="*/ 1162865 h 5587836"/>
              <a:gd name="connsiteX123" fmla="*/ 7994964 w 9127247"/>
              <a:gd name="connsiteY123" fmla="*/ 1163603 h 5587836"/>
              <a:gd name="connsiteX124" fmla="*/ 8018444 w 9127247"/>
              <a:gd name="connsiteY124" fmla="*/ 1165970 h 5587836"/>
              <a:gd name="connsiteX125" fmla="*/ 8118173 w 9127247"/>
              <a:gd name="connsiteY125" fmla="*/ 1251919 h 5587836"/>
              <a:gd name="connsiteX126" fmla="*/ 8120176 w 9127247"/>
              <a:gd name="connsiteY126" fmla="*/ 1263269 h 5587836"/>
              <a:gd name="connsiteX127" fmla="*/ 8120176 w 9127247"/>
              <a:gd name="connsiteY127" fmla="*/ 1543289 h 5587836"/>
              <a:gd name="connsiteX128" fmla="*/ 8249203 w 9127247"/>
              <a:gd name="connsiteY128" fmla="*/ 1672316 h 5587836"/>
              <a:gd name="connsiteX129" fmla="*/ 8249202 w 9127247"/>
              <a:gd name="connsiteY129" fmla="*/ 1672317 h 5587836"/>
              <a:gd name="connsiteX130" fmla="*/ 8378229 w 9127247"/>
              <a:gd name="connsiteY130" fmla="*/ 1543290 h 5587836"/>
              <a:gd name="connsiteX131" fmla="*/ 8378229 w 9127247"/>
              <a:gd name="connsiteY131" fmla="*/ 1274965 h 5587836"/>
              <a:gd name="connsiteX132" fmla="*/ 8378480 w 9127247"/>
              <a:gd name="connsiteY132" fmla="*/ 1273542 h 5587836"/>
              <a:gd name="connsiteX133" fmla="*/ 8478209 w 9127247"/>
              <a:gd name="connsiteY133" fmla="*/ 1187593 h 5587836"/>
              <a:gd name="connsiteX134" fmla="*/ 8501689 w 9127247"/>
              <a:gd name="connsiteY134" fmla="*/ 1185226 h 5587836"/>
              <a:gd name="connsiteX135" fmla="*/ 8501689 w 9127247"/>
              <a:gd name="connsiteY135" fmla="*/ 1184488 h 5587836"/>
              <a:gd name="connsiteX136" fmla="*/ 8549759 w 9127247"/>
              <a:gd name="connsiteY136" fmla="*/ 1174784 h 5587836"/>
              <a:gd name="connsiteX137" fmla="*/ 8628562 w 9127247"/>
              <a:gd name="connsiteY137" fmla="*/ 1055896 h 5587836"/>
              <a:gd name="connsiteX138" fmla="*/ 8628562 w 9127247"/>
              <a:gd name="connsiteY138" fmla="*/ 496103 h 5587836"/>
              <a:gd name="connsiteX139" fmla="*/ 8628582 w 9127247"/>
              <a:gd name="connsiteY139" fmla="*/ 495990 h 5587836"/>
              <a:gd name="connsiteX140" fmla="*/ 8728311 w 9127247"/>
              <a:gd name="connsiteY140" fmla="*/ 410041 h 5587836"/>
              <a:gd name="connsiteX141" fmla="*/ 8751791 w 9127247"/>
              <a:gd name="connsiteY141" fmla="*/ 407674 h 5587836"/>
              <a:gd name="connsiteX142" fmla="*/ 8751791 w 9127247"/>
              <a:gd name="connsiteY142" fmla="*/ 406936 h 5587836"/>
              <a:gd name="connsiteX143" fmla="*/ 8799861 w 9127247"/>
              <a:gd name="connsiteY143" fmla="*/ 397232 h 5587836"/>
              <a:gd name="connsiteX144" fmla="*/ 8878664 w 9127247"/>
              <a:gd name="connsiteY144" fmla="*/ 278344 h 5587836"/>
              <a:gd name="connsiteX145" fmla="*/ 8878664 w 9127247"/>
              <a:gd name="connsiteY145" fmla="*/ 215030 h 5587836"/>
              <a:gd name="connsiteX146" fmla="*/ 8899829 w 9127247"/>
              <a:gd name="connsiteY146" fmla="*/ 178139 h 5587836"/>
              <a:gd name="connsiteX147" fmla="*/ 8976893 w 9127247"/>
              <a:gd name="connsiteY147" fmla="*/ 131695 h 5587836"/>
              <a:gd name="connsiteX148" fmla="*/ 9000373 w 9127247"/>
              <a:gd name="connsiteY148" fmla="*/ 129328 h 5587836"/>
              <a:gd name="connsiteX149" fmla="*/ 9000373 w 9127247"/>
              <a:gd name="connsiteY149" fmla="*/ 128590 h 5587836"/>
              <a:gd name="connsiteX150" fmla="*/ 9048443 w 9127247"/>
              <a:gd name="connsiteY150" fmla="*/ 118886 h 5587836"/>
              <a:gd name="connsiteX151" fmla="*/ 9127246 w 9127247"/>
              <a:gd name="connsiteY151" fmla="*/ 0 h 5587836"/>
              <a:gd name="connsiteX152" fmla="*/ 9127246 w 9127247"/>
              <a:gd name="connsiteY152" fmla="*/ 203342 h 5587836"/>
              <a:gd name="connsiteX153" fmla="*/ 9127247 w 9127247"/>
              <a:gd name="connsiteY153" fmla="*/ 203347 h 5587836"/>
              <a:gd name="connsiteX154" fmla="*/ 9127246 w 9127247"/>
              <a:gd name="connsiteY154" fmla="*/ 2721348 h 5587836"/>
              <a:gd name="connsiteX155" fmla="*/ 9048443 w 9127247"/>
              <a:gd name="connsiteY155" fmla="*/ 2840234 h 5587836"/>
              <a:gd name="connsiteX156" fmla="*/ 9000373 w 9127247"/>
              <a:gd name="connsiteY156" fmla="*/ 2849938 h 5587836"/>
              <a:gd name="connsiteX157" fmla="*/ 9000373 w 9127247"/>
              <a:gd name="connsiteY157" fmla="*/ 2850676 h 5587836"/>
              <a:gd name="connsiteX158" fmla="*/ 8976893 w 9127247"/>
              <a:gd name="connsiteY158" fmla="*/ 2853043 h 5587836"/>
              <a:gd name="connsiteX159" fmla="*/ 8899829 w 9127247"/>
              <a:gd name="connsiteY159" fmla="*/ 2899487 h 5587836"/>
              <a:gd name="connsiteX160" fmla="*/ 8878664 w 9127247"/>
              <a:gd name="connsiteY160" fmla="*/ 2936378 h 5587836"/>
              <a:gd name="connsiteX161" fmla="*/ 8878664 w 9127247"/>
              <a:gd name="connsiteY161" fmla="*/ 2999692 h 5587836"/>
              <a:gd name="connsiteX162" fmla="*/ 8799861 w 9127247"/>
              <a:gd name="connsiteY162" fmla="*/ 3118580 h 5587836"/>
              <a:gd name="connsiteX163" fmla="*/ 8751791 w 9127247"/>
              <a:gd name="connsiteY163" fmla="*/ 3128284 h 5587836"/>
              <a:gd name="connsiteX164" fmla="*/ 8751791 w 9127247"/>
              <a:gd name="connsiteY164" fmla="*/ 3129022 h 5587836"/>
              <a:gd name="connsiteX165" fmla="*/ 8728311 w 9127247"/>
              <a:gd name="connsiteY165" fmla="*/ 3131389 h 5587836"/>
              <a:gd name="connsiteX166" fmla="*/ 8628582 w 9127247"/>
              <a:gd name="connsiteY166" fmla="*/ 3217338 h 5587836"/>
              <a:gd name="connsiteX167" fmla="*/ 8628562 w 9127247"/>
              <a:gd name="connsiteY167" fmla="*/ 3217451 h 5587836"/>
              <a:gd name="connsiteX168" fmla="*/ 8628562 w 9127247"/>
              <a:gd name="connsiteY168" fmla="*/ 3777244 h 5587836"/>
              <a:gd name="connsiteX169" fmla="*/ 8549759 w 9127247"/>
              <a:gd name="connsiteY169" fmla="*/ 3896132 h 5587836"/>
              <a:gd name="connsiteX170" fmla="*/ 8501689 w 9127247"/>
              <a:gd name="connsiteY170" fmla="*/ 3905836 h 5587836"/>
              <a:gd name="connsiteX171" fmla="*/ 8501689 w 9127247"/>
              <a:gd name="connsiteY171" fmla="*/ 3906574 h 5587836"/>
              <a:gd name="connsiteX172" fmla="*/ 8478209 w 9127247"/>
              <a:gd name="connsiteY172" fmla="*/ 3908941 h 5587836"/>
              <a:gd name="connsiteX173" fmla="*/ 8378480 w 9127247"/>
              <a:gd name="connsiteY173" fmla="*/ 3994890 h 5587836"/>
              <a:gd name="connsiteX174" fmla="*/ 8378229 w 9127247"/>
              <a:gd name="connsiteY174" fmla="*/ 3996313 h 5587836"/>
              <a:gd name="connsiteX175" fmla="*/ 8378229 w 9127247"/>
              <a:gd name="connsiteY175" fmla="*/ 4264638 h 5587836"/>
              <a:gd name="connsiteX176" fmla="*/ 8249202 w 9127247"/>
              <a:gd name="connsiteY176" fmla="*/ 4393665 h 5587836"/>
              <a:gd name="connsiteX177" fmla="*/ 8249203 w 9127247"/>
              <a:gd name="connsiteY177" fmla="*/ 4393664 h 5587836"/>
              <a:gd name="connsiteX178" fmla="*/ 8120176 w 9127247"/>
              <a:gd name="connsiteY178" fmla="*/ 4264637 h 5587836"/>
              <a:gd name="connsiteX179" fmla="*/ 8120176 w 9127247"/>
              <a:gd name="connsiteY179" fmla="*/ 3984617 h 5587836"/>
              <a:gd name="connsiteX180" fmla="*/ 8118173 w 9127247"/>
              <a:gd name="connsiteY180" fmla="*/ 3973267 h 5587836"/>
              <a:gd name="connsiteX181" fmla="*/ 8018444 w 9127247"/>
              <a:gd name="connsiteY181" fmla="*/ 3887318 h 5587836"/>
              <a:gd name="connsiteX182" fmla="*/ 7994964 w 9127247"/>
              <a:gd name="connsiteY182" fmla="*/ 3884951 h 5587836"/>
              <a:gd name="connsiteX183" fmla="*/ 7994964 w 9127247"/>
              <a:gd name="connsiteY183" fmla="*/ 3884213 h 5587836"/>
              <a:gd name="connsiteX184" fmla="*/ 7946894 w 9127247"/>
              <a:gd name="connsiteY184" fmla="*/ 3874509 h 5587836"/>
              <a:gd name="connsiteX185" fmla="*/ 7868091 w 9127247"/>
              <a:gd name="connsiteY185" fmla="*/ 3755621 h 5587836"/>
              <a:gd name="connsiteX186" fmla="*/ 7868091 w 9127247"/>
              <a:gd name="connsiteY186" fmla="*/ 3665491 h 5587836"/>
              <a:gd name="connsiteX187" fmla="*/ 7859702 w 9127247"/>
              <a:gd name="connsiteY187" fmla="*/ 3623941 h 5587836"/>
              <a:gd name="connsiteX188" fmla="*/ 7740815 w 9127247"/>
              <a:gd name="connsiteY188" fmla="*/ 3545137 h 5587836"/>
              <a:gd name="connsiteX189" fmla="*/ 7621927 w 9127247"/>
              <a:gd name="connsiteY189" fmla="*/ 3623941 h 5587836"/>
              <a:gd name="connsiteX190" fmla="*/ 7619738 w 9127247"/>
              <a:gd name="connsiteY190" fmla="*/ 3634786 h 5587836"/>
              <a:gd name="connsiteX191" fmla="*/ 7619738 w 9127247"/>
              <a:gd name="connsiteY191" fmla="*/ 3875655 h 5587836"/>
              <a:gd name="connsiteX192" fmla="*/ 7540935 w 9127247"/>
              <a:gd name="connsiteY192" fmla="*/ 3994543 h 5587836"/>
              <a:gd name="connsiteX193" fmla="*/ 7492865 w 9127247"/>
              <a:gd name="connsiteY193" fmla="*/ 4004247 h 5587836"/>
              <a:gd name="connsiteX194" fmla="*/ 7492865 w 9127247"/>
              <a:gd name="connsiteY194" fmla="*/ 4004985 h 5587836"/>
              <a:gd name="connsiteX195" fmla="*/ 7469385 w 9127247"/>
              <a:gd name="connsiteY195" fmla="*/ 4007352 h 5587836"/>
              <a:gd name="connsiteX196" fmla="*/ 7369656 w 9127247"/>
              <a:gd name="connsiteY196" fmla="*/ 4093301 h 5587836"/>
              <a:gd name="connsiteX197" fmla="*/ 7369404 w 9127247"/>
              <a:gd name="connsiteY197" fmla="*/ 4094730 h 5587836"/>
              <a:gd name="connsiteX198" fmla="*/ 7369404 w 9127247"/>
              <a:gd name="connsiteY198" fmla="*/ 4199371 h 5587836"/>
              <a:gd name="connsiteX199" fmla="*/ 7240377 w 9127247"/>
              <a:gd name="connsiteY199" fmla="*/ 4328398 h 5587836"/>
              <a:gd name="connsiteX200" fmla="*/ 7240378 w 9127247"/>
              <a:gd name="connsiteY200" fmla="*/ 4328397 h 5587836"/>
              <a:gd name="connsiteX201" fmla="*/ 7111351 w 9127247"/>
              <a:gd name="connsiteY201" fmla="*/ 4199370 h 5587836"/>
              <a:gd name="connsiteX202" fmla="*/ 7111351 w 9127247"/>
              <a:gd name="connsiteY202" fmla="*/ 2368051 h 5587836"/>
              <a:gd name="connsiteX203" fmla="*/ 7111350 w 9127247"/>
              <a:gd name="connsiteY203" fmla="*/ 4215893 h 5587836"/>
              <a:gd name="connsiteX204" fmla="*/ 7101212 w 9127247"/>
              <a:gd name="connsiteY204" fmla="*/ 4165674 h 5587836"/>
              <a:gd name="connsiteX205" fmla="*/ 6982324 w 9127247"/>
              <a:gd name="connsiteY205" fmla="*/ 4086870 h 5587836"/>
              <a:gd name="connsiteX206" fmla="*/ 6863437 w 9127247"/>
              <a:gd name="connsiteY206" fmla="*/ 4165674 h 5587836"/>
              <a:gd name="connsiteX207" fmla="*/ 6853673 w 9127247"/>
              <a:gd name="connsiteY207" fmla="*/ 4214034 h 5587836"/>
              <a:gd name="connsiteX208" fmla="*/ 6853673 w 9127247"/>
              <a:gd name="connsiteY208" fmla="*/ 4800436 h 5587836"/>
              <a:gd name="connsiteX209" fmla="*/ 6724646 w 9127247"/>
              <a:gd name="connsiteY209" fmla="*/ 4929463 h 5587836"/>
              <a:gd name="connsiteX210" fmla="*/ 6724647 w 9127247"/>
              <a:gd name="connsiteY210" fmla="*/ 4929462 h 5587836"/>
              <a:gd name="connsiteX211" fmla="*/ 6595620 w 9127247"/>
              <a:gd name="connsiteY211" fmla="*/ 4800435 h 5587836"/>
              <a:gd name="connsiteX212" fmla="*/ 6595620 w 9127247"/>
              <a:gd name="connsiteY212" fmla="*/ 2368051 h 5587836"/>
              <a:gd name="connsiteX213" fmla="*/ 6595619 w 9127247"/>
              <a:gd name="connsiteY213" fmla="*/ 3903473 h 5587836"/>
              <a:gd name="connsiteX214" fmla="*/ 6585481 w 9127247"/>
              <a:gd name="connsiteY214" fmla="*/ 3853254 h 5587836"/>
              <a:gd name="connsiteX215" fmla="*/ 6466593 w 9127247"/>
              <a:gd name="connsiteY215" fmla="*/ 3774450 h 5587836"/>
              <a:gd name="connsiteX216" fmla="*/ 6347706 w 9127247"/>
              <a:gd name="connsiteY216" fmla="*/ 3853254 h 5587836"/>
              <a:gd name="connsiteX217" fmla="*/ 6344108 w 9127247"/>
              <a:gd name="connsiteY217" fmla="*/ 3871073 h 5587836"/>
              <a:gd name="connsiteX218" fmla="*/ 6344108 w 9127247"/>
              <a:gd name="connsiteY218" fmla="*/ 4180019 h 5587836"/>
              <a:gd name="connsiteX219" fmla="*/ 6215081 w 9127247"/>
              <a:gd name="connsiteY219" fmla="*/ 4309046 h 5587836"/>
              <a:gd name="connsiteX220" fmla="*/ 6215082 w 9127247"/>
              <a:gd name="connsiteY220" fmla="*/ 4309045 h 5587836"/>
              <a:gd name="connsiteX221" fmla="*/ 6086055 w 9127247"/>
              <a:gd name="connsiteY221" fmla="*/ 4180018 h 5587836"/>
              <a:gd name="connsiteX222" fmla="*/ 6086055 w 9127247"/>
              <a:gd name="connsiteY222" fmla="*/ 4133280 h 5587836"/>
              <a:gd name="connsiteX223" fmla="*/ 6067385 w 9127247"/>
              <a:gd name="connsiteY223" fmla="*/ 4100738 h 5587836"/>
              <a:gd name="connsiteX224" fmla="*/ 5990321 w 9127247"/>
              <a:gd name="connsiteY224" fmla="*/ 4054294 h 5587836"/>
              <a:gd name="connsiteX225" fmla="*/ 5966841 w 9127247"/>
              <a:gd name="connsiteY225" fmla="*/ 4051927 h 5587836"/>
              <a:gd name="connsiteX226" fmla="*/ 5966841 w 9127247"/>
              <a:gd name="connsiteY226" fmla="*/ 4051189 h 5587836"/>
              <a:gd name="connsiteX227" fmla="*/ 5918771 w 9127247"/>
              <a:gd name="connsiteY227" fmla="*/ 4041485 h 5587836"/>
              <a:gd name="connsiteX228" fmla="*/ 5839968 w 9127247"/>
              <a:gd name="connsiteY228" fmla="*/ 3922597 h 5587836"/>
              <a:gd name="connsiteX229" fmla="*/ 5839968 w 9127247"/>
              <a:gd name="connsiteY229" fmla="*/ 3808613 h 5587836"/>
              <a:gd name="connsiteX230" fmla="*/ 5831579 w 9127247"/>
              <a:gd name="connsiteY230" fmla="*/ 3767063 h 5587836"/>
              <a:gd name="connsiteX231" fmla="*/ 5712692 w 9127247"/>
              <a:gd name="connsiteY231" fmla="*/ 3688259 h 5587836"/>
              <a:gd name="connsiteX232" fmla="*/ 5593804 w 9127247"/>
              <a:gd name="connsiteY232" fmla="*/ 3767063 h 5587836"/>
              <a:gd name="connsiteX233" fmla="*/ 5591615 w 9127247"/>
              <a:gd name="connsiteY233" fmla="*/ 3777907 h 5587836"/>
              <a:gd name="connsiteX234" fmla="*/ 5591615 w 9127247"/>
              <a:gd name="connsiteY234" fmla="*/ 3931311 h 5587836"/>
              <a:gd name="connsiteX235" fmla="*/ 5512812 w 9127247"/>
              <a:gd name="connsiteY235" fmla="*/ 4050199 h 5587836"/>
              <a:gd name="connsiteX236" fmla="*/ 5464742 w 9127247"/>
              <a:gd name="connsiteY236" fmla="*/ 4059903 h 5587836"/>
              <a:gd name="connsiteX237" fmla="*/ 5464742 w 9127247"/>
              <a:gd name="connsiteY237" fmla="*/ 4060641 h 5587836"/>
              <a:gd name="connsiteX238" fmla="*/ 5441262 w 9127247"/>
              <a:gd name="connsiteY238" fmla="*/ 4063008 h 5587836"/>
              <a:gd name="connsiteX239" fmla="*/ 5341533 w 9127247"/>
              <a:gd name="connsiteY239" fmla="*/ 4148957 h 5587836"/>
              <a:gd name="connsiteX240" fmla="*/ 5339329 w 9127247"/>
              <a:gd name="connsiteY240" fmla="*/ 4161447 h 5587836"/>
              <a:gd name="connsiteX241" fmla="*/ 5339329 w 9127247"/>
              <a:gd name="connsiteY241" fmla="*/ 4295355 h 5587836"/>
              <a:gd name="connsiteX242" fmla="*/ 5210302 w 9127247"/>
              <a:gd name="connsiteY242" fmla="*/ 4424382 h 5587836"/>
              <a:gd name="connsiteX243" fmla="*/ 5210303 w 9127247"/>
              <a:gd name="connsiteY243" fmla="*/ 4424381 h 5587836"/>
              <a:gd name="connsiteX244" fmla="*/ 5081276 w 9127247"/>
              <a:gd name="connsiteY244" fmla="*/ 4295354 h 5587836"/>
              <a:gd name="connsiteX245" fmla="*/ 5081276 w 9127247"/>
              <a:gd name="connsiteY245" fmla="*/ 3930100 h 5587836"/>
              <a:gd name="connsiteX246" fmla="*/ 5079072 w 9127247"/>
              <a:gd name="connsiteY246" fmla="*/ 3917610 h 5587836"/>
              <a:gd name="connsiteX247" fmla="*/ 4979343 w 9127247"/>
              <a:gd name="connsiteY247" fmla="*/ 3831661 h 5587836"/>
              <a:gd name="connsiteX248" fmla="*/ 4955863 w 9127247"/>
              <a:gd name="connsiteY248" fmla="*/ 3829294 h 5587836"/>
              <a:gd name="connsiteX249" fmla="*/ 4955863 w 9127247"/>
              <a:gd name="connsiteY249" fmla="*/ 3828556 h 5587836"/>
              <a:gd name="connsiteX250" fmla="*/ 4907793 w 9127247"/>
              <a:gd name="connsiteY250" fmla="*/ 3818852 h 5587836"/>
              <a:gd name="connsiteX251" fmla="*/ 4828990 w 9127247"/>
              <a:gd name="connsiteY251" fmla="*/ 3699964 h 5587836"/>
              <a:gd name="connsiteX252" fmla="*/ 4828990 w 9127247"/>
              <a:gd name="connsiteY252" fmla="*/ 3323588 h 5587836"/>
              <a:gd name="connsiteX253" fmla="*/ 4820601 w 9127247"/>
              <a:gd name="connsiteY253" fmla="*/ 3282039 h 5587836"/>
              <a:gd name="connsiteX254" fmla="*/ 4701714 w 9127247"/>
              <a:gd name="connsiteY254" fmla="*/ 3203235 h 5587836"/>
              <a:gd name="connsiteX255" fmla="*/ 4572687 w 9127247"/>
              <a:gd name="connsiteY255" fmla="*/ 3332262 h 5587836"/>
              <a:gd name="connsiteX256" fmla="*/ 4572687 w 9127247"/>
              <a:gd name="connsiteY256" fmla="*/ 2368051 h 5587836"/>
              <a:gd name="connsiteX257" fmla="*/ 4572572 w 9127247"/>
              <a:gd name="connsiteY257" fmla="*/ 2368051 h 5587836"/>
              <a:gd name="connsiteX258" fmla="*/ 4572571 w 9127247"/>
              <a:gd name="connsiteY258" fmla="*/ 3636015 h 5587836"/>
              <a:gd name="connsiteX259" fmla="*/ 4493768 w 9127247"/>
              <a:gd name="connsiteY259" fmla="*/ 3754903 h 5587836"/>
              <a:gd name="connsiteX260" fmla="*/ 4445698 w 9127247"/>
              <a:gd name="connsiteY260" fmla="*/ 3764607 h 5587836"/>
              <a:gd name="connsiteX261" fmla="*/ 4445698 w 9127247"/>
              <a:gd name="connsiteY261" fmla="*/ 3765345 h 5587836"/>
              <a:gd name="connsiteX262" fmla="*/ 4422218 w 9127247"/>
              <a:gd name="connsiteY262" fmla="*/ 3767712 h 5587836"/>
              <a:gd name="connsiteX263" fmla="*/ 4345153 w 9127247"/>
              <a:gd name="connsiteY263" fmla="*/ 3814156 h 5587836"/>
              <a:gd name="connsiteX264" fmla="*/ 4324246 w 9127247"/>
              <a:gd name="connsiteY264" fmla="*/ 3850599 h 5587836"/>
              <a:gd name="connsiteX265" fmla="*/ 4324246 w 9127247"/>
              <a:gd name="connsiteY265" fmla="*/ 3986211 h 5587836"/>
              <a:gd name="connsiteX266" fmla="*/ 4245443 w 9127247"/>
              <a:gd name="connsiteY266" fmla="*/ 4105099 h 5587836"/>
              <a:gd name="connsiteX267" fmla="*/ 4197375 w 9127247"/>
              <a:gd name="connsiteY267" fmla="*/ 4114803 h 5587836"/>
              <a:gd name="connsiteX268" fmla="*/ 4197375 w 9127247"/>
              <a:gd name="connsiteY268" fmla="*/ 4115541 h 5587836"/>
              <a:gd name="connsiteX269" fmla="*/ 4173895 w 9127247"/>
              <a:gd name="connsiteY269" fmla="*/ 4117908 h 5587836"/>
              <a:gd name="connsiteX270" fmla="*/ 4096831 w 9127247"/>
              <a:gd name="connsiteY270" fmla="*/ 4164352 h 5587836"/>
              <a:gd name="connsiteX271" fmla="*/ 4075692 w 9127247"/>
              <a:gd name="connsiteY271" fmla="*/ 4201198 h 5587836"/>
              <a:gd name="connsiteX272" fmla="*/ 4075692 w 9127247"/>
              <a:gd name="connsiteY272" fmla="*/ 4358967 h 5587836"/>
              <a:gd name="connsiteX273" fmla="*/ 3946666 w 9127247"/>
              <a:gd name="connsiteY273" fmla="*/ 4487994 h 5587836"/>
              <a:gd name="connsiteX274" fmla="*/ 3946666 w 9127247"/>
              <a:gd name="connsiteY274" fmla="*/ 4487993 h 5587836"/>
              <a:gd name="connsiteX275" fmla="*/ 3817639 w 9127247"/>
              <a:gd name="connsiteY275" fmla="*/ 4358966 h 5587836"/>
              <a:gd name="connsiteX276" fmla="*/ 3817639 w 9127247"/>
              <a:gd name="connsiteY276" fmla="*/ 3866221 h 5587836"/>
              <a:gd name="connsiteX277" fmla="*/ 3809251 w 9127247"/>
              <a:gd name="connsiteY277" fmla="*/ 3824671 h 5587836"/>
              <a:gd name="connsiteX278" fmla="*/ 3690364 w 9127247"/>
              <a:gd name="connsiteY278" fmla="*/ 3745867 h 5587836"/>
              <a:gd name="connsiteX279" fmla="*/ 3571477 w 9127247"/>
              <a:gd name="connsiteY279" fmla="*/ 3824671 h 5587836"/>
              <a:gd name="connsiteX280" fmla="*/ 3570990 w 9127247"/>
              <a:gd name="connsiteY280" fmla="*/ 3827081 h 5587836"/>
              <a:gd name="connsiteX281" fmla="*/ 3570990 w 9127247"/>
              <a:gd name="connsiteY281" fmla="*/ 4082222 h 5587836"/>
              <a:gd name="connsiteX282" fmla="*/ 3492186 w 9127247"/>
              <a:gd name="connsiteY282" fmla="*/ 4201110 h 5587836"/>
              <a:gd name="connsiteX283" fmla="*/ 3448386 w 9127247"/>
              <a:gd name="connsiteY283" fmla="*/ 4209952 h 5587836"/>
              <a:gd name="connsiteX284" fmla="*/ 3448386 w 9127247"/>
              <a:gd name="connsiteY284" fmla="*/ 4211318 h 5587836"/>
              <a:gd name="connsiteX285" fmla="*/ 3424906 w 9127247"/>
              <a:gd name="connsiteY285" fmla="*/ 4213685 h 5587836"/>
              <a:gd name="connsiteX286" fmla="*/ 3325177 w 9127247"/>
              <a:gd name="connsiteY286" fmla="*/ 4299634 h 5587836"/>
              <a:gd name="connsiteX287" fmla="*/ 3316976 w 9127247"/>
              <a:gd name="connsiteY287" fmla="*/ 4346105 h 5587836"/>
              <a:gd name="connsiteX288" fmla="*/ 3316976 w 9127247"/>
              <a:gd name="connsiteY288" fmla="*/ 4813274 h 5587836"/>
              <a:gd name="connsiteX289" fmla="*/ 3187949 w 9127247"/>
              <a:gd name="connsiteY289" fmla="*/ 4942301 h 5587836"/>
              <a:gd name="connsiteX290" fmla="*/ 3187950 w 9127247"/>
              <a:gd name="connsiteY290" fmla="*/ 4942302 h 5587836"/>
              <a:gd name="connsiteX291" fmla="*/ 3058923 w 9127247"/>
              <a:gd name="connsiteY291" fmla="*/ 4813275 h 5587836"/>
              <a:gd name="connsiteX292" fmla="*/ 3058923 w 9127247"/>
              <a:gd name="connsiteY292" fmla="*/ 4161130 h 5587836"/>
              <a:gd name="connsiteX293" fmla="*/ 3042906 w 9127247"/>
              <a:gd name="connsiteY293" fmla="*/ 4134731 h 5587836"/>
              <a:gd name="connsiteX294" fmla="*/ 2943343 w 9127247"/>
              <a:gd name="connsiteY294" fmla="*/ 4087777 h 5587836"/>
              <a:gd name="connsiteX295" fmla="*/ 2824456 w 9127247"/>
              <a:gd name="connsiteY295" fmla="*/ 4166581 h 5587836"/>
              <a:gd name="connsiteX296" fmla="*/ 2822000 w 9127247"/>
              <a:gd name="connsiteY296" fmla="*/ 4178741 h 5587836"/>
              <a:gd name="connsiteX297" fmla="*/ 2822000 w 9127247"/>
              <a:gd name="connsiteY297" fmla="*/ 4686463 h 5587836"/>
              <a:gd name="connsiteX298" fmla="*/ 2692973 w 9127247"/>
              <a:gd name="connsiteY298" fmla="*/ 4815490 h 5587836"/>
              <a:gd name="connsiteX299" fmla="*/ 2692974 w 9127247"/>
              <a:gd name="connsiteY299" fmla="*/ 4815489 h 5587836"/>
              <a:gd name="connsiteX300" fmla="*/ 2563948 w 9127247"/>
              <a:gd name="connsiteY300" fmla="*/ 4686462 h 5587836"/>
              <a:gd name="connsiteX301" fmla="*/ 2563948 w 9127247"/>
              <a:gd name="connsiteY301" fmla="*/ 2368051 h 5587836"/>
              <a:gd name="connsiteX302" fmla="*/ 2563947 w 9127247"/>
              <a:gd name="connsiteY302" fmla="*/ 2368051 h 5587836"/>
              <a:gd name="connsiteX303" fmla="*/ 2563946 w 9127247"/>
              <a:gd name="connsiteY303" fmla="*/ 4661333 h 5587836"/>
              <a:gd name="connsiteX304" fmla="*/ 2553807 w 9127247"/>
              <a:gd name="connsiteY304" fmla="*/ 4611115 h 5587836"/>
              <a:gd name="connsiteX305" fmla="*/ 2434920 w 9127247"/>
              <a:gd name="connsiteY305" fmla="*/ 4532311 h 5587836"/>
              <a:gd name="connsiteX306" fmla="*/ 2305893 w 9127247"/>
              <a:gd name="connsiteY306" fmla="*/ 4661338 h 5587836"/>
              <a:gd name="connsiteX307" fmla="*/ 2305893 w 9127247"/>
              <a:gd name="connsiteY307" fmla="*/ 5458809 h 5587836"/>
              <a:gd name="connsiteX308" fmla="*/ 2176866 w 9127247"/>
              <a:gd name="connsiteY308" fmla="*/ 5587836 h 5587836"/>
              <a:gd name="connsiteX309" fmla="*/ 2176867 w 9127247"/>
              <a:gd name="connsiteY309" fmla="*/ 5587835 h 5587836"/>
              <a:gd name="connsiteX310" fmla="*/ 2047839 w 9127247"/>
              <a:gd name="connsiteY310" fmla="*/ 5458808 h 5587836"/>
              <a:gd name="connsiteX311" fmla="*/ 2047839 w 9127247"/>
              <a:gd name="connsiteY311" fmla="*/ 2737460 h 5587836"/>
              <a:gd name="connsiteX312" fmla="*/ 2176867 w 9127247"/>
              <a:gd name="connsiteY312" fmla="*/ 2866487 h 5587836"/>
              <a:gd name="connsiteX313" fmla="*/ 2176866 w 9127247"/>
              <a:gd name="connsiteY313" fmla="*/ 2866488 h 5587836"/>
              <a:gd name="connsiteX314" fmla="*/ 2305893 w 9127247"/>
              <a:gd name="connsiteY314" fmla="*/ 2737461 h 5587836"/>
              <a:gd name="connsiteX315" fmla="*/ 2305893 w 9127247"/>
              <a:gd name="connsiteY315" fmla="*/ 1939990 h 5587836"/>
              <a:gd name="connsiteX316" fmla="*/ 2434920 w 9127247"/>
              <a:gd name="connsiteY316" fmla="*/ 1810963 h 5587836"/>
              <a:gd name="connsiteX317" fmla="*/ 2553807 w 9127247"/>
              <a:gd name="connsiteY317" fmla="*/ 1889767 h 5587836"/>
              <a:gd name="connsiteX318" fmla="*/ 2563946 w 9127247"/>
              <a:gd name="connsiteY318" fmla="*/ 1939985 h 5587836"/>
              <a:gd name="connsiteX319" fmla="*/ 9557 w 9127247"/>
              <a:gd name="connsiteY319" fmla="*/ 2368051 h 5587836"/>
              <a:gd name="connsiteX320" fmla="*/ 9558 w 9127247"/>
              <a:gd name="connsiteY320" fmla="*/ 1669526 h 5587836"/>
              <a:gd name="connsiteX321" fmla="*/ 138585 w 9127247"/>
              <a:gd name="connsiteY321" fmla="*/ 1798553 h 5587836"/>
              <a:gd name="connsiteX322" fmla="*/ 138584 w 9127247"/>
              <a:gd name="connsiteY322" fmla="*/ 1798554 h 5587836"/>
              <a:gd name="connsiteX323" fmla="*/ 267611 w 9127247"/>
              <a:gd name="connsiteY323" fmla="*/ 1669527 h 5587836"/>
              <a:gd name="connsiteX324" fmla="*/ 267611 w 9127247"/>
              <a:gd name="connsiteY324" fmla="*/ 1580609 h 5587836"/>
              <a:gd name="connsiteX325" fmla="*/ 271209 w 9127247"/>
              <a:gd name="connsiteY325" fmla="*/ 1562790 h 5587836"/>
              <a:gd name="connsiteX326" fmla="*/ 390096 w 9127247"/>
              <a:gd name="connsiteY326" fmla="*/ 1483986 h 5587836"/>
              <a:gd name="connsiteX327" fmla="*/ 508984 w 9127247"/>
              <a:gd name="connsiteY327" fmla="*/ 1562790 h 5587836"/>
              <a:gd name="connsiteX328" fmla="*/ 519122 w 9127247"/>
              <a:gd name="connsiteY328" fmla="*/ 1613009 h 5587836"/>
              <a:gd name="connsiteX329" fmla="*/ 519123 w 9127247"/>
              <a:gd name="connsiteY329" fmla="*/ 2207029 h 5587836"/>
              <a:gd name="connsiteX330" fmla="*/ 648150 w 9127247"/>
              <a:gd name="connsiteY330" fmla="*/ 2336056 h 5587836"/>
              <a:gd name="connsiteX331" fmla="*/ 648149 w 9127247"/>
              <a:gd name="connsiteY331" fmla="*/ 2336057 h 5587836"/>
              <a:gd name="connsiteX332" fmla="*/ 777176 w 9127247"/>
              <a:gd name="connsiteY332" fmla="*/ 2207030 h 5587836"/>
              <a:gd name="connsiteX333" fmla="*/ 777176 w 9127247"/>
              <a:gd name="connsiteY333" fmla="*/ 2121691 h 5587836"/>
              <a:gd name="connsiteX334" fmla="*/ 786940 w 9127247"/>
              <a:gd name="connsiteY334" fmla="*/ 2073330 h 5587836"/>
              <a:gd name="connsiteX335" fmla="*/ 905827 w 9127247"/>
              <a:gd name="connsiteY335" fmla="*/ 1994526 h 5587836"/>
              <a:gd name="connsiteX336" fmla="*/ 1024715 w 9127247"/>
              <a:gd name="connsiteY336" fmla="*/ 2073330 h 5587836"/>
              <a:gd name="connsiteX337" fmla="*/ 1034853 w 9127247"/>
              <a:gd name="connsiteY337" fmla="*/ 2123549 h 5587836"/>
              <a:gd name="connsiteX338" fmla="*/ 1034854 w 9127247"/>
              <a:gd name="connsiteY338" fmla="*/ 2107026 h 5587836"/>
              <a:gd name="connsiteX339" fmla="*/ 1163882 w 9127247"/>
              <a:gd name="connsiteY339" fmla="*/ 2236053 h 5587836"/>
              <a:gd name="connsiteX340" fmla="*/ 1163882 w 9127247"/>
              <a:gd name="connsiteY340" fmla="*/ 2236054 h 5587836"/>
              <a:gd name="connsiteX341" fmla="*/ 1292908 w 9127247"/>
              <a:gd name="connsiteY341" fmla="*/ 2107027 h 5587836"/>
              <a:gd name="connsiteX342" fmla="*/ 1292908 w 9127247"/>
              <a:gd name="connsiteY342" fmla="*/ 1846330 h 5587836"/>
              <a:gd name="connsiteX343" fmla="*/ 1293622 w 9127247"/>
              <a:gd name="connsiteY343" fmla="*/ 1842797 h 5587836"/>
              <a:gd name="connsiteX344" fmla="*/ 1412510 w 9127247"/>
              <a:gd name="connsiteY344" fmla="*/ 1763993 h 5587836"/>
              <a:gd name="connsiteX345" fmla="*/ 1531396 w 9127247"/>
              <a:gd name="connsiteY345" fmla="*/ 1842797 h 5587836"/>
              <a:gd name="connsiteX346" fmla="*/ 1532109 w 9127247"/>
              <a:gd name="connsiteY346" fmla="*/ 1846328 h 5587836"/>
              <a:gd name="connsiteX347" fmla="*/ 1532109 w 9127247"/>
              <a:gd name="connsiteY347" fmla="*/ 2019218 h 5587836"/>
              <a:gd name="connsiteX348" fmla="*/ 1661135 w 9127247"/>
              <a:gd name="connsiteY348" fmla="*/ 2148245 h 5587836"/>
              <a:gd name="connsiteX349" fmla="*/ 1661134 w 9127247"/>
              <a:gd name="connsiteY349" fmla="*/ 2148246 h 5587836"/>
              <a:gd name="connsiteX350" fmla="*/ 1790161 w 9127247"/>
              <a:gd name="connsiteY350" fmla="*/ 2019219 h 5587836"/>
              <a:gd name="connsiteX351" fmla="*/ 1790161 w 9127247"/>
              <a:gd name="connsiteY351" fmla="*/ 1688417 h 5587836"/>
              <a:gd name="connsiteX352" fmla="*/ 1799925 w 9127247"/>
              <a:gd name="connsiteY352" fmla="*/ 1640057 h 5587836"/>
              <a:gd name="connsiteX353" fmla="*/ 1918812 w 9127247"/>
              <a:gd name="connsiteY353" fmla="*/ 1561253 h 5587836"/>
              <a:gd name="connsiteX354" fmla="*/ 2037700 w 9127247"/>
              <a:gd name="connsiteY354" fmla="*/ 1640057 h 5587836"/>
              <a:gd name="connsiteX355" fmla="*/ 2047838 w 9127247"/>
              <a:gd name="connsiteY355" fmla="*/ 1690276 h 5587836"/>
              <a:gd name="connsiteX356" fmla="*/ 2047839 w 9127247"/>
              <a:gd name="connsiteY356" fmla="*/ 2368051 h 5587836"/>
              <a:gd name="connsiteX357" fmla="*/ 2047838 w 9127247"/>
              <a:gd name="connsiteY357" fmla="*/ 4411624 h 5587836"/>
              <a:gd name="connsiteX358" fmla="*/ 2037700 w 9127247"/>
              <a:gd name="connsiteY358" fmla="*/ 4361405 h 5587836"/>
              <a:gd name="connsiteX359" fmla="*/ 1918812 w 9127247"/>
              <a:gd name="connsiteY359" fmla="*/ 4282601 h 5587836"/>
              <a:gd name="connsiteX360" fmla="*/ 1799925 w 9127247"/>
              <a:gd name="connsiteY360" fmla="*/ 4361405 h 5587836"/>
              <a:gd name="connsiteX361" fmla="*/ 1790161 w 9127247"/>
              <a:gd name="connsiteY361" fmla="*/ 4409765 h 5587836"/>
              <a:gd name="connsiteX362" fmla="*/ 1790161 w 9127247"/>
              <a:gd name="connsiteY362" fmla="*/ 4740567 h 5587836"/>
              <a:gd name="connsiteX363" fmla="*/ 1661134 w 9127247"/>
              <a:gd name="connsiteY363" fmla="*/ 4869594 h 5587836"/>
              <a:gd name="connsiteX364" fmla="*/ 1661135 w 9127247"/>
              <a:gd name="connsiteY364" fmla="*/ 4869593 h 5587836"/>
              <a:gd name="connsiteX365" fmla="*/ 1532109 w 9127247"/>
              <a:gd name="connsiteY365" fmla="*/ 4740566 h 5587836"/>
              <a:gd name="connsiteX366" fmla="*/ 1532109 w 9127247"/>
              <a:gd name="connsiteY366" fmla="*/ 4567676 h 5587836"/>
              <a:gd name="connsiteX367" fmla="*/ 1531396 w 9127247"/>
              <a:gd name="connsiteY367" fmla="*/ 4564145 h 5587836"/>
              <a:gd name="connsiteX368" fmla="*/ 1412510 w 9127247"/>
              <a:gd name="connsiteY368" fmla="*/ 4485341 h 5587836"/>
              <a:gd name="connsiteX369" fmla="*/ 1293622 w 9127247"/>
              <a:gd name="connsiteY369" fmla="*/ 4564145 h 5587836"/>
              <a:gd name="connsiteX370" fmla="*/ 1292908 w 9127247"/>
              <a:gd name="connsiteY370" fmla="*/ 4567678 h 5587836"/>
              <a:gd name="connsiteX371" fmla="*/ 1292908 w 9127247"/>
              <a:gd name="connsiteY371" fmla="*/ 4828375 h 5587836"/>
              <a:gd name="connsiteX372" fmla="*/ 1163882 w 9127247"/>
              <a:gd name="connsiteY372" fmla="*/ 4957402 h 5587836"/>
              <a:gd name="connsiteX373" fmla="*/ 1163882 w 9127247"/>
              <a:gd name="connsiteY373" fmla="*/ 4957401 h 5587836"/>
              <a:gd name="connsiteX374" fmla="*/ 1034854 w 9127247"/>
              <a:gd name="connsiteY374" fmla="*/ 4828374 h 5587836"/>
              <a:gd name="connsiteX375" fmla="*/ 1034854 w 9127247"/>
              <a:gd name="connsiteY375" fmla="*/ 2368051 h 5587836"/>
              <a:gd name="connsiteX376" fmla="*/ 1034853 w 9127247"/>
              <a:gd name="connsiteY376" fmla="*/ 4844897 h 5587836"/>
              <a:gd name="connsiteX377" fmla="*/ 1024715 w 9127247"/>
              <a:gd name="connsiteY377" fmla="*/ 4794678 h 5587836"/>
              <a:gd name="connsiteX378" fmla="*/ 905827 w 9127247"/>
              <a:gd name="connsiteY378" fmla="*/ 4715874 h 5587836"/>
              <a:gd name="connsiteX379" fmla="*/ 786940 w 9127247"/>
              <a:gd name="connsiteY379" fmla="*/ 4794678 h 5587836"/>
              <a:gd name="connsiteX380" fmla="*/ 777176 w 9127247"/>
              <a:gd name="connsiteY380" fmla="*/ 4843039 h 5587836"/>
              <a:gd name="connsiteX381" fmla="*/ 777176 w 9127247"/>
              <a:gd name="connsiteY381" fmla="*/ 4928378 h 5587836"/>
              <a:gd name="connsiteX382" fmla="*/ 648149 w 9127247"/>
              <a:gd name="connsiteY382" fmla="*/ 5057405 h 5587836"/>
              <a:gd name="connsiteX383" fmla="*/ 648150 w 9127247"/>
              <a:gd name="connsiteY383" fmla="*/ 5057404 h 5587836"/>
              <a:gd name="connsiteX384" fmla="*/ 519123 w 9127247"/>
              <a:gd name="connsiteY384" fmla="*/ 4928377 h 5587836"/>
              <a:gd name="connsiteX385" fmla="*/ 519123 w 9127247"/>
              <a:gd name="connsiteY385" fmla="*/ 2368051 h 5587836"/>
              <a:gd name="connsiteX386" fmla="*/ 519122 w 9127247"/>
              <a:gd name="connsiteY386" fmla="*/ 4334357 h 5587836"/>
              <a:gd name="connsiteX387" fmla="*/ 508984 w 9127247"/>
              <a:gd name="connsiteY387" fmla="*/ 4284138 h 5587836"/>
              <a:gd name="connsiteX388" fmla="*/ 390096 w 9127247"/>
              <a:gd name="connsiteY388" fmla="*/ 4205334 h 5587836"/>
              <a:gd name="connsiteX389" fmla="*/ 271209 w 9127247"/>
              <a:gd name="connsiteY389" fmla="*/ 4284138 h 5587836"/>
              <a:gd name="connsiteX390" fmla="*/ 267611 w 9127247"/>
              <a:gd name="connsiteY390" fmla="*/ 4301957 h 5587836"/>
              <a:gd name="connsiteX391" fmla="*/ 267611 w 9127247"/>
              <a:gd name="connsiteY391" fmla="*/ 4390875 h 5587836"/>
              <a:gd name="connsiteX392" fmla="*/ 138584 w 9127247"/>
              <a:gd name="connsiteY392" fmla="*/ 4519902 h 5587836"/>
              <a:gd name="connsiteX393" fmla="*/ 138585 w 9127247"/>
              <a:gd name="connsiteY393" fmla="*/ 4519901 h 5587836"/>
              <a:gd name="connsiteX394" fmla="*/ 9558 w 9127247"/>
              <a:gd name="connsiteY394" fmla="*/ 4390874 h 5587836"/>
              <a:gd name="connsiteX395" fmla="*/ 9558 w 9127247"/>
              <a:gd name="connsiteY395" fmla="*/ 2368051 h 5587836"/>
              <a:gd name="connsiteX396" fmla="*/ 9557 w 9127247"/>
              <a:gd name="connsiteY396" fmla="*/ 2368051 h 5587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</a:cxnLst>
            <a:rect l="l" t="t" r="r" b="b"/>
            <a:pathLst>
              <a:path w="9127247" h="5587836">
                <a:moveTo>
                  <a:pt x="3425771" y="4206304"/>
                </a:moveTo>
                <a:lnTo>
                  <a:pt x="3428220" y="4207138"/>
                </a:lnTo>
                <a:lnTo>
                  <a:pt x="3428614" y="4207172"/>
                </a:lnTo>
                <a:lnTo>
                  <a:pt x="3425771" y="4206304"/>
                </a:lnTo>
                <a:close/>
                <a:moveTo>
                  <a:pt x="3425771" y="1484956"/>
                </a:moveTo>
                <a:lnTo>
                  <a:pt x="3428614" y="1485824"/>
                </a:lnTo>
                <a:lnTo>
                  <a:pt x="3428220" y="1485790"/>
                </a:lnTo>
                <a:lnTo>
                  <a:pt x="3425771" y="1484956"/>
                </a:lnTo>
                <a:close/>
                <a:moveTo>
                  <a:pt x="2563946" y="1939985"/>
                </a:moveTo>
                <a:cubicBezTo>
                  <a:pt x="2565636" y="1952543"/>
                  <a:pt x="2542443" y="1939421"/>
                  <a:pt x="2563948" y="1965114"/>
                </a:cubicBezTo>
                <a:cubicBezTo>
                  <a:pt x="2563948" y="2036374"/>
                  <a:pt x="2621714" y="2094141"/>
                  <a:pt x="2692974" y="2094141"/>
                </a:cubicBezTo>
                <a:lnTo>
                  <a:pt x="2692973" y="2094142"/>
                </a:lnTo>
                <a:cubicBezTo>
                  <a:pt x="2764233" y="2094142"/>
                  <a:pt x="2822000" y="2036375"/>
                  <a:pt x="2822000" y="1965115"/>
                </a:cubicBezTo>
                <a:lnTo>
                  <a:pt x="2822000" y="1457393"/>
                </a:lnTo>
                <a:lnTo>
                  <a:pt x="2824456" y="1445233"/>
                </a:lnTo>
                <a:cubicBezTo>
                  <a:pt x="2844043" y="1398923"/>
                  <a:pt x="2889899" y="1366429"/>
                  <a:pt x="2943343" y="1366429"/>
                </a:cubicBezTo>
                <a:cubicBezTo>
                  <a:pt x="2983427" y="1366429"/>
                  <a:pt x="3019241" y="1384707"/>
                  <a:pt x="3042906" y="1413383"/>
                </a:cubicBezTo>
                <a:lnTo>
                  <a:pt x="3058923" y="1439782"/>
                </a:lnTo>
                <a:lnTo>
                  <a:pt x="3058923" y="2091927"/>
                </a:lnTo>
                <a:cubicBezTo>
                  <a:pt x="3058923" y="2163187"/>
                  <a:pt x="3116689" y="2220954"/>
                  <a:pt x="3187950" y="2220954"/>
                </a:cubicBezTo>
                <a:lnTo>
                  <a:pt x="3187949" y="2220953"/>
                </a:lnTo>
                <a:cubicBezTo>
                  <a:pt x="3259209" y="2220953"/>
                  <a:pt x="3316976" y="2163186"/>
                  <a:pt x="3316976" y="2091926"/>
                </a:cubicBezTo>
                <a:lnTo>
                  <a:pt x="3316976" y="1624757"/>
                </a:lnTo>
                <a:lnTo>
                  <a:pt x="3325177" y="1578286"/>
                </a:lnTo>
                <a:cubicBezTo>
                  <a:pt x="3341096" y="1534810"/>
                  <a:pt x="3378708" y="1501790"/>
                  <a:pt x="3424906" y="1492337"/>
                </a:cubicBezTo>
                <a:lnTo>
                  <a:pt x="3448386" y="1489970"/>
                </a:lnTo>
                <a:lnTo>
                  <a:pt x="3448386" y="1488604"/>
                </a:lnTo>
                <a:lnTo>
                  <a:pt x="3492186" y="1479762"/>
                </a:lnTo>
                <a:cubicBezTo>
                  <a:pt x="3538496" y="1460174"/>
                  <a:pt x="3570990" y="1414319"/>
                  <a:pt x="3570990" y="1360874"/>
                </a:cubicBezTo>
                <a:lnTo>
                  <a:pt x="3570990" y="1105733"/>
                </a:lnTo>
                <a:lnTo>
                  <a:pt x="3571477" y="1103323"/>
                </a:lnTo>
                <a:cubicBezTo>
                  <a:pt x="3591064" y="1057013"/>
                  <a:pt x="3636919" y="1024519"/>
                  <a:pt x="3690364" y="1024519"/>
                </a:cubicBezTo>
                <a:cubicBezTo>
                  <a:pt x="3743809" y="1024519"/>
                  <a:pt x="3789664" y="1057013"/>
                  <a:pt x="3809251" y="1103323"/>
                </a:cubicBezTo>
                <a:lnTo>
                  <a:pt x="3817639" y="1144873"/>
                </a:lnTo>
                <a:lnTo>
                  <a:pt x="3817639" y="1637618"/>
                </a:lnTo>
                <a:cubicBezTo>
                  <a:pt x="3817639" y="1708878"/>
                  <a:pt x="3875407" y="1766645"/>
                  <a:pt x="3946666" y="1766645"/>
                </a:cubicBezTo>
                <a:lnTo>
                  <a:pt x="3946666" y="1766646"/>
                </a:lnTo>
                <a:cubicBezTo>
                  <a:pt x="4017925" y="1766646"/>
                  <a:pt x="4075692" y="1708879"/>
                  <a:pt x="4075692" y="1637619"/>
                </a:cubicBezTo>
                <a:lnTo>
                  <a:pt x="4075692" y="1479850"/>
                </a:lnTo>
                <a:lnTo>
                  <a:pt x="4096831" y="1443004"/>
                </a:lnTo>
                <a:cubicBezTo>
                  <a:pt x="4116114" y="1419638"/>
                  <a:pt x="4143097" y="1402862"/>
                  <a:pt x="4173895" y="1396560"/>
                </a:cubicBezTo>
                <a:lnTo>
                  <a:pt x="4197375" y="1394193"/>
                </a:lnTo>
                <a:lnTo>
                  <a:pt x="4197375" y="1393455"/>
                </a:lnTo>
                <a:lnTo>
                  <a:pt x="4245443" y="1383751"/>
                </a:lnTo>
                <a:cubicBezTo>
                  <a:pt x="4291752" y="1364163"/>
                  <a:pt x="4324246" y="1318308"/>
                  <a:pt x="4324246" y="1264863"/>
                </a:cubicBezTo>
                <a:lnTo>
                  <a:pt x="4324246" y="1129251"/>
                </a:lnTo>
                <a:lnTo>
                  <a:pt x="4345153" y="1092808"/>
                </a:lnTo>
                <a:cubicBezTo>
                  <a:pt x="4364437" y="1069442"/>
                  <a:pt x="4391419" y="1052666"/>
                  <a:pt x="4422218" y="1046364"/>
                </a:cubicBezTo>
                <a:lnTo>
                  <a:pt x="4445698" y="1043997"/>
                </a:lnTo>
                <a:lnTo>
                  <a:pt x="4445698" y="1043259"/>
                </a:lnTo>
                <a:lnTo>
                  <a:pt x="4493768" y="1033555"/>
                </a:lnTo>
                <a:cubicBezTo>
                  <a:pt x="4540077" y="1013967"/>
                  <a:pt x="4572571" y="968112"/>
                  <a:pt x="4572571" y="914667"/>
                </a:cubicBezTo>
                <a:cubicBezTo>
                  <a:pt x="4585724" y="844227"/>
                  <a:pt x="4551163" y="683044"/>
                  <a:pt x="4572687" y="610914"/>
                </a:cubicBezTo>
                <a:cubicBezTo>
                  <a:pt x="4572687" y="539654"/>
                  <a:pt x="4630454" y="481887"/>
                  <a:pt x="4701714" y="481887"/>
                </a:cubicBezTo>
                <a:cubicBezTo>
                  <a:pt x="4755159" y="481887"/>
                  <a:pt x="4801014" y="514381"/>
                  <a:pt x="4820601" y="560691"/>
                </a:cubicBezTo>
                <a:lnTo>
                  <a:pt x="4828990" y="602240"/>
                </a:lnTo>
                <a:lnTo>
                  <a:pt x="4828990" y="978616"/>
                </a:lnTo>
                <a:cubicBezTo>
                  <a:pt x="4828990" y="1032061"/>
                  <a:pt x="4861484" y="1077916"/>
                  <a:pt x="4907793" y="1097504"/>
                </a:cubicBezTo>
                <a:lnTo>
                  <a:pt x="4955863" y="1107208"/>
                </a:lnTo>
                <a:lnTo>
                  <a:pt x="4955863" y="1107946"/>
                </a:lnTo>
                <a:lnTo>
                  <a:pt x="4979343" y="1110313"/>
                </a:lnTo>
                <a:cubicBezTo>
                  <a:pt x="5025541" y="1119766"/>
                  <a:pt x="5063153" y="1152786"/>
                  <a:pt x="5079072" y="1196262"/>
                </a:cubicBezTo>
                <a:lnTo>
                  <a:pt x="5081276" y="1208752"/>
                </a:lnTo>
                <a:lnTo>
                  <a:pt x="5081276" y="1574006"/>
                </a:lnTo>
                <a:cubicBezTo>
                  <a:pt x="5081276" y="1645266"/>
                  <a:pt x="5139043" y="1703033"/>
                  <a:pt x="5210303" y="1703033"/>
                </a:cubicBezTo>
                <a:lnTo>
                  <a:pt x="5210302" y="1703034"/>
                </a:lnTo>
                <a:cubicBezTo>
                  <a:pt x="5281562" y="1703034"/>
                  <a:pt x="5339329" y="1645267"/>
                  <a:pt x="5339329" y="1574007"/>
                </a:cubicBezTo>
                <a:lnTo>
                  <a:pt x="5339329" y="1440099"/>
                </a:lnTo>
                <a:lnTo>
                  <a:pt x="5341533" y="1427609"/>
                </a:lnTo>
                <a:cubicBezTo>
                  <a:pt x="5357452" y="1384133"/>
                  <a:pt x="5395064" y="1351113"/>
                  <a:pt x="5441262" y="1341660"/>
                </a:cubicBezTo>
                <a:lnTo>
                  <a:pt x="5464742" y="1339293"/>
                </a:lnTo>
                <a:lnTo>
                  <a:pt x="5464742" y="1338555"/>
                </a:lnTo>
                <a:lnTo>
                  <a:pt x="5512812" y="1328851"/>
                </a:lnTo>
                <a:cubicBezTo>
                  <a:pt x="5559121" y="1309263"/>
                  <a:pt x="5591615" y="1263408"/>
                  <a:pt x="5591615" y="1209963"/>
                </a:cubicBezTo>
                <a:lnTo>
                  <a:pt x="5591615" y="1056559"/>
                </a:lnTo>
                <a:lnTo>
                  <a:pt x="5593804" y="1045715"/>
                </a:lnTo>
                <a:cubicBezTo>
                  <a:pt x="5613392" y="999405"/>
                  <a:pt x="5659247" y="966911"/>
                  <a:pt x="5712692" y="966911"/>
                </a:cubicBezTo>
                <a:cubicBezTo>
                  <a:pt x="5766137" y="966911"/>
                  <a:pt x="5811992" y="999405"/>
                  <a:pt x="5831579" y="1045715"/>
                </a:cubicBezTo>
                <a:lnTo>
                  <a:pt x="5839968" y="1087265"/>
                </a:lnTo>
                <a:lnTo>
                  <a:pt x="5839968" y="1201249"/>
                </a:lnTo>
                <a:cubicBezTo>
                  <a:pt x="5839968" y="1254694"/>
                  <a:pt x="5872462" y="1300549"/>
                  <a:pt x="5918771" y="1320137"/>
                </a:cubicBezTo>
                <a:lnTo>
                  <a:pt x="5966841" y="1329841"/>
                </a:lnTo>
                <a:lnTo>
                  <a:pt x="5966841" y="1330579"/>
                </a:lnTo>
                <a:lnTo>
                  <a:pt x="5990321" y="1332946"/>
                </a:lnTo>
                <a:cubicBezTo>
                  <a:pt x="6021119" y="1339248"/>
                  <a:pt x="6048102" y="1356024"/>
                  <a:pt x="6067385" y="1379390"/>
                </a:cubicBezTo>
                <a:lnTo>
                  <a:pt x="6086055" y="1411932"/>
                </a:lnTo>
                <a:lnTo>
                  <a:pt x="6086055" y="1458670"/>
                </a:lnTo>
                <a:cubicBezTo>
                  <a:pt x="6086055" y="1529930"/>
                  <a:pt x="6143822" y="1587697"/>
                  <a:pt x="6215082" y="1587697"/>
                </a:cubicBezTo>
                <a:lnTo>
                  <a:pt x="6215081" y="1587698"/>
                </a:lnTo>
                <a:cubicBezTo>
                  <a:pt x="6286341" y="1587698"/>
                  <a:pt x="6344108" y="1529931"/>
                  <a:pt x="6344108" y="1458671"/>
                </a:cubicBezTo>
                <a:lnTo>
                  <a:pt x="6344108" y="1149725"/>
                </a:lnTo>
                <a:lnTo>
                  <a:pt x="6347706" y="1131906"/>
                </a:lnTo>
                <a:cubicBezTo>
                  <a:pt x="6367293" y="1085596"/>
                  <a:pt x="6413148" y="1053102"/>
                  <a:pt x="6466593" y="1053102"/>
                </a:cubicBezTo>
                <a:cubicBezTo>
                  <a:pt x="6520038" y="1053102"/>
                  <a:pt x="6565893" y="1085596"/>
                  <a:pt x="6585481" y="1131906"/>
                </a:cubicBezTo>
                <a:lnTo>
                  <a:pt x="6595619" y="1182125"/>
                </a:lnTo>
                <a:cubicBezTo>
                  <a:pt x="6597309" y="1339988"/>
                  <a:pt x="6574115" y="1908089"/>
                  <a:pt x="6595620" y="2079087"/>
                </a:cubicBezTo>
                <a:cubicBezTo>
                  <a:pt x="6595620" y="2150347"/>
                  <a:pt x="6653387" y="2208114"/>
                  <a:pt x="6724647" y="2208114"/>
                </a:cubicBezTo>
                <a:lnTo>
                  <a:pt x="6724646" y="2208115"/>
                </a:lnTo>
                <a:cubicBezTo>
                  <a:pt x="6795906" y="2208115"/>
                  <a:pt x="6853673" y="2150348"/>
                  <a:pt x="6853673" y="2079088"/>
                </a:cubicBezTo>
                <a:lnTo>
                  <a:pt x="6853673" y="1492686"/>
                </a:lnTo>
                <a:lnTo>
                  <a:pt x="6863437" y="1444326"/>
                </a:lnTo>
                <a:cubicBezTo>
                  <a:pt x="6883024" y="1398016"/>
                  <a:pt x="6928879" y="1365522"/>
                  <a:pt x="6982324" y="1365522"/>
                </a:cubicBezTo>
                <a:cubicBezTo>
                  <a:pt x="7035769" y="1365522"/>
                  <a:pt x="7081624" y="1398016"/>
                  <a:pt x="7101212" y="1444326"/>
                </a:cubicBezTo>
                <a:lnTo>
                  <a:pt x="7111350" y="1494545"/>
                </a:lnTo>
                <a:cubicBezTo>
                  <a:pt x="7113040" y="1500161"/>
                  <a:pt x="7089846" y="1459271"/>
                  <a:pt x="7111351" y="1478022"/>
                </a:cubicBezTo>
                <a:cubicBezTo>
                  <a:pt x="7111351" y="1549282"/>
                  <a:pt x="7169118" y="1607049"/>
                  <a:pt x="7240378" y="1607049"/>
                </a:cubicBezTo>
                <a:lnTo>
                  <a:pt x="7240377" y="1607050"/>
                </a:lnTo>
                <a:cubicBezTo>
                  <a:pt x="7311637" y="1607050"/>
                  <a:pt x="7369404" y="1549283"/>
                  <a:pt x="7369404" y="1478023"/>
                </a:cubicBezTo>
                <a:lnTo>
                  <a:pt x="7369404" y="1373382"/>
                </a:lnTo>
                <a:lnTo>
                  <a:pt x="7369656" y="1371953"/>
                </a:lnTo>
                <a:cubicBezTo>
                  <a:pt x="7385575" y="1328477"/>
                  <a:pt x="7423187" y="1295457"/>
                  <a:pt x="7469385" y="1286004"/>
                </a:cubicBezTo>
                <a:lnTo>
                  <a:pt x="7492865" y="1283637"/>
                </a:lnTo>
                <a:lnTo>
                  <a:pt x="7492865" y="1282899"/>
                </a:lnTo>
                <a:lnTo>
                  <a:pt x="7540935" y="1273195"/>
                </a:lnTo>
                <a:cubicBezTo>
                  <a:pt x="7587244" y="1253607"/>
                  <a:pt x="7619738" y="1207752"/>
                  <a:pt x="7619738" y="1154307"/>
                </a:cubicBezTo>
                <a:lnTo>
                  <a:pt x="7619738" y="913438"/>
                </a:lnTo>
                <a:lnTo>
                  <a:pt x="7621927" y="902593"/>
                </a:lnTo>
                <a:cubicBezTo>
                  <a:pt x="7641515" y="856283"/>
                  <a:pt x="7687370" y="823789"/>
                  <a:pt x="7740815" y="823789"/>
                </a:cubicBezTo>
                <a:cubicBezTo>
                  <a:pt x="7794260" y="823789"/>
                  <a:pt x="7840115" y="856283"/>
                  <a:pt x="7859702" y="902593"/>
                </a:cubicBezTo>
                <a:lnTo>
                  <a:pt x="7868091" y="944143"/>
                </a:lnTo>
                <a:lnTo>
                  <a:pt x="7868091" y="1034273"/>
                </a:lnTo>
                <a:cubicBezTo>
                  <a:pt x="7868091" y="1087718"/>
                  <a:pt x="7900585" y="1133573"/>
                  <a:pt x="7946894" y="1153161"/>
                </a:cubicBezTo>
                <a:lnTo>
                  <a:pt x="7994964" y="1162865"/>
                </a:lnTo>
                <a:lnTo>
                  <a:pt x="7994964" y="1163603"/>
                </a:lnTo>
                <a:lnTo>
                  <a:pt x="8018444" y="1165970"/>
                </a:lnTo>
                <a:cubicBezTo>
                  <a:pt x="8064642" y="1175423"/>
                  <a:pt x="8102254" y="1208443"/>
                  <a:pt x="8118173" y="1251919"/>
                </a:cubicBezTo>
                <a:lnTo>
                  <a:pt x="8120176" y="1263269"/>
                </a:lnTo>
                <a:lnTo>
                  <a:pt x="8120176" y="1543289"/>
                </a:lnTo>
                <a:cubicBezTo>
                  <a:pt x="8120176" y="1614549"/>
                  <a:pt x="8177943" y="1672316"/>
                  <a:pt x="8249203" y="1672316"/>
                </a:cubicBezTo>
                <a:lnTo>
                  <a:pt x="8249202" y="1672317"/>
                </a:lnTo>
                <a:cubicBezTo>
                  <a:pt x="8320462" y="1672317"/>
                  <a:pt x="8378229" y="1614550"/>
                  <a:pt x="8378229" y="1543290"/>
                </a:cubicBezTo>
                <a:lnTo>
                  <a:pt x="8378229" y="1274965"/>
                </a:lnTo>
                <a:cubicBezTo>
                  <a:pt x="8378313" y="1274491"/>
                  <a:pt x="8378396" y="1274016"/>
                  <a:pt x="8378480" y="1273542"/>
                </a:cubicBezTo>
                <a:cubicBezTo>
                  <a:pt x="8394399" y="1230066"/>
                  <a:pt x="8432011" y="1197046"/>
                  <a:pt x="8478209" y="1187593"/>
                </a:cubicBezTo>
                <a:lnTo>
                  <a:pt x="8501689" y="1185226"/>
                </a:lnTo>
                <a:lnTo>
                  <a:pt x="8501689" y="1184488"/>
                </a:lnTo>
                <a:lnTo>
                  <a:pt x="8549759" y="1174784"/>
                </a:lnTo>
                <a:cubicBezTo>
                  <a:pt x="8596068" y="1155196"/>
                  <a:pt x="8628562" y="1109341"/>
                  <a:pt x="8628562" y="1055896"/>
                </a:cubicBezTo>
                <a:lnTo>
                  <a:pt x="8628562" y="496103"/>
                </a:lnTo>
                <a:cubicBezTo>
                  <a:pt x="8628569" y="496065"/>
                  <a:pt x="8628575" y="496028"/>
                  <a:pt x="8628582" y="495990"/>
                </a:cubicBezTo>
                <a:cubicBezTo>
                  <a:pt x="8644501" y="452514"/>
                  <a:pt x="8682113" y="419494"/>
                  <a:pt x="8728311" y="410041"/>
                </a:cubicBezTo>
                <a:lnTo>
                  <a:pt x="8751791" y="407674"/>
                </a:lnTo>
                <a:lnTo>
                  <a:pt x="8751791" y="406936"/>
                </a:lnTo>
                <a:lnTo>
                  <a:pt x="8799861" y="397232"/>
                </a:lnTo>
                <a:cubicBezTo>
                  <a:pt x="8846170" y="377644"/>
                  <a:pt x="8878664" y="331789"/>
                  <a:pt x="8878664" y="278344"/>
                </a:cubicBezTo>
                <a:lnTo>
                  <a:pt x="8878664" y="215030"/>
                </a:lnTo>
                <a:lnTo>
                  <a:pt x="8899829" y="178139"/>
                </a:lnTo>
                <a:cubicBezTo>
                  <a:pt x="8919112" y="154773"/>
                  <a:pt x="8946094" y="137997"/>
                  <a:pt x="8976893" y="131695"/>
                </a:cubicBezTo>
                <a:lnTo>
                  <a:pt x="9000373" y="129328"/>
                </a:lnTo>
                <a:lnTo>
                  <a:pt x="9000373" y="128590"/>
                </a:lnTo>
                <a:lnTo>
                  <a:pt x="9048443" y="118886"/>
                </a:lnTo>
                <a:cubicBezTo>
                  <a:pt x="9094752" y="99300"/>
                  <a:pt x="9127246" y="53445"/>
                  <a:pt x="9127246" y="0"/>
                </a:cubicBezTo>
                <a:lnTo>
                  <a:pt x="9127246" y="203342"/>
                </a:lnTo>
                <a:cubicBezTo>
                  <a:pt x="9127246" y="203344"/>
                  <a:pt x="9127247" y="203345"/>
                  <a:pt x="9127247" y="203347"/>
                </a:cubicBezTo>
                <a:cubicBezTo>
                  <a:pt x="9127247" y="1042680"/>
                  <a:pt x="9127246" y="1882015"/>
                  <a:pt x="9127246" y="2721348"/>
                </a:cubicBezTo>
                <a:cubicBezTo>
                  <a:pt x="9127246" y="2774793"/>
                  <a:pt x="9094752" y="2820648"/>
                  <a:pt x="9048443" y="2840234"/>
                </a:cubicBezTo>
                <a:lnTo>
                  <a:pt x="9000373" y="2849938"/>
                </a:lnTo>
                <a:lnTo>
                  <a:pt x="9000373" y="2850676"/>
                </a:lnTo>
                <a:lnTo>
                  <a:pt x="8976893" y="2853043"/>
                </a:lnTo>
                <a:cubicBezTo>
                  <a:pt x="8946094" y="2859345"/>
                  <a:pt x="8919112" y="2876121"/>
                  <a:pt x="8899829" y="2899487"/>
                </a:cubicBezTo>
                <a:lnTo>
                  <a:pt x="8878664" y="2936378"/>
                </a:lnTo>
                <a:lnTo>
                  <a:pt x="8878664" y="2999692"/>
                </a:lnTo>
                <a:cubicBezTo>
                  <a:pt x="8878664" y="3053137"/>
                  <a:pt x="8846170" y="3098992"/>
                  <a:pt x="8799861" y="3118580"/>
                </a:cubicBezTo>
                <a:lnTo>
                  <a:pt x="8751791" y="3128284"/>
                </a:lnTo>
                <a:lnTo>
                  <a:pt x="8751791" y="3129022"/>
                </a:lnTo>
                <a:lnTo>
                  <a:pt x="8728311" y="3131389"/>
                </a:lnTo>
                <a:cubicBezTo>
                  <a:pt x="8682113" y="3140842"/>
                  <a:pt x="8644501" y="3173862"/>
                  <a:pt x="8628582" y="3217338"/>
                </a:cubicBezTo>
                <a:cubicBezTo>
                  <a:pt x="8628575" y="3217376"/>
                  <a:pt x="8628569" y="3217413"/>
                  <a:pt x="8628562" y="3217451"/>
                </a:cubicBezTo>
                <a:lnTo>
                  <a:pt x="8628562" y="3777244"/>
                </a:lnTo>
                <a:cubicBezTo>
                  <a:pt x="8628562" y="3830689"/>
                  <a:pt x="8596068" y="3876544"/>
                  <a:pt x="8549759" y="3896132"/>
                </a:cubicBezTo>
                <a:lnTo>
                  <a:pt x="8501689" y="3905836"/>
                </a:lnTo>
                <a:lnTo>
                  <a:pt x="8501689" y="3906574"/>
                </a:lnTo>
                <a:lnTo>
                  <a:pt x="8478209" y="3908941"/>
                </a:lnTo>
                <a:cubicBezTo>
                  <a:pt x="8432011" y="3918394"/>
                  <a:pt x="8394399" y="3951414"/>
                  <a:pt x="8378480" y="3994890"/>
                </a:cubicBezTo>
                <a:cubicBezTo>
                  <a:pt x="8378396" y="3995364"/>
                  <a:pt x="8378313" y="3995839"/>
                  <a:pt x="8378229" y="3996313"/>
                </a:cubicBezTo>
                <a:lnTo>
                  <a:pt x="8378229" y="4264638"/>
                </a:lnTo>
                <a:cubicBezTo>
                  <a:pt x="8378229" y="4335898"/>
                  <a:pt x="8320462" y="4393665"/>
                  <a:pt x="8249202" y="4393665"/>
                </a:cubicBezTo>
                <a:lnTo>
                  <a:pt x="8249203" y="4393664"/>
                </a:lnTo>
                <a:cubicBezTo>
                  <a:pt x="8177943" y="4393664"/>
                  <a:pt x="8120176" y="4335897"/>
                  <a:pt x="8120176" y="4264637"/>
                </a:cubicBezTo>
                <a:lnTo>
                  <a:pt x="8120176" y="3984617"/>
                </a:lnTo>
                <a:lnTo>
                  <a:pt x="8118173" y="3973267"/>
                </a:lnTo>
                <a:cubicBezTo>
                  <a:pt x="8102254" y="3929791"/>
                  <a:pt x="8064642" y="3896771"/>
                  <a:pt x="8018444" y="3887318"/>
                </a:cubicBezTo>
                <a:lnTo>
                  <a:pt x="7994964" y="3884951"/>
                </a:lnTo>
                <a:lnTo>
                  <a:pt x="7994964" y="3884213"/>
                </a:lnTo>
                <a:lnTo>
                  <a:pt x="7946894" y="3874509"/>
                </a:lnTo>
                <a:cubicBezTo>
                  <a:pt x="7900585" y="3854921"/>
                  <a:pt x="7868091" y="3809066"/>
                  <a:pt x="7868091" y="3755621"/>
                </a:cubicBezTo>
                <a:lnTo>
                  <a:pt x="7868091" y="3665491"/>
                </a:lnTo>
                <a:lnTo>
                  <a:pt x="7859702" y="3623941"/>
                </a:lnTo>
                <a:cubicBezTo>
                  <a:pt x="7840115" y="3577631"/>
                  <a:pt x="7794260" y="3545137"/>
                  <a:pt x="7740815" y="3545137"/>
                </a:cubicBezTo>
                <a:cubicBezTo>
                  <a:pt x="7687370" y="3545137"/>
                  <a:pt x="7641515" y="3577631"/>
                  <a:pt x="7621927" y="3623941"/>
                </a:cubicBezTo>
                <a:lnTo>
                  <a:pt x="7619738" y="3634786"/>
                </a:lnTo>
                <a:lnTo>
                  <a:pt x="7619738" y="3875655"/>
                </a:lnTo>
                <a:cubicBezTo>
                  <a:pt x="7619738" y="3929100"/>
                  <a:pt x="7587244" y="3974955"/>
                  <a:pt x="7540935" y="3994543"/>
                </a:cubicBezTo>
                <a:lnTo>
                  <a:pt x="7492865" y="4004247"/>
                </a:lnTo>
                <a:lnTo>
                  <a:pt x="7492865" y="4004985"/>
                </a:lnTo>
                <a:lnTo>
                  <a:pt x="7469385" y="4007352"/>
                </a:lnTo>
                <a:cubicBezTo>
                  <a:pt x="7423187" y="4016805"/>
                  <a:pt x="7385575" y="4049825"/>
                  <a:pt x="7369656" y="4093301"/>
                </a:cubicBezTo>
                <a:lnTo>
                  <a:pt x="7369404" y="4094730"/>
                </a:lnTo>
                <a:lnTo>
                  <a:pt x="7369404" y="4199371"/>
                </a:lnTo>
                <a:cubicBezTo>
                  <a:pt x="7369404" y="4270631"/>
                  <a:pt x="7311637" y="4328398"/>
                  <a:pt x="7240377" y="4328398"/>
                </a:cubicBezTo>
                <a:lnTo>
                  <a:pt x="7240378" y="4328397"/>
                </a:lnTo>
                <a:cubicBezTo>
                  <a:pt x="7169118" y="4328397"/>
                  <a:pt x="7111351" y="4270630"/>
                  <a:pt x="7111351" y="4199370"/>
                </a:cubicBezTo>
                <a:lnTo>
                  <a:pt x="7111351" y="2368051"/>
                </a:lnTo>
                <a:cubicBezTo>
                  <a:pt x="7111351" y="2983998"/>
                  <a:pt x="7111350" y="3599946"/>
                  <a:pt x="7111350" y="4215893"/>
                </a:cubicBezTo>
                <a:lnTo>
                  <a:pt x="7101212" y="4165674"/>
                </a:lnTo>
                <a:cubicBezTo>
                  <a:pt x="7081624" y="4119364"/>
                  <a:pt x="7035769" y="4086870"/>
                  <a:pt x="6982324" y="4086870"/>
                </a:cubicBezTo>
                <a:cubicBezTo>
                  <a:pt x="6928879" y="4086870"/>
                  <a:pt x="6883024" y="4119364"/>
                  <a:pt x="6863437" y="4165674"/>
                </a:cubicBezTo>
                <a:lnTo>
                  <a:pt x="6853673" y="4214034"/>
                </a:lnTo>
                <a:lnTo>
                  <a:pt x="6853673" y="4800436"/>
                </a:lnTo>
                <a:cubicBezTo>
                  <a:pt x="6853673" y="4871696"/>
                  <a:pt x="6795906" y="4929463"/>
                  <a:pt x="6724646" y="4929463"/>
                </a:cubicBezTo>
                <a:lnTo>
                  <a:pt x="6724647" y="4929462"/>
                </a:lnTo>
                <a:cubicBezTo>
                  <a:pt x="6653387" y="4929462"/>
                  <a:pt x="6595620" y="4871695"/>
                  <a:pt x="6595620" y="4800435"/>
                </a:cubicBezTo>
                <a:lnTo>
                  <a:pt x="6595620" y="2368051"/>
                </a:lnTo>
                <a:cubicBezTo>
                  <a:pt x="6595620" y="2879858"/>
                  <a:pt x="6595619" y="3391666"/>
                  <a:pt x="6595619" y="3903473"/>
                </a:cubicBezTo>
                <a:lnTo>
                  <a:pt x="6585481" y="3853254"/>
                </a:lnTo>
                <a:cubicBezTo>
                  <a:pt x="6565893" y="3806944"/>
                  <a:pt x="6520038" y="3774450"/>
                  <a:pt x="6466593" y="3774450"/>
                </a:cubicBezTo>
                <a:cubicBezTo>
                  <a:pt x="6413148" y="3774450"/>
                  <a:pt x="6367293" y="3806944"/>
                  <a:pt x="6347706" y="3853254"/>
                </a:cubicBezTo>
                <a:lnTo>
                  <a:pt x="6344108" y="3871073"/>
                </a:lnTo>
                <a:lnTo>
                  <a:pt x="6344108" y="4180019"/>
                </a:lnTo>
                <a:cubicBezTo>
                  <a:pt x="6344108" y="4251279"/>
                  <a:pt x="6286341" y="4309046"/>
                  <a:pt x="6215081" y="4309046"/>
                </a:cubicBezTo>
                <a:lnTo>
                  <a:pt x="6215082" y="4309045"/>
                </a:lnTo>
                <a:cubicBezTo>
                  <a:pt x="6143822" y="4309045"/>
                  <a:pt x="6086055" y="4251278"/>
                  <a:pt x="6086055" y="4180018"/>
                </a:cubicBezTo>
                <a:lnTo>
                  <a:pt x="6086055" y="4133280"/>
                </a:lnTo>
                <a:lnTo>
                  <a:pt x="6067385" y="4100738"/>
                </a:lnTo>
                <a:cubicBezTo>
                  <a:pt x="6048102" y="4077372"/>
                  <a:pt x="6021119" y="4060596"/>
                  <a:pt x="5990321" y="4054294"/>
                </a:cubicBezTo>
                <a:lnTo>
                  <a:pt x="5966841" y="4051927"/>
                </a:lnTo>
                <a:lnTo>
                  <a:pt x="5966841" y="4051189"/>
                </a:lnTo>
                <a:lnTo>
                  <a:pt x="5918771" y="4041485"/>
                </a:lnTo>
                <a:cubicBezTo>
                  <a:pt x="5872462" y="4021897"/>
                  <a:pt x="5839968" y="3976042"/>
                  <a:pt x="5839968" y="3922597"/>
                </a:cubicBezTo>
                <a:lnTo>
                  <a:pt x="5839968" y="3808613"/>
                </a:lnTo>
                <a:lnTo>
                  <a:pt x="5831579" y="3767063"/>
                </a:lnTo>
                <a:cubicBezTo>
                  <a:pt x="5811992" y="3720753"/>
                  <a:pt x="5766137" y="3688259"/>
                  <a:pt x="5712692" y="3688259"/>
                </a:cubicBezTo>
                <a:cubicBezTo>
                  <a:pt x="5659247" y="3688259"/>
                  <a:pt x="5613392" y="3720753"/>
                  <a:pt x="5593804" y="3767063"/>
                </a:cubicBezTo>
                <a:lnTo>
                  <a:pt x="5591615" y="3777907"/>
                </a:lnTo>
                <a:lnTo>
                  <a:pt x="5591615" y="3931311"/>
                </a:lnTo>
                <a:cubicBezTo>
                  <a:pt x="5591615" y="3984756"/>
                  <a:pt x="5559121" y="4030611"/>
                  <a:pt x="5512812" y="4050199"/>
                </a:cubicBezTo>
                <a:lnTo>
                  <a:pt x="5464742" y="4059903"/>
                </a:lnTo>
                <a:lnTo>
                  <a:pt x="5464742" y="4060641"/>
                </a:lnTo>
                <a:lnTo>
                  <a:pt x="5441262" y="4063008"/>
                </a:lnTo>
                <a:cubicBezTo>
                  <a:pt x="5395064" y="4072461"/>
                  <a:pt x="5357452" y="4105481"/>
                  <a:pt x="5341533" y="4148957"/>
                </a:cubicBezTo>
                <a:lnTo>
                  <a:pt x="5339329" y="4161447"/>
                </a:lnTo>
                <a:lnTo>
                  <a:pt x="5339329" y="4295355"/>
                </a:lnTo>
                <a:cubicBezTo>
                  <a:pt x="5339329" y="4366615"/>
                  <a:pt x="5281562" y="4424382"/>
                  <a:pt x="5210302" y="4424382"/>
                </a:cubicBezTo>
                <a:lnTo>
                  <a:pt x="5210303" y="4424381"/>
                </a:lnTo>
                <a:cubicBezTo>
                  <a:pt x="5139043" y="4424381"/>
                  <a:pt x="5081276" y="4366614"/>
                  <a:pt x="5081276" y="4295354"/>
                </a:cubicBezTo>
                <a:lnTo>
                  <a:pt x="5081276" y="3930100"/>
                </a:lnTo>
                <a:lnTo>
                  <a:pt x="5079072" y="3917610"/>
                </a:lnTo>
                <a:cubicBezTo>
                  <a:pt x="5063153" y="3874134"/>
                  <a:pt x="5025541" y="3841114"/>
                  <a:pt x="4979343" y="3831661"/>
                </a:cubicBezTo>
                <a:lnTo>
                  <a:pt x="4955863" y="3829294"/>
                </a:lnTo>
                <a:lnTo>
                  <a:pt x="4955863" y="3828556"/>
                </a:lnTo>
                <a:lnTo>
                  <a:pt x="4907793" y="3818852"/>
                </a:lnTo>
                <a:cubicBezTo>
                  <a:pt x="4861484" y="3799264"/>
                  <a:pt x="4828990" y="3753409"/>
                  <a:pt x="4828990" y="3699964"/>
                </a:cubicBezTo>
                <a:lnTo>
                  <a:pt x="4828990" y="3323588"/>
                </a:lnTo>
                <a:lnTo>
                  <a:pt x="4820601" y="3282039"/>
                </a:lnTo>
                <a:cubicBezTo>
                  <a:pt x="4801014" y="3235729"/>
                  <a:pt x="4755159" y="3203235"/>
                  <a:pt x="4701714" y="3203235"/>
                </a:cubicBezTo>
                <a:cubicBezTo>
                  <a:pt x="4630454" y="3203235"/>
                  <a:pt x="4572687" y="3261002"/>
                  <a:pt x="4572687" y="3332262"/>
                </a:cubicBezTo>
                <a:lnTo>
                  <a:pt x="4572687" y="2368051"/>
                </a:lnTo>
                <a:lnTo>
                  <a:pt x="4572572" y="2368051"/>
                </a:lnTo>
                <a:cubicBezTo>
                  <a:pt x="4572572" y="2790706"/>
                  <a:pt x="4572571" y="3213360"/>
                  <a:pt x="4572571" y="3636015"/>
                </a:cubicBezTo>
                <a:cubicBezTo>
                  <a:pt x="4572571" y="3689460"/>
                  <a:pt x="4540077" y="3735315"/>
                  <a:pt x="4493768" y="3754903"/>
                </a:cubicBezTo>
                <a:lnTo>
                  <a:pt x="4445698" y="3764607"/>
                </a:lnTo>
                <a:lnTo>
                  <a:pt x="4445698" y="3765345"/>
                </a:lnTo>
                <a:lnTo>
                  <a:pt x="4422218" y="3767712"/>
                </a:lnTo>
                <a:cubicBezTo>
                  <a:pt x="4391419" y="3774014"/>
                  <a:pt x="4364437" y="3790790"/>
                  <a:pt x="4345153" y="3814156"/>
                </a:cubicBezTo>
                <a:lnTo>
                  <a:pt x="4324246" y="3850599"/>
                </a:lnTo>
                <a:lnTo>
                  <a:pt x="4324246" y="3986211"/>
                </a:lnTo>
                <a:cubicBezTo>
                  <a:pt x="4324246" y="4039656"/>
                  <a:pt x="4291752" y="4085511"/>
                  <a:pt x="4245443" y="4105099"/>
                </a:cubicBezTo>
                <a:lnTo>
                  <a:pt x="4197375" y="4114803"/>
                </a:lnTo>
                <a:lnTo>
                  <a:pt x="4197375" y="4115541"/>
                </a:lnTo>
                <a:lnTo>
                  <a:pt x="4173895" y="4117908"/>
                </a:lnTo>
                <a:cubicBezTo>
                  <a:pt x="4143097" y="4124210"/>
                  <a:pt x="4116114" y="4140986"/>
                  <a:pt x="4096831" y="4164352"/>
                </a:cubicBezTo>
                <a:lnTo>
                  <a:pt x="4075692" y="4201198"/>
                </a:lnTo>
                <a:lnTo>
                  <a:pt x="4075692" y="4358967"/>
                </a:lnTo>
                <a:cubicBezTo>
                  <a:pt x="4075692" y="4430227"/>
                  <a:pt x="4017925" y="4487994"/>
                  <a:pt x="3946666" y="4487994"/>
                </a:cubicBezTo>
                <a:lnTo>
                  <a:pt x="3946666" y="4487993"/>
                </a:lnTo>
                <a:cubicBezTo>
                  <a:pt x="3875407" y="4487993"/>
                  <a:pt x="3817639" y="4430226"/>
                  <a:pt x="3817639" y="4358966"/>
                </a:cubicBezTo>
                <a:lnTo>
                  <a:pt x="3817639" y="3866221"/>
                </a:lnTo>
                <a:lnTo>
                  <a:pt x="3809251" y="3824671"/>
                </a:lnTo>
                <a:cubicBezTo>
                  <a:pt x="3789664" y="3778361"/>
                  <a:pt x="3743809" y="3745867"/>
                  <a:pt x="3690364" y="3745867"/>
                </a:cubicBezTo>
                <a:cubicBezTo>
                  <a:pt x="3636919" y="3745867"/>
                  <a:pt x="3591064" y="3778361"/>
                  <a:pt x="3571477" y="3824671"/>
                </a:cubicBezTo>
                <a:lnTo>
                  <a:pt x="3570990" y="3827081"/>
                </a:lnTo>
                <a:lnTo>
                  <a:pt x="3570990" y="4082222"/>
                </a:lnTo>
                <a:cubicBezTo>
                  <a:pt x="3570990" y="4135667"/>
                  <a:pt x="3538496" y="4181522"/>
                  <a:pt x="3492186" y="4201110"/>
                </a:cubicBezTo>
                <a:lnTo>
                  <a:pt x="3448386" y="4209952"/>
                </a:lnTo>
                <a:lnTo>
                  <a:pt x="3448386" y="4211318"/>
                </a:lnTo>
                <a:lnTo>
                  <a:pt x="3424906" y="4213685"/>
                </a:lnTo>
                <a:cubicBezTo>
                  <a:pt x="3378708" y="4223138"/>
                  <a:pt x="3341096" y="4256158"/>
                  <a:pt x="3325177" y="4299634"/>
                </a:cubicBezTo>
                <a:lnTo>
                  <a:pt x="3316976" y="4346105"/>
                </a:lnTo>
                <a:lnTo>
                  <a:pt x="3316976" y="4813274"/>
                </a:lnTo>
                <a:cubicBezTo>
                  <a:pt x="3316976" y="4884534"/>
                  <a:pt x="3259209" y="4942301"/>
                  <a:pt x="3187949" y="4942301"/>
                </a:cubicBezTo>
                <a:lnTo>
                  <a:pt x="3187950" y="4942302"/>
                </a:lnTo>
                <a:cubicBezTo>
                  <a:pt x="3116689" y="4942302"/>
                  <a:pt x="3058923" y="4884535"/>
                  <a:pt x="3058923" y="4813275"/>
                </a:cubicBezTo>
                <a:lnTo>
                  <a:pt x="3058923" y="4161130"/>
                </a:lnTo>
                <a:lnTo>
                  <a:pt x="3042906" y="4134731"/>
                </a:lnTo>
                <a:cubicBezTo>
                  <a:pt x="3019241" y="4106055"/>
                  <a:pt x="2983427" y="4087777"/>
                  <a:pt x="2943343" y="4087777"/>
                </a:cubicBezTo>
                <a:cubicBezTo>
                  <a:pt x="2889899" y="4087777"/>
                  <a:pt x="2844043" y="4120271"/>
                  <a:pt x="2824456" y="4166581"/>
                </a:cubicBezTo>
                <a:lnTo>
                  <a:pt x="2822000" y="4178741"/>
                </a:lnTo>
                <a:lnTo>
                  <a:pt x="2822000" y="4686463"/>
                </a:lnTo>
                <a:cubicBezTo>
                  <a:pt x="2822000" y="4757723"/>
                  <a:pt x="2764233" y="4815490"/>
                  <a:pt x="2692973" y="4815490"/>
                </a:cubicBezTo>
                <a:lnTo>
                  <a:pt x="2692974" y="4815489"/>
                </a:lnTo>
                <a:cubicBezTo>
                  <a:pt x="2621714" y="4815489"/>
                  <a:pt x="2563948" y="4757722"/>
                  <a:pt x="2563948" y="4686462"/>
                </a:cubicBezTo>
                <a:lnTo>
                  <a:pt x="2563948" y="2368051"/>
                </a:lnTo>
                <a:lnTo>
                  <a:pt x="2563947" y="2368051"/>
                </a:lnTo>
                <a:cubicBezTo>
                  <a:pt x="2563947" y="3132478"/>
                  <a:pt x="2563946" y="3896906"/>
                  <a:pt x="2563946" y="4661333"/>
                </a:cubicBezTo>
                <a:lnTo>
                  <a:pt x="2553807" y="4611115"/>
                </a:lnTo>
                <a:cubicBezTo>
                  <a:pt x="2534220" y="4564805"/>
                  <a:pt x="2488365" y="4532311"/>
                  <a:pt x="2434920" y="4532311"/>
                </a:cubicBezTo>
                <a:cubicBezTo>
                  <a:pt x="2363660" y="4532311"/>
                  <a:pt x="2305893" y="4590078"/>
                  <a:pt x="2305893" y="4661338"/>
                </a:cubicBezTo>
                <a:lnTo>
                  <a:pt x="2305893" y="5458809"/>
                </a:lnTo>
                <a:cubicBezTo>
                  <a:pt x="2305893" y="5530069"/>
                  <a:pt x="2248126" y="5587836"/>
                  <a:pt x="2176866" y="5587836"/>
                </a:cubicBezTo>
                <a:lnTo>
                  <a:pt x="2176867" y="5587835"/>
                </a:lnTo>
                <a:cubicBezTo>
                  <a:pt x="2105606" y="5587835"/>
                  <a:pt x="2047839" y="5530068"/>
                  <a:pt x="2047839" y="5458808"/>
                </a:cubicBezTo>
                <a:lnTo>
                  <a:pt x="2047839" y="2737460"/>
                </a:lnTo>
                <a:cubicBezTo>
                  <a:pt x="2047839" y="2808720"/>
                  <a:pt x="2105606" y="2866487"/>
                  <a:pt x="2176867" y="2866487"/>
                </a:cubicBezTo>
                <a:lnTo>
                  <a:pt x="2176866" y="2866488"/>
                </a:lnTo>
                <a:cubicBezTo>
                  <a:pt x="2248126" y="2866488"/>
                  <a:pt x="2305893" y="2808721"/>
                  <a:pt x="2305893" y="2737461"/>
                </a:cubicBezTo>
                <a:lnTo>
                  <a:pt x="2305893" y="1939990"/>
                </a:lnTo>
                <a:cubicBezTo>
                  <a:pt x="2305893" y="1868730"/>
                  <a:pt x="2363660" y="1810963"/>
                  <a:pt x="2434920" y="1810963"/>
                </a:cubicBezTo>
                <a:cubicBezTo>
                  <a:pt x="2488365" y="1810963"/>
                  <a:pt x="2534220" y="1843457"/>
                  <a:pt x="2553807" y="1889767"/>
                </a:cubicBezTo>
                <a:lnTo>
                  <a:pt x="2563946" y="1939985"/>
                </a:lnTo>
                <a:close/>
                <a:moveTo>
                  <a:pt x="9557" y="2368051"/>
                </a:moveTo>
                <a:cubicBezTo>
                  <a:pt x="9557" y="2251630"/>
                  <a:pt x="-11947" y="1764442"/>
                  <a:pt x="9558" y="1669526"/>
                </a:cubicBezTo>
                <a:cubicBezTo>
                  <a:pt x="9558" y="1740786"/>
                  <a:pt x="67325" y="1798553"/>
                  <a:pt x="138585" y="1798553"/>
                </a:cubicBezTo>
                <a:lnTo>
                  <a:pt x="138584" y="1798554"/>
                </a:lnTo>
                <a:cubicBezTo>
                  <a:pt x="209844" y="1798554"/>
                  <a:pt x="267611" y="1740787"/>
                  <a:pt x="267611" y="1669527"/>
                </a:cubicBezTo>
                <a:lnTo>
                  <a:pt x="267611" y="1580609"/>
                </a:lnTo>
                <a:lnTo>
                  <a:pt x="271209" y="1562790"/>
                </a:lnTo>
                <a:cubicBezTo>
                  <a:pt x="290796" y="1516480"/>
                  <a:pt x="336651" y="1483986"/>
                  <a:pt x="390096" y="1483986"/>
                </a:cubicBezTo>
                <a:cubicBezTo>
                  <a:pt x="443541" y="1483986"/>
                  <a:pt x="489396" y="1516480"/>
                  <a:pt x="508984" y="1562790"/>
                </a:cubicBezTo>
                <a:lnTo>
                  <a:pt x="519122" y="1613009"/>
                </a:lnTo>
                <a:cubicBezTo>
                  <a:pt x="520812" y="1720382"/>
                  <a:pt x="497618" y="2086521"/>
                  <a:pt x="519123" y="2207029"/>
                </a:cubicBezTo>
                <a:cubicBezTo>
                  <a:pt x="519123" y="2278289"/>
                  <a:pt x="576890" y="2336056"/>
                  <a:pt x="648150" y="2336056"/>
                </a:cubicBezTo>
                <a:lnTo>
                  <a:pt x="648149" y="2336057"/>
                </a:lnTo>
                <a:cubicBezTo>
                  <a:pt x="719409" y="2336057"/>
                  <a:pt x="777176" y="2278290"/>
                  <a:pt x="777176" y="2207030"/>
                </a:cubicBezTo>
                <a:lnTo>
                  <a:pt x="777176" y="2121691"/>
                </a:lnTo>
                <a:lnTo>
                  <a:pt x="786940" y="2073330"/>
                </a:lnTo>
                <a:cubicBezTo>
                  <a:pt x="806527" y="2027020"/>
                  <a:pt x="852382" y="1994526"/>
                  <a:pt x="905827" y="1994526"/>
                </a:cubicBezTo>
                <a:cubicBezTo>
                  <a:pt x="959272" y="1994526"/>
                  <a:pt x="1005127" y="2027020"/>
                  <a:pt x="1024715" y="2073330"/>
                </a:cubicBezTo>
                <a:lnTo>
                  <a:pt x="1034853" y="2123549"/>
                </a:lnTo>
                <a:cubicBezTo>
                  <a:pt x="1036543" y="2129165"/>
                  <a:pt x="1013349" y="2088275"/>
                  <a:pt x="1034854" y="2107026"/>
                </a:cubicBezTo>
                <a:cubicBezTo>
                  <a:pt x="1034854" y="2178286"/>
                  <a:pt x="1092622" y="2236053"/>
                  <a:pt x="1163882" y="2236053"/>
                </a:cubicBezTo>
                <a:lnTo>
                  <a:pt x="1163882" y="2236054"/>
                </a:lnTo>
                <a:cubicBezTo>
                  <a:pt x="1235141" y="2236054"/>
                  <a:pt x="1292908" y="2178287"/>
                  <a:pt x="1292908" y="2107027"/>
                </a:cubicBezTo>
                <a:lnTo>
                  <a:pt x="1292908" y="1846330"/>
                </a:lnTo>
                <a:lnTo>
                  <a:pt x="1293622" y="1842797"/>
                </a:lnTo>
                <a:cubicBezTo>
                  <a:pt x="1313209" y="1796487"/>
                  <a:pt x="1359065" y="1763993"/>
                  <a:pt x="1412510" y="1763993"/>
                </a:cubicBezTo>
                <a:cubicBezTo>
                  <a:pt x="1465954" y="1763993"/>
                  <a:pt x="1511810" y="1796487"/>
                  <a:pt x="1531396" y="1842797"/>
                </a:cubicBezTo>
                <a:lnTo>
                  <a:pt x="1532109" y="1846328"/>
                </a:lnTo>
                <a:lnTo>
                  <a:pt x="1532109" y="2019218"/>
                </a:lnTo>
                <a:cubicBezTo>
                  <a:pt x="1532109" y="2090478"/>
                  <a:pt x="1589875" y="2148245"/>
                  <a:pt x="1661135" y="2148245"/>
                </a:cubicBezTo>
                <a:lnTo>
                  <a:pt x="1661134" y="2148246"/>
                </a:lnTo>
                <a:cubicBezTo>
                  <a:pt x="1732394" y="2148246"/>
                  <a:pt x="1790161" y="2090479"/>
                  <a:pt x="1790161" y="2019219"/>
                </a:cubicBezTo>
                <a:lnTo>
                  <a:pt x="1790161" y="1688417"/>
                </a:lnTo>
                <a:lnTo>
                  <a:pt x="1799925" y="1640057"/>
                </a:lnTo>
                <a:cubicBezTo>
                  <a:pt x="1819512" y="1593747"/>
                  <a:pt x="1865367" y="1561253"/>
                  <a:pt x="1918812" y="1561253"/>
                </a:cubicBezTo>
                <a:cubicBezTo>
                  <a:pt x="1972257" y="1561253"/>
                  <a:pt x="2018112" y="1593747"/>
                  <a:pt x="2037700" y="1640057"/>
                </a:cubicBezTo>
                <a:lnTo>
                  <a:pt x="2047838" y="1690276"/>
                </a:lnTo>
                <a:cubicBezTo>
                  <a:pt x="2049528" y="1811608"/>
                  <a:pt x="2047839" y="1914493"/>
                  <a:pt x="2047839" y="2368051"/>
                </a:cubicBezTo>
                <a:cubicBezTo>
                  <a:pt x="2047839" y="3049242"/>
                  <a:pt x="2047838" y="3730433"/>
                  <a:pt x="2047838" y="4411624"/>
                </a:cubicBezTo>
                <a:lnTo>
                  <a:pt x="2037700" y="4361405"/>
                </a:lnTo>
                <a:cubicBezTo>
                  <a:pt x="2018112" y="4315095"/>
                  <a:pt x="1972257" y="4282601"/>
                  <a:pt x="1918812" y="4282601"/>
                </a:cubicBezTo>
                <a:cubicBezTo>
                  <a:pt x="1865367" y="4282601"/>
                  <a:pt x="1819512" y="4315095"/>
                  <a:pt x="1799925" y="4361405"/>
                </a:cubicBezTo>
                <a:lnTo>
                  <a:pt x="1790161" y="4409765"/>
                </a:lnTo>
                <a:lnTo>
                  <a:pt x="1790161" y="4740567"/>
                </a:lnTo>
                <a:cubicBezTo>
                  <a:pt x="1790161" y="4811827"/>
                  <a:pt x="1732394" y="4869594"/>
                  <a:pt x="1661134" y="4869594"/>
                </a:cubicBezTo>
                <a:lnTo>
                  <a:pt x="1661135" y="4869593"/>
                </a:lnTo>
                <a:cubicBezTo>
                  <a:pt x="1589875" y="4869593"/>
                  <a:pt x="1532109" y="4811826"/>
                  <a:pt x="1532109" y="4740566"/>
                </a:cubicBezTo>
                <a:lnTo>
                  <a:pt x="1532109" y="4567676"/>
                </a:lnTo>
                <a:lnTo>
                  <a:pt x="1531396" y="4564145"/>
                </a:lnTo>
                <a:cubicBezTo>
                  <a:pt x="1511810" y="4517835"/>
                  <a:pt x="1465954" y="4485341"/>
                  <a:pt x="1412510" y="4485341"/>
                </a:cubicBezTo>
                <a:cubicBezTo>
                  <a:pt x="1359065" y="4485341"/>
                  <a:pt x="1313209" y="4517835"/>
                  <a:pt x="1293622" y="4564145"/>
                </a:cubicBezTo>
                <a:lnTo>
                  <a:pt x="1292908" y="4567678"/>
                </a:lnTo>
                <a:lnTo>
                  <a:pt x="1292908" y="4828375"/>
                </a:lnTo>
                <a:cubicBezTo>
                  <a:pt x="1292908" y="4899635"/>
                  <a:pt x="1235141" y="4957402"/>
                  <a:pt x="1163882" y="4957402"/>
                </a:cubicBezTo>
                <a:lnTo>
                  <a:pt x="1163882" y="4957401"/>
                </a:lnTo>
                <a:cubicBezTo>
                  <a:pt x="1092622" y="4957401"/>
                  <a:pt x="1034854" y="4899634"/>
                  <a:pt x="1034854" y="4828374"/>
                </a:cubicBezTo>
                <a:lnTo>
                  <a:pt x="1034854" y="2368051"/>
                </a:lnTo>
                <a:cubicBezTo>
                  <a:pt x="1034854" y="3193666"/>
                  <a:pt x="1034853" y="4019282"/>
                  <a:pt x="1034853" y="4844897"/>
                </a:cubicBezTo>
                <a:lnTo>
                  <a:pt x="1024715" y="4794678"/>
                </a:lnTo>
                <a:cubicBezTo>
                  <a:pt x="1005127" y="4748368"/>
                  <a:pt x="959272" y="4715874"/>
                  <a:pt x="905827" y="4715874"/>
                </a:cubicBezTo>
                <a:cubicBezTo>
                  <a:pt x="852382" y="4715874"/>
                  <a:pt x="806527" y="4748368"/>
                  <a:pt x="786940" y="4794678"/>
                </a:cubicBezTo>
                <a:lnTo>
                  <a:pt x="777176" y="4843039"/>
                </a:lnTo>
                <a:lnTo>
                  <a:pt x="777176" y="4928378"/>
                </a:lnTo>
                <a:cubicBezTo>
                  <a:pt x="777176" y="4999638"/>
                  <a:pt x="719409" y="5057405"/>
                  <a:pt x="648149" y="5057405"/>
                </a:cubicBezTo>
                <a:lnTo>
                  <a:pt x="648150" y="5057404"/>
                </a:lnTo>
                <a:cubicBezTo>
                  <a:pt x="576890" y="5057404"/>
                  <a:pt x="519123" y="4999637"/>
                  <a:pt x="519123" y="4928377"/>
                </a:cubicBezTo>
                <a:lnTo>
                  <a:pt x="519123" y="2368051"/>
                </a:lnTo>
                <a:cubicBezTo>
                  <a:pt x="519123" y="3023486"/>
                  <a:pt x="519122" y="3678922"/>
                  <a:pt x="519122" y="4334357"/>
                </a:cubicBezTo>
                <a:lnTo>
                  <a:pt x="508984" y="4284138"/>
                </a:lnTo>
                <a:cubicBezTo>
                  <a:pt x="489396" y="4237828"/>
                  <a:pt x="443541" y="4205334"/>
                  <a:pt x="390096" y="4205334"/>
                </a:cubicBezTo>
                <a:cubicBezTo>
                  <a:pt x="336651" y="4205334"/>
                  <a:pt x="290796" y="4237828"/>
                  <a:pt x="271209" y="4284138"/>
                </a:cubicBezTo>
                <a:lnTo>
                  <a:pt x="267611" y="4301957"/>
                </a:lnTo>
                <a:lnTo>
                  <a:pt x="267611" y="4390875"/>
                </a:lnTo>
                <a:cubicBezTo>
                  <a:pt x="267611" y="4462135"/>
                  <a:pt x="209844" y="4519902"/>
                  <a:pt x="138584" y="4519902"/>
                </a:cubicBezTo>
                <a:lnTo>
                  <a:pt x="138585" y="4519901"/>
                </a:lnTo>
                <a:cubicBezTo>
                  <a:pt x="67325" y="4519901"/>
                  <a:pt x="9558" y="4462134"/>
                  <a:pt x="9558" y="4390874"/>
                </a:cubicBezTo>
                <a:lnTo>
                  <a:pt x="9558" y="2368051"/>
                </a:lnTo>
                <a:lnTo>
                  <a:pt x="9557" y="236805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5276918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9117690" cy="4971224"/>
          </a:xfrm>
          <a:custGeom>
            <a:avLst/>
            <a:gdLst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0 w 9117690"/>
              <a:gd name="connsiteY3" fmla="*/ 0 h 4971224"/>
              <a:gd name="connsiteX4" fmla="*/ 9117690 w 9117690"/>
              <a:gd name="connsiteY4" fmla="*/ 0 h 4971224"/>
              <a:gd name="connsiteX5" fmla="*/ 9117689 w 9117690"/>
              <a:gd name="connsiteY5" fmla="*/ 2104736 h 4971224"/>
              <a:gd name="connsiteX6" fmla="*/ 9038886 w 9117690"/>
              <a:gd name="connsiteY6" fmla="*/ 2223622 h 4971224"/>
              <a:gd name="connsiteX7" fmla="*/ 8990816 w 9117690"/>
              <a:gd name="connsiteY7" fmla="*/ 2233326 h 4971224"/>
              <a:gd name="connsiteX8" fmla="*/ 8990816 w 9117690"/>
              <a:gd name="connsiteY8" fmla="*/ 2234064 h 4971224"/>
              <a:gd name="connsiteX9" fmla="*/ 8967336 w 9117690"/>
              <a:gd name="connsiteY9" fmla="*/ 2236431 h 4971224"/>
              <a:gd name="connsiteX10" fmla="*/ 8890272 w 9117690"/>
              <a:gd name="connsiteY10" fmla="*/ 2282875 h 4971224"/>
              <a:gd name="connsiteX11" fmla="*/ 8869107 w 9117690"/>
              <a:gd name="connsiteY11" fmla="*/ 2319766 h 4971224"/>
              <a:gd name="connsiteX12" fmla="*/ 8869107 w 9117690"/>
              <a:gd name="connsiteY12" fmla="*/ 2383080 h 4971224"/>
              <a:gd name="connsiteX13" fmla="*/ 8790304 w 9117690"/>
              <a:gd name="connsiteY13" fmla="*/ 2501968 h 4971224"/>
              <a:gd name="connsiteX14" fmla="*/ 8742234 w 9117690"/>
              <a:gd name="connsiteY14" fmla="*/ 2511672 h 4971224"/>
              <a:gd name="connsiteX15" fmla="*/ 8742234 w 9117690"/>
              <a:gd name="connsiteY15" fmla="*/ 2512410 h 4971224"/>
              <a:gd name="connsiteX16" fmla="*/ 8718754 w 9117690"/>
              <a:gd name="connsiteY16" fmla="*/ 2514777 h 4971224"/>
              <a:gd name="connsiteX17" fmla="*/ 8619025 w 9117690"/>
              <a:gd name="connsiteY17" fmla="*/ 2600726 h 4971224"/>
              <a:gd name="connsiteX18" fmla="*/ 8619005 w 9117690"/>
              <a:gd name="connsiteY18" fmla="*/ 2600839 h 4971224"/>
              <a:gd name="connsiteX19" fmla="*/ 8619005 w 9117690"/>
              <a:gd name="connsiteY19" fmla="*/ 3160632 h 4971224"/>
              <a:gd name="connsiteX20" fmla="*/ 8540202 w 9117690"/>
              <a:gd name="connsiteY20" fmla="*/ 3279520 h 4971224"/>
              <a:gd name="connsiteX21" fmla="*/ 8492132 w 9117690"/>
              <a:gd name="connsiteY21" fmla="*/ 3289224 h 4971224"/>
              <a:gd name="connsiteX22" fmla="*/ 8492132 w 9117690"/>
              <a:gd name="connsiteY22" fmla="*/ 3289962 h 4971224"/>
              <a:gd name="connsiteX23" fmla="*/ 8468652 w 9117690"/>
              <a:gd name="connsiteY23" fmla="*/ 3292329 h 4971224"/>
              <a:gd name="connsiteX24" fmla="*/ 8368923 w 9117690"/>
              <a:gd name="connsiteY24" fmla="*/ 3378278 h 4971224"/>
              <a:gd name="connsiteX25" fmla="*/ 8368672 w 9117690"/>
              <a:gd name="connsiteY25" fmla="*/ 3379701 h 4971224"/>
              <a:gd name="connsiteX26" fmla="*/ 8368672 w 9117690"/>
              <a:gd name="connsiteY26" fmla="*/ 3648026 h 4971224"/>
              <a:gd name="connsiteX27" fmla="*/ 8239645 w 9117690"/>
              <a:gd name="connsiteY27" fmla="*/ 3777053 h 4971224"/>
              <a:gd name="connsiteX28" fmla="*/ 8239646 w 9117690"/>
              <a:gd name="connsiteY28" fmla="*/ 3777052 h 4971224"/>
              <a:gd name="connsiteX29" fmla="*/ 8110619 w 9117690"/>
              <a:gd name="connsiteY29" fmla="*/ 3648025 h 4971224"/>
              <a:gd name="connsiteX30" fmla="*/ 8110619 w 9117690"/>
              <a:gd name="connsiteY30" fmla="*/ 3368005 h 4971224"/>
              <a:gd name="connsiteX31" fmla="*/ 8108616 w 9117690"/>
              <a:gd name="connsiteY31" fmla="*/ 3356655 h 4971224"/>
              <a:gd name="connsiteX32" fmla="*/ 8008887 w 9117690"/>
              <a:gd name="connsiteY32" fmla="*/ 3270706 h 4971224"/>
              <a:gd name="connsiteX33" fmla="*/ 7985407 w 9117690"/>
              <a:gd name="connsiteY33" fmla="*/ 3268339 h 4971224"/>
              <a:gd name="connsiteX34" fmla="*/ 7985407 w 9117690"/>
              <a:gd name="connsiteY34" fmla="*/ 3267601 h 4971224"/>
              <a:gd name="connsiteX35" fmla="*/ 7937337 w 9117690"/>
              <a:gd name="connsiteY35" fmla="*/ 3257897 h 4971224"/>
              <a:gd name="connsiteX36" fmla="*/ 7858534 w 9117690"/>
              <a:gd name="connsiteY36" fmla="*/ 3139009 h 4971224"/>
              <a:gd name="connsiteX37" fmla="*/ 7858534 w 9117690"/>
              <a:gd name="connsiteY37" fmla="*/ 3048879 h 4971224"/>
              <a:gd name="connsiteX38" fmla="*/ 7850145 w 9117690"/>
              <a:gd name="connsiteY38" fmla="*/ 3007329 h 4971224"/>
              <a:gd name="connsiteX39" fmla="*/ 7731258 w 9117690"/>
              <a:gd name="connsiteY39" fmla="*/ 2928525 h 4971224"/>
              <a:gd name="connsiteX40" fmla="*/ 7612370 w 9117690"/>
              <a:gd name="connsiteY40" fmla="*/ 3007329 h 4971224"/>
              <a:gd name="connsiteX41" fmla="*/ 7610181 w 9117690"/>
              <a:gd name="connsiteY41" fmla="*/ 3018174 h 4971224"/>
              <a:gd name="connsiteX42" fmla="*/ 7610181 w 9117690"/>
              <a:gd name="connsiteY42" fmla="*/ 3259043 h 4971224"/>
              <a:gd name="connsiteX43" fmla="*/ 7531378 w 9117690"/>
              <a:gd name="connsiteY43" fmla="*/ 3377931 h 4971224"/>
              <a:gd name="connsiteX44" fmla="*/ 7483308 w 9117690"/>
              <a:gd name="connsiteY44" fmla="*/ 3387635 h 4971224"/>
              <a:gd name="connsiteX45" fmla="*/ 7483308 w 9117690"/>
              <a:gd name="connsiteY45" fmla="*/ 3388373 h 4971224"/>
              <a:gd name="connsiteX46" fmla="*/ 7459828 w 9117690"/>
              <a:gd name="connsiteY46" fmla="*/ 3390740 h 4971224"/>
              <a:gd name="connsiteX47" fmla="*/ 7360099 w 9117690"/>
              <a:gd name="connsiteY47" fmla="*/ 3476689 h 4971224"/>
              <a:gd name="connsiteX48" fmla="*/ 7359847 w 9117690"/>
              <a:gd name="connsiteY48" fmla="*/ 3478118 h 4971224"/>
              <a:gd name="connsiteX49" fmla="*/ 7359847 w 9117690"/>
              <a:gd name="connsiteY49" fmla="*/ 3582759 h 4971224"/>
              <a:gd name="connsiteX50" fmla="*/ 7230820 w 9117690"/>
              <a:gd name="connsiteY50" fmla="*/ 3711786 h 4971224"/>
              <a:gd name="connsiteX51" fmla="*/ 7230821 w 9117690"/>
              <a:gd name="connsiteY51" fmla="*/ 3711785 h 4971224"/>
              <a:gd name="connsiteX52" fmla="*/ 7101794 w 9117690"/>
              <a:gd name="connsiteY52" fmla="*/ 3582758 h 4971224"/>
              <a:gd name="connsiteX53" fmla="*/ 7101794 w 9117690"/>
              <a:gd name="connsiteY53" fmla="*/ 1751439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3 w 9117690"/>
              <a:gd name="connsiteY63" fmla="*/ 1751439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130 w 9117690"/>
              <a:gd name="connsiteY107" fmla="*/ 1751439 h 4971224"/>
              <a:gd name="connsiteX108" fmla="*/ 4563015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91 w 9117690"/>
              <a:gd name="connsiteY152" fmla="*/ 1751439 h 4971224"/>
              <a:gd name="connsiteX153" fmla="*/ 2554390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2 w 9117690"/>
              <a:gd name="connsiteY162" fmla="*/ 1751439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7 w 9117690"/>
              <a:gd name="connsiteY181" fmla="*/ 1751439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6 w 9117690"/>
              <a:gd name="connsiteY191" fmla="*/ 1751439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7 w 9117690"/>
              <a:gd name="connsiteY182" fmla="*/ 1751439 h 4971224"/>
              <a:gd name="connsiteX183" fmla="*/ 1025296 w 9117690"/>
              <a:gd name="connsiteY183" fmla="*/ 4228285 h 4971224"/>
              <a:gd name="connsiteX184" fmla="*/ 1015158 w 9117690"/>
              <a:gd name="connsiteY184" fmla="*/ 4178066 h 4971224"/>
              <a:gd name="connsiteX185" fmla="*/ 896270 w 9117690"/>
              <a:gd name="connsiteY185" fmla="*/ 4099262 h 4971224"/>
              <a:gd name="connsiteX186" fmla="*/ 777383 w 9117690"/>
              <a:gd name="connsiteY186" fmla="*/ 4178066 h 4971224"/>
              <a:gd name="connsiteX187" fmla="*/ 767619 w 9117690"/>
              <a:gd name="connsiteY187" fmla="*/ 4226427 h 4971224"/>
              <a:gd name="connsiteX188" fmla="*/ 767619 w 9117690"/>
              <a:gd name="connsiteY188" fmla="*/ 4311766 h 4971224"/>
              <a:gd name="connsiteX189" fmla="*/ 638592 w 9117690"/>
              <a:gd name="connsiteY189" fmla="*/ 4440793 h 4971224"/>
              <a:gd name="connsiteX190" fmla="*/ 638593 w 9117690"/>
              <a:gd name="connsiteY190" fmla="*/ 4440792 h 4971224"/>
              <a:gd name="connsiteX191" fmla="*/ 509566 w 9117690"/>
              <a:gd name="connsiteY191" fmla="*/ 4311765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203" fmla="*/ 0 w 9117690"/>
              <a:gd name="connsiteY203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5 w 9117690"/>
              <a:gd name="connsiteY191" fmla="*/ 3717745 h 4971224"/>
              <a:gd name="connsiteX192" fmla="*/ 499427 w 9117690"/>
              <a:gd name="connsiteY192" fmla="*/ 3667526 h 4971224"/>
              <a:gd name="connsiteX193" fmla="*/ 380539 w 9117690"/>
              <a:gd name="connsiteY193" fmla="*/ 3588722 h 4971224"/>
              <a:gd name="connsiteX194" fmla="*/ 261652 w 9117690"/>
              <a:gd name="connsiteY194" fmla="*/ 3667526 h 4971224"/>
              <a:gd name="connsiteX195" fmla="*/ 258054 w 9117690"/>
              <a:gd name="connsiteY195" fmla="*/ 3685345 h 4971224"/>
              <a:gd name="connsiteX196" fmla="*/ 258054 w 9117690"/>
              <a:gd name="connsiteY196" fmla="*/ 3774263 h 4971224"/>
              <a:gd name="connsiteX197" fmla="*/ 129027 w 9117690"/>
              <a:gd name="connsiteY197" fmla="*/ 3903290 h 4971224"/>
              <a:gd name="connsiteX198" fmla="*/ 129028 w 9117690"/>
              <a:gd name="connsiteY198" fmla="*/ 3903289 h 4971224"/>
              <a:gd name="connsiteX199" fmla="*/ 1 w 9117690"/>
              <a:gd name="connsiteY199" fmla="*/ 3774262 h 4971224"/>
              <a:gd name="connsiteX200" fmla="*/ 1 w 9117690"/>
              <a:gd name="connsiteY200" fmla="*/ 1751439 h 4971224"/>
              <a:gd name="connsiteX201" fmla="*/ 0 w 9117690"/>
              <a:gd name="connsiteY201" fmla="*/ 1751439 h 4971224"/>
              <a:gd name="connsiteX202" fmla="*/ 0 w 9117690"/>
              <a:gd name="connsiteY202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6 w 9117690"/>
              <a:gd name="connsiteY181" fmla="*/ 4228285 h 4971224"/>
              <a:gd name="connsiteX182" fmla="*/ 1015158 w 9117690"/>
              <a:gd name="connsiteY182" fmla="*/ 4178066 h 4971224"/>
              <a:gd name="connsiteX183" fmla="*/ 896270 w 9117690"/>
              <a:gd name="connsiteY183" fmla="*/ 4099262 h 4971224"/>
              <a:gd name="connsiteX184" fmla="*/ 777383 w 9117690"/>
              <a:gd name="connsiteY184" fmla="*/ 4178066 h 4971224"/>
              <a:gd name="connsiteX185" fmla="*/ 767619 w 9117690"/>
              <a:gd name="connsiteY185" fmla="*/ 4226427 h 4971224"/>
              <a:gd name="connsiteX186" fmla="*/ 767619 w 9117690"/>
              <a:gd name="connsiteY186" fmla="*/ 4311766 h 4971224"/>
              <a:gd name="connsiteX187" fmla="*/ 638592 w 9117690"/>
              <a:gd name="connsiteY187" fmla="*/ 4440793 h 4971224"/>
              <a:gd name="connsiteX188" fmla="*/ 638593 w 9117690"/>
              <a:gd name="connsiteY188" fmla="*/ 4440792 h 4971224"/>
              <a:gd name="connsiteX189" fmla="*/ 509566 w 9117690"/>
              <a:gd name="connsiteY189" fmla="*/ 4311765 h 4971224"/>
              <a:gd name="connsiteX190" fmla="*/ 509565 w 9117690"/>
              <a:gd name="connsiteY190" fmla="*/ 3717745 h 4971224"/>
              <a:gd name="connsiteX191" fmla="*/ 499427 w 9117690"/>
              <a:gd name="connsiteY191" fmla="*/ 3667526 h 4971224"/>
              <a:gd name="connsiteX192" fmla="*/ 380539 w 9117690"/>
              <a:gd name="connsiteY192" fmla="*/ 3588722 h 4971224"/>
              <a:gd name="connsiteX193" fmla="*/ 261652 w 9117690"/>
              <a:gd name="connsiteY193" fmla="*/ 3667526 h 4971224"/>
              <a:gd name="connsiteX194" fmla="*/ 258054 w 9117690"/>
              <a:gd name="connsiteY194" fmla="*/ 3685345 h 4971224"/>
              <a:gd name="connsiteX195" fmla="*/ 258054 w 9117690"/>
              <a:gd name="connsiteY195" fmla="*/ 3774263 h 4971224"/>
              <a:gd name="connsiteX196" fmla="*/ 129027 w 9117690"/>
              <a:gd name="connsiteY196" fmla="*/ 3903290 h 4971224"/>
              <a:gd name="connsiteX197" fmla="*/ 129028 w 9117690"/>
              <a:gd name="connsiteY197" fmla="*/ 3903289 h 4971224"/>
              <a:gd name="connsiteX198" fmla="*/ 1 w 9117690"/>
              <a:gd name="connsiteY198" fmla="*/ 3774262 h 4971224"/>
              <a:gd name="connsiteX199" fmla="*/ 1 w 9117690"/>
              <a:gd name="connsiteY199" fmla="*/ 1751439 h 4971224"/>
              <a:gd name="connsiteX200" fmla="*/ 0 w 9117690"/>
              <a:gd name="connsiteY200" fmla="*/ 1751439 h 4971224"/>
              <a:gd name="connsiteX201" fmla="*/ 0 w 9117690"/>
              <a:gd name="connsiteY201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1 w 9117690"/>
              <a:gd name="connsiteY162" fmla="*/ 3795012 h 4971224"/>
              <a:gd name="connsiteX163" fmla="*/ 2028143 w 9117690"/>
              <a:gd name="connsiteY163" fmla="*/ 3744793 h 4971224"/>
              <a:gd name="connsiteX164" fmla="*/ 1909255 w 9117690"/>
              <a:gd name="connsiteY164" fmla="*/ 3665989 h 4971224"/>
              <a:gd name="connsiteX165" fmla="*/ 1790368 w 9117690"/>
              <a:gd name="connsiteY165" fmla="*/ 3744793 h 4971224"/>
              <a:gd name="connsiteX166" fmla="*/ 1780604 w 9117690"/>
              <a:gd name="connsiteY166" fmla="*/ 3793153 h 4971224"/>
              <a:gd name="connsiteX167" fmla="*/ 1780604 w 9117690"/>
              <a:gd name="connsiteY167" fmla="*/ 4123955 h 4971224"/>
              <a:gd name="connsiteX168" fmla="*/ 1651577 w 9117690"/>
              <a:gd name="connsiteY168" fmla="*/ 4252982 h 4971224"/>
              <a:gd name="connsiteX169" fmla="*/ 1651578 w 9117690"/>
              <a:gd name="connsiteY169" fmla="*/ 4252981 h 4971224"/>
              <a:gd name="connsiteX170" fmla="*/ 1522552 w 9117690"/>
              <a:gd name="connsiteY170" fmla="*/ 4123954 h 4971224"/>
              <a:gd name="connsiteX171" fmla="*/ 1522552 w 9117690"/>
              <a:gd name="connsiteY171" fmla="*/ 3951064 h 4971224"/>
              <a:gd name="connsiteX172" fmla="*/ 1521839 w 9117690"/>
              <a:gd name="connsiteY172" fmla="*/ 3947533 h 4971224"/>
              <a:gd name="connsiteX173" fmla="*/ 1402953 w 9117690"/>
              <a:gd name="connsiteY173" fmla="*/ 3868729 h 4971224"/>
              <a:gd name="connsiteX174" fmla="*/ 1284065 w 9117690"/>
              <a:gd name="connsiteY174" fmla="*/ 3947533 h 4971224"/>
              <a:gd name="connsiteX175" fmla="*/ 1283351 w 9117690"/>
              <a:gd name="connsiteY175" fmla="*/ 3951066 h 4971224"/>
              <a:gd name="connsiteX176" fmla="*/ 1283351 w 9117690"/>
              <a:gd name="connsiteY176" fmla="*/ 4211763 h 4971224"/>
              <a:gd name="connsiteX177" fmla="*/ 1154325 w 9117690"/>
              <a:gd name="connsiteY177" fmla="*/ 4340790 h 4971224"/>
              <a:gd name="connsiteX178" fmla="*/ 1154325 w 9117690"/>
              <a:gd name="connsiteY178" fmla="*/ 4340789 h 4971224"/>
              <a:gd name="connsiteX179" fmla="*/ 1025297 w 9117690"/>
              <a:gd name="connsiteY179" fmla="*/ 4211762 h 4971224"/>
              <a:gd name="connsiteX180" fmla="*/ 1025296 w 9117690"/>
              <a:gd name="connsiteY180" fmla="*/ 4228285 h 4971224"/>
              <a:gd name="connsiteX181" fmla="*/ 1015158 w 9117690"/>
              <a:gd name="connsiteY181" fmla="*/ 4178066 h 4971224"/>
              <a:gd name="connsiteX182" fmla="*/ 896270 w 9117690"/>
              <a:gd name="connsiteY182" fmla="*/ 4099262 h 4971224"/>
              <a:gd name="connsiteX183" fmla="*/ 777383 w 9117690"/>
              <a:gd name="connsiteY183" fmla="*/ 4178066 h 4971224"/>
              <a:gd name="connsiteX184" fmla="*/ 767619 w 9117690"/>
              <a:gd name="connsiteY184" fmla="*/ 4226427 h 4971224"/>
              <a:gd name="connsiteX185" fmla="*/ 767619 w 9117690"/>
              <a:gd name="connsiteY185" fmla="*/ 4311766 h 4971224"/>
              <a:gd name="connsiteX186" fmla="*/ 638592 w 9117690"/>
              <a:gd name="connsiteY186" fmla="*/ 4440793 h 4971224"/>
              <a:gd name="connsiteX187" fmla="*/ 638593 w 9117690"/>
              <a:gd name="connsiteY187" fmla="*/ 4440792 h 4971224"/>
              <a:gd name="connsiteX188" fmla="*/ 509566 w 9117690"/>
              <a:gd name="connsiteY188" fmla="*/ 4311765 h 4971224"/>
              <a:gd name="connsiteX189" fmla="*/ 509565 w 9117690"/>
              <a:gd name="connsiteY189" fmla="*/ 3717745 h 4971224"/>
              <a:gd name="connsiteX190" fmla="*/ 499427 w 9117690"/>
              <a:gd name="connsiteY190" fmla="*/ 3667526 h 4971224"/>
              <a:gd name="connsiteX191" fmla="*/ 380539 w 9117690"/>
              <a:gd name="connsiteY191" fmla="*/ 3588722 h 4971224"/>
              <a:gd name="connsiteX192" fmla="*/ 261652 w 9117690"/>
              <a:gd name="connsiteY192" fmla="*/ 3667526 h 4971224"/>
              <a:gd name="connsiteX193" fmla="*/ 258054 w 9117690"/>
              <a:gd name="connsiteY193" fmla="*/ 3685345 h 4971224"/>
              <a:gd name="connsiteX194" fmla="*/ 258054 w 9117690"/>
              <a:gd name="connsiteY194" fmla="*/ 3774263 h 4971224"/>
              <a:gd name="connsiteX195" fmla="*/ 129027 w 9117690"/>
              <a:gd name="connsiteY195" fmla="*/ 3903290 h 4971224"/>
              <a:gd name="connsiteX196" fmla="*/ 129028 w 9117690"/>
              <a:gd name="connsiteY196" fmla="*/ 3903289 h 4971224"/>
              <a:gd name="connsiteX197" fmla="*/ 1 w 9117690"/>
              <a:gd name="connsiteY197" fmla="*/ 3774262 h 4971224"/>
              <a:gd name="connsiteX198" fmla="*/ 1 w 9117690"/>
              <a:gd name="connsiteY198" fmla="*/ 1751439 h 4971224"/>
              <a:gd name="connsiteX199" fmla="*/ 0 w 9117690"/>
              <a:gd name="connsiteY199" fmla="*/ 1751439 h 4971224"/>
              <a:gd name="connsiteX200" fmla="*/ 0 w 9117690"/>
              <a:gd name="connsiteY200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89 w 9117690"/>
              <a:gd name="connsiteY153" fmla="*/ 4044721 h 4971224"/>
              <a:gd name="connsiteX154" fmla="*/ 2544250 w 9117690"/>
              <a:gd name="connsiteY154" fmla="*/ 3994503 h 4971224"/>
              <a:gd name="connsiteX155" fmla="*/ 2425363 w 9117690"/>
              <a:gd name="connsiteY155" fmla="*/ 3915699 h 4971224"/>
              <a:gd name="connsiteX156" fmla="*/ 2296336 w 9117690"/>
              <a:gd name="connsiteY156" fmla="*/ 4044726 h 4971224"/>
              <a:gd name="connsiteX157" fmla="*/ 2296336 w 9117690"/>
              <a:gd name="connsiteY157" fmla="*/ 4842197 h 4971224"/>
              <a:gd name="connsiteX158" fmla="*/ 2167309 w 9117690"/>
              <a:gd name="connsiteY158" fmla="*/ 4971224 h 4971224"/>
              <a:gd name="connsiteX159" fmla="*/ 2167310 w 9117690"/>
              <a:gd name="connsiteY159" fmla="*/ 4971223 h 4971224"/>
              <a:gd name="connsiteX160" fmla="*/ 2038282 w 9117690"/>
              <a:gd name="connsiteY160" fmla="*/ 4842196 h 4971224"/>
              <a:gd name="connsiteX161" fmla="*/ 2038281 w 9117690"/>
              <a:gd name="connsiteY161" fmla="*/ 3795012 h 4971224"/>
              <a:gd name="connsiteX162" fmla="*/ 2028143 w 9117690"/>
              <a:gd name="connsiteY162" fmla="*/ 3744793 h 4971224"/>
              <a:gd name="connsiteX163" fmla="*/ 1909255 w 9117690"/>
              <a:gd name="connsiteY163" fmla="*/ 3665989 h 4971224"/>
              <a:gd name="connsiteX164" fmla="*/ 1790368 w 9117690"/>
              <a:gd name="connsiteY164" fmla="*/ 3744793 h 4971224"/>
              <a:gd name="connsiteX165" fmla="*/ 1780604 w 9117690"/>
              <a:gd name="connsiteY165" fmla="*/ 3793153 h 4971224"/>
              <a:gd name="connsiteX166" fmla="*/ 1780604 w 9117690"/>
              <a:gd name="connsiteY166" fmla="*/ 4123955 h 4971224"/>
              <a:gd name="connsiteX167" fmla="*/ 1651577 w 9117690"/>
              <a:gd name="connsiteY167" fmla="*/ 4252982 h 4971224"/>
              <a:gd name="connsiteX168" fmla="*/ 1651578 w 9117690"/>
              <a:gd name="connsiteY168" fmla="*/ 4252981 h 4971224"/>
              <a:gd name="connsiteX169" fmla="*/ 1522552 w 9117690"/>
              <a:gd name="connsiteY169" fmla="*/ 4123954 h 4971224"/>
              <a:gd name="connsiteX170" fmla="*/ 1522552 w 9117690"/>
              <a:gd name="connsiteY170" fmla="*/ 3951064 h 4971224"/>
              <a:gd name="connsiteX171" fmla="*/ 1521839 w 9117690"/>
              <a:gd name="connsiteY171" fmla="*/ 3947533 h 4971224"/>
              <a:gd name="connsiteX172" fmla="*/ 1402953 w 9117690"/>
              <a:gd name="connsiteY172" fmla="*/ 3868729 h 4971224"/>
              <a:gd name="connsiteX173" fmla="*/ 1284065 w 9117690"/>
              <a:gd name="connsiteY173" fmla="*/ 3947533 h 4971224"/>
              <a:gd name="connsiteX174" fmla="*/ 1283351 w 9117690"/>
              <a:gd name="connsiteY174" fmla="*/ 3951066 h 4971224"/>
              <a:gd name="connsiteX175" fmla="*/ 1283351 w 9117690"/>
              <a:gd name="connsiteY175" fmla="*/ 4211763 h 4971224"/>
              <a:gd name="connsiteX176" fmla="*/ 1154325 w 9117690"/>
              <a:gd name="connsiteY176" fmla="*/ 4340790 h 4971224"/>
              <a:gd name="connsiteX177" fmla="*/ 1154325 w 9117690"/>
              <a:gd name="connsiteY177" fmla="*/ 4340789 h 4971224"/>
              <a:gd name="connsiteX178" fmla="*/ 1025297 w 9117690"/>
              <a:gd name="connsiteY178" fmla="*/ 4211762 h 4971224"/>
              <a:gd name="connsiteX179" fmla="*/ 1025296 w 9117690"/>
              <a:gd name="connsiteY179" fmla="*/ 4228285 h 4971224"/>
              <a:gd name="connsiteX180" fmla="*/ 1015158 w 9117690"/>
              <a:gd name="connsiteY180" fmla="*/ 4178066 h 4971224"/>
              <a:gd name="connsiteX181" fmla="*/ 896270 w 9117690"/>
              <a:gd name="connsiteY181" fmla="*/ 4099262 h 4971224"/>
              <a:gd name="connsiteX182" fmla="*/ 777383 w 9117690"/>
              <a:gd name="connsiteY182" fmla="*/ 4178066 h 4971224"/>
              <a:gd name="connsiteX183" fmla="*/ 767619 w 9117690"/>
              <a:gd name="connsiteY183" fmla="*/ 4226427 h 4971224"/>
              <a:gd name="connsiteX184" fmla="*/ 767619 w 9117690"/>
              <a:gd name="connsiteY184" fmla="*/ 4311766 h 4971224"/>
              <a:gd name="connsiteX185" fmla="*/ 638592 w 9117690"/>
              <a:gd name="connsiteY185" fmla="*/ 4440793 h 4971224"/>
              <a:gd name="connsiteX186" fmla="*/ 638593 w 9117690"/>
              <a:gd name="connsiteY186" fmla="*/ 4440792 h 4971224"/>
              <a:gd name="connsiteX187" fmla="*/ 509566 w 9117690"/>
              <a:gd name="connsiteY187" fmla="*/ 4311765 h 4971224"/>
              <a:gd name="connsiteX188" fmla="*/ 509565 w 9117690"/>
              <a:gd name="connsiteY188" fmla="*/ 3717745 h 4971224"/>
              <a:gd name="connsiteX189" fmla="*/ 499427 w 9117690"/>
              <a:gd name="connsiteY189" fmla="*/ 3667526 h 4971224"/>
              <a:gd name="connsiteX190" fmla="*/ 380539 w 9117690"/>
              <a:gd name="connsiteY190" fmla="*/ 3588722 h 4971224"/>
              <a:gd name="connsiteX191" fmla="*/ 261652 w 9117690"/>
              <a:gd name="connsiteY191" fmla="*/ 3667526 h 4971224"/>
              <a:gd name="connsiteX192" fmla="*/ 258054 w 9117690"/>
              <a:gd name="connsiteY192" fmla="*/ 3685345 h 4971224"/>
              <a:gd name="connsiteX193" fmla="*/ 258054 w 9117690"/>
              <a:gd name="connsiteY193" fmla="*/ 3774263 h 4971224"/>
              <a:gd name="connsiteX194" fmla="*/ 129027 w 9117690"/>
              <a:gd name="connsiteY194" fmla="*/ 3903290 h 4971224"/>
              <a:gd name="connsiteX195" fmla="*/ 129028 w 9117690"/>
              <a:gd name="connsiteY195" fmla="*/ 3903289 h 4971224"/>
              <a:gd name="connsiteX196" fmla="*/ 1 w 9117690"/>
              <a:gd name="connsiteY196" fmla="*/ 3774262 h 4971224"/>
              <a:gd name="connsiteX197" fmla="*/ 1 w 9117690"/>
              <a:gd name="connsiteY197" fmla="*/ 1751439 h 4971224"/>
              <a:gd name="connsiteX198" fmla="*/ 0 w 9117690"/>
              <a:gd name="connsiteY198" fmla="*/ 1751439 h 4971224"/>
              <a:gd name="connsiteX199" fmla="*/ 0 w 9117690"/>
              <a:gd name="connsiteY199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89 w 9117690"/>
              <a:gd name="connsiteY152" fmla="*/ 4044721 h 4971224"/>
              <a:gd name="connsiteX153" fmla="*/ 2544250 w 9117690"/>
              <a:gd name="connsiteY153" fmla="*/ 3994503 h 4971224"/>
              <a:gd name="connsiteX154" fmla="*/ 2425363 w 9117690"/>
              <a:gd name="connsiteY154" fmla="*/ 3915699 h 4971224"/>
              <a:gd name="connsiteX155" fmla="*/ 2296336 w 9117690"/>
              <a:gd name="connsiteY155" fmla="*/ 4044726 h 4971224"/>
              <a:gd name="connsiteX156" fmla="*/ 2296336 w 9117690"/>
              <a:gd name="connsiteY156" fmla="*/ 4842197 h 4971224"/>
              <a:gd name="connsiteX157" fmla="*/ 2167309 w 9117690"/>
              <a:gd name="connsiteY157" fmla="*/ 4971224 h 4971224"/>
              <a:gd name="connsiteX158" fmla="*/ 2167310 w 9117690"/>
              <a:gd name="connsiteY158" fmla="*/ 4971223 h 4971224"/>
              <a:gd name="connsiteX159" fmla="*/ 2038282 w 9117690"/>
              <a:gd name="connsiteY159" fmla="*/ 4842196 h 4971224"/>
              <a:gd name="connsiteX160" fmla="*/ 2038281 w 9117690"/>
              <a:gd name="connsiteY160" fmla="*/ 3795012 h 4971224"/>
              <a:gd name="connsiteX161" fmla="*/ 2028143 w 9117690"/>
              <a:gd name="connsiteY161" fmla="*/ 3744793 h 4971224"/>
              <a:gd name="connsiteX162" fmla="*/ 1909255 w 9117690"/>
              <a:gd name="connsiteY162" fmla="*/ 3665989 h 4971224"/>
              <a:gd name="connsiteX163" fmla="*/ 1790368 w 9117690"/>
              <a:gd name="connsiteY163" fmla="*/ 3744793 h 4971224"/>
              <a:gd name="connsiteX164" fmla="*/ 1780604 w 9117690"/>
              <a:gd name="connsiteY164" fmla="*/ 3793153 h 4971224"/>
              <a:gd name="connsiteX165" fmla="*/ 1780604 w 9117690"/>
              <a:gd name="connsiteY165" fmla="*/ 4123955 h 4971224"/>
              <a:gd name="connsiteX166" fmla="*/ 1651577 w 9117690"/>
              <a:gd name="connsiteY166" fmla="*/ 4252982 h 4971224"/>
              <a:gd name="connsiteX167" fmla="*/ 1651578 w 9117690"/>
              <a:gd name="connsiteY167" fmla="*/ 4252981 h 4971224"/>
              <a:gd name="connsiteX168" fmla="*/ 1522552 w 9117690"/>
              <a:gd name="connsiteY168" fmla="*/ 4123954 h 4971224"/>
              <a:gd name="connsiteX169" fmla="*/ 1522552 w 9117690"/>
              <a:gd name="connsiteY169" fmla="*/ 3951064 h 4971224"/>
              <a:gd name="connsiteX170" fmla="*/ 1521839 w 9117690"/>
              <a:gd name="connsiteY170" fmla="*/ 3947533 h 4971224"/>
              <a:gd name="connsiteX171" fmla="*/ 1402953 w 9117690"/>
              <a:gd name="connsiteY171" fmla="*/ 3868729 h 4971224"/>
              <a:gd name="connsiteX172" fmla="*/ 1284065 w 9117690"/>
              <a:gd name="connsiteY172" fmla="*/ 3947533 h 4971224"/>
              <a:gd name="connsiteX173" fmla="*/ 1283351 w 9117690"/>
              <a:gd name="connsiteY173" fmla="*/ 3951066 h 4971224"/>
              <a:gd name="connsiteX174" fmla="*/ 1283351 w 9117690"/>
              <a:gd name="connsiteY174" fmla="*/ 4211763 h 4971224"/>
              <a:gd name="connsiteX175" fmla="*/ 1154325 w 9117690"/>
              <a:gd name="connsiteY175" fmla="*/ 4340790 h 4971224"/>
              <a:gd name="connsiteX176" fmla="*/ 1154325 w 9117690"/>
              <a:gd name="connsiteY176" fmla="*/ 4340789 h 4971224"/>
              <a:gd name="connsiteX177" fmla="*/ 1025297 w 9117690"/>
              <a:gd name="connsiteY177" fmla="*/ 4211762 h 4971224"/>
              <a:gd name="connsiteX178" fmla="*/ 1025296 w 9117690"/>
              <a:gd name="connsiteY178" fmla="*/ 4228285 h 4971224"/>
              <a:gd name="connsiteX179" fmla="*/ 1015158 w 9117690"/>
              <a:gd name="connsiteY179" fmla="*/ 4178066 h 4971224"/>
              <a:gd name="connsiteX180" fmla="*/ 896270 w 9117690"/>
              <a:gd name="connsiteY180" fmla="*/ 4099262 h 4971224"/>
              <a:gd name="connsiteX181" fmla="*/ 777383 w 9117690"/>
              <a:gd name="connsiteY181" fmla="*/ 4178066 h 4971224"/>
              <a:gd name="connsiteX182" fmla="*/ 767619 w 9117690"/>
              <a:gd name="connsiteY182" fmla="*/ 4226427 h 4971224"/>
              <a:gd name="connsiteX183" fmla="*/ 767619 w 9117690"/>
              <a:gd name="connsiteY183" fmla="*/ 4311766 h 4971224"/>
              <a:gd name="connsiteX184" fmla="*/ 638592 w 9117690"/>
              <a:gd name="connsiteY184" fmla="*/ 4440793 h 4971224"/>
              <a:gd name="connsiteX185" fmla="*/ 638593 w 9117690"/>
              <a:gd name="connsiteY185" fmla="*/ 4440792 h 4971224"/>
              <a:gd name="connsiteX186" fmla="*/ 509566 w 9117690"/>
              <a:gd name="connsiteY186" fmla="*/ 4311765 h 4971224"/>
              <a:gd name="connsiteX187" fmla="*/ 509565 w 9117690"/>
              <a:gd name="connsiteY187" fmla="*/ 3717745 h 4971224"/>
              <a:gd name="connsiteX188" fmla="*/ 499427 w 9117690"/>
              <a:gd name="connsiteY188" fmla="*/ 3667526 h 4971224"/>
              <a:gd name="connsiteX189" fmla="*/ 380539 w 9117690"/>
              <a:gd name="connsiteY189" fmla="*/ 3588722 h 4971224"/>
              <a:gd name="connsiteX190" fmla="*/ 261652 w 9117690"/>
              <a:gd name="connsiteY190" fmla="*/ 3667526 h 4971224"/>
              <a:gd name="connsiteX191" fmla="*/ 258054 w 9117690"/>
              <a:gd name="connsiteY191" fmla="*/ 3685345 h 4971224"/>
              <a:gd name="connsiteX192" fmla="*/ 258054 w 9117690"/>
              <a:gd name="connsiteY192" fmla="*/ 3774263 h 4971224"/>
              <a:gd name="connsiteX193" fmla="*/ 129027 w 9117690"/>
              <a:gd name="connsiteY193" fmla="*/ 3903290 h 4971224"/>
              <a:gd name="connsiteX194" fmla="*/ 129028 w 9117690"/>
              <a:gd name="connsiteY194" fmla="*/ 3903289 h 4971224"/>
              <a:gd name="connsiteX195" fmla="*/ 1 w 9117690"/>
              <a:gd name="connsiteY195" fmla="*/ 3774262 h 4971224"/>
              <a:gd name="connsiteX196" fmla="*/ 1 w 9117690"/>
              <a:gd name="connsiteY196" fmla="*/ 1751439 h 4971224"/>
              <a:gd name="connsiteX197" fmla="*/ 0 w 9117690"/>
              <a:gd name="connsiteY197" fmla="*/ 1751439 h 4971224"/>
              <a:gd name="connsiteX198" fmla="*/ 0 w 9117690"/>
              <a:gd name="connsiteY198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014 w 9117690"/>
              <a:gd name="connsiteY108" fmla="*/ 3019403 h 4971224"/>
              <a:gd name="connsiteX109" fmla="*/ 4484211 w 9117690"/>
              <a:gd name="connsiteY109" fmla="*/ 3138291 h 4971224"/>
              <a:gd name="connsiteX110" fmla="*/ 4436141 w 9117690"/>
              <a:gd name="connsiteY110" fmla="*/ 3147995 h 4971224"/>
              <a:gd name="connsiteX111" fmla="*/ 4436141 w 9117690"/>
              <a:gd name="connsiteY111" fmla="*/ 3148733 h 4971224"/>
              <a:gd name="connsiteX112" fmla="*/ 4412661 w 9117690"/>
              <a:gd name="connsiteY112" fmla="*/ 3151100 h 4971224"/>
              <a:gd name="connsiteX113" fmla="*/ 4335596 w 9117690"/>
              <a:gd name="connsiteY113" fmla="*/ 3197544 h 4971224"/>
              <a:gd name="connsiteX114" fmla="*/ 4314689 w 9117690"/>
              <a:gd name="connsiteY114" fmla="*/ 3233987 h 4971224"/>
              <a:gd name="connsiteX115" fmla="*/ 4314689 w 9117690"/>
              <a:gd name="connsiteY115" fmla="*/ 3369599 h 4971224"/>
              <a:gd name="connsiteX116" fmla="*/ 4235886 w 9117690"/>
              <a:gd name="connsiteY116" fmla="*/ 3488487 h 4971224"/>
              <a:gd name="connsiteX117" fmla="*/ 4187818 w 9117690"/>
              <a:gd name="connsiteY117" fmla="*/ 3498191 h 4971224"/>
              <a:gd name="connsiteX118" fmla="*/ 4187818 w 9117690"/>
              <a:gd name="connsiteY118" fmla="*/ 3498929 h 4971224"/>
              <a:gd name="connsiteX119" fmla="*/ 4164338 w 9117690"/>
              <a:gd name="connsiteY119" fmla="*/ 3501296 h 4971224"/>
              <a:gd name="connsiteX120" fmla="*/ 4087274 w 9117690"/>
              <a:gd name="connsiteY120" fmla="*/ 3547740 h 4971224"/>
              <a:gd name="connsiteX121" fmla="*/ 4066135 w 9117690"/>
              <a:gd name="connsiteY121" fmla="*/ 3584586 h 4971224"/>
              <a:gd name="connsiteX122" fmla="*/ 4066135 w 9117690"/>
              <a:gd name="connsiteY122" fmla="*/ 3742355 h 4971224"/>
              <a:gd name="connsiteX123" fmla="*/ 3937109 w 9117690"/>
              <a:gd name="connsiteY123" fmla="*/ 3871382 h 4971224"/>
              <a:gd name="connsiteX124" fmla="*/ 3937109 w 9117690"/>
              <a:gd name="connsiteY124" fmla="*/ 3871381 h 4971224"/>
              <a:gd name="connsiteX125" fmla="*/ 3808082 w 9117690"/>
              <a:gd name="connsiteY125" fmla="*/ 3742354 h 4971224"/>
              <a:gd name="connsiteX126" fmla="*/ 3808082 w 9117690"/>
              <a:gd name="connsiteY126" fmla="*/ 3249609 h 4971224"/>
              <a:gd name="connsiteX127" fmla="*/ 3799694 w 9117690"/>
              <a:gd name="connsiteY127" fmla="*/ 3208059 h 4971224"/>
              <a:gd name="connsiteX128" fmla="*/ 3680807 w 9117690"/>
              <a:gd name="connsiteY128" fmla="*/ 3129255 h 4971224"/>
              <a:gd name="connsiteX129" fmla="*/ 3561920 w 9117690"/>
              <a:gd name="connsiteY129" fmla="*/ 3208059 h 4971224"/>
              <a:gd name="connsiteX130" fmla="*/ 3561433 w 9117690"/>
              <a:gd name="connsiteY130" fmla="*/ 3210469 h 4971224"/>
              <a:gd name="connsiteX131" fmla="*/ 3561433 w 9117690"/>
              <a:gd name="connsiteY131" fmla="*/ 3465610 h 4971224"/>
              <a:gd name="connsiteX132" fmla="*/ 3482629 w 9117690"/>
              <a:gd name="connsiteY132" fmla="*/ 3584498 h 4971224"/>
              <a:gd name="connsiteX133" fmla="*/ 3438829 w 9117690"/>
              <a:gd name="connsiteY133" fmla="*/ 3593340 h 4971224"/>
              <a:gd name="connsiteX134" fmla="*/ 3438829 w 9117690"/>
              <a:gd name="connsiteY134" fmla="*/ 3594706 h 4971224"/>
              <a:gd name="connsiteX135" fmla="*/ 3415349 w 9117690"/>
              <a:gd name="connsiteY135" fmla="*/ 3597073 h 4971224"/>
              <a:gd name="connsiteX136" fmla="*/ 3315620 w 9117690"/>
              <a:gd name="connsiteY136" fmla="*/ 3683022 h 4971224"/>
              <a:gd name="connsiteX137" fmla="*/ 3307419 w 9117690"/>
              <a:gd name="connsiteY137" fmla="*/ 3729493 h 4971224"/>
              <a:gd name="connsiteX138" fmla="*/ 3307419 w 9117690"/>
              <a:gd name="connsiteY138" fmla="*/ 4196662 h 4971224"/>
              <a:gd name="connsiteX139" fmla="*/ 3178392 w 9117690"/>
              <a:gd name="connsiteY139" fmla="*/ 4325689 h 4971224"/>
              <a:gd name="connsiteX140" fmla="*/ 3178393 w 9117690"/>
              <a:gd name="connsiteY140" fmla="*/ 4325690 h 4971224"/>
              <a:gd name="connsiteX141" fmla="*/ 3049366 w 9117690"/>
              <a:gd name="connsiteY141" fmla="*/ 4196663 h 4971224"/>
              <a:gd name="connsiteX142" fmla="*/ 3049366 w 9117690"/>
              <a:gd name="connsiteY142" fmla="*/ 3544518 h 4971224"/>
              <a:gd name="connsiteX143" fmla="*/ 3033349 w 9117690"/>
              <a:gd name="connsiteY143" fmla="*/ 3518119 h 4971224"/>
              <a:gd name="connsiteX144" fmla="*/ 2933786 w 9117690"/>
              <a:gd name="connsiteY144" fmla="*/ 3471165 h 4971224"/>
              <a:gd name="connsiteX145" fmla="*/ 2814899 w 9117690"/>
              <a:gd name="connsiteY145" fmla="*/ 3549969 h 4971224"/>
              <a:gd name="connsiteX146" fmla="*/ 2812443 w 9117690"/>
              <a:gd name="connsiteY146" fmla="*/ 3562129 h 4971224"/>
              <a:gd name="connsiteX147" fmla="*/ 2812443 w 9117690"/>
              <a:gd name="connsiteY147" fmla="*/ 4069851 h 4971224"/>
              <a:gd name="connsiteX148" fmla="*/ 2683416 w 9117690"/>
              <a:gd name="connsiteY148" fmla="*/ 4198878 h 4971224"/>
              <a:gd name="connsiteX149" fmla="*/ 2683417 w 9117690"/>
              <a:gd name="connsiteY149" fmla="*/ 4198877 h 4971224"/>
              <a:gd name="connsiteX150" fmla="*/ 2554391 w 9117690"/>
              <a:gd name="connsiteY150" fmla="*/ 4069850 h 4971224"/>
              <a:gd name="connsiteX151" fmla="*/ 2554389 w 9117690"/>
              <a:gd name="connsiteY151" fmla="*/ 4044721 h 4971224"/>
              <a:gd name="connsiteX152" fmla="*/ 2544250 w 9117690"/>
              <a:gd name="connsiteY152" fmla="*/ 3994503 h 4971224"/>
              <a:gd name="connsiteX153" fmla="*/ 2425363 w 9117690"/>
              <a:gd name="connsiteY153" fmla="*/ 3915699 h 4971224"/>
              <a:gd name="connsiteX154" fmla="*/ 2296336 w 9117690"/>
              <a:gd name="connsiteY154" fmla="*/ 4044726 h 4971224"/>
              <a:gd name="connsiteX155" fmla="*/ 2296336 w 9117690"/>
              <a:gd name="connsiteY155" fmla="*/ 4842197 h 4971224"/>
              <a:gd name="connsiteX156" fmla="*/ 2167309 w 9117690"/>
              <a:gd name="connsiteY156" fmla="*/ 4971224 h 4971224"/>
              <a:gd name="connsiteX157" fmla="*/ 2167310 w 9117690"/>
              <a:gd name="connsiteY157" fmla="*/ 4971223 h 4971224"/>
              <a:gd name="connsiteX158" fmla="*/ 2038282 w 9117690"/>
              <a:gd name="connsiteY158" fmla="*/ 4842196 h 4971224"/>
              <a:gd name="connsiteX159" fmla="*/ 2038281 w 9117690"/>
              <a:gd name="connsiteY159" fmla="*/ 3795012 h 4971224"/>
              <a:gd name="connsiteX160" fmla="*/ 2028143 w 9117690"/>
              <a:gd name="connsiteY160" fmla="*/ 3744793 h 4971224"/>
              <a:gd name="connsiteX161" fmla="*/ 1909255 w 9117690"/>
              <a:gd name="connsiteY161" fmla="*/ 3665989 h 4971224"/>
              <a:gd name="connsiteX162" fmla="*/ 1790368 w 9117690"/>
              <a:gd name="connsiteY162" fmla="*/ 3744793 h 4971224"/>
              <a:gd name="connsiteX163" fmla="*/ 1780604 w 9117690"/>
              <a:gd name="connsiteY163" fmla="*/ 3793153 h 4971224"/>
              <a:gd name="connsiteX164" fmla="*/ 1780604 w 9117690"/>
              <a:gd name="connsiteY164" fmla="*/ 4123955 h 4971224"/>
              <a:gd name="connsiteX165" fmla="*/ 1651577 w 9117690"/>
              <a:gd name="connsiteY165" fmla="*/ 4252982 h 4971224"/>
              <a:gd name="connsiteX166" fmla="*/ 1651578 w 9117690"/>
              <a:gd name="connsiteY166" fmla="*/ 4252981 h 4971224"/>
              <a:gd name="connsiteX167" fmla="*/ 1522552 w 9117690"/>
              <a:gd name="connsiteY167" fmla="*/ 4123954 h 4971224"/>
              <a:gd name="connsiteX168" fmla="*/ 1522552 w 9117690"/>
              <a:gd name="connsiteY168" fmla="*/ 3951064 h 4971224"/>
              <a:gd name="connsiteX169" fmla="*/ 1521839 w 9117690"/>
              <a:gd name="connsiteY169" fmla="*/ 3947533 h 4971224"/>
              <a:gd name="connsiteX170" fmla="*/ 1402953 w 9117690"/>
              <a:gd name="connsiteY170" fmla="*/ 3868729 h 4971224"/>
              <a:gd name="connsiteX171" fmla="*/ 1284065 w 9117690"/>
              <a:gd name="connsiteY171" fmla="*/ 3947533 h 4971224"/>
              <a:gd name="connsiteX172" fmla="*/ 1283351 w 9117690"/>
              <a:gd name="connsiteY172" fmla="*/ 3951066 h 4971224"/>
              <a:gd name="connsiteX173" fmla="*/ 1283351 w 9117690"/>
              <a:gd name="connsiteY173" fmla="*/ 4211763 h 4971224"/>
              <a:gd name="connsiteX174" fmla="*/ 1154325 w 9117690"/>
              <a:gd name="connsiteY174" fmla="*/ 4340790 h 4971224"/>
              <a:gd name="connsiteX175" fmla="*/ 1154325 w 9117690"/>
              <a:gd name="connsiteY175" fmla="*/ 4340789 h 4971224"/>
              <a:gd name="connsiteX176" fmla="*/ 1025297 w 9117690"/>
              <a:gd name="connsiteY176" fmla="*/ 4211762 h 4971224"/>
              <a:gd name="connsiteX177" fmla="*/ 1025296 w 9117690"/>
              <a:gd name="connsiteY177" fmla="*/ 4228285 h 4971224"/>
              <a:gd name="connsiteX178" fmla="*/ 1015158 w 9117690"/>
              <a:gd name="connsiteY178" fmla="*/ 4178066 h 4971224"/>
              <a:gd name="connsiteX179" fmla="*/ 896270 w 9117690"/>
              <a:gd name="connsiteY179" fmla="*/ 4099262 h 4971224"/>
              <a:gd name="connsiteX180" fmla="*/ 777383 w 9117690"/>
              <a:gd name="connsiteY180" fmla="*/ 4178066 h 4971224"/>
              <a:gd name="connsiteX181" fmla="*/ 767619 w 9117690"/>
              <a:gd name="connsiteY181" fmla="*/ 4226427 h 4971224"/>
              <a:gd name="connsiteX182" fmla="*/ 767619 w 9117690"/>
              <a:gd name="connsiteY182" fmla="*/ 4311766 h 4971224"/>
              <a:gd name="connsiteX183" fmla="*/ 638592 w 9117690"/>
              <a:gd name="connsiteY183" fmla="*/ 4440793 h 4971224"/>
              <a:gd name="connsiteX184" fmla="*/ 638593 w 9117690"/>
              <a:gd name="connsiteY184" fmla="*/ 4440792 h 4971224"/>
              <a:gd name="connsiteX185" fmla="*/ 509566 w 9117690"/>
              <a:gd name="connsiteY185" fmla="*/ 4311765 h 4971224"/>
              <a:gd name="connsiteX186" fmla="*/ 509565 w 9117690"/>
              <a:gd name="connsiteY186" fmla="*/ 3717745 h 4971224"/>
              <a:gd name="connsiteX187" fmla="*/ 499427 w 9117690"/>
              <a:gd name="connsiteY187" fmla="*/ 3667526 h 4971224"/>
              <a:gd name="connsiteX188" fmla="*/ 380539 w 9117690"/>
              <a:gd name="connsiteY188" fmla="*/ 3588722 h 4971224"/>
              <a:gd name="connsiteX189" fmla="*/ 261652 w 9117690"/>
              <a:gd name="connsiteY189" fmla="*/ 3667526 h 4971224"/>
              <a:gd name="connsiteX190" fmla="*/ 258054 w 9117690"/>
              <a:gd name="connsiteY190" fmla="*/ 3685345 h 4971224"/>
              <a:gd name="connsiteX191" fmla="*/ 258054 w 9117690"/>
              <a:gd name="connsiteY191" fmla="*/ 3774263 h 4971224"/>
              <a:gd name="connsiteX192" fmla="*/ 129027 w 9117690"/>
              <a:gd name="connsiteY192" fmla="*/ 3903290 h 4971224"/>
              <a:gd name="connsiteX193" fmla="*/ 129028 w 9117690"/>
              <a:gd name="connsiteY193" fmla="*/ 3903289 h 4971224"/>
              <a:gd name="connsiteX194" fmla="*/ 1 w 9117690"/>
              <a:gd name="connsiteY194" fmla="*/ 3774262 h 4971224"/>
              <a:gd name="connsiteX195" fmla="*/ 1 w 9117690"/>
              <a:gd name="connsiteY195" fmla="*/ 1751439 h 4971224"/>
              <a:gd name="connsiteX196" fmla="*/ 0 w 9117690"/>
              <a:gd name="connsiteY196" fmla="*/ 1751439 h 4971224"/>
              <a:gd name="connsiteX197" fmla="*/ 0 w 9117690"/>
              <a:gd name="connsiteY197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014 w 9117690"/>
              <a:gd name="connsiteY107" fmla="*/ 3019403 h 4971224"/>
              <a:gd name="connsiteX108" fmla="*/ 4484211 w 9117690"/>
              <a:gd name="connsiteY108" fmla="*/ 3138291 h 4971224"/>
              <a:gd name="connsiteX109" fmla="*/ 4436141 w 9117690"/>
              <a:gd name="connsiteY109" fmla="*/ 3147995 h 4971224"/>
              <a:gd name="connsiteX110" fmla="*/ 4436141 w 9117690"/>
              <a:gd name="connsiteY110" fmla="*/ 3148733 h 4971224"/>
              <a:gd name="connsiteX111" fmla="*/ 4412661 w 9117690"/>
              <a:gd name="connsiteY111" fmla="*/ 3151100 h 4971224"/>
              <a:gd name="connsiteX112" fmla="*/ 4335596 w 9117690"/>
              <a:gd name="connsiteY112" fmla="*/ 3197544 h 4971224"/>
              <a:gd name="connsiteX113" fmla="*/ 4314689 w 9117690"/>
              <a:gd name="connsiteY113" fmla="*/ 3233987 h 4971224"/>
              <a:gd name="connsiteX114" fmla="*/ 4314689 w 9117690"/>
              <a:gd name="connsiteY114" fmla="*/ 3369599 h 4971224"/>
              <a:gd name="connsiteX115" fmla="*/ 4235886 w 9117690"/>
              <a:gd name="connsiteY115" fmla="*/ 3488487 h 4971224"/>
              <a:gd name="connsiteX116" fmla="*/ 4187818 w 9117690"/>
              <a:gd name="connsiteY116" fmla="*/ 3498191 h 4971224"/>
              <a:gd name="connsiteX117" fmla="*/ 4187818 w 9117690"/>
              <a:gd name="connsiteY117" fmla="*/ 3498929 h 4971224"/>
              <a:gd name="connsiteX118" fmla="*/ 4164338 w 9117690"/>
              <a:gd name="connsiteY118" fmla="*/ 3501296 h 4971224"/>
              <a:gd name="connsiteX119" fmla="*/ 4087274 w 9117690"/>
              <a:gd name="connsiteY119" fmla="*/ 3547740 h 4971224"/>
              <a:gd name="connsiteX120" fmla="*/ 4066135 w 9117690"/>
              <a:gd name="connsiteY120" fmla="*/ 3584586 h 4971224"/>
              <a:gd name="connsiteX121" fmla="*/ 4066135 w 9117690"/>
              <a:gd name="connsiteY121" fmla="*/ 3742355 h 4971224"/>
              <a:gd name="connsiteX122" fmla="*/ 3937109 w 9117690"/>
              <a:gd name="connsiteY122" fmla="*/ 3871382 h 4971224"/>
              <a:gd name="connsiteX123" fmla="*/ 3937109 w 9117690"/>
              <a:gd name="connsiteY123" fmla="*/ 3871381 h 4971224"/>
              <a:gd name="connsiteX124" fmla="*/ 3808082 w 9117690"/>
              <a:gd name="connsiteY124" fmla="*/ 3742354 h 4971224"/>
              <a:gd name="connsiteX125" fmla="*/ 3808082 w 9117690"/>
              <a:gd name="connsiteY125" fmla="*/ 3249609 h 4971224"/>
              <a:gd name="connsiteX126" fmla="*/ 3799694 w 9117690"/>
              <a:gd name="connsiteY126" fmla="*/ 3208059 h 4971224"/>
              <a:gd name="connsiteX127" fmla="*/ 3680807 w 9117690"/>
              <a:gd name="connsiteY127" fmla="*/ 3129255 h 4971224"/>
              <a:gd name="connsiteX128" fmla="*/ 3561920 w 9117690"/>
              <a:gd name="connsiteY128" fmla="*/ 3208059 h 4971224"/>
              <a:gd name="connsiteX129" fmla="*/ 3561433 w 9117690"/>
              <a:gd name="connsiteY129" fmla="*/ 3210469 h 4971224"/>
              <a:gd name="connsiteX130" fmla="*/ 3561433 w 9117690"/>
              <a:gd name="connsiteY130" fmla="*/ 3465610 h 4971224"/>
              <a:gd name="connsiteX131" fmla="*/ 3482629 w 9117690"/>
              <a:gd name="connsiteY131" fmla="*/ 3584498 h 4971224"/>
              <a:gd name="connsiteX132" fmla="*/ 3438829 w 9117690"/>
              <a:gd name="connsiteY132" fmla="*/ 3593340 h 4971224"/>
              <a:gd name="connsiteX133" fmla="*/ 3438829 w 9117690"/>
              <a:gd name="connsiteY133" fmla="*/ 3594706 h 4971224"/>
              <a:gd name="connsiteX134" fmla="*/ 3415349 w 9117690"/>
              <a:gd name="connsiteY134" fmla="*/ 3597073 h 4971224"/>
              <a:gd name="connsiteX135" fmla="*/ 3315620 w 9117690"/>
              <a:gd name="connsiteY135" fmla="*/ 3683022 h 4971224"/>
              <a:gd name="connsiteX136" fmla="*/ 3307419 w 9117690"/>
              <a:gd name="connsiteY136" fmla="*/ 3729493 h 4971224"/>
              <a:gd name="connsiteX137" fmla="*/ 3307419 w 9117690"/>
              <a:gd name="connsiteY137" fmla="*/ 4196662 h 4971224"/>
              <a:gd name="connsiteX138" fmla="*/ 3178392 w 9117690"/>
              <a:gd name="connsiteY138" fmla="*/ 4325689 h 4971224"/>
              <a:gd name="connsiteX139" fmla="*/ 3178393 w 9117690"/>
              <a:gd name="connsiteY139" fmla="*/ 4325690 h 4971224"/>
              <a:gd name="connsiteX140" fmla="*/ 3049366 w 9117690"/>
              <a:gd name="connsiteY140" fmla="*/ 4196663 h 4971224"/>
              <a:gd name="connsiteX141" fmla="*/ 3049366 w 9117690"/>
              <a:gd name="connsiteY141" fmla="*/ 3544518 h 4971224"/>
              <a:gd name="connsiteX142" fmla="*/ 3033349 w 9117690"/>
              <a:gd name="connsiteY142" fmla="*/ 3518119 h 4971224"/>
              <a:gd name="connsiteX143" fmla="*/ 2933786 w 9117690"/>
              <a:gd name="connsiteY143" fmla="*/ 3471165 h 4971224"/>
              <a:gd name="connsiteX144" fmla="*/ 2814899 w 9117690"/>
              <a:gd name="connsiteY144" fmla="*/ 3549969 h 4971224"/>
              <a:gd name="connsiteX145" fmla="*/ 2812443 w 9117690"/>
              <a:gd name="connsiteY145" fmla="*/ 3562129 h 4971224"/>
              <a:gd name="connsiteX146" fmla="*/ 2812443 w 9117690"/>
              <a:gd name="connsiteY146" fmla="*/ 4069851 h 4971224"/>
              <a:gd name="connsiteX147" fmla="*/ 2683416 w 9117690"/>
              <a:gd name="connsiteY147" fmla="*/ 4198878 h 4971224"/>
              <a:gd name="connsiteX148" fmla="*/ 2683417 w 9117690"/>
              <a:gd name="connsiteY148" fmla="*/ 4198877 h 4971224"/>
              <a:gd name="connsiteX149" fmla="*/ 2554391 w 9117690"/>
              <a:gd name="connsiteY149" fmla="*/ 4069850 h 4971224"/>
              <a:gd name="connsiteX150" fmla="*/ 2554389 w 9117690"/>
              <a:gd name="connsiteY150" fmla="*/ 4044721 h 4971224"/>
              <a:gd name="connsiteX151" fmla="*/ 2544250 w 9117690"/>
              <a:gd name="connsiteY151" fmla="*/ 3994503 h 4971224"/>
              <a:gd name="connsiteX152" fmla="*/ 2425363 w 9117690"/>
              <a:gd name="connsiteY152" fmla="*/ 3915699 h 4971224"/>
              <a:gd name="connsiteX153" fmla="*/ 2296336 w 9117690"/>
              <a:gd name="connsiteY153" fmla="*/ 4044726 h 4971224"/>
              <a:gd name="connsiteX154" fmla="*/ 2296336 w 9117690"/>
              <a:gd name="connsiteY154" fmla="*/ 4842197 h 4971224"/>
              <a:gd name="connsiteX155" fmla="*/ 2167309 w 9117690"/>
              <a:gd name="connsiteY155" fmla="*/ 4971224 h 4971224"/>
              <a:gd name="connsiteX156" fmla="*/ 2167310 w 9117690"/>
              <a:gd name="connsiteY156" fmla="*/ 4971223 h 4971224"/>
              <a:gd name="connsiteX157" fmla="*/ 2038282 w 9117690"/>
              <a:gd name="connsiteY157" fmla="*/ 4842196 h 4971224"/>
              <a:gd name="connsiteX158" fmla="*/ 2038281 w 9117690"/>
              <a:gd name="connsiteY158" fmla="*/ 3795012 h 4971224"/>
              <a:gd name="connsiteX159" fmla="*/ 2028143 w 9117690"/>
              <a:gd name="connsiteY159" fmla="*/ 3744793 h 4971224"/>
              <a:gd name="connsiteX160" fmla="*/ 1909255 w 9117690"/>
              <a:gd name="connsiteY160" fmla="*/ 3665989 h 4971224"/>
              <a:gd name="connsiteX161" fmla="*/ 1790368 w 9117690"/>
              <a:gd name="connsiteY161" fmla="*/ 3744793 h 4971224"/>
              <a:gd name="connsiteX162" fmla="*/ 1780604 w 9117690"/>
              <a:gd name="connsiteY162" fmla="*/ 3793153 h 4971224"/>
              <a:gd name="connsiteX163" fmla="*/ 1780604 w 9117690"/>
              <a:gd name="connsiteY163" fmla="*/ 4123955 h 4971224"/>
              <a:gd name="connsiteX164" fmla="*/ 1651577 w 9117690"/>
              <a:gd name="connsiteY164" fmla="*/ 4252982 h 4971224"/>
              <a:gd name="connsiteX165" fmla="*/ 1651578 w 9117690"/>
              <a:gd name="connsiteY165" fmla="*/ 4252981 h 4971224"/>
              <a:gd name="connsiteX166" fmla="*/ 1522552 w 9117690"/>
              <a:gd name="connsiteY166" fmla="*/ 4123954 h 4971224"/>
              <a:gd name="connsiteX167" fmla="*/ 1522552 w 9117690"/>
              <a:gd name="connsiteY167" fmla="*/ 3951064 h 4971224"/>
              <a:gd name="connsiteX168" fmla="*/ 1521839 w 9117690"/>
              <a:gd name="connsiteY168" fmla="*/ 3947533 h 4971224"/>
              <a:gd name="connsiteX169" fmla="*/ 1402953 w 9117690"/>
              <a:gd name="connsiteY169" fmla="*/ 3868729 h 4971224"/>
              <a:gd name="connsiteX170" fmla="*/ 1284065 w 9117690"/>
              <a:gd name="connsiteY170" fmla="*/ 3947533 h 4971224"/>
              <a:gd name="connsiteX171" fmla="*/ 1283351 w 9117690"/>
              <a:gd name="connsiteY171" fmla="*/ 3951066 h 4971224"/>
              <a:gd name="connsiteX172" fmla="*/ 1283351 w 9117690"/>
              <a:gd name="connsiteY172" fmla="*/ 4211763 h 4971224"/>
              <a:gd name="connsiteX173" fmla="*/ 1154325 w 9117690"/>
              <a:gd name="connsiteY173" fmla="*/ 4340790 h 4971224"/>
              <a:gd name="connsiteX174" fmla="*/ 1154325 w 9117690"/>
              <a:gd name="connsiteY174" fmla="*/ 4340789 h 4971224"/>
              <a:gd name="connsiteX175" fmla="*/ 1025297 w 9117690"/>
              <a:gd name="connsiteY175" fmla="*/ 4211762 h 4971224"/>
              <a:gd name="connsiteX176" fmla="*/ 1025296 w 9117690"/>
              <a:gd name="connsiteY176" fmla="*/ 4228285 h 4971224"/>
              <a:gd name="connsiteX177" fmla="*/ 1015158 w 9117690"/>
              <a:gd name="connsiteY177" fmla="*/ 4178066 h 4971224"/>
              <a:gd name="connsiteX178" fmla="*/ 896270 w 9117690"/>
              <a:gd name="connsiteY178" fmla="*/ 4099262 h 4971224"/>
              <a:gd name="connsiteX179" fmla="*/ 777383 w 9117690"/>
              <a:gd name="connsiteY179" fmla="*/ 4178066 h 4971224"/>
              <a:gd name="connsiteX180" fmla="*/ 767619 w 9117690"/>
              <a:gd name="connsiteY180" fmla="*/ 4226427 h 4971224"/>
              <a:gd name="connsiteX181" fmla="*/ 767619 w 9117690"/>
              <a:gd name="connsiteY181" fmla="*/ 4311766 h 4971224"/>
              <a:gd name="connsiteX182" fmla="*/ 638592 w 9117690"/>
              <a:gd name="connsiteY182" fmla="*/ 4440793 h 4971224"/>
              <a:gd name="connsiteX183" fmla="*/ 638593 w 9117690"/>
              <a:gd name="connsiteY183" fmla="*/ 4440792 h 4971224"/>
              <a:gd name="connsiteX184" fmla="*/ 509566 w 9117690"/>
              <a:gd name="connsiteY184" fmla="*/ 4311765 h 4971224"/>
              <a:gd name="connsiteX185" fmla="*/ 509565 w 9117690"/>
              <a:gd name="connsiteY185" fmla="*/ 3717745 h 4971224"/>
              <a:gd name="connsiteX186" fmla="*/ 499427 w 9117690"/>
              <a:gd name="connsiteY186" fmla="*/ 3667526 h 4971224"/>
              <a:gd name="connsiteX187" fmla="*/ 380539 w 9117690"/>
              <a:gd name="connsiteY187" fmla="*/ 3588722 h 4971224"/>
              <a:gd name="connsiteX188" fmla="*/ 261652 w 9117690"/>
              <a:gd name="connsiteY188" fmla="*/ 3667526 h 4971224"/>
              <a:gd name="connsiteX189" fmla="*/ 258054 w 9117690"/>
              <a:gd name="connsiteY189" fmla="*/ 3685345 h 4971224"/>
              <a:gd name="connsiteX190" fmla="*/ 258054 w 9117690"/>
              <a:gd name="connsiteY190" fmla="*/ 3774263 h 4971224"/>
              <a:gd name="connsiteX191" fmla="*/ 129027 w 9117690"/>
              <a:gd name="connsiteY191" fmla="*/ 3903290 h 4971224"/>
              <a:gd name="connsiteX192" fmla="*/ 129028 w 9117690"/>
              <a:gd name="connsiteY192" fmla="*/ 3903289 h 4971224"/>
              <a:gd name="connsiteX193" fmla="*/ 1 w 9117690"/>
              <a:gd name="connsiteY193" fmla="*/ 3774262 h 4971224"/>
              <a:gd name="connsiteX194" fmla="*/ 1 w 9117690"/>
              <a:gd name="connsiteY194" fmla="*/ 1751439 h 4971224"/>
              <a:gd name="connsiteX195" fmla="*/ 0 w 9117690"/>
              <a:gd name="connsiteY195" fmla="*/ 1751439 h 4971224"/>
              <a:gd name="connsiteX196" fmla="*/ 0 w 9117690"/>
              <a:gd name="connsiteY196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2 w 9117690"/>
              <a:gd name="connsiteY63" fmla="*/ 3286861 h 4971224"/>
              <a:gd name="connsiteX64" fmla="*/ 6575924 w 9117690"/>
              <a:gd name="connsiteY64" fmla="*/ 3236642 h 4971224"/>
              <a:gd name="connsiteX65" fmla="*/ 6457036 w 9117690"/>
              <a:gd name="connsiteY65" fmla="*/ 3157838 h 4971224"/>
              <a:gd name="connsiteX66" fmla="*/ 6338149 w 9117690"/>
              <a:gd name="connsiteY66" fmla="*/ 3236642 h 4971224"/>
              <a:gd name="connsiteX67" fmla="*/ 6334551 w 9117690"/>
              <a:gd name="connsiteY67" fmla="*/ 3254461 h 4971224"/>
              <a:gd name="connsiteX68" fmla="*/ 6334551 w 9117690"/>
              <a:gd name="connsiteY68" fmla="*/ 3563407 h 4971224"/>
              <a:gd name="connsiteX69" fmla="*/ 6205524 w 9117690"/>
              <a:gd name="connsiteY69" fmla="*/ 3692434 h 4971224"/>
              <a:gd name="connsiteX70" fmla="*/ 6205525 w 9117690"/>
              <a:gd name="connsiteY70" fmla="*/ 3692433 h 4971224"/>
              <a:gd name="connsiteX71" fmla="*/ 6076498 w 9117690"/>
              <a:gd name="connsiteY71" fmla="*/ 3563406 h 4971224"/>
              <a:gd name="connsiteX72" fmla="*/ 6076498 w 9117690"/>
              <a:gd name="connsiteY72" fmla="*/ 3516668 h 4971224"/>
              <a:gd name="connsiteX73" fmla="*/ 6057828 w 9117690"/>
              <a:gd name="connsiteY73" fmla="*/ 3484126 h 4971224"/>
              <a:gd name="connsiteX74" fmla="*/ 5980764 w 9117690"/>
              <a:gd name="connsiteY74" fmla="*/ 3437682 h 4971224"/>
              <a:gd name="connsiteX75" fmla="*/ 5957284 w 9117690"/>
              <a:gd name="connsiteY75" fmla="*/ 3435315 h 4971224"/>
              <a:gd name="connsiteX76" fmla="*/ 5957284 w 9117690"/>
              <a:gd name="connsiteY76" fmla="*/ 3434577 h 4971224"/>
              <a:gd name="connsiteX77" fmla="*/ 5909214 w 9117690"/>
              <a:gd name="connsiteY77" fmla="*/ 3424873 h 4971224"/>
              <a:gd name="connsiteX78" fmla="*/ 5830411 w 9117690"/>
              <a:gd name="connsiteY78" fmla="*/ 3305985 h 4971224"/>
              <a:gd name="connsiteX79" fmla="*/ 5830411 w 9117690"/>
              <a:gd name="connsiteY79" fmla="*/ 3192001 h 4971224"/>
              <a:gd name="connsiteX80" fmla="*/ 5822022 w 9117690"/>
              <a:gd name="connsiteY80" fmla="*/ 3150451 h 4971224"/>
              <a:gd name="connsiteX81" fmla="*/ 5703135 w 9117690"/>
              <a:gd name="connsiteY81" fmla="*/ 3071647 h 4971224"/>
              <a:gd name="connsiteX82" fmla="*/ 5584247 w 9117690"/>
              <a:gd name="connsiteY82" fmla="*/ 3150451 h 4971224"/>
              <a:gd name="connsiteX83" fmla="*/ 5582058 w 9117690"/>
              <a:gd name="connsiteY83" fmla="*/ 3161295 h 4971224"/>
              <a:gd name="connsiteX84" fmla="*/ 5582058 w 9117690"/>
              <a:gd name="connsiteY84" fmla="*/ 3314699 h 4971224"/>
              <a:gd name="connsiteX85" fmla="*/ 5503255 w 9117690"/>
              <a:gd name="connsiteY85" fmla="*/ 3433587 h 4971224"/>
              <a:gd name="connsiteX86" fmla="*/ 5455185 w 9117690"/>
              <a:gd name="connsiteY86" fmla="*/ 3443291 h 4971224"/>
              <a:gd name="connsiteX87" fmla="*/ 5455185 w 9117690"/>
              <a:gd name="connsiteY87" fmla="*/ 3444029 h 4971224"/>
              <a:gd name="connsiteX88" fmla="*/ 5431705 w 9117690"/>
              <a:gd name="connsiteY88" fmla="*/ 3446396 h 4971224"/>
              <a:gd name="connsiteX89" fmla="*/ 5331976 w 9117690"/>
              <a:gd name="connsiteY89" fmla="*/ 3532345 h 4971224"/>
              <a:gd name="connsiteX90" fmla="*/ 5329772 w 9117690"/>
              <a:gd name="connsiteY90" fmla="*/ 3544835 h 4971224"/>
              <a:gd name="connsiteX91" fmla="*/ 5329772 w 9117690"/>
              <a:gd name="connsiteY91" fmla="*/ 3678743 h 4971224"/>
              <a:gd name="connsiteX92" fmla="*/ 5200745 w 9117690"/>
              <a:gd name="connsiteY92" fmla="*/ 3807770 h 4971224"/>
              <a:gd name="connsiteX93" fmla="*/ 5200746 w 9117690"/>
              <a:gd name="connsiteY93" fmla="*/ 3807769 h 4971224"/>
              <a:gd name="connsiteX94" fmla="*/ 5071719 w 9117690"/>
              <a:gd name="connsiteY94" fmla="*/ 3678742 h 4971224"/>
              <a:gd name="connsiteX95" fmla="*/ 5071719 w 9117690"/>
              <a:gd name="connsiteY95" fmla="*/ 3313488 h 4971224"/>
              <a:gd name="connsiteX96" fmla="*/ 5069515 w 9117690"/>
              <a:gd name="connsiteY96" fmla="*/ 3300998 h 4971224"/>
              <a:gd name="connsiteX97" fmla="*/ 4969786 w 9117690"/>
              <a:gd name="connsiteY97" fmla="*/ 3215049 h 4971224"/>
              <a:gd name="connsiteX98" fmla="*/ 4946306 w 9117690"/>
              <a:gd name="connsiteY98" fmla="*/ 3212682 h 4971224"/>
              <a:gd name="connsiteX99" fmla="*/ 4946306 w 9117690"/>
              <a:gd name="connsiteY99" fmla="*/ 3211944 h 4971224"/>
              <a:gd name="connsiteX100" fmla="*/ 4898236 w 9117690"/>
              <a:gd name="connsiteY100" fmla="*/ 3202240 h 4971224"/>
              <a:gd name="connsiteX101" fmla="*/ 4819433 w 9117690"/>
              <a:gd name="connsiteY101" fmla="*/ 3083352 h 4971224"/>
              <a:gd name="connsiteX102" fmla="*/ 4819433 w 9117690"/>
              <a:gd name="connsiteY102" fmla="*/ 2706976 h 4971224"/>
              <a:gd name="connsiteX103" fmla="*/ 4811044 w 9117690"/>
              <a:gd name="connsiteY103" fmla="*/ 2665427 h 4971224"/>
              <a:gd name="connsiteX104" fmla="*/ 4692157 w 9117690"/>
              <a:gd name="connsiteY104" fmla="*/ 2586623 h 4971224"/>
              <a:gd name="connsiteX105" fmla="*/ 4563130 w 9117690"/>
              <a:gd name="connsiteY105" fmla="*/ 2715650 h 4971224"/>
              <a:gd name="connsiteX106" fmla="*/ 4563014 w 9117690"/>
              <a:gd name="connsiteY106" fmla="*/ 3019403 h 4971224"/>
              <a:gd name="connsiteX107" fmla="*/ 4484211 w 9117690"/>
              <a:gd name="connsiteY107" fmla="*/ 3138291 h 4971224"/>
              <a:gd name="connsiteX108" fmla="*/ 4436141 w 9117690"/>
              <a:gd name="connsiteY108" fmla="*/ 3147995 h 4971224"/>
              <a:gd name="connsiteX109" fmla="*/ 4436141 w 9117690"/>
              <a:gd name="connsiteY109" fmla="*/ 3148733 h 4971224"/>
              <a:gd name="connsiteX110" fmla="*/ 4412661 w 9117690"/>
              <a:gd name="connsiteY110" fmla="*/ 3151100 h 4971224"/>
              <a:gd name="connsiteX111" fmla="*/ 4335596 w 9117690"/>
              <a:gd name="connsiteY111" fmla="*/ 3197544 h 4971224"/>
              <a:gd name="connsiteX112" fmla="*/ 4314689 w 9117690"/>
              <a:gd name="connsiteY112" fmla="*/ 3233987 h 4971224"/>
              <a:gd name="connsiteX113" fmla="*/ 4314689 w 9117690"/>
              <a:gd name="connsiteY113" fmla="*/ 3369599 h 4971224"/>
              <a:gd name="connsiteX114" fmla="*/ 4235886 w 9117690"/>
              <a:gd name="connsiteY114" fmla="*/ 3488487 h 4971224"/>
              <a:gd name="connsiteX115" fmla="*/ 4187818 w 9117690"/>
              <a:gd name="connsiteY115" fmla="*/ 3498191 h 4971224"/>
              <a:gd name="connsiteX116" fmla="*/ 4187818 w 9117690"/>
              <a:gd name="connsiteY116" fmla="*/ 3498929 h 4971224"/>
              <a:gd name="connsiteX117" fmla="*/ 4164338 w 9117690"/>
              <a:gd name="connsiteY117" fmla="*/ 3501296 h 4971224"/>
              <a:gd name="connsiteX118" fmla="*/ 4087274 w 9117690"/>
              <a:gd name="connsiteY118" fmla="*/ 3547740 h 4971224"/>
              <a:gd name="connsiteX119" fmla="*/ 4066135 w 9117690"/>
              <a:gd name="connsiteY119" fmla="*/ 3584586 h 4971224"/>
              <a:gd name="connsiteX120" fmla="*/ 4066135 w 9117690"/>
              <a:gd name="connsiteY120" fmla="*/ 3742355 h 4971224"/>
              <a:gd name="connsiteX121" fmla="*/ 3937109 w 9117690"/>
              <a:gd name="connsiteY121" fmla="*/ 3871382 h 4971224"/>
              <a:gd name="connsiteX122" fmla="*/ 3937109 w 9117690"/>
              <a:gd name="connsiteY122" fmla="*/ 3871381 h 4971224"/>
              <a:gd name="connsiteX123" fmla="*/ 3808082 w 9117690"/>
              <a:gd name="connsiteY123" fmla="*/ 3742354 h 4971224"/>
              <a:gd name="connsiteX124" fmla="*/ 3808082 w 9117690"/>
              <a:gd name="connsiteY124" fmla="*/ 3249609 h 4971224"/>
              <a:gd name="connsiteX125" fmla="*/ 3799694 w 9117690"/>
              <a:gd name="connsiteY125" fmla="*/ 3208059 h 4971224"/>
              <a:gd name="connsiteX126" fmla="*/ 3680807 w 9117690"/>
              <a:gd name="connsiteY126" fmla="*/ 3129255 h 4971224"/>
              <a:gd name="connsiteX127" fmla="*/ 3561920 w 9117690"/>
              <a:gd name="connsiteY127" fmla="*/ 3208059 h 4971224"/>
              <a:gd name="connsiteX128" fmla="*/ 3561433 w 9117690"/>
              <a:gd name="connsiteY128" fmla="*/ 3210469 h 4971224"/>
              <a:gd name="connsiteX129" fmla="*/ 3561433 w 9117690"/>
              <a:gd name="connsiteY129" fmla="*/ 3465610 h 4971224"/>
              <a:gd name="connsiteX130" fmla="*/ 3482629 w 9117690"/>
              <a:gd name="connsiteY130" fmla="*/ 3584498 h 4971224"/>
              <a:gd name="connsiteX131" fmla="*/ 3438829 w 9117690"/>
              <a:gd name="connsiteY131" fmla="*/ 3593340 h 4971224"/>
              <a:gd name="connsiteX132" fmla="*/ 3438829 w 9117690"/>
              <a:gd name="connsiteY132" fmla="*/ 3594706 h 4971224"/>
              <a:gd name="connsiteX133" fmla="*/ 3415349 w 9117690"/>
              <a:gd name="connsiteY133" fmla="*/ 3597073 h 4971224"/>
              <a:gd name="connsiteX134" fmla="*/ 3315620 w 9117690"/>
              <a:gd name="connsiteY134" fmla="*/ 3683022 h 4971224"/>
              <a:gd name="connsiteX135" fmla="*/ 3307419 w 9117690"/>
              <a:gd name="connsiteY135" fmla="*/ 3729493 h 4971224"/>
              <a:gd name="connsiteX136" fmla="*/ 3307419 w 9117690"/>
              <a:gd name="connsiteY136" fmla="*/ 4196662 h 4971224"/>
              <a:gd name="connsiteX137" fmla="*/ 3178392 w 9117690"/>
              <a:gd name="connsiteY137" fmla="*/ 4325689 h 4971224"/>
              <a:gd name="connsiteX138" fmla="*/ 3178393 w 9117690"/>
              <a:gd name="connsiteY138" fmla="*/ 4325690 h 4971224"/>
              <a:gd name="connsiteX139" fmla="*/ 3049366 w 9117690"/>
              <a:gd name="connsiteY139" fmla="*/ 4196663 h 4971224"/>
              <a:gd name="connsiteX140" fmla="*/ 3049366 w 9117690"/>
              <a:gd name="connsiteY140" fmla="*/ 3544518 h 4971224"/>
              <a:gd name="connsiteX141" fmla="*/ 3033349 w 9117690"/>
              <a:gd name="connsiteY141" fmla="*/ 3518119 h 4971224"/>
              <a:gd name="connsiteX142" fmla="*/ 2933786 w 9117690"/>
              <a:gd name="connsiteY142" fmla="*/ 3471165 h 4971224"/>
              <a:gd name="connsiteX143" fmla="*/ 2814899 w 9117690"/>
              <a:gd name="connsiteY143" fmla="*/ 3549969 h 4971224"/>
              <a:gd name="connsiteX144" fmla="*/ 2812443 w 9117690"/>
              <a:gd name="connsiteY144" fmla="*/ 3562129 h 4971224"/>
              <a:gd name="connsiteX145" fmla="*/ 2812443 w 9117690"/>
              <a:gd name="connsiteY145" fmla="*/ 4069851 h 4971224"/>
              <a:gd name="connsiteX146" fmla="*/ 2683416 w 9117690"/>
              <a:gd name="connsiteY146" fmla="*/ 4198878 h 4971224"/>
              <a:gd name="connsiteX147" fmla="*/ 2683417 w 9117690"/>
              <a:gd name="connsiteY147" fmla="*/ 4198877 h 4971224"/>
              <a:gd name="connsiteX148" fmla="*/ 2554391 w 9117690"/>
              <a:gd name="connsiteY148" fmla="*/ 4069850 h 4971224"/>
              <a:gd name="connsiteX149" fmla="*/ 2554389 w 9117690"/>
              <a:gd name="connsiteY149" fmla="*/ 4044721 h 4971224"/>
              <a:gd name="connsiteX150" fmla="*/ 2544250 w 9117690"/>
              <a:gd name="connsiteY150" fmla="*/ 3994503 h 4971224"/>
              <a:gd name="connsiteX151" fmla="*/ 2425363 w 9117690"/>
              <a:gd name="connsiteY151" fmla="*/ 3915699 h 4971224"/>
              <a:gd name="connsiteX152" fmla="*/ 2296336 w 9117690"/>
              <a:gd name="connsiteY152" fmla="*/ 4044726 h 4971224"/>
              <a:gd name="connsiteX153" fmla="*/ 2296336 w 9117690"/>
              <a:gd name="connsiteY153" fmla="*/ 4842197 h 4971224"/>
              <a:gd name="connsiteX154" fmla="*/ 2167309 w 9117690"/>
              <a:gd name="connsiteY154" fmla="*/ 4971224 h 4971224"/>
              <a:gd name="connsiteX155" fmla="*/ 2167310 w 9117690"/>
              <a:gd name="connsiteY155" fmla="*/ 4971223 h 4971224"/>
              <a:gd name="connsiteX156" fmla="*/ 2038282 w 9117690"/>
              <a:gd name="connsiteY156" fmla="*/ 4842196 h 4971224"/>
              <a:gd name="connsiteX157" fmla="*/ 2038281 w 9117690"/>
              <a:gd name="connsiteY157" fmla="*/ 3795012 h 4971224"/>
              <a:gd name="connsiteX158" fmla="*/ 2028143 w 9117690"/>
              <a:gd name="connsiteY158" fmla="*/ 3744793 h 4971224"/>
              <a:gd name="connsiteX159" fmla="*/ 1909255 w 9117690"/>
              <a:gd name="connsiteY159" fmla="*/ 3665989 h 4971224"/>
              <a:gd name="connsiteX160" fmla="*/ 1790368 w 9117690"/>
              <a:gd name="connsiteY160" fmla="*/ 3744793 h 4971224"/>
              <a:gd name="connsiteX161" fmla="*/ 1780604 w 9117690"/>
              <a:gd name="connsiteY161" fmla="*/ 3793153 h 4971224"/>
              <a:gd name="connsiteX162" fmla="*/ 1780604 w 9117690"/>
              <a:gd name="connsiteY162" fmla="*/ 4123955 h 4971224"/>
              <a:gd name="connsiteX163" fmla="*/ 1651577 w 9117690"/>
              <a:gd name="connsiteY163" fmla="*/ 4252982 h 4971224"/>
              <a:gd name="connsiteX164" fmla="*/ 1651578 w 9117690"/>
              <a:gd name="connsiteY164" fmla="*/ 4252981 h 4971224"/>
              <a:gd name="connsiteX165" fmla="*/ 1522552 w 9117690"/>
              <a:gd name="connsiteY165" fmla="*/ 4123954 h 4971224"/>
              <a:gd name="connsiteX166" fmla="*/ 1522552 w 9117690"/>
              <a:gd name="connsiteY166" fmla="*/ 3951064 h 4971224"/>
              <a:gd name="connsiteX167" fmla="*/ 1521839 w 9117690"/>
              <a:gd name="connsiteY167" fmla="*/ 3947533 h 4971224"/>
              <a:gd name="connsiteX168" fmla="*/ 1402953 w 9117690"/>
              <a:gd name="connsiteY168" fmla="*/ 3868729 h 4971224"/>
              <a:gd name="connsiteX169" fmla="*/ 1284065 w 9117690"/>
              <a:gd name="connsiteY169" fmla="*/ 3947533 h 4971224"/>
              <a:gd name="connsiteX170" fmla="*/ 1283351 w 9117690"/>
              <a:gd name="connsiteY170" fmla="*/ 3951066 h 4971224"/>
              <a:gd name="connsiteX171" fmla="*/ 1283351 w 9117690"/>
              <a:gd name="connsiteY171" fmla="*/ 4211763 h 4971224"/>
              <a:gd name="connsiteX172" fmla="*/ 1154325 w 9117690"/>
              <a:gd name="connsiteY172" fmla="*/ 4340790 h 4971224"/>
              <a:gd name="connsiteX173" fmla="*/ 1154325 w 9117690"/>
              <a:gd name="connsiteY173" fmla="*/ 4340789 h 4971224"/>
              <a:gd name="connsiteX174" fmla="*/ 1025297 w 9117690"/>
              <a:gd name="connsiteY174" fmla="*/ 4211762 h 4971224"/>
              <a:gd name="connsiteX175" fmla="*/ 1025296 w 9117690"/>
              <a:gd name="connsiteY175" fmla="*/ 4228285 h 4971224"/>
              <a:gd name="connsiteX176" fmla="*/ 1015158 w 9117690"/>
              <a:gd name="connsiteY176" fmla="*/ 4178066 h 4971224"/>
              <a:gd name="connsiteX177" fmla="*/ 896270 w 9117690"/>
              <a:gd name="connsiteY177" fmla="*/ 4099262 h 4971224"/>
              <a:gd name="connsiteX178" fmla="*/ 777383 w 9117690"/>
              <a:gd name="connsiteY178" fmla="*/ 4178066 h 4971224"/>
              <a:gd name="connsiteX179" fmla="*/ 767619 w 9117690"/>
              <a:gd name="connsiteY179" fmla="*/ 4226427 h 4971224"/>
              <a:gd name="connsiteX180" fmla="*/ 767619 w 9117690"/>
              <a:gd name="connsiteY180" fmla="*/ 4311766 h 4971224"/>
              <a:gd name="connsiteX181" fmla="*/ 638592 w 9117690"/>
              <a:gd name="connsiteY181" fmla="*/ 4440793 h 4971224"/>
              <a:gd name="connsiteX182" fmla="*/ 638593 w 9117690"/>
              <a:gd name="connsiteY182" fmla="*/ 4440792 h 4971224"/>
              <a:gd name="connsiteX183" fmla="*/ 509566 w 9117690"/>
              <a:gd name="connsiteY183" fmla="*/ 4311765 h 4971224"/>
              <a:gd name="connsiteX184" fmla="*/ 509565 w 9117690"/>
              <a:gd name="connsiteY184" fmla="*/ 3717745 h 4971224"/>
              <a:gd name="connsiteX185" fmla="*/ 499427 w 9117690"/>
              <a:gd name="connsiteY185" fmla="*/ 3667526 h 4971224"/>
              <a:gd name="connsiteX186" fmla="*/ 380539 w 9117690"/>
              <a:gd name="connsiteY186" fmla="*/ 3588722 h 4971224"/>
              <a:gd name="connsiteX187" fmla="*/ 261652 w 9117690"/>
              <a:gd name="connsiteY187" fmla="*/ 3667526 h 4971224"/>
              <a:gd name="connsiteX188" fmla="*/ 258054 w 9117690"/>
              <a:gd name="connsiteY188" fmla="*/ 3685345 h 4971224"/>
              <a:gd name="connsiteX189" fmla="*/ 258054 w 9117690"/>
              <a:gd name="connsiteY189" fmla="*/ 3774263 h 4971224"/>
              <a:gd name="connsiteX190" fmla="*/ 129027 w 9117690"/>
              <a:gd name="connsiteY190" fmla="*/ 3903290 h 4971224"/>
              <a:gd name="connsiteX191" fmla="*/ 129028 w 9117690"/>
              <a:gd name="connsiteY191" fmla="*/ 3903289 h 4971224"/>
              <a:gd name="connsiteX192" fmla="*/ 1 w 9117690"/>
              <a:gd name="connsiteY192" fmla="*/ 3774262 h 4971224"/>
              <a:gd name="connsiteX193" fmla="*/ 1 w 9117690"/>
              <a:gd name="connsiteY193" fmla="*/ 1751439 h 4971224"/>
              <a:gd name="connsiteX194" fmla="*/ 0 w 9117690"/>
              <a:gd name="connsiteY194" fmla="*/ 1751439 h 4971224"/>
              <a:gd name="connsiteX195" fmla="*/ 0 w 9117690"/>
              <a:gd name="connsiteY195" fmla="*/ 0 h 4971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9117690" h="4971224">
                <a:moveTo>
                  <a:pt x="3416214" y="3589692"/>
                </a:moveTo>
                <a:lnTo>
                  <a:pt x="3418663" y="3590526"/>
                </a:lnTo>
                <a:lnTo>
                  <a:pt x="3419057" y="3590560"/>
                </a:lnTo>
                <a:lnTo>
                  <a:pt x="3416214" y="3589692"/>
                </a:lnTo>
                <a:close/>
                <a:moveTo>
                  <a:pt x="0" y="0"/>
                </a:moveTo>
                <a:lnTo>
                  <a:pt x="9117690" y="0"/>
                </a:lnTo>
                <a:cubicBezTo>
                  <a:pt x="9117690" y="701579"/>
                  <a:pt x="9117689" y="1403157"/>
                  <a:pt x="9117689" y="2104736"/>
                </a:cubicBezTo>
                <a:cubicBezTo>
                  <a:pt x="9117689" y="2158181"/>
                  <a:pt x="9085195" y="2204036"/>
                  <a:pt x="9038886" y="2223622"/>
                </a:cubicBezTo>
                <a:lnTo>
                  <a:pt x="8990816" y="2233326"/>
                </a:lnTo>
                <a:lnTo>
                  <a:pt x="8990816" y="2234064"/>
                </a:lnTo>
                <a:lnTo>
                  <a:pt x="8967336" y="2236431"/>
                </a:lnTo>
                <a:cubicBezTo>
                  <a:pt x="8936537" y="2242733"/>
                  <a:pt x="8909555" y="2259509"/>
                  <a:pt x="8890272" y="2282875"/>
                </a:cubicBezTo>
                <a:lnTo>
                  <a:pt x="8869107" y="2319766"/>
                </a:lnTo>
                <a:lnTo>
                  <a:pt x="8869107" y="2383080"/>
                </a:lnTo>
                <a:cubicBezTo>
                  <a:pt x="8869107" y="2436525"/>
                  <a:pt x="8836613" y="2482380"/>
                  <a:pt x="8790304" y="2501968"/>
                </a:cubicBezTo>
                <a:lnTo>
                  <a:pt x="8742234" y="2511672"/>
                </a:lnTo>
                <a:lnTo>
                  <a:pt x="8742234" y="2512410"/>
                </a:lnTo>
                <a:lnTo>
                  <a:pt x="8718754" y="2514777"/>
                </a:lnTo>
                <a:cubicBezTo>
                  <a:pt x="8672556" y="2524230"/>
                  <a:pt x="8634944" y="2557250"/>
                  <a:pt x="8619025" y="2600726"/>
                </a:cubicBezTo>
                <a:cubicBezTo>
                  <a:pt x="8619018" y="2600764"/>
                  <a:pt x="8619012" y="2600801"/>
                  <a:pt x="8619005" y="2600839"/>
                </a:cubicBezTo>
                <a:lnTo>
                  <a:pt x="8619005" y="3160632"/>
                </a:lnTo>
                <a:cubicBezTo>
                  <a:pt x="8619005" y="3214077"/>
                  <a:pt x="8586511" y="3259932"/>
                  <a:pt x="8540202" y="3279520"/>
                </a:cubicBezTo>
                <a:lnTo>
                  <a:pt x="8492132" y="3289224"/>
                </a:lnTo>
                <a:lnTo>
                  <a:pt x="8492132" y="3289962"/>
                </a:lnTo>
                <a:lnTo>
                  <a:pt x="8468652" y="3292329"/>
                </a:lnTo>
                <a:cubicBezTo>
                  <a:pt x="8422454" y="3301782"/>
                  <a:pt x="8384842" y="3334802"/>
                  <a:pt x="8368923" y="3378278"/>
                </a:cubicBezTo>
                <a:cubicBezTo>
                  <a:pt x="8368839" y="3378752"/>
                  <a:pt x="8368756" y="3379227"/>
                  <a:pt x="8368672" y="3379701"/>
                </a:cubicBezTo>
                <a:lnTo>
                  <a:pt x="8368672" y="3648026"/>
                </a:lnTo>
                <a:cubicBezTo>
                  <a:pt x="8368672" y="3719286"/>
                  <a:pt x="8310905" y="3777053"/>
                  <a:pt x="8239645" y="3777053"/>
                </a:cubicBezTo>
                <a:lnTo>
                  <a:pt x="8239646" y="3777052"/>
                </a:lnTo>
                <a:cubicBezTo>
                  <a:pt x="8168386" y="3777052"/>
                  <a:pt x="8110619" y="3719285"/>
                  <a:pt x="8110619" y="3648025"/>
                </a:cubicBezTo>
                <a:lnTo>
                  <a:pt x="8110619" y="3368005"/>
                </a:lnTo>
                <a:lnTo>
                  <a:pt x="8108616" y="3356655"/>
                </a:lnTo>
                <a:cubicBezTo>
                  <a:pt x="8092697" y="3313179"/>
                  <a:pt x="8055085" y="3280159"/>
                  <a:pt x="8008887" y="3270706"/>
                </a:cubicBezTo>
                <a:lnTo>
                  <a:pt x="7985407" y="3268339"/>
                </a:lnTo>
                <a:lnTo>
                  <a:pt x="7985407" y="3267601"/>
                </a:lnTo>
                <a:lnTo>
                  <a:pt x="7937337" y="3257897"/>
                </a:lnTo>
                <a:cubicBezTo>
                  <a:pt x="7891028" y="3238309"/>
                  <a:pt x="7858534" y="3192454"/>
                  <a:pt x="7858534" y="3139009"/>
                </a:cubicBezTo>
                <a:lnTo>
                  <a:pt x="7858534" y="3048879"/>
                </a:lnTo>
                <a:lnTo>
                  <a:pt x="7850145" y="3007329"/>
                </a:lnTo>
                <a:cubicBezTo>
                  <a:pt x="7830558" y="2961019"/>
                  <a:pt x="7784703" y="2928525"/>
                  <a:pt x="7731258" y="2928525"/>
                </a:cubicBezTo>
                <a:cubicBezTo>
                  <a:pt x="7677813" y="2928525"/>
                  <a:pt x="7631958" y="2961019"/>
                  <a:pt x="7612370" y="3007329"/>
                </a:cubicBezTo>
                <a:lnTo>
                  <a:pt x="7610181" y="3018174"/>
                </a:lnTo>
                <a:lnTo>
                  <a:pt x="7610181" y="3259043"/>
                </a:lnTo>
                <a:cubicBezTo>
                  <a:pt x="7610181" y="3312488"/>
                  <a:pt x="7577687" y="3358343"/>
                  <a:pt x="7531378" y="3377931"/>
                </a:cubicBezTo>
                <a:lnTo>
                  <a:pt x="7483308" y="3387635"/>
                </a:lnTo>
                <a:lnTo>
                  <a:pt x="7483308" y="3388373"/>
                </a:lnTo>
                <a:lnTo>
                  <a:pt x="7459828" y="3390740"/>
                </a:lnTo>
                <a:cubicBezTo>
                  <a:pt x="7413630" y="3400193"/>
                  <a:pt x="7376018" y="3433213"/>
                  <a:pt x="7360099" y="3476689"/>
                </a:cubicBezTo>
                <a:lnTo>
                  <a:pt x="7359847" y="3478118"/>
                </a:lnTo>
                <a:lnTo>
                  <a:pt x="7359847" y="3582759"/>
                </a:lnTo>
                <a:cubicBezTo>
                  <a:pt x="7359847" y="3654019"/>
                  <a:pt x="7302080" y="3711786"/>
                  <a:pt x="7230820" y="3711786"/>
                </a:cubicBezTo>
                <a:lnTo>
                  <a:pt x="7230821" y="3711785"/>
                </a:lnTo>
                <a:cubicBezTo>
                  <a:pt x="7159561" y="3711785"/>
                  <a:pt x="7101794" y="3654018"/>
                  <a:pt x="7101794" y="3582758"/>
                </a:cubicBezTo>
                <a:cubicBezTo>
                  <a:pt x="7101794" y="3588266"/>
                  <a:pt x="7101793" y="3593773"/>
                  <a:pt x="7101793" y="3599281"/>
                </a:cubicBezTo>
                <a:lnTo>
                  <a:pt x="7091655" y="3549062"/>
                </a:lnTo>
                <a:cubicBezTo>
                  <a:pt x="7072067" y="3502752"/>
                  <a:pt x="7026212" y="3470258"/>
                  <a:pt x="6972767" y="3470258"/>
                </a:cubicBezTo>
                <a:cubicBezTo>
                  <a:pt x="6919322" y="3470258"/>
                  <a:pt x="6873467" y="3502752"/>
                  <a:pt x="6853880" y="3549062"/>
                </a:cubicBezTo>
                <a:lnTo>
                  <a:pt x="6844116" y="3597422"/>
                </a:lnTo>
                <a:lnTo>
                  <a:pt x="6844116" y="4183824"/>
                </a:lnTo>
                <a:cubicBezTo>
                  <a:pt x="6844116" y="4255084"/>
                  <a:pt x="6786349" y="4312851"/>
                  <a:pt x="6715089" y="4312851"/>
                </a:cubicBezTo>
                <a:lnTo>
                  <a:pt x="6715090" y="4312850"/>
                </a:lnTo>
                <a:cubicBezTo>
                  <a:pt x="6643830" y="4312850"/>
                  <a:pt x="6586063" y="4255083"/>
                  <a:pt x="6586063" y="4183823"/>
                </a:cubicBezTo>
                <a:cubicBezTo>
                  <a:pt x="6586063" y="3884836"/>
                  <a:pt x="6586062" y="3585848"/>
                  <a:pt x="6586062" y="3286861"/>
                </a:cubicBezTo>
                <a:lnTo>
                  <a:pt x="6575924" y="3236642"/>
                </a:lnTo>
                <a:cubicBezTo>
                  <a:pt x="6556336" y="3190332"/>
                  <a:pt x="6510481" y="3157838"/>
                  <a:pt x="6457036" y="3157838"/>
                </a:cubicBezTo>
                <a:cubicBezTo>
                  <a:pt x="6403591" y="3157838"/>
                  <a:pt x="6357736" y="3190332"/>
                  <a:pt x="6338149" y="3236642"/>
                </a:cubicBezTo>
                <a:lnTo>
                  <a:pt x="6334551" y="3254461"/>
                </a:lnTo>
                <a:lnTo>
                  <a:pt x="6334551" y="3563407"/>
                </a:lnTo>
                <a:cubicBezTo>
                  <a:pt x="6334551" y="3634667"/>
                  <a:pt x="6276784" y="3692434"/>
                  <a:pt x="6205524" y="3692434"/>
                </a:cubicBezTo>
                <a:lnTo>
                  <a:pt x="6205525" y="3692433"/>
                </a:lnTo>
                <a:cubicBezTo>
                  <a:pt x="6134265" y="3692433"/>
                  <a:pt x="6076498" y="3634666"/>
                  <a:pt x="6076498" y="3563406"/>
                </a:cubicBezTo>
                <a:lnTo>
                  <a:pt x="6076498" y="3516668"/>
                </a:lnTo>
                <a:lnTo>
                  <a:pt x="6057828" y="3484126"/>
                </a:lnTo>
                <a:cubicBezTo>
                  <a:pt x="6038545" y="3460760"/>
                  <a:pt x="6011562" y="3443984"/>
                  <a:pt x="5980764" y="3437682"/>
                </a:cubicBezTo>
                <a:lnTo>
                  <a:pt x="5957284" y="3435315"/>
                </a:lnTo>
                <a:lnTo>
                  <a:pt x="5957284" y="3434577"/>
                </a:lnTo>
                <a:lnTo>
                  <a:pt x="5909214" y="3424873"/>
                </a:lnTo>
                <a:cubicBezTo>
                  <a:pt x="5862905" y="3405285"/>
                  <a:pt x="5830411" y="3359430"/>
                  <a:pt x="5830411" y="3305985"/>
                </a:cubicBezTo>
                <a:lnTo>
                  <a:pt x="5830411" y="3192001"/>
                </a:lnTo>
                <a:lnTo>
                  <a:pt x="5822022" y="3150451"/>
                </a:lnTo>
                <a:cubicBezTo>
                  <a:pt x="5802435" y="3104141"/>
                  <a:pt x="5756580" y="3071647"/>
                  <a:pt x="5703135" y="3071647"/>
                </a:cubicBezTo>
                <a:cubicBezTo>
                  <a:pt x="5649690" y="3071647"/>
                  <a:pt x="5603835" y="3104141"/>
                  <a:pt x="5584247" y="3150451"/>
                </a:cubicBezTo>
                <a:lnTo>
                  <a:pt x="5582058" y="3161295"/>
                </a:lnTo>
                <a:lnTo>
                  <a:pt x="5582058" y="3314699"/>
                </a:lnTo>
                <a:cubicBezTo>
                  <a:pt x="5582058" y="3368144"/>
                  <a:pt x="5549564" y="3413999"/>
                  <a:pt x="5503255" y="3433587"/>
                </a:cubicBezTo>
                <a:lnTo>
                  <a:pt x="5455185" y="3443291"/>
                </a:lnTo>
                <a:lnTo>
                  <a:pt x="5455185" y="3444029"/>
                </a:lnTo>
                <a:lnTo>
                  <a:pt x="5431705" y="3446396"/>
                </a:lnTo>
                <a:cubicBezTo>
                  <a:pt x="5385507" y="3455849"/>
                  <a:pt x="5347895" y="3488869"/>
                  <a:pt x="5331976" y="3532345"/>
                </a:cubicBezTo>
                <a:lnTo>
                  <a:pt x="5329772" y="3544835"/>
                </a:lnTo>
                <a:lnTo>
                  <a:pt x="5329772" y="3678743"/>
                </a:lnTo>
                <a:cubicBezTo>
                  <a:pt x="5329772" y="3750003"/>
                  <a:pt x="5272005" y="3807770"/>
                  <a:pt x="5200745" y="3807770"/>
                </a:cubicBezTo>
                <a:lnTo>
                  <a:pt x="5200746" y="3807769"/>
                </a:lnTo>
                <a:cubicBezTo>
                  <a:pt x="5129486" y="3807769"/>
                  <a:pt x="5071719" y="3750002"/>
                  <a:pt x="5071719" y="3678742"/>
                </a:cubicBezTo>
                <a:lnTo>
                  <a:pt x="5071719" y="3313488"/>
                </a:lnTo>
                <a:lnTo>
                  <a:pt x="5069515" y="3300998"/>
                </a:lnTo>
                <a:cubicBezTo>
                  <a:pt x="5053596" y="3257522"/>
                  <a:pt x="5015984" y="3224502"/>
                  <a:pt x="4969786" y="3215049"/>
                </a:cubicBezTo>
                <a:lnTo>
                  <a:pt x="4946306" y="3212682"/>
                </a:lnTo>
                <a:lnTo>
                  <a:pt x="4946306" y="3211944"/>
                </a:lnTo>
                <a:lnTo>
                  <a:pt x="4898236" y="3202240"/>
                </a:lnTo>
                <a:cubicBezTo>
                  <a:pt x="4851927" y="3182652"/>
                  <a:pt x="4819433" y="3136797"/>
                  <a:pt x="4819433" y="3083352"/>
                </a:cubicBezTo>
                <a:lnTo>
                  <a:pt x="4819433" y="2706976"/>
                </a:lnTo>
                <a:lnTo>
                  <a:pt x="4811044" y="2665427"/>
                </a:lnTo>
                <a:cubicBezTo>
                  <a:pt x="4791457" y="2619117"/>
                  <a:pt x="4745602" y="2586623"/>
                  <a:pt x="4692157" y="2586623"/>
                </a:cubicBezTo>
                <a:cubicBezTo>
                  <a:pt x="4620897" y="2586623"/>
                  <a:pt x="4563130" y="2644390"/>
                  <a:pt x="4563130" y="2715650"/>
                </a:cubicBezTo>
                <a:cubicBezTo>
                  <a:pt x="4563091" y="2816901"/>
                  <a:pt x="4563053" y="2918152"/>
                  <a:pt x="4563014" y="3019403"/>
                </a:cubicBezTo>
                <a:cubicBezTo>
                  <a:pt x="4563014" y="3072848"/>
                  <a:pt x="4530520" y="3118703"/>
                  <a:pt x="4484211" y="3138291"/>
                </a:cubicBezTo>
                <a:lnTo>
                  <a:pt x="4436141" y="3147995"/>
                </a:lnTo>
                <a:lnTo>
                  <a:pt x="4436141" y="3148733"/>
                </a:lnTo>
                <a:lnTo>
                  <a:pt x="4412661" y="3151100"/>
                </a:lnTo>
                <a:cubicBezTo>
                  <a:pt x="4381862" y="3157402"/>
                  <a:pt x="4354880" y="3174178"/>
                  <a:pt x="4335596" y="3197544"/>
                </a:cubicBezTo>
                <a:lnTo>
                  <a:pt x="4314689" y="3233987"/>
                </a:lnTo>
                <a:lnTo>
                  <a:pt x="4314689" y="3369599"/>
                </a:lnTo>
                <a:cubicBezTo>
                  <a:pt x="4314689" y="3423044"/>
                  <a:pt x="4282195" y="3468899"/>
                  <a:pt x="4235886" y="3488487"/>
                </a:cubicBezTo>
                <a:lnTo>
                  <a:pt x="4187818" y="3498191"/>
                </a:lnTo>
                <a:lnTo>
                  <a:pt x="4187818" y="3498929"/>
                </a:lnTo>
                <a:lnTo>
                  <a:pt x="4164338" y="3501296"/>
                </a:lnTo>
                <a:cubicBezTo>
                  <a:pt x="4133540" y="3507598"/>
                  <a:pt x="4106557" y="3524374"/>
                  <a:pt x="4087274" y="3547740"/>
                </a:cubicBezTo>
                <a:lnTo>
                  <a:pt x="4066135" y="3584586"/>
                </a:lnTo>
                <a:lnTo>
                  <a:pt x="4066135" y="3742355"/>
                </a:lnTo>
                <a:cubicBezTo>
                  <a:pt x="4066135" y="3813615"/>
                  <a:pt x="4008368" y="3871382"/>
                  <a:pt x="3937109" y="3871382"/>
                </a:cubicBezTo>
                <a:lnTo>
                  <a:pt x="3937109" y="3871381"/>
                </a:lnTo>
                <a:cubicBezTo>
                  <a:pt x="3865850" y="3871381"/>
                  <a:pt x="3808082" y="3813614"/>
                  <a:pt x="3808082" y="3742354"/>
                </a:cubicBezTo>
                <a:lnTo>
                  <a:pt x="3808082" y="3249609"/>
                </a:lnTo>
                <a:lnTo>
                  <a:pt x="3799694" y="3208059"/>
                </a:lnTo>
                <a:cubicBezTo>
                  <a:pt x="3780107" y="3161749"/>
                  <a:pt x="3734252" y="3129255"/>
                  <a:pt x="3680807" y="3129255"/>
                </a:cubicBezTo>
                <a:cubicBezTo>
                  <a:pt x="3627362" y="3129255"/>
                  <a:pt x="3581507" y="3161749"/>
                  <a:pt x="3561920" y="3208059"/>
                </a:cubicBezTo>
                <a:lnTo>
                  <a:pt x="3561433" y="3210469"/>
                </a:lnTo>
                <a:lnTo>
                  <a:pt x="3561433" y="3465610"/>
                </a:lnTo>
                <a:cubicBezTo>
                  <a:pt x="3561433" y="3519055"/>
                  <a:pt x="3528939" y="3564910"/>
                  <a:pt x="3482629" y="3584498"/>
                </a:cubicBezTo>
                <a:lnTo>
                  <a:pt x="3438829" y="3593340"/>
                </a:lnTo>
                <a:lnTo>
                  <a:pt x="3438829" y="3594706"/>
                </a:lnTo>
                <a:lnTo>
                  <a:pt x="3415349" y="3597073"/>
                </a:lnTo>
                <a:cubicBezTo>
                  <a:pt x="3369151" y="3606526"/>
                  <a:pt x="3331539" y="3639546"/>
                  <a:pt x="3315620" y="3683022"/>
                </a:cubicBezTo>
                <a:lnTo>
                  <a:pt x="3307419" y="3729493"/>
                </a:lnTo>
                <a:lnTo>
                  <a:pt x="3307419" y="4196662"/>
                </a:lnTo>
                <a:cubicBezTo>
                  <a:pt x="3307419" y="4267922"/>
                  <a:pt x="3249652" y="4325689"/>
                  <a:pt x="3178392" y="4325689"/>
                </a:cubicBezTo>
                <a:lnTo>
                  <a:pt x="3178393" y="4325690"/>
                </a:lnTo>
                <a:cubicBezTo>
                  <a:pt x="3107132" y="4325690"/>
                  <a:pt x="3049366" y="4267923"/>
                  <a:pt x="3049366" y="4196663"/>
                </a:cubicBezTo>
                <a:lnTo>
                  <a:pt x="3049366" y="3544518"/>
                </a:lnTo>
                <a:lnTo>
                  <a:pt x="3033349" y="3518119"/>
                </a:lnTo>
                <a:cubicBezTo>
                  <a:pt x="3009684" y="3489443"/>
                  <a:pt x="2973870" y="3471165"/>
                  <a:pt x="2933786" y="3471165"/>
                </a:cubicBezTo>
                <a:cubicBezTo>
                  <a:pt x="2880342" y="3471165"/>
                  <a:pt x="2834486" y="3503659"/>
                  <a:pt x="2814899" y="3549969"/>
                </a:cubicBezTo>
                <a:lnTo>
                  <a:pt x="2812443" y="3562129"/>
                </a:lnTo>
                <a:lnTo>
                  <a:pt x="2812443" y="4069851"/>
                </a:lnTo>
                <a:cubicBezTo>
                  <a:pt x="2812443" y="4141111"/>
                  <a:pt x="2754676" y="4198878"/>
                  <a:pt x="2683416" y="4198878"/>
                </a:cubicBezTo>
                <a:lnTo>
                  <a:pt x="2683417" y="4198877"/>
                </a:lnTo>
                <a:cubicBezTo>
                  <a:pt x="2612157" y="4198877"/>
                  <a:pt x="2554391" y="4141110"/>
                  <a:pt x="2554391" y="4069850"/>
                </a:cubicBezTo>
                <a:cubicBezTo>
                  <a:pt x="2554390" y="4061474"/>
                  <a:pt x="2554390" y="4053097"/>
                  <a:pt x="2554389" y="4044721"/>
                </a:cubicBezTo>
                <a:lnTo>
                  <a:pt x="2544250" y="3994503"/>
                </a:lnTo>
                <a:cubicBezTo>
                  <a:pt x="2524663" y="3948193"/>
                  <a:pt x="2478808" y="3915699"/>
                  <a:pt x="2425363" y="3915699"/>
                </a:cubicBezTo>
                <a:cubicBezTo>
                  <a:pt x="2354103" y="3915699"/>
                  <a:pt x="2296336" y="3973466"/>
                  <a:pt x="2296336" y="4044726"/>
                </a:cubicBezTo>
                <a:lnTo>
                  <a:pt x="2296336" y="4842197"/>
                </a:lnTo>
                <a:cubicBezTo>
                  <a:pt x="2296336" y="4913457"/>
                  <a:pt x="2238569" y="4971224"/>
                  <a:pt x="2167309" y="4971224"/>
                </a:cubicBezTo>
                <a:lnTo>
                  <a:pt x="2167310" y="4971223"/>
                </a:lnTo>
                <a:cubicBezTo>
                  <a:pt x="2096049" y="4971223"/>
                  <a:pt x="2038282" y="4913456"/>
                  <a:pt x="2038282" y="4842196"/>
                </a:cubicBezTo>
                <a:cubicBezTo>
                  <a:pt x="2038282" y="4493135"/>
                  <a:pt x="2038281" y="4144073"/>
                  <a:pt x="2038281" y="3795012"/>
                </a:cubicBezTo>
                <a:lnTo>
                  <a:pt x="2028143" y="3744793"/>
                </a:lnTo>
                <a:cubicBezTo>
                  <a:pt x="2008555" y="3698483"/>
                  <a:pt x="1962700" y="3665989"/>
                  <a:pt x="1909255" y="3665989"/>
                </a:cubicBezTo>
                <a:cubicBezTo>
                  <a:pt x="1855810" y="3665989"/>
                  <a:pt x="1809955" y="3698483"/>
                  <a:pt x="1790368" y="3744793"/>
                </a:cubicBezTo>
                <a:lnTo>
                  <a:pt x="1780604" y="3793153"/>
                </a:lnTo>
                <a:lnTo>
                  <a:pt x="1780604" y="4123955"/>
                </a:lnTo>
                <a:cubicBezTo>
                  <a:pt x="1780604" y="4195215"/>
                  <a:pt x="1722837" y="4252982"/>
                  <a:pt x="1651577" y="4252982"/>
                </a:cubicBezTo>
                <a:lnTo>
                  <a:pt x="1651578" y="4252981"/>
                </a:lnTo>
                <a:cubicBezTo>
                  <a:pt x="1580318" y="4252981"/>
                  <a:pt x="1522552" y="4195214"/>
                  <a:pt x="1522552" y="4123954"/>
                </a:cubicBezTo>
                <a:lnTo>
                  <a:pt x="1522552" y="3951064"/>
                </a:lnTo>
                <a:lnTo>
                  <a:pt x="1521839" y="3947533"/>
                </a:lnTo>
                <a:cubicBezTo>
                  <a:pt x="1502253" y="3901223"/>
                  <a:pt x="1456397" y="3868729"/>
                  <a:pt x="1402953" y="3868729"/>
                </a:cubicBezTo>
                <a:cubicBezTo>
                  <a:pt x="1349508" y="3868729"/>
                  <a:pt x="1303652" y="3901223"/>
                  <a:pt x="1284065" y="3947533"/>
                </a:cubicBezTo>
                <a:lnTo>
                  <a:pt x="1283351" y="3951066"/>
                </a:lnTo>
                <a:lnTo>
                  <a:pt x="1283351" y="4211763"/>
                </a:lnTo>
                <a:cubicBezTo>
                  <a:pt x="1283351" y="4283023"/>
                  <a:pt x="1225584" y="4340790"/>
                  <a:pt x="1154325" y="4340790"/>
                </a:cubicBezTo>
                <a:lnTo>
                  <a:pt x="1154325" y="4340789"/>
                </a:lnTo>
                <a:cubicBezTo>
                  <a:pt x="1083065" y="4340789"/>
                  <a:pt x="1025297" y="4283022"/>
                  <a:pt x="1025297" y="4211762"/>
                </a:cubicBezTo>
                <a:cubicBezTo>
                  <a:pt x="1025297" y="4217270"/>
                  <a:pt x="1025296" y="4222777"/>
                  <a:pt x="1025296" y="4228285"/>
                </a:cubicBezTo>
                <a:lnTo>
                  <a:pt x="1015158" y="4178066"/>
                </a:lnTo>
                <a:cubicBezTo>
                  <a:pt x="995570" y="4131756"/>
                  <a:pt x="949715" y="4099262"/>
                  <a:pt x="896270" y="4099262"/>
                </a:cubicBezTo>
                <a:cubicBezTo>
                  <a:pt x="842825" y="4099262"/>
                  <a:pt x="796970" y="4131756"/>
                  <a:pt x="777383" y="4178066"/>
                </a:cubicBezTo>
                <a:lnTo>
                  <a:pt x="767619" y="4226427"/>
                </a:lnTo>
                <a:lnTo>
                  <a:pt x="767619" y="4311766"/>
                </a:lnTo>
                <a:cubicBezTo>
                  <a:pt x="767619" y="4383026"/>
                  <a:pt x="709852" y="4440793"/>
                  <a:pt x="638592" y="4440793"/>
                </a:cubicBezTo>
                <a:lnTo>
                  <a:pt x="638593" y="4440792"/>
                </a:lnTo>
                <a:cubicBezTo>
                  <a:pt x="567333" y="4440792"/>
                  <a:pt x="509566" y="4383025"/>
                  <a:pt x="509566" y="4311765"/>
                </a:cubicBezTo>
                <a:cubicBezTo>
                  <a:pt x="509566" y="4113758"/>
                  <a:pt x="509565" y="3915752"/>
                  <a:pt x="509565" y="3717745"/>
                </a:cubicBezTo>
                <a:lnTo>
                  <a:pt x="499427" y="3667526"/>
                </a:lnTo>
                <a:cubicBezTo>
                  <a:pt x="479839" y="3621216"/>
                  <a:pt x="433984" y="3588722"/>
                  <a:pt x="380539" y="3588722"/>
                </a:cubicBezTo>
                <a:cubicBezTo>
                  <a:pt x="327094" y="3588722"/>
                  <a:pt x="281239" y="3621216"/>
                  <a:pt x="261652" y="3667526"/>
                </a:cubicBezTo>
                <a:lnTo>
                  <a:pt x="258054" y="3685345"/>
                </a:lnTo>
                <a:lnTo>
                  <a:pt x="258054" y="3774263"/>
                </a:lnTo>
                <a:cubicBezTo>
                  <a:pt x="258054" y="3845523"/>
                  <a:pt x="200287" y="3903290"/>
                  <a:pt x="129027" y="3903290"/>
                </a:cubicBezTo>
                <a:lnTo>
                  <a:pt x="129028" y="3903289"/>
                </a:lnTo>
                <a:cubicBezTo>
                  <a:pt x="57768" y="3903289"/>
                  <a:pt x="1" y="3845522"/>
                  <a:pt x="1" y="3774262"/>
                </a:cubicBezTo>
                <a:lnTo>
                  <a:pt x="1" y="1751439"/>
                </a:lnTo>
                <a:lnTo>
                  <a:pt x="0" y="1751439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5435307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2"/>
          </p:nvPr>
        </p:nvSpPr>
        <p:spPr>
          <a:xfrm>
            <a:off x="3" y="1"/>
            <a:ext cx="9117689" cy="3539825"/>
          </a:xfrm>
          <a:custGeom>
            <a:avLst/>
            <a:gdLst>
              <a:gd name="connsiteX0" fmla="*/ 3416213 w 9117689"/>
              <a:gd name="connsiteY0" fmla="*/ 2333225 h 3539825"/>
              <a:gd name="connsiteX1" fmla="*/ 3418662 w 9117689"/>
              <a:gd name="connsiteY1" fmla="*/ 2334059 h 3539825"/>
              <a:gd name="connsiteX2" fmla="*/ 3419056 w 9117689"/>
              <a:gd name="connsiteY2" fmla="*/ 2334093 h 3539825"/>
              <a:gd name="connsiteX3" fmla="*/ 7101793 w 9117689"/>
              <a:gd name="connsiteY3" fmla="*/ 0 h 3539825"/>
              <a:gd name="connsiteX4" fmla="*/ 9117689 w 9117689"/>
              <a:gd name="connsiteY4" fmla="*/ 0 h 3539825"/>
              <a:gd name="connsiteX5" fmla="*/ 9117688 w 9117689"/>
              <a:gd name="connsiteY5" fmla="*/ 1571832 h 3539825"/>
              <a:gd name="connsiteX6" fmla="*/ 9038885 w 9117689"/>
              <a:gd name="connsiteY6" fmla="*/ 1690720 h 3539825"/>
              <a:gd name="connsiteX7" fmla="*/ 8990815 w 9117689"/>
              <a:gd name="connsiteY7" fmla="*/ 1700424 h 3539825"/>
              <a:gd name="connsiteX8" fmla="*/ 8990815 w 9117689"/>
              <a:gd name="connsiteY8" fmla="*/ 1701162 h 3539825"/>
              <a:gd name="connsiteX9" fmla="*/ 8967335 w 9117689"/>
              <a:gd name="connsiteY9" fmla="*/ 1703529 h 3539825"/>
              <a:gd name="connsiteX10" fmla="*/ 8890271 w 9117689"/>
              <a:gd name="connsiteY10" fmla="*/ 1749973 h 3539825"/>
              <a:gd name="connsiteX11" fmla="*/ 8869106 w 9117689"/>
              <a:gd name="connsiteY11" fmla="*/ 1786864 h 3539825"/>
              <a:gd name="connsiteX12" fmla="*/ 8869106 w 9117689"/>
              <a:gd name="connsiteY12" fmla="*/ 1969446 h 3539825"/>
              <a:gd name="connsiteX13" fmla="*/ 8790303 w 9117689"/>
              <a:gd name="connsiteY13" fmla="*/ 2088334 h 3539825"/>
              <a:gd name="connsiteX14" fmla="*/ 8742233 w 9117689"/>
              <a:gd name="connsiteY14" fmla="*/ 2098038 h 3539825"/>
              <a:gd name="connsiteX15" fmla="*/ 8742233 w 9117689"/>
              <a:gd name="connsiteY15" fmla="*/ 2098776 h 3539825"/>
              <a:gd name="connsiteX16" fmla="*/ 8718753 w 9117689"/>
              <a:gd name="connsiteY16" fmla="*/ 2101143 h 3539825"/>
              <a:gd name="connsiteX17" fmla="*/ 8619024 w 9117689"/>
              <a:gd name="connsiteY17" fmla="*/ 2187092 h 3539825"/>
              <a:gd name="connsiteX18" fmla="*/ 8619004 w 9117689"/>
              <a:gd name="connsiteY18" fmla="*/ 2187206 h 3539825"/>
              <a:gd name="connsiteX19" fmla="*/ 8619004 w 9117689"/>
              <a:gd name="connsiteY19" fmla="*/ 2452801 h 3539825"/>
              <a:gd name="connsiteX20" fmla="*/ 8540201 w 9117689"/>
              <a:gd name="connsiteY20" fmla="*/ 2571689 h 3539825"/>
              <a:gd name="connsiteX21" fmla="*/ 8492131 w 9117689"/>
              <a:gd name="connsiteY21" fmla="*/ 2581393 h 3539825"/>
              <a:gd name="connsiteX22" fmla="*/ 8492131 w 9117689"/>
              <a:gd name="connsiteY22" fmla="*/ 2582131 h 3539825"/>
              <a:gd name="connsiteX23" fmla="*/ 8468651 w 9117689"/>
              <a:gd name="connsiteY23" fmla="*/ 2584498 h 3539825"/>
              <a:gd name="connsiteX24" fmla="*/ 8368922 w 9117689"/>
              <a:gd name="connsiteY24" fmla="*/ 2670447 h 3539825"/>
              <a:gd name="connsiteX25" fmla="*/ 8368671 w 9117689"/>
              <a:gd name="connsiteY25" fmla="*/ 2671870 h 3539825"/>
              <a:gd name="connsiteX26" fmla="*/ 8368671 w 9117689"/>
              <a:gd name="connsiteY26" fmla="*/ 2940196 h 3539825"/>
              <a:gd name="connsiteX27" fmla="*/ 8239644 w 9117689"/>
              <a:gd name="connsiteY27" fmla="*/ 3069223 h 3539825"/>
              <a:gd name="connsiteX28" fmla="*/ 8239645 w 9117689"/>
              <a:gd name="connsiteY28" fmla="*/ 3069222 h 3539825"/>
              <a:gd name="connsiteX29" fmla="*/ 8110618 w 9117689"/>
              <a:gd name="connsiteY29" fmla="*/ 2940195 h 3539825"/>
              <a:gd name="connsiteX30" fmla="*/ 8110618 w 9117689"/>
              <a:gd name="connsiteY30" fmla="*/ 2421638 h 3539825"/>
              <a:gd name="connsiteX31" fmla="*/ 8108615 w 9117689"/>
              <a:gd name="connsiteY31" fmla="*/ 2410288 h 3539825"/>
              <a:gd name="connsiteX32" fmla="*/ 8008886 w 9117689"/>
              <a:gd name="connsiteY32" fmla="*/ 2324339 h 3539825"/>
              <a:gd name="connsiteX33" fmla="*/ 7985406 w 9117689"/>
              <a:gd name="connsiteY33" fmla="*/ 2321972 h 3539825"/>
              <a:gd name="connsiteX34" fmla="*/ 7985406 w 9117689"/>
              <a:gd name="connsiteY34" fmla="*/ 2321234 h 3539825"/>
              <a:gd name="connsiteX35" fmla="*/ 7937336 w 9117689"/>
              <a:gd name="connsiteY35" fmla="*/ 2311530 h 3539825"/>
              <a:gd name="connsiteX36" fmla="*/ 7858533 w 9117689"/>
              <a:gd name="connsiteY36" fmla="*/ 2192642 h 3539825"/>
              <a:gd name="connsiteX37" fmla="*/ 7858533 w 9117689"/>
              <a:gd name="connsiteY37" fmla="*/ 1816267 h 3539825"/>
              <a:gd name="connsiteX38" fmla="*/ 7850144 w 9117689"/>
              <a:gd name="connsiteY38" fmla="*/ 1774717 h 3539825"/>
              <a:gd name="connsiteX39" fmla="*/ 7731257 w 9117689"/>
              <a:gd name="connsiteY39" fmla="*/ 1695913 h 3539825"/>
              <a:gd name="connsiteX40" fmla="*/ 7612369 w 9117689"/>
              <a:gd name="connsiteY40" fmla="*/ 1774717 h 3539825"/>
              <a:gd name="connsiteX41" fmla="*/ 7610180 w 9117689"/>
              <a:gd name="connsiteY41" fmla="*/ 1785562 h 3539825"/>
              <a:gd name="connsiteX42" fmla="*/ 7610180 w 9117689"/>
              <a:gd name="connsiteY42" fmla="*/ 1954864 h 3539825"/>
              <a:gd name="connsiteX43" fmla="*/ 7531377 w 9117689"/>
              <a:gd name="connsiteY43" fmla="*/ 2073752 h 3539825"/>
              <a:gd name="connsiteX44" fmla="*/ 7483307 w 9117689"/>
              <a:gd name="connsiteY44" fmla="*/ 2083456 h 3539825"/>
              <a:gd name="connsiteX45" fmla="*/ 7483307 w 9117689"/>
              <a:gd name="connsiteY45" fmla="*/ 2084194 h 3539825"/>
              <a:gd name="connsiteX46" fmla="*/ 7459827 w 9117689"/>
              <a:gd name="connsiteY46" fmla="*/ 2086561 h 3539825"/>
              <a:gd name="connsiteX47" fmla="*/ 7360098 w 9117689"/>
              <a:gd name="connsiteY47" fmla="*/ 2172510 h 3539825"/>
              <a:gd name="connsiteX48" fmla="*/ 7359846 w 9117689"/>
              <a:gd name="connsiteY48" fmla="*/ 2173939 h 3539825"/>
              <a:gd name="connsiteX49" fmla="*/ 7359846 w 9117689"/>
              <a:gd name="connsiteY49" fmla="*/ 2207025 h 3539825"/>
              <a:gd name="connsiteX50" fmla="*/ 7230819 w 9117689"/>
              <a:gd name="connsiteY50" fmla="*/ 2336052 h 3539825"/>
              <a:gd name="connsiteX51" fmla="*/ 7230820 w 9117689"/>
              <a:gd name="connsiteY51" fmla="*/ 2336051 h 3539825"/>
              <a:gd name="connsiteX52" fmla="*/ 7101793 w 9117689"/>
              <a:gd name="connsiteY52" fmla="*/ 2207024 h 3539825"/>
              <a:gd name="connsiteX53" fmla="*/ 6586062 w 9117689"/>
              <a:gd name="connsiteY53" fmla="*/ 0 h 3539825"/>
              <a:gd name="connsiteX54" fmla="*/ 7101793 w 9117689"/>
              <a:gd name="connsiteY54" fmla="*/ 0 h 3539825"/>
              <a:gd name="connsiteX55" fmla="*/ 7101792 w 9117689"/>
              <a:gd name="connsiteY55" fmla="*/ 2223547 h 3539825"/>
              <a:gd name="connsiteX56" fmla="*/ 7091654 w 9117689"/>
              <a:gd name="connsiteY56" fmla="*/ 2173328 h 3539825"/>
              <a:gd name="connsiteX57" fmla="*/ 6972766 w 9117689"/>
              <a:gd name="connsiteY57" fmla="*/ 2094524 h 3539825"/>
              <a:gd name="connsiteX58" fmla="*/ 6853879 w 9117689"/>
              <a:gd name="connsiteY58" fmla="*/ 2173328 h 3539825"/>
              <a:gd name="connsiteX59" fmla="*/ 6844115 w 9117689"/>
              <a:gd name="connsiteY59" fmla="*/ 2221688 h 3539825"/>
              <a:gd name="connsiteX60" fmla="*/ 6844115 w 9117689"/>
              <a:gd name="connsiteY60" fmla="*/ 2808090 h 3539825"/>
              <a:gd name="connsiteX61" fmla="*/ 6715088 w 9117689"/>
              <a:gd name="connsiteY61" fmla="*/ 2937117 h 3539825"/>
              <a:gd name="connsiteX62" fmla="*/ 6715089 w 9117689"/>
              <a:gd name="connsiteY62" fmla="*/ 2937116 h 3539825"/>
              <a:gd name="connsiteX63" fmla="*/ 6586062 w 9117689"/>
              <a:gd name="connsiteY63" fmla="*/ 2808089 h 3539825"/>
              <a:gd name="connsiteX64" fmla="*/ 4563129 w 9117689"/>
              <a:gd name="connsiteY64" fmla="*/ 0 h 3539825"/>
              <a:gd name="connsiteX65" fmla="*/ 6586062 w 9117689"/>
              <a:gd name="connsiteY65" fmla="*/ 0 h 3539825"/>
              <a:gd name="connsiteX66" fmla="*/ 6586061 w 9117689"/>
              <a:gd name="connsiteY66" fmla="*/ 1911127 h 3539825"/>
              <a:gd name="connsiteX67" fmla="*/ 6575923 w 9117689"/>
              <a:gd name="connsiteY67" fmla="*/ 1860908 h 3539825"/>
              <a:gd name="connsiteX68" fmla="*/ 6457035 w 9117689"/>
              <a:gd name="connsiteY68" fmla="*/ 1782104 h 3539825"/>
              <a:gd name="connsiteX69" fmla="*/ 6338148 w 9117689"/>
              <a:gd name="connsiteY69" fmla="*/ 1860908 h 3539825"/>
              <a:gd name="connsiteX70" fmla="*/ 6334550 w 9117689"/>
              <a:gd name="connsiteY70" fmla="*/ 1878727 h 3539825"/>
              <a:gd name="connsiteX71" fmla="*/ 6334550 w 9117689"/>
              <a:gd name="connsiteY71" fmla="*/ 2187673 h 3539825"/>
              <a:gd name="connsiteX72" fmla="*/ 6205523 w 9117689"/>
              <a:gd name="connsiteY72" fmla="*/ 2316700 h 3539825"/>
              <a:gd name="connsiteX73" fmla="*/ 6205524 w 9117689"/>
              <a:gd name="connsiteY73" fmla="*/ 2316699 h 3539825"/>
              <a:gd name="connsiteX74" fmla="*/ 6076497 w 9117689"/>
              <a:gd name="connsiteY74" fmla="*/ 2187672 h 3539825"/>
              <a:gd name="connsiteX75" fmla="*/ 6076497 w 9117689"/>
              <a:gd name="connsiteY75" fmla="*/ 2140934 h 3539825"/>
              <a:gd name="connsiteX76" fmla="*/ 6057827 w 9117689"/>
              <a:gd name="connsiteY76" fmla="*/ 2108392 h 3539825"/>
              <a:gd name="connsiteX77" fmla="*/ 5980763 w 9117689"/>
              <a:gd name="connsiteY77" fmla="*/ 2061948 h 3539825"/>
              <a:gd name="connsiteX78" fmla="*/ 5957283 w 9117689"/>
              <a:gd name="connsiteY78" fmla="*/ 2059581 h 3539825"/>
              <a:gd name="connsiteX79" fmla="*/ 5957283 w 9117689"/>
              <a:gd name="connsiteY79" fmla="*/ 2058843 h 3539825"/>
              <a:gd name="connsiteX80" fmla="*/ 5909213 w 9117689"/>
              <a:gd name="connsiteY80" fmla="*/ 2049139 h 3539825"/>
              <a:gd name="connsiteX81" fmla="*/ 5830410 w 9117689"/>
              <a:gd name="connsiteY81" fmla="*/ 1930251 h 3539825"/>
              <a:gd name="connsiteX82" fmla="*/ 5830410 w 9117689"/>
              <a:gd name="connsiteY82" fmla="*/ 1816267 h 3539825"/>
              <a:gd name="connsiteX83" fmla="*/ 5822021 w 9117689"/>
              <a:gd name="connsiteY83" fmla="*/ 1774717 h 3539825"/>
              <a:gd name="connsiteX84" fmla="*/ 5703134 w 9117689"/>
              <a:gd name="connsiteY84" fmla="*/ 1695913 h 3539825"/>
              <a:gd name="connsiteX85" fmla="*/ 5584246 w 9117689"/>
              <a:gd name="connsiteY85" fmla="*/ 1774717 h 3539825"/>
              <a:gd name="connsiteX86" fmla="*/ 5582057 w 9117689"/>
              <a:gd name="connsiteY86" fmla="*/ 1785561 h 3539825"/>
              <a:gd name="connsiteX87" fmla="*/ 5582057 w 9117689"/>
              <a:gd name="connsiteY87" fmla="*/ 2066181 h 3539825"/>
              <a:gd name="connsiteX88" fmla="*/ 5503254 w 9117689"/>
              <a:gd name="connsiteY88" fmla="*/ 2185069 h 3539825"/>
              <a:gd name="connsiteX89" fmla="*/ 5455184 w 9117689"/>
              <a:gd name="connsiteY89" fmla="*/ 2194773 h 3539825"/>
              <a:gd name="connsiteX90" fmla="*/ 5455184 w 9117689"/>
              <a:gd name="connsiteY90" fmla="*/ 2195511 h 3539825"/>
              <a:gd name="connsiteX91" fmla="*/ 5431704 w 9117689"/>
              <a:gd name="connsiteY91" fmla="*/ 2197878 h 3539825"/>
              <a:gd name="connsiteX92" fmla="*/ 5331975 w 9117689"/>
              <a:gd name="connsiteY92" fmla="*/ 2283827 h 3539825"/>
              <a:gd name="connsiteX93" fmla="*/ 5329771 w 9117689"/>
              <a:gd name="connsiteY93" fmla="*/ 2296316 h 3539825"/>
              <a:gd name="connsiteX94" fmla="*/ 5329771 w 9117689"/>
              <a:gd name="connsiteY94" fmla="*/ 2565398 h 3539825"/>
              <a:gd name="connsiteX95" fmla="*/ 5200744 w 9117689"/>
              <a:gd name="connsiteY95" fmla="*/ 2694425 h 3539825"/>
              <a:gd name="connsiteX96" fmla="*/ 5200745 w 9117689"/>
              <a:gd name="connsiteY96" fmla="*/ 2694424 h 3539825"/>
              <a:gd name="connsiteX97" fmla="*/ 5071718 w 9117689"/>
              <a:gd name="connsiteY97" fmla="*/ 2565397 h 3539825"/>
              <a:gd name="connsiteX98" fmla="*/ 5071718 w 9117689"/>
              <a:gd name="connsiteY98" fmla="*/ 2422778 h 3539825"/>
              <a:gd name="connsiteX99" fmla="*/ 5069514 w 9117689"/>
              <a:gd name="connsiteY99" fmla="*/ 2410288 h 3539825"/>
              <a:gd name="connsiteX100" fmla="*/ 4969785 w 9117689"/>
              <a:gd name="connsiteY100" fmla="*/ 2324339 h 3539825"/>
              <a:gd name="connsiteX101" fmla="*/ 4946305 w 9117689"/>
              <a:gd name="connsiteY101" fmla="*/ 2321972 h 3539825"/>
              <a:gd name="connsiteX102" fmla="*/ 4946305 w 9117689"/>
              <a:gd name="connsiteY102" fmla="*/ 2321234 h 3539825"/>
              <a:gd name="connsiteX103" fmla="*/ 4898235 w 9117689"/>
              <a:gd name="connsiteY103" fmla="*/ 2311530 h 3539825"/>
              <a:gd name="connsiteX104" fmla="*/ 4819432 w 9117689"/>
              <a:gd name="connsiteY104" fmla="*/ 2192642 h 3539825"/>
              <a:gd name="connsiteX105" fmla="*/ 4819432 w 9117689"/>
              <a:gd name="connsiteY105" fmla="*/ 1816266 h 3539825"/>
              <a:gd name="connsiteX106" fmla="*/ 4811043 w 9117689"/>
              <a:gd name="connsiteY106" fmla="*/ 1774717 h 3539825"/>
              <a:gd name="connsiteX107" fmla="*/ 4692156 w 9117689"/>
              <a:gd name="connsiteY107" fmla="*/ 1695913 h 3539825"/>
              <a:gd name="connsiteX108" fmla="*/ 4563129 w 9117689"/>
              <a:gd name="connsiteY108" fmla="*/ 1824940 h 3539825"/>
              <a:gd name="connsiteX109" fmla="*/ 2554390 w 9117689"/>
              <a:gd name="connsiteY109" fmla="*/ 0 h 3539825"/>
              <a:gd name="connsiteX110" fmla="*/ 4563014 w 9117689"/>
              <a:gd name="connsiteY110" fmla="*/ 0 h 3539825"/>
              <a:gd name="connsiteX111" fmla="*/ 4563013 w 9117689"/>
              <a:gd name="connsiteY111" fmla="*/ 1842446 h 3539825"/>
              <a:gd name="connsiteX112" fmla="*/ 4484210 w 9117689"/>
              <a:gd name="connsiteY112" fmla="*/ 1961334 h 3539825"/>
              <a:gd name="connsiteX113" fmla="*/ 4436140 w 9117689"/>
              <a:gd name="connsiteY113" fmla="*/ 1971038 h 3539825"/>
              <a:gd name="connsiteX114" fmla="*/ 4436140 w 9117689"/>
              <a:gd name="connsiteY114" fmla="*/ 1971776 h 3539825"/>
              <a:gd name="connsiteX115" fmla="*/ 4412660 w 9117689"/>
              <a:gd name="connsiteY115" fmla="*/ 1974143 h 3539825"/>
              <a:gd name="connsiteX116" fmla="*/ 4335595 w 9117689"/>
              <a:gd name="connsiteY116" fmla="*/ 2020587 h 3539825"/>
              <a:gd name="connsiteX117" fmla="*/ 4314688 w 9117689"/>
              <a:gd name="connsiteY117" fmla="*/ 2057030 h 3539825"/>
              <a:gd name="connsiteX118" fmla="*/ 4314688 w 9117689"/>
              <a:gd name="connsiteY118" fmla="*/ 2192642 h 3539825"/>
              <a:gd name="connsiteX119" fmla="*/ 4235885 w 9117689"/>
              <a:gd name="connsiteY119" fmla="*/ 2311530 h 3539825"/>
              <a:gd name="connsiteX120" fmla="*/ 4187817 w 9117689"/>
              <a:gd name="connsiteY120" fmla="*/ 2321234 h 3539825"/>
              <a:gd name="connsiteX121" fmla="*/ 4187817 w 9117689"/>
              <a:gd name="connsiteY121" fmla="*/ 2321972 h 3539825"/>
              <a:gd name="connsiteX122" fmla="*/ 4164337 w 9117689"/>
              <a:gd name="connsiteY122" fmla="*/ 2324339 h 3539825"/>
              <a:gd name="connsiteX123" fmla="*/ 4087273 w 9117689"/>
              <a:gd name="connsiteY123" fmla="*/ 2370783 h 3539825"/>
              <a:gd name="connsiteX124" fmla="*/ 4066134 w 9117689"/>
              <a:gd name="connsiteY124" fmla="*/ 2407628 h 3539825"/>
              <a:gd name="connsiteX125" fmla="*/ 4066134 w 9117689"/>
              <a:gd name="connsiteY125" fmla="*/ 2565398 h 3539825"/>
              <a:gd name="connsiteX126" fmla="*/ 3937108 w 9117689"/>
              <a:gd name="connsiteY126" fmla="*/ 2694425 h 3539825"/>
              <a:gd name="connsiteX127" fmla="*/ 3937108 w 9117689"/>
              <a:gd name="connsiteY127" fmla="*/ 2694424 h 3539825"/>
              <a:gd name="connsiteX128" fmla="*/ 3808081 w 9117689"/>
              <a:gd name="connsiteY128" fmla="*/ 2565397 h 3539825"/>
              <a:gd name="connsiteX129" fmla="*/ 3808081 w 9117689"/>
              <a:gd name="connsiteY129" fmla="*/ 2001093 h 3539825"/>
              <a:gd name="connsiteX130" fmla="*/ 3799693 w 9117689"/>
              <a:gd name="connsiteY130" fmla="*/ 1959543 h 3539825"/>
              <a:gd name="connsiteX131" fmla="*/ 3680806 w 9117689"/>
              <a:gd name="connsiteY131" fmla="*/ 1880739 h 3539825"/>
              <a:gd name="connsiteX132" fmla="*/ 3561919 w 9117689"/>
              <a:gd name="connsiteY132" fmla="*/ 1959543 h 3539825"/>
              <a:gd name="connsiteX133" fmla="*/ 3561432 w 9117689"/>
              <a:gd name="connsiteY133" fmla="*/ 1961953 h 3539825"/>
              <a:gd name="connsiteX134" fmla="*/ 3561432 w 9117689"/>
              <a:gd name="connsiteY134" fmla="*/ 2209143 h 3539825"/>
              <a:gd name="connsiteX135" fmla="*/ 3482628 w 9117689"/>
              <a:gd name="connsiteY135" fmla="*/ 2328031 h 3539825"/>
              <a:gd name="connsiteX136" fmla="*/ 3438828 w 9117689"/>
              <a:gd name="connsiteY136" fmla="*/ 2336873 h 3539825"/>
              <a:gd name="connsiteX137" fmla="*/ 3438828 w 9117689"/>
              <a:gd name="connsiteY137" fmla="*/ 2338239 h 3539825"/>
              <a:gd name="connsiteX138" fmla="*/ 3415348 w 9117689"/>
              <a:gd name="connsiteY138" fmla="*/ 2340606 h 3539825"/>
              <a:gd name="connsiteX139" fmla="*/ 3315619 w 9117689"/>
              <a:gd name="connsiteY139" fmla="*/ 2426555 h 3539825"/>
              <a:gd name="connsiteX140" fmla="*/ 3307418 w 9117689"/>
              <a:gd name="connsiteY140" fmla="*/ 2473026 h 3539825"/>
              <a:gd name="connsiteX141" fmla="*/ 3307418 w 9117689"/>
              <a:gd name="connsiteY141" fmla="*/ 2940195 h 3539825"/>
              <a:gd name="connsiteX142" fmla="*/ 3178391 w 9117689"/>
              <a:gd name="connsiteY142" fmla="*/ 3069222 h 3539825"/>
              <a:gd name="connsiteX143" fmla="*/ 3178392 w 9117689"/>
              <a:gd name="connsiteY143" fmla="*/ 3069223 h 3539825"/>
              <a:gd name="connsiteX144" fmla="*/ 3049365 w 9117689"/>
              <a:gd name="connsiteY144" fmla="*/ 2940196 h 3539825"/>
              <a:gd name="connsiteX145" fmla="*/ 3049365 w 9117689"/>
              <a:gd name="connsiteY145" fmla="*/ 1954092 h 3539825"/>
              <a:gd name="connsiteX146" fmla="*/ 3033348 w 9117689"/>
              <a:gd name="connsiteY146" fmla="*/ 1927693 h 3539825"/>
              <a:gd name="connsiteX147" fmla="*/ 2933785 w 9117689"/>
              <a:gd name="connsiteY147" fmla="*/ 1880739 h 3539825"/>
              <a:gd name="connsiteX148" fmla="*/ 2814898 w 9117689"/>
              <a:gd name="connsiteY148" fmla="*/ 1959543 h 3539825"/>
              <a:gd name="connsiteX149" fmla="*/ 2812442 w 9117689"/>
              <a:gd name="connsiteY149" fmla="*/ 1971703 h 3539825"/>
              <a:gd name="connsiteX150" fmla="*/ 2812442 w 9117689"/>
              <a:gd name="connsiteY150" fmla="*/ 2487377 h 3539825"/>
              <a:gd name="connsiteX151" fmla="*/ 2683415 w 9117689"/>
              <a:gd name="connsiteY151" fmla="*/ 2616404 h 3539825"/>
              <a:gd name="connsiteX152" fmla="*/ 2683416 w 9117689"/>
              <a:gd name="connsiteY152" fmla="*/ 2616403 h 3539825"/>
              <a:gd name="connsiteX153" fmla="*/ 2554390 w 9117689"/>
              <a:gd name="connsiteY153" fmla="*/ 2487376 h 3539825"/>
              <a:gd name="connsiteX154" fmla="*/ 2038281 w 9117689"/>
              <a:gd name="connsiteY154" fmla="*/ 0 h 3539825"/>
              <a:gd name="connsiteX155" fmla="*/ 2554389 w 9117689"/>
              <a:gd name="connsiteY155" fmla="*/ 0 h 3539825"/>
              <a:gd name="connsiteX156" fmla="*/ 2554388 w 9117689"/>
              <a:gd name="connsiteY156" fmla="*/ 2462247 h 3539825"/>
              <a:gd name="connsiteX157" fmla="*/ 2544249 w 9117689"/>
              <a:gd name="connsiteY157" fmla="*/ 2412029 h 3539825"/>
              <a:gd name="connsiteX158" fmla="*/ 2425362 w 9117689"/>
              <a:gd name="connsiteY158" fmla="*/ 2333225 h 3539825"/>
              <a:gd name="connsiteX159" fmla="*/ 2296335 w 9117689"/>
              <a:gd name="connsiteY159" fmla="*/ 2462252 h 3539825"/>
              <a:gd name="connsiteX160" fmla="*/ 2296335 w 9117689"/>
              <a:gd name="connsiteY160" fmla="*/ 3410798 h 3539825"/>
              <a:gd name="connsiteX161" fmla="*/ 2167308 w 9117689"/>
              <a:gd name="connsiteY161" fmla="*/ 3539825 h 3539825"/>
              <a:gd name="connsiteX162" fmla="*/ 2167309 w 9117689"/>
              <a:gd name="connsiteY162" fmla="*/ 3539824 h 3539825"/>
              <a:gd name="connsiteX163" fmla="*/ 2038281 w 9117689"/>
              <a:gd name="connsiteY163" fmla="*/ 3410797 h 3539825"/>
              <a:gd name="connsiteX164" fmla="*/ 1025296 w 9117689"/>
              <a:gd name="connsiteY164" fmla="*/ 0 h 3539825"/>
              <a:gd name="connsiteX165" fmla="*/ 2038281 w 9117689"/>
              <a:gd name="connsiteY165" fmla="*/ 0 h 3539825"/>
              <a:gd name="connsiteX166" fmla="*/ 2038280 w 9117689"/>
              <a:gd name="connsiteY166" fmla="*/ 2363613 h 3539825"/>
              <a:gd name="connsiteX167" fmla="*/ 2028142 w 9117689"/>
              <a:gd name="connsiteY167" fmla="*/ 2313394 h 3539825"/>
              <a:gd name="connsiteX168" fmla="*/ 1909254 w 9117689"/>
              <a:gd name="connsiteY168" fmla="*/ 2234590 h 3539825"/>
              <a:gd name="connsiteX169" fmla="*/ 1790367 w 9117689"/>
              <a:gd name="connsiteY169" fmla="*/ 2313394 h 3539825"/>
              <a:gd name="connsiteX170" fmla="*/ 1780603 w 9117689"/>
              <a:gd name="connsiteY170" fmla="*/ 2361754 h 3539825"/>
              <a:gd name="connsiteX171" fmla="*/ 1780603 w 9117689"/>
              <a:gd name="connsiteY171" fmla="*/ 2692556 h 3539825"/>
              <a:gd name="connsiteX172" fmla="*/ 1651576 w 9117689"/>
              <a:gd name="connsiteY172" fmla="*/ 2821583 h 3539825"/>
              <a:gd name="connsiteX173" fmla="*/ 1651577 w 9117689"/>
              <a:gd name="connsiteY173" fmla="*/ 2821582 h 3539825"/>
              <a:gd name="connsiteX174" fmla="*/ 1522551 w 9117689"/>
              <a:gd name="connsiteY174" fmla="*/ 2692555 h 3539825"/>
              <a:gd name="connsiteX175" fmla="*/ 1522551 w 9117689"/>
              <a:gd name="connsiteY175" fmla="*/ 1963074 h 3539825"/>
              <a:gd name="connsiteX176" fmla="*/ 1521838 w 9117689"/>
              <a:gd name="connsiteY176" fmla="*/ 1959543 h 3539825"/>
              <a:gd name="connsiteX177" fmla="*/ 1402952 w 9117689"/>
              <a:gd name="connsiteY177" fmla="*/ 1880739 h 3539825"/>
              <a:gd name="connsiteX178" fmla="*/ 1284064 w 9117689"/>
              <a:gd name="connsiteY178" fmla="*/ 1959543 h 3539825"/>
              <a:gd name="connsiteX179" fmla="*/ 1283350 w 9117689"/>
              <a:gd name="connsiteY179" fmla="*/ 1963076 h 3539825"/>
              <a:gd name="connsiteX180" fmla="*/ 1283350 w 9117689"/>
              <a:gd name="connsiteY180" fmla="*/ 2311237 h 3539825"/>
              <a:gd name="connsiteX181" fmla="*/ 1154324 w 9117689"/>
              <a:gd name="connsiteY181" fmla="*/ 2440264 h 3539825"/>
              <a:gd name="connsiteX182" fmla="*/ 1154324 w 9117689"/>
              <a:gd name="connsiteY182" fmla="*/ 2440263 h 3539825"/>
              <a:gd name="connsiteX183" fmla="*/ 1025296 w 9117689"/>
              <a:gd name="connsiteY183" fmla="*/ 2311236 h 3539825"/>
              <a:gd name="connsiteX184" fmla="*/ 509565 w 9117689"/>
              <a:gd name="connsiteY184" fmla="*/ 0 h 3539825"/>
              <a:gd name="connsiteX185" fmla="*/ 1025296 w 9117689"/>
              <a:gd name="connsiteY185" fmla="*/ 0 h 3539825"/>
              <a:gd name="connsiteX186" fmla="*/ 1025295 w 9117689"/>
              <a:gd name="connsiteY186" fmla="*/ 2327759 h 3539825"/>
              <a:gd name="connsiteX187" fmla="*/ 1015157 w 9117689"/>
              <a:gd name="connsiteY187" fmla="*/ 2277540 h 3539825"/>
              <a:gd name="connsiteX188" fmla="*/ 896269 w 9117689"/>
              <a:gd name="connsiteY188" fmla="*/ 2198736 h 3539825"/>
              <a:gd name="connsiteX189" fmla="*/ 777382 w 9117689"/>
              <a:gd name="connsiteY189" fmla="*/ 2277540 h 3539825"/>
              <a:gd name="connsiteX190" fmla="*/ 767618 w 9117689"/>
              <a:gd name="connsiteY190" fmla="*/ 2325901 h 3539825"/>
              <a:gd name="connsiteX191" fmla="*/ 767618 w 9117689"/>
              <a:gd name="connsiteY191" fmla="*/ 2411240 h 3539825"/>
              <a:gd name="connsiteX192" fmla="*/ 638591 w 9117689"/>
              <a:gd name="connsiteY192" fmla="*/ 2540267 h 3539825"/>
              <a:gd name="connsiteX193" fmla="*/ 638592 w 9117689"/>
              <a:gd name="connsiteY193" fmla="*/ 2540266 h 3539825"/>
              <a:gd name="connsiteX194" fmla="*/ 509565 w 9117689"/>
              <a:gd name="connsiteY194" fmla="*/ 2411239 h 3539825"/>
              <a:gd name="connsiteX195" fmla="*/ 0 w 9117689"/>
              <a:gd name="connsiteY195" fmla="*/ 0 h 3539825"/>
              <a:gd name="connsiteX196" fmla="*/ 509565 w 9117689"/>
              <a:gd name="connsiteY196" fmla="*/ 0 h 3539825"/>
              <a:gd name="connsiteX197" fmla="*/ 509564 w 9117689"/>
              <a:gd name="connsiteY197" fmla="*/ 1817219 h 3539825"/>
              <a:gd name="connsiteX198" fmla="*/ 499426 w 9117689"/>
              <a:gd name="connsiteY198" fmla="*/ 1767000 h 3539825"/>
              <a:gd name="connsiteX199" fmla="*/ 380538 w 9117689"/>
              <a:gd name="connsiteY199" fmla="*/ 1688196 h 3539825"/>
              <a:gd name="connsiteX200" fmla="*/ 261651 w 9117689"/>
              <a:gd name="connsiteY200" fmla="*/ 1767000 h 3539825"/>
              <a:gd name="connsiteX201" fmla="*/ 258053 w 9117689"/>
              <a:gd name="connsiteY201" fmla="*/ 1784819 h 3539825"/>
              <a:gd name="connsiteX202" fmla="*/ 258053 w 9117689"/>
              <a:gd name="connsiteY202" fmla="*/ 1873737 h 3539825"/>
              <a:gd name="connsiteX203" fmla="*/ 129026 w 9117689"/>
              <a:gd name="connsiteY203" fmla="*/ 2002764 h 3539825"/>
              <a:gd name="connsiteX204" fmla="*/ 129027 w 9117689"/>
              <a:gd name="connsiteY204" fmla="*/ 2002763 h 3539825"/>
              <a:gd name="connsiteX205" fmla="*/ 0 w 9117689"/>
              <a:gd name="connsiteY205" fmla="*/ 1873736 h 353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</a:cxnLst>
            <a:rect l="l" t="t" r="r" b="b"/>
            <a:pathLst>
              <a:path w="9117689" h="3539825">
                <a:moveTo>
                  <a:pt x="3416213" y="2333225"/>
                </a:moveTo>
                <a:lnTo>
                  <a:pt x="3418662" y="2334059"/>
                </a:lnTo>
                <a:lnTo>
                  <a:pt x="3419056" y="2334093"/>
                </a:lnTo>
                <a:close/>
                <a:moveTo>
                  <a:pt x="7101793" y="0"/>
                </a:moveTo>
                <a:lnTo>
                  <a:pt x="9117689" y="0"/>
                </a:lnTo>
                <a:lnTo>
                  <a:pt x="9117688" y="1571832"/>
                </a:lnTo>
                <a:cubicBezTo>
                  <a:pt x="9117688" y="1625277"/>
                  <a:pt x="9085194" y="1671132"/>
                  <a:pt x="9038885" y="1690720"/>
                </a:cubicBezTo>
                <a:lnTo>
                  <a:pt x="8990815" y="1700424"/>
                </a:lnTo>
                <a:lnTo>
                  <a:pt x="8990815" y="1701162"/>
                </a:lnTo>
                <a:lnTo>
                  <a:pt x="8967335" y="1703529"/>
                </a:lnTo>
                <a:cubicBezTo>
                  <a:pt x="8936536" y="1709831"/>
                  <a:pt x="8909554" y="1726607"/>
                  <a:pt x="8890271" y="1749973"/>
                </a:cubicBezTo>
                <a:lnTo>
                  <a:pt x="8869106" y="1786864"/>
                </a:lnTo>
                <a:lnTo>
                  <a:pt x="8869106" y="1969446"/>
                </a:lnTo>
                <a:cubicBezTo>
                  <a:pt x="8869106" y="2022891"/>
                  <a:pt x="8836612" y="2068746"/>
                  <a:pt x="8790303" y="2088334"/>
                </a:cubicBezTo>
                <a:lnTo>
                  <a:pt x="8742233" y="2098038"/>
                </a:lnTo>
                <a:lnTo>
                  <a:pt x="8742233" y="2098776"/>
                </a:lnTo>
                <a:lnTo>
                  <a:pt x="8718753" y="2101143"/>
                </a:lnTo>
                <a:cubicBezTo>
                  <a:pt x="8672555" y="2110596"/>
                  <a:pt x="8634943" y="2143616"/>
                  <a:pt x="8619024" y="2187092"/>
                </a:cubicBezTo>
                <a:lnTo>
                  <a:pt x="8619004" y="2187206"/>
                </a:lnTo>
                <a:lnTo>
                  <a:pt x="8619004" y="2452801"/>
                </a:lnTo>
                <a:cubicBezTo>
                  <a:pt x="8619004" y="2506246"/>
                  <a:pt x="8586510" y="2552101"/>
                  <a:pt x="8540201" y="2571689"/>
                </a:cubicBezTo>
                <a:lnTo>
                  <a:pt x="8492131" y="2581393"/>
                </a:lnTo>
                <a:lnTo>
                  <a:pt x="8492131" y="2582131"/>
                </a:lnTo>
                <a:lnTo>
                  <a:pt x="8468651" y="2584498"/>
                </a:lnTo>
                <a:cubicBezTo>
                  <a:pt x="8422453" y="2593951"/>
                  <a:pt x="8384841" y="2626971"/>
                  <a:pt x="8368922" y="2670447"/>
                </a:cubicBezTo>
                <a:lnTo>
                  <a:pt x="8368671" y="2671870"/>
                </a:lnTo>
                <a:lnTo>
                  <a:pt x="8368671" y="2940196"/>
                </a:lnTo>
                <a:cubicBezTo>
                  <a:pt x="8368671" y="3011456"/>
                  <a:pt x="8310904" y="3069223"/>
                  <a:pt x="8239644" y="3069223"/>
                </a:cubicBezTo>
                <a:lnTo>
                  <a:pt x="8239645" y="3069222"/>
                </a:lnTo>
                <a:cubicBezTo>
                  <a:pt x="8168385" y="3069222"/>
                  <a:pt x="8110618" y="3011455"/>
                  <a:pt x="8110618" y="2940195"/>
                </a:cubicBezTo>
                <a:lnTo>
                  <a:pt x="8110618" y="2421638"/>
                </a:lnTo>
                <a:lnTo>
                  <a:pt x="8108615" y="2410288"/>
                </a:lnTo>
                <a:cubicBezTo>
                  <a:pt x="8092696" y="2366812"/>
                  <a:pt x="8055084" y="2333792"/>
                  <a:pt x="8008886" y="2324339"/>
                </a:cubicBezTo>
                <a:lnTo>
                  <a:pt x="7985406" y="2321972"/>
                </a:lnTo>
                <a:lnTo>
                  <a:pt x="7985406" y="2321234"/>
                </a:lnTo>
                <a:lnTo>
                  <a:pt x="7937336" y="2311530"/>
                </a:lnTo>
                <a:cubicBezTo>
                  <a:pt x="7891027" y="2291942"/>
                  <a:pt x="7858533" y="2246087"/>
                  <a:pt x="7858533" y="2192642"/>
                </a:cubicBezTo>
                <a:lnTo>
                  <a:pt x="7858533" y="1816267"/>
                </a:lnTo>
                <a:lnTo>
                  <a:pt x="7850144" y="1774717"/>
                </a:lnTo>
                <a:cubicBezTo>
                  <a:pt x="7830557" y="1728407"/>
                  <a:pt x="7784702" y="1695913"/>
                  <a:pt x="7731257" y="1695913"/>
                </a:cubicBezTo>
                <a:cubicBezTo>
                  <a:pt x="7677812" y="1695913"/>
                  <a:pt x="7631957" y="1728407"/>
                  <a:pt x="7612369" y="1774717"/>
                </a:cubicBezTo>
                <a:lnTo>
                  <a:pt x="7610180" y="1785562"/>
                </a:lnTo>
                <a:lnTo>
                  <a:pt x="7610180" y="1954864"/>
                </a:lnTo>
                <a:cubicBezTo>
                  <a:pt x="7610180" y="2008309"/>
                  <a:pt x="7577686" y="2054164"/>
                  <a:pt x="7531377" y="2073752"/>
                </a:cubicBezTo>
                <a:lnTo>
                  <a:pt x="7483307" y="2083456"/>
                </a:lnTo>
                <a:lnTo>
                  <a:pt x="7483307" y="2084194"/>
                </a:lnTo>
                <a:lnTo>
                  <a:pt x="7459827" y="2086561"/>
                </a:lnTo>
                <a:cubicBezTo>
                  <a:pt x="7413629" y="2096014"/>
                  <a:pt x="7376017" y="2129034"/>
                  <a:pt x="7360098" y="2172510"/>
                </a:cubicBezTo>
                <a:lnTo>
                  <a:pt x="7359846" y="2173939"/>
                </a:lnTo>
                <a:lnTo>
                  <a:pt x="7359846" y="2207025"/>
                </a:lnTo>
                <a:cubicBezTo>
                  <a:pt x="7359846" y="2278285"/>
                  <a:pt x="7302079" y="2336052"/>
                  <a:pt x="7230819" y="2336052"/>
                </a:cubicBezTo>
                <a:lnTo>
                  <a:pt x="7230820" y="2336051"/>
                </a:lnTo>
                <a:cubicBezTo>
                  <a:pt x="7159560" y="2336051"/>
                  <a:pt x="7101793" y="2278284"/>
                  <a:pt x="7101793" y="2207024"/>
                </a:cubicBezTo>
                <a:close/>
                <a:moveTo>
                  <a:pt x="6586062" y="0"/>
                </a:moveTo>
                <a:lnTo>
                  <a:pt x="7101793" y="0"/>
                </a:lnTo>
                <a:lnTo>
                  <a:pt x="7101792" y="2223547"/>
                </a:lnTo>
                <a:lnTo>
                  <a:pt x="7091654" y="2173328"/>
                </a:lnTo>
                <a:cubicBezTo>
                  <a:pt x="7072066" y="2127018"/>
                  <a:pt x="7026211" y="2094524"/>
                  <a:pt x="6972766" y="2094524"/>
                </a:cubicBezTo>
                <a:cubicBezTo>
                  <a:pt x="6919321" y="2094524"/>
                  <a:pt x="6873466" y="2127018"/>
                  <a:pt x="6853879" y="2173328"/>
                </a:cubicBezTo>
                <a:lnTo>
                  <a:pt x="6844115" y="2221688"/>
                </a:lnTo>
                <a:lnTo>
                  <a:pt x="6844115" y="2808090"/>
                </a:lnTo>
                <a:cubicBezTo>
                  <a:pt x="6844115" y="2879350"/>
                  <a:pt x="6786348" y="2937117"/>
                  <a:pt x="6715088" y="2937117"/>
                </a:cubicBezTo>
                <a:lnTo>
                  <a:pt x="6715089" y="2937116"/>
                </a:lnTo>
                <a:cubicBezTo>
                  <a:pt x="6643829" y="2937116"/>
                  <a:pt x="6586062" y="2879349"/>
                  <a:pt x="6586062" y="2808089"/>
                </a:cubicBezTo>
                <a:close/>
                <a:moveTo>
                  <a:pt x="4563129" y="0"/>
                </a:moveTo>
                <a:lnTo>
                  <a:pt x="6586062" y="0"/>
                </a:lnTo>
                <a:lnTo>
                  <a:pt x="6586061" y="1911127"/>
                </a:lnTo>
                <a:lnTo>
                  <a:pt x="6575923" y="1860908"/>
                </a:lnTo>
                <a:cubicBezTo>
                  <a:pt x="6556335" y="1814598"/>
                  <a:pt x="6510480" y="1782104"/>
                  <a:pt x="6457035" y="1782104"/>
                </a:cubicBezTo>
                <a:cubicBezTo>
                  <a:pt x="6403590" y="1782104"/>
                  <a:pt x="6357735" y="1814598"/>
                  <a:pt x="6338148" y="1860908"/>
                </a:cubicBezTo>
                <a:lnTo>
                  <a:pt x="6334550" y="1878727"/>
                </a:lnTo>
                <a:lnTo>
                  <a:pt x="6334550" y="2187673"/>
                </a:lnTo>
                <a:cubicBezTo>
                  <a:pt x="6334550" y="2258933"/>
                  <a:pt x="6276783" y="2316700"/>
                  <a:pt x="6205523" y="2316700"/>
                </a:cubicBezTo>
                <a:lnTo>
                  <a:pt x="6205524" y="2316699"/>
                </a:lnTo>
                <a:cubicBezTo>
                  <a:pt x="6134264" y="2316699"/>
                  <a:pt x="6076497" y="2258932"/>
                  <a:pt x="6076497" y="2187672"/>
                </a:cubicBezTo>
                <a:lnTo>
                  <a:pt x="6076497" y="2140934"/>
                </a:lnTo>
                <a:lnTo>
                  <a:pt x="6057827" y="2108392"/>
                </a:lnTo>
                <a:cubicBezTo>
                  <a:pt x="6038544" y="2085026"/>
                  <a:pt x="6011561" y="2068250"/>
                  <a:pt x="5980763" y="2061948"/>
                </a:cubicBezTo>
                <a:lnTo>
                  <a:pt x="5957283" y="2059581"/>
                </a:lnTo>
                <a:lnTo>
                  <a:pt x="5957283" y="2058843"/>
                </a:lnTo>
                <a:lnTo>
                  <a:pt x="5909213" y="2049139"/>
                </a:lnTo>
                <a:cubicBezTo>
                  <a:pt x="5862904" y="2029551"/>
                  <a:pt x="5830410" y="1983696"/>
                  <a:pt x="5830410" y="1930251"/>
                </a:cubicBezTo>
                <a:lnTo>
                  <a:pt x="5830410" y="1816267"/>
                </a:lnTo>
                <a:lnTo>
                  <a:pt x="5822021" y="1774717"/>
                </a:lnTo>
                <a:cubicBezTo>
                  <a:pt x="5802434" y="1728407"/>
                  <a:pt x="5756579" y="1695913"/>
                  <a:pt x="5703134" y="1695913"/>
                </a:cubicBezTo>
                <a:cubicBezTo>
                  <a:pt x="5649689" y="1695913"/>
                  <a:pt x="5603834" y="1728407"/>
                  <a:pt x="5584246" y="1774717"/>
                </a:cubicBezTo>
                <a:lnTo>
                  <a:pt x="5582057" y="1785561"/>
                </a:lnTo>
                <a:lnTo>
                  <a:pt x="5582057" y="2066181"/>
                </a:lnTo>
                <a:cubicBezTo>
                  <a:pt x="5582057" y="2119626"/>
                  <a:pt x="5549563" y="2165481"/>
                  <a:pt x="5503254" y="2185069"/>
                </a:cubicBezTo>
                <a:lnTo>
                  <a:pt x="5455184" y="2194773"/>
                </a:lnTo>
                <a:lnTo>
                  <a:pt x="5455184" y="2195511"/>
                </a:lnTo>
                <a:lnTo>
                  <a:pt x="5431704" y="2197878"/>
                </a:lnTo>
                <a:cubicBezTo>
                  <a:pt x="5385506" y="2207331"/>
                  <a:pt x="5347894" y="2240351"/>
                  <a:pt x="5331975" y="2283827"/>
                </a:cubicBezTo>
                <a:lnTo>
                  <a:pt x="5329771" y="2296316"/>
                </a:lnTo>
                <a:lnTo>
                  <a:pt x="5329771" y="2565398"/>
                </a:lnTo>
                <a:cubicBezTo>
                  <a:pt x="5329771" y="2636658"/>
                  <a:pt x="5272004" y="2694425"/>
                  <a:pt x="5200744" y="2694425"/>
                </a:cubicBezTo>
                <a:lnTo>
                  <a:pt x="5200745" y="2694424"/>
                </a:lnTo>
                <a:cubicBezTo>
                  <a:pt x="5129485" y="2694424"/>
                  <a:pt x="5071718" y="2636657"/>
                  <a:pt x="5071718" y="2565397"/>
                </a:cubicBezTo>
                <a:lnTo>
                  <a:pt x="5071718" y="2422778"/>
                </a:lnTo>
                <a:lnTo>
                  <a:pt x="5069514" y="2410288"/>
                </a:lnTo>
                <a:cubicBezTo>
                  <a:pt x="5053595" y="2366812"/>
                  <a:pt x="5015983" y="2333792"/>
                  <a:pt x="4969785" y="2324339"/>
                </a:cubicBezTo>
                <a:lnTo>
                  <a:pt x="4946305" y="2321972"/>
                </a:lnTo>
                <a:lnTo>
                  <a:pt x="4946305" y="2321234"/>
                </a:lnTo>
                <a:lnTo>
                  <a:pt x="4898235" y="2311530"/>
                </a:lnTo>
                <a:cubicBezTo>
                  <a:pt x="4851926" y="2291942"/>
                  <a:pt x="4819432" y="2246087"/>
                  <a:pt x="4819432" y="2192642"/>
                </a:cubicBezTo>
                <a:lnTo>
                  <a:pt x="4819432" y="1816266"/>
                </a:lnTo>
                <a:lnTo>
                  <a:pt x="4811043" y="1774717"/>
                </a:lnTo>
                <a:cubicBezTo>
                  <a:pt x="4791456" y="1728407"/>
                  <a:pt x="4745601" y="1695913"/>
                  <a:pt x="4692156" y="1695913"/>
                </a:cubicBezTo>
                <a:cubicBezTo>
                  <a:pt x="4620896" y="1695913"/>
                  <a:pt x="4563129" y="1753680"/>
                  <a:pt x="4563129" y="1824940"/>
                </a:cubicBezTo>
                <a:close/>
                <a:moveTo>
                  <a:pt x="2554390" y="0"/>
                </a:moveTo>
                <a:lnTo>
                  <a:pt x="4563014" y="0"/>
                </a:lnTo>
                <a:lnTo>
                  <a:pt x="4563013" y="1842446"/>
                </a:lnTo>
                <a:cubicBezTo>
                  <a:pt x="4563013" y="1895891"/>
                  <a:pt x="4530519" y="1941746"/>
                  <a:pt x="4484210" y="1961334"/>
                </a:cubicBezTo>
                <a:lnTo>
                  <a:pt x="4436140" y="1971038"/>
                </a:lnTo>
                <a:lnTo>
                  <a:pt x="4436140" y="1971776"/>
                </a:lnTo>
                <a:lnTo>
                  <a:pt x="4412660" y="1974143"/>
                </a:lnTo>
                <a:cubicBezTo>
                  <a:pt x="4381861" y="1980445"/>
                  <a:pt x="4354879" y="1997221"/>
                  <a:pt x="4335595" y="2020587"/>
                </a:cubicBezTo>
                <a:lnTo>
                  <a:pt x="4314688" y="2057030"/>
                </a:lnTo>
                <a:lnTo>
                  <a:pt x="4314688" y="2192642"/>
                </a:lnTo>
                <a:cubicBezTo>
                  <a:pt x="4314688" y="2246087"/>
                  <a:pt x="4282194" y="2291942"/>
                  <a:pt x="4235885" y="2311530"/>
                </a:cubicBezTo>
                <a:lnTo>
                  <a:pt x="4187817" y="2321234"/>
                </a:lnTo>
                <a:lnTo>
                  <a:pt x="4187817" y="2321972"/>
                </a:lnTo>
                <a:lnTo>
                  <a:pt x="4164337" y="2324339"/>
                </a:lnTo>
                <a:cubicBezTo>
                  <a:pt x="4133539" y="2330641"/>
                  <a:pt x="4106556" y="2347417"/>
                  <a:pt x="4087273" y="2370783"/>
                </a:cubicBezTo>
                <a:lnTo>
                  <a:pt x="4066134" y="2407628"/>
                </a:lnTo>
                <a:lnTo>
                  <a:pt x="4066134" y="2565398"/>
                </a:lnTo>
                <a:cubicBezTo>
                  <a:pt x="4066134" y="2636658"/>
                  <a:pt x="4008367" y="2694425"/>
                  <a:pt x="3937108" y="2694425"/>
                </a:cubicBezTo>
                <a:lnTo>
                  <a:pt x="3937108" y="2694424"/>
                </a:lnTo>
                <a:cubicBezTo>
                  <a:pt x="3865849" y="2694424"/>
                  <a:pt x="3808081" y="2636657"/>
                  <a:pt x="3808081" y="2565397"/>
                </a:cubicBezTo>
                <a:lnTo>
                  <a:pt x="3808081" y="2001093"/>
                </a:lnTo>
                <a:lnTo>
                  <a:pt x="3799693" y="1959543"/>
                </a:lnTo>
                <a:cubicBezTo>
                  <a:pt x="3780106" y="1913233"/>
                  <a:pt x="3734251" y="1880739"/>
                  <a:pt x="3680806" y="1880739"/>
                </a:cubicBezTo>
                <a:cubicBezTo>
                  <a:pt x="3627361" y="1880739"/>
                  <a:pt x="3581506" y="1913233"/>
                  <a:pt x="3561919" y="1959543"/>
                </a:cubicBezTo>
                <a:lnTo>
                  <a:pt x="3561432" y="1961953"/>
                </a:lnTo>
                <a:lnTo>
                  <a:pt x="3561432" y="2209143"/>
                </a:lnTo>
                <a:cubicBezTo>
                  <a:pt x="3561432" y="2262588"/>
                  <a:pt x="3528938" y="2308443"/>
                  <a:pt x="3482628" y="2328031"/>
                </a:cubicBezTo>
                <a:lnTo>
                  <a:pt x="3438828" y="2336873"/>
                </a:lnTo>
                <a:lnTo>
                  <a:pt x="3438828" y="2338239"/>
                </a:lnTo>
                <a:lnTo>
                  <a:pt x="3415348" y="2340606"/>
                </a:lnTo>
                <a:cubicBezTo>
                  <a:pt x="3369150" y="2350059"/>
                  <a:pt x="3331538" y="2383079"/>
                  <a:pt x="3315619" y="2426555"/>
                </a:cubicBezTo>
                <a:lnTo>
                  <a:pt x="3307418" y="2473026"/>
                </a:lnTo>
                <a:lnTo>
                  <a:pt x="3307418" y="2940195"/>
                </a:lnTo>
                <a:cubicBezTo>
                  <a:pt x="3307418" y="3011455"/>
                  <a:pt x="3249651" y="3069222"/>
                  <a:pt x="3178391" y="3069222"/>
                </a:cubicBezTo>
                <a:lnTo>
                  <a:pt x="3178392" y="3069223"/>
                </a:lnTo>
                <a:cubicBezTo>
                  <a:pt x="3107131" y="3069223"/>
                  <a:pt x="3049365" y="3011456"/>
                  <a:pt x="3049365" y="2940196"/>
                </a:cubicBezTo>
                <a:lnTo>
                  <a:pt x="3049365" y="1954092"/>
                </a:lnTo>
                <a:lnTo>
                  <a:pt x="3033348" y="1927693"/>
                </a:lnTo>
                <a:cubicBezTo>
                  <a:pt x="3009683" y="1899017"/>
                  <a:pt x="2973869" y="1880739"/>
                  <a:pt x="2933785" y="1880739"/>
                </a:cubicBezTo>
                <a:cubicBezTo>
                  <a:pt x="2880341" y="1880739"/>
                  <a:pt x="2834485" y="1913233"/>
                  <a:pt x="2814898" y="1959543"/>
                </a:cubicBezTo>
                <a:lnTo>
                  <a:pt x="2812442" y="1971703"/>
                </a:lnTo>
                <a:lnTo>
                  <a:pt x="2812442" y="2487377"/>
                </a:lnTo>
                <a:cubicBezTo>
                  <a:pt x="2812442" y="2558637"/>
                  <a:pt x="2754675" y="2616404"/>
                  <a:pt x="2683415" y="2616404"/>
                </a:cubicBezTo>
                <a:lnTo>
                  <a:pt x="2683416" y="2616403"/>
                </a:lnTo>
                <a:cubicBezTo>
                  <a:pt x="2612156" y="2616403"/>
                  <a:pt x="2554390" y="2558636"/>
                  <a:pt x="2554390" y="2487376"/>
                </a:cubicBezTo>
                <a:close/>
                <a:moveTo>
                  <a:pt x="2038281" y="0"/>
                </a:moveTo>
                <a:lnTo>
                  <a:pt x="2554389" y="0"/>
                </a:lnTo>
                <a:lnTo>
                  <a:pt x="2554388" y="2462247"/>
                </a:lnTo>
                <a:lnTo>
                  <a:pt x="2544249" y="2412029"/>
                </a:lnTo>
                <a:cubicBezTo>
                  <a:pt x="2524662" y="2365719"/>
                  <a:pt x="2478807" y="2333225"/>
                  <a:pt x="2425362" y="2333225"/>
                </a:cubicBezTo>
                <a:cubicBezTo>
                  <a:pt x="2354102" y="2333225"/>
                  <a:pt x="2296335" y="2390992"/>
                  <a:pt x="2296335" y="2462252"/>
                </a:cubicBezTo>
                <a:lnTo>
                  <a:pt x="2296335" y="3410798"/>
                </a:lnTo>
                <a:cubicBezTo>
                  <a:pt x="2296335" y="3482058"/>
                  <a:pt x="2238568" y="3539825"/>
                  <a:pt x="2167308" y="3539825"/>
                </a:cubicBezTo>
                <a:lnTo>
                  <a:pt x="2167309" y="3539824"/>
                </a:lnTo>
                <a:cubicBezTo>
                  <a:pt x="2096048" y="3539824"/>
                  <a:pt x="2038281" y="3482057"/>
                  <a:pt x="2038281" y="3410797"/>
                </a:cubicBezTo>
                <a:close/>
                <a:moveTo>
                  <a:pt x="1025296" y="0"/>
                </a:moveTo>
                <a:lnTo>
                  <a:pt x="2038281" y="0"/>
                </a:lnTo>
                <a:lnTo>
                  <a:pt x="2038280" y="2363613"/>
                </a:lnTo>
                <a:lnTo>
                  <a:pt x="2028142" y="2313394"/>
                </a:lnTo>
                <a:cubicBezTo>
                  <a:pt x="2008554" y="2267084"/>
                  <a:pt x="1962699" y="2234590"/>
                  <a:pt x="1909254" y="2234590"/>
                </a:cubicBezTo>
                <a:cubicBezTo>
                  <a:pt x="1855809" y="2234590"/>
                  <a:pt x="1809954" y="2267084"/>
                  <a:pt x="1790367" y="2313394"/>
                </a:cubicBezTo>
                <a:lnTo>
                  <a:pt x="1780603" y="2361754"/>
                </a:lnTo>
                <a:lnTo>
                  <a:pt x="1780603" y="2692556"/>
                </a:lnTo>
                <a:cubicBezTo>
                  <a:pt x="1780603" y="2763816"/>
                  <a:pt x="1722836" y="2821583"/>
                  <a:pt x="1651576" y="2821583"/>
                </a:cubicBezTo>
                <a:lnTo>
                  <a:pt x="1651577" y="2821582"/>
                </a:lnTo>
                <a:cubicBezTo>
                  <a:pt x="1580317" y="2821582"/>
                  <a:pt x="1522551" y="2763815"/>
                  <a:pt x="1522551" y="2692555"/>
                </a:cubicBezTo>
                <a:lnTo>
                  <a:pt x="1522551" y="1963074"/>
                </a:lnTo>
                <a:lnTo>
                  <a:pt x="1521838" y="1959543"/>
                </a:lnTo>
                <a:cubicBezTo>
                  <a:pt x="1502252" y="1913233"/>
                  <a:pt x="1456396" y="1880739"/>
                  <a:pt x="1402952" y="1880739"/>
                </a:cubicBezTo>
                <a:cubicBezTo>
                  <a:pt x="1349507" y="1880739"/>
                  <a:pt x="1303651" y="1913233"/>
                  <a:pt x="1284064" y="1959543"/>
                </a:cubicBezTo>
                <a:lnTo>
                  <a:pt x="1283350" y="1963076"/>
                </a:lnTo>
                <a:lnTo>
                  <a:pt x="1283350" y="2311237"/>
                </a:lnTo>
                <a:cubicBezTo>
                  <a:pt x="1283350" y="2382497"/>
                  <a:pt x="1225583" y="2440264"/>
                  <a:pt x="1154324" y="2440264"/>
                </a:cubicBezTo>
                <a:lnTo>
                  <a:pt x="1154324" y="2440263"/>
                </a:lnTo>
                <a:cubicBezTo>
                  <a:pt x="1083064" y="2440263"/>
                  <a:pt x="1025296" y="2382496"/>
                  <a:pt x="1025296" y="2311236"/>
                </a:cubicBezTo>
                <a:close/>
                <a:moveTo>
                  <a:pt x="509565" y="0"/>
                </a:moveTo>
                <a:lnTo>
                  <a:pt x="1025296" y="0"/>
                </a:lnTo>
                <a:lnTo>
                  <a:pt x="1025295" y="2327759"/>
                </a:lnTo>
                <a:lnTo>
                  <a:pt x="1015157" y="2277540"/>
                </a:lnTo>
                <a:cubicBezTo>
                  <a:pt x="995569" y="2231230"/>
                  <a:pt x="949714" y="2198736"/>
                  <a:pt x="896269" y="2198736"/>
                </a:cubicBezTo>
                <a:cubicBezTo>
                  <a:pt x="842824" y="2198736"/>
                  <a:pt x="796969" y="2231230"/>
                  <a:pt x="777382" y="2277540"/>
                </a:cubicBezTo>
                <a:lnTo>
                  <a:pt x="767618" y="2325901"/>
                </a:lnTo>
                <a:lnTo>
                  <a:pt x="767618" y="2411240"/>
                </a:lnTo>
                <a:cubicBezTo>
                  <a:pt x="767618" y="2482500"/>
                  <a:pt x="709851" y="2540267"/>
                  <a:pt x="638591" y="2540267"/>
                </a:cubicBezTo>
                <a:lnTo>
                  <a:pt x="638592" y="2540266"/>
                </a:lnTo>
                <a:cubicBezTo>
                  <a:pt x="567332" y="2540266"/>
                  <a:pt x="509565" y="2482499"/>
                  <a:pt x="509565" y="2411239"/>
                </a:cubicBezTo>
                <a:close/>
                <a:moveTo>
                  <a:pt x="0" y="0"/>
                </a:moveTo>
                <a:lnTo>
                  <a:pt x="509565" y="0"/>
                </a:lnTo>
                <a:lnTo>
                  <a:pt x="509564" y="1817219"/>
                </a:lnTo>
                <a:lnTo>
                  <a:pt x="499426" y="1767000"/>
                </a:lnTo>
                <a:cubicBezTo>
                  <a:pt x="479838" y="1720690"/>
                  <a:pt x="433983" y="1688196"/>
                  <a:pt x="380538" y="1688196"/>
                </a:cubicBezTo>
                <a:cubicBezTo>
                  <a:pt x="327093" y="1688196"/>
                  <a:pt x="281238" y="1720690"/>
                  <a:pt x="261651" y="1767000"/>
                </a:cubicBezTo>
                <a:lnTo>
                  <a:pt x="258053" y="1784819"/>
                </a:lnTo>
                <a:lnTo>
                  <a:pt x="258053" y="1873737"/>
                </a:lnTo>
                <a:cubicBezTo>
                  <a:pt x="258053" y="1944997"/>
                  <a:pt x="200286" y="2002764"/>
                  <a:pt x="129026" y="2002764"/>
                </a:cubicBezTo>
                <a:lnTo>
                  <a:pt x="129027" y="2002763"/>
                </a:lnTo>
                <a:cubicBezTo>
                  <a:pt x="57767" y="2002763"/>
                  <a:pt x="0" y="1944996"/>
                  <a:pt x="0" y="1873736"/>
                </a:cubicBez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1971006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-10226" y="-4001"/>
            <a:ext cx="9353304" cy="4516366"/>
          </a:xfrm>
          <a:custGeom>
            <a:avLst/>
            <a:gdLst>
              <a:gd name="connsiteX0" fmla="*/ 3667965 w 9353304"/>
              <a:gd name="connsiteY0" fmla="*/ 3780368 h 4516366"/>
              <a:gd name="connsiteX1" fmla="*/ 3665122 w 9353304"/>
              <a:gd name="connsiteY1" fmla="*/ 3781236 h 4516366"/>
              <a:gd name="connsiteX2" fmla="*/ 3665516 w 9353304"/>
              <a:gd name="connsiteY2" fmla="*/ 3781202 h 4516366"/>
              <a:gd name="connsiteX3" fmla="*/ 1906603 w 9353304"/>
              <a:gd name="connsiteY3" fmla="*/ 3435046 h 4516366"/>
              <a:gd name="connsiteX4" fmla="*/ 1903760 w 9353304"/>
              <a:gd name="connsiteY4" fmla="*/ 3435914 h 4516366"/>
              <a:gd name="connsiteX5" fmla="*/ 1904154 w 9353304"/>
              <a:gd name="connsiteY5" fmla="*/ 3435880 h 4516366"/>
              <a:gd name="connsiteX6" fmla="*/ 5145170 w 9353304"/>
              <a:gd name="connsiteY6" fmla="*/ 3313683 h 4516366"/>
              <a:gd name="connsiteX7" fmla="*/ 5147619 w 9353304"/>
              <a:gd name="connsiteY7" fmla="*/ 3314517 h 4516366"/>
              <a:gd name="connsiteX8" fmla="*/ 5148013 w 9353304"/>
              <a:gd name="connsiteY8" fmla="*/ 3314551 h 4516366"/>
              <a:gd name="connsiteX9" fmla="*/ 145219 w 9353304"/>
              <a:gd name="connsiteY9" fmla="*/ 3099418 h 4516366"/>
              <a:gd name="connsiteX10" fmla="*/ 142376 w 9353304"/>
              <a:gd name="connsiteY10" fmla="*/ 3100286 h 4516366"/>
              <a:gd name="connsiteX11" fmla="*/ 142770 w 9353304"/>
              <a:gd name="connsiteY11" fmla="*/ 3100252 h 4516366"/>
              <a:gd name="connsiteX12" fmla="*/ 1148720 w 9353304"/>
              <a:gd name="connsiteY12" fmla="*/ 2807586 h 4516366"/>
              <a:gd name="connsiteX13" fmla="*/ 1145878 w 9353304"/>
              <a:gd name="connsiteY13" fmla="*/ 2808454 h 4516366"/>
              <a:gd name="connsiteX14" fmla="*/ 1146272 w 9353304"/>
              <a:gd name="connsiteY14" fmla="*/ 2808420 h 4516366"/>
              <a:gd name="connsiteX15" fmla="*/ 7320034 w 9353304"/>
              <a:gd name="connsiteY15" fmla="*/ 1299734 h 4516366"/>
              <a:gd name="connsiteX16" fmla="*/ 7320035 w 9353304"/>
              <a:gd name="connsiteY16" fmla="*/ 1299738 h 4516366"/>
              <a:gd name="connsiteX17" fmla="*/ 7320034 w 9353304"/>
              <a:gd name="connsiteY17" fmla="*/ 3936332 h 4516366"/>
              <a:gd name="connsiteX18" fmla="*/ 7191007 w 9353304"/>
              <a:gd name="connsiteY18" fmla="*/ 4065359 h 4516366"/>
              <a:gd name="connsiteX19" fmla="*/ 7191008 w 9353304"/>
              <a:gd name="connsiteY19" fmla="*/ 4065358 h 4516366"/>
              <a:gd name="connsiteX20" fmla="*/ 7061981 w 9353304"/>
              <a:gd name="connsiteY20" fmla="*/ 3936331 h 4516366"/>
              <a:gd name="connsiteX21" fmla="*/ 7061981 w 9353304"/>
              <a:gd name="connsiteY21" fmla="*/ 1454195 h 4516366"/>
              <a:gd name="connsiteX22" fmla="*/ 7191008 w 9353304"/>
              <a:gd name="connsiteY22" fmla="*/ 1583222 h 4516366"/>
              <a:gd name="connsiteX23" fmla="*/ 7191007 w 9353304"/>
              <a:gd name="connsiteY23" fmla="*/ 1583223 h 4516366"/>
              <a:gd name="connsiteX24" fmla="*/ 7320034 w 9353304"/>
              <a:gd name="connsiteY24" fmla="*/ 1454196 h 4516366"/>
              <a:gd name="connsiteX25" fmla="*/ 3667965 w 9353304"/>
              <a:gd name="connsiteY25" fmla="*/ 1298232 h 4516366"/>
              <a:gd name="connsiteX26" fmla="*/ 3665516 w 9353304"/>
              <a:gd name="connsiteY26" fmla="*/ 1299066 h 4516366"/>
              <a:gd name="connsiteX27" fmla="*/ 3665122 w 9353304"/>
              <a:gd name="connsiteY27" fmla="*/ 1299100 h 4516366"/>
              <a:gd name="connsiteX28" fmla="*/ 7061980 w 9353304"/>
              <a:gd name="connsiteY28" fmla="*/ 1280382 h 4516366"/>
              <a:gd name="connsiteX29" fmla="*/ 7061981 w 9353304"/>
              <a:gd name="connsiteY29" fmla="*/ 1280386 h 4516366"/>
              <a:gd name="connsiteX30" fmla="*/ 7061980 w 9353304"/>
              <a:gd name="connsiteY30" fmla="*/ 3952854 h 4516366"/>
              <a:gd name="connsiteX31" fmla="*/ 7051842 w 9353304"/>
              <a:gd name="connsiteY31" fmla="*/ 3902635 h 4516366"/>
              <a:gd name="connsiteX32" fmla="*/ 6932954 w 9353304"/>
              <a:gd name="connsiteY32" fmla="*/ 3823831 h 4516366"/>
              <a:gd name="connsiteX33" fmla="*/ 6814067 w 9353304"/>
              <a:gd name="connsiteY33" fmla="*/ 3902635 h 4516366"/>
              <a:gd name="connsiteX34" fmla="*/ 6804303 w 9353304"/>
              <a:gd name="connsiteY34" fmla="*/ 3950996 h 4516366"/>
              <a:gd name="connsiteX35" fmla="*/ 6804303 w 9353304"/>
              <a:gd name="connsiteY35" fmla="*/ 4036335 h 4516366"/>
              <a:gd name="connsiteX36" fmla="*/ 6675276 w 9353304"/>
              <a:gd name="connsiteY36" fmla="*/ 4165362 h 4516366"/>
              <a:gd name="connsiteX37" fmla="*/ 6675277 w 9353304"/>
              <a:gd name="connsiteY37" fmla="*/ 4165361 h 4516366"/>
              <a:gd name="connsiteX38" fmla="*/ 6546250 w 9353304"/>
              <a:gd name="connsiteY38" fmla="*/ 4036334 h 4516366"/>
              <a:gd name="connsiteX39" fmla="*/ 6546250 w 9353304"/>
              <a:gd name="connsiteY39" fmla="*/ 1554198 h 4516366"/>
              <a:gd name="connsiteX40" fmla="*/ 6675277 w 9353304"/>
              <a:gd name="connsiteY40" fmla="*/ 1683225 h 4516366"/>
              <a:gd name="connsiteX41" fmla="*/ 6675276 w 9353304"/>
              <a:gd name="connsiteY41" fmla="*/ 1683226 h 4516366"/>
              <a:gd name="connsiteX42" fmla="*/ 6804303 w 9353304"/>
              <a:gd name="connsiteY42" fmla="*/ 1554199 h 4516366"/>
              <a:gd name="connsiteX43" fmla="*/ 6804303 w 9353304"/>
              <a:gd name="connsiteY43" fmla="*/ 1468860 h 4516366"/>
              <a:gd name="connsiteX44" fmla="*/ 6814067 w 9353304"/>
              <a:gd name="connsiteY44" fmla="*/ 1420499 h 4516366"/>
              <a:gd name="connsiteX45" fmla="*/ 6932954 w 9353304"/>
              <a:gd name="connsiteY45" fmla="*/ 1341695 h 4516366"/>
              <a:gd name="connsiteX46" fmla="*/ 7051842 w 9353304"/>
              <a:gd name="connsiteY46" fmla="*/ 1420499 h 4516366"/>
              <a:gd name="connsiteX47" fmla="*/ 7061980 w 9353304"/>
              <a:gd name="connsiteY47" fmla="*/ 1470718 h 4516366"/>
              <a:gd name="connsiteX48" fmla="*/ 1906603 w 9353304"/>
              <a:gd name="connsiteY48" fmla="*/ 952910 h 4516366"/>
              <a:gd name="connsiteX49" fmla="*/ 1904154 w 9353304"/>
              <a:gd name="connsiteY49" fmla="*/ 953744 h 4516366"/>
              <a:gd name="connsiteX50" fmla="*/ 1903760 w 9353304"/>
              <a:gd name="connsiteY50" fmla="*/ 953778 h 4516366"/>
              <a:gd name="connsiteX51" fmla="*/ 8600713 w 9353304"/>
              <a:gd name="connsiteY51" fmla="*/ 896365 h 4516366"/>
              <a:gd name="connsiteX52" fmla="*/ 8600714 w 9353304"/>
              <a:gd name="connsiteY52" fmla="*/ 896369 h 4516366"/>
              <a:gd name="connsiteX53" fmla="*/ 8600713 w 9353304"/>
              <a:gd name="connsiteY53" fmla="*/ 3568837 h 4516366"/>
              <a:gd name="connsiteX54" fmla="*/ 8590575 w 9353304"/>
              <a:gd name="connsiteY54" fmla="*/ 3518618 h 4516366"/>
              <a:gd name="connsiteX55" fmla="*/ 8471687 w 9353304"/>
              <a:gd name="connsiteY55" fmla="*/ 3439814 h 4516366"/>
              <a:gd name="connsiteX56" fmla="*/ 8352800 w 9353304"/>
              <a:gd name="connsiteY56" fmla="*/ 3518618 h 4516366"/>
              <a:gd name="connsiteX57" fmla="*/ 8343036 w 9353304"/>
              <a:gd name="connsiteY57" fmla="*/ 3566978 h 4516366"/>
              <a:gd name="connsiteX58" fmla="*/ 8343036 w 9353304"/>
              <a:gd name="connsiteY58" fmla="*/ 4153380 h 4516366"/>
              <a:gd name="connsiteX59" fmla="*/ 8214009 w 9353304"/>
              <a:gd name="connsiteY59" fmla="*/ 4282407 h 4516366"/>
              <a:gd name="connsiteX60" fmla="*/ 8214010 w 9353304"/>
              <a:gd name="connsiteY60" fmla="*/ 4282406 h 4516366"/>
              <a:gd name="connsiteX61" fmla="*/ 8084983 w 9353304"/>
              <a:gd name="connsiteY61" fmla="*/ 4153379 h 4516366"/>
              <a:gd name="connsiteX62" fmla="*/ 8084983 w 9353304"/>
              <a:gd name="connsiteY62" fmla="*/ 1671243 h 4516366"/>
              <a:gd name="connsiteX63" fmla="*/ 8214010 w 9353304"/>
              <a:gd name="connsiteY63" fmla="*/ 1800270 h 4516366"/>
              <a:gd name="connsiteX64" fmla="*/ 8214009 w 9353304"/>
              <a:gd name="connsiteY64" fmla="*/ 1800271 h 4516366"/>
              <a:gd name="connsiteX65" fmla="*/ 8343036 w 9353304"/>
              <a:gd name="connsiteY65" fmla="*/ 1671244 h 4516366"/>
              <a:gd name="connsiteX66" fmla="*/ 8343036 w 9353304"/>
              <a:gd name="connsiteY66" fmla="*/ 1084842 h 4516366"/>
              <a:gd name="connsiteX67" fmla="*/ 8352800 w 9353304"/>
              <a:gd name="connsiteY67" fmla="*/ 1036482 h 4516366"/>
              <a:gd name="connsiteX68" fmla="*/ 8471687 w 9353304"/>
              <a:gd name="connsiteY68" fmla="*/ 957678 h 4516366"/>
              <a:gd name="connsiteX69" fmla="*/ 8590575 w 9353304"/>
              <a:gd name="connsiteY69" fmla="*/ 1036482 h 4516366"/>
              <a:gd name="connsiteX70" fmla="*/ 8600713 w 9353304"/>
              <a:gd name="connsiteY70" fmla="*/ 1086701 h 4516366"/>
              <a:gd name="connsiteX71" fmla="*/ 5145170 w 9353304"/>
              <a:gd name="connsiteY71" fmla="*/ 831547 h 4516366"/>
              <a:gd name="connsiteX72" fmla="*/ 5148013 w 9353304"/>
              <a:gd name="connsiteY72" fmla="*/ 832415 h 4516366"/>
              <a:gd name="connsiteX73" fmla="*/ 5147619 w 9353304"/>
              <a:gd name="connsiteY73" fmla="*/ 832381 h 4516366"/>
              <a:gd name="connsiteX74" fmla="*/ 145219 w 9353304"/>
              <a:gd name="connsiteY74" fmla="*/ 617282 h 4516366"/>
              <a:gd name="connsiteX75" fmla="*/ 142770 w 9353304"/>
              <a:gd name="connsiteY75" fmla="*/ 618116 h 4516366"/>
              <a:gd name="connsiteX76" fmla="*/ 142376 w 9353304"/>
              <a:gd name="connsiteY76" fmla="*/ 618150 h 4516366"/>
              <a:gd name="connsiteX77" fmla="*/ 8979456 w 9353304"/>
              <a:gd name="connsiteY77" fmla="*/ 554677 h 4516366"/>
              <a:gd name="connsiteX78" fmla="*/ 9079020 w 9353304"/>
              <a:gd name="connsiteY78" fmla="*/ 601631 h 4516366"/>
              <a:gd name="connsiteX79" fmla="*/ 9095250 w 9353304"/>
              <a:gd name="connsiteY79" fmla="*/ 628382 h 4516366"/>
              <a:gd name="connsiteX80" fmla="*/ 9095250 w 9353304"/>
              <a:gd name="connsiteY80" fmla="*/ 1251118 h 4516366"/>
              <a:gd name="connsiteX81" fmla="*/ 9224277 w 9353304"/>
              <a:gd name="connsiteY81" fmla="*/ 1380145 h 4516366"/>
              <a:gd name="connsiteX82" fmla="*/ 9224276 w 9353304"/>
              <a:gd name="connsiteY82" fmla="*/ 1380146 h 4516366"/>
              <a:gd name="connsiteX83" fmla="*/ 9353303 w 9353304"/>
              <a:gd name="connsiteY83" fmla="*/ 1251119 h 4516366"/>
              <a:gd name="connsiteX84" fmla="*/ 9353303 w 9353304"/>
              <a:gd name="connsiteY84" fmla="*/ 859000 h 4516366"/>
              <a:gd name="connsiteX85" fmla="*/ 9353304 w 9353304"/>
              <a:gd name="connsiteY85" fmla="*/ 859004 h 4516366"/>
              <a:gd name="connsiteX86" fmla="*/ 9353303 w 9353304"/>
              <a:gd name="connsiteY86" fmla="*/ 3733255 h 4516366"/>
              <a:gd name="connsiteX87" fmla="*/ 9224276 w 9353304"/>
              <a:gd name="connsiteY87" fmla="*/ 3862282 h 4516366"/>
              <a:gd name="connsiteX88" fmla="*/ 9224277 w 9353304"/>
              <a:gd name="connsiteY88" fmla="*/ 3862281 h 4516366"/>
              <a:gd name="connsiteX89" fmla="*/ 9095250 w 9353304"/>
              <a:gd name="connsiteY89" fmla="*/ 3733254 h 4516366"/>
              <a:gd name="connsiteX90" fmla="*/ 9095250 w 9353304"/>
              <a:gd name="connsiteY90" fmla="*/ 3110518 h 4516366"/>
              <a:gd name="connsiteX91" fmla="*/ 9079020 w 9353304"/>
              <a:gd name="connsiteY91" fmla="*/ 3083767 h 4516366"/>
              <a:gd name="connsiteX92" fmla="*/ 8979456 w 9353304"/>
              <a:gd name="connsiteY92" fmla="*/ 3036813 h 4516366"/>
              <a:gd name="connsiteX93" fmla="*/ 8860569 w 9353304"/>
              <a:gd name="connsiteY93" fmla="*/ 3115617 h 4516366"/>
              <a:gd name="connsiteX94" fmla="*/ 8858767 w 9353304"/>
              <a:gd name="connsiteY94" fmla="*/ 3124540 h 4516366"/>
              <a:gd name="connsiteX95" fmla="*/ 8858767 w 9353304"/>
              <a:gd name="connsiteY95" fmla="*/ 3552315 h 4516366"/>
              <a:gd name="connsiteX96" fmla="*/ 8729740 w 9353304"/>
              <a:gd name="connsiteY96" fmla="*/ 3681342 h 4516366"/>
              <a:gd name="connsiteX97" fmla="*/ 8729741 w 9353304"/>
              <a:gd name="connsiteY97" fmla="*/ 3681341 h 4516366"/>
              <a:gd name="connsiteX98" fmla="*/ 8600714 w 9353304"/>
              <a:gd name="connsiteY98" fmla="*/ 3552314 h 4516366"/>
              <a:gd name="connsiteX99" fmla="*/ 8600714 w 9353304"/>
              <a:gd name="connsiteY99" fmla="*/ 1070178 h 4516366"/>
              <a:gd name="connsiteX100" fmla="*/ 8729741 w 9353304"/>
              <a:gd name="connsiteY100" fmla="*/ 1199205 h 4516366"/>
              <a:gd name="connsiteX101" fmla="*/ 8729740 w 9353304"/>
              <a:gd name="connsiteY101" fmla="*/ 1199206 h 4516366"/>
              <a:gd name="connsiteX102" fmla="*/ 8858767 w 9353304"/>
              <a:gd name="connsiteY102" fmla="*/ 1070179 h 4516366"/>
              <a:gd name="connsiteX103" fmla="*/ 8858767 w 9353304"/>
              <a:gd name="connsiteY103" fmla="*/ 642404 h 4516366"/>
              <a:gd name="connsiteX104" fmla="*/ 8860569 w 9353304"/>
              <a:gd name="connsiteY104" fmla="*/ 633481 h 4516366"/>
              <a:gd name="connsiteX105" fmla="*/ 8979456 w 9353304"/>
              <a:gd name="connsiteY105" fmla="*/ 554677 h 4516366"/>
              <a:gd name="connsiteX106" fmla="*/ 7449062 w 9353304"/>
              <a:gd name="connsiteY106" fmla="*/ 554677 h 4516366"/>
              <a:gd name="connsiteX107" fmla="*/ 7567950 w 9353304"/>
              <a:gd name="connsiteY107" fmla="*/ 633481 h 4516366"/>
              <a:gd name="connsiteX108" fmla="*/ 7575418 w 9353304"/>
              <a:gd name="connsiteY108" fmla="*/ 670474 h 4516366"/>
              <a:gd name="connsiteX109" fmla="*/ 7575418 w 9353304"/>
              <a:gd name="connsiteY109" fmla="*/ 1050826 h 4516366"/>
              <a:gd name="connsiteX110" fmla="*/ 7704445 w 9353304"/>
              <a:gd name="connsiteY110" fmla="*/ 1179853 h 4516366"/>
              <a:gd name="connsiteX111" fmla="*/ 7704444 w 9353304"/>
              <a:gd name="connsiteY111" fmla="*/ 1179854 h 4516366"/>
              <a:gd name="connsiteX112" fmla="*/ 7833471 w 9353304"/>
              <a:gd name="connsiteY112" fmla="*/ 1050827 h 4516366"/>
              <a:gd name="connsiteX113" fmla="*/ 7833471 w 9353304"/>
              <a:gd name="connsiteY113" fmla="*/ 741881 h 4516366"/>
              <a:gd name="connsiteX114" fmla="*/ 7837069 w 9353304"/>
              <a:gd name="connsiteY114" fmla="*/ 724062 h 4516366"/>
              <a:gd name="connsiteX115" fmla="*/ 7955956 w 9353304"/>
              <a:gd name="connsiteY115" fmla="*/ 645258 h 4516366"/>
              <a:gd name="connsiteX116" fmla="*/ 8074844 w 9353304"/>
              <a:gd name="connsiteY116" fmla="*/ 724062 h 4516366"/>
              <a:gd name="connsiteX117" fmla="*/ 8084982 w 9353304"/>
              <a:gd name="connsiteY117" fmla="*/ 774281 h 4516366"/>
              <a:gd name="connsiteX118" fmla="*/ 8084982 w 9353304"/>
              <a:gd name="connsiteY118" fmla="*/ 583945 h 4516366"/>
              <a:gd name="connsiteX119" fmla="*/ 8084983 w 9353304"/>
              <a:gd name="connsiteY119" fmla="*/ 583949 h 4516366"/>
              <a:gd name="connsiteX120" fmla="*/ 8084982 w 9353304"/>
              <a:gd name="connsiteY120" fmla="*/ 3256417 h 4516366"/>
              <a:gd name="connsiteX121" fmla="*/ 8074844 w 9353304"/>
              <a:gd name="connsiteY121" fmla="*/ 3206198 h 4516366"/>
              <a:gd name="connsiteX122" fmla="*/ 7955956 w 9353304"/>
              <a:gd name="connsiteY122" fmla="*/ 3127394 h 4516366"/>
              <a:gd name="connsiteX123" fmla="*/ 7837069 w 9353304"/>
              <a:gd name="connsiteY123" fmla="*/ 3206198 h 4516366"/>
              <a:gd name="connsiteX124" fmla="*/ 7833471 w 9353304"/>
              <a:gd name="connsiteY124" fmla="*/ 3224017 h 4516366"/>
              <a:gd name="connsiteX125" fmla="*/ 7833471 w 9353304"/>
              <a:gd name="connsiteY125" fmla="*/ 3532963 h 4516366"/>
              <a:gd name="connsiteX126" fmla="*/ 7704444 w 9353304"/>
              <a:gd name="connsiteY126" fmla="*/ 3661990 h 4516366"/>
              <a:gd name="connsiteX127" fmla="*/ 7704445 w 9353304"/>
              <a:gd name="connsiteY127" fmla="*/ 3661989 h 4516366"/>
              <a:gd name="connsiteX128" fmla="*/ 7575418 w 9353304"/>
              <a:gd name="connsiteY128" fmla="*/ 3532962 h 4516366"/>
              <a:gd name="connsiteX129" fmla="*/ 7575418 w 9353304"/>
              <a:gd name="connsiteY129" fmla="*/ 3152610 h 4516366"/>
              <a:gd name="connsiteX130" fmla="*/ 7567950 w 9353304"/>
              <a:gd name="connsiteY130" fmla="*/ 3115617 h 4516366"/>
              <a:gd name="connsiteX131" fmla="*/ 7449062 w 9353304"/>
              <a:gd name="connsiteY131" fmla="*/ 3036813 h 4516366"/>
              <a:gd name="connsiteX132" fmla="*/ 7320035 w 9353304"/>
              <a:gd name="connsiteY132" fmla="*/ 3165840 h 4516366"/>
              <a:gd name="connsiteX133" fmla="*/ 7320035 w 9353304"/>
              <a:gd name="connsiteY133" fmla="*/ 1299738 h 4516366"/>
              <a:gd name="connsiteX134" fmla="*/ 7320035 w 9353304"/>
              <a:gd name="connsiteY134" fmla="*/ 683704 h 4516366"/>
              <a:gd name="connsiteX135" fmla="*/ 7449062 w 9353304"/>
              <a:gd name="connsiteY135" fmla="*/ 554677 h 4516366"/>
              <a:gd name="connsiteX136" fmla="*/ 1148720 w 9353304"/>
              <a:gd name="connsiteY136" fmla="*/ 325450 h 4516366"/>
              <a:gd name="connsiteX137" fmla="*/ 1146272 w 9353304"/>
              <a:gd name="connsiteY137" fmla="*/ 326284 h 4516366"/>
              <a:gd name="connsiteX138" fmla="*/ 1145878 w 9353304"/>
              <a:gd name="connsiteY138" fmla="*/ 326318 h 4516366"/>
              <a:gd name="connsiteX139" fmla="*/ 884382 w 9353304"/>
              <a:gd name="connsiteY139" fmla="*/ 0 h 4516366"/>
              <a:gd name="connsiteX140" fmla="*/ 1003270 w 9353304"/>
              <a:gd name="connsiteY140" fmla="*/ 78804 h 4516366"/>
              <a:gd name="connsiteX141" fmla="*/ 1003501 w 9353304"/>
              <a:gd name="connsiteY141" fmla="*/ 79948 h 4516366"/>
              <a:gd name="connsiteX142" fmla="*/ 1003501 w 9353304"/>
              <a:gd name="connsiteY142" fmla="*/ 201368 h 4516366"/>
              <a:gd name="connsiteX143" fmla="*/ 1082305 w 9353304"/>
              <a:gd name="connsiteY143" fmla="*/ 320256 h 4516366"/>
              <a:gd name="connsiteX144" fmla="*/ 1126105 w 9353304"/>
              <a:gd name="connsiteY144" fmla="*/ 329098 h 4516366"/>
              <a:gd name="connsiteX145" fmla="*/ 1126105 w 9353304"/>
              <a:gd name="connsiteY145" fmla="*/ 330464 h 4516366"/>
              <a:gd name="connsiteX146" fmla="*/ 1149585 w 9353304"/>
              <a:gd name="connsiteY146" fmla="*/ 332831 h 4516366"/>
              <a:gd name="connsiteX147" fmla="*/ 1249314 w 9353304"/>
              <a:gd name="connsiteY147" fmla="*/ 418780 h 4516366"/>
              <a:gd name="connsiteX148" fmla="*/ 1257516 w 9353304"/>
              <a:gd name="connsiteY148" fmla="*/ 465251 h 4516366"/>
              <a:gd name="connsiteX149" fmla="*/ 1257516 w 9353304"/>
              <a:gd name="connsiteY149" fmla="*/ 932420 h 4516366"/>
              <a:gd name="connsiteX150" fmla="*/ 1386543 w 9353304"/>
              <a:gd name="connsiteY150" fmla="*/ 1061447 h 4516366"/>
              <a:gd name="connsiteX151" fmla="*/ 1386542 w 9353304"/>
              <a:gd name="connsiteY151" fmla="*/ 1061448 h 4516366"/>
              <a:gd name="connsiteX152" fmla="*/ 1515570 w 9353304"/>
              <a:gd name="connsiteY152" fmla="*/ 932421 h 4516366"/>
              <a:gd name="connsiteX153" fmla="*/ 1515570 w 9353304"/>
              <a:gd name="connsiteY153" fmla="*/ 668041 h 4516366"/>
              <a:gd name="connsiteX154" fmla="*/ 1517511 w 9353304"/>
              <a:gd name="connsiteY154" fmla="*/ 658421 h 4516366"/>
              <a:gd name="connsiteX155" fmla="*/ 1636399 w 9353304"/>
              <a:gd name="connsiteY155" fmla="*/ 579617 h 4516366"/>
              <a:gd name="connsiteX156" fmla="*/ 1755288 w 9353304"/>
              <a:gd name="connsiteY156" fmla="*/ 658421 h 4516366"/>
              <a:gd name="connsiteX157" fmla="*/ 1761384 w 9353304"/>
              <a:gd name="connsiteY157" fmla="*/ 688617 h 4516366"/>
              <a:gd name="connsiteX158" fmla="*/ 1761384 w 9353304"/>
              <a:gd name="connsiteY158" fmla="*/ 828828 h 4516366"/>
              <a:gd name="connsiteX159" fmla="*/ 1840188 w 9353304"/>
              <a:gd name="connsiteY159" fmla="*/ 947716 h 4516366"/>
              <a:gd name="connsiteX160" fmla="*/ 1883988 w 9353304"/>
              <a:gd name="connsiteY160" fmla="*/ 956558 h 4516366"/>
              <a:gd name="connsiteX161" fmla="*/ 1883988 w 9353304"/>
              <a:gd name="connsiteY161" fmla="*/ 957924 h 4516366"/>
              <a:gd name="connsiteX162" fmla="*/ 1907468 w 9353304"/>
              <a:gd name="connsiteY162" fmla="*/ 960291 h 4516366"/>
              <a:gd name="connsiteX163" fmla="*/ 2007197 w 9353304"/>
              <a:gd name="connsiteY163" fmla="*/ 1046240 h 4516366"/>
              <a:gd name="connsiteX164" fmla="*/ 2015397 w 9353304"/>
              <a:gd name="connsiteY164" fmla="*/ 1092711 h 4516366"/>
              <a:gd name="connsiteX165" fmla="*/ 2015397 w 9353304"/>
              <a:gd name="connsiteY165" fmla="*/ 1559880 h 4516366"/>
              <a:gd name="connsiteX166" fmla="*/ 2144425 w 9353304"/>
              <a:gd name="connsiteY166" fmla="*/ 1688907 h 4516366"/>
              <a:gd name="connsiteX167" fmla="*/ 2144424 w 9353304"/>
              <a:gd name="connsiteY167" fmla="*/ 1688908 h 4516366"/>
              <a:gd name="connsiteX168" fmla="*/ 2273451 w 9353304"/>
              <a:gd name="connsiteY168" fmla="*/ 1559881 h 4516366"/>
              <a:gd name="connsiteX169" fmla="*/ 2273451 w 9353304"/>
              <a:gd name="connsiteY169" fmla="*/ 1387955 h 4516366"/>
              <a:gd name="connsiteX170" fmla="*/ 2277495 w 9353304"/>
              <a:gd name="connsiteY170" fmla="*/ 1365040 h 4516366"/>
              <a:gd name="connsiteX171" fmla="*/ 2377224 w 9353304"/>
              <a:gd name="connsiteY171" fmla="*/ 1279091 h 4516366"/>
              <a:gd name="connsiteX172" fmla="*/ 2400704 w 9353304"/>
              <a:gd name="connsiteY172" fmla="*/ 1276724 h 4516366"/>
              <a:gd name="connsiteX173" fmla="*/ 2400704 w 9353304"/>
              <a:gd name="connsiteY173" fmla="*/ 1275986 h 4516366"/>
              <a:gd name="connsiteX174" fmla="*/ 2448773 w 9353304"/>
              <a:gd name="connsiteY174" fmla="*/ 1266282 h 4516366"/>
              <a:gd name="connsiteX175" fmla="*/ 2527576 w 9353304"/>
              <a:gd name="connsiteY175" fmla="*/ 1147394 h 4516366"/>
              <a:gd name="connsiteX176" fmla="*/ 2527576 w 9353304"/>
              <a:gd name="connsiteY176" fmla="*/ 1021827 h 4516366"/>
              <a:gd name="connsiteX177" fmla="*/ 2549364 w 9353304"/>
              <a:gd name="connsiteY177" fmla="*/ 983850 h 4516366"/>
              <a:gd name="connsiteX178" fmla="*/ 2626428 w 9353304"/>
              <a:gd name="connsiteY178" fmla="*/ 937406 h 4516366"/>
              <a:gd name="connsiteX179" fmla="*/ 2649908 w 9353304"/>
              <a:gd name="connsiteY179" fmla="*/ 935039 h 4516366"/>
              <a:gd name="connsiteX180" fmla="*/ 2649908 w 9353304"/>
              <a:gd name="connsiteY180" fmla="*/ 934301 h 4516366"/>
              <a:gd name="connsiteX181" fmla="*/ 2697978 w 9353304"/>
              <a:gd name="connsiteY181" fmla="*/ 924597 h 4516366"/>
              <a:gd name="connsiteX182" fmla="*/ 2776780 w 9353304"/>
              <a:gd name="connsiteY182" fmla="*/ 805709 h 4516366"/>
              <a:gd name="connsiteX183" fmla="*/ 2776781 w 9353304"/>
              <a:gd name="connsiteY183" fmla="*/ 660766 h 4516366"/>
              <a:gd name="connsiteX184" fmla="*/ 2777254 w 9353304"/>
              <a:gd name="connsiteY184" fmla="*/ 658421 h 4516366"/>
              <a:gd name="connsiteX185" fmla="*/ 2896141 w 9353304"/>
              <a:gd name="connsiteY185" fmla="*/ 579617 h 4516366"/>
              <a:gd name="connsiteX186" fmla="*/ 3015030 w 9353304"/>
              <a:gd name="connsiteY186" fmla="*/ 658421 h 4516366"/>
              <a:gd name="connsiteX187" fmla="*/ 3020250 w 9353304"/>
              <a:gd name="connsiteY187" fmla="*/ 684282 h 4516366"/>
              <a:gd name="connsiteX188" fmla="*/ 3020250 w 9353304"/>
              <a:gd name="connsiteY188" fmla="*/ 1323655 h 4516366"/>
              <a:gd name="connsiteX189" fmla="*/ 3149278 w 9353304"/>
              <a:gd name="connsiteY189" fmla="*/ 1452682 h 4516366"/>
              <a:gd name="connsiteX190" fmla="*/ 3149277 w 9353304"/>
              <a:gd name="connsiteY190" fmla="*/ 1452683 h 4516366"/>
              <a:gd name="connsiteX191" fmla="*/ 3278304 w 9353304"/>
              <a:gd name="connsiteY191" fmla="*/ 1323656 h 4516366"/>
              <a:gd name="connsiteX192" fmla="*/ 3278304 w 9353304"/>
              <a:gd name="connsiteY192" fmla="*/ 1102220 h 4516366"/>
              <a:gd name="connsiteX193" fmla="*/ 3279457 w 9353304"/>
              <a:gd name="connsiteY193" fmla="*/ 1096508 h 4516366"/>
              <a:gd name="connsiteX194" fmla="*/ 3398344 w 9353304"/>
              <a:gd name="connsiteY194" fmla="*/ 1017704 h 4516366"/>
              <a:gd name="connsiteX195" fmla="*/ 3517232 w 9353304"/>
              <a:gd name="connsiteY195" fmla="*/ 1096508 h 4516366"/>
              <a:gd name="connsiteX196" fmla="*/ 3522746 w 9353304"/>
              <a:gd name="connsiteY196" fmla="*/ 1123820 h 4516366"/>
              <a:gd name="connsiteX197" fmla="*/ 3522746 w 9353304"/>
              <a:gd name="connsiteY197" fmla="*/ 1174150 h 4516366"/>
              <a:gd name="connsiteX198" fmla="*/ 3601550 w 9353304"/>
              <a:gd name="connsiteY198" fmla="*/ 1293038 h 4516366"/>
              <a:gd name="connsiteX199" fmla="*/ 3645350 w 9353304"/>
              <a:gd name="connsiteY199" fmla="*/ 1301880 h 4516366"/>
              <a:gd name="connsiteX200" fmla="*/ 3645350 w 9353304"/>
              <a:gd name="connsiteY200" fmla="*/ 1303246 h 4516366"/>
              <a:gd name="connsiteX201" fmla="*/ 3668830 w 9353304"/>
              <a:gd name="connsiteY201" fmla="*/ 1305613 h 4516366"/>
              <a:gd name="connsiteX202" fmla="*/ 3768559 w 9353304"/>
              <a:gd name="connsiteY202" fmla="*/ 1391562 h 4516366"/>
              <a:gd name="connsiteX203" fmla="*/ 3776760 w 9353304"/>
              <a:gd name="connsiteY203" fmla="*/ 1438033 h 4516366"/>
              <a:gd name="connsiteX204" fmla="*/ 3776760 w 9353304"/>
              <a:gd name="connsiteY204" fmla="*/ 1905202 h 4516366"/>
              <a:gd name="connsiteX205" fmla="*/ 3905787 w 9353304"/>
              <a:gd name="connsiteY205" fmla="*/ 2034229 h 4516366"/>
              <a:gd name="connsiteX206" fmla="*/ 3905786 w 9353304"/>
              <a:gd name="connsiteY206" fmla="*/ 2034230 h 4516366"/>
              <a:gd name="connsiteX207" fmla="*/ 4034813 w 9353304"/>
              <a:gd name="connsiteY207" fmla="*/ 1905203 h 4516366"/>
              <a:gd name="connsiteX208" fmla="*/ 4034813 w 9353304"/>
              <a:gd name="connsiteY208" fmla="*/ 1659178 h 4516366"/>
              <a:gd name="connsiteX209" fmla="*/ 4038951 w 9353304"/>
              <a:gd name="connsiteY209" fmla="*/ 1638685 h 4516366"/>
              <a:gd name="connsiteX210" fmla="*/ 4157838 w 9353304"/>
              <a:gd name="connsiteY210" fmla="*/ 1559881 h 4516366"/>
              <a:gd name="connsiteX211" fmla="*/ 4276724 w 9353304"/>
              <a:gd name="connsiteY211" fmla="*/ 1638685 h 4516366"/>
              <a:gd name="connsiteX212" fmla="*/ 4278550 w 9353304"/>
              <a:gd name="connsiteY212" fmla="*/ 1647730 h 4516366"/>
              <a:gd name="connsiteX213" fmla="*/ 4278550 w 9353304"/>
              <a:gd name="connsiteY213" fmla="*/ 1759088 h 4516366"/>
              <a:gd name="connsiteX214" fmla="*/ 4407577 w 9353304"/>
              <a:gd name="connsiteY214" fmla="*/ 1888115 h 4516366"/>
              <a:gd name="connsiteX215" fmla="*/ 4407576 w 9353304"/>
              <a:gd name="connsiteY215" fmla="*/ 1888116 h 4516366"/>
              <a:gd name="connsiteX216" fmla="*/ 4536603 w 9353304"/>
              <a:gd name="connsiteY216" fmla="*/ 1759089 h 4516366"/>
              <a:gd name="connsiteX217" fmla="*/ 4536603 w 9353304"/>
              <a:gd name="connsiteY217" fmla="*/ 1151654 h 4516366"/>
              <a:gd name="connsiteX218" fmla="*/ 4542703 w 9353304"/>
              <a:gd name="connsiteY218" fmla="*/ 1121438 h 4516366"/>
              <a:gd name="connsiteX219" fmla="*/ 4661591 w 9353304"/>
              <a:gd name="connsiteY219" fmla="*/ 1042634 h 4516366"/>
              <a:gd name="connsiteX220" fmla="*/ 4761155 w 9353304"/>
              <a:gd name="connsiteY220" fmla="*/ 1089588 h 4516366"/>
              <a:gd name="connsiteX221" fmla="*/ 4778322 w 9353304"/>
              <a:gd name="connsiteY221" fmla="*/ 1117883 h 4516366"/>
              <a:gd name="connsiteX222" fmla="*/ 4778322 w 9353304"/>
              <a:gd name="connsiteY222" fmla="*/ 1438518 h 4516366"/>
              <a:gd name="connsiteX223" fmla="*/ 4907349 w 9353304"/>
              <a:gd name="connsiteY223" fmla="*/ 1567545 h 4516366"/>
              <a:gd name="connsiteX224" fmla="*/ 4907348 w 9353304"/>
              <a:gd name="connsiteY224" fmla="*/ 1567544 h 4516366"/>
              <a:gd name="connsiteX225" fmla="*/ 5036375 w 9353304"/>
              <a:gd name="connsiteY225" fmla="*/ 1438517 h 4516366"/>
              <a:gd name="connsiteX226" fmla="*/ 5036375 w 9353304"/>
              <a:gd name="connsiteY226" fmla="*/ 971348 h 4516366"/>
              <a:gd name="connsiteX227" fmla="*/ 5044576 w 9353304"/>
              <a:gd name="connsiteY227" fmla="*/ 924877 h 4516366"/>
              <a:gd name="connsiteX228" fmla="*/ 5144305 w 9353304"/>
              <a:gd name="connsiteY228" fmla="*/ 838928 h 4516366"/>
              <a:gd name="connsiteX229" fmla="*/ 5167785 w 9353304"/>
              <a:gd name="connsiteY229" fmla="*/ 836561 h 4516366"/>
              <a:gd name="connsiteX230" fmla="*/ 5167785 w 9353304"/>
              <a:gd name="connsiteY230" fmla="*/ 835195 h 4516366"/>
              <a:gd name="connsiteX231" fmla="*/ 5211585 w 9353304"/>
              <a:gd name="connsiteY231" fmla="*/ 826353 h 4516366"/>
              <a:gd name="connsiteX232" fmla="*/ 5290389 w 9353304"/>
              <a:gd name="connsiteY232" fmla="*/ 707465 h 4516366"/>
              <a:gd name="connsiteX233" fmla="*/ 5290389 w 9353304"/>
              <a:gd name="connsiteY233" fmla="*/ 631337 h 4516366"/>
              <a:gd name="connsiteX234" fmla="*/ 5316595 w 9353304"/>
              <a:gd name="connsiteY234" fmla="*/ 592468 h 4516366"/>
              <a:gd name="connsiteX235" fmla="*/ 5407831 w 9353304"/>
              <a:gd name="connsiteY235" fmla="*/ 554677 h 4516366"/>
              <a:gd name="connsiteX236" fmla="*/ 5507394 w 9353304"/>
              <a:gd name="connsiteY236" fmla="*/ 601631 h 4516366"/>
              <a:gd name="connsiteX237" fmla="*/ 5523625 w 9353304"/>
              <a:gd name="connsiteY237" fmla="*/ 628382 h 4516366"/>
              <a:gd name="connsiteX238" fmla="*/ 5523625 w 9353304"/>
              <a:gd name="connsiteY238" fmla="*/ 1251118 h 4516366"/>
              <a:gd name="connsiteX239" fmla="*/ 5652652 w 9353304"/>
              <a:gd name="connsiteY239" fmla="*/ 1380145 h 4516366"/>
              <a:gd name="connsiteX240" fmla="*/ 5652651 w 9353304"/>
              <a:gd name="connsiteY240" fmla="*/ 1380146 h 4516366"/>
              <a:gd name="connsiteX241" fmla="*/ 5781678 w 9353304"/>
              <a:gd name="connsiteY241" fmla="*/ 1251119 h 4516366"/>
              <a:gd name="connsiteX242" fmla="*/ 5781678 w 9353304"/>
              <a:gd name="connsiteY242" fmla="*/ 958319 h 4516366"/>
              <a:gd name="connsiteX243" fmla="*/ 5791441 w 9353304"/>
              <a:gd name="connsiteY243" fmla="*/ 909959 h 4516366"/>
              <a:gd name="connsiteX244" fmla="*/ 5910329 w 9353304"/>
              <a:gd name="connsiteY244" fmla="*/ 831155 h 4516366"/>
              <a:gd name="connsiteX245" fmla="*/ 6029217 w 9353304"/>
              <a:gd name="connsiteY245" fmla="*/ 909959 h 4516366"/>
              <a:gd name="connsiteX246" fmla="*/ 6036685 w 9353304"/>
              <a:gd name="connsiteY246" fmla="*/ 946952 h 4516366"/>
              <a:gd name="connsiteX247" fmla="*/ 6036685 w 9353304"/>
              <a:gd name="connsiteY247" fmla="*/ 1016695 h 4516366"/>
              <a:gd name="connsiteX248" fmla="*/ 6039356 w 9353304"/>
              <a:gd name="connsiteY248" fmla="*/ 1029925 h 4516366"/>
              <a:gd name="connsiteX249" fmla="*/ 6039356 w 9353304"/>
              <a:gd name="connsiteY249" fmla="*/ 1088389 h 4516366"/>
              <a:gd name="connsiteX250" fmla="*/ 6045258 w 9353304"/>
              <a:gd name="connsiteY250" fmla="*/ 1059156 h 4516366"/>
              <a:gd name="connsiteX251" fmla="*/ 6046825 w 9353304"/>
              <a:gd name="connsiteY251" fmla="*/ 1066918 h 4516366"/>
              <a:gd name="connsiteX252" fmla="*/ 6165712 w 9353304"/>
              <a:gd name="connsiteY252" fmla="*/ 1145722 h 4516366"/>
              <a:gd name="connsiteX253" fmla="*/ 6165711 w 9353304"/>
              <a:gd name="connsiteY253" fmla="*/ 1145723 h 4516366"/>
              <a:gd name="connsiteX254" fmla="*/ 6284599 w 9353304"/>
              <a:gd name="connsiteY254" fmla="*/ 1066919 h 4516366"/>
              <a:gd name="connsiteX255" fmla="*/ 6286167 w 9353304"/>
              <a:gd name="connsiteY255" fmla="*/ 1059154 h 4516366"/>
              <a:gd name="connsiteX256" fmla="*/ 6288196 w 9353304"/>
              <a:gd name="connsiteY256" fmla="*/ 1069209 h 4516366"/>
              <a:gd name="connsiteX257" fmla="*/ 6288196 w 9353304"/>
              <a:gd name="connsiteY257" fmla="*/ 1049101 h 4516366"/>
              <a:gd name="connsiteX258" fmla="*/ 6294738 w 9353304"/>
              <a:gd name="connsiteY258" fmla="*/ 1016696 h 4516366"/>
              <a:gd name="connsiteX259" fmla="*/ 6294738 w 9353304"/>
              <a:gd name="connsiteY259" fmla="*/ 927778 h 4516366"/>
              <a:gd name="connsiteX260" fmla="*/ 6298336 w 9353304"/>
              <a:gd name="connsiteY260" fmla="*/ 909959 h 4516366"/>
              <a:gd name="connsiteX261" fmla="*/ 6417223 w 9353304"/>
              <a:gd name="connsiteY261" fmla="*/ 831155 h 4516366"/>
              <a:gd name="connsiteX262" fmla="*/ 6536111 w 9353304"/>
              <a:gd name="connsiteY262" fmla="*/ 909959 h 4516366"/>
              <a:gd name="connsiteX263" fmla="*/ 6546249 w 9353304"/>
              <a:gd name="connsiteY263" fmla="*/ 960178 h 4516366"/>
              <a:gd name="connsiteX264" fmla="*/ 6546249 w 9353304"/>
              <a:gd name="connsiteY264" fmla="*/ 769842 h 4516366"/>
              <a:gd name="connsiteX265" fmla="*/ 6546250 w 9353304"/>
              <a:gd name="connsiteY265" fmla="*/ 769846 h 4516366"/>
              <a:gd name="connsiteX266" fmla="*/ 6546249 w 9353304"/>
              <a:gd name="connsiteY266" fmla="*/ 3442314 h 4516366"/>
              <a:gd name="connsiteX267" fmla="*/ 6536111 w 9353304"/>
              <a:gd name="connsiteY267" fmla="*/ 3392095 h 4516366"/>
              <a:gd name="connsiteX268" fmla="*/ 6417223 w 9353304"/>
              <a:gd name="connsiteY268" fmla="*/ 3313291 h 4516366"/>
              <a:gd name="connsiteX269" fmla="*/ 6298336 w 9353304"/>
              <a:gd name="connsiteY269" fmla="*/ 3392095 h 4516366"/>
              <a:gd name="connsiteX270" fmla="*/ 6294738 w 9353304"/>
              <a:gd name="connsiteY270" fmla="*/ 3409914 h 4516366"/>
              <a:gd name="connsiteX271" fmla="*/ 6294738 w 9353304"/>
              <a:gd name="connsiteY271" fmla="*/ 3498832 h 4516366"/>
              <a:gd name="connsiteX272" fmla="*/ 6165711 w 9353304"/>
              <a:gd name="connsiteY272" fmla="*/ 3627859 h 4516366"/>
              <a:gd name="connsiteX273" fmla="*/ 6165712 w 9353304"/>
              <a:gd name="connsiteY273" fmla="*/ 3627858 h 4516366"/>
              <a:gd name="connsiteX274" fmla="*/ 6036685 w 9353304"/>
              <a:gd name="connsiteY274" fmla="*/ 3498831 h 4516366"/>
              <a:gd name="connsiteX275" fmla="*/ 6036685 w 9353304"/>
              <a:gd name="connsiteY275" fmla="*/ 3429088 h 4516366"/>
              <a:gd name="connsiteX276" fmla="*/ 6029217 w 9353304"/>
              <a:gd name="connsiteY276" fmla="*/ 3392095 h 4516366"/>
              <a:gd name="connsiteX277" fmla="*/ 5910329 w 9353304"/>
              <a:gd name="connsiteY277" fmla="*/ 3313291 h 4516366"/>
              <a:gd name="connsiteX278" fmla="*/ 5791441 w 9353304"/>
              <a:gd name="connsiteY278" fmla="*/ 3392095 h 4516366"/>
              <a:gd name="connsiteX279" fmla="*/ 5781678 w 9353304"/>
              <a:gd name="connsiteY279" fmla="*/ 3440455 h 4516366"/>
              <a:gd name="connsiteX280" fmla="*/ 5781678 w 9353304"/>
              <a:gd name="connsiteY280" fmla="*/ 3733255 h 4516366"/>
              <a:gd name="connsiteX281" fmla="*/ 5652651 w 9353304"/>
              <a:gd name="connsiteY281" fmla="*/ 3862282 h 4516366"/>
              <a:gd name="connsiteX282" fmla="*/ 5652652 w 9353304"/>
              <a:gd name="connsiteY282" fmla="*/ 3862281 h 4516366"/>
              <a:gd name="connsiteX283" fmla="*/ 5523625 w 9353304"/>
              <a:gd name="connsiteY283" fmla="*/ 3733254 h 4516366"/>
              <a:gd name="connsiteX284" fmla="*/ 5523625 w 9353304"/>
              <a:gd name="connsiteY284" fmla="*/ 3110518 h 4516366"/>
              <a:gd name="connsiteX285" fmla="*/ 5507394 w 9353304"/>
              <a:gd name="connsiteY285" fmla="*/ 3083767 h 4516366"/>
              <a:gd name="connsiteX286" fmla="*/ 5407831 w 9353304"/>
              <a:gd name="connsiteY286" fmla="*/ 3036813 h 4516366"/>
              <a:gd name="connsiteX287" fmla="*/ 5316595 w 9353304"/>
              <a:gd name="connsiteY287" fmla="*/ 3074604 h 4516366"/>
              <a:gd name="connsiteX288" fmla="*/ 5290389 w 9353304"/>
              <a:gd name="connsiteY288" fmla="*/ 3113473 h 4516366"/>
              <a:gd name="connsiteX289" fmla="*/ 5290389 w 9353304"/>
              <a:gd name="connsiteY289" fmla="*/ 3189601 h 4516366"/>
              <a:gd name="connsiteX290" fmla="*/ 5211585 w 9353304"/>
              <a:gd name="connsiteY290" fmla="*/ 3308489 h 4516366"/>
              <a:gd name="connsiteX291" fmla="*/ 5167785 w 9353304"/>
              <a:gd name="connsiteY291" fmla="*/ 3317331 h 4516366"/>
              <a:gd name="connsiteX292" fmla="*/ 5167785 w 9353304"/>
              <a:gd name="connsiteY292" fmla="*/ 3318697 h 4516366"/>
              <a:gd name="connsiteX293" fmla="*/ 5144305 w 9353304"/>
              <a:gd name="connsiteY293" fmla="*/ 3321064 h 4516366"/>
              <a:gd name="connsiteX294" fmla="*/ 5044576 w 9353304"/>
              <a:gd name="connsiteY294" fmla="*/ 3407013 h 4516366"/>
              <a:gd name="connsiteX295" fmla="*/ 5036375 w 9353304"/>
              <a:gd name="connsiteY295" fmla="*/ 3453484 h 4516366"/>
              <a:gd name="connsiteX296" fmla="*/ 5036375 w 9353304"/>
              <a:gd name="connsiteY296" fmla="*/ 3920653 h 4516366"/>
              <a:gd name="connsiteX297" fmla="*/ 4907348 w 9353304"/>
              <a:gd name="connsiteY297" fmla="*/ 4049680 h 4516366"/>
              <a:gd name="connsiteX298" fmla="*/ 4907349 w 9353304"/>
              <a:gd name="connsiteY298" fmla="*/ 4049681 h 4516366"/>
              <a:gd name="connsiteX299" fmla="*/ 4778322 w 9353304"/>
              <a:gd name="connsiteY299" fmla="*/ 3920654 h 4516366"/>
              <a:gd name="connsiteX300" fmla="*/ 4778322 w 9353304"/>
              <a:gd name="connsiteY300" fmla="*/ 3600019 h 4516366"/>
              <a:gd name="connsiteX301" fmla="*/ 4761155 w 9353304"/>
              <a:gd name="connsiteY301" fmla="*/ 3571724 h 4516366"/>
              <a:gd name="connsiteX302" fmla="*/ 4661591 w 9353304"/>
              <a:gd name="connsiteY302" fmla="*/ 3524770 h 4516366"/>
              <a:gd name="connsiteX303" fmla="*/ 4542703 w 9353304"/>
              <a:gd name="connsiteY303" fmla="*/ 3603574 h 4516366"/>
              <a:gd name="connsiteX304" fmla="*/ 4536603 w 9353304"/>
              <a:gd name="connsiteY304" fmla="*/ 3633790 h 4516366"/>
              <a:gd name="connsiteX305" fmla="*/ 4536603 w 9353304"/>
              <a:gd name="connsiteY305" fmla="*/ 4241225 h 4516366"/>
              <a:gd name="connsiteX306" fmla="*/ 4407576 w 9353304"/>
              <a:gd name="connsiteY306" fmla="*/ 4370252 h 4516366"/>
              <a:gd name="connsiteX307" fmla="*/ 4407577 w 9353304"/>
              <a:gd name="connsiteY307" fmla="*/ 4370251 h 4516366"/>
              <a:gd name="connsiteX308" fmla="*/ 4278550 w 9353304"/>
              <a:gd name="connsiteY308" fmla="*/ 4241224 h 4516366"/>
              <a:gd name="connsiteX309" fmla="*/ 4278550 w 9353304"/>
              <a:gd name="connsiteY309" fmla="*/ 4129866 h 4516366"/>
              <a:gd name="connsiteX310" fmla="*/ 4276724 w 9353304"/>
              <a:gd name="connsiteY310" fmla="*/ 4120821 h 4516366"/>
              <a:gd name="connsiteX311" fmla="*/ 4157838 w 9353304"/>
              <a:gd name="connsiteY311" fmla="*/ 4042017 h 4516366"/>
              <a:gd name="connsiteX312" fmla="*/ 4038951 w 9353304"/>
              <a:gd name="connsiteY312" fmla="*/ 4120821 h 4516366"/>
              <a:gd name="connsiteX313" fmla="*/ 4034813 w 9353304"/>
              <a:gd name="connsiteY313" fmla="*/ 4141314 h 4516366"/>
              <a:gd name="connsiteX314" fmla="*/ 4034813 w 9353304"/>
              <a:gd name="connsiteY314" fmla="*/ 4387339 h 4516366"/>
              <a:gd name="connsiteX315" fmla="*/ 3905786 w 9353304"/>
              <a:gd name="connsiteY315" fmla="*/ 4516366 h 4516366"/>
              <a:gd name="connsiteX316" fmla="*/ 3905787 w 9353304"/>
              <a:gd name="connsiteY316" fmla="*/ 4516365 h 4516366"/>
              <a:gd name="connsiteX317" fmla="*/ 3776760 w 9353304"/>
              <a:gd name="connsiteY317" fmla="*/ 4387338 h 4516366"/>
              <a:gd name="connsiteX318" fmla="*/ 3776760 w 9353304"/>
              <a:gd name="connsiteY318" fmla="*/ 3920169 h 4516366"/>
              <a:gd name="connsiteX319" fmla="*/ 3768559 w 9353304"/>
              <a:gd name="connsiteY319" fmla="*/ 3873698 h 4516366"/>
              <a:gd name="connsiteX320" fmla="*/ 3668830 w 9353304"/>
              <a:gd name="connsiteY320" fmla="*/ 3787749 h 4516366"/>
              <a:gd name="connsiteX321" fmla="*/ 3645350 w 9353304"/>
              <a:gd name="connsiteY321" fmla="*/ 3785382 h 4516366"/>
              <a:gd name="connsiteX322" fmla="*/ 3645350 w 9353304"/>
              <a:gd name="connsiteY322" fmla="*/ 3784016 h 4516366"/>
              <a:gd name="connsiteX323" fmla="*/ 3601550 w 9353304"/>
              <a:gd name="connsiteY323" fmla="*/ 3775174 h 4516366"/>
              <a:gd name="connsiteX324" fmla="*/ 3522746 w 9353304"/>
              <a:gd name="connsiteY324" fmla="*/ 3656286 h 4516366"/>
              <a:gd name="connsiteX325" fmla="*/ 3522746 w 9353304"/>
              <a:gd name="connsiteY325" fmla="*/ 3605956 h 4516366"/>
              <a:gd name="connsiteX326" fmla="*/ 3517232 w 9353304"/>
              <a:gd name="connsiteY326" fmla="*/ 3578644 h 4516366"/>
              <a:gd name="connsiteX327" fmla="*/ 3398344 w 9353304"/>
              <a:gd name="connsiteY327" fmla="*/ 3499840 h 4516366"/>
              <a:gd name="connsiteX328" fmla="*/ 3279457 w 9353304"/>
              <a:gd name="connsiteY328" fmla="*/ 3578644 h 4516366"/>
              <a:gd name="connsiteX329" fmla="*/ 3278304 w 9353304"/>
              <a:gd name="connsiteY329" fmla="*/ 3584356 h 4516366"/>
              <a:gd name="connsiteX330" fmla="*/ 3278304 w 9353304"/>
              <a:gd name="connsiteY330" fmla="*/ 3805792 h 4516366"/>
              <a:gd name="connsiteX331" fmla="*/ 3149277 w 9353304"/>
              <a:gd name="connsiteY331" fmla="*/ 3934819 h 4516366"/>
              <a:gd name="connsiteX332" fmla="*/ 3149278 w 9353304"/>
              <a:gd name="connsiteY332" fmla="*/ 3934818 h 4516366"/>
              <a:gd name="connsiteX333" fmla="*/ 3020250 w 9353304"/>
              <a:gd name="connsiteY333" fmla="*/ 3805791 h 4516366"/>
              <a:gd name="connsiteX334" fmla="*/ 3020250 w 9353304"/>
              <a:gd name="connsiteY334" fmla="*/ 3166418 h 4516366"/>
              <a:gd name="connsiteX335" fmla="*/ 3015030 w 9353304"/>
              <a:gd name="connsiteY335" fmla="*/ 3140557 h 4516366"/>
              <a:gd name="connsiteX336" fmla="*/ 2896141 w 9353304"/>
              <a:gd name="connsiteY336" fmla="*/ 3061753 h 4516366"/>
              <a:gd name="connsiteX337" fmla="*/ 2777254 w 9353304"/>
              <a:gd name="connsiteY337" fmla="*/ 3140557 h 4516366"/>
              <a:gd name="connsiteX338" fmla="*/ 2776781 w 9353304"/>
              <a:gd name="connsiteY338" fmla="*/ 3142902 h 4516366"/>
              <a:gd name="connsiteX339" fmla="*/ 2776780 w 9353304"/>
              <a:gd name="connsiteY339" fmla="*/ 3287845 h 4516366"/>
              <a:gd name="connsiteX340" fmla="*/ 2697978 w 9353304"/>
              <a:gd name="connsiteY340" fmla="*/ 3406733 h 4516366"/>
              <a:gd name="connsiteX341" fmla="*/ 2649908 w 9353304"/>
              <a:gd name="connsiteY341" fmla="*/ 3416437 h 4516366"/>
              <a:gd name="connsiteX342" fmla="*/ 2649908 w 9353304"/>
              <a:gd name="connsiteY342" fmla="*/ 3417175 h 4516366"/>
              <a:gd name="connsiteX343" fmla="*/ 2626428 w 9353304"/>
              <a:gd name="connsiteY343" fmla="*/ 3419542 h 4516366"/>
              <a:gd name="connsiteX344" fmla="*/ 2549364 w 9353304"/>
              <a:gd name="connsiteY344" fmla="*/ 3465986 h 4516366"/>
              <a:gd name="connsiteX345" fmla="*/ 2527576 w 9353304"/>
              <a:gd name="connsiteY345" fmla="*/ 3503963 h 4516366"/>
              <a:gd name="connsiteX346" fmla="*/ 2527576 w 9353304"/>
              <a:gd name="connsiteY346" fmla="*/ 3629530 h 4516366"/>
              <a:gd name="connsiteX347" fmla="*/ 2448773 w 9353304"/>
              <a:gd name="connsiteY347" fmla="*/ 3748418 h 4516366"/>
              <a:gd name="connsiteX348" fmla="*/ 2400704 w 9353304"/>
              <a:gd name="connsiteY348" fmla="*/ 3758122 h 4516366"/>
              <a:gd name="connsiteX349" fmla="*/ 2400704 w 9353304"/>
              <a:gd name="connsiteY349" fmla="*/ 3758860 h 4516366"/>
              <a:gd name="connsiteX350" fmla="*/ 2377224 w 9353304"/>
              <a:gd name="connsiteY350" fmla="*/ 3761227 h 4516366"/>
              <a:gd name="connsiteX351" fmla="*/ 2277495 w 9353304"/>
              <a:gd name="connsiteY351" fmla="*/ 3847176 h 4516366"/>
              <a:gd name="connsiteX352" fmla="*/ 2273451 w 9353304"/>
              <a:gd name="connsiteY352" fmla="*/ 3870091 h 4516366"/>
              <a:gd name="connsiteX353" fmla="*/ 2273451 w 9353304"/>
              <a:gd name="connsiteY353" fmla="*/ 4042017 h 4516366"/>
              <a:gd name="connsiteX354" fmla="*/ 2144424 w 9353304"/>
              <a:gd name="connsiteY354" fmla="*/ 4171044 h 4516366"/>
              <a:gd name="connsiteX355" fmla="*/ 2144425 w 9353304"/>
              <a:gd name="connsiteY355" fmla="*/ 4171043 h 4516366"/>
              <a:gd name="connsiteX356" fmla="*/ 2015397 w 9353304"/>
              <a:gd name="connsiteY356" fmla="*/ 4042016 h 4516366"/>
              <a:gd name="connsiteX357" fmla="*/ 2015397 w 9353304"/>
              <a:gd name="connsiteY357" fmla="*/ 3574847 h 4516366"/>
              <a:gd name="connsiteX358" fmla="*/ 2007197 w 9353304"/>
              <a:gd name="connsiteY358" fmla="*/ 3528376 h 4516366"/>
              <a:gd name="connsiteX359" fmla="*/ 1907468 w 9353304"/>
              <a:gd name="connsiteY359" fmla="*/ 3442427 h 4516366"/>
              <a:gd name="connsiteX360" fmla="*/ 1883988 w 9353304"/>
              <a:gd name="connsiteY360" fmla="*/ 3440060 h 4516366"/>
              <a:gd name="connsiteX361" fmla="*/ 1883988 w 9353304"/>
              <a:gd name="connsiteY361" fmla="*/ 3438694 h 4516366"/>
              <a:gd name="connsiteX362" fmla="*/ 1840188 w 9353304"/>
              <a:gd name="connsiteY362" fmla="*/ 3429852 h 4516366"/>
              <a:gd name="connsiteX363" fmla="*/ 1761384 w 9353304"/>
              <a:gd name="connsiteY363" fmla="*/ 3310964 h 4516366"/>
              <a:gd name="connsiteX364" fmla="*/ 1761384 w 9353304"/>
              <a:gd name="connsiteY364" fmla="*/ 3170753 h 4516366"/>
              <a:gd name="connsiteX365" fmla="*/ 1755288 w 9353304"/>
              <a:gd name="connsiteY365" fmla="*/ 3140557 h 4516366"/>
              <a:gd name="connsiteX366" fmla="*/ 1636399 w 9353304"/>
              <a:gd name="connsiteY366" fmla="*/ 3061753 h 4516366"/>
              <a:gd name="connsiteX367" fmla="*/ 1517511 w 9353304"/>
              <a:gd name="connsiteY367" fmla="*/ 3140557 h 4516366"/>
              <a:gd name="connsiteX368" fmla="*/ 1515570 w 9353304"/>
              <a:gd name="connsiteY368" fmla="*/ 3150177 h 4516366"/>
              <a:gd name="connsiteX369" fmla="*/ 1515570 w 9353304"/>
              <a:gd name="connsiteY369" fmla="*/ 3414557 h 4516366"/>
              <a:gd name="connsiteX370" fmla="*/ 1386542 w 9353304"/>
              <a:gd name="connsiteY370" fmla="*/ 3543584 h 4516366"/>
              <a:gd name="connsiteX371" fmla="*/ 1386543 w 9353304"/>
              <a:gd name="connsiteY371" fmla="*/ 3543583 h 4516366"/>
              <a:gd name="connsiteX372" fmla="*/ 1257516 w 9353304"/>
              <a:gd name="connsiteY372" fmla="*/ 3414556 h 4516366"/>
              <a:gd name="connsiteX373" fmla="*/ 1257516 w 9353304"/>
              <a:gd name="connsiteY373" fmla="*/ 2947387 h 4516366"/>
              <a:gd name="connsiteX374" fmla="*/ 1249314 w 9353304"/>
              <a:gd name="connsiteY374" fmla="*/ 2900916 h 4516366"/>
              <a:gd name="connsiteX375" fmla="*/ 1149585 w 9353304"/>
              <a:gd name="connsiteY375" fmla="*/ 2814967 h 4516366"/>
              <a:gd name="connsiteX376" fmla="*/ 1126105 w 9353304"/>
              <a:gd name="connsiteY376" fmla="*/ 2812600 h 4516366"/>
              <a:gd name="connsiteX377" fmla="*/ 1126105 w 9353304"/>
              <a:gd name="connsiteY377" fmla="*/ 2811234 h 4516366"/>
              <a:gd name="connsiteX378" fmla="*/ 1082305 w 9353304"/>
              <a:gd name="connsiteY378" fmla="*/ 2802392 h 4516366"/>
              <a:gd name="connsiteX379" fmla="*/ 1003501 w 9353304"/>
              <a:gd name="connsiteY379" fmla="*/ 2683504 h 4516366"/>
              <a:gd name="connsiteX380" fmla="*/ 1003501 w 9353304"/>
              <a:gd name="connsiteY380" fmla="*/ 2562084 h 4516366"/>
              <a:gd name="connsiteX381" fmla="*/ 1003270 w 9353304"/>
              <a:gd name="connsiteY381" fmla="*/ 2560940 h 4516366"/>
              <a:gd name="connsiteX382" fmla="*/ 884382 w 9353304"/>
              <a:gd name="connsiteY382" fmla="*/ 2482136 h 4516366"/>
              <a:gd name="connsiteX383" fmla="*/ 765495 w 9353304"/>
              <a:gd name="connsiteY383" fmla="*/ 2560940 h 4516366"/>
              <a:gd name="connsiteX384" fmla="*/ 762039 w 9353304"/>
              <a:gd name="connsiteY384" fmla="*/ 2578060 h 4516366"/>
              <a:gd name="connsiteX385" fmla="*/ 762039 w 9353304"/>
              <a:gd name="connsiteY385" fmla="*/ 2789322 h 4516366"/>
              <a:gd name="connsiteX386" fmla="*/ 683236 w 9353304"/>
              <a:gd name="connsiteY386" fmla="*/ 2908210 h 4516366"/>
              <a:gd name="connsiteX387" fmla="*/ 635166 w 9353304"/>
              <a:gd name="connsiteY387" fmla="*/ 2917914 h 4516366"/>
              <a:gd name="connsiteX388" fmla="*/ 635166 w 9353304"/>
              <a:gd name="connsiteY388" fmla="*/ 2918652 h 4516366"/>
              <a:gd name="connsiteX389" fmla="*/ 611686 w 9353304"/>
              <a:gd name="connsiteY389" fmla="*/ 2921019 h 4516366"/>
              <a:gd name="connsiteX390" fmla="*/ 534621 w 9353304"/>
              <a:gd name="connsiteY390" fmla="*/ 2967463 h 4516366"/>
              <a:gd name="connsiteX391" fmla="*/ 512067 w 9353304"/>
              <a:gd name="connsiteY391" fmla="*/ 3006776 h 4516366"/>
              <a:gd name="connsiteX392" fmla="*/ 512067 w 9353304"/>
              <a:gd name="connsiteY392" fmla="*/ 3706389 h 4516366"/>
              <a:gd name="connsiteX393" fmla="*/ 383040 w 9353304"/>
              <a:gd name="connsiteY393" fmla="*/ 3835416 h 4516366"/>
              <a:gd name="connsiteX394" fmla="*/ 383041 w 9353304"/>
              <a:gd name="connsiteY394" fmla="*/ 3835415 h 4516366"/>
              <a:gd name="connsiteX395" fmla="*/ 254014 w 9353304"/>
              <a:gd name="connsiteY395" fmla="*/ 3706388 h 4516366"/>
              <a:gd name="connsiteX396" fmla="*/ 254014 w 9353304"/>
              <a:gd name="connsiteY396" fmla="*/ 3239219 h 4516366"/>
              <a:gd name="connsiteX397" fmla="*/ 245813 w 9353304"/>
              <a:gd name="connsiteY397" fmla="*/ 3192748 h 4516366"/>
              <a:gd name="connsiteX398" fmla="*/ 146084 w 9353304"/>
              <a:gd name="connsiteY398" fmla="*/ 3106799 h 4516366"/>
              <a:gd name="connsiteX399" fmla="*/ 122604 w 9353304"/>
              <a:gd name="connsiteY399" fmla="*/ 3104432 h 4516366"/>
              <a:gd name="connsiteX400" fmla="*/ 122604 w 9353304"/>
              <a:gd name="connsiteY400" fmla="*/ 3103066 h 4516366"/>
              <a:gd name="connsiteX401" fmla="*/ 78804 w 9353304"/>
              <a:gd name="connsiteY401" fmla="*/ 3094224 h 4516366"/>
              <a:gd name="connsiteX402" fmla="*/ 0 w 9353304"/>
              <a:gd name="connsiteY402" fmla="*/ 2975336 h 4516366"/>
              <a:gd name="connsiteX403" fmla="*/ 0 w 9353304"/>
              <a:gd name="connsiteY403" fmla="*/ 493200 h 4516366"/>
              <a:gd name="connsiteX404" fmla="*/ 78804 w 9353304"/>
              <a:gd name="connsiteY404" fmla="*/ 612088 h 4516366"/>
              <a:gd name="connsiteX405" fmla="*/ 122604 w 9353304"/>
              <a:gd name="connsiteY405" fmla="*/ 620930 h 4516366"/>
              <a:gd name="connsiteX406" fmla="*/ 122604 w 9353304"/>
              <a:gd name="connsiteY406" fmla="*/ 622296 h 4516366"/>
              <a:gd name="connsiteX407" fmla="*/ 146084 w 9353304"/>
              <a:gd name="connsiteY407" fmla="*/ 624663 h 4516366"/>
              <a:gd name="connsiteX408" fmla="*/ 245813 w 9353304"/>
              <a:gd name="connsiteY408" fmla="*/ 710612 h 4516366"/>
              <a:gd name="connsiteX409" fmla="*/ 254014 w 9353304"/>
              <a:gd name="connsiteY409" fmla="*/ 757083 h 4516366"/>
              <a:gd name="connsiteX410" fmla="*/ 254014 w 9353304"/>
              <a:gd name="connsiteY410" fmla="*/ 1224252 h 4516366"/>
              <a:gd name="connsiteX411" fmla="*/ 383041 w 9353304"/>
              <a:gd name="connsiteY411" fmla="*/ 1353279 h 4516366"/>
              <a:gd name="connsiteX412" fmla="*/ 383040 w 9353304"/>
              <a:gd name="connsiteY412" fmla="*/ 1353280 h 4516366"/>
              <a:gd name="connsiteX413" fmla="*/ 512067 w 9353304"/>
              <a:gd name="connsiteY413" fmla="*/ 1224253 h 4516366"/>
              <a:gd name="connsiteX414" fmla="*/ 512067 w 9353304"/>
              <a:gd name="connsiteY414" fmla="*/ 524640 h 4516366"/>
              <a:gd name="connsiteX415" fmla="*/ 534621 w 9353304"/>
              <a:gd name="connsiteY415" fmla="*/ 485327 h 4516366"/>
              <a:gd name="connsiteX416" fmla="*/ 611686 w 9353304"/>
              <a:gd name="connsiteY416" fmla="*/ 438883 h 4516366"/>
              <a:gd name="connsiteX417" fmla="*/ 635166 w 9353304"/>
              <a:gd name="connsiteY417" fmla="*/ 436516 h 4516366"/>
              <a:gd name="connsiteX418" fmla="*/ 635166 w 9353304"/>
              <a:gd name="connsiteY418" fmla="*/ 435778 h 4516366"/>
              <a:gd name="connsiteX419" fmla="*/ 683236 w 9353304"/>
              <a:gd name="connsiteY419" fmla="*/ 426074 h 4516366"/>
              <a:gd name="connsiteX420" fmla="*/ 762039 w 9353304"/>
              <a:gd name="connsiteY420" fmla="*/ 307186 h 4516366"/>
              <a:gd name="connsiteX421" fmla="*/ 762039 w 9353304"/>
              <a:gd name="connsiteY421" fmla="*/ 95924 h 4516366"/>
              <a:gd name="connsiteX422" fmla="*/ 765495 w 9353304"/>
              <a:gd name="connsiteY422" fmla="*/ 78804 h 4516366"/>
              <a:gd name="connsiteX423" fmla="*/ 884382 w 9353304"/>
              <a:gd name="connsiteY423" fmla="*/ 0 h 451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</a:cxnLst>
            <a:rect l="l" t="t" r="r" b="b"/>
            <a:pathLst>
              <a:path w="9353304" h="4516366">
                <a:moveTo>
                  <a:pt x="3667965" y="3780368"/>
                </a:moveTo>
                <a:lnTo>
                  <a:pt x="3665122" y="3781236"/>
                </a:lnTo>
                <a:lnTo>
                  <a:pt x="3665516" y="3781202"/>
                </a:lnTo>
                <a:close/>
                <a:moveTo>
                  <a:pt x="1906603" y="3435046"/>
                </a:moveTo>
                <a:lnTo>
                  <a:pt x="1903760" y="3435914"/>
                </a:lnTo>
                <a:lnTo>
                  <a:pt x="1904154" y="3435880"/>
                </a:lnTo>
                <a:close/>
                <a:moveTo>
                  <a:pt x="5145170" y="3313683"/>
                </a:moveTo>
                <a:lnTo>
                  <a:pt x="5147619" y="3314517"/>
                </a:lnTo>
                <a:lnTo>
                  <a:pt x="5148013" y="3314551"/>
                </a:lnTo>
                <a:close/>
                <a:moveTo>
                  <a:pt x="145219" y="3099418"/>
                </a:moveTo>
                <a:lnTo>
                  <a:pt x="142376" y="3100286"/>
                </a:lnTo>
                <a:lnTo>
                  <a:pt x="142770" y="3100252"/>
                </a:lnTo>
                <a:close/>
                <a:moveTo>
                  <a:pt x="1148720" y="2807586"/>
                </a:moveTo>
                <a:lnTo>
                  <a:pt x="1145878" y="2808454"/>
                </a:lnTo>
                <a:lnTo>
                  <a:pt x="1146272" y="2808420"/>
                </a:lnTo>
                <a:close/>
                <a:moveTo>
                  <a:pt x="7320034" y="1299734"/>
                </a:moveTo>
                <a:lnTo>
                  <a:pt x="7320035" y="1299738"/>
                </a:lnTo>
                <a:cubicBezTo>
                  <a:pt x="7320035" y="2178603"/>
                  <a:pt x="7320034" y="3057467"/>
                  <a:pt x="7320034" y="3936332"/>
                </a:cubicBezTo>
                <a:cubicBezTo>
                  <a:pt x="7320034" y="4007592"/>
                  <a:pt x="7262267" y="4065359"/>
                  <a:pt x="7191007" y="4065359"/>
                </a:cubicBezTo>
                <a:lnTo>
                  <a:pt x="7191008" y="4065358"/>
                </a:lnTo>
                <a:cubicBezTo>
                  <a:pt x="7119748" y="4065358"/>
                  <a:pt x="7061981" y="4007591"/>
                  <a:pt x="7061981" y="3936331"/>
                </a:cubicBezTo>
                <a:lnTo>
                  <a:pt x="7061981" y="1454195"/>
                </a:lnTo>
                <a:cubicBezTo>
                  <a:pt x="7061981" y="1525455"/>
                  <a:pt x="7119748" y="1583222"/>
                  <a:pt x="7191008" y="1583222"/>
                </a:cubicBezTo>
                <a:lnTo>
                  <a:pt x="7191007" y="1583223"/>
                </a:lnTo>
                <a:cubicBezTo>
                  <a:pt x="7262267" y="1583223"/>
                  <a:pt x="7320034" y="1525456"/>
                  <a:pt x="7320034" y="1454196"/>
                </a:cubicBezTo>
                <a:close/>
                <a:moveTo>
                  <a:pt x="3667965" y="1298232"/>
                </a:moveTo>
                <a:lnTo>
                  <a:pt x="3665516" y="1299066"/>
                </a:lnTo>
                <a:lnTo>
                  <a:pt x="3665122" y="1299100"/>
                </a:lnTo>
                <a:close/>
                <a:moveTo>
                  <a:pt x="7061980" y="1280382"/>
                </a:moveTo>
                <a:lnTo>
                  <a:pt x="7061981" y="1280386"/>
                </a:lnTo>
                <a:lnTo>
                  <a:pt x="7061980" y="3952854"/>
                </a:lnTo>
                <a:lnTo>
                  <a:pt x="7051842" y="3902635"/>
                </a:lnTo>
                <a:cubicBezTo>
                  <a:pt x="7032254" y="3856325"/>
                  <a:pt x="6986399" y="3823831"/>
                  <a:pt x="6932954" y="3823831"/>
                </a:cubicBezTo>
                <a:cubicBezTo>
                  <a:pt x="6879509" y="3823831"/>
                  <a:pt x="6833654" y="3856325"/>
                  <a:pt x="6814067" y="3902635"/>
                </a:cubicBezTo>
                <a:lnTo>
                  <a:pt x="6804303" y="3950996"/>
                </a:lnTo>
                <a:lnTo>
                  <a:pt x="6804303" y="4036335"/>
                </a:lnTo>
                <a:cubicBezTo>
                  <a:pt x="6804303" y="4107595"/>
                  <a:pt x="6746536" y="4165362"/>
                  <a:pt x="6675276" y="4165362"/>
                </a:cubicBezTo>
                <a:lnTo>
                  <a:pt x="6675277" y="4165361"/>
                </a:lnTo>
                <a:cubicBezTo>
                  <a:pt x="6604017" y="4165361"/>
                  <a:pt x="6546250" y="4107594"/>
                  <a:pt x="6546250" y="4036334"/>
                </a:cubicBezTo>
                <a:lnTo>
                  <a:pt x="6546250" y="1554198"/>
                </a:lnTo>
                <a:cubicBezTo>
                  <a:pt x="6546250" y="1625458"/>
                  <a:pt x="6604017" y="1683225"/>
                  <a:pt x="6675277" y="1683225"/>
                </a:cubicBezTo>
                <a:lnTo>
                  <a:pt x="6675276" y="1683226"/>
                </a:lnTo>
                <a:cubicBezTo>
                  <a:pt x="6746536" y="1683226"/>
                  <a:pt x="6804303" y="1625459"/>
                  <a:pt x="6804303" y="1554199"/>
                </a:cubicBezTo>
                <a:lnTo>
                  <a:pt x="6804303" y="1468860"/>
                </a:lnTo>
                <a:lnTo>
                  <a:pt x="6814067" y="1420499"/>
                </a:lnTo>
                <a:cubicBezTo>
                  <a:pt x="6833654" y="1374189"/>
                  <a:pt x="6879509" y="1341695"/>
                  <a:pt x="6932954" y="1341695"/>
                </a:cubicBezTo>
                <a:cubicBezTo>
                  <a:pt x="6986399" y="1341695"/>
                  <a:pt x="7032254" y="1374189"/>
                  <a:pt x="7051842" y="1420499"/>
                </a:cubicBezTo>
                <a:lnTo>
                  <a:pt x="7061980" y="1470718"/>
                </a:lnTo>
                <a:close/>
                <a:moveTo>
                  <a:pt x="1906603" y="952910"/>
                </a:moveTo>
                <a:lnTo>
                  <a:pt x="1904154" y="953744"/>
                </a:lnTo>
                <a:lnTo>
                  <a:pt x="1903760" y="953778"/>
                </a:lnTo>
                <a:close/>
                <a:moveTo>
                  <a:pt x="8600713" y="896365"/>
                </a:moveTo>
                <a:lnTo>
                  <a:pt x="8600714" y="896369"/>
                </a:lnTo>
                <a:lnTo>
                  <a:pt x="8600713" y="3568837"/>
                </a:lnTo>
                <a:lnTo>
                  <a:pt x="8590575" y="3518618"/>
                </a:lnTo>
                <a:cubicBezTo>
                  <a:pt x="8570987" y="3472308"/>
                  <a:pt x="8525132" y="3439814"/>
                  <a:pt x="8471687" y="3439814"/>
                </a:cubicBezTo>
                <a:cubicBezTo>
                  <a:pt x="8418242" y="3439814"/>
                  <a:pt x="8372387" y="3472308"/>
                  <a:pt x="8352800" y="3518618"/>
                </a:cubicBezTo>
                <a:lnTo>
                  <a:pt x="8343036" y="3566978"/>
                </a:lnTo>
                <a:lnTo>
                  <a:pt x="8343036" y="4153380"/>
                </a:lnTo>
                <a:cubicBezTo>
                  <a:pt x="8343036" y="4224640"/>
                  <a:pt x="8285269" y="4282407"/>
                  <a:pt x="8214009" y="4282407"/>
                </a:cubicBezTo>
                <a:lnTo>
                  <a:pt x="8214010" y="4282406"/>
                </a:lnTo>
                <a:cubicBezTo>
                  <a:pt x="8142750" y="4282406"/>
                  <a:pt x="8084983" y="4224639"/>
                  <a:pt x="8084983" y="4153379"/>
                </a:cubicBezTo>
                <a:lnTo>
                  <a:pt x="8084983" y="1671243"/>
                </a:lnTo>
                <a:cubicBezTo>
                  <a:pt x="8084983" y="1742503"/>
                  <a:pt x="8142750" y="1800270"/>
                  <a:pt x="8214010" y="1800270"/>
                </a:cubicBezTo>
                <a:lnTo>
                  <a:pt x="8214009" y="1800271"/>
                </a:lnTo>
                <a:cubicBezTo>
                  <a:pt x="8285269" y="1800271"/>
                  <a:pt x="8343036" y="1742504"/>
                  <a:pt x="8343036" y="1671244"/>
                </a:cubicBezTo>
                <a:lnTo>
                  <a:pt x="8343036" y="1084842"/>
                </a:lnTo>
                <a:lnTo>
                  <a:pt x="8352800" y="1036482"/>
                </a:lnTo>
                <a:cubicBezTo>
                  <a:pt x="8372387" y="990172"/>
                  <a:pt x="8418242" y="957678"/>
                  <a:pt x="8471687" y="957678"/>
                </a:cubicBezTo>
                <a:cubicBezTo>
                  <a:pt x="8525132" y="957678"/>
                  <a:pt x="8570987" y="990172"/>
                  <a:pt x="8590575" y="1036482"/>
                </a:cubicBezTo>
                <a:lnTo>
                  <a:pt x="8600713" y="1086701"/>
                </a:lnTo>
                <a:close/>
                <a:moveTo>
                  <a:pt x="5145170" y="831547"/>
                </a:moveTo>
                <a:lnTo>
                  <a:pt x="5148013" y="832415"/>
                </a:lnTo>
                <a:lnTo>
                  <a:pt x="5147619" y="832381"/>
                </a:lnTo>
                <a:close/>
                <a:moveTo>
                  <a:pt x="145219" y="617282"/>
                </a:moveTo>
                <a:lnTo>
                  <a:pt x="142770" y="618116"/>
                </a:lnTo>
                <a:lnTo>
                  <a:pt x="142376" y="618150"/>
                </a:lnTo>
                <a:close/>
                <a:moveTo>
                  <a:pt x="8979456" y="554677"/>
                </a:moveTo>
                <a:cubicBezTo>
                  <a:pt x="9019540" y="554677"/>
                  <a:pt x="9055354" y="572955"/>
                  <a:pt x="9079020" y="601631"/>
                </a:cubicBezTo>
                <a:lnTo>
                  <a:pt x="9095250" y="628382"/>
                </a:lnTo>
                <a:lnTo>
                  <a:pt x="9095250" y="1251118"/>
                </a:lnTo>
                <a:cubicBezTo>
                  <a:pt x="9095250" y="1322378"/>
                  <a:pt x="9153017" y="1380145"/>
                  <a:pt x="9224277" y="1380145"/>
                </a:cubicBezTo>
                <a:lnTo>
                  <a:pt x="9224276" y="1380146"/>
                </a:lnTo>
                <a:cubicBezTo>
                  <a:pt x="9295536" y="1380146"/>
                  <a:pt x="9353303" y="1322379"/>
                  <a:pt x="9353303" y="1251119"/>
                </a:cubicBezTo>
                <a:lnTo>
                  <a:pt x="9353303" y="859000"/>
                </a:lnTo>
                <a:lnTo>
                  <a:pt x="9353304" y="859004"/>
                </a:lnTo>
                <a:cubicBezTo>
                  <a:pt x="9353304" y="1817086"/>
                  <a:pt x="9353303" y="2775171"/>
                  <a:pt x="9353303" y="3733255"/>
                </a:cubicBezTo>
                <a:cubicBezTo>
                  <a:pt x="9353303" y="3804515"/>
                  <a:pt x="9295536" y="3862282"/>
                  <a:pt x="9224276" y="3862282"/>
                </a:cubicBezTo>
                <a:lnTo>
                  <a:pt x="9224277" y="3862281"/>
                </a:lnTo>
                <a:cubicBezTo>
                  <a:pt x="9153017" y="3862281"/>
                  <a:pt x="9095250" y="3804514"/>
                  <a:pt x="9095250" y="3733254"/>
                </a:cubicBezTo>
                <a:lnTo>
                  <a:pt x="9095250" y="3110518"/>
                </a:lnTo>
                <a:lnTo>
                  <a:pt x="9079020" y="3083767"/>
                </a:lnTo>
                <a:cubicBezTo>
                  <a:pt x="9055354" y="3055091"/>
                  <a:pt x="9019540" y="3036813"/>
                  <a:pt x="8979456" y="3036813"/>
                </a:cubicBezTo>
                <a:cubicBezTo>
                  <a:pt x="8926011" y="3036813"/>
                  <a:pt x="8880156" y="3069307"/>
                  <a:pt x="8860569" y="3115617"/>
                </a:cubicBezTo>
                <a:lnTo>
                  <a:pt x="8858767" y="3124540"/>
                </a:lnTo>
                <a:lnTo>
                  <a:pt x="8858767" y="3552315"/>
                </a:lnTo>
                <a:cubicBezTo>
                  <a:pt x="8858767" y="3623575"/>
                  <a:pt x="8801000" y="3681342"/>
                  <a:pt x="8729740" y="3681342"/>
                </a:cubicBezTo>
                <a:lnTo>
                  <a:pt x="8729741" y="3681341"/>
                </a:lnTo>
                <a:cubicBezTo>
                  <a:pt x="8658481" y="3681341"/>
                  <a:pt x="8600714" y="3623574"/>
                  <a:pt x="8600714" y="3552314"/>
                </a:cubicBezTo>
                <a:lnTo>
                  <a:pt x="8600714" y="1070178"/>
                </a:lnTo>
                <a:cubicBezTo>
                  <a:pt x="8600714" y="1141438"/>
                  <a:pt x="8658481" y="1199205"/>
                  <a:pt x="8729741" y="1199205"/>
                </a:cubicBezTo>
                <a:lnTo>
                  <a:pt x="8729740" y="1199206"/>
                </a:lnTo>
                <a:cubicBezTo>
                  <a:pt x="8801000" y="1199206"/>
                  <a:pt x="8858767" y="1141439"/>
                  <a:pt x="8858767" y="1070179"/>
                </a:cubicBezTo>
                <a:lnTo>
                  <a:pt x="8858767" y="642404"/>
                </a:lnTo>
                <a:lnTo>
                  <a:pt x="8860569" y="633481"/>
                </a:lnTo>
                <a:cubicBezTo>
                  <a:pt x="8880156" y="587171"/>
                  <a:pt x="8926011" y="554677"/>
                  <a:pt x="8979456" y="554677"/>
                </a:cubicBezTo>
                <a:close/>
                <a:moveTo>
                  <a:pt x="7449062" y="554677"/>
                </a:moveTo>
                <a:cubicBezTo>
                  <a:pt x="7502507" y="554677"/>
                  <a:pt x="7548362" y="587171"/>
                  <a:pt x="7567950" y="633481"/>
                </a:cubicBezTo>
                <a:lnTo>
                  <a:pt x="7575418" y="670474"/>
                </a:lnTo>
                <a:lnTo>
                  <a:pt x="7575418" y="1050826"/>
                </a:lnTo>
                <a:cubicBezTo>
                  <a:pt x="7575418" y="1122086"/>
                  <a:pt x="7633185" y="1179853"/>
                  <a:pt x="7704445" y="1179853"/>
                </a:cubicBezTo>
                <a:lnTo>
                  <a:pt x="7704444" y="1179854"/>
                </a:lnTo>
                <a:cubicBezTo>
                  <a:pt x="7775704" y="1179854"/>
                  <a:pt x="7833471" y="1122087"/>
                  <a:pt x="7833471" y="1050827"/>
                </a:cubicBezTo>
                <a:lnTo>
                  <a:pt x="7833471" y="741881"/>
                </a:lnTo>
                <a:lnTo>
                  <a:pt x="7837069" y="724062"/>
                </a:lnTo>
                <a:cubicBezTo>
                  <a:pt x="7856656" y="677752"/>
                  <a:pt x="7902511" y="645258"/>
                  <a:pt x="7955956" y="645258"/>
                </a:cubicBezTo>
                <a:cubicBezTo>
                  <a:pt x="8009401" y="645258"/>
                  <a:pt x="8055256" y="677752"/>
                  <a:pt x="8074844" y="724062"/>
                </a:cubicBezTo>
                <a:lnTo>
                  <a:pt x="8084982" y="774281"/>
                </a:lnTo>
                <a:lnTo>
                  <a:pt x="8084982" y="583945"/>
                </a:lnTo>
                <a:lnTo>
                  <a:pt x="8084983" y="583949"/>
                </a:lnTo>
                <a:lnTo>
                  <a:pt x="8084982" y="3256417"/>
                </a:lnTo>
                <a:lnTo>
                  <a:pt x="8074844" y="3206198"/>
                </a:lnTo>
                <a:cubicBezTo>
                  <a:pt x="8055256" y="3159888"/>
                  <a:pt x="8009401" y="3127394"/>
                  <a:pt x="7955956" y="3127394"/>
                </a:cubicBezTo>
                <a:cubicBezTo>
                  <a:pt x="7902511" y="3127394"/>
                  <a:pt x="7856656" y="3159888"/>
                  <a:pt x="7837069" y="3206198"/>
                </a:cubicBezTo>
                <a:lnTo>
                  <a:pt x="7833471" y="3224017"/>
                </a:lnTo>
                <a:lnTo>
                  <a:pt x="7833471" y="3532963"/>
                </a:lnTo>
                <a:cubicBezTo>
                  <a:pt x="7833471" y="3604223"/>
                  <a:pt x="7775704" y="3661990"/>
                  <a:pt x="7704444" y="3661990"/>
                </a:cubicBezTo>
                <a:lnTo>
                  <a:pt x="7704445" y="3661989"/>
                </a:lnTo>
                <a:cubicBezTo>
                  <a:pt x="7633185" y="3661989"/>
                  <a:pt x="7575418" y="3604222"/>
                  <a:pt x="7575418" y="3532962"/>
                </a:cubicBezTo>
                <a:lnTo>
                  <a:pt x="7575418" y="3152610"/>
                </a:lnTo>
                <a:lnTo>
                  <a:pt x="7567950" y="3115617"/>
                </a:lnTo>
                <a:cubicBezTo>
                  <a:pt x="7548362" y="3069307"/>
                  <a:pt x="7502507" y="3036813"/>
                  <a:pt x="7449062" y="3036813"/>
                </a:cubicBezTo>
                <a:cubicBezTo>
                  <a:pt x="7377802" y="3036813"/>
                  <a:pt x="7320035" y="3094580"/>
                  <a:pt x="7320035" y="3165840"/>
                </a:cubicBezTo>
                <a:lnTo>
                  <a:pt x="7320035" y="1299738"/>
                </a:lnTo>
                <a:lnTo>
                  <a:pt x="7320035" y="683704"/>
                </a:lnTo>
                <a:cubicBezTo>
                  <a:pt x="7320035" y="612444"/>
                  <a:pt x="7377802" y="554677"/>
                  <a:pt x="7449062" y="554677"/>
                </a:cubicBezTo>
                <a:close/>
                <a:moveTo>
                  <a:pt x="1148720" y="325450"/>
                </a:moveTo>
                <a:lnTo>
                  <a:pt x="1146272" y="326284"/>
                </a:lnTo>
                <a:lnTo>
                  <a:pt x="1145878" y="326318"/>
                </a:lnTo>
                <a:close/>
                <a:moveTo>
                  <a:pt x="884382" y="0"/>
                </a:moveTo>
                <a:cubicBezTo>
                  <a:pt x="937827" y="0"/>
                  <a:pt x="983682" y="32494"/>
                  <a:pt x="1003270" y="78804"/>
                </a:cubicBezTo>
                <a:lnTo>
                  <a:pt x="1003501" y="79948"/>
                </a:lnTo>
                <a:lnTo>
                  <a:pt x="1003501" y="201368"/>
                </a:lnTo>
                <a:cubicBezTo>
                  <a:pt x="1003501" y="254813"/>
                  <a:pt x="1035995" y="300668"/>
                  <a:pt x="1082305" y="320256"/>
                </a:cubicBezTo>
                <a:lnTo>
                  <a:pt x="1126105" y="329098"/>
                </a:lnTo>
                <a:lnTo>
                  <a:pt x="1126105" y="330464"/>
                </a:lnTo>
                <a:lnTo>
                  <a:pt x="1149585" y="332831"/>
                </a:lnTo>
                <a:cubicBezTo>
                  <a:pt x="1195784" y="342284"/>
                  <a:pt x="1233395" y="375304"/>
                  <a:pt x="1249314" y="418780"/>
                </a:cubicBezTo>
                <a:lnTo>
                  <a:pt x="1257516" y="465251"/>
                </a:lnTo>
                <a:lnTo>
                  <a:pt x="1257516" y="932420"/>
                </a:lnTo>
                <a:cubicBezTo>
                  <a:pt x="1257516" y="1003680"/>
                  <a:pt x="1315283" y="1061447"/>
                  <a:pt x="1386543" y="1061447"/>
                </a:cubicBezTo>
                <a:lnTo>
                  <a:pt x="1386542" y="1061448"/>
                </a:lnTo>
                <a:cubicBezTo>
                  <a:pt x="1457802" y="1061448"/>
                  <a:pt x="1515570" y="1003681"/>
                  <a:pt x="1515570" y="932421"/>
                </a:cubicBezTo>
                <a:lnTo>
                  <a:pt x="1515570" y="668041"/>
                </a:lnTo>
                <a:lnTo>
                  <a:pt x="1517511" y="658421"/>
                </a:lnTo>
                <a:cubicBezTo>
                  <a:pt x="1537099" y="612111"/>
                  <a:pt x="1582954" y="579617"/>
                  <a:pt x="1636399" y="579617"/>
                </a:cubicBezTo>
                <a:cubicBezTo>
                  <a:pt x="1689845" y="579617"/>
                  <a:pt x="1735700" y="612111"/>
                  <a:pt x="1755288" y="658421"/>
                </a:cubicBezTo>
                <a:lnTo>
                  <a:pt x="1761384" y="688617"/>
                </a:lnTo>
                <a:lnTo>
                  <a:pt x="1761384" y="828828"/>
                </a:lnTo>
                <a:cubicBezTo>
                  <a:pt x="1761384" y="882273"/>
                  <a:pt x="1793877" y="928128"/>
                  <a:pt x="1840188" y="947716"/>
                </a:cubicBezTo>
                <a:lnTo>
                  <a:pt x="1883988" y="956558"/>
                </a:lnTo>
                <a:lnTo>
                  <a:pt x="1883988" y="957924"/>
                </a:lnTo>
                <a:lnTo>
                  <a:pt x="1907468" y="960291"/>
                </a:lnTo>
                <a:cubicBezTo>
                  <a:pt x="1953665" y="969744"/>
                  <a:pt x="1991277" y="1002764"/>
                  <a:pt x="2007197" y="1046240"/>
                </a:cubicBezTo>
                <a:lnTo>
                  <a:pt x="2015397" y="1092711"/>
                </a:lnTo>
                <a:lnTo>
                  <a:pt x="2015397" y="1559880"/>
                </a:lnTo>
                <a:cubicBezTo>
                  <a:pt x="2015397" y="1631140"/>
                  <a:pt x="2073164" y="1688907"/>
                  <a:pt x="2144425" y="1688907"/>
                </a:cubicBezTo>
                <a:lnTo>
                  <a:pt x="2144424" y="1688908"/>
                </a:lnTo>
                <a:cubicBezTo>
                  <a:pt x="2215684" y="1688908"/>
                  <a:pt x="2273451" y="1631141"/>
                  <a:pt x="2273451" y="1559881"/>
                </a:cubicBezTo>
                <a:lnTo>
                  <a:pt x="2273451" y="1387955"/>
                </a:lnTo>
                <a:lnTo>
                  <a:pt x="2277495" y="1365040"/>
                </a:lnTo>
                <a:cubicBezTo>
                  <a:pt x="2293413" y="1321564"/>
                  <a:pt x="2331025" y="1288544"/>
                  <a:pt x="2377224" y="1279091"/>
                </a:cubicBezTo>
                <a:lnTo>
                  <a:pt x="2400704" y="1276724"/>
                </a:lnTo>
                <a:lnTo>
                  <a:pt x="2400704" y="1275986"/>
                </a:lnTo>
                <a:lnTo>
                  <a:pt x="2448773" y="1266282"/>
                </a:lnTo>
                <a:cubicBezTo>
                  <a:pt x="2495082" y="1246694"/>
                  <a:pt x="2527576" y="1200839"/>
                  <a:pt x="2527576" y="1147394"/>
                </a:cubicBezTo>
                <a:lnTo>
                  <a:pt x="2527576" y="1021827"/>
                </a:lnTo>
                <a:lnTo>
                  <a:pt x="2549364" y="983850"/>
                </a:lnTo>
                <a:cubicBezTo>
                  <a:pt x="2568647" y="960484"/>
                  <a:pt x="2595630" y="943708"/>
                  <a:pt x="2626428" y="937406"/>
                </a:cubicBezTo>
                <a:lnTo>
                  <a:pt x="2649908" y="935039"/>
                </a:lnTo>
                <a:lnTo>
                  <a:pt x="2649908" y="934301"/>
                </a:lnTo>
                <a:lnTo>
                  <a:pt x="2697978" y="924597"/>
                </a:lnTo>
                <a:cubicBezTo>
                  <a:pt x="2744287" y="905009"/>
                  <a:pt x="2776780" y="859154"/>
                  <a:pt x="2776780" y="805709"/>
                </a:cubicBezTo>
                <a:lnTo>
                  <a:pt x="2776781" y="660766"/>
                </a:lnTo>
                <a:lnTo>
                  <a:pt x="2777254" y="658421"/>
                </a:lnTo>
                <a:cubicBezTo>
                  <a:pt x="2796841" y="612111"/>
                  <a:pt x="2842696" y="579617"/>
                  <a:pt x="2896141" y="579617"/>
                </a:cubicBezTo>
                <a:cubicBezTo>
                  <a:pt x="2949586" y="579617"/>
                  <a:pt x="2995441" y="612111"/>
                  <a:pt x="3015030" y="658421"/>
                </a:cubicBezTo>
                <a:lnTo>
                  <a:pt x="3020250" y="684282"/>
                </a:lnTo>
                <a:lnTo>
                  <a:pt x="3020250" y="1323655"/>
                </a:lnTo>
                <a:cubicBezTo>
                  <a:pt x="3020250" y="1394915"/>
                  <a:pt x="3078017" y="1452682"/>
                  <a:pt x="3149278" y="1452682"/>
                </a:cubicBezTo>
                <a:lnTo>
                  <a:pt x="3149277" y="1452683"/>
                </a:lnTo>
                <a:cubicBezTo>
                  <a:pt x="3220537" y="1452683"/>
                  <a:pt x="3278304" y="1394916"/>
                  <a:pt x="3278304" y="1323656"/>
                </a:cubicBezTo>
                <a:lnTo>
                  <a:pt x="3278304" y="1102220"/>
                </a:lnTo>
                <a:lnTo>
                  <a:pt x="3279457" y="1096508"/>
                </a:lnTo>
                <a:cubicBezTo>
                  <a:pt x="3299043" y="1050198"/>
                  <a:pt x="3344899" y="1017704"/>
                  <a:pt x="3398344" y="1017704"/>
                </a:cubicBezTo>
                <a:cubicBezTo>
                  <a:pt x="3451789" y="1017704"/>
                  <a:pt x="3497644" y="1050198"/>
                  <a:pt x="3517232" y="1096508"/>
                </a:cubicBezTo>
                <a:lnTo>
                  <a:pt x="3522746" y="1123820"/>
                </a:lnTo>
                <a:lnTo>
                  <a:pt x="3522746" y="1174150"/>
                </a:lnTo>
                <a:cubicBezTo>
                  <a:pt x="3522746" y="1227595"/>
                  <a:pt x="3555240" y="1273450"/>
                  <a:pt x="3601550" y="1293038"/>
                </a:cubicBezTo>
                <a:lnTo>
                  <a:pt x="3645350" y="1301880"/>
                </a:lnTo>
                <a:lnTo>
                  <a:pt x="3645350" y="1303246"/>
                </a:lnTo>
                <a:lnTo>
                  <a:pt x="3668830" y="1305613"/>
                </a:lnTo>
                <a:cubicBezTo>
                  <a:pt x="3715028" y="1315066"/>
                  <a:pt x="3752640" y="1348086"/>
                  <a:pt x="3768559" y="1391562"/>
                </a:cubicBezTo>
                <a:lnTo>
                  <a:pt x="3776760" y="1438033"/>
                </a:lnTo>
                <a:lnTo>
                  <a:pt x="3776760" y="1905202"/>
                </a:lnTo>
                <a:cubicBezTo>
                  <a:pt x="3776760" y="1976462"/>
                  <a:pt x="3834527" y="2034229"/>
                  <a:pt x="3905787" y="2034229"/>
                </a:cubicBezTo>
                <a:lnTo>
                  <a:pt x="3905786" y="2034230"/>
                </a:lnTo>
                <a:cubicBezTo>
                  <a:pt x="3977046" y="2034230"/>
                  <a:pt x="4034813" y="1976463"/>
                  <a:pt x="4034813" y="1905203"/>
                </a:cubicBezTo>
                <a:lnTo>
                  <a:pt x="4034813" y="1659178"/>
                </a:lnTo>
                <a:lnTo>
                  <a:pt x="4038951" y="1638685"/>
                </a:lnTo>
                <a:cubicBezTo>
                  <a:pt x="4058538" y="1592375"/>
                  <a:pt x="4104393" y="1559881"/>
                  <a:pt x="4157838" y="1559881"/>
                </a:cubicBezTo>
                <a:cubicBezTo>
                  <a:pt x="4211281" y="1559881"/>
                  <a:pt x="4257136" y="1592375"/>
                  <a:pt x="4276724" y="1638685"/>
                </a:cubicBezTo>
                <a:lnTo>
                  <a:pt x="4278550" y="1647730"/>
                </a:lnTo>
                <a:lnTo>
                  <a:pt x="4278550" y="1759088"/>
                </a:lnTo>
                <a:cubicBezTo>
                  <a:pt x="4278550" y="1830348"/>
                  <a:pt x="4336317" y="1888115"/>
                  <a:pt x="4407577" y="1888115"/>
                </a:cubicBezTo>
                <a:lnTo>
                  <a:pt x="4407576" y="1888116"/>
                </a:lnTo>
                <a:cubicBezTo>
                  <a:pt x="4478836" y="1888116"/>
                  <a:pt x="4536603" y="1830349"/>
                  <a:pt x="4536603" y="1759089"/>
                </a:cubicBezTo>
                <a:lnTo>
                  <a:pt x="4536603" y="1151654"/>
                </a:lnTo>
                <a:lnTo>
                  <a:pt x="4542703" y="1121438"/>
                </a:lnTo>
                <a:cubicBezTo>
                  <a:pt x="4562291" y="1075128"/>
                  <a:pt x="4608146" y="1042634"/>
                  <a:pt x="4661591" y="1042634"/>
                </a:cubicBezTo>
                <a:cubicBezTo>
                  <a:pt x="4701675" y="1042634"/>
                  <a:pt x="4737489" y="1060912"/>
                  <a:pt x="4761155" y="1089588"/>
                </a:cubicBezTo>
                <a:lnTo>
                  <a:pt x="4778322" y="1117883"/>
                </a:lnTo>
                <a:lnTo>
                  <a:pt x="4778322" y="1438518"/>
                </a:lnTo>
                <a:cubicBezTo>
                  <a:pt x="4778322" y="1509778"/>
                  <a:pt x="4836089" y="1567545"/>
                  <a:pt x="4907349" y="1567545"/>
                </a:cubicBezTo>
                <a:lnTo>
                  <a:pt x="4907348" y="1567544"/>
                </a:lnTo>
                <a:cubicBezTo>
                  <a:pt x="4978608" y="1567544"/>
                  <a:pt x="5036375" y="1509777"/>
                  <a:pt x="5036375" y="1438517"/>
                </a:cubicBezTo>
                <a:lnTo>
                  <a:pt x="5036375" y="971348"/>
                </a:lnTo>
                <a:lnTo>
                  <a:pt x="5044576" y="924877"/>
                </a:lnTo>
                <a:cubicBezTo>
                  <a:pt x="5060495" y="881401"/>
                  <a:pt x="5098107" y="848381"/>
                  <a:pt x="5144305" y="838928"/>
                </a:cubicBezTo>
                <a:lnTo>
                  <a:pt x="5167785" y="836561"/>
                </a:lnTo>
                <a:lnTo>
                  <a:pt x="5167785" y="835195"/>
                </a:lnTo>
                <a:lnTo>
                  <a:pt x="5211585" y="826353"/>
                </a:lnTo>
                <a:cubicBezTo>
                  <a:pt x="5257895" y="806765"/>
                  <a:pt x="5290389" y="760910"/>
                  <a:pt x="5290389" y="707465"/>
                </a:cubicBezTo>
                <a:lnTo>
                  <a:pt x="5290389" y="631337"/>
                </a:lnTo>
                <a:lnTo>
                  <a:pt x="5316595" y="592468"/>
                </a:lnTo>
                <a:cubicBezTo>
                  <a:pt x="5339944" y="569119"/>
                  <a:pt x="5372201" y="554677"/>
                  <a:pt x="5407831" y="554677"/>
                </a:cubicBezTo>
                <a:cubicBezTo>
                  <a:pt x="5447914" y="554677"/>
                  <a:pt x="5483729" y="572955"/>
                  <a:pt x="5507394" y="601631"/>
                </a:cubicBezTo>
                <a:lnTo>
                  <a:pt x="5523625" y="628382"/>
                </a:lnTo>
                <a:lnTo>
                  <a:pt x="5523625" y="1251118"/>
                </a:lnTo>
                <a:cubicBezTo>
                  <a:pt x="5523625" y="1322378"/>
                  <a:pt x="5581392" y="1380145"/>
                  <a:pt x="5652652" y="1380145"/>
                </a:cubicBezTo>
                <a:lnTo>
                  <a:pt x="5652651" y="1380146"/>
                </a:lnTo>
                <a:cubicBezTo>
                  <a:pt x="5723911" y="1380146"/>
                  <a:pt x="5781678" y="1322379"/>
                  <a:pt x="5781678" y="1251119"/>
                </a:cubicBezTo>
                <a:lnTo>
                  <a:pt x="5781678" y="958319"/>
                </a:lnTo>
                <a:lnTo>
                  <a:pt x="5791441" y="909959"/>
                </a:lnTo>
                <a:cubicBezTo>
                  <a:pt x="5811029" y="863649"/>
                  <a:pt x="5856884" y="831155"/>
                  <a:pt x="5910329" y="831155"/>
                </a:cubicBezTo>
                <a:cubicBezTo>
                  <a:pt x="5963774" y="831155"/>
                  <a:pt x="6009629" y="863649"/>
                  <a:pt x="6029217" y="909959"/>
                </a:cubicBezTo>
                <a:lnTo>
                  <a:pt x="6036685" y="946952"/>
                </a:lnTo>
                <a:lnTo>
                  <a:pt x="6036685" y="1016695"/>
                </a:lnTo>
                <a:lnTo>
                  <a:pt x="6039356" y="1029925"/>
                </a:lnTo>
                <a:lnTo>
                  <a:pt x="6039356" y="1088389"/>
                </a:lnTo>
                <a:lnTo>
                  <a:pt x="6045258" y="1059156"/>
                </a:lnTo>
                <a:lnTo>
                  <a:pt x="6046825" y="1066918"/>
                </a:lnTo>
                <a:cubicBezTo>
                  <a:pt x="6066412" y="1113228"/>
                  <a:pt x="6112267" y="1145722"/>
                  <a:pt x="6165712" y="1145722"/>
                </a:cubicBezTo>
                <a:lnTo>
                  <a:pt x="6165711" y="1145723"/>
                </a:lnTo>
                <a:cubicBezTo>
                  <a:pt x="6219156" y="1145723"/>
                  <a:pt x="6265011" y="1113229"/>
                  <a:pt x="6284599" y="1066919"/>
                </a:cubicBezTo>
                <a:lnTo>
                  <a:pt x="6286167" y="1059154"/>
                </a:lnTo>
                <a:lnTo>
                  <a:pt x="6288196" y="1069209"/>
                </a:lnTo>
                <a:lnTo>
                  <a:pt x="6288196" y="1049101"/>
                </a:lnTo>
                <a:lnTo>
                  <a:pt x="6294738" y="1016696"/>
                </a:lnTo>
                <a:lnTo>
                  <a:pt x="6294738" y="927778"/>
                </a:lnTo>
                <a:lnTo>
                  <a:pt x="6298336" y="909959"/>
                </a:lnTo>
                <a:cubicBezTo>
                  <a:pt x="6317923" y="863649"/>
                  <a:pt x="6363778" y="831155"/>
                  <a:pt x="6417223" y="831155"/>
                </a:cubicBezTo>
                <a:cubicBezTo>
                  <a:pt x="6470668" y="831155"/>
                  <a:pt x="6516523" y="863649"/>
                  <a:pt x="6536111" y="909959"/>
                </a:cubicBezTo>
                <a:lnTo>
                  <a:pt x="6546249" y="960178"/>
                </a:lnTo>
                <a:lnTo>
                  <a:pt x="6546249" y="769842"/>
                </a:lnTo>
                <a:lnTo>
                  <a:pt x="6546250" y="769846"/>
                </a:lnTo>
                <a:lnTo>
                  <a:pt x="6546249" y="3442314"/>
                </a:lnTo>
                <a:lnTo>
                  <a:pt x="6536111" y="3392095"/>
                </a:lnTo>
                <a:cubicBezTo>
                  <a:pt x="6516523" y="3345785"/>
                  <a:pt x="6470668" y="3313291"/>
                  <a:pt x="6417223" y="3313291"/>
                </a:cubicBezTo>
                <a:cubicBezTo>
                  <a:pt x="6363778" y="3313291"/>
                  <a:pt x="6317923" y="3345785"/>
                  <a:pt x="6298336" y="3392095"/>
                </a:cubicBezTo>
                <a:lnTo>
                  <a:pt x="6294738" y="3409914"/>
                </a:lnTo>
                <a:lnTo>
                  <a:pt x="6294738" y="3498832"/>
                </a:lnTo>
                <a:cubicBezTo>
                  <a:pt x="6294738" y="3570092"/>
                  <a:pt x="6236971" y="3627859"/>
                  <a:pt x="6165711" y="3627859"/>
                </a:cubicBezTo>
                <a:lnTo>
                  <a:pt x="6165712" y="3627858"/>
                </a:lnTo>
                <a:cubicBezTo>
                  <a:pt x="6094452" y="3627858"/>
                  <a:pt x="6036685" y="3570091"/>
                  <a:pt x="6036685" y="3498831"/>
                </a:cubicBezTo>
                <a:lnTo>
                  <a:pt x="6036685" y="3429088"/>
                </a:lnTo>
                <a:lnTo>
                  <a:pt x="6029217" y="3392095"/>
                </a:lnTo>
                <a:cubicBezTo>
                  <a:pt x="6009629" y="3345785"/>
                  <a:pt x="5963774" y="3313291"/>
                  <a:pt x="5910329" y="3313291"/>
                </a:cubicBezTo>
                <a:cubicBezTo>
                  <a:pt x="5856884" y="3313291"/>
                  <a:pt x="5811029" y="3345785"/>
                  <a:pt x="5791441" y="3392095"/>
                </a:cubicBezTo>
                <a:lnTo>
                  <a:pt x="5781678" y="3440455"/>
                </a:lnTo>
                <a:lnTo>
                  <a:pt x="5781678" y="3733255"/>
                </a:lnTo>
                <a:cubicBezTo>
                  <a:pt x="5781678" y="3804515"/>
                  <a:pt x="5723911" y="3862282"/>
                  <a:pt x="5652651" y="3862282"/>
                </a:cubicBezTo>
                <a:lnTo>
                  <a:pt x="5652652" y="3862281"/>
                </a:lnTo>
                <a:cubicBezTo>
                  <a:pt x="5581392" y="3862281"/>
                  <a:pt x="5523625" y="3804514"/>
                  <a:pt x="5523625" y="3733254"/>
                </a:cubicBezTo>
                <a:lnTo>
                  <a:pt x="5523625" y="3110518"/>
                </a:lnTo>
                <a:lnTo>
                  <a:pt x="5507394" y="3083767"/>
                </a:lnTo>
                <a:cubicBezTo>
                  <a:pt x="5483729" y="3055091"/>
                  <a:pt x="5447914" y="3036813"/>
                  <a:pt x="5407831" y="3036813"/>
                </a:cubicBezTo>
                <a:cubicBezTo>
                  <a:pt x="5372201" y="3036813"/>
                  <a:pt x="5339944" y="3051255"/>
                  <a:pt x="5316595" y="3074604"/>
                </a:cubicBezTo>
                <a:lnTo>
                  <a:pt x="5290389" y="3113473"/>
                </a:lnTo>
                <a:lnTo>
                  <a:pt x="5290389" y="3189601"/>
                </a:lnTo>
                <a:cubicBezTo>
                  <a:pt x="5290389" y="3243046"/>
                  <a:pt x="5257895" y="3288901"/>
                  <a:pt x="5211585" y="3308489"/>
                </a:cubicBezTo>
                <a:lnTo>
                  <a:pt x="5167785" y="3317331"/>
                </a:lnTo>
                <a:lnTo>
                  <a:pt x="5167785" y="3318697"/>
                </a:lnTo>
                <a:lnTo>
                  <a:pt x="5144305" y="3321064"/>
                </a:lnTo>
                <a:cubicBezTo>
                  <a:pt x="5098107" y="3330517"/>
                  <a:pt x="5060495" y="3363537"/>
                  <a:pt x="5044576" y="3407013"/>
                </a:cubicBezTo>
                <a:lnTo>
                  <a:pt x="5036375" y="3453484"/>
                </a:lnTo>
                <a:lnTo>
                  <a:pt x="5036375" y="3920653"/>
                </a:lnTo>
                <a:cubicBezTo>
                  <a:pt x="5036375" y="3991913"/>
                  <a:pt x="4978608" y="4049680"/>
                  <a:pt x="4907348" y="4049680"/>
                </a:cubicBezTo>
                <a:lnTo>
                  <a:pt x="4907349" y="4049681"/>
                </a:lnTo>
                <a:cubicBezTo>
                  <a:pt x="4836089" y="4049681"/>
                  <a:pt x="4778322" y="3991914"/>
                  <a:pt x="4778322" y="3920654"/>
                </a:cubicBezTo>
                <a:lnTo>
                  <a:pt x="4778322" y="3600019"/>
                </a:lnTo>
                <a:lnTo>
                  <a:pt x="4761155" y="3571724"/>
                </a:lnTo>
                <a:cubicBezTo>
                  <a:pt x="4737489" y="3543048"/>
                  <a:pt x="4701675" y="3524770"/>
                  <a:pt x="4661591" y="3524770"/>
                </a:cubicBezTo>
                <a:cubicBezTo>
                  <a:pt x="4608146" y="3524770"/>
                  <a:pt x="4562291" y="3557264"/>
                  <a:pt x="4542703" y="3603574"/>
                </a:cubicBezTo>
                <a:lnTo>
                  <a:pt x="4536603" y="3633790"/>
                </a:lnTo>
                <a:lnTo>
                  <a:pt x="4536603" y="4241225"/>
                </a:lnTo>
                <a:cubicBezTo>
                  <a:pt x="4536603" y="4312485"/>
                  <a:pt x="4478836" y="4370252"/>
                  <a:pt x="4407576" y="4370252"/>
                </a:cubicBezTo>
                <a:lnTo>
                  <a:pt x="4407577" y="4370251"/>
                </a:lnTo>
                <a:cubicBezTo>
                  <a:pt x="4336317" y="4370251"/>
                  <a:pt x="4278550" y="4312484"/>
                  <a:pt x="4278550" y="4241224"/>
                </a:cubicBezTo>
                <a:lnTo>
                  <a:pt x="4278550" y="4129866"/>
                </a:lnTo>
                <a:lnTo>
                  <a:pt x="4276724" y="4120821"/>
                </a:lnTo>
                <a:cubicBezTo>
                  <a:pt x="4257136" y="4074511"/>
                  <a:pt x="4211281" y="4042017"/>
                  <a:pt x="4157838" y="4042017"/>
                </a:cubicBezTo>
                <a:cubicBezTo>
                  <a:pt x="4104393" y="4042017"/>
                  <a:pt x="4058538" y="4074511"/>
                  <a:pt x="4038951" y="4120821"/>
                </a:cubicBezTo>
                <a:lnTo>
                  <a:pt x="4034813" y="4141314"/>
                </a:lnTo>
                <a:lnTo>
                  <a:pt x="4034813" y="4387339"/>
                </a:lnTo>
                <a:cubicBezTo>
                  <a:pt x="4034813" y="4458599"/>
                  <a:pt x="3977046" y="4516366"/>
                  <a:pt x="3905786" y="4516366"/>
                </a:cubicBezTo>
                <a:lnTo>
                  <a:pt x="3905787" y="4516365"/>
                </a:lnTo>
                <a:cubicBezTo>
                  <a:pt x="3834527" y="4516365"/>
                  <a:pt x="3776760" y="4458598"/>
                  <a:pt x="3776760" y="4387338"/>
                </a:cubicBezTo>
                <a:lnTo>
                  <a:pt x="3776760" y="3920169"/>
                </a:lnTo>
                <a:lnTo>
                  <a:pt x="3768559" y="3873698"/>
                </a:lnTo>
                <a:cubicBezTo>
                  <a:pt x="3752640" y="3830222"/>
                  <a:pt x="3715028" y="3797202"/>
                  <a:pt x="3668830" y="3787749"/>
                </a:cubicBezTo>
                <a:lnTo>
                  <a:pt x="3645350" y="3785382"/>
                </a:lnTo>
                <a:lnTo>
                  <a:pt x="3645350" y="3784016"/>
                </a:lnTo>
                <a:lnTo>
                  <a:pt x="3601550" y="3775174"/>
                </a:lnTo>
                <a:cubicBezTo>
                  <a:pt x="3555240" y="3755586"/>
                  <a:pt x="3522746" y="3709731"/>
                  <a:pt x="3522746" y="3656286"/>
                </a:cubicBezTo>
                <a:lnTo>
                  <a:pt x="3522746" y="3605956"/>
                </a:lnTo>
                <a:lnTo>
                  <a:pt x="3517232" y="3578644"/>
                </a:lnTo>
                <a:cubicBezTo>
                  <a:pt x="3497644" y="3532334"/>
                  <a:pt x="3451789" y="3499840"/>
                  <a:pt x="3398344" y="3499840"/>
                </a:cubicBezTo>
                <a:cubicBezTo>
                  <a:pt x="3344899" y="3499840"/>
                  <a:pt x="3299043" y="3532334"/>
                  <a:pt x="3279457" y="3578644"/>
                </a:cubicBezTo>
                <a:lnTo>
                  <a:pt x="3278304" y="3584356"/>
                </a:lnTo>
                <a:lnTo>
                  <a:pt x="3278304" y="3805792"/>
                </a:lnTo>
                <a:cubicBezTo>
                  <a:pt x="3278304" y="3877052"/>
                  <a:pt x="3220537" y="3934819"/>
                  <a:pt x="3149277" y="3934819"/>
                </a:cubicBezTo>
                <a:lnTo>
                  <a:pt x="3149278" y="3934818"/>
                </a:lnTo>
                <a:cubicBezTo>
                  <a:pt x="3078017" y="3934818"/>
                  <a:pt x="3020250" y="3877051"/>
                  <a:pt x="3020250" y="3805791"/>
                </a:cubicBezTo>
                <a:lnTo>
                  <a:pt x="3020250" y="3166418"/>
                </a:lnTo>
                <a:lnTo>
                  <a:pt x="3015030" y="3140557"/>
                </a:lnTo>
                <a:cubicBezTo>
                  <a:pt x="2995441" y="3094247"/>
                  <a:pt x="2949586" y="3061753"/>
                  <a:pt x="2896141" y="3061753"/>
                </a:cubicBezTo>
                <a:cubicBezTo>
                  <a:pt x="2842696" y="3061753"/>
                  <a:pt x="2796841" y="3094247"/>
                  <a:pt x="2777254" y="3140557"/>
                </a:cubicBezTo>
                <a:lnTo>
                  <a:pt x="2776781" y="3142902"/>
                </a:lnTo>
                <a:lnTo>
                  <a:pt x="2776780" y="3287845"/>
                </a:lnTo>
                <a:cubicBezTo>
                  <a:pt x="2776780" y="3341290"/>
                  <a:pt x="2744287" y="3387145"/>
                  <a:pt x="2697978" y="3406733"/>
                </a:cubicBezTo>
                <a:lnTo>
                  <a:pt x="2649908" y="3416437"/>
                </a:lnTo>
                <a:lnTo>
                  <a:pt x="2649908" y="3417175"/>
                </a:lnTo>
                <a:lnTo>
                  <a:pt x="2626428" y="3419542"/>
                </a:lnTo>
                <a:cubicBezTo>
                  <a:pt x="2595630" y="3425844"/>
                  <a:pt x="2568647" y="3442620"/>
                  <a:pt x="2549364" y="3465986"/>
                </a:cubicBezTo>
                <a:lnTo>
                  <a:pt x="2527576" y="3503963"/>
                </a:lnTo>
                <a:lnTo>
                  <a:pt x="2527576" y="3629530"/>
                </a:lnTo>
                <a:cubicBezTo>
                  <a:pt x="2527576" y="3682975"/>
                  <a:pt x="2495082" y="3728830"/>
                  <a:pt x="2448773" y="3748418"/>
                </a:cubicBezTo>
                <a:lnTo>
                  <a:pt x="2400704" y="3758122"/>
                </a:lnTo>
                <a:lnTo>
                  <a:pt x="2400704" y="3758860"/>
                </a:lnTo>
                <a:lnTo>
                  <a:pt x="2377224" y="3761227"/>
                </a:lnTo>
                <a:cubicBezTo>
                  <a:pt x="2331025" y="3770680"/>
                  <a:pt x="2293413" y="3803700"/>
                  <a:pt x="2277495" y="3847176"/>
                </a:cubicBezTo>
                <a:lnTo>
                  <a:pt x="2273451" y="3870091"/>
                </a:lnTo>
                <a:lnTo>
                  <a:pt x="2273451" y="4042017"/>
                </a:lnTo>
                <a:cubicBezTo>
                  <a:pt x="2273451" y="4113277"/>
                  <a:pt x="2215684" y="4171044"/>
                  <a:pt x="2144424" y="4171044"/>
                </a:cubicBezTo>
                <a:lnTo>
                  <a:pt x="2144425" y="4171043"/>
                </a:lnTo>
                <a:cubicBezTo>
                  <a:pt x="2073164" y="4171043"/>
                  <a:pt x="2015397" y="4113276"/>
                  <a:pt x="2015397" y="4042016"/>
                </a:cubicBezTo>
                <a:lnTo>
                  <a:pt x="2015397" y="3574847"/>
                </a:lnTo>
                <a:lnTo>
                  <a:pt x="2007197" y="3528376"/>
                </a:lnTo>
                <a:cubicBezTo>
                  <a:pt x="1991277" y="3484900"/>
                  <a:pt x="1953665" y="3451880"/>
                  <a:pt x="1907468" y="3442427"/>
                </a:cubicBezTo>
                <a:lnTo>
                  <a:pt x="1883988" y="3440060"/>
                </a:lnTo>
                <a:lnTo>
                  <a:pt x="1883988" y="3438694"/>
                </a:lnTo>
                <a:lnTo>
                  <a:pt x="1840188" y="3429852"/>
                </a:lnTo>
                <a:cubicBezTo>
                  <a:pt x="1793877" y="3410264"/>
                  <a:pt x="1761384" y="3364409"/>
                  <a:pt x="1761384" y="3310964"/>
                </a:cubicBezTo>
                <a:lnTo>
                  <a:pt x="1761384" y="3170753"/>
                </a:lnTo>
                <a:lnTo>
                  <a:pt x="1755288" y="3140557"/>
                </a:lnTo>
                <a:cubicBezTo>
                  <a:pt x="1735700" y="3094247"/>
                  <a:pt x="1689845" y="3061753"/>
                  <a:pt x="1636399" y="3061753"/>
                </a:cubicBezTo>
                <a:cubicBezTo>
                  <a:pt x="1582954" y="3061753"/>
                  <a:pt x="1537099" y="3094247"/>
                  <a:pt x="1517511" y="3140557"/>
                </a:cubicBezTo>
                <a:lnTo>
                  <a:pt x="1515570" y="3150177"/>
                </a:lnTo>
                <a:lnTo>
                  <a:pt x="1515570" y="3414557"/>
                </a:lnTo>
                <a:cubicBezTo>
                  <a:pt x="1515570" y="3485817"/>
                  <a:pt x="1457802" y="3543584"/>
                  <a:pt x="1386542" y="3543584"/>
                </a:cubicBezTo>
                <a:lnTo>
                  <a:pt x="1386543" y="3543583"/>
                </a:lnTo>
                <a:cubicBezTo>
                  <a:pt x="1315283" y="3543583"/>
                  <a:pt x="1257516" y="3485816"/>
                  <a:pt x="1257516" y="3414556"/>
                </a:cubicBezTo>
                <a:lnTo>
                  <a:pt x="1257516" y="2947387"/>
                </a:lnTo>
                <a:lnTo>
                  <a:pt x="1249314" y="2900916"/>
                </a:lnTo>
                <a:cubicBezTo>
                  <a:pt x="1233395" y="2857440"/>
                  <a:pt x="1195784" y="2824420"/>
                  <a:pt x="1149585" y="2814967"/>
                </a:cubicBezTo>
                <a:lnTo>
                  <a:pt x="1126105" y="2812600"/>
                </a:lnTo>
                <a:lnTo>
                  <a:pt x="1126105" y="2811234"/>
                </a:lnTo>
                <a:lnTo>
                  <a:pt x="1082305" y="2802392"/>
                </a:lnTo>
                <a:cubicBezTo>
                  <a:pt x="1035995" y="2782804"/>
                  <a:pt x="1003501" y="2736949"/>
                  <a:pt x="1003501" y="2683504"/>
                </a:cubicBezTo>
                <a:lnTo>
                  <a:pt x="1003501" y="2562084"/>
                </a:lnTo>
                <a:lnTo>
                  <a:pt x="1003270" y="2560940"/>
                </a:lnTo>
                <a:cubicBezTo>
                  <a:pt x="983682" y="2514630"/>
                  <a:pt x="937827" y="2482136"/>
                  <a:pt x="884382" y="2482136"/>
                </a:cubicBezTo>
                <a:cubicBezTo>
                  <a:pt x="830937" y="2482136"/>
                  <a:pt x="785082" y="2514630"/>
                  <a:pt x="765495" y="2560940"/>
                </a:cubicBezTo>
                <a:lnTo>
                  <a:pt x="762039" y="2578060"/>
                </a:lnTo>
                <a:lnTo>
                  <a:pt x="762039" y="2789322"/>
                </a:lnTo>
                <a:cubicBezTo>
                  <a:pt x="762039" y="2842767"/>
                  <a:pt x="729545" y="2888622"/>
                  <a:pt x="683236" y="2908210"/>
                </a:cubicBezTo>
                <a:lnTo>
                  <a:pt x="635166" y="2917914"/>
                </a:lnTo>
                <a:lnTo>
                  <a:pt x="635166" y="2918652"/>
                </a:lnTo>
                <a:lnTo>
                  <a:pt x="611686" y="2921019"/>
                </a:lnTo>
                <a:cubicBezTo>
                  <a:pt x="580887" y="2927321"/>
                  <a:pt x="553905" y="2944097"/>
                  <a:pt x="534621" y="2967463"/>
                </a:cubicBezTo>
                <a:lnTo>
                  <a:pt x="512067" y="3006776"/>
                </a:lnTo>
                <a:lnTo>
                  <a:pt x="512067" y="3706389"/>
                </a:lnTo>
                <a:cubicBezTo>
                  <a:pt x="512067" y="3777649"/>
                  <a:pt x="454300" y="3835416"/>
                  <a:pt x="383040" y="3835416"/>
                </a:cubicBezTo>
                <a:lnTo>
                  <a:pt x="383041" y="3835415"/>
                </a:lnTo>
                <a:cubicBezTo>
                  <a:pt x="311781" y="3835415"/>
                  <a:pt x="254014" y="3777648"/>
                  <a:pt x="254014" y="3706388"/>
                </a:cubicBezTo>
                <a:lnTo>
                  <a:pt x="254014" y="3239219"/>
                </a:lnTo>
                <a:lnTo>
                  <a:pt x="245813" y="3192748"/>
                </a:lnTo>
                <a:cubicBezTo>
                  <a:pt x="229894" y="3149272"/>
                  <a:pt x="192282" y="3116252"/>
                  <a:pt x="146084" y="3106799"/>
                </a:cubicBezTo>
                <a:lnTo>
                  <a:pt x="122604" y="3104432"/>
                </a:lnTo>
                <a:lnTo>
                  <a:pt x="122604" y="3103066"/>
                </a:lnTo>
                <a:lnTo>
                  <a:pt x="78804" y="3094224"/>
                </a:lnTo>
                <a:cubicBezTo>
                  <a:pt x="32494" y="3074636"/>
                  <a:pt x="0" y="3028781"/>
                  <a:pt x="0" y="2975336"/>
                </a:cubicBezTo>
                <a:lnTo>
                  <a:pt x="0" y="493200"/>
                </a:lnTo>
                <a:cubicBezTo>
                  <a:pt x="0" y="546645"/>
                  <a:pt x="32494" y="592500"/>
                  <a:pt x="78804" y="612088"/>
                </a:cubicBezTo>
                <a:lnTo>
                  <a:pt x="122604" y="620930"/>
                </a:lnTo>
                <a:lnTo>
                  <a:pt x="122604" y="622296"/>
                </a:lnTo>
                <a:lnTo>
                  <a:pt x="146084" y="624663"/>
                </a:lnTo>
                <a:cubicBezTo>
                  <a:pt x="192282" y="634116"/>
                  <a:pt x="229894" y="667136"/>
                  <a:pt x="245813" y="710612"/>
                </a:cubicBezTo>
                <a:lnTo>
                  <a:pt x="254014" y="757083"/>
                </a:lnTo>
                <a:lnTo>
                  <a:pt x="254014" y="1224252"/>
                </a:lnTo>
                <a:cubicBezTo>
                  <a:pt x="254014" y="1295512"/>
                  <a:pt x="311781" y="1353279"/>
                  <a:pt x="383041" y="1353279"/>
                </a:cubicBezTo>
                <a:lnTo>
                  <a:pt x="383040" y="1353280"/>
                </a:lnTo>
                <a:cubicBezTo>
                  <a:pt x="454300" y="1353280"/>
                  <a:pt x="512067" y="1295513"/>
                  <a:pt x="512067" y="1224253"/>
                </a:cubicBezTo>
                <a:lnTo>
                  <a:pt x="512067" y="524640"/>
                </a:lnTo>
                <a:lnTo>
                  <a:pt x="534621" y="485327"/>
                </a:lnTo>
                <a:cubicBezTo>
                  <a:pt x="553905" y="461961"/>
                  <a:pt x="580887" y="445185"/>
                  <a:pt x="611686" y="438883"/>
                </a:cubicBezTo>
                <a:lnTo>
                  <a:pt x="635166" y="436516"/>
                </a:lnTo>
                <a:lnTo>
                  <a:pt x="635166" y="435778"/>
                </a:lnTo>
                <a:lnTo>
                  <a:pt x="683236" y="426074"/>
                </a:lnTo>
                <a:cubicBezTo>
                  <a:pt x="729545" y="406486"/>
                  <a:pt x="762039" y="360631"/>
                  <a:pt x="762039" y="307186"/>
                </a:cubicBezTo>
                <a:lnTo>
                  <a:pt x="762039" y="95924"/>
                </a:lnTo>
                <a:lnTo>
                  <a:pt x="765495" y="78804"/>
                </a:lnTo>
                <a:cubicBezTo>
                  <a:pt x="785082" y="32494"/>
                  <a:pt x="830937" y="0"/>
                  <a:pt x="88438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8284221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1" y="370581"/>
            <a:ext cx="9336686" cy="4341716"/>
          </a:xfrm>
          <a:custGeom>
            <a:avLst/>
            <a:gdLst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1906601 w 9336686"/>
              <a:gd name="connsiteY3" fmla="*/ 3260396 h 4341716"/>
              <a:gd name="connsiteX4" fmla="*/ 1903759 w 9336686"/>
              <a:gd name="connsiteY4" fmla="*/ 3261264 h 4341716"/>
              <a:gd name="connsiteX5" fmla="*/ 1904153 w 9336686"/>
              <a:gd name="connsiteY5" fmla="*/ 3261230 h 4341716"/>
              <a:gd name="connsiteX6" fmla="*/ 5128552 w 9336686"/>
              <a:gd name="connsiteY6" fmla="*/ 3139033 h 4341716"/>
              <a:gd name="connsiteX7" fmla="*/ 5131001 w 9336686"/>
              <a:gd name="connsiteY7" fmla="*/ 3139867 h 4341716"/>
              <a:gd name="connsiteX8" fmla="*/ 5131395 w 9336686"/>
              <a:gd name="connsiteY8" fmla="*/ 3139901 h 4341716"/>
              <a:gd name="connsiteX9" fmla="*/ 145218 w 9336686"/>
              <a:gd name="connsiteY9" fmla="*/ 2924768 h 4341716"/>
              <a:gd name="connsiteX10" fmla="*/ 142375 w 9336686"/>
              <a:gd name="connsiteY10" fmla="*/ 2925636 h 4341716"/>
              <a:gd name="connsiteX11" fmla="*/ 142769 w 9336686"/>
              <a:gd name="connsiteY11" fmla="*/ 2925602 h 4341716"/>
              <a:gd name="connsiteX12" fmla="*/ 1148720 w 9336686"/>
              <a:gd name="connsiteY12" fmla="*/ 2632936 h 4341716"/>
              <a:gd name="connsiteX13" fmla="*/ 1145876 w 9336686"/>
              <a:gd name="connsiteY13" fmla="*/ 2633804 h 4341716"/>
              <a:gd name="connsiteX14" fmla="*/ 1146270 w 9336686"/>
              <a:gd name="connsiteY14" fmla="*/ 2633770 h 4341716"/>
              <a:gd name="connsiteX15" fmla="*/ 8190809 w 9336686"/>
              <a:gd name="connsiteY15" fmla="*/ 1707912 h 4341716"/>
              <a:gd name="connsiteX16" fmla="*/ 8190415 w 9336686"/>
              <a:gd name="connsiteY16" fmla="*/ 1707946 h 4341716"/>
              <a:gd name="connsiteX17" fmla="*/ 8187965 w 9336686"/>
              <a:gd name="connsiteY17" fmla="*/ 1708780 h 4341716"/>
              <a:gd name="connsiteX18" fmla="*/ 9194310 w 9336686"/>
              <a:gd name="connsiteY18" fmla="*/ 1416080 h 4341716"/>
              <a:gd name="connsiteX19" fmla="*/ 9193916 w 9336686"/>
              <a:gd name="connsiteY19" fmla="*/ 1416114 h 4341716"/>
              <a:gd name="connsiteX20" fmla="*/ 9191467 w 9336686"/>
              <a:gd name="connsiteY20" fmla="*/ 1416948 h 4341716"/>
              <a:gd name="connsiteX21" fmla="*/ 4205290 w 9336686"/>
              <a:gd name="connsiteY21" fmla="*/ 1201815 h 4341716"/>
              <a:gd name="connsiteX22" fmla="*/ 4208133 w 9336686"/>
              <a:gd name="connsiteY22" fmla="*/ 1202683 h 4341716"/>
              <a:gd name="connsiteX23" fmla="*/ 4205684 w 9336686"/>
              <a:gd name="connsiteY23" fmla="*/ 1201849 h 4341716"/>
              <a:gd name="connsiteX24" fmla="*/ 7432926 w 9336686"/>
              <a:gd name="connsiteY24" fmla="*/ 1080452 h 4341716"/>
              <a:gd name="connsiteX25" fmla="*/ 7432532 w 9336686"/>
              <a:gd name="connsiteY25" fmla="*/ 1080486 h 4341716"/>
              <a:gd name="connsiteX26" fmla="*/ 7430084 w 9336686"/>
              <a:gd name="connsiteY26" fmla="*/ 1081320 h 4341716"/>
              <a:gd name="connsiteX27" fmla="*/ 5688181 w 9336686"/>
              <a:gd name="connsiteY27" fmla="*/ 735130 h 4341716"/>
              <a:gd name="connsiteX28" fmla="*/ 5687787 w 9336686"/>
              <a:gd name="connsiteY28" fmla="*/ 735164 h 4341716"/>
              <a:gd name="connsiteX29" fmla="*/ 5685338 w 9336686"/>
              <a:gd name="connsiteY29" fmla="*/ 735998 h 4341716"/>
              <a:gd name="connsiteX30" fmla="*/ 5447517 w 9336686"/>
              <a:gd name="connsiteY30" fmla="*/ 0 h 4341716"/>
              <a:gd name="connsiteX31" fmla="*/ 5447516 w 9336686"/>
              <a:gd name="connsiteY31" fmla="*/ 1 h 4341716"/>
              <a:gd name="connsiteX32" fmla="*/ 5576543 w 9336686"/>
              <a:gd name="connsiteY32" fmla="*/ 129028 h 4341716"/>
              <a:gd name="connsiteX33" fmla="*/ 5576543 w 9336686"/>
              <a:gd name="connsiteY33" fmla="*/ 596197 h 4341716"/>
              <a:gd name="connsiteX34" fmla="*/ 5584744 w 9336686"/>
              <a:gd name="connsiteY34" fmla="*/ 642668 h 4341716"/>
              <a:gd name="connsiteX35" fmla="*/ 5684473 w 9336686"/>
              <a:gd name="connsiteY35" fmla="*/ 728617 h 4341716"/>
              <a:gd name="connsiteX36" fmla="*/ 5707953 w 9336686"/>
              <a:gd name="connsiteY36" fmla="*/ 730984 h 4341716"/>
              <a:gd name="connsiteX37" fmla="*/ 5707953 w 9336686"/>
              <a:gd name="connsiteY37" fmla="*/ 732350 h 4341716"/>
              <a:gd name="connsiteX38" fmla="*/ 5751753 w 9336686"/>
              <a:gd name="connsiteY38" fmla="*/ 741192 h 4341716"/>
              <a:gd name="connsiteX39" fmla="*/ 5830557 w 9336686"/>
              <a:gd name="connsiteY39" fmla="*/ 860080 h 4341716"/>
              <a:gd name="connsiteX40" fmla="*/ 5830557 w 9336686"/>
              <a:gd name="connsiteY40" fmla="*/ 910409 h 4341716"/>
              <a:gd name="connsiteX41" fmla="*/ 5836071 w 9336686"/>
              <a:gd name="connsiteY41" fmla="*/ 937722 h 4341716"/>
              <a:gd name="connsiteX42" fmla="*/ 5954959 w 9336686"/>
              <a:gd name="connsiteY42" fmla="*/ 1016526 h 4341716"/>
              <a:gd name="connsiteX43" fmla="*/ 6046195 w 9336686"/>
              <a:gd name="connsiteY43" fmla="*/ 978735 h 4341716"/>
              <a:gd name="connsiteX44" fmla="*/ 6073131 w 9336686"/>
              <a:gd name="connsiteY44" fmla="*/ 938784 h 4341716"/>
              <a:gd name="connsiteX45" fmla="*/ 6073131 w 9336686"/>
              <a:gd name="connsiteY45" fmla="*/ 710574 h 4341716"/>
              <a:gd name="connsiteX46" fmla="*/ 6202158 w 9336686"/>
              <a:gd name="connsiteY46" fmla="*/ 581547 h 4341716"/>
              <a:gd name="connsiteX47" fmla="*/ 6202157 w 9336686"/>
              <a:gd name="connsiteY47" fmla="*/ 581548 h 4341716"/>
              <a:gd name="connsiteX48" fmla="*/ 6331184 w 9336686"/>
              <a:gd name="connsiteY48" fmla="*/ 710575 h 4341716"/>
              <a:gd name="connsiteX49" fmla="*/ 6331184 w 9336686"/>
              <a:gd name="connsiteY49" fmla="*/ 1349947 h 4341716"/>
              <a:gd name="connsiteX50" fmla="*/ 6336405 w 9336686"/>
              <a:gd name="connsiteY50" fmla="*/ 1375809 h 4341716"/>
              <a:gd name="connsiteX51" fmla="*/ 6455293 w 9336686"/>
              <a:gd name="connsiteY51" fmla="*/ 1454613 h 4341716"/>
              <a:gd name="connsiteX52" fmla="*/ 6574180 w 9336686"/>
              <a:gd name="connsiteY52" fmla="*/ 1375809 h 4341716"/>
              <a:gd name="connsiteX53" fmla="*/ 6574653 w 9336686"/>
              <a:gd name="connsiteY53" fmla="*/ 1373466 h 4341716"/>
              <a:gd name="connsiteX54" fmla="*/ 6574653 w 9336686"/>
              <a:gd name="connsiteY54" fmla="*/ 1228521 h 4341716"/>
              <a:gd name="connsiteX55" fmla="*/ 6653456 w 9336686"/>
              <a:gd name="connsiteY55" fmla="*/ 1109633 h 4341716"/>
              <a:gd name="connsiteX56" fmla="*/ 6701526 w 9336686"/>
              <a:gd name="connsiteY56" fmla="*/ 1099929 h 4341716"/>
              <a:gd name="connsiteX57" fmla="*/ 6701526 w 9336686"/>
              <a:gd name="connsiteY57" fmla="*/ 1099191 h 4341716"/>
              <a:gd name="connsiteX58" fmla="*/ 6725006 w 9336686"/>
              <a:gd name="connsiteY58" fmla="*/ 1096824 h 4341716"/>
              <a:gd name="connsiteX59" fmla="*/ 6802070 w 9336686"/>
              <a:gd name="connsiteY59" fmla="*/ 1050380 h 4341716"/>
              <a:gd name="connsiteX60" fmla="*/ 6823858 w 9336686"/>
              <a:gd name="connsiteY60" fmla="*/ 1012404 h 4341716"/>
              <a:gd name="connsiteX61" fmla="*/ 6823858 w 9336686"/>
              <a:gd name="connsiteY61" fmla="*/ 886836 h 4341716"/>
              <a:gd name="connsiteX62" fmla="*/ 6902661 w 9336686"/>
              <a:gd name="connsiteY62" fmla="*/ 767948 h 4341716"/>
              <a:gd name="connsiteX63" fmla="*/ 6950731 w 9336686"/>
              <a:gd name="connsiteY63" fmla="*/ 758244 h 4341716"/>
              <a:gd name="connsiteX64" fmla="*/ 6950731 w 9336686"/>
              <a:gd name="connsiteY64" fmla="*/ 757506 h 4341716"/>
              <a:gd name="connsiteX65" fmla="*/ 6974211 w 9336686"/>
              <a:gd name="connsiteY65" fmla="*/ 755139 h 4341716"/>
              <a:gd name="connsiteX66" fmla="*/ 7051275 w 9336686"/>
              <a:gd name="connsiteY66" fmla="*/ 708695 h 4341716"/>
              <a:gd name="connsiteX67" fmla="*/ 7063236 w 9336686"/>
              <a:gd name="connsiteY67" fmla="*/ 687847 h 4341716"/>
              <a:gd name="connsiteX68" fmla="*/ 7063236 w 9336686"/>
              <a:gd name="connsiteY68" fmla="*/ 474349 h 4341716"/>
              <a:gd name="connsiteX69" fmla="*/ 7192262 w 9336686"/>
              <a:gd name="connsiteY69" fmla="*/ 345322 h 4341716"/>
              <a:gd name="connsiteX70" fmla="*/ 7192261 w 9336686"/>
              <a:gd name="connsiteY70" fmla="*/ 345323 h 4341716"/>
              <a:gd name="connsiteX71" fmla="*/ 7321289 w 9336686"/>
              <a:gd name="connsiteY71" fmla="*/ 474350 h 4341716"/>
              <a:gd name="connsiteX72" fmla="*/ 7321289 w 9336686"/>
              <a:gd name="connsiteY72" fmla="*/ 941519 h 4341716"/>
              <a:gd name="connsiteX73" fmla="*/ 7329490 w 9336686"/>
              <a:gd name="connsiteY73" fmla="*/ 987990 h 4341716"/>
              <a:gd name="connsiteX74" fmla="*/ 7429218 w 9336686"/>
              <a:gd name="connsiteY74" fmla="*/ 1073939 h 4341716"/>
              <a:gd name="connsiteX75" fmla="*/ 7452698 w 9336686"/>
              <a:gd name="connsiteY75" fmla="*/ 1076306 h 4341716"/>
              <a:gd name="connsiteX76" fmla="*/ 7452698 w 9336686"/>
              <a:gd name="connsiteY76" fmla="*/ 1077672 h 4341716"/>
              <a:gd name="connsiteX77" fmla="*/ 7496498 w 9336686"/>
              <a:gd name="connsiteY77" fmla="*/ 1086514 h 4341716"/>
              <a:gd name="connsiteX78" fmla="*/ 7575302 w 9336686"/>
              <a:gd name="connsiteY78" fmla="*/ 1205402 h 4341716"/>
              <a:gd name="connsiteX79" fmla="*/ 7575302 w 9336686"/>
              <a:gd name="connsiteY79" fmla="*/ 1345613 h 4341716"/>
              <a:gd name="connsiteX80" fmla="*/ 7581398 w 9336686"/>
              <a:gd name="connsiteY80" fmla="*/ 1375809 h 4341716"/>
              <a:gd name="connsiteX81" fmla="*/ 7700287 w 9336686"/>
              <a:gd name="connsiteY81" fmla="*/ 1454613 h 4341716"/>
              <a:gd name="connsiteX82" fmla="*/ 7819175 w 9336686"/>
              <a:gd name="connsiteY82" fmla="*/ 1375809 h 4341716"/>
              <a:gd name="connsiteX83" fmla="*/ 7821117 w 9336686"/>
              <a:gd name="connsiteY83" fmla="*/ 1366189 h 4341716"/>
              <a:gd name="connsiteX84" fmla="*/ 7821117 w 9336686"/>
              <a:gd name="connsiteY84" fmla="*/ 1101809 h 4341716"/>
              <a:gd name="connsiteX85" fmla="*/ 7950144 w 9336686"/>
              <a:gd name="connsiteY85" fmla="*/ 972782 h 4341716"/>
              <a:gd name="connsiteX86" fmla="*/ 7950143 w 9336686"/>
              <a:gd name="connsiteY86" fmla="*/ 972783 h 4341716"/>
              <a:gd name="connsiteX87" fmla="*/ 8079171 w 9336686"/>
              <a:gd name="connsiteY87" fmla="*/ 1101810 h 4341716"/>
              <a:gd name="connsiteX88" fmla="*/ 8079171 w 9336686"/>
              <a:gd name="connsiteY88" fmla="*/ 1568979 h 4341716"/>
              <a:gd name="connsiteX89" fmla="*/ 8087371 w 9336686"/>
              <a:gd name="connsiteY89" fmla="*/ 1615450 h 4341716"/>
              <a:gd name="connsiteX90" fmla="*/ 8187101 w 9336686"/>
              <a:gd name="connsiteY90" fmla="*/ 1701399 h 4341716"/>
              <a:gd name="connsiteX91" fmla="*/ 8210581 w 9336686"/>
              <a:gd name="connsiteY91" fmla="*/ 1703766 h 4341716"/>
              <a:gd name="connsiteX92" fmla="*/ 8210581 w 9336686"/>
              <a:gd name="connsiteY92" fmla="*/ 1705132 h 4341716"/>
              <a:gd name="connsiteX93" fmla="*/ 8254380 w 9336686"/>
              <a:gd name="connsiteY93" fmla="*/ 1713974 h 4341716"/>
              <a:gd name="connsiteX94" fmla="*/ 8333185 w 9336686"/>
              <a:gd name="connsiteY94" fmla="*/ 1832862 h 4341716"/>
              <a:gd name="connsiteX95" fmla="*/ 8333185 w 9336686"/>
              <a:gd name="connsiteY95" fmla="*/ 1954283 h 4341716"/>
              <a:gd name="connsiteX96" fmla="*/ 8333416 w 9336686"/>
              <a:gd name="connsiteY96" fmla="*/ 1955426 h 4341716"/>
              <a:gd name="connsiteX97" fmla="*/ 8452304 w 9336686"/>
              <a:gd name="connsiteY97" fmla="*/ 2034230 h 4341716"/>
              <a:gd name="connsiteX98" fmla="*/ 8571191 w 9336686"/>
              <a:gd name="connsiteY98" fmla="*/ 1955426 h 4341716"/>
              <a:gd name="connsiteX99" fmla="*/ 8574647 w 9336686"/>
              <a:gd name="connsiteY99" fmla="*/ 1938306 h 4341716"/>
              <a:gd name="connsiteX100" fmla="*/ 8574647 w 9336686"/>
              <a:gd name="connsiteY100" fmla="*/ 1727044 h 4341716"/>
              <a:gd name="connsiteX101" fmla="*/ 8653450 w 9336686"/>
              <a:gd name="connsiteY101" fmla="*/ 1608156 h 4341716"/>
              <a:gd name="connsiteX102" fmla="*/ 8701520 w 9336686"/>
              <a:gd name="connsiteY102" fmla="*/ 1598452 h 4341716"/>
              <a:gd name="connsiteX103" fmla="*/ 8701520 w 9336686"/>
              <a:gd name="connsiteY103" fmla="*/ 1597714 h 4341716"/>
              <a:gd name="connsiteX104" fmla="*/ 8725000 w 9336686"/>
              <a:gd name="connsiteY104" fmla="*/ 1595347 h 4341716"/>
              <a:gd name="connsiteX105" fmla="*/ 8802064 w 9336686"/>
              <a:gd name="connsiteY105" fmla="*/ 1548903 h 4341716"/>
              <a:gd name="connsiteX106" fmla="*/ 8824619 w 9336686"/>
              <a:gd name="connsiteY106" fmla="*/ 1509590 h 4341716"/>
              <a:gd name="connsiteX107" fmla="*/ 8824619 w 9336686"/>
              <a:gd name="connsiteY107" fmla="*/ 809977 h 4341716"/>
              <a:gd name="connsiteX108" fmla="*/ 8953646 w 9336686"/>
              <a:gd name="connsiteY108" fmla="*/ 680950 h 4341716"/>
              <a:gd name="connsiteX109" fmla="*/ 8953645 w 9336686"/>
              <a:gd name="connsiteY109" fmla="*/ 680951 h 4341716"/>
              <a:gd name="connsiteX110" fmla="*/ 9082672 w 9336686"/>
              <a:gd name="connsiteY110" fmla="*/ 809978 h 4341716"/>
              <a:gd name="connsiteX111" fmla="*/ 9082672 w 9336686"/>
              <a:gd name="connsiteY111" fmla="*/ 1277147 h 4341716"/>
              <a:gd name="connsiteX112" fmla="*/ 9090873 w 9336686"/>
              <a:gd name="connsiteY112" fmla="*/ 1323618 h 4341716"/>
              <a:gd name="connsiteX113" fmla="*/ 9190602 w 9336686"/>
              <a:gd name="connsiteY113" fmla="*/ 1409567 h 4341716"/>
              <a:gd name="connsiteX114" fmla="*/ 9214082 w 9336686"/>
              <a:gd name="connsiteY114" fmla="*/ 1411934 h 4341716"/>
              <a:gd name="connsiteX115" fmla="*/ 9214082 w 9336686"/>
              <a:gd name="connsiteY115" fmla="*/ 1413300 h 4341716"/>
              <a:gd name="connsiteX116" fmla="*/ 9257882 w 9336686"/>
              <a:gd name="connsiteY116" fmla="*/ 1422142 h 4341716"/>
              <a:gd name="connsiteX117" fmla="*/ 9336686 w 9336686"/>
              <a:gd name="connsiteY117" fmla="*/ 1541030 h 4341716"/>
              <a:gd name="connsiteX118" fmla="*/ 9336686 w 9336686"/>
              <a:gd name="connsiteY118" fmla="*/ 2136650 h 4341716"/>
              <a:gd name="connsiteX119" fmla="*/ 9336686 w 9336686"/>
              <a:gd name="connsiteY119" fmla="*/ 2205066 h 4341716"/>
              <a:gd name="connsiteX120" fmla="*/ 9336685 w 9336686"/>
              <a:gd name="connsiteY120" fmla="*/ 3558605 h 4341716"/>
              <a:gd name="connsiteX121" fmla="*/ 9207658 w 9336686"/>
              <a:gd name="connsiteY121" fmla="*/ 3687632 h 4341716"/>
              <a:gd name="connsiteX122" fmla="*/ 9207659 w 9336686"/>
              <a:gd name="connsiteY122" fmla="*/ 3687631 h 4341716"/>
              <a:gd name="connsiteX123" fmla="*/ 9078632 w 9336686"/>
              <a:gd name="connsiteY123" fmla="*/ 3558604 h 4341716"/>
              <a:gd name="connsiteX124" fmla="*/ 9078632 w 9336686"/>
              <a:gd name="connsiteY124" fmla="*/ 2935868 h 4341716"/>
              <a:gd name="connsiteX125" fmla="*/ 9062402 w 9336686"/>
              <a:gd name="connsiteY125" fmla="*/ 2909117 h 4341716"/>
              <a:gd name="connsiteX126" fmla="*/ 8962838 w 9336686"/>
              <a:gd name="connsiteY126" fmla="*/ 2862163 h 4341716"/>
              <a:gd name="connsiteX127" fmla="*/ 8843950 w 9336686"/>
              <a:gd name="connsiteY127" fmla="*/ 2940967 h 4341716"/>
              <a:gd name="connsiteX128" fmla="*/ 8842149 w 9336686"/>
              <a:gd name="connsiteY128" fmla="*/ 2949889 h 4341716"/>
              <a:gd name="connsiteX129" fmla="*/ 8842149 w 9336686"/>
              <a:gd name="connsiteY129" fmla="*/ 3377665 h 4341716"/>
              <a:gd name="connsiteX130" fmla="*/ 8713122 w 9336686"/>
              <a:gd name="connsiteY130" fmla="*/ 3506692 h 4341716"/>
              <a:gd name="connsiteX131" fmla="*/ 8713123 w 9336686"/>
              <a:gd name="connsiteY131" fmla="*/ 3506691 h 4341716"/>
              <a:gd name="connsiteX132" fmla="*/ 8584096 w 9336686"/>
              <a:gd name="connsiteY132" fmla="*/ 3377664 h 4341716"/>
              <a:gd name="connsiteX133" fmla="*/ 8584096 w 9336686"/>
              <a:gd name="connsiteY133" fmla="*/ 2205066 h 4341716"/>
              <a:gd name="connsiteX134" fmla="*/ 8584095 w 9336686"/>
              <a:gd name="connsiteY134" fmla="*/ 2205066 h 4341716"/>
              <a:gd name="connsiteX135" fmla="*/ 8584095 w 9336686"/>
              <a:gd name="connsiteY135" fmla="*/ 3394187 h 4341716"/>
              <a:gd name="connsiteX136" fmla="*/ 8573957 w 9336686"/>
              <a:gd name="connsiteY136" fmla="*/ 3343968 h 4341716"/>
              <a:gd name="connsiteX137" fmla="*/ 8455069 w 9336686"/>
              <a:gd name="connsiteY137" fmla="*/ 3265164 h 4341716"/>
              <a:gd name="connsiteX138" fmla="*/ 8336182 w 9336686"/>
              <a:gd name="connsiteY138" fmla="*/ 3343968 h 4341716"/>
              <a:gd name="connsiteX139" fmla="*/ 8326418 w 9336686"/>
              <a:gd name="connsiteY139" fmla="*/ 3392328 h 4341716"/>
              <a:gd name="connsiteX140" fmla="*/ 8326418 w 9336686"/>
              <a:gd name="connsiteY140" fmla="*/ 3978730 h 4341716"/>
              <a:gd name="connsiteX141" fmla="*/ 8197391 w 9336686"/>
              <a:gd name="connsiteY141" fmla="*/ 4107757 h 4341716"/>
              <a:gd name="connsiteX142" fmla="*/ 8197392 w 9336686"/>
              <a:gd name="connsiteY142" fmla="*/ 4107756 h 4341716"/>
              <a:gd name="connsiteX143" fmla="*/ 8068365 w 9336686"/>
              <a:gd name="connsiteY143" fmla="*/ 3978729 h 4341716"/>
              <a:gd name="connsiteX144" fmla="*/ 8068365 w 9336686"/>
              <a:gd name="connsiteY144" fmla="*/ 2205066 h 4341716"/>
              <a:gd name="connsiteX145" fmla="*/ 8068364 w 9336686"/>
              <a:gd name="connsiteY145" fmla="*/ 3081767 h 4341716"/>
              <a:gd name="connsiteX146" fmla="*/ 8058226 w 9336686"/>
              <a:gd name="connsiteY146" fmla="*/ 3031548 h 4341716"/>
              <a:gd name="connsiteX147" fmla="*/ 7939338 w 9336686"/>
              <a:gd name="connsiteY147" fmla="*/ 2952744 h 4341716"/>
              <a:gd name="connsiteX148" fmla="*/ 7820451 w 9336686"/>
              <a:gd name="connsiteY148" fmla="*/ 3031548 h 4341716"/>
              <a:gd name="connsiteX149" fmla="*/ 7816853 w 9336686"/>
              <a:gd name="connsiteY149" fmla="*/ 3049367 h 4341716"/>
              <a:gd name="connsiteX150" fmla="*/ 7816853 w 9336686"/>
              <a:gd name="connsiteY150" fmla="*/ 3358313 h 4341716"/>
              <a:gd name="connsiteX151" fmla="*/ 7687826 w 9336686"/>
              <a:gd name="connsiteY151" fmla="*/ 3487340 h 4341716"/>
              <a:gd name="connsiteX152" fmla="*/ 7687827 w 9336686"/>
              <a:gd name="connsiteY152" fmla="*/ 3487339 h 4341716"/>
              <a:gd name="connsiteX153" fmla="*/ 7558800 w 9336686"/>
              <a:gd name="connsiteY153" fmla="*/ 3358312 h 4341716"/>
              <a:gd name="connsiteX154" fmla="*/ 7558800 w 9336686"/>
              <a:gd name="connsiteY154" fmla="*/ 2977960 h 4341716"/>
              <a:gd name="connsiteX155" fmla="*/ 7551332 w 9336686"/>
              <a:gd name="connsiteY155" fmla="*/ 2940967 h 4341716"/>
              <a:gd name="connsiteX156" fmla="*/ 7432444 w 9336686"/>
              <a:gd name="connsiteY156" fmla="*/ 2862163 h 4341716"/>
              <a:gd name="connsiteX157" fmla="*/ 7303417 w 9336686"/>
              <a:gd name="connsiteY157" fmla="*/ 2991190 h 4341716"/>
              <a:gd name="connsiteX158" fmla="*/ 7303417 w 9336686"/>
              <a:gd name="connsiteY158" fmla="*/ 2205066 h 4341716"/>
              <a:gd name="connsiteX159" fmla="*/ 7303416 w 9336686"/>
              <a:gd name="connsiteY159" fmla="*/ 3761682 h 4341716"/>
              <a:gd name="connsiteX160" fmla="*/ 7174389 w 9336686"/>
              <a:gd name="connsiteY160" fmla="*/ 3890709 h 4341716"/>
              <a:gd name="connsiteX161" fmla="*/ 7174390 w 9336686"/>
              <a:gd name="connsiteY161" fmla="*/ 3890708 h 4341716"/>
              <a:gd name="connsiteX162" fmla="*/ 7045363 w 9336686"/>
              <a:gd name="connsiteY162" fmla="*/ 3761681 h 4341716"/>
              <a:gd name="connsiteX163" fmla="*/ 7045363 w 9336686"/>
              <a:gd name="connsiteY163" fmla="*/ 2205066 h 4341716"/>
              <a:gd name="connsiteX164" fmla="*/ 7045362 w 9336686"/>
              <a:gd name="connsiteY164" fmla="*/ 3778204 h 4341716"/>
              <a:gd name="connsiteX165" fmla="*/ 7035224 w 9336686"/>
              <a:gd name="connsiteY165" fmla="*/ 3727985 h 4341716"/>
              <a:gd name="connsiteX166" fmla="*/ 6916336 w 9336686"/>
              <a:gd name="connsiteY166" fmla="*/ 3649181 h 4341716"/>
              <a:gd name="connsiteX167" fmla="*/ 6797449 w 9336686"/>
              <a:gd name="connsiteY167" fmla="*/ 3727985 h 4341716"/>
              <a:gd name="connsiteX168" fmla="*/ 6787685 w 9336686"/>
              <a:gd name="connsiteY168" fmla="*/ 3776346 h 4341716"/>
              <a:gd name="connsiteX169" fmla="*/ 6787685 w 9336686"/>
              <a:gd name="connsiteY169" fmla="*/ 3861685 h 4341716"/>
              <a:gd name="connsiteX170" fmla="*/ 6658658 w 9336686"/>
              <a:gd name="connsiteY170" fmla="*/ 3990712 h 4341716"/>
              <a:gd name="connsiteX171" fmla="*/ 6658659 w 9336686"/>
              <a:gd name="connsiteY171" fmla="*/ 3990711 h 4341716"/>
              <a:gd name="connsiteX172" fmla="*/ 6529632 w 9336686"/>
              <a:gd name="connsiteY172" fmla="*/ 3861684 h 4341716"/>
              <a:gd name="connsiteX173" fmla="*/ 6529632 w 9336686"/>
              <a:gd name="connsiteY173" fmla="*/ 2205066 h 4341716"/>
              <a:gd name="connsiteX174" fmla="*/ 6529631 w 9336686"/>
              <a:gd name="connsiteY174" fmla="*/ 3267664 h 4341716"/>
              <a:gd name="connsiteX175" fmla="*/ 6519493 w 9336686"/>
              <a:gd name="connsiteY175" fmla="*/ 3217445 h 4341716"/>
              <a:gd name="connsiteX176" fmla="*/ 6400605 w 9336686"/>
              <a:gd name="connsiteY176" fmla="*/ 3138641 h 4341716"/>
              <a:gd name="connsiteX177" fmla="*/ 6281718 w 9336686"/>
              <a:gd name="connsiteY177" fmla="*/ 3217445 h 4341716"/>
              <a:gd name="connsiteX178" fmla="*/ 6278120 w 9336686"/>
              <a:gd name="connsiteY178" fmla="*/ 3235264 h 4341716"/>
              <a:gd name="connsiteX179" fmla="*/ 6278120 w 9336686"/>
              <a:gd name="connsiteY179" fmla="*/ 3324182 h 4341716"/>
              <a:gd name="connsiteX180" fmla="*/ 6149093 w 9336686"/>
              <a:gd name="connsiteY180" fmla="*/ 3453209 h 4341716"/>
              <a:gd name="connsiteX181" fmla="*/ 6149094 w 9336686"/>
              <a:gd name="connsiteY181" fmla="*/ 3453208 h 4341716"/>
              <a:gd name="connsiteX182" fmla="*/ 6020067 w 9336686"/>
              <a:gd name="connsiteY182" fmla="*/ 3324181 h 4341716"/>
              <a:gd name="connsiteX183" fmla="*/ 6020067 w 9336686"/>
              <a:gd name="connsiteY183" fmla="*/ 3254438 h 4341716"/>
              <a:gd name="connsiteX184" fmla="*/ 6012599 w 9336686"/>
              <a:gd name="connsiteY184" fmla="*/ 3217445 h 4341716"/>
              <a:gd name="connsiteX185" fmla="*/ 5893711 w 9336686"/>
              <a:gd name="connsiteY185" fmla="*/ 3138641 h 4341716"/>
              <a:gd name="connsiteX186" fmla="*/ 5774823 w 9336686"/>
              <a:gd name="connsiteY186" fmla="*/ 3217445 h 4341716"/>
              <a:gd name="connsiteX187" fmla="*/ 5765060 w 9336686"/>
              <a:gd name="connsiteY187" fmla="*/ 3265805 h 4341716"/>
              <a:gd name="connsiteX188" fmla="*/ 5765060 w 9336686"/>
              <a:gd name="connsiteY188" fmla="*/ 3558605 h 4341716"/>
              <a:gd name="connsiteX189" fmla="*/ 5636033 w 9336686"/>
              <a:gd name="connsiteY189" fmla="*/ 3687632 h 4341716"/>
              <a:gd name="connsiteX190" fmla="*/ 5636034 w 9336686"/>
              <a:gd name="connsiteY190" fmla="*/ 3687631 h 4341716"/>
              <a:gd name="connsiteX191" fmla="*/ 5507007 w 9336686"/>
              <a:gd name="connsiteY191" fmla="*/ 3558604 h 4341716"/>
              <a:gd name="connsiteX192" fmla="*/ 5507007 w 9336686"/>
              <a:gd name="connsiteY192" fmla="*/ 2935868 h 4341716"/>
              <a:gd name="connsiteX193" fmla="*/ 5490777 w 9336686"/>
              <a:gd name="connsiteY193" fmla="*/ 2909117 h 4341716"/>
              <a:gd name="connsiteX194" fmla="*/ 5391213 w 9336686"/>
              <a:gd name="connsiteY194" fmla="*/ 2862163 h 4341716"/>
              <a:gd name="connsiteX195" fmla="*/ 5299977 w 9336686"/>
              <a:gd name="connsiteY195" fmla="*/ 2899954 h 4341716"/>
              <a:gd name="connsiteX196" fmla="*/ 5273771 w 9336686"/>
              <a:gd name="connsiteY196" fmla="*/ 2938823 h 4341716"/>
              <a:gd name="connsiteX197" fmla="*/ 5273771 w 9336686"/>
              <a:gd name="connsiteY197" fmla="*/ 3014951 h 4341716"/>
              <a:gd name="connsiteX198" fmla="*/ 5194967 w 9336686"/>
              <a:gd name="connsiteY198" fmla="*/ 3133839 h 4341716"/>
              <a:gd name="connsiteX199" fmla="*/ 5151167 w 9336686"/>
              <a:gd name="connsiteY199" fmla="*/ 3142681 h 4341716"/>
              <a:gd name="connsiteX200" fmla="*/ 5151167 w 9336686"/>
              <a:gd name="connsiteY200" fmla="*/ 3144047 h 4341716"/>
              <a:gd name="connsiteX201" fmla="*/ 5127687 w 9336686"/>
              <a:gd name="connsiteY201" fmla="*/ 3146414 h 4341716"/>
              <a:gd name="connsiteX202" fmla="*/ 5027958 w 9336686"/>
              <a:gd name="connsiteY202" fmla="*/ 3232363 h 4341716"/>
              <a:gd name="connsiteX203" fmla="*/ 5019757 w 9336686"/>
              <a:gd name="connsiteY203" fmla="*/ 3278834 h 4341716"/>
              <a:gd name="connsiteX204" fmla="*/ 5019757 w 9336686"/>
              <a:gd name="connsiteY204" fmla="*/ 3746003 h 4341716"/>
              <a:gd name="connsiteX205" fmla="*/ 4890730 w 9336686"/>
              <a:gd name="connsiteY205" fmla="*/ 3875030 h 4341716"/>
              <a:gd name="connsiteX206" fmla="*/ 4890731 w 9336686"/>
              <a:gd name="connsiteY206" fmla="*/ 3875031 h 4341716"/>
              <a:gd name="connsiteX207" fmla="*/ 4761704 w 9336686"/>
              <a:gd name="connsiteY207" fmla="*/ 3746004 h 4341716"/>
              <a:gd name="connsiteX208" fmla="*/ 4761704 w 9336686"/>
              <a:gd name="connsiteY208" fmla="*/ 3425369 h 4341716"/>
              <a:gd name="connsiteX209" fmla="*/ 4744536 w 9336686"/>
              <a:gd name="connsiteY209" fmla="*/ 3397074 h 4341716"/>
              <a:gd name="connsiteX210" fmla="*/ 4644973 w 9336686"/>
              <a:gd name="connsiteY210" fmla="*/ 3350120 h 4341716"/>
              <a:gd name="connsiteX211" fmla="*/ 4526085 w 9336686"/>
              <a:gd name="connsiteY211" fmla="*/ 3428924 h 4341716"/>
              <a:gd name="connsiteX212" fmla="*/ 4519985 w 9336686"/>
              <a:gd name="connsiteY212" fmla="*/ 3459140 h 4341716"/>
              <a:gd name="connsiteX213" fmla="*/ 4519985 w 9336686"/>
              <a:gd name="connsiteY213" fmla="*/ 4066575 h 4341716"/>
              <a:gd name="connsiteX214" fmla="*/ 4390958 w 9336686"/>
              <a:gd name="connsiteY214" fmla="*/ 4195602 h 4341716"/>
              <a:gd name="connsiteX215" fmla="*/ 4390959 w 9336686"/>
              <a:gd name="connsiteY215" fmla="*/ 4195601 h 4341716"/>
              <a:gd name="connsiteX216" fmla="*/ 4261932 w 9336686"/>
              <a:gd name="connsiteY216" fmla="*/ 4066574 h 4341716"/>
              <a:gd name="connsiteX217" fmla="*/ 4261932 w 9336686"/>
              <a:gd name="connsiteY217" fmla="*/ 3955216 h 4341716"/>
              <a:gd name="connsiteX218" fmla="*/ 4260106 w 9336686"/>
              <a:gd name="connsiteY218" fmla="*/ 3946171 h 4341716"/>
              <a:gd name="connsiteX219" fmla="*/ 4141220 w 9336686"/>
              <a:gd name="connsiteY219" fmla="*/ 3867367 h 4341716"/>
              <a:gd name="connsiteX220" fmla="*/ 4022332 w 9336686"/>
              <a:gd name="connsiteY220" fmla="*/ 3946171 h 4341716"/>
              <a:gd name="connsiteX221" fmla="*/ 4018195 w 9336686"/>
              <a:gd name="connsiteY221" fmla="*/ 3966664 h 4341716"/>
              <a:gd name="connsiteX222" fmla="*/ 4018195 w 9336686"/>
              <a:gd name="connsiteY222" fmla="*/ 4212689 h 4341716"/>
              <a:gd name="connsiteX223" fmla="*/ 3889168 w 9336686"/>
              <a:gd name="connsiteY223" fmla="*/ 4341716 h 4341716"/>
              <a:gd name="connsiteX224" fmla="*/ 3889169 w 9336686"/>
              <a:gd name="connsiteY224" fmla="*/ 4341715 h 4341716"/>
              <a:gd name="connsiteX225" fmla="*/ 3760142 w 9336686"/>
              <a:gd name="connsiteY225" fmla="*/ 4212688 h 4341716"/>
              <a:gd name="connsiteX226" fmla="*/ 3760142 w 9336686"/>
              <a:gd name="connsiteY226" fmla="*/ 3745519 h 4341716"/>
              <a:gd name="connsiteX227" fmla="*/ 3751941 w 9336686"/>
              <a:gd name="connsiteY227" fmla="*/ 3699048 h 4341716"/>
              <a:gd name="connsiteX228" fmla="*/ 3652212 w 9336686"/>
              <a:gd name="connsiteY228" fmla="*/ 3613099 h 4341716"/>
              <a:gd name="connsiteX229" fmla="*/ 3628732 w 9336686"/>
              <a:gd name="connsiteY229" fmla="*/ 3610732 h 4341716"/>
              <a:gd name="connsiteX230" fmla="*/ 3628732 w 9336686"/>
              <a:gd name="connsiteY230" fmla="*/ 3609366 h 4341716"/>
              <a:gd name="connsiteX231" fmla="*/ 3584932 w 9336686"/>
              <a:gd name="connsiteY231" fmla="*/ 3600524 h 4341716"/>
              <a:gd name="connsiteX232" fmla="*/ 3506128 w 9336686"/>
              <a:gd name="connsiteY232" fmla="*/ 3481636 h 4341716"/>
              <a:gd name="connsiteX233" fmla="*/ 3506128 w 9336686"/>
              <a:gd name="connsiteY233" fmla="*/ 3431307 h 4341716"/>
              <a:gd name="connsiteX234" fmla="*/ 3500614 w 9336686"/>
              <a:gd name="connsiteY234" fmla="*/ 3403994 h 4341716"/>
              <a:gd name="connsiteX235" fmla="*/ 3381726 w 9336686"/>
              <a:gd name="connsiteY235" fmla="*/ 3325190 h 4341716"/>
              <a:gd name="connsiteX236" fmla="*/ 3290490 w 9336686"/>
              <a:gd name="connsiteY236" fmla="*/ 3362981 h 4341716"/>
              <a:gd name="connsiteX237" fmla="*/ 3263554 w 9336686"/>
              <a:gd name="connsiteY237" fmla="*/ 3402932 h 4341716"/>
              <a:gd name="connsiteX238" fmla="*/ 3263554 w 9336686"/>
              <a:gd name="connsiteY238" fmla="*/ 3631142 h 4341716"/>
              <a:gd name="connsiteX239" fmla="*/ 3134527 w 9336686"/>
              <a:gd name="connsiteY239" fmla="*/ 3760169 h 4341716"/>
              <a:gd name="connsiteX240" fmla="*/ 3134528 w 9336686"/>
              <a:gd name="connsiteY240" fmla="*/ 3760168 h 4341716"/>
              <a:gd name="connsiteX241" fmla="*/ 3005501 w 9336686"/>
              <a:gd name="connsiteY241" fmla="*/ 3631141 h 4341716"/>
              <a:gd name="connsiteX242" fmla="*/ 3005501 w 9336686"/>
              <a:gd name="connsiteY242" fmla="*/ 2991769 h 4341716"/>
              <a:gd name="connsiteX243" fmla="*/ 3000280 w 9336686"/>
              <a:gd name="connsiteY243" fmla="*/ 2965907 h 4341716"/>
              <a:gd name="connsiteX244" fmla="*/ 2881392 w 9336686"/>
              <a:gd name="connsiteY244" fmla="*/ 2887103 h 4341716"/>
              <a:gd name="connsiteX245" fmla="*/ 2762505 w 9336686"/>
              <a:gd name="connsiteY245" fmla="*/ 2965907 h 4341716"/>
              <a:gd name="connsiteX246" fmla="*/ 2762032 w 9336686"/>
              <a:gd name="connsiteY246" fmla="*/ 2968250 h 4341716"/>
              <a:gd name="connsiteX247" fmla="*/ 2762032 w 9336686"/>
              <a:gd name="connsiteY247" fmla="*/ 3113195 h 4341716"/>
              <a:gd name="connsiteX248" fmla="*/ 2683229 w 9336686"/>
              <a:gd name="connsiteY248" fmla="*/ 3232083 h 4341716"/>
              <a:gd name="connsiteX249" fmla="*/ 2635159 w 9336686"/>
              <a:gd name="connsiteY249" fmla="*/ 3241787 h 4341716"/>
              <a:gd name="connsiteX250" fmla="*/ 2635159 w 9336686"/>
              <a:gd name="connsiteY250" fmla="*/ 3242525 h 4341716"/>
              <a:gd name="connsiteX251" fmla="*/ 2611679 w 9336686"/>
              <a:gd name="connsiteY251" fmla="*/ 3244892 h 4341716"/>
              <a:gd name="connsiteX252" fmla="*/ 2534615 w 9336686"/>
              <a:gd name="connsiteY252" fmla="*/ 3291336 h 4341716"/>
              <a:gd name="connsiteX253" fmla="*/ 2512827 w 9336686"/>
              <a:gd name="connsiteY253" fmla="*/ 3329312 h 4341716"/>
              <a:gd name="connsiteX254" fmla="*/ 2512827 w 9336686"/>
              <a:gd name="connsiteY254" fmla="*/ 3454880 h 4341716"/>
              <a:gd name="connsiteX255" fmla="*/ 2434024 w 9336686"/>
              <a:gd name="connsiteY255" fmla="*/ 3573768 h 4341716"/>
              <a:gd name="connsiteX256" fmla="*/ 2385954 w 9336686"/>
              <a:gd name="connsiteY256" fmla="*/ 3583472 h 4341716"/>
              <a:gd name="connsiteX257" fmla="*/ 2385954 w 9336686"/>
              <a:gd name="connsiteY257" fmla="*/ 3584210 h 4341716"/>
              <a:gd name="connsiteX258" fmla="*/ 2362474 w 9336686"/>
              <a:gd name="connsiteY258" fmla="*/ 3586577 h 4341716"/>
              <a:gd name="connsiteX259" fmla="*/ 2285410 w 9336686"/>
              <a:gd name="connsiteY259" fmla="*/ 3633021 h 4341716"/>
              <a:gd name="connsiteX260" fmla="*/ 2273449 w 9336686"/>
              <a:gd name="connsiteY260" fmla="*/ 3653869 h 4341716"/>
              <a:gd name="connsiteX261" fmla="*/ 2273449 w 9336686"/>
              <a:gd name="connsiteY261" fmla="*/ 3867367 h 4341716"/>
              <a:gd name="connsiteX262" fmla="*/ 2144423 w 9336686"/>
              <a:gd name="connsiteY262" fmla="*/ 3996394 h 4341716"/>
              <a:gd name="connsiteX263" fmla="*/ 2144424 w 9336686"/>
              <a:gd name="connsiteY263" fmla="*/ 3996393 h 4341716"/>
              <a:gd name="connsiteX264" fmla="*/ 2015396 w 9336686"/>
              <a:gd name="connsiteY264" fmla="*/ 3867366 h 4341716"/>
              <a:gd name="connsiteX265" fmla="*/ 2015396 w 9336686"/>
              <a:gd name="connsiteY265" fmla="*/ 3400197 h 4341716"/>
              <a:gd name="connsiteX266" fmla="*/ 2007195 w 9336686"/>
              <a:gd name="connsiteY266" fmla="*/ 3353726 h 4341716"/>
              <a:gd name="connsiteX267" fmla="*/ 1907467 w 9336686"/>
              <a:gd name="connsiteY267" fmla="*/ 3267777 h 4341716"/>
              <a:gd name="connsiteX268" fmla="*/ 1883987 w 9336686"/>
              <a:gd name="connsiteY268" fmla="*/ 3265410 h 4341716"/>
              <a:gd name="connsiteX269" fmla="*/ 1883987 w 9336686"/>
              <a:gd name="connsiteY269" fmla="*/ 3264044 h 4341716"/>
              <a:gd name="connsiteX270" fmla="*/ 1840187 w 9336686"/>
              <a:gd name="connsiteY270" fmla="*/ 3255202 h 4341716"/>
              <a:gd name="connsiteX271" fmla="*/ 1761383 w 9336686"/>
              <a:gd name="connsiteY271" fmla="*/ 3136314 h 4341716"/>
              <a:gd name="connsiteX272" fmla="*/ 1761383 w 9336686"/>
              <a:gd name="connsiteY272" fmla="*/ 2996103 h 4341716"/>
              <a:gd name="connsiteX273" fmla="*/ 1755287 w 9336686"/>
              <a:gd name="connsiteY273" fmla="*/ 2965907 h 4341716"/>
              <a:gd name="connsiteX274" fmla="*/ 1636398 w 9336686"/>
              <a:gd name="connsiteY274" fmla="*/ 2887103 h 4341716"/>
              <a:gd name="connsiteX275" fmla="*/ 1517510 w 9336686"/>
              <a:gd name="connsiteY275" fmla="*/ 2965907 h 4341716"/>
              <a:gd name="connsiteX276" fmla="*/ 1515568 w 9336686"/>
              <a:gd name="connsiteY276" fmla="*/ 2975527 h 4341716"/>
              <a:gd name="connsiteX277" fmla="*/ 1515568 w 9336686"/>
              <a:gd name="connsiteY277" fmla="*/ 3239907 h 4341716"/>
              <a:gd name="connsiteX278" fmla="*/ 1386541 w 9336686"/>
              <a:gd name="connsiteY278" fmla="*/ 3368934 h 4341716"/>
              <a:gd name="connsiteX279" fmla="*/ 1386542 w 9336686"/>
              <a:gd name="connsiteY279" fmla="*/ 3368933 h 4341716"/>
              <a:gd name="connsiteX280" fmla="*/ 1257514 w 9336686"/>
              <a:gd name="connsiteY280" fmla="*/ 3239906 h 4341716"/>
              <a:gd name="connsiteX281" fmla="*/ 1257514 w 9336686"/>
              <a:gd name="connsiteY281" fmla="*/ 2772737 h 4341716"/>
              <a:gd name="connsiteX282" fmla="*/ 1249314 w 9336686"/>
              <a:gd name="connsiteY282" fmla="*/ 2726266 h 4341716"/>
              <a:gd name="connsiteX283" fmla="*/ 1149584 w 9336686"/>
              <a:gd name="connsiteY283" fmla="*/ 2640317 h 4341716"/>
              <a:gd name="connsiteX284" fmla="*/ 1126104 w 9336686"/>
              <a:gd name="connsiteY284" fmla="*/ 2637950 h 4341716"/>
              <a:gd name="connsiteX285" fmla="*/ 1126104 w 9336686"/>
              <a:gd name="connsiteY285" fmla="*/ 2636584 h 4341716"/>
              <a:gd name="connsiteX286" fmla="*/ 1082305 w 9336686"/>
              <a:gd name="connsiteY286" fmla="*/ 2627742 h 4341716"/>
              <a:gd name="connsiteX287" fmla="*/ 1003500 w 9336686"/>
              <a:gd name="connsiteY287" fmla="*/ 2508854 h 4341716"/>
              <a:gd name="connsiteX288" fmla="*/ 1003500 w 9336686"/>
              <a:gd name="connsiteY288" fmla="*/ 2387433 h 4341716"/>
              <a:gd name="connsiteX289" fmla="*/ 1003269 w 9336686"/>
              <a:gd name="connsiteY289" fmla="*/ 2386290 h 4341716"/>
              <a:gd name="connsiteX290" fmla="*/ 884381 w 9336686"/>
              <a:gd name="connsiteY290" fmla="*/ 2307486 h 4341716"/>
              <a:gd name="connsiteX291" fmla="*/ 765494 w 9336686"/>
              <a:gd name="connsiteY291" fmla="*/ 2386290 h 4341716"/>
              <a:gd name="connsiteX292" fmla="*/ 762038 w 9336686"/>
              <a:gd name="connsiteY292" fmla="*/ 2403410 h 4341716"/>
              <a:gd name="connsiteX293" fmla="*/ 762038 w 9336686"/>
              <a:gd name="connsiteY293" fmla="*/ 2614672 h 4341716"/>
              <a:gd name="connsiteX294" fmla="*/ 683235 w 9336686"/>
              <a:gd name="connsiteY294" fmla="*/ 2733560 h 4341716"/>
              <a:gd name="connsiteX295" fmla="*/ 635165 w 9336686"/>
              <a:gd name="connsiteY295" fmla="*/ 2743264 h 4341716"/>
              <a:gd name="connsiteX296" fmla="*/ 635165 w 9336686"/>
              <a:gd name="connsiteY296" fmla="*/ 2744002 h 4341716"/>
              <a:gd name="connsiteX297" fmla="*/ 611685 w 9336686"/>
              <a:gd name="connsiteY297" fmla="*/ 2746369 h 4341716"/>
              <a:gd name="connsiteX298" fmla="*/ 534621 w 9336686"/>
              <a:gd name="connsiteY298" fmla="*/ 2792813 h 4341716"/>
              <a:gd name="connsiteX299" fmla="*/ 512066 w 9336686"/>
              <a:gd name="connsiteY299" fmla="*/ 2832126 h 4341716"/>
              <a:gd name="connsiteX300" fmla="*/ 512066 w 9336686"/>
              <a:gd name="connsiteY300" fmla="*/ 3531739 h 4341716"/>
              <a:gd name="connsiteX301" fmla="*/ 383039 w 9336686"/>
              <a:gd name="connsiteY301" fmla="*/ 3660766 h 4341716"/>
              <a:gd name="connsiteX302" fmla="*/ 383040 w 9336686"/>
              <a:gd name="connsiteY302" fmla="*/ 3660765 h 4341716"/>
              <a:gd name="connsiteX303" fmla="*/ 254013 w 9336686"/>
              <a:gd name="connsiteY303" fmla="*/ 3531738 h 4341716"/>
              <a:gd name="connsiteX304" fmla="*/ 254013 w 9336686"/>
              <a:gd name="connsiteY304" fmla="*/ 3064569 h 4341716"/>
              <a:gd name="connsiteX305" fmla="*/ 245812 w 9336686"/>
              <a:gd name="connsiteY305" fmla="*/ 3018098 h 4341716"/>
              <a:gd name="connsiteX306" fmla="*/ 146083 w 9336686"/>
              <a:gd name="connsiteY306" fmla="*/ 2932149 h 4341716"/>
              <a:gd name="connsiteX307" fmla="*/ 122603 w 9336686"/>
              <a:gd name="connsiteY307" fmla="*/ 2929782 h 4341716"/>
              <a:gd name="connsiteX308" fmla="*/ 122603 w 9336686"/>
              <a:gd name="connsiteY308" fmla="*/ 2928416 h 4341716"/>
              <a:gd name="connsiteX309" fmla="*/ 78803 w 9336686"/>
              <a:gd name="connsiteY309" fmla="*/ 2919574 h 4341716"/>
              <a:gd name="connsiteX310" fmla="*/ 22035 w 9336686"/>
              <a:gd name="connsiteY310" fmla="*/ 2872826 h 4341716"/>
              <a:gd name="connsiteX311" fmla="*/ 0 w 9336686"/>
              <a:gd name="connsiteY311" fmla="*/ 2800689 h 4341716"/>
              <a:gd name="connsiteX312" fmla="*/ 0 w 9336686"/>
              <a:gd name="connsiteY312" fmla="*/ 783111 h 4341716"/>
              <a:gd name="connsiteX313" fmla="*/ 129027 w 9336686"/>
              <a:gd name="connsiteY313" fmla="*/ 654084 h 4341716"/>
              <a:gd name="connsiteX314" fmla="*/ 129026 w 9336686"/>
              <a:gd name="connsiteY314" fmla="*/ 654085 h 4341716"/>
              <a:gd name="connsiteX315" fmla="*/ 258053 w 9336686"/>
              <a:gd name="connsiteY315" fmla="*/ 783112 h 4341716"/>
              <a:gd name="connsiteX316" fmla="*/ 258053 w 9336686"/>
              <a:gd name="connsiteY316" fmla="*/ 1405848 h 4341716"/>
              <a:gd name="connsiteX317" fmla="*/ 274283 w 9336686"/>
              <a:gd name="connsiteY317" fmla="*/ 1432599 h 4341716"/>
              <a:gd name="connsiteX318" fmla="*/ 373847 w 9336686"/>
              <a:gd name="connsiteY318" fmla="*/ 1479553 h 4341716"/>
              <a:gd name="connsiteX319" fmla="*/ 492735 w 9336686"/>
              <a:gd name="connsiteY319" fmla="*/ 1400749 h 4341716"/>
              <a:gd name="connsiteX320" fmla="*/ 494536 w 9336686"/>
              <a:gd name="connsiteY320" fmla="*/ 1391827 h 4341716"/>
              <a:gd name="connsiteX321" fmla="*/ 494536 w 9336686"/>
              <a:gd name="connsiteY321" fmla="*/ 964051 h 4341716"/>
              <a:gd name="connsiteX322" fmla="*/ 623563 w 9336686"/>
              <a:gd name="connsiteY322" fmla="*/ 835024 h 4341716"/>
              <a:gd name="connsiteX323" fmla="*/ 623562 w 9336686"/>
              <a:gd name="connsiteY323" fmla="*/ 835025 h 4341716"/>
              <a:gd name="connsiteX324" fmla="*/ 752589 w 9336686"/>
              <a:gd name="connsiteY324" fmla="*/ 964052 h 4341716"/>
              <a:gd name="connsiteX325" fmla="*/ 752589 w 9336686"/>
              <a:gd name="connsiteY325" fmla="*/ 2136650 h 4341716"/>
              <a:gd name="connsiteX326" fmla="*/ 752590 w 9336686"/>
              <a:gd name="connsiteY326" fmla="*/ 2136650 h 4341716"/>
              <a:gd name="connsiteX327" fmla="*/ 752590 w 9336686"/>
              <a:gd name="connsiteY327" fmla="*/ 947529 h 4341716"/>
              <a:gd name="connsiteX328" fmla="*/ 762728 w 9336686"/>
              <a:gd name="connsiteY328" fmla="*/ 997748 h 4341716"/>
              <a:gd name="connsiteX329" fmla="*/ 881616 w 9336686"/>
              <a:gd name="connsiteY329" fmla="*/ 1076552 h 4341716"/>
              <a:gd name="connsiteX330" fmla="*/ 1000503 w 9336686"/>
              <a:gd name="connsiteY330" fmla="*/ 997748 h 4341716"/>
              <a:gd name="connsiteX331" fmla="*/ 1010267 w 9336686"/>
              <a:gd name="connsiteY331" fmla="*/ 949388 h 4341716"/>
              <a:gd name="connsiteX332" fmla="*/ 1010267 w 9336686"/>
              <a:gd name="connsiteY332" fmla="*/ 362986 h 4341716"/>
              <a:gd name="connsiteX333" fmla="*/ 1139294 w 9336686"/>
              <a:gd name="connsiteY333" fmla="*/ 233959 h 4341716"/>
              <a:gd name="connsiteX334" fmla="*/ 1139293 w 9336686"/>
              <a:gd name="connsiteY334" fmla="*/ 233960 h 4341716"/>
              <a:gd name="connsiteX335" fmla="*/ 1268320 w 9336686"/>
              <a:gd name="connsiteY335" fmla="*/ 362987 h 4341716"/>
              <a:gd name="connsiteX336" fmla="*/ 1268320 w 9336686"/>
              <a:gd name="connsiteY336" fmla="*/ 2136650 h 4341716"/>
              <a:gd name="connsiteX337" fmla="*/ 1268321 w 9336686"/>
              <a:gd name="connsiteY337" fmla="*/ 1259949 h 4341716"/>
              <a:gd name="connsiteX338" fmla="*/ 1278459 w 9336686"/>
              <a:gd name="connsiteY338" fmla="*/ 1310168 h 4341716"/>
              <a:gd name="connsiteX339" fmla="*/ 1397347 w 9336686"/>
              <a:gd name="connsiteY339" fmla="*/ 1388972 h 4341716"/>
              <a:gd name="connsiteX340" fmla="*/ 1516234 w 9336686"/>
              <a:gd name="connsiteY340" fmla="*/ 1310168 h 4341716"/>
              <a:gd name="connsiteX341" fmla="*/ 1519832 w 9336686"/>
              <a:gd name="connsiteY341" fmla="*/ 1292349 h 4341716"/>
              <a:gd name="connsiteX342" fmla="*/ 1519832 w 9336686"/>
              <a:gd name="connsiteY342" fmla="*/ 983403 h 4341716"/>
              <a:gd name="connsiteX343" fmla="*/ 1648859 w 9336686"/>
              <a:gd name="connsiteY343" fmla="*/ 854376 h 4341716"/>
              <a:gd name="connsiteX344" fmla="*/ 1648858 w 9336686"/>
              <a:gd name="connsiteY344" fmla="*/ 854377 h 4341716"/>
              <a:gd name="connsiteX345" fmla="*/ 1777885 w 9336686"/>
              <a:gd name="connsiteY345" fmla="*/ 983404 h 4341716"/>
              <a:gd name="connsiteX346" fmla="*/ 1777885 w 9336686"/>
              <a:gd name="connsiteY346" fmla="*/ 1363756 h 4341716"/>
              <a:gd name="connsiteX347" fmla="*/ 1785353 w 9336686"/>
              <a:gd name="connsiteY347" fmla="*/ 1400749 h 4341716"/>
              <a:gd name="connsiteX348" fmla="*/ 1904241 w 9336686"/>
              <a:gd name="connsiteY348" fmla="*/ 1479553 h 4341716"/>
              <a:gd name="connsiteX349" fmla="*/ 2033268 w 9336686"/>
              <a:gd name="connsiteY349" fmla="*/ 1350526 h 4341716"/>
              <a:gd name="connsiteX350" fmla="*/ 2033268 w 9336686"/>
              <a:gd name="connsiteY350" fmla="*/ 2136650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2 w 9336686"/>
              <a:gd name="connsiteY355" fmla="*/ 2136650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3 w 9336686"/>
              <a:gd name="connsiteY365" fmla="*/ 2136650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0 w 9336686"/>
              <a:gd name="connsiteY345" fmla="*/ 2136650 h 4341716"/>
              <a:gd name="connsiteX346" fmla="*/ 1268321 w 9336686"/>
              <a:gd name="connsiteY346" fmla="*/ 1259949 h 4341716"/>
              <a:gd name="connsiteX347" fmla="*/ 1278459 w 9336686"/>
              <a:gd name="connsiteY347" fmla="*/ 1310168 h 4341716"/>
              <a:gd name="connsiteX348" fmla="*/ 1397347 w 9336686"/>
              <a:gd name="connsiteY348" fmla="*/ 1388972 h 4341716"/>
              <a:gd name="connsiteX349" fmla="*/ 1516234 w 9336686"/>
              <a:gd name="connsiteY349" fmla="*/ 1310168 h 4341716"/>
              <a:gd name="connsiteX350" fmla="*/ 1519832 w 9336686"/>
              <a:gd name="connsiteY350" fmla="*/ 1292349 h 4341716"/>
              <a:gd name="connsiteX351" fmla="*/ 1519832 w 9336686"/>
              <a:gd name="connsiteY351" fmla="*/ 983403 h 4341716"/>
              <a:gd name="connsiteX352" fmla="*/ 1648859 w 9336686"/>
              <a:gd name="connsiteY352" fmla="*/ 854376 h 4341716"/>
              <a:gd name="connsiteX353" fmla="*/ 1648858 w 9336686"/>
              <a:gd name="connsiteY353" fmla="*/ 854377 h 4341716"/>
              <a:gd name="connsiteX354" fmla="*/ 1777885 w 9336686"/>
              <a:gd name="connsiteY354" fmla="*/ 983404 h 4341716"/>
              <a:gd name="connsiteX355" fmla="*/ 1777885 w 9336686"/>
              <a:gd name="connsiteY355" fmla="*/ 1363756 h 4341716"/>
              <a:gd name="connsiteX356" fmla="*/ 1785353 w 9336686"/>
              <a:gd name="connsiteY356" fmla="*/ 1400749 h 4341716"/>
              <a:gd name="connsiteX357" fmla="*/ 1904241 w 9336686"/>
              <a:gd name="connsiteY357" fmla="*/ 1479553 h 4341716"/>
              <a:gd name="connsiteX358" fmla="*/ 2033268 w 9336686"/>
              <a:gd name="connsiteY358" fmla="*/ 1350526 h 4341716"/>
              <a:gd name="connsiteX359" fmla="*/ 2033268 w 9336686"/>
              <a:gd name="connsiteY359" fmla="*/ 2136650 h 4341716"/>
              <a:gd name="connsiteX360" fmla="*/ 2033269 w 9336686"/>
              <a:gd name="connsiteY360" fmla="*/ 580034 h 4341716"/>
              <a:gd name="connsiteX361" fmla="*/ 2162296 w 9336686"/>
              <a:gd name="connsiteY361" fmla="*/ 451007 h 4341716"/>
              <a:gd name="connsiteX362" fmla="*/ 2162295 w 9336686"/>
              <a:gd name="connsiteY362" fmla="*/ 451008 h 4341716"/>
              <a:gd name="connsiteX363" fmla="*/ 2291322 w 9336686"/>
              <a:gd name="connsiteY363" fmla="*/ 580035 h 4341716"/>
              <a:gd name="connsiteX364" fmla="*/ 2291322 w 9336686"/>
              <a:gd name="connsiteY364" fmla="*/ 2136650 h 4341716"/>
              <a:gd name="connsiteX365" fmla="*/ 2291323 w 9336686"/>
              <a:gd name="connsiteY365" fmla="*/ 563512 h 4341716"/>
              <a:gd name="connsiteX366" fmla="*/ 2301461 w 9336686"/>
              <a:gd name="connsiteY366" fmla="*/ 613731 h 4341716"/>
              <a:gd name="connsiteX367" fmla="*/ 2420349 w 9336686"/>
              <a:gd name="connsiteY367" fmla="*/ 692535 h 4341716"/>
              <a:gd name="connsiteX368" fmla="*/ 2539236 w 9336686"/>
              <a:gd name="connsiteY368" fmla="*/ 613731 h 4341716"/>
              <a:gd name="connsiteX369" fmla="*/ 2549000 w 9336686"/>
              <a:gd name="connsiteY369" fmla="*/ 565370 h 4341716"/>
              <a:gd name="connsiteX370" fmla="*/ 2549000 w 9336686"/>
              <a:gd name="connsiteY370" fmla="*/ 480031 h 4341716"/>
              <a:gd name="connsiteX371" fmla="*/ 2678027 w 9336686"/>
              <a:gd name="connsiteY371" fmla="*/ 351004 h 4341716"/>
              <a:gd name="connsiteX372" fmla="*/ 2678026 w 9336686"/>
              <a:gd name="connsiteY372" fmla="*/ 351005 h 4341716"/>
              <a:gd name="connsiteX373" fmla="*/ 2807053 w 9336686"/>
              <a:gd name="connsiteY373" fmla="*/ 480032 h 4341716"/>
              <a:gd name="connsiteX374" fmla="*/ 2807053 w 9336686"/>
              <a:gd name="connsiteY374" fmla="*/ 2136650 h 4341716"/>
              <a:gd name="connsiteX375" fmla="*/ 2807054 w 9336686"/>
              <a:gd name="connsiteY375" fmla="*/ 1074052 h 4341716"/>
              <a:gd name="connsiteX376" fmla="*/ 2817192 w 9336686"/>
              <a:gd name="connsiteY376" fmla="*/ 1124271 h 4341716"/>
              <a:gd name="connsiteX377" fmla="*/ 2936080 w 9336686"/>
              <a:gd name="connsiteY377" fmla="*/ 1203075 h 4341716"/>
              <a:gd name="connsiteX378" fmla="*/ 3054967 w 9336686"/>
              <a:gd name="connsiteY378" fmla="*/ 1124271 h 4341716"/>
              <a:gd name="connsiteX379" fmla="*/ 3058565 w 9336686"/>
              <a:gd name="connsiteY379" fmla="*/ 1106452 h 4341716"/>
              <a:gd name="connsiteX380" fmla="*/ 3058565 w 9336686"/>
              <a:gd name="connsiteY380" fmla="*/ 1017534 h 4341716"/>
              <a:gd name="connsiteX381" fmla="*/ 3187592 w 9336686"/>
              <a:gd name="connsiteY381" fmla="*/ 888507 h 4341716"/>
              <a:gd name="connsiteX382" fmla="*/ 3187591 w 9336686"/>
              <a:gd name="connsiteY382" fmla="*/ 888508 h 4341716"/>
              <a:gd name="connsiteX383" fmla="*/ 3316618 w 9336686"/>
              <a:gd name="connsiteY383" fmla="*/ 1017535 h 4341716"/>
              <a:gd name="connsiteX384" fmla="*/ 3316618 w 9336686"/>
              <a:gd name="connsiteY384" fmla="*/ 1087278 h 4341716"/>
              <a:gd name="connsiteX385" fmla="*/ 3324086 w 9336686"/>
              <a:gd name="connsiteY385" fmla="*/ 1124271 h 4341716"/>
              <a:gd name="connsiteX386" fmla="*/ 3442974 w 9336686"/>
              <a:gd name="connsiteY386" fmla="*/ 1203075 h 4341716"/>
              <a:gd name="connsiteX387" fmla="*/ 3561862 w 9336686"/>
              <a:gd name="connsiteY387" fmla="*/ 1124271 h 4341716"/>
              <a:gd name="connsiteX388" fmla="*/ 3571625 w 9336686"/>
              <a:gd name="connsiteY388" fmla="*/ 1075911 h 4341716"/>
              <a:gd name="connsiteX389" fmla="*/ 3571625 w 9336686"/>
              <a:gd name="connsiteY389" fmla="*/ 783111 h 4341716"/>
              <a:gd name="connsiteX390" fmla="*/ 3700652 w 9336686"/>
              <a:gd name="connsiteY390" fmla="*/ 654084 h 4341716"/>
              <a:gd name="connsiteX391" fmla="*/ 3700651 w 9336686"/>
              <a:gd name="connsiteY391" fmla="*/ 654085 h 4341716"/>
              <a:gd name="connsiteX392" fmla="*/ 3829678 w 9336686"/>
              <a:gd name="connsiteY392" fmla="*/ 783112 h 4341716"/>
              <a:gd name="connsiteX393" fmla="*/ 3829678 w 9336686"/>
              <a:gd name="connsiteY393" fmla="*/ 1405848 h 4341716"/>
              <a:gd name="connsiteX394" fmla="*/ 3845908 w 9336686"/>
              <a:gd name="connsiteY394" fmla="*/ 1432599 h 4341716"/>
              <a:gd name="connsiteX395" fmla="*/ 3945472 w 9336686"/>
              <a:gd name="connsiteY395" fmla="*/ 1479553 h 4341716"/>
              <a:gd name="connsiteX396" fmla="*/ 4036708 w 9336686"/>
              <a:gd name="connsiteY396" fmla="*/ 1441762 h 4341716"/>
              <a:gd name="connsiteX397" fmla="*/ 4062914 w 9336686"/>
              <a:gd name="connsiteY397" fmla="*/ 1402893 h 4341716"/>
              <a:gd name="connsiteX398" fmla="*/ 4062914 w 9336686"/>
              <a:gd name="connsiteY398" fmla="*/ 1326765 h 4341716"/>
              <a:gd name="connsiteX399" fmla="*/ 4141718 w 9336686"/>
              <a:gd name="connsiteY399" fmla="*/ 1207877 h 4341716"/>
              <a:gd name="connsiteX400" fmla="*/ 4185518 w 9336686"/>
              <a:gd name="connsiteY400" fmla="*/ 1199035 h 4341716"/>
              <a:gd name="connsiteX401" fmla="*/ 4185518 w 9336686"/>
              <a:gd name="connsiteY401" fmla="*/ 1197669 h 4341716"/>
              <a:gd name="connsiteX402" fmla="*/ 4208998 w 9336686"/>
              <a:gd name="connsiteY402" fmla="*/ 1195302 h 4341716"/>
              <a:gd name="connsiteX403" fmla="*/ 4308727 w 9336686"/>
              <a:gd name="connsiteY403" fmla="*/ 1109353 h 4341716"/>
              <a:gd name="connsiteX404" fmla="*/ 4316928 w 9336686"/>
              <a:gd name="connsiteY404" fmla="*/ 1062882 h 4341716"/>
              <a:gd name="connsiteX405" fmla="*/ 4316928 w 9336686"/>
              <a:gd name="connsiteY405" fmla="*/ 595713 h 4341716"/>
              <a:gd name="connsiteX406" fmla="*/ 4445955 w 9336686"/>
              <a:gd name="connsiteY406" fmla="*/ 466686 h 4341716"/>
              <a:gd name="connsiteX407" fmla="*/ 4445954 w 9336686"/>
              <a:gd name="connsiteY407" fmla="*/ 466685 h 4341716"/>
              <a:gd name="connsiteX408" fmla="*/ 4574981 w 9336686"/>
              <a:gd name="connsiteY408" fmla="*/ 595712 h 4341716"/>
              <a:gd name="connsiteX409" fmla="*/ 4574981 w 9336686"/>
              <a:gd name="connsiteY409" fmla="*/ 916347 h 4341716"/>
              <a:gd name="connsiteX410" fmla="*/ 4592149 w 9336686"/>
              <a:gd name="connsiteY410" fmla="*/ 944642 h 4341716"/>
              <a:gd name="connsiteX411" fmla="*/ 4691712 w 9336686"/>
              <a:gd name="connsiteY411" fmla="*/ 991596 h 4341716"/>
              <a:gd name="connsiteX412" fmla="*/ 4810600 w 9336686"/>
              <a:gd name="connsiteY412" fmla="*/ 912792 h 4341716"/>
              <a:gd name="connsiteX413" fmla="*/ 4816700 w 9336686"/>
              <a:gd name="connsiteY413" fmla="*/ 882576 h 4341716"/>
              <a:gd name="connsiteX414" fmla="*/ 4816700 w 9336686"/>
              <a:gd name="connsiteY414" fmla="*/ 275141 h 4341716"/>
              <a:gd name="connsiteX415" fmla="*/ 4945727 w 9336686"/>
              <a:gd name="connsiteY415" fmla="*/ 146114 h 4341716"/>
              <a:gd name="connsiteX416" fmla="*/ 4945726 w 9336686"/>
              <a:gd name="connsiteY416" fmla="*/ 146115 h 4341716"/>
              <a:gd name="connsiteX417" fmla="*/ 5074753 w 9336686"/>
              <a:gd name="connsiteY417" fmla="*/ 275142 h 4341716"/>
              <a:gd name="connsiteX418" fmla="*/ 5074753 w 9336686"/>
              <a:gd name="connsiteY418" fmla="*/ 386500 h 4341716"/>
              <a:gd name="connsiteX419" fmla="*/ 5076579 w 9336686"/>
              <a:gd name="connsiteY419" fmla="*/ 395545 h 4341716"/>
              <a:gd name="connsiteX420" fmla="*/ 5195465 w 9336686"/>
              <a:gd name="connsiteY420" fmla="*/ 474349 h 4341716"/>
              <a:gd name="connsiteX421" fmla="*/ 5314353 w 9336686"/>
              <a:gd name="connsiteY421" fmla="*/ 395545 h 4341716"/>
              <a:gd name="connsiteX422" fmla="*/ 5318490 w 9336686"/>
              <a:gd name="connsiteY422" fmla="*/ 375052 h 4341716"/>
              <a:gd name="connsiteX423" fmla="*/ 5318490 w 9336686"/>
              <a:gd name="connsiteY423" fmla="*/ 129027 h 4341716"/>
              <a:gd name="connsiteX424" fmla="*/ 5447517 w 9336686"/>
              <a:gd name="connsiteY42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8 w 9336686"/>
              <a:gd name="connsiteY358" fmla="*/ 2136650 h 4341716"/>
              <a:gd name="connsiteX359" fmla="*/ 2033269 w 9336686"/>
              <a:gd name="connsiteY359" fmla="*/ 580034 h 4341716"/>
              <a:gd name="connsiteX360" fmla="*/ 2162296 w 9336686"/>
              <a:gd name="connsiteY360" fmla="*/ 451007 h 4341716"/>
              <a:gd name="connsiteX361" fmla="*/ 2162295 w 9336686"/>
              <a:gd name="connsiteY361" fmla="*/ 451008 h 4341716"/>
              <a:gd name="connsiteX362" fmla="*/ 2291322 w 9336686"/>
              <a:gd name="connsiteY362" fmla="*/ 580035 h 4341716"/>
              <a:gd name="connsiteX363" fmla="*/ 2291322 w 9336686"/>
              <a:gd name="connsiteY363" fmla="*/ 2136650 h 4341716"/>
              <a:gd name="connsiteX364" fmla="*/ 2291323 w 9336686"/>
              <a:gd name="connsiteY364" fmla="*/ 563512 h 4341716"/>
              <a:gd name="connsiteX365" fmla="*/ 2301461 w 9336686"/>
              <a:gd name="connsiteY365" fmla="*/ 613731 h 4341716"/>
              <a:gd name="connsiteX366" fmla="*/ 2420349 w 9336686"/>
              <a:gd name="connsiteY366" fmla="*/ 692535 h 4341716"/>
              <a:gd name="connsiteX367" fmla="*/ 2539236 w 9336686"/>
              <a:gd name="connsiteY367" fmla="*/ 613731 h 4341716"/>
              <a:gd name="connsiteX368" fmla="*/ 2549000 w 9336686"/>
              <a:gd name="connsiteY368" fmla="*/ 565370 h 4341716"/>
              <a:gd name="connsiteX369" fmla="*/ 2549000 w 9336686"/>
              <a:gd name="connsiteY369" fmla="*/ 480031 h 4341716"/>
              <a:gd name="connsiteX370" fmla="*/ 2678027 w 9336686"/>
              <a:gd name="connsiteY370" fmla="*/ 351004 h 4341716"/>
              <a:gd name="connsiteX371" fmla="*/ 2678026 w 9336686"/>
              <a:gd name="connsiteY371" fmla="*/ 351005 h 4341716"/>
              <a:gd name="connsiteX372" fmla="*/ 2807053 w 9336686"/>
              <a:gd name="connsiteY372" fmla="*/ 480032 h 4341716"/>
              <a:gd name="connsiteX373" fmla="*/ 2807053 w 9336686"/>
              <a:gd name="connsiteY373" fmla="*/ 2136650 h 4341716"/>
              <a:gd name="connsiteX374" fmla="*/ 2807054 w 9336686"/>
              <a:gd name="connsiteY374" fmla="*/ 1074052 h 4341716"/>
              <a:gd name="connsiteX375" fmla="*/ 2817192 w 9336686"/>
              <a:gd name="connsiteY375" fmla="*/ 1124271 h 4341716"/>
              <a:gd name="connsiteX376" fmla="*/ 2936080 w 9336686"/>
              <a:gd name="connsiteY376" fmla="*/ 1203075 h 4341716"/>
              <a:gd name="connsiteX377" fmla="*/ 3054967 w 9336686"/>
              <a:gd name="connsiteY377" fmla="*/ 1124271 h 4341716"/>
              <a:gd name="connsiteX378" fmla="*/ 3058565 w 9336686"/>
              <a:gd name="connsiteY378" fmla="*/ 1106452 h 4341716"/>
              <a:gd name="connsiteX379" fmla="*/ 3058565 w 9336686"/>
              <a:gd name="connsiteY379" fmla="*/ 1017534 h 4341716"/>
              <a:gd name="connsiteX380" fmla="*/ 3187592 w 9336686"/>
              <a:gd name="connsiteY380" fmla="*/ 888507 h 4341716"/>
              <a:gd name="connsiteX381" fmla="*/ 3187591 w 9336686"/>
              <a:gd name="connsiteY381" fmla="*/ 888508 h 4341716"/>
              <a:gd name="connsiteX382" fmla="*/ 3316618 w 9336686"/>
              <a:gd name="connsiteY382" fmla="*/ 1017535 h 4341716"/>
              <a:gd name="connsiteX383" fmla="*/ 3316618 w 9336686"/>
              <a:gd name="connsiteY383" fmla="*/ 1087278 h 4341716"/>
              <a:gd name="connsiteX384" fmla="*/ 3324086 w 9336686"/>
              <a:gd name="connsiteY384" fmla="*/ 1124271 h 4341716"/>
              <a:gd name="connsiteX385" fmla="*/ 3442974 w 9336686"/>
              <a:gd name="connsiteY385" fmla="*/ 1203075 h 4341716"/>
              <a:gd name="connsiteX386" fmla="*/ 3561862 w 9336686"/>
              <a:gd name="connsiteY386" fmla="*/ 1124271 h 4341716"/>
              <a:gd name="connsiteX387" fmla="*/ 3571625 w 9336686"/>
              <a:gd name="connsiteY387" fmla="*/ 1075911 h 4341716"/>
              <a:gd name="connsiteX388" fmla="*/ 3571625 w 9336686"/>
              <a:gd name="connsiteY388" fmla="*/ 783111 h 4341716"/>
              <a:gd name="connsiteX389" fmla="*/ 3700652 w 9336686"/>
              <a:gd name="connsiteY389" fmla="*/ 654084 h 4341716"/>
              <a:gd name="connsiteX390" fmla="*/ 3700651 w 9336686"/>
              <a:gd name="connsiteY390" fmla="*/ 654085 h 4341716"/>
              <a:gd name="connsiteX391" fmla="*/ 3829678 w 9336686"/>
              <a:gd name="connsiteY391" fmla="*/ 783112 h 4341716"/>
              <a:gd name="connsiteX392" fmla="*/ 3829678 w 9336686"/>
              <a:gd name="connsiteY392" fmla="*/ 1405848 h 4341716"/>
              <a:gd name="connsiteX393" fmla="*/ 3845908 w 9336686"/>
              <a:gd name="connsiteY393" fmla="*/ 1432599 h 4341716"/>
              <a:gd name="connsiteX394" fmla="*/ 3945472 w 9336686"/>
              <a:gd name="connsiteY394" fmla="*/ 1479553 h 4341716"/>
              <a:gd name="connsiteX395" fmla="*/ 4036708 w 9336686"/>
              <a:gd name="connsiteY395" fmla="*/ 1441762 h 4341716"/>
              <a:gd name="connsiteX396" fmla="*/ 4062914 w 9336686"/>
              <a:gd name="connsiteY396" fmla="*/ 1402893 h 4341716"/>
              <a:gd name="connsiteX397" fmla="*/ 4062914 w 9336686"/>
              <a:gd name="connsiteY397" fmla="*/ 1326765 h 4341716"/>
              <a:gd name="connsiteX398" fmla="*/ 4141718 w 9336686"/>
              <a:gd name="connsiteY398" fmla="*/ 1207877 h 4341716"/>
              <a:gd name="connsiteX399" fmla="*/ 4185518 w 9336686"/>
              <a:gd name="connsiteY399" fmla="*/ 1199035 h 4341716"/>
              <a:gd name="connsiteX400" fmla="*/ 4185518 w 9336686"/>
              <a:gd name="connsiteY400" fmla="*/ 1197669 h 4341716"/>
              <a:gd name="connsiteX401" fmla="*/ 4208998 w 9336686"/>
              <a:gd name="connsiteY401" fmla="*/ 1195302 h 4341716"/>
              <a:gd name="connsiteX402" fmla="*/ 4308727 w 9336686"/>
              <a:gd name="connsiteY402" fmla="*/ 1109353 h 4341716"/>
              <a:gd name="connsiteX403" fmla="*/ 4316928 w 9336686"/>
              <a:gd name="connsiteY403" fmla="*/ 1062882 h 4341716"/>
              <a:gd name="connsiteX404" fmla="*/ 4316928 w 9336686"/>
              <a:gd name="connsiteY404" fmla="*/ 595713 h 4341716"/>
              <a:gd name="connsiteX405" fmla="*/ 4445955 w 9336686"/>
              <a:gd name="connsiteY405" fmla="*/ 466686 h 4341716"/>
              <a:gd name="connsiteX406" fmla="*/ 4445954 w 9336686"/>
              <a:gd name="connsiteY406" fmla="*/ 466685 h 4341716"/>
              <a:gd name="connsiteX407" fmla="*/ 4574981 w 9336686"/>
              <a:gd name="connsiteY407" fmla="*/ 595712 h 4341716"/>
              <a:gd name="connsiteX408" fmla="*/ 4574981 w 9336686"/>
              <a:gd name="connsiteY408" fmla="*/ 916347 h 4341716"/>
              <a:gd name="connsiteX409" fmla="*/ 4592149 w 9336686"/>
              <a:gd name="connsiteY409" fmla="*/ 944642 h 4341716"/>
              <a:gd name="connsiteX410" fmla="*/ 4691712 w 9336686"/>
              <a:gd name="connsiteY410" fmla="*/ 991596 h 4341716"/>
              <a:gd name="connsiteX411" fmla="*/ 4810600 w 9336686"/>
              <a:gd name="connsiteY411" fmla="*/ 912792 h 4341716"/>
              <a:gd name="connsiteX412" fmla="*/ 4816700 w 9336686"/>
              <a:gd name="connsiteY412" fmla="*/ 882576 h 4341716"/>
              <a:gd name="connsiteX413" fmla="*/ 4816700 w 9336686"/>
              <a:gd name="connsiteY413" fmla="*/ 275141 h 4341716"/>
              <a:gd name="connsiteX414" fmla="*/ 4945727 w 9336686"/>
              <a:gd name="connsiteY414" fmla="*/ 146114 h 4341716"/>
              <a:gd name="connsiteX415" fmla="*/ 4945726 w 9336686"/>
              <a:gd name="connsiteY415" fmla="*/ 146115 h 4341716"/>
              <a:gd name="connsiteX416" fmla="*/ 5074753 w 9336686"/>
              <a:gd name="connsiteY416" fmla="*/ 275142 h 4341716"/>
              <a:gd name="connsiteX417" fmla="*/ 5074753 w 9336686"/>
              <a:gd name="connsiteY417" fmla="*/ 386500 h 4341716"/>
              <a:gd name="connsiteX418" fmla="*/ 5076579 w 9336686"/>
              <a:gd name="connsiteY418" fmla="*/ 395545 h 4341716"/>
              <a:gd name="connsiteX419" fmla="*/ 5195465 w 9336686"/>
              <a:gd name="connsiteY419" fmla="*/ 474349 h 4341716"/>
              <a:gd name="connsiteX420" fmla="*/ 5314353 w 9336686"/>
              <a:gd name="connsiteY420" fmla="*/ 395545 h 4341716"/>
              <a:gd name="connsiteX421" fmla="*/ 5318490 w 9336686"/>
              <a:gd name="connsiteY421" fmla="*/ 375052 h 4341716"/>
              <a:gd name="connsiteX422" fmla="*/ 5318490 w 9336686"/>
              <a:gd name="connsiteY422" fmla="*/ 129027 h 4341716"/>
              <a:gd name="connsiteX423" fmla="*/ 5447517 w 9336686"/>
              <a:gd name="connsiteY423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8 w 9336686"/>
              <a:gd name="connsiteY357" fmla="*/ 2136650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2 w 9336686"/>
              <a:gd name="connsiteY362" fmla="*/ 2136650 h 4341716"/>
              <a:gd name="connsiteX363" fmla="*/ 2291323 w 9336686"/>
              <a:gd name="connsiteY363" fmla="*/ 563512 h 4341716"/>
              <a:gd name="connsiteX364" fmla="*/ 2301461 w 9336686"/>
              <a:gd name="connsiteY364" fmla="*/ 613731 h 4341716"/>
              <a:gd name="connsiteX365" fmla="*/ 2420349 w 9336686"/>
              <a:gd name="connsiteY365" fmla="*/ 692535 h 4341716"/>
              <a:gd name="connsiteX366" fmla="*/ 2539236 w 9336686"/>
              <a:gd name="connsiteY366" fmla="*/ 613731 h 4341716"/>
              <a:gd name="connsiteX367" fmla="*/ 2549000 w 9336686"/>
              <a:gd name="connsiteY367" fmla="*/ 565370 h 4341716"/>
              <a:gd name="connsiteX368" fmla="*/ 2549000 w 9336686"/>
              <a:gd name="connsiteY368" fmla="*/ 480031 h 4341716"/>
              <a:gd name="connsiteX369" fmla="*/ 2678027 w 9336686"/>
              <a:gd name="connsiteY369" fmla="*/ 351004 h 4341716"/>
              <a:gd name="connsiteX370" fmla="*/ 2678026 w 9336686"/>
              <a:gd name="connsiteY370" fmla="*/ 351005 h 4341716"/>
              <a:gd name="connsiteX371" fmla="*/ 2807053 w 9336686"/>
              <a:gd name="connsiteY371" fmla="*/ 480032 h 4341716"/>
              <a:gd name="connsiteX372" fmla="*/ 2807053 w 9336686"/>
              <a:gd name="connsiteY372" fmla="*/ 2136650 h 4341716"/>
              <a:gd name="connsiteX373" fmla="*/ 2807054 w 9336686"/>
              <a:gd name="connsiteY373" fmla="*/ 1074052 h 4341716"/>
              <a:gd name="connsiteX374" fmla="*/ 2817192 w 9336686"/>
              <a:gd name="connsiteY374" fmla="*/ 1124271 h 4341716"/>
              <a:gd name="connsiteX375" fmla="*/ 2936080 w 9336686"/>
              <a:gd name="connsiteY375" fmla="*/ 1203075 h 4341716"/>
              <a:gd name="connsiteX376" fmla="*/ 3054967 w 9336686"/>
              <a:gd name="connsiteY376" fmla="*/ 1124271 h 4341716"/>
              <a:gd name="connsiteX377" fmla="*/ 3058565 w 9336686"/>
              <a:gd name="connsiteY377" fmla="*/ 1106452 h 4341716"/>
              <a:gd name="connsiteX378" fmla="*/ 3058565 w 9336686"/>
              <a:gd name="connsiteY378" fmla="*/ 1017534 h 4341716"/>
              <a:gd name="connsiteX379" fmla="*/ 3187592 w 9336686"/>
              <a:gd name="connsiteY379" fmla="*/ 888507 h 4341716"/>
              <a:gd name="connsiteX380" fmla="*/ 3187591 w 9336686"/>
              <a:gd name="connsiteY380" fmla="*/ 888508 h 4341716"/>
              <a:gd name="connsiteX381" fmla="*/ 3316618 w 9336686"/>
              <a:gd name="connsiteY381" fmla="*/ 1017535 h 4341716"/>
              <a:gd name="connsiteX382" fmla="*/ 3316618 w 9336686"/>
              <a:gd name="connsiteY382" fmla="*/ 1087278 h 4341716"/>
              <a:gd name="connsiteX383" fmla="*/ 3324086 w 9336686"/>
              <a:gd name="connsiteY383" fmla="*/ 1124271 h 4341716"/>
              <a:gd name="connsiteX384" fmla="*/ 3442974 w 9336686"/>
              <a:gd name="connsiteY384" fmla="*/ 1203075 h 4341716"/>
              <a:gd name="connsiteX385" fmla="*/ 3561862 w 9336686"/>
              <a:gd name="connsiteY385" fmla="*/ 1124271 h 4341716"/>
              <a:gd name="connsiteX386" fmla="*/ 3571625 w 9336686"/>
              <a:gd name="connsiteY386" fmla="*/ 1075911 h 4341716"/>
              <a:gd name="connsiteX387" fmla="*/ 3571625 w 9336686"/>
              <a:gd name="connsiteY387" fmla="*/ 783111 h 4341716"/>
              <a:gd name="connsiteX388" fmla="*/ 3700652 w 9336686"/>
              <a:gd name="connsiteY388" fmla="*/ 654084 h 4341716"/>
              <a:gd name="connsiteX389" fmla="*/ 3700651 w 9336686"/>
              <a:gd name="connsiteY389" fmla="*/ 654085 h 4341716"/>
              <a:gd name="connsiteX390" fmla="*/ 3829678 w 9336686"/>
              <a:gd name="connsiteY390" fmla="*/ 783112 h 4341716"/>
              <a:gd name="connsiteX391" fmla="*/ 3829678 w 9336686"/>
              <a:gd name="connsiteY391" fmla="*/ 1405848 h 4341716"/>
              <a:gd name="connsiteX392" fmla="*/ 3845908 w 9336686"/>
              <a:gd name="connsiteY392" fmla="*/ 1432599 h 4341716"/>
              <a:gd name="connsiteX393" fmla="*/ 3945472 w 9336686"/>
              <a:gd name="connsiteY393" fmla="*/ 1479553 h 4341716"/>
              <a:gd name="connsiteX394" fmla="*/ 4036708 w 9336686"/>
              <a:gd name="connsiteY394" fmla="*/ 1441762 h 4341716"/>
              <a:gd name="connsiteX395" fmla="*/ 4062914 w 9336686"/>
              <a:gd name="connsiteY395" fmla="*/ 1402893 h 4341716"/>
              <a:gd name="connsiteX396" fmla="*/ 4062914 w 9336686"/>
              <a:gd name="connsiteY396" fmla="*/ 1326765 h 4341716"/>
              <a:gd name="connsiteX397" fmla="*/ 4141718 w 9336686"/>
              <a:gd name="connsiteY397" fmla="*/ 1207877 h 4341716"/>
              <a:gd name="connsiteX398" fmla="*/ 4185518 w 9336686"/>
              <a:gd name="connsiteY398" fmla="*/ 1199035 h 4341716"/>
              <a:gd name="connsiteX399" fmla="*/ 4185518 w 9336686"/>
              <a:gd name="connsiteY399" fmla="*/ 1197669 h 4341716"/>
              <a:gd name="connsiteX400" fmla="*/ 4208998 w 9336686"/>
              <a:gd name="connsiteY400" fmla="*/ 1195302 h 4341716"/>
              <a:gd name="connsiteX401" fmla="*/ 4308727 w 9336686"/>
              <a:gd name="connsiteY401" fmla="*/ 1109353 h 4341716"/>
              <a:gd name="connsiteX402" fmla="*/ 4316928 w 9336686"/>
              <a:gd name="connsiteY402" fmla="*/ 1062882 h 4341716"/>
              <a:gd name="connsiteX403" fmla="*/ 4316928 w 9336686"/>
              <a:gd name="connsiteY403" fmla="*/ 595713 h 4341716"/>
              <a:gd name="connsiteX404" fmla="*/ 4445955 w 9336686"/>
              <a:gd name="connsiteY404" fmla="*/ 466686 h 4341716"/>
              <a:gd name="connsiteX405" fmla="*/ 4445954 w 9336686"/>
              <a:gd name="connsiteY405" fmla="*/ 466685 h 4341716"/>
              <a:gd name="connsiteX406" fmla="*/ 4574981 w 9336686"/>
              <a:gd name="connsiteY406" fmla="*/ 595712 h 4341716"/>
              <a:gd name="connsiteX407" fmla="*/ 4574981 w 9336686"/>
              <a:gd name="connsiteY407" fmla="*/ 916347 h 4341716"/>
              <a:gd name="connsiteX408" fmla="*/ 4592149 w 9336686"/>
              <a:gd name="connsiteY408" fmla="*/ 944642 h 4341716"/>
              <a:gd name="connsiteX409" fmla="*/ 4691712 w 9336686"/>
              <a:gd name="connsiteY409" fmla="*/ 991596 h 4341716"/>
              <a:gd name="connsiteX410" fmla="*/ 4810600 w 9336686"/>
              <a:gd name="connsiteY410" fmla="*/ 912792 h 4341716"/>
              <a:gd name="connsiteX411" fmla="*/ 4816700 w 9336686"/>
              <a:gd name="connsiteY411" fmla="*/ 882576 h 4341716"/>
              <a:gd name="connsiteX412" fmla="*/ 4816700 w 9336686"/>
              <a:gd name="connsiteY412" fmla="*/ 275141 h 4341716"/>
              <a:gd name="connsiteX413" fmla="*/ 4945727 w 9336686"/>
              <a:gd name="connsiteY413" fmla="*/ 146114 h 4341716"/>
              <a:gd name="connsiteX414" fmla="*/ 4945726 w 9336686"/>
              <a:gd name="connsiteY414" fmla="*/ 146115 h 4341716"/>
              <a:gd name="connsiteX415" fmla="*/ 5074753 w 9336686"/>
              <a:gd name="connsiteY415" fmla="*/ 275142 h 4341716"/>
              <a:gd name="connsiteX416" fmla="*/ 5074753 w 9336686"/>
              <a:gd name="connsiteY416" fmla="*/ 386500 h 4341716"/>
              <a:gd name="connsiteX417" fmla="*/ 5076579 w 9336686"/>
              <a:gd name="connsiteY417" fmla="*/ 395545 h 4341716"/>
              <a:gd name="connsiteX418" fmla="*/ 5195465 w 9336686"/>
              <a:gd name="connsiteY418" fmla="*/ 474349 h 4341716"/>
              <a:gd name="connsiteX419" fmla="*/ 5314353 w 9336686"/>
              <a:gd name="connsiteY419" fmla="*/ 395545 h 4341716"/>
              <a:gd name="connsiteX420" fmla="*/ 5318490 w 9336686"/>
              <a:gd name="connsiteY420" fmla="*/ 375052 h 4341716"/>
              <a:gd name="connsiteX421" fmla="*/ 5318490 w 9336686"/>
              <a:gd name="connsiteY421" fmla="*/ 129027 h 4341716"/>
              <a:gd name="connsiteX422" fmla="*/ 5447517 w 9336686"/>
              <a:gd name="connsiteY422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3 w 9336686"/>
              <a:gd name="connsiteY371" fmla="*/ 2136650 h 4341716"/>
              <a:gd name="connsiteX372" fmla="*/ 2807054 w 9336686"/>
              <a:gd name="connsiteY372" fmla="*/ 1074052 h 4341716"/>
              <a:gd name="connsiteX373" fmla="*/ 2817192 w 9336686"/>
              <a:gd name="connsiteY373" fmla="*/ 1124271 h 4341716"/>
              <a:gd name="connsiteX374" fmla="*/ 2936080 w 9336686"/>
              <a:gd name="connsiteY374" fmla="*/ 1203075 h 4341716"/>
              <a:gd name="connsiteX375" fmla="*/ 3054967 w 9336686"/>
              <a:gd name="connsiteY375" fmla="*/ 1124271 h 4341716"/>
              <a:gd name="connsiteX376" fmla="*/ 3058565 w 9336686"/>
              <a:gd name="connsiteY376" fmla="*/ 1106452 h 4341716"/>
              <a:gd name="connsiteX377" fmla="*/ 3058565 w 9336686"/>
              <a:gd name="connsiteY377" fmla="*/ 1017534 h 4341716"/>
              <a:gd name="connsiteX378" fmla="*/ 3187592 w 9336686"/>
              <a:gd name="connsiteY378" fmla="*/ 888507 h 4341716"/>
              <a:gd name="connsiteX379" fmla="*/ 3187591 w 9336686"/>
              <a:gd name="connsiteY379" fmla="*/ 888508 h 4341716"/>
              <a:gd name="connsiteX380" fmla="*/ 3316618 w 9336686"/>
              <a:gd name="connsiteY380" fmla="*/ 1017535 h 4341716"/>
              <a:gd name="connsiteX381" fmla="*/ 3316618 w 9336686"/>
              <a:gd name="connsiteY381" fmla="*/ 1087278 h 4341716"/>
              <a:gd name="connsiteX382" fmla="*/ 3324086 w 9336686"/>
              <a:gd name="connsiteY382" fmla="*/ 1124271 h 4341716"/>
              <a:gd name="connsiteX383" fmla="*/ 3442974 w 9336686"/>
              <a:gd name="connsiteY383" fmla="*/ 1203075 h 4341716"/>
              <a:gd name="connsiteX384" fmla="*/ 3561862 w 9336686"/>
              <a:gd name="connsiteY384" fmla="*/ 1124271 h 4341716"/>
              <a:gd name="connsiteX385" fmla="*/ 3571625 w 9336686"/>
              <a:gd name="connsiteY385" fmla="*/ 1075911 h 4341716"/>
              <a:gd name="connsiteX386" fmla="*/ 3571625 w 9336686"/>
              <a:gd name="connsiteY386" fmla="*/ 783111 h 4341716"/>
              <a:gd name="connsiteX387" fmla="*/ 3700652 w 9336686"/>
              <a:gd name="connsiteY387" fmla="*/ 654084 h 4341716"/>
              <a:gd name="connsiteX388" fmla="*/ 3700651 w 9336686"/>
              <a:gd name="connsiteY388" fmla="*/ 654085 h 4341716"/>
              <a:gd name="connsiteX389" fmla="*/ 3829678 w 9336686"/>
              <a:gd name="connsiteY389" fmla="*/ 783112 h 4341716"/>
              <a:gd name="connsiteX390" fmla="*/ 3829678 w 9336686"/>
              <a:gd name="connsiteY390" fmla="*/ 1405848 h 4341716"/>
              <a:gd name="connsiteX391" fmla="*/ 3845908 w 9336686"/>
              <a:gd name="connsiteY391" fmla="*/ 1432599 h 4341716"/>
              <a:gd name="connsiteX392" fmla="*/ 3945472 w 9336686"/>
              <a:gd name="connsiteY392" fmla="*/ 1479553 h 4341716"/>
              <a:gd name="connsiteX393" fmla="*/ 4036708 w 9336686"/>
              <a:gd name="connsiteY393" fmla="*/ 1441762 h 4341716"/>
              <a:gd name="connsiteX394" fmla="*/ 4062914 w 9336686"/>
              <a:gd name="connsiteY394" fmla="*/ 1402893 h 4341716"/>
              <a:gd name="connsiteX395" fmla="*/ 4062914 w 9336686"/>
              <a:gd name="connsiteY395" fmla="*/ 1326765 h 4341716"/>
              <a:gd name="connsiteX396" fmla="*/ 4141718 w 9336686"/>
              <a:gd name="connsiteY396" fmla="*/ 1207877 h 4341716"/>
              <a:gd name="connsiteX397" fmla="*/ 4185518 w 9336686"/>
              <a:gd name="connsiteY397" fmla="*/ 1199035 h 4341716"/>
              <a:gd name="connsiteX398" fmla="*/ 4185518 w 9336686"/>
              <a:gd name="connsiteY398" fmla="*/ 1197669 h 4341716"/>
              <a:gd name="connsiteX399" fmla="*/ 4208998 w 9336686"/>
              <a:gd name="connsiteY399" fmla="*/ 1195302 h 4341716"/>
              <a:gd name="connsiteX400" fmla="*/ 4308727 w 9336686"/>
              <a:gd name="connsiteY400" fmla="*/ 1109353 h 4341716"/>
              <a:gd name="connsiteX401" fmla="*/ 4316928 w 9336686"/>
              <a:gd name="connsiteY401" fmla="*/ 1062882 h 4341716"/>
              <a:gd name="connsiteX402" fmla="*/ 4316928 w 9336686"/>
              <a:gd name="connsiteY402" fmla="*/ 595713 h 4341716"/>
              <a:gd name="connsiteX403" fmla="*/ 4445955 w 9336686"/>
              <a:gd name="connsiteY403" fmla="*/ 466686 h 4341716"/>
              <a:gd name="connsiteX404" fmla="*/ 4445954 w 9336686"/>
              <a:gd name="connsiteY404" fmla="*/ 466685 h 4341716"/>
              <a:gd name="connsiteX405" fmla="*/ 4574981 w 9336686"/>
              <a:gd name="connsiteY405" fmla="*/ 595712 h 4341716"/>
              <a:gd name="connsiteX406" fmla="*/ 4574981 w 9336686"/>
              <a:gd name="connsiteY406" fmla="*/ 916347 h 4341716"/>
              <a:gd name="connsiteX407" fmla="*/ 4592149 w 9336686"/>
              <a:gd name="connsiteY407" fmla="*/ 944642 h 4341716"/>
              <a:gd name="connsiteX408" fmla="*/ 4691712 w 9336686"/>
              <a:gd name="connsiteY408" fmla="*/ 991596 h 4341716"/>
              <a:gd name="connsiteX409" fmla="*/ 4810600 w 9336686"/>
              <a:gd name="connsiteY409" fmla="*/ 912792 h 4341716"/>
              <a:gd name="connsiteX410" fmla="*/ 4816700 w 9336686"/>
              <a:gd name="connsiteY410" fmla="*/ 882576 h 4341716"/>
              <a:gd name="connsiteX411" fmla="*/ 4816700 w 9336686"/>
              <a:gd name="connsiteY411" fmla="*/ 275141 h 4341716"/>
              <a:gd name="connsiteX412" fmla="*/ 4945727 w 9336686"/>
              <a:gd name="connsiteY412" fmla="*/ 146114 h 4341716"/>
              <a:gd name="connsiteX413" fmla="*/ 4945726 w 9336686"/>
              <a:gd name="connsiteY413" fmla="*/ 146115 h 4341716"/>
              <a:gd name="connsiteX414" fmla="*/ 5074753 w 9336686"/>
              <a:gd name="connsiteY414" fmla="*/ 275142 h 4341716"/>
              <a:gd name="connsiteX415" fmla="*/ 5074753 w 9336686"/>
              <a:gd name="connsiteY415" fmla="*/ 386500 h 4341716"/>
              <a:gd name="connsiteX416" fmla="*/ 5076579 w 9336686"/>
              <a:gd name="connsiteY416" fmla="*/ 395545 h 4341716"/>
              <a:gd name="connsiteX417" fmla="*/ 5195465 w 9336686"/>
              <a:gd name="connsiteY417" fmla="*/ 474349 h 4341716"/>
              <a:gd name="connsiteX418" fmla="*/ 5314353 w 9336686"/>
              <a:gd name="connsiteY418" fmla="*/ 395545 h 4341716"/>
              <a:gd name="connsiteX419" fmla="*/ 5318490 w 9336686"/>
              <a:gd name="connsiteY419" fmla="*/ 375052 h 4341716"/>
              <a:gd name="connsiteX420" fmla="*/ 5318490 w 9336686"/>
              <a:gd name="connsiteY420" fmla="*/ 129027 h 4341716"/>
              <a:gd name="connsiteX421" fmla="*/ 5447517 w 9336686"/>
              <a:gd name="connsiteY421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4248149 w 9336686"/>
              <a:gd name="connsiteY1" fmla="*/ 239166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4743449 w 9336686"/>
              <a:gd name="connsiteY1" fmla="*/ 252501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1 w 9336686"/>
              <a:gd name="connsiteY183" fmla="*/ 3267664 h 4341716"/>
              <a:gd name="connsiteX184" fmla="*/ 6519493 w 9336686"/>
              <a:gd name="connsiteY184" fmla="*/ 3217445 h 4341716"/>
              <a:gd name="connsiteX185" fmla="*/ 6400605 w 9336686"/>
              <a:gd name="connsiteY185" fmla="*/ 3138641 h 4341716"/>
              <a:gd name="connsiteX186" fmla="*/ 6281718 w 9336686"/>
              <a:gd name="connsiteY186" fmla="*/ 3217445 h 4341716"/>
              <a:gd name="connsiteX187" fmla="*/ 6278120 w 9336686"/>
              <a:gd name="connsiteY187" fmla="*/ 3235264 h 4341716"/>
              <a:gd name="connsiteX188" fmla="*/ 6278120 w 9336686"/>
              <a:gd name="connsiteY188" fmla="*/ 3324182 h 4341716"/>
              <a:gd name="connsiteX189" fmla="*/ 6149093 w 9336686"/>
              <a:gd name="connsiteY189" fmla="*/ 3453209 h 4341716"/>
              <a:gd name="connsiteX190" fmla="*/ 6149094 w 9336686"/>
              <a:gd name="connsiteY190" fmla="*/ 3453208 h 4341716"/>
              <a:gd name="connsiteX191" fmla="*/ 6020067 w 9336686"/>
              <a:gd name="connsiteY191" fmla="*/ 3324181 h 4341716"/>
              <a:gd name="connsiteX192" fmla="*/ 6020067 w 9336686"/>
              <a:gd name="connsiteY192" fmla="*/ 3254438 h 4341716"/>
              <a:gd name="connsiteX193" fmla="*/ 6012599 w 9336686"/>
              <a:gd name="connsiteY193" fmla="*/ 3217445 h 4341716"/>
              <a:gd name="connsiteX194" fmla="*/ 5893711 w 9336686"/>
              <a:gd name="connsiteY194" fmla="*/ 3138641 h 4341716"/>
              <a:gd name="connsiteX195" fmla="*/ 5774823 w 9336686"/>
              <a:gd name="connsiteY195" fmla="*/ 3217445 h 4341716"/>
              <a:gd name="connsiteX196" fmla="*/ 5765060 w 9336686"/>
              <a:gd name="connsiteY196" fmla="*/ 3265805 h 4341716"/>
              <a:gd name="connsiteX197" fmla="*/ 5765060 w 9336686"/>
              <a:gd name="connsiteY197" fmla="*/ 3558605 h 4341716"/>
              <a:gd name="connsiteX198" fmla="*/ 5636033 w 9336686"/>
              <a:gd name="connsiteY198" fmla="*/ 3687632 h 4341716"/>
              <a:gd name="connsiteX199" fmla="*/ 5636034 w 9336686"/>
              <a:gd name="connsiteY199" fmla="*/ 3687631 h 4341716"/>
              <a:gd name="connsiteX200" fmla="*/ 5507007 w 9336686"/>
              <a:gd name="connsiteY200" fmla="*/ 3558604 h 4341716"/>
              <a:gd name="connsiteX201" fmla="*/ 5507007 w 9336686"/>
              <a:gd name="connsiteY201" fmla="*/ 2935868 h 4341716"/>
              <a:gd name="connsiteX202" fmla="*/ 5490777 w 9336686"/>
              <a:gd name="connsiteY202" fmla="*/ 2909117 h 4341716"/>
              <a:gd name="connsiteX203" fmla="*/ 5391213 w 9336686"/>
              <a:gd name="connsiteY203" fmla="*/ 2862163 h 4341716"/>
              <a:gd name="connsiteX204" fmla="*/ 5299977 w 9336686"/>
              <a:gd name="connsiteY204" fmla="*/ 2899954 h 4341716"/>
              <a:gd name="connsiteX205" fmla="*/ 5273771 w 9336686"/>
              <a:gd name="connsiteY205" fmla="*/ 2938823 h 4341716"/>
              <a:gd name="connsiteX206" fmla="*/ 5273771 w 9336686"/>
              <a:gd name="connsiteY206" fmla="*/ 3014951 h 4341716"/>
              <a:gd name="connsiteX207" fmla="*/ 5194967 w 9336686"/>
              <a:gd name="connsiteY207" fmla="*/ 3133839 h 4341716"/>
              <a:gd name="connsiteX208" fmla="*/ 5151167 w 9336686"/>
              <a:gd name="connsiteY208" fmla="*/ 3142681 h 4341716"/>
              <a:gd name="connsiteX209" fmla="*/ 5151167 w 9336686"/>
              <a:gd name="connsiteY209" fmla="*/ 3144047 h 4341716"/>
              <a:gd name="connsiteX210" fmla="*/ 5127687 w 9336686"/>
              <a:gd name="connsiteY210" fmla="*/ 3146414 h 4341716"/>
              <a:gd name="connsiteX211" fmla="*/ 5027958 w 9336686"/>
              <a:gd name="connsiteY211" fmla="*/ 3232363 h 4341716"/>
              <a:gd name="connsiteX212" fmla="*/ 5019757 w 9336686"/>
              <a:gd name="connsiteY212" fmla="*/ 3278834 h 4341716"/>
              <a:gd name="connsiteX213" fmla="*/ 5019757 w 9336686"/>
              <a:gd name="connsiteY213" fmla="*/ 3746003 h 4341716"/>
              <a:gd name="connsiteX214" fmla="*/ 4890730 w 9336686"/>
              <a:gd name="connsiteY214" fmla="*/ 3875030 h 4341716"/>
              <a:gd name="connsiteX215" fmla="*/ 4890731 w 9336686"/>
              <a:gd name="connsiteY215" fmla="*/ 3875031 h 4341716"/>
              <a:gd name="connsiteX216" fmla="*/ 4761704 w 9336686"/>
              <a:gd name="connsiteY216" fmla="*/ 3746004 h 4341716"/>
              <a:gd name="connsiteX217" fmla="*/ 4761704 w 9336686"/>
              <a:gd name="connsiteY217" fmla="*/ 3425369 h 4341716"/>
              <a:gd name="connsiteX218" fmla="*/ 4744536 w 9336686"/>
              <a:gd name="connsiteY218" fmla="*/ 3397074 h 4341716"/>
              <a:gd name="connsiteX219" fmla="*/ 4644973 w 9336686"/>
              <a:gd name="connsiteY219" fmla="*/ 3350120 h 4341716"/>
              <a:gd name="connsiteX220" fmla="*/ 4526085 w 9336686"/>
              <a:gd name="connsiteY220" fmla="*/ 3428924 h 4341716"/>
              <a:gd name="connsiteX221" fmla="*/ 4519985 w 9336686"/>
              <a:gd name="connsiteY221" fmla="*/ 3459140 h 4341716"/>
              <a:gd name="connsiteX222" fmla="*/ 4519985 w 9336686"/>
              <a:gd name="connsiteY222" fmla="*/ 4066575 h 4341716"/>
              <a:gd name="connsiteX223" fmla="*/ 4390958 w 9336686"/>
              <a:gd name="connsiteY223" fmla="*/ 4195602 h 4341716"/>
              <a:gd name="connsiteX224" fmla="*/ 4390959 w 9336686"/>
              <a:gd name="connsiteY224" fmla="*/ 4195601 h 4341716"/>
              <a:gd name="connsiteX225" fmla="*/ 4261932 w 9336686"/>
              <a:gd name="connsiteY225" fmla="*/ 4066574 h 4341716"/>
              <a:gd name="connsiteX226" fmla="*/ 4261932 w 9336686"/>
              <a:gd name="connsiteY226" fmla="*/ 3955216 h 4341716"/>
              <a:gd name="connsiteX227" fmla="*/ 4260106 w 9336686"/>
              <a:gd name="connsiteY227" fmla="*/ 3946171 h 4341716"/>
              <a:gd name="connsiteX228" fmla="*/ 4141220 w 9336686"/>
              <a:gd name="connsiteY228" fmla="*/ 3867367 h 4341716"/>
              <a:gd name="connsiteX229" fmla="*/ 4022332 w 9336686"/>
              <a:gd name="connsiteY229" fmla="*/ 3946171 h 4341716"/>
              <a:gd name="connsiteX230" fmla="*/ 4018195 w 9336686"/>
              <a:gd name="connsiteY230" fmla="*/ 3966664 h 4341716"/>
              <a:gd name="connsiteX231" fmla="*/ 4018195 w 9336686"/>
              <a:gd name="connsiteY231" fmla="*/ 4212689 h 4341716"/>
              <a:gd name="connsiteX232" fmla="*/ 3889168 w 9336686"/>
              <a:gd name="connsiteY232" fmla="*/ 4341716 h 4341716"/>
              <a:gd name="connsiteX233" fmla="*/ 3889169 w 9336686"/>
              <a:gd name="connsiteY233" fmla="*/ 4341715 h 4341716"/>
              <a:gd name="connsiteX234" fmla="*/ 3760142 w 9336686"/>
              <a:gd name="connsiteY234" fmla="*/ 4212688 h 4341716"/>
              <a:gd name="connsiteX235" fmla="*/ 3760142 w 9336686"/>
              <a:gd name="connsiteY235" fmla="*/ 3745519 h 4341716"/>
              <a:gd name="connsiteX236" fmla="*/ 3751941 w 9336686"/>
              <a:gd name="connsiteY236" fmla="*/ 3699048 h 4341716"/>
              <a:gd name="connsiteX237" fmla="*/ 3652212 w 9336686"/>
              <a:gd name="connsiteY237" fmla="*/ 3613099 h 4341716"/>
              <a:gd name="connsiteX238" fmla="*/ 3628732 w 9336686"/>
              <a:gd name="connsiteY238" fmla="*/ 3610732 h 4341716"/>
              <a:gd name="connsiteX239" fmla="*/ 3628732 w 9336686"/>
              <a:gd name="connsiteY239" fmla="*/ 3609366 h 4341716"/>
              <a:gd name="connsiteX240" fmla="*/ 3584932 w 9336686"/>
              <a:gd name="connsiteY240" fmla="*/ 3600524 h 4341716"/>
              <a:gd name="connsiteX241" fmla="*/ 3506128 w 9336686"/>
              <a:gd name="connsiteY241" fmla="*/ 3481636 h 4341716"/>
              <a:gd name="connsiteX242" fmla="*/ 3506128 w 9336686"/>
              <a:gd name="connsiteY242" fmla="*/ 3431307 h 4341716"/>
              <a:gd name="connsiteX243" fmla="*/ 3500614 w 9336686"/>
              <a:gd name="connsiteY243" fmla="*/ 3403994 h 4341716"/>
              <a:gd name="connsiteX244" fmla="*/ 3381726 w 9336686"/>
              <a:gd name="connsiteY244" fmla="*/ 3325190 h 4341716"/>
              <a:gd name="connsiteX245" fmla="*/ 3290490 w 9336686"/>
              <a:gd name="connsiteY245" fmla="*/ 3362981 h 4341716"/>
              <a:gd name="connsiteX246" fmla="*/ 3263554 w 9336686"/>
              <a:gd name="connsiteY246" fmla="*/ 3402932 h 4341716"/>
              <a:gd name="connsiteX247" fmla="*/ 3263554 w 9336686"/>
              <a:gd name="connsiteY247" fmla="*/ 3631142 h 4341716"/>
              <a:gd name="connsiteX248" fmla="*/ 3134527 w 9336686"/>
              <a:gd name="connsiteY248" fmla="*/ 3760169 h 4341716"/>
              <a:gd name="connsiteX249" fmla="*/ 3134528 w 9336686"/>
              <a:gd name="connsiteY249" fmla="*/ 3760168 h 4341716"/>
              <a:gd name="connsiteX250" fmla="*/ 3005501 w 9336686"/>
              <a:gd name="connsiteY250" fmla="*/ 3631141 h 4341716"/>
              <a:gd name="connsiteX251" fmla="*/ 3005501 w 9336686"/>
              <a:gd name="connsiteY251" fmla="*/ 2991769 h 4341716"/>
              <a:gd name="connsiteX252" fmla="*/ 3000280 w 9336686"/>
              <a:gd name="connsiteY252" fmla="*/ 2965907 h 4341716"/>
              <a:gd name="connsiteX253" fmla="*/ 2881392 w 9336686"/>
              <a:gd name="connsiteY253" fmla="*/ 2887103 h 4341716"/>
              <a:gd name="connsiteX254" fmla="*/ 2762505 w 9336686"/>
              <a:gd name="connsiteY254" fmla="*/ 2965907 h 4341716"/>
              <a:gd name="connsiteX255" fmla="*/ 2762032 w 9336686"/>
              <a:gd name="connsiteY255" fmla="*/ 2968250 h 4341716"/>
              <a:gd name="connsiteX256" fmla="*/ 2762032 w 9336686"/>
              <a:gd name="connsiteY256" fmla="*/ 3113195 h 4341716"/>
              <a:gd name="connsiteX257" fmla="*/ 2683229 w 9336686"/>
              <a:gd name="connsiteY257" fmla="*/ 3232083 h 4341716"/>
              <a:gd name="connsiteX258" fmla="*/ 2635159 w 9336686"/>
              <a:gd name="connsiteY258" fmla="*/ 3241787 h 4341716"/>
              <a:gd name="connsiteX259" fmla="*/ 2635159 w 9336686"/>
              <a:gd name="connsiteY259" fmla="*/ 3242525 h 4341716"/>
              <a:gd name="connsiteX260" fmla="*/ 2611679 w 9336686"/>
              <a:gd name="connsiteY260" fmla="*/ 3244892 h 4341716"/>
              <a:gd name="connsiteX261" fmla="*/ 2534615 w 9336686"/>
              <a:gd name="connsiteY261" fmla="*/ 3291336 h 4341716"/>
              <a:gd name="connsiteX262" fmla="*/ 2512827 w 9336686"/>
              <a:gd name="connsiteY262" fmla="*/ 3329312 h 4341716"/>
              <a:gd name="connsiteX263" fmla="*/ 2512827 w 9336686"/>
              <a:gd name="connsiteY263" fmla="*/ 3454880 h 4341716"/>
              <a:gd name="connsiteX264" fmla="*/ 2434024 w 9336686"/>
              <a:gd name="connsiteY264" fmla="*/ 3573768 h 4341716"/>
              <a:gd name="connsiteX265" fmla="*/ 2385954 w 9336686"/>
              <a:gd name="connsiteY265" fmla="*/ 3583472 h 4341716"/>
              <a:gd name="connsiteX266" fmla="*/ 2385954 w 9336686"/>
              <a:gd name="connsiteY266" fmla="*/ 3584210 h 4341716"/>
              <a:gd name="connsiteX267" fmla="*/ 2362474 w 9336686"/>
              <a:gd name="connsiteY267" fmla="*/ 3586577 h 4341716"/>
              <a:gd name="connsiteX268" fmla="*/ 2285410 w 9336686"/>
              <a:gd name="connsiteY268" fmla="*/ 3633021 h 4341716"/>
              <a:gd name="connsiteX269" fmla="*/ 2273449 w 9336686"/>
              <a:gd name="connsiteY269" fmla="*/ 3653869 h 4341716"/>
              <a:gd name="connsiteX270" fmla="*/ 2273449 w 9336686"/>
              <a:gd name="connsiteY270" fmla="*/ 3867367 h 4341716"/>
              <a:gd name="connsiteX271" fmla="*/ 2144423 w 9336686"/>
              <a:gd name="connsiteY271" fmla="*/ 3996394 h 4341716"/>
              <a:gd name="connsiteX272" fmla="*/ 2144424 w 9336686"/>
              <a:gd name="connsiteY272" fmla="*/ 3996393 h 4341716"/>
              <a:gd name="connsiteX273" fmla="*/ 2015396 w 9336686"/>
              <a:gd name="connsiteY273" fmla="*/ 3867366 h 4341716"/>
              <a:gd name="connsiteX274" fmla="*/ 2015396 w 9336686"/>
              <a:gd name="connsiteY274" fmla="*/ 3400197 h 4341716"/>
              <a:gd name="connsiteX275" fmla="*/ 2007195 w 9336686"/>
              <a:gd name="connsiteY275" fmla="*/ 3353726 h 4341716"/>
              <a:gd name="connsiteX276" fmla="*/ 1907467 w 9336686"/>
              <a:gd name="connsiteY276" fmla="*/ 3267777 h 4341716"/>
              <a:gd name="connsiteX277" fmla="*/ 1883987 w 9336686"/>
              <a:gd name="connsiteY277" fmla="*/ 3265410 h 4341716"/>
              <a:gd name="connsiteX278" fmla="*/ 1883987 w 9336686"/>
              <a:gd name="connsiteY278" fmla="*/ 3264044 h 4341716"/>
              <a:gd name="connsiteX279" fmla="*/ 1840187 w 9336686"/>
              <a:gd name="connsiteY279" fmla="*/ 3255202 h 4341716"/>
              <a:gd name="connsiteX280" fmla="*/ 1761383 w 9336686"/>
              <a:gd name="connsiteY280" fmla="*/ 3136314 h 4341716"/>
              <a:gd name="connsiteX281" fmla="*/ 1761383 w 9336686"/>
              <a:gd name="connsiteY281" fmla="*/ 2996103 h 4341716"/>
              <a:gd name="connsiteX282" fmla="*/ 1755287 w 9336686"/>
              <a:gd name="connsiteY282" fmla="*/ 2965907 h 4341716"/>
              <a:gd name="connsiteX283" fmla="*/ 1636398 w 9336686"/>
              <a:gd name="connsiteY283" fmla="*/ 2887103 h 4341716"/>
              <a:gd name="connsiteX284" fmla="*/ 1517510 w 9336686"/>
              <a:gd name="connsiteY284" fmla="*/ 2965907 h 4341716"/>
              <a:gd name="connsiteX285" fmla="*/ 1515568 w 9336686"/>
              <a:gd name="connsiteY285" fmla="*/ 2975527 h 4341716"/>
              <a:gd name="connsiteX286" fmla="*/ 1515568 w 9336686"/>
              <a:gd name="connsiteY286" fmla="*/ 3239907 h 4341716"/>
              <a:gd name="connsiteX287" fmla="*/ 1386541 w 9336686"/>
              <a:gd name="connsiteY287" fmla="*/ 3368934 h 4341716"/>
              <a:gd name="connsiteX288" fmla="*/ 1386542 w 9336686"/>
              <a:gd name="connsiteY288" fmla="*/ 3368933 h 4341716"/>
              <a:gd name="connsiteX289" fmla="*/ 1257514 w 9336686"/>
              <a:gd name="connsiteY289" fmla="*/ 3239906 h 4341716"/>
              <a:gd name="connsiteX290" fmla="*/ 1257514 w 9336686"/>
              <a:gd name="connsiteY290" fmla="*/ 2772737 h 4341716"/>
              <a:gd name="connsiteX291" fmla="*/ 1249314 w 9336686"/>
              <a:gd name="connsiteY291" fmla="*/ 2726266 h 4341716"/>
              <a:gd name="connsiteX292" fmla="*/ 1149584 w 9336686"/>
              <a:gd name="connsiteY292" fmla="*/ 2640317 h 4341716"/>
              <a:gd name="connsiteX293" fmla="*/ 1126104 w 9336686"/>
              <a:gd name="connsiteY293" fmla="*/ 2637950 h 4341716"/>
              <a:gd name="connsiteX294" fmla="*/ 1126104 w 9336686"/>
              <a:gd name="connsiteY294" fmla="*/ 2636584 h 4341716"/>
              <a:gd name="connsiteX295" fmla="*/ 1082305 w 9336686"/>
              <a:gd name="connsiteY295" fmla="*/ 2627742 h 4341716"/>
              <a:gd name="connsiteX296" fmla="*/ 1003500 w 9336686"/>
              <a:gd name="connsiteY296" fmla="*/ 2508854 h 4341716"/>
              <a:gd name="connsiteX297" fmla="*/ 1003500 w 9336686"/>
              <a:gd name="connsiteY297" fmla="*/ 2387433 h 4341716"/>
              <a:gd name="connsiteX298" fmla="*/ 1003269 w 9336686"/>
              <a:gd name="connsiteY298" fmla="*/ 2386290 h 4341716"/>
              <a:gd name="connsiteX299" fmla="*/ 884381 w 9336686"/>
              <a:gd name="connsiteY299" fmla="*/ 2307486 h 4341716"/>
              <a:gd name="connsiteX300" fmla="*/ 765494 w 9336686"/>
              <a:gd name="connsiteY300" fmla="*/ 2386290 h 4341716"/>
              <a:gd name="connsiteX301" fmla="*/ 762038 w 9336686"/>
              <a:gd name="connsiteY301" fmla="*/ 2403410 h 4341716"/>
              <a:gd name="connsiteX302" fmla="*/ 762038 w 9336686"/>
              <a:gd name="connsiteY302" fmla="*/ 2614672 h 4341716"/>
              <a:gd name="connsiteX303" fmla="*/ 683235 w 9336686"/>
              <a:gd name="connsiteY303" fmla="*/ 2733560 h 4341716"/>
              <a:gd name="connsiteX304" fmla="*/ 635165 w 9336686"/>
              <a:gd name="connsiteY304" fmla="*/ 2743264 h 4341716"/>
              <a:gd name="connsiteX305" fmla="*/ 635165 w 9336686"/>
              <a:gd name="connsiteY305" fmla="*/ 2744002 h 4341716"/>
              <a:gd name="connsiteX306" fmla="*/ 611685 w 9336686"/>
              <a:gd name="connsiteY306" fmla="*/ 2746369 h 4341716"/>
              <a:gd name="connsiteX307" fmla="*/ 534621 w 9336686"/>
              <a:gd name="connsiteY307" fmla="*/ 2792813 h 4341716"/>
              <a:gd name="connsiteX308" fmla="*/ 512066 w 9336686"/>
              <a:gd name="connsiteY308" fmla="*/ 2832126 h 4341716"/>
              <a:gd name="connsiteX309" fmla="*/ 512066 w 9336686"/>
              <a:gd name="connsiteY309" fmla="*/ 3531739 h 4341716"/>
              <a:gd name="connsiteX310" fmla="*/ 383039 w 9336686"/>
              <a:gd name="connsiteY310" fmla="*/ 3660766 h 4341716"/>
              <a:gd name="connsiteX311" fmla="*/ 383040 w 9336686"/>
              <a:gd name="connsiteY311" fmla="*/ 3660765 h 4341716"/>
              <a:gd name="connsiteX312" fmla="*/ 254013 w 9336686"/>
              <a:gd name="connsiteY312" fmla="*/ 3531738 h 4341716"/>
              <a:gd name="connsiteX313" fmla="*/ 254013 w 9336686"/>
              <a:gd name="connsiteY313" fmla="*/ 3064569 h 4341716"/>
              <a:gd name="connsiteX314" fmla="*/ 245812 w 9336686"/>
              <a:gd name="connsiteY314" fmla="*/ 3018098 h 4341716"/>
              <a:gd name="connsiteX315" fmla="*/ 146083 w 9336686"/>
              <a:gd name="connsiteY315" fmla="*/ 2932149 h 4341716"/>
              <a:gd name="connsiteX316" fmla="*/ 122603 w 9336686"/>
              <a:gd name="connsiteY316" fmla="*/ 2929782 h 4341716"/>
              <a:gd name="connsiteX317" fmla="*/ 122603 w 9336686"/>
              <a:gd name="connsiteY317" fmla="*/ 2928416 h 4341716"/>
              <a:gd name="connsiteX318" fmla="*/ 78803 w 9336686"/>
              <a:gd name="connsiteY318" fmla="*/ 2919574 h 4341716"/>
              <a:gd name="connsiteX319" fmla="*/ 22035 w 9336686"/>
              <a:gd name="connsiteY319" fmla="*/ 2872826 h 4341716"/>
              <a:gd name="connsiteX320" fmla="*/ 0 w 9336686"/>
              <a:gd name="connsiteY320" fmla="*/ 2800689 h 4341716"/>
              <a:gd name="connsiteX321" fmla="*/ 0 w 9336686"/>
              <a:gd name="connsiteY321" fmla="*/ 783111 h 4341716"/>
              <a:gd name="connsiteX322" fmla="*/ 129027 w 9336686"/>
              <a:gd name="connsiteY322" fmla="*/ 654084 h 4341716"/>
              <a:gd name="connsiteX323" fmla="*/ 129026 w 9336686"/>
              <a:gd name="connsiteY323" fmla="*/ 654085 h 4341716"/>
              <a:gd name="connsiteX324" fmla="*/ 258053 w 9336686"/>
              <a:gd name="connsiteY324" fmla="*/ 783112 h 4341716"/>
              <a:gd name="connsiteX325" fmla="*/ 258053 w 9336686"/>
              <a:gd name="connsiteY325" fmla="*/ 1405848 h 4341716"/>
              <a:gd name="connsiteX326" fmla="*/ 274283 w 9336686"/>
              <a:gd name="connsiteY326" fmla="*/ 1432599 h 4341716"/>
              <a:gd name="connsiteX327" fmla="*/ 373847 w 9336686"/>
              <a:gd name="connsiteY327" fmla="*/ 1479553 h 4341716"/>
              <a:gd name="connsiteX328" fmla="*/ 492735 w 9336686"/>
              <a:gd name="connsiteY328" fmla="*/ 1400749 h 4341716"/>
              <a:gd name="connsiteX329" fmla="*/ 494536 w 9336686"/>
              <a:gd name="connsiteY329" fmla="*/ 1391827 h 4341716"/>
              <a:gd name="connsiteX330" fmla="*/ 494536 w 9336686"/>
              <a:gd name="connsiteY330" fmla="*/ 964051 h 4341716"/>
              <a:gd name="connsiteX331" fmla="*/ 623563 w 9336686"/>
              <a:gd name="connsiteY331" fmla="*/ 835024 h 4341716"/>
              <a:gd name="connsiteX332" fmla="*/ 623562 w 9336686"/>
              <a:gd name="connsiteY332" fmla="*/ 835025 h 4341716"/>
              <a:gd name="connsiteX333" fmla="*/ 752589 w 9336686"/>
              <a:gd name="connsiteY333" fmla="*/ 964052 h 4341716"/>
              <a:gd name="connsiteX334" fmla="*/ 752590 w 9336686"/>
              <a:gd name="connsiteY334" fmla="*/ 947529 h 4341716"/>
              <a:gd name="connsiteX335" fmla="*/ 762728 w 9336686"/>
              <a:gd name="connsiteY335" fmla="*/ 997748 h 4341716"/>
              <a:gd name="connsiteX336" fmla="*/ 881616 w 9336686"/>
              <a:gd name="connsiteY336" fmla="*/ 1076552 h 4341716"/>
              <a:gd name="connsiteX337" fmla="*/ 1000503 w 9336686"/>
              <a:gd name="connsiteY337" fmla="*/ 997748 h 4341716"/>
              <a:gd name="connsiteX338" fmla="*/ 1010267 w 9336686"/>
              <a:gd name="connsiteY338" fmla="*/ 949388 h 4341716"/>
              <a:gd name="connsiteX339" fmla="*/ 1010267 w 9336686"/>
              <a:gd name="connsiteY339" fmla="*/ 362986 h 4341716"/>
              <a:gd name="connsiteX340" fmla="*/ 1139294 w 9336686"/>
              <a:gd name="connsiteY340" fmla="*/ 233959 h 4341716"/>
              <a:gd name="connsiteX341" fmla="*/ 1139293 w 9336686"/>
              <a:gd name="connsiteY341" fmla="*/ 233960 h 4341716"/>
              <a:gd name="connsiteX342" fmla="*/ 1268320 w 9336686"/>
              <a:gd name="connsiteY342" fmla="*/ 362987 h 4341716"/>
              <a:gd name="connsiteX343" fmla="*/ 1268321 w 9336686"/>
              <a:gd name="connsiteY343" fmla="*/ 1259949 h 4341716"/>
              <a:gd name="connsiteX344" fmla="*/ 1278459 w 9336686"/>
              <a:gd name="connsiteY344" fmla="*/ 1310168 h 4341716"/>
              <a:gd name="connsiteX345" fmla="*/ 1397347 w 9336686"/>
              <a:gd name="connsiteY345" fmla="*/ 1388972 h 4341716"/>
              <a:gd name="connsiteX346" fmla="*/ 1516234 w 9336686"/>
              <a:gd name="connsiteY346" fmla="*/ 1310168 h 4341716"/>
              <a:gd name="connsiteX347" fmla="*/ 1519832 w 9336686"/>
              <a:gd name="connsiteY347" fmla="*/ 1292349 h 4341716"/>
              <a:gd name="connsiteX348" fmla="*/ 1519832 w 9336686"/>
              <a:gd name="connsiteY348" fmla="*/ 983403 h 4341716"/>
              <a:gd name="connsiteX349" fmla="*/ 1648859 w 9336686"/>
              <a:gd name="connsiteY349" fmla="*/ 854376 h 4341716"/>
              <a:gd name="connsiteX350" fmla="*/ 1648858 w 9336686"/>
              <a:gd name="connsiteY350" fmla="*/ 854377 h 4341716"/>
              <a:gd name="connsiteX351" fmla="*/ 1777885 w 9336686"/>
              <a:gd name="connsiteY351" fmla="*/ 983404 h 4341716"/>
              <a:gd name="connsiteX352" fmla="*/ 1777885 w 9336686"/>
              <a:gd name="connsiteY352" fmla="*/ 1363756 h 4341716"/>
              <a:gd name="connsiteX353" fmla="*/ 1785353 w 9336686"/>
              <a:gd name="connsiteY353" fmla="*/ 1400749 h 4341716"/>
              <a:gd name="connsiteX354" fmla="*/ 1904241 w 9336686"/>
              <a:gd name="connsiteY354" fmla="*/ 1479553 h 4341716"/>
              <a:gd name="connsiteX355" fmla="*/ 2033268 w 9336686"/>
              <a:gd name="connsiteY355" fmla="*/ 1350526 h 4341716"/>
              <a:gd name="connsiteX356" fmla="*/ 2033269 w 9336686"/>
              <a:gd name="connsiteY356" fmla="*/ 580034 h 4341716"/>
              <a:gd name="connsiteX357" fmla="*/ 2162296 w 9336686"/>
              <a:gd name="connsiteY357" fmla="*/ 451007 h 4341716"/>
              <a:gd name="connsiteX358" fmla="*/ 2162295 w 9336686"/>
              <a:gd name="connsiteY358" fmla="*/ 451008 h 4341716"/>
              <a:gd name="connsiteX359" fmla="*/ 2291322 w 9336686"/>
              <a:gd name="connsiteY359" fmla="*/ 580035 h 4341716"/>
              <a:gd name="connsiteX360" fmla="*/ 2291323 w 9336686"/>
              <a:gd name="connsiteY360" fmla="*/ 563512 h 4341716"/>
              <a:gd name="connsiteX361" fmla="*/ 2301461 w 9336686"/>
              <a:gd name="connsiteY361" fmla="*/ 613731 h 4341716"/>
              <a:gd name="connsiteX362" fmla="*/ 2420349 w 9336686"/>
              <a:gd name="connsiteY362" fmla="*/ 692535 h 4341716"/>
              <a:gd name="connsiteX363" fmla="*/ 2539236 w 9336686"/>
              <a:gd name="connsiteY363" fmla="*/ 613731 h 4341716"/>
              <a:gd name="connsiteX364" fmla="*/ 2549000 w 9336686"/>
              <a:gd name="connsiteY364" fmla="*/ 565370 h 4341716"/>
              <a:gd name="connsiteX365" fmla="*/ 2549000 w 9336686"/>
              <a:gd name="connsiteY365" fmla="*/ 480031 h 4341716"/>
              <a:gd name="connsiteX366" fmla="*/ 2678027 w 9336686"/>
              <a:gd name="connsiteY366" fmla="*/ 351004 h 4341716"/>
              <a:gd name="connsiteX367" fmla="*/ 2678026 w 9336686"/>
              <a:gd name="connsiteY367" fmla="*/ 351005 h 4341716"/>
              <a:gd name="connsiteX368" fmla="*/ 2807053 w 9336686"/>
              <a:gd name="connsiteY368" fmla="*/ 480032 h 4341716"/>
              <a:gd name="connsiteX369" fmla="*/ 2807054 w 9336686"/>
              <a:gd name="connsiteY369" fmla="*/ 1074052 h 4341716"/>
              <a:gd name="connsiteX370" fmla="*/ 2817192 w 9336686"/>
              <a:gd name="connsiteY370" fmla="*/ 1124271 h 4341716"/>
              <a:gd name="connsiteX371" fmla="*/ 2936080 w 9336686"/>
              <a:gd name="connsiteY371" fmla="*/ 1203075 h 4341716"/>
              <a:gd name="connsiteX372" fmla="*/ 3054967 w 9336686"/>
              <a:gd name="connsiteY372" fmla="*/ 1124271 h 4341716"/>
              <a:gd name="connsiteX373" fmla="*/ 3058565 w 9336686"/>
              <a:gd name="connsiteY373" fmla="*/ 1106452 h 4341716"/>
              <a:gd name="connsiteX374" fmla="*/ 3058565 w 9336686"/>
              <a:gd name="connsiteY374" fmla="*/ 1017534 h 4341716"/>
              <a:gd name="connsiteX375" fmla="*/ 3187592 w 9336686"/>
              <a:gd name="connsiteY375" fmla="*/ 888507 h 4341716"/>
              <a:gd name="connsiteX376" fmla="*/ 3187591 w 9336686"/>
              <a:gd name="connsiteY376" fmla="*/ 888508 h 4341716"/>
              <a:gd name="connsiteX377" fmla="*/ 3316618 w 9336686"/>
              <a:gd name="connsiteY377" fmla="*/ 1017535 h 4341716"/>
              <a:gd name="connsiteX378" fmla="*/ 3316618 w 9336686"/>
              <a:gd name="connsiteY378" fmla="*/ 1087278 h 4341716"/>
              <a:gd name="connsiteX379" fmla="*/ 3324086 w 9336686"/>
              <a:gd name="connsiteY379" fmla="*/ 1124271 h 4341716"/>
              <a:gd name="connsiteX380" fmla="*/ 3442974 w 9336686"/>
              <a:gd name="connsiteY380" fmla="*/ 1203075 h 4341716"/>
              <a:gd name="connsiteX381" fmla="*/ 3561862 w 9336686"/>
              <a:gd name="connsiteY381" fmla="*/ 1124271 h 4341716"/>
              <a:gd name="connsiteX382" fmla="*/ 3571625 w 9336686"/>
              <a:gd name="connsiteY382" fmla="*/ 1075911 h 4341716"/>
              <a:gd name="connsiteX383" fmla="*/ 3571625 w 9336686"/>
              <a:gd name="connsiteY383" fmla="*/ 783111 h 4341716"/>
              <a:gd name="connsiteX384" fmla="*/ 3700652 w 9336686"/>
              <a:gd name="connsiteY384" fmla="*/ 654084 h 4341716"/>
              <a:gd name="connsiteX385" fmla="*/ 3700651 w 9336686"/>
              <a:gd name="connsiteY385" fmla="*/ 654085 h 4341716"/>
              <a:gd name="connsiteX386" fmla="*/ 3829678 w 9336686"/>
              <a:gd name="connsiteY386" fmla="*/ 783112 h 4341716"/>
              <a:gd name="connsiteX387" fmla="*/ 3829678 w 9336686"/>
              <a:gd name="connsiteY387" fmla="*/ 1405848 h 4341716"/>
              <a:gd name="connsiteX388" fmla="*/ 3845908 w 9336686"/>
              <a:gd name="connsiteY388" fmla="*/ 1432599 h 4341716"/>
              <a:gd name="connsiteX389" fmla="*/ 3945472 w 9336686"/>
              <a:gd name="connsiteY389" fmla="*/ 1479553 h 4341716"/>
              <a:gd name="connsiteX390" fmla="*/ 4036708 w 9336686"/>
              <a:gd name="connsiteY390" fmla="*/ 1441762 h 4341716"/>
              <a:gd name="connsiteX391" fmla="*/ 4062914 w 9336686"/>
              <a:gd name="connsiteY391" fmla="*/ 1402893 h 4341716"/>
              <a:gd name="connsiteX392" fmla="*/ 4062914 w 9336686"/>
              <a:gd name="connsiteY392" fmla="*/ 1326765 h 4341716"/>
              <a:gd name="connsiteX393" fmla="*/ 4141718 w 9336686"/>
              <a:gd name="connsiteY393" fmla="*/ 1207877 h 4341716"/>
              <a:gd name="connsiteX394" fmla="*/ 4185518 w 9336686"/>
              <a:gd name="connsiteY394" fmla="*/ 1199035 h 4341716"/>
              <a:gd name="connsiteX395" fmla="*/ 4185518 w 9336686"/>
              <a:gd name="connsiteY395" fmla="*/ 1197669 h 4341716"/>
              <a:gd name="connsiteX396" fmla="*/ 4208998 w 9336686"/>
              <a:gd name="connsiteY396" fmla="*/ 1195302 h 4341716"/>
              <a:gd name="connsiteX397" fmla="*/ 4308727 w 9336686"/>
              <a:gd name="connsiteY397" fmla="*/ 1109353 h 4341716"/>
              <a:gd name="connsiteX398" fmla="*/ 4316928 w 9336686"/>
              <a:gd name="connsiteY398" fmla="*/ 1062882 h 4341716"/>
              <a:gd name="connsiteX399" fmla="*/ 4316928 w 9336686"/>
              <a:gd name="connsiteY399" fmla="*/ 595713 h 4341716"/>
              <a:gd name="connsiteX400" fmla="*/ 4445955 w 9336686"/>
              <a:gd name="connsiteY400" fmla="*/ 466686 h 4341716"/>
              <a:gd name="connsiteX401" fmla="*/ 4445954 w 9336686"/>
              <a:gd name="connsiteY401" fmla="*/ 466685 h 4341716"/>
              <a:gd name="connsiteX402" fmla="*/ 4574981 w 9336686"/>
              <a:gd name="connsiteY402" fmla="*/ 595712 h 4341716"/>
              <a:gd name="connsiteX403" fmla="*/ 4574981 w 9336686"/>
              <a:gd name="connsiteY403" fmla="*/ 916347 h 4341716"/>
              <a:gd name="connsiteX404" fmla="*/ 4592149 w 9336686"/>
              <a:gd name="connsiteY404" fmla="*/ 944642 h 4341716"/>
              <a:gd name="connsiteX405" fmla="*/ 4691712 w 9336686"/>
              <a:gd name="connsiteY405" fmla="*/ 991596 h 4341716"/>
              <a:gd name="connsiteX406" fmla="*/ 4810600 w 9336686"/>
              <a:gd name="connsiteY406" fmla="*/ 912792 h 4341716"/>
              <a:gd name="connsiteX407" fmla="*/ 4816700 w 9336686"/>
              <a:gd name="connsiteY407" fmla="*/ 882576 h 4341716"/>
              <a:gd name="connsiteX408" fmla="*/ 4816700 w 9336686"/>
              <a:gd name="connsiteY408" fmla="*/ 275141 h 4341716"/>
              <a:gd name="connsiteX409" fmla="*/ 4945727 w 9336686"/>
              <a:gd name="connsiteY409" fmla="*/ 146114 h 4341716"/>
              <a:gd name="connsiteX410" fmla="*/ 4945726 w 9336686"/>
              <a:gd name="connsiteY410" fmla="*/ 146115 h 4341716"/>
              <a:gd name="connsiteX411" fmla="*/ 5074753 w 9336686"/>
              <a:gd name="connsiteY411" fmla="*/ 275142 h 4341716"/>
              <a:gd name="connsiteX412" fmla="*/ 5074753 w 9336686"/>
              <a:gd name="connsiteY412" fmla="*/ 386500 h 4341716"/>
              <a:gd name="connsiteX413" fmla="*/ 5076579 w 9336686"/>
              <a:gd name="connsiteY413" fmla="*/ 395545 h 4341716"/>
              <a:gd name="connsiteX414" fmla="*/ 5195465 w 9336686"/>
              <a:gd name="connsiteY414" fmla="*/ 474349 h 4341716"/>
              <a:gd name="connsiteX415" fmla="*/ 5314353 w 9336686"/>
              <a:gd name="connsiteY415" fmla="*/ 395545 h 4341716"/>
              <a:gd name="connsiteX416" fmla="*/ 5318490 w 9336686"/>
              <a:gd name="connsiteY416" fmla="*/ 375052 h 4341716"/>
              <a:gd name="connsiteX417" fmla="*/ 5318490 w 9336686"/>
              <a:gd name="connsiteY417" fmla="*/ 129027 h 4341716"/>
              <a:gd name="connsiteX418" fmla="*/ 5447517 w 9336686"/>
              <a:gd name="connsiteY418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2 w 9336686"/>
              <a:gd name="connsiteY173" fmla="*/ 3778204 h 4341716"/>
              <a:gd name="connsiteX174" fmla="*/ 7035224 w 9336686"/>
              <a:gd name="connsiteY174" fmla="*/ 3727985 h 4341716"/>
              <a:gd name="connsiteX175" fmla="*/ 6916336 w 9336686"/>
              <a:gd name="connsiteY175" fmla="*/ 3649181 h 4341716"/>
              <a:gd name="connsiteX176" fmla="*/ 6797449 w 9336686"/>
              <a:gd name="connsiteY176" fmla="*/ 3727985 h 4341716"/>
              <a:gd name="connsiteX177" fmla="*/ 6787685 w 9336686"/>
              <a:gd name="connsiteY177" fmla="*/ 3776346 h 4341716"/>
              <a:gd name="connsiteX178" fmla="*/ 6787685 w 9336686"/>
              <a:gd name="connsiteY178" fmla="*/ 3861685 h 4341716"/>
              <a:gd name="connsiteX179" fmla="*/ 6658658 w 9336686"/>
              <a:gd name="connsiteY179" fmla="*/ 3990712 h 4341716"/>
              <a:gd name="connsiteX180" fmla="*/ 6658659 w 9336686"/>
              <a:gd name="connsiteY180" fmla="*/ 3990711 h 4341716"/>
              <a:gd name="connsiteX181" fmla="*/ 6529632 w 9336686"/>
              <a:gd name="connsiteY181" fmla="*/ 3861684 h 4341716"/>
              <a:gd name="connsiteX182" fmla="*/ 6529631 w 9336686"/>
              <a:gd name="connsiteY182" fmla="*/ 3267664 h 4341716"/>
              <a:gd name="connsiteX183" fmla="*/ 6519493 w 9336686"/>
              <a:gd name="connsiteY183" fmla="*/ 3217445 h 4341716"/>
              <a:gd name="connsiteX184" fmla="*/ 6400605 w 9336686"/>
              <a:gd name="connsiteY184" fmla="*/ 3138641 h 4341716"/>
              <a:gd name="connsiteX185" fmla="*/ 6281718 w 9336686"/>
              <a:gd name="connsiteY185" fmla="*/ 3217445 h 4341716"/>
              <a:gd name="connsiteX186" fmla="*/ 6278120 w 9336686"/>
              <a:gd name="connsiteY186" fmla="*/ 3235264 h 4341716"/>
              <a:gd name="connsiteX187" fmla="*/ 6278120 w 9336686"/>
              <a:gd name="connsiteY187" fmla="*/ 3324182 h 4341716"/>
              <a:gd name="connsiteX188" fmla="*/ 6149093 w 9336686"/>
              <a:gd name="connsiteY188" fmla="*/ 3453209 h 4341716"/>
              <a:gd name="connsiteX189" fmla="*/ 6149094 w 9336686"/>
              <a:gd name="connsiteY189" fmla="*/ 3453208 h 4341716"/>
              <a:gd name="connsiteX190" fmla="*/ 6020067 w 9336686"/>
              <a:gd name="connsiteY190" fmla="*/ 3324181 h 4341716"/>
              <a:gd name="connsiteX191" fmla="*/ 6020067 w 9336686"/>
              <a:gd name="connsiteY191" fmla="*/ 3254438 h 4341716"/>
              <a:gd name="connsiteX192" fmla="*/ 6012599 w 9336686"/>
              <a:gd name="connsiteY192" fmla="*/ 3217445 h 4341716"/>
              <a:gd name="connsiteX193" fmla="*/ 5893711 w 9336686"/>
              <a:gd name="connsiteY193" fmla="*/ 3138641 h 4341716"/>
              <a:gd name="connsiteX194" fmla="*/ 5774823 w 9336686"/>
              <a:gd name="connsiteY194" fmla="*/ 3217445 h 4341716"/>
              <a:gd name="connsiteX195" fmla="*/ 5765060 w 9336686"/>
              <a:gd name="connsiteY195" fmla="*/ 3265805 h 4341716"/>
              <a:gd name="connsiteX196" fmla="*/ 5765060 w 9336686"/>
              <a:gd name="connsiteY196" fmla="*/ 3558605 h 4341716"/>
              <a:gd name="connsiteX197" fmla="*/ 5636033 w 9336686"/>
              <a:gd name="connsiteY197" fmla="*/ 3687632 h 4341716"/>
              <a:gd name="connsiteX198" fmla="*/ 5636034 w 9336686"/>
              <a:gd name="connsiteY198" fmla="*/ 3687631 h 4341716"/>
              <a:gd name="connsiteX199" fmla="*/ 5507007 w 9336686"/>
              <a:gd name="connsiteY199" fmla="*/ 3558604 h 4341716"/>
              <a:gd name="connsiteX200" fmla="*/ 5507007 w 9336686"/>
              <a:gd name="connsiteY200" fmla="*/ 2935868 h 4341716"/>
              <a:gd name="connsiteX201" fmla="*/ 5490777 w 9336686"/>
              <a:gd name="connsiteY201" fmla="*/ 2909117 h 4341716"/>
              <a:gd name="connsiteX202" fmla="*/ 5391213 w 9336686"/>
              <a:gd name="connsiteY202" fmla="*/ 2862163 h 4341716"/>
              <a:gd name="connsiteX203" fmla="*/ 5299977 w 9336686"/>
              <a:gd name="connsiteY203" fmla="*/ 2899954 h 4341716"/>
              <a:gd name="connsiteX204" fmla="*/ 5273771 w 9336686"/>
              <a:gd name="connsiteY204" fmla="*/ 2938823 h 4341716"/>
              <a:gd name="connsiteX205" fmla="*/ 5273771 w 9336686"/>
              <a:gd name="connsiteY205" fmla="*/ 3014951 h 4341716"/>
              <a:gd name="connsiteX206" fmla="*/ 5194967 w 9336686"/>
              <a:gd name="connsiteY206" fmla="*/ 3133839 h 4341716"/>
              <a:gd name="connsiteX207" fmla="*/ 5151167 w 9336686"/>
              <a:gd name="connsiteY207" fmla="*/ 3142681 h 4341716"/>
              <a:gd name="connsiteX208" fmla="*/ 5151167 w 9336686"/>
              <a:gd name="connsiteY208" fmla="*/ 3144047 h 4341716"/>
              <a:gd name="connsiteX209" fmla="*/ 5127687 w 9336686"/>
              <a:gd name="connsiteY209" fmla="*/ 3146414 h 4341716"/>
              <a:gd name="connsiteX210" fmla="*/ 5027958 w 9336686"/>
              <a:gd name="connsiteY210" fmla="*/ 3232363 h 4341716"/>
              <a:gd name="connsiteX211" fmla="*/ 5019757 w 9336686"/>
              <a:gd name="connsiteY211" fmla="*/ 3278834 h 4341716"/>
              <a:gd name="connsiteX212" fmla="*/ 5019757 w 9336686"/>
              <a:gd name="connsiteY212" fmla="*/ 3746003 h 4341716"/>
              <a:gd name="connsiteX213" fmla="*/ 4890730 w 9336686"/>
              <a:gd name="connsiteY213" fmla="*/ 3875030 h 4341716"/>
              <a:gd name="connsiteX214" fmla="*/ 4890731 w 9336686"/>
              <a:gd name="connsiteY214" fmla="*/ 3875031 h 4341716"/>
              <a:gd name="connsiteX215" fmla="*/ 4761704 w 9336686"/>
              <a:gd name="connsiteY215" fmla="*/ 3746004 h 4341716"/>
              <a:gd name="connsiteX216" fmla="*/ 4761704 w 9336686"/>
              <a:gd name="connsiteY216" fmla="*/ 3425369 h 4341716"/>
              <a:gd name="connsiteX217" fmla="*/ 4744536 w 9336686"/>
              <a:gd name="connsiteY217" fmla="*/ 3397074 h 4341716"/>
              <a:gd name="connsiteX218" fmla="*/ 4644973 w 9336686"/>
              <a:gd name="connsiteY218" fmla="*/ 3350120 h 4341716"/>
              <a:gd name="connsiteX219" fmla="*/ 4526085 w 9336686"/>
              <a:gd name="connsiteY219" fmla="*/ 3428924 h 4341716"/>
              <a:gd name="connsiteX220" fmla="*/ 4519985 w 9336686"/>
              <a:gd name="connsiteY220" fmla="*/ 3459140 h 4341716"/>
              <a:gd name="connsiteX221" fmla="*/ 4519985 w 9336686"/>
              <a:gd name="connsiteY221" fmla="*/ 4066575 h 4341716"/>
              <a:gd name="connsiteX222" fmla="*/ 4390958 w 9336686"/>
              <a:gd name="connsiteY222" fmla="*/ 4195602 h 4341716"/>
              <a:gd name="connsiteX223" fmla="*/ 4390959 w 9336686"/>
              <a:gd name="connsiteY223" fmla="*/ 4195601 h 4341716"/>
              <a:gd name="connsiteX224" fmla="*/ 4261932 w 9336686"/>
              <a:gd name="connsiteY224" fmla="*/ 4066574 h 4341716"/>
              <a:gd name="connsiteX225" fmla="*/ 4261932 w 9336686"/>
              <a:gd name="connsiteY225" fmla="*/ 3955216 h 4341716"/>
              <a:gd name="connsiteX226" fmla="*/ 4260106 w 9336686"/>
              <a:gd name="connsiteY226" fmla="*/ 3946171 h 4341716"/>
              <a:gd name="connsiteX227" fmla="*/ 4141220 w 9336686"/>
              <a:gd name="connsiteY227" fmla="*/ 3867367 h 4341716"/>
              <a:gd name="connsiteX228" fmla="*/ 4022332 w 9336686"/>
              <a:gd name="connsiteY228" fmla="*/ 3946171 h 4341716"/>
              <a:gd name="connsiteX229" fmla="*/ 4018195 w 9336686"/>
              <a:gd name="connsiteY229" fmla="*/ 3966664 h 4341716"/>
              <a:gd name="connsiteX230" fmla="*/ 4018195 w 9336686"/>
              <a:gd name="connsiteY230" fmla="*/ 4212689 h 4341716"/>
              <a:gd name="connsiteX231" fmla="*/ 3889168 w 9336686"/>
              <a:gd name="connsiteY231" fmla="*/ 4341716 h 4341716"/>
              <a:gd name="connsiteX232" fmla="*/ 3889169 w 9336686"/>
              <a:gd name="connsiteY232" fmla="*/ 4341715 h 4341716"/>
              <a:gd name="connsiteX233" fmla="*/ 3760142 w 9336686"/>
              <a:gd name="connsiteY233" fmla="*/ 4212688 h 4341716"/>
              <a:gd name="connsiteX234" fmla="*/ 3760142 w 9336686"/>
              <a:gd name="connsiteY234" fmla="*/ 3745519 h 4341716"/>
              <a:gd name="connsiteX235" fmla="*/ 3751941 w 9336686"/>
              <a:gd name="connsiteY235" fmla="*/ 3699048 h 4341716"/>
              <a:gd name="connsiteX236" fmla="*/ 3652212 w 9336686"/>
              <a:gd name="connsiteY236" fmla="*/ 3613099 h 4341716"/>
              <a:gd name="connsiteX237" fmla="*/ 3628732 w 9336686"/>
              <a:gd name="connsiteY237" fmla="*/ 3610732 h 4341716"/>
              <a:gd name="connsiteX238" fmla="*/ 3628732 w 9336686"/>
              <a:gd name="connsiteY238" fmla="*/ 3609366 h 4341716"/>
              <a:gd name="connsiteX239" fmla="*/ 3584932 w 9336686"/>
              <a:gd name="connsiteY239" fmla="*/ 3600524 h 4341716"/>
              <a:gd name="connsiteX240" fmla="*/ 3506128 w 9336686"/>
              <a:gd name="connsiteY240" fmla="*/ 3481636 h 4341716"/>
              <a:gd name="connsiteX241" fmla="*/ 3506128 w 9336686"/>
              <a:gd name="connsiteY241" fmla="*/ 3431307 h 4341716"/>
              <a:gd name="connsiteX242" fmla="*/ 3500614 w 9336686"/>
              <a:gd name="connsiteY242" fmla="*/ 3403994 h 4341716"/>
              <a:gd name="connsiteX243" fmla="*/ 3381726 w 9336686"/>
              <a:gd name="connsiteY243" fmla="*/ 3325190 h 4341716"/>
              <a:gd name="connsiteX244" fmla="*/ 3290490 w 9336686"/>
              <a:gd name="connsiteY244" fmla="*/ 3362981 h 4341716"/>
              <a:gd name="connsiteX245" fmla="*/ 3263554 w 9336686"/>
              <a:gd name="connsiteY245" fmla="*/ 3402932 h 4341716"/>
              <a:gd name="connsiteX246" fmla="*/ 3263554 w 9336686"/>
              <a:gd name="connsiteY246" fmla="*/ 3631142 h 4341716"/>
              <a:gd name="connsiteX247" fmla="*/ 3134527 w 9336686"/>
              <a:gd name="connsiteY247" fmla="*/ 3760169 h 4341716"/>
              <a:gd name="connsiteX248" fmla="*/ 3134528 w 9336686"/>
              <a:gd name="connsiteY248" fmla="*/ 3760168 h 4341716"/>
              <a:gd name="connsiteX249" fmla="*/ 3005501 w 9336686"/>
              <a:gd name="connsiteY249" fmla="*/ 3631141 h 4341716"/>
              <a:gd name="connsiteX250" fmla="*/ 3005501 w 9336686"/>
              <a:gd name="connsiteY250" fmla="*/ 2991769 h 4341716"/>
              <a:gd name="connsiteX251" fmla="*/ 3000280 w 9336686"/>
              <a:gd name="connsiteY251" fmla="*/ 2965907 h 4341716"/>
              <a:gd name="connsiteX252" fmla="*/ 2881392 w 9336686"/>
              <a:gd name="connsiteY252" fmla="*/ 2887103 h 4341716"/>
              <a:gd name="connsiteX253" fmla="*/ 2762505 w 9336686"/>
              <a:gd name="connsiteY253" fmla="*/ 2965907 h 4341716"/>
              <a:gd name="connsiteX254" fmla="*/ 2762032 w 9336686"/>
              <a:gd name="connsiteY254" fmla="*/ 2968250 h 4341716"/>
              <a:gd name="connsiteX255" fmla="*/ 2762032 w 9336686"/>
              <a:gd name="connsiteY255" fmla="*/ 3113195 h 4341716"/>
              <a:gd name="connsiteX256" fmla="*/ 2683229 w 9336686"/>
              <a:gd name="connsiteY256" fmla="*/ 3232083 h 4341716"/>
              <a:gd name="connsiteX257" fmla="*/ 2635159 w 9336686"/>
              <a:gd name="connsiteY257" fmla="*/ 3241787 h 4341716"/>
              <a:gd name="connsiteX258" fmla="*/ 2635159 w 9336686"/>
              <a:gd name="connsiteY258" fmla="*/ 3242525 h 4341716"/>
              <a:gd name="connsiteX259" fmla="*/ 2611679 w 9336686"/>
              <a:gd name="connsiteY259" fmla="*/ 3244892 h 4341716"/>
              <a:gd name="connsiteX260" fmla="*/ 2534615 w 9336686"/>
              <a:gd name="connsiteY260" fmla="*/ 3291336 h 4341716"/>
              <a:gd name="connsiteX261" fmla="*/ 2512827 w 9336686"/>
              <a:gd name="connsiteY261" fmla="*/ 3329312 h 4341716"/>
              <a:gd name="connsiteX262" fmla="*/ 2512827 w 9336686"/>
              <a:gd name="connsiteY262" fmla="*/ 3454880 h 4341716"/>
              <a:gd name="connsiteX263" fmla="*/ 2434024 w 9336686"/>
              <a:gd name="connsiteY263" fmla="*/ 3573768 h 4341716"/>
              <a:gd name="connsiteX264" fmla="*/ 2385954 w 9336686"/>
              <a:gd name="connsiteY264" fmla="*/ 3583472 h 4341716"/>
              <a:gd name="connsiteX265" fmla="*/ 2385954 w 9336686"/>
              <a:gd name="connsiteY265" fmla="*/ 3584210 h 4341716"/>
              <a:gd name="connsiteX266" fmla="*/ 2362474 w 9336686"/>
              <a:gd name="connsiteY266" fmla="*/ 3586577 h 4341716"/>
              <a:gd name="connsiteX267" fmla="*/ 2285410 w 9336686"/>
              <a:gd name="connsiteY267" fmla="*/ 3633021 h 4341716"/>
              <a:gd name="connsiteX268" fmla="*/ 2273449 w 9336686"/>
              <a:gd name="connsiteY268" fmla="*/ 3653869 h 4341716"/>
              <a:gd name="connsiteX269" fmla="*/ 2273449 w 9336686"/>
              <a:gd name="connsiteY269" fmla="*/ 3867367 h 4341716"/>
              <a:gd name="connsiteX270" fmla="*/ 2144423 w 9336686"/>
              <a:gd name="connsiteY270" fmla="*/ 3996394 h 4341716"/>
              <a:gd name="connsiteX271" fmla="*/ 2144424 w 9336686"/>
              <a:gd name="connsiteY271" fmla="*/ 3996393 h 4341716"/>
              <a:gd name="connsiteX272" fmla="*/ 2015396 w 9336686"/>
              <a:gd name="connsiteY272" fmla="*/ 3867366 h 4341716"/>
              <a:gd name="connsiteX273" fmla="*/ 2015396 w 9336686"/>
              <a:gd name="connsiteY273" fmla="*/ 3400197 h 4341716"/>
              <a:gd name="connsiteX274" fmla="*/ 2007195 w 9336686"/>
              <a:gd name="connsiteY274" fmla="*/ 3353726 h 4341716"/>
              <a:gd name="connsiteX275" fmla="*/ 1907467 w 9336686"/>
              <a:gd name="connsiteY275" fmla="*/ 3267777 h 4341716"/>
              <a:gd name="connsiteX276" fmla="*/ 1883987 w 9336686"/>
              <a:gd name="connsiteY276" fmla="*/ 3265410 h 4341716"/>
              <a:gd name="connsiteX277" fmla="*/ 1883987 w 9336686"/>
              <a:gd name="connsiteY277" fmla="*/ 3264044 h 4341716"/>
              <a:gd name="connsiteX278" fmla="*/ 1840187 w 9336686"/>
              <a:gd name="connsiteY278" fmla="*/ 3255202 h 4341716"/>
              <a:gd name="connsiteX279" fmla="*/ 1761383 w 9336686"/>
              <a:gd name="connsiteY279" fmla="*/ 3136314 h 4341716"/>
              <a:gd name="connsiteX280" fmla="*/ 1761383 w 9336686"/>
              <a:gd name="connsiteY280" fmla="*/ 2996103 h 4341716"/>
              <a:gd name="connsiteX281" fmla="*/ 1755287 w 9336686"/>
              <a:gd name="connsiteY281" fmla="*/ 2965907 h 4341716"/>
              <a:gd name="connsiteX282" fmla="*/ 1636398 w 9336686"/>
              <a:gd name="connsiteY282" fmla="*/ 2887103 h 4341716"/>
              <a:gd name="connsiteX283" fmla="*/ 1517510 w 9336686"/>
              <a:gd name="connsiteY283" fmla="*/ 2965907 h 4341716"/>
              <a:gd name="connsiteX284" fmla="*/ 1515568 w 9336686"/>
              <a:gd name="connsiteY284" fmla="*/ 2975527 h 4341716"/>
              <a:gd name="connsiteX285" fmla="*/ 1515568 w 9336686"/>
              <a:gd name="connsiteY285" fmla="*/ 3239907 h 4341716"/>
              <a:gd name="connsiteX286" fmla="*/ 1386541 w 9336686"/>
              <a:gd name="connsiteY286" fmla="*/ 3368934 h 4341716"/>
              <a:gd name="connsiteX287" fmla="*/ 1386542 w 9336686"/>
              <a:gd name="connsiteY287" fmla="*/ 3368933 h 4341716"/>
              <a:gd name="connsiteX288" fmla="*/ 1257514 w 9336686"/>
              <a:gd name="connsiteY288" fmla="*/ 3239906 h 4341716"/>
              <a:gd name="connsiteX289" fmla="*/ 1257514 w 9336686"/>
              <a:gd name="connsiteY289" fmla="*/ 2772737 h 4341716"/>
              <a:gd name="connsiteX290" fmla="*/ 1249314 w 9336686"/>
              <a:gd name="connsiteY290" fmla="*/ 2726266 h 4341716"/>
              <a:gd name="connsiteX291" fmla="*/ 1149584 w 9336686"/>
              <a:gd name="connsiteY291" fmla="*/ 2640317 h 4341716"/>
              <a:gd name="connsiteX292" fmla="*/ 1126104 w 9336686"/>
              <a:gd name="connsiteY292" fmla="*/ 2637950 h 4341716"/>
              <a:gd name="connsiteX293" fmla="*/ 1126104 w 9336686"/>
              <a:gd name="connsiteY293" fmla="*/ 2636584 h 4341716"/>
              <a:gd name="connsiteX294" fmla="*/ 1082305 w 9336686"/>
              <a:gd name="connsiteY294" fmla="*/ 2627742 h 4341716"/>
              <a:gd name="connsiteX295" fmla="*/ 1003500 w 9336686"/>
              <a:gd name="connsiteY295" fmla="*/ 2508854 h 4341716"/>
              <a:gd name="connsiteX296" fmla="*/ 1003500 w 9336686"/>
              <a:gd name="connsiteY296" fmla="*/ 2387433 h 4341716"/>
              <a:gd name="connsiteX297" fmla="*/ 1003269 w 9336686"/>
              <a:gd name="connsiteY297" fmla="*/ 2386290 h 4341716"/>
              <a:gd name="connsiteX298" fmla="*/ 884381 w 9336686"/>
              <a:gd name="connsiteY298" fmla="*/ 2307486 h 4341716"/>
              <a:gd name="connsiteX299" fmla="*/ 765494 w 9336686"/>
              <a:gd name="connsiteY299" fmla="*/ 2386290 h 4341716"/>
              <a:gd name="connsiteX300" fmla="*/ 762038 w 9336686"/>
              <a:gd name="connsiteY300" fmla="*/ 2403410 h 4341716"/>
              <a:gd name="connsiteX301" fmla="*/ 762038 w 9336686"/>
              <a:gd name="connsiteY301" fmla="*/ 2614672 h 4341716"/>
              <a:gd name="connsiteX302" fmla="*/ 683235 w 9336686"/>
              <a:gd name="connsiteY302" fmla="*/ 2733560 h 4341716"/>
              <a:gd name="connsiteX303" fmla="*/ 635165 w 9336686"/>
              <a:gd name="connsiteY303" fmla="*/ 2743264 h 4341716"/>
              <a:gd name="connsiteX304" fmla="*/ 635165 w 9336686"/>
              <a:gd name="connsiteY304" fmla="*/ 2744002 h 4341716"/>
              <a:gd name="connsiteX305" fmla="*/ 611685 w 9336686"/>
              <a:gd name="connsiteY305" fmla="*/ 2746369 h 4341716"/>
              <a:gd name="connsiteX306" fmla="*/ 534621 w 9336686"/>
              <a:gd name="connsiteY306" fmla="*/ 2792813 h 4341716"/>
              <a:gd name="connsiteX307" fmla="*/ 512066 w 9336686"/>
              <a:gd name="connsiteY307" fmla="*/ 2832126 h 4341716"/>
              <a:gd name="connsiteX308" fmla="*/ 512066 w 9336686"/>
              <a:gd name="connsiteY308" fmla="*/ 3531739 h 4341716"/>
              <a:gd name="connsiteX309" fmla="*/ 383039 w 9336686"/>
              <a:gd name="connsiteY309" fmla="*/ 3660766 h 4341716"/>
              <a:gd name="connsiteX310" fmla="*/ 383040 w 9336686"/>
              <a:gd name="connsiteY310" fmla="*/ 3660765 h 4341716"/>
              <a:gd name="connsiteX311" fmla="*/ 254013 w 9336686"/>
              <a:gd name="connsiteY311" fmla="*/ 3531738 h 4341716"/>
              <a:gd name="connsiteX312" fmla="*/ 254013 w 9336686"/>
              <a:gd name="connsiteY312" fmla="*/ 3064569 h 4341716"/>
              <a:gd name="connsiteX313" fmla="*/ 245812 w 9336686"/>
              <a:gd name="connsiteY313" fmla="*/ 3018098 h 4341716"/>
              <a:gd name="connsiteX314" fmla="*/ 146083 w 9336686"/>
              <a:gd name="connsiteY314" fmla="*/ 2932149 h 4341716"/>
              <a:gd name="connsiteX315" fmla="*/ 122603 w 9336686"/>
              <a:gd name="connsiteY315" fmla="*/ 2929782 h 4341716"/>
              <a:gd name="connsiteX316" fmla="*/ 122603 w 9336686"/>
              <a:gd name="connsiteY316" fmla="*/ 2928416 h 4341716"/>
              <a:gd name="connsiteX317" fmla="*/ 78803 w 9336686"/>
              <a:gd name="connsiteY317" fmla="*/ 2919574 h 4341716"/>
              <a:gd name="connsiteX318" fmla="*/ 22035 w 9336686"/>
              <a:gd name="connsiteY318" fmla="*/ 2872826 h 4341716"/>
              <a:gd name="connsiteX319" fmla="*/ 0 w 9336686"/>
              <a:gd name="connsiteY319" fmla="*/ 2800689 h 4341716"/>
              <a:gd name="connsiteX320" fmla="*/ 0 w 9336686"/>
              <a:gd name="connsiteY320" fmla="*/ 783111 h 4341716"/>
              <a:gd name="connsiteX321" fmla="*/ 129027 w 9336686"/>
              <a:gd name="connsiteY321" fmla="*/ 654084 h 4341716"/>
              <a:gd name="connsiteX322" fmla="*/ 129026 w 9336686"/>
              <a:gd name="connsiteY322" fmla="*/ 654085 h 4341716"/>
              <a:gd name="connsiteX323" fmla="*/ 258053 w 9336686"/>
              <a:gd name="connsiteY323" fmla="*/ 783112 h 4341716"/>
              <a:gd name="connsiteX324" fmla="*/ 258053 w 9336686"/>
              <a:gd name="connsiteY324" fmla="*/ 1405848 h 4341716"/>
              <a:gd name="connsiteX325" fmla="*/ 274283 w 9336686"/>
              <a:gd name="connsiteY325" fmla="*/ 1432599 h 4341716"/>
              <a:gd name="connsiteX326" fmla="*/ 373847 w 9336686"/>
              <a:gd name="connsiteY326" fmla="*/ 1479553 h 4341716"/>
              <a:gd name="connsiteX327" fmla="*/ 492735 w 9336686"/>
              <a:gd name="connsiteY327" fmla="*/ 1400749 h 4341716"/>
              <a:gd name="connsiteX328" fmla="*/ 494536 w 9336686"/>
              <a:gd name="connsiteY328" fmla="*/ 1391827 h 4341716"/>
              <a:gd name="connsiteX329" fmla="*/ 494536 w 9336686"/>
              <a:gd name="connsiteY329" fmla="*/ 964051 h 4341716"/>
              <a:gd name="connsiteX330" fmla="*/ 623563 w 9336686"/>
              <a:gd name="connsiteY330" fmla="*/ 835024 h 4341716"/>
              <a:gd name="connsiteX331" fmla="*/ 623562 w 9336686"/>
              <a:gd name="connsiteY331" fmla="*/ 835025 h 4341716"/>
              <a:gd name="connsiteX332" fmla="*/ 752589 w 9336686"/>
              <a:gd name="connsiteY332" fmla="*/ 964052 h 4341716"/>
              <a:gd name="connsiteX333" fmla="*/ 752590 w 9336686"/>
              <a:gd name="connsiteY333" fmla="*/ 947529 h 4341716"/>
              <a:gd name="connsiteX334" fmla="*/ 762728 w 9336686"/>
              <a:gd name="connsiteY334" fmla="*/ 997748 h 4341716"/>
              <a:gd name="connsiteX335" fmla="*/ 881616 w 9336686"/>
              <a:gd name="connsiteY335" fmla="*/ 1076552 h 4341716"/>
              <a:gd name="connsiteX336" fmla="*/ 1000503 w 9336686"/>
              <a:gd name="connsiteY336" fmla="*/ 997748 h 4341716"/>
              <a:gd name="connsiteX337" fmla="*/ 1010267 w 9336686"/>
              <a:gd name="connsiteY337" fmla="*/ 949388 h 4341716"/>
              <a:gd name="connsiteX338" fmla="*/ 1010267 w 9336686"/>
              <a:gd name="connsiteY338" fmla="*/ 362986 h 4341716"/>
              <a:gd name="connsiteX339" fmla="*/ 1139294 w 9336686"/>
              <a:gd name="connsiteY339" fmla="*/ 233959 h 4341716"/>
              <a:gd name="connsiteX340" fmla="*/ 1139293 w 9336686"/>
              <a:gd name="connsiteY340" fmla="*/ 233960 h 4341716"/>
              <a:gd name="connsiteX341" fmla="*/ 1268320 w 9336686"/>
              <a:gd name="connsiteY341" fmla="*/ 362987 h 4341716"/>
              <a:gd name="connsiteX342" fmla="*/ 1268321 w 9336686"/>
              <a:gd name="connsiteY342" fmla="*/ 1259949 h 4341716"/>
              <a:gd name="connsiteX343" fmla="*/ 1278459 w 9336686"/>
              <a:gd name="connsiteY343" fmla="*/ 1310168 h 4341716"/>
              <a:gd name="connsiteX344" fmla="*/ 1397347 w 9336686"/>
              <a:gd name="connsiteY344" fmla="*/ 1388972 h 4341716"/>
              <a:gd name="connsiteX345" fmla="*/ 1516234 w 9336686"/>
              <a:gd name="connsiteY345" fmla="*/ 1310168 h 4341716"/>
              <a:gd name="connsiteX346" fmla="*/ 1519832 w 9336686"/>
              <a:gd name="connsiteY346" fmla="*/ 1292349 h 4341716"/>
              <a:gd name="connsiteX347" fmla="*/ 1519832 w 9336686"/>
              <a:gd name="connsiteY347" fmla="*/ 983403 h 4341716"/>
              <a:gd name="connsiteX348" fmla="*/ 1648859 w 9336686"/>
              <a:gd name="connsiteY348" fmla="*/ 854376 h 4341716"/>
              <a:gd name="connsiteX349" fmla="*/ 1648858 w 9336686"/>
              <a:gd name="connsiteY349" fmla="*/ 854377 h 4341716"/>
              <a:gd name="connsiteX350" fmla="*/ 1777885 w 9336686"/>
              <a:gd name="connsiteY350" fmla="*/ 983404 h 4341716"/>
              <a:gd name="connsiteX351" fmla="*/ 1777885 w 9336686"/>
              <a:gd name="connsiteY351" fmla="*/ 1363756 h 4341716"/>
              <a:gd name="connsiteX352" fmla="*/ 1785353 w 9336686"/>
              <a:gd name="connsiteY352" fmla="*/ 1400749 h 4341716"/>
              <a:gd name="connsiteX353" fmla="*/ 1904241 w 9336686"/>
              <a:gd name="connsiteY353" fmla="*/ 1479553 h 4341716"/>
              <a:gd name="connsiteX354" fmla="*/ 2033268 w 9336686"/>
              <a:gd name="connsiteY354" fmla="*/ 1350526 h 4341716"/>
              <a:gd name="connsiteX355" fmla="*/ 2033269 w 9336686"/>
              <a:gd name="connsiteY355" fmla="*/ 580034 h 4341716"/>
              <a:gd name="connsiteX356" fmla="*/ 2162296 w 9336686"/>
              <a:gd name="connsiteY356" fmla="*/ 451007 h 4341716"/>
              <a:gd name="connsiteX357" fmla="*/ 2162295 w 9336686"/>
              <a:gd name="connsiteY357" fmla="*/ 451008 h 4341716"/>
              <a:gd name="connsiteX358" fmla="*/ 2291322 w 9336686"/>
              <a:gd name="connsiteY358" fmla="*/ 580035 h 4341716"/>
              <a:gd name="connsiteX359" fmla="*/ 2291323 w 9336686"/>
              <a:gd name="connsiteY359" fmla="*/ 563512 h 4341716"/>
              <a:gd name="connsiteX360" fmla="*/ 2301461 w 9336686"/>
              <a:gd name="connsiteY360" fmla="*/ 613731 h 4341716"/>
              <a:gd name="connsiteX361" fmla="*/ 2420349 w 9336686"/>
              <a:gd name="connsiteY361" fmla="*/ 692535 h 4341716"/>
              <a:gd name="connsiteX362" fmla="*/ 2539236 w 9336686"/>
              <a:gd name="connsiteY362" fmla="*/ 613731 h 4341716"/>
              <a:gd name="connsiteX363" fmla="*/ 2549000 w 9336686"/>
              <a:gd name="connsiteY363" fmla="*/ 565370 h 4341716"/>
              <a:gd name="connsiteX364" fmla="*/ 2549000 w 9336686"/>
              <a:gd name="connsiteY364" fmla="*/ 480031 h 4341716"/>
              <a:gd name="connsiteX365" fmla="*/ 2678027 w 9336686"/>
              <a:gd name="connsiteY365" fmla="*/ 351004 h 4341716"/>
              <a:gd name="connsiteX366" fmla="*/ 2678026 w 9336686"/>
              <a:gd name="connsiteY366" fmla="*/ 351005 h 4341716"/>
              <a:gd name="connsiteX367" fmla="*/ 2807053 w 9336686"/>
              <a:gd name="connsiteY367" fmla="*/ 480032 h 4341716"/>
              <a:gd name="connsiteX368" fmla="*/ 2807054 w 9336686"/>
              <a:gd name="connsiteY368" fmla="*/ 1074052 h 4341716"/>
              <a:gd name="connsiteX369" fmla="*/ 2817192 w 9336686"/>
              <a:gd name="connsiteY369" fmla="*/ 1124271 h 4341716"/>
              <a:gd name="connsiteX370" fmla="*/ 2936080 w 9336686"/>
              <a:gd name="connsiteY370" fmla="*/ 1203075 h 4341716"/>
              <a:gd name="connsiteX371" fmla="*/ 3054967 w 9336686"/>
              <a:gd name="connsiteY371" fmla="*/ 1124271 h 4341716"/>
              <a:gd name="connsiteX372" fmla="*/ 3058565 w 9336686"/>
              <a:gd name="connsiteY372" fmla="*/ 1106452 h 4341716"/>
              <a:gd name="connsiteX373" fmla="*/ 3058565 w 9336686"/>
              <a:gd name="connsiteY373" fmla="*/ 1017534 h 4341716"/>
              <a:gd name="connsiteX374" fmla="*/ 3187592 w 9336686"/>
              <a:gd name="connsiteY374" fmla="*/ 888507 h 4341716"/>
              <a:gd name="connsiteX375" fmla="*/ 3187591 w 9336686"/>
              <a:gd name="connsiteY375" fmla="*/ 888508 h 4341716"/>
              <a:gd name="connsiteX376" fmla="*/ 3316618 w 9336686"/>
              <a:gd name="connsiteY376" fmla="*/ 1017535 h 4341716"/>
              <a:gd name="connsiteX377" fmla="*/ 3316618 w 9336686"/>
              <a:gd name="connsiteY377" fmla="*/ 1087278 h 4341716"/>
              <a:gd name="connsiteX378" fmla="*/ 3324086 w 9336686"/>
              <a:gd name="connsiteY378" fmla="*/ 1124271 h 4341716"/>
              <a:gd name="connsiteX379" fmla="*/ 3442974 w 9336686"/>
              <a:gd name="connsiteY379" fmla="*/ 1203075 h 4341716"/>
              <a:gd name="connsiteX380" fmla="*/ 3561862 w 9336686"/>
              <a:gd name="connsiteY380" fmla="*/ 1124271 h 4341716"/>
              <a:gd name="connsiteX381" fmla="*/ 3571625 w 9336686"/>
              <a:gd name="connsiteY381" fmla="*/ 1075911 h 4341716"/>
              <a:gd name="connsiteX382" fmla="*/ 3571625 w 9336686"/>
              <a:gd name="connsiteY382" fmla="*/ 783111 h 4341716"/>
              <a:gd name="connsiteX383" fmla="*/ 3700652 w 9336686"/>
              <a:gd name="connsiteY383" fmla="*/ 654084 h 4341716"/>
              <a:gd name="connsiteX384" fmla="*/ 3700651 w 9336686"/>
              <a:gd name="connsiteY384" fmla="*/ 654085 h 4341716"/>
              <a:gd name="connsiteX385" fmla="*/ 3829678 w 9336686"/>
              <a:gd name="connsiteY385" fmla="*/ 783112 h 4341716"/>
              <a:gd name="connsiteX386" fmla="*/ 3829678 w 9336686"/>
              <a:gd name="connsiteY386" fmla="*/ 1405848 h 4341716"/>
              <a:gd name="connsiteX387" fmla="*/ 3845908 w 9336686"/>
              <a:gd name="connsiteY387" fmla="*/ 1432599 h 4341716"/>
              <a:gd name="connsiteX388" fmla="*/ 3945472 w 9336686"/>
              <a:gd name="connsiteY388" fmla="*/ 1479553 h 4341716"/>
              <a:gd name="connsiteX389" fmla="*/ 4036708 w 9336686"/>
              <a:gd name="connsiteY389" fmla="*/ 1441762 h 4341716"/>
              <a:gd name="connsiteX390" fmla="*/ 4062914 w 9336686"/>
              <a:gd name="connsiteY390" fmla="*/ 1402893 h 4341716"/>
              <a:gd name="connsiteX391" fmla="*/ 4062914 w 9336686"/>
              <a:gd name="connsiteY391" fmla="*/ 1326765 h 4341716"/>
              <a:gd name="connsiteX392" fmla="*/ 4141718 w 9336686"/>
              <a:gd name="connsiteY392" fmla="*/ 1207877 h 4341716"/>
              <a:gd name="connsiteX393" fmla="*/ 4185518 w 9336686"/>
              <a:gd name="connsiteY393" fmla="*/ 1199035 h 4341716"/>
              <a:gd name="connsiteX394" fmla="*/ 4185518 w 9336686"/>
              <a:gd name="connsiteY394" fmla="*/ 1197669 h 4341716"/>
              <a:gd name="connsiteX395" fmla="*/ 4208998 w 9336686"/>
              <a:gd name="connsiteY395" fmla="*/ 1195302 h 4341716"/>
              <a:gd name="connsiteX396" fmla="*/ 4308727 w 9336686"/>
              <a:gd name="connsiteY396" fmla="*/ 1109353 h 4341716"/>
              <a:gd name="connsiteX397" fmla="*/ 4316928 w 9336686"/>
              <a:gd name="connsiteY397" fmla="*/ 1062882 h 4341716"/>
              <a:gd name="connsiteX398" fmla="*/ 4316928 w 9336686"/>
              <a:gd name="connsiteY398" fmla="*/ 595713 h 4341716"/>
              <a:gd name="connsiteX399" fmla="*/ 4445955 w 9336686"/>
              <a:gd name="connsiteY399" fmla="*/ 466686 h 4341716"/>
              <a:gd name="connsiteX400" fmla="*/ 4445954 w 9336686"/>
              <a:gd name="connsiteY400" fmla="*/ 466685 h 4341716"/>
              <a:gd name="connsiteX401" fmla="*/ 4574981 w 9336686"/>
              <a:gd name="connsiteY401" fmla="*/ 595712 h 4341716"/>
              <a:gd name="connsiteX402" fmla="*/ 4574981 w 9336686"/>
              <a:gd name="connsiteY402" fmla="*/ 916347 h 4341716"/>
              <a:gd name="connsiteX403" fmla="*/ 4592149 w 9336686"/>
              <a:gd name="connsiteY403" fmla="*/ 944642 h 4341716"/>
              <a:gd name="connsiteX404" fmla="*/ 4691712 w 9336686"/>
              <a:gd name="connsiteY404" fmla="*/ 991596 h 4341716"/>
              <a:gd name="connsiteX405" fmla="*/ 4810600 w 9336686"/>
              <a:gd name="connsiteY405" fmla="*/ 912792 h 4341716"/>
              <a:gd name="connsiteX406" fmla="*/ 4816700 w 9336686"/>
              <a:gd name="connsiteY406" fmla="*/ 882576 h 4341716"/>
              <a:gd name="connsiteX407" fmla="*/ 4816700 w 9336686"/>
              <a:gd name="connsiteY407" fmla="*/ 275141 h 4341716"/>
              <a:gd name="connsiteX408" fmla="*/ 4945727 w 9336686"/>
              <a:gd name="connsiteY408" fmla="*/ 146114 h 4341716"/>
              <a:gd name="connsiteX409" fmla="*/ 4945726 w 9336686"/>
              <a:gd name="connsiteY409" fmla="*/ 146115 h 4341716"/>
              <a:gd name="connsiteX410" fmla="*/ 5074753 w 9336686"/>
              <a:gd name="connsiteY410" fmla="*/ 275142 h 4341716"/>
              <a:gd name="connsiteX411" fmla="*/ 5074753 w 9336686"/>
              <a:gd name="connsiteY411" fmla="*/ 386500 h 4341716"/>
              <a:gd name="connsiteX412" fmla="*/ 5076579 w 9336686"/>
              <a:gd name="connsiteY412" fmla="*/ 395545 h 4341716"/>
              <a:gd name="connsiteX413" fmla="*/ 5195465 w 9336686"/>
              <a:gd name="connsiteY413" fmla="*/ 474349 h 4341716"/>
              <a:gd name="connsiteX414" fmla="*/ 5314353 w 9336686"/>
              <a:gd name="connsiteY414" fmla="*/ 395545 h 4341716"/>
              <a:gd name="connsiteX415" fmla="*/ 5318490 w 9336686"/>
              <a:gd name="connsiteY415" fmla="*/ 375052 h 4341716"/>
              <a:gd name="connsiteX416" fmla="*/ 5318490 w 9336686"/>
              <a:gd name="connsiteY416" fmla="*/ 129027 h 4341716"/>
              <a:gd name="connsiteX417" fmla="*/ 5447517 w 9336686"/>
              <a:gd name="connsiteY417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6 w 9336686"/>
              <a:gd name="connsiteY168" fmla="*/ 3761682 h 4341716"/>
              <a:gd name="connsiteX169" fmla="*/ 7174389 w 9336686"/>
              <a:gd name="connsiteY169" fmla="*/ 3890709 h 4341716"/>
              <a:gd name="connsiteX170" fmla="*/ 7174390 w 9336686"/>
              <a:gd name="connsiteY170" fmla="*/ 3890708 h 4341716"/>
              <a:gd name="connsiteX171" fmla="*/ 7045363 w 9336686"/>
              <a:gd name="connsiteY171" fmla="*/ 3761681 h 4341716"/>
              <a:gd name="connsiteX172" fmla="*/ 7045362 w 9336686"/>
              <a:gd name="connsiteY172" fmla="*/ 3778204 h 4341716"/>
              <a:gd name="connsiteX173" fmla="*/ 7035224 w 9336686"/>
              <a:gd name="connsiteY173" fmla="*/ 3727985 h 4341716"/>
              <a:gd name="connsiteX174" fmla="*/ 6916336 w 9336686"/>
              <a:gd name="connsiteY174" fmla="*/ 3649181 h 4341716"/>
              <a:gd name="connsiteX175" fmla="*/ 6797449 w 9336686"/>
              <a:gd name="connsiteY175" fmla="*/ 3727985 h 4341716"/>
              <a:gd name="connsiteX176" fmla="*/ 6787685 w 9336686"/>
              <a:gd name="connsiteY176" fmla="*/ 3776346 h 4341716"/>
              <a:gd name="connsiteX177" fmla="*/ 6787685 w 9336686"/>
              <a:gd name="connsiteY177" fmla="*/ 3861685 h 4341716"/>
              <a:gd name="connsiteX178" fmla="*/ 6658658 w 9336686"/>
              <a:gd name="connsiteY178" fmla="*/ 3990712 h 4341716"/>
              <a:gd name="connsiteX179" fmla="*/ 6658659 w 9336686"/>
              <a:gd name="connsiteY179" fmla="*/ 3990711 h 4341716"/>
              <a:gd name="connsiteX180" fmla="*/ 6529632 w 9336686"/>
              <a:gd name="connsiteY180" fmla="*/ 3861684 h 4341716"/>
              <a:gd name="connsiteX181" fmla="*/ 6529631 w 9336686"/>
              <a:gd name="connsiteY181" fmla="*/ 3267664 h 4341716"/>
              <a:gd name="connsiteX182" fmla="*/ 6519493 w 9336686"/>
              <a:gd name="connsiteY182" fmla="*/ 3217445 h 4341716"/>
              <a:gd name="connsiteX183" fmla="*/ 6400605 w 9336686"/>
              <a:gd name="connsiteY183" fmla="*/ 3138641 h 4341716"/>
              <a:gd name="connsiteX184" fmla="*/ 6281718 w 9336686"/>
              <a:gd name="connsiteY184" fmla="*/ 3217445 h 4341716"/>
              <a:gd name="connsiteX185" fmla="*/ 6278120 w 9336686"/>
              <a:gd name="connsiteY185" fmla="*/ 3235264 h 4341716"/>
              <a:gd name="connsiteX186" fmla="*/ 6278120 w 9336686"/>
              <a:gd name="connsiteY186" fmla="*/ 3324182 h 4341716"/>
              <a:gd name="connsiteX187" fmla="*/ 6149093 w 9336686"/>
              <a:gd name="connsiteY187" fmla="*/ 3453209 h 4341716"/>
              <a:gd name="connsiteX188" fmla="*/ 6149094 w 9336686"/>
              <a:gd name="connsiteY188" fmla="*/ 3453208 h 4341716"/>
              <a:gd name="connsiteX189" fmla="*/ 6020067 w 9336686"/>
              <a:gd name="connsiteY189" fmla="*/ 3324181 h 4341716"/>
              <a:gd name="connsiteX190" fmla="*/ 6020067 w 9336686"/>
              <a:gd name="connsiteY190" fmla="*/ 3254438 h 4341716"/>
              <a:gd name="connsiteX191" fmla="*/ 6012599 w 9336686"/>
              <a:gd name="connsiteY191" fmla="*/ 3217445 h 4341716"/>
              <a:gd name="connsiteX192" fmla="*/ 5893711 w 9336686"/>
              <a:gd name="connsiteY192" fmla="*/ 3138641 h 4341716"/>
              <a:gd name="connsiteX193" fmla="*/ 5774823 w 9336686"/>
              <a:gd name="connsiteY193" fmla="*/ 3217445 h 4341716"/>
              <a:gd name="connsiteX194" fmla="*/ 5765060 w 9336686"/>
              <a:gd name="connsiteY194" fmla="*/ 3265805 h 4341716"/>
              <a:gd name="connsiteX195" fmla="*/ 5765060 w 9336686"/>
              <a:gd name="connsiteY195" fmla="*/ 3558605 h 4341716"/>
              <a:gd name="connsiteX196" fmla="*/ 5636033 w 9336686"/>
              <a:gd name="connsiteY196" fmla="*/ 3687632 h 4341716"/>
              <a:gd name="connsiteX197" fmla="*/ 5636034 w 9336686"/>
              <a:gd name="connsiteY197" fmla="*/ 3687631 h 4341716"/>
              <a:gd name="connsiteX198" fmla="*/ 5507007 w 9336686"/>
              <a:gd name="connsiteY198" fmla="*/ 3558604 h 4341716"/>
              <a:gd name="connsiteX199" fmla="*/ 5507007 w 9336686"/>
              <a:gd name="connsiteY199" fmla="*/ 2935868 h 4341716"/>
              <a:gd name="connsiteX200" fmla="*/ 5490777 w 9336686"/>
              <a:gd name="connsiteY200" fmla="*/ 2909117 h 4341716"/>
              <a:gd name="connsiteX201" fmla="*/ 5391213 w 9336686"/>
              <a:gd name="connsiteY201" fmla="*/ 2862163 h 4341716"/>
              <a:gd name="connsiteX202" fmla="*/ 5299977 w 9336686"/>
              <a:gd name="connsiteY202" fmla="*/ 2899954 h 4341716"/>
              <a:gd name="connsiteX203" fmla="*/ 5273771 w 9336686"/>
              <a:gd name="connsiteY203" fmla="*/ 2938823 h 4341716"/>
              <a:gd name="connsiteX204" fmla="*/ 5273771 w 9336686"/>
              <a:gd name="connsiteY204" fmla="*/ 3014951 h 4341716"/>
              <a:gd name="connsiteX205" fmla="*/ 5194967 w 9336686"/>
              <a:gd name="connsiteY205" fmla="*/ 3133839 h 4341716"/>
              <a:gd name="connsiteX206" fmla="*/ 5151167 w 9336686"/>
              <a:gd name="connsiteY206" fmla="*/ 3142681 h 4341716"/>
              <a:gd name="connsiteX207" fmla="*/ 5151167 w 9336686"/>
              <a:gd name="connsiteY207" fmla="*/ 3144047 h 4341716"/>
              <a:gd name="connsiteX208" fmla="*/ 5127687 w 9336686"/>
              <a:gd name="connsiteY208" fmla="*/ 3146414 h 4341716"/>
              <a:gd name="connsiteX209" fmla="*/ 5027958 w 9336686"/>
              <a:gd name="connsiteY209" fmla="*/ 3232363 h 4341716"/>
              <a:gd name="connsiteX210" fmla="*/ 5019757 w 9336686"/>
              <a:gd name="connsiteY210" fmla="*/ 3278834 h 4341716"/>
              <a:gd name="connsiteX211" fmla="*/ 5019757 w 9336686"/>
              <a:gd name="connsiteY211" fmla="*/ 3746003 h 4341716"/>
              <a:gd name="connsiteX212" fmla="*/ 4890730 w 9336686"/>
              <a:gd name="connsiteY212" fmla="*/ 3875030 h 4341716"/>
              <a:gd name="connsiteX213" fmla="*/ 4890731 w 9336686"/>
              <a:gd name="connsiteY213" fmla="*/ 3875031 h 4341716"/>
              <a:gd name="connsiteX214" fmla="*/ 4761704 w 9336686"/>
              <a:gd name="connsiteY214" fmla="*/ 3746004 h 4341716"/>
              <a:gd name="connsiteX215" fmla="*/ 4761704 w 9336686"/>
              <a:gd name="connsiteY215" fmla="*/ 3425369 h 4341716"/>
              <a:gd name="connsiteX216" fmla="*/ 4744536 w 9336686"/>
              <a:gd name="connsiteY216" fmla="*/ 3397074 h 4341716"/>
              <a:gd name="connsiteX217" fmla="*/ 4644973 w 9336686"/>
              <a:gd name="connsiteY217" fmla="*/ 3350120 h 4341716"/>
              <a:gd name="connsiteX218" fmla="*/ 4526085 w 9336686"/>
              <a:gd name="connsiteY218" fmla="*/ 3428924 h 4341716"/>
              <a:gd name="connsiteX219" fmla="*/ 4519985 w 9336686"/>
              <a:gd name="connsiteY219" fmla="*/ 3459140 h 4341716"/>
              <a:gd name="connsiteX220" fmla="*/ 4519985 w 9336686"/>
              <a:gd name="connsiteY220" fmla="*/ 4066575 h 4341716"/>
              <a:gd name="connsiteX221" fmla="*/ 4390958 w 9336686"/>
              <a:gd name="connsiteY221" fmla="*/ 4195602 h 4341716"/>
              <a:gd name="connsiteX222" fmla="*/ 4390959 w 9336686"/>
              <a:gd name="connsiteY222" fmla="*/ 4195601 h 4341716"/>
              <a:gd name="connsiteX223" fmla="*/ 4261932 w 9336686"/>
              <a:gd name="connsiteY223" fmla="*/ 4066574 h 4341716"/>
              <a:gd name="connsiteX224" fmla="*/ 4261932 w 9336686"/>
              <a:gd name="connsiteY224" fmla="*/ 3955216 h 4341716"/>
              <a:gd name="connsiteX225" fmla="*/ 4260106 w 9336686"/>
              <a:gd name="connsiteY225" fmla="*/ 3946171 h 4341716"/>
              <a:gd name="connsiteX226" fmla="*/ 4141220 w 9336686"/>
              <a:gd name="connsiteY226" fmla="*/ 3867367 h 4341716"/>
              <a:gd name="connsiteX227" fmla="*/ 4022332 w 9336686"/>
              <a:gd name="connsiteY227" fmla="*/ 3946171 h 4341716"/>
              <a:gd name="connsiteX228" fmla="*/ 4018195 w 9336686"/>
              <a:gd name="connsiteY228" fmla="*/ 3966664 h 4341716"/>
              <a:gd name="connsiteX229" fmla="*/ 4018195 w 9336686"/>
              <a:gd name="connsiteY229" fmla="*/ 4212689 h 4341716"/>
              <a:gd name="connsiteX230" fmla="*/ 3889168 w 9336686"/>
              <a:gd name="connsiteY230" fmla="*/ 4341716 h 4341716"/>
              <a:gd name="connsiteX231" fmla="*/ 3889169 w 9336686"/>
              <a:gd name="connsiteY231" fmla="*/ 4341715 h 4341716"/>
              <a:gd name="connsiteX232" fmla="*/ 3760142 w 9336686"/>
              <a:gd name="connsiteY232" fmla="*/ 4212688 h 4341716"/>
              <a:gd name="connsiteX233" fmla="*/ 3760142 w 9336686"/>
              <a:gd name="connsiteY233" fmla="*/ 3745519 h 4341716"/>
              <a:gd name="connsiteX234" fmla="*/ 3751941 w 9336686"/>
              <a:gd name="connsiteY234" fmla="*/ 3699048 h 4341716"/>
              <a:gd name="connsiteX235" fmla="*/ 3652212 w 9336686"/>
              <a:gd name="connsiteY235" fmla="*/ 3613099 h 4341716"/>
              <a:gd name="connsiteX236" fmla="*/ 3628732 w 9336686"/>
              <a:gd name="connsiteY236" fmla="*/ 3610732 h 4341716"/>
              <a:gd name="connsiteX237" fmla="*/ 3628732 w 9336686"/>
              <a:gd name="connsiteY237" fmla="*/ 3609366 h 4341716"/>
              <a:gd name="connsiteX238" fmla="*/ 3584932 w 9336686"/>
              <a:gd name="connsiteY238" fmla="*/ 3600524 h 4341716"/>
              <a:gd name="connsiteX239" fmla="*/ 3506128 w 9336686"/>
              <a:gd name="connsiteY239" fmla="*/ 3481636 h 4341716"/>
              <a:gd name="connsiteX240" fmla="*/ 3506128 w 9336686"/>
              <a:gd name="connsiteY240" fmla="*/ 3431307 h 4341716"/>
              <a:gd name="connsiteX241" fmla="*/ 3500614 w 9336686"/>
              <a:gd name="connsiteY241" fmla="*/ 3403994 h 4341716"/>
              <a:gd name="connsiteX242" fmla="*/ 3381726 w 9336686"/>
              <a:gd name="connsiteY242" fmla="*/ 3325190 h 4341716"/>
              <a:gd name="connsiteX243" fmla="*/ 3290490 w 9336686"/>
              <a:gd name="connsiteY243" fmla="*/ 3362981 h 4341716"/>
              <a:gd name="connsiteX244" fmla="*/ 3263554 w 9336686"/>
              <a:gd name="connsiteY244" fmla="*/ 3402932 h 4341716"/>
              <a:gd name="connsiteX245" fmla="*/ 3263554 w 9336686"/>
              <a:gd name="connsiteY245" fmla="*/ 3631142 h 4341716"/>
              <a:gd name="connsiteX246" fmla="*/ 3134527 w 9336686"/>
              <a:gd name="connsiteY246" fmla="*/ 3760169 h 4341716"/>
              <a:gd name="connsiteX247" fmla="*/ 3134528 w 9336686"/>
              <a:gd name="connsiteY247" fmla="*/ 3760168 h 4341716"/>
              <a:gd name="connsiteX248" fmla="*/ 3005501 w 9336686"/>
              <a:gd name="connsiteY248" fmla="*/ 3631141 h 4341716"/>
              <a:gd name="connsiteX249" fmla="*/ 3005501 w 9336686"/>
              <a:gd name="connsiteY249" fmla="*/ 2991769 h 4341716"/>
              <a:gd name="connsiteX250" fmla="*/ 3000280 w 9336686"/>
              <a:gd name="connsiteY250" fmla="*/ 2965907 h 4341716"/>
              <a:gd name="connsiteX251" fmla="*/ 2881392 w 9336686"/>
              <a:gd name="connsiteY251" fmla="*/ 2887103 h 4341716"/>
              <a:gd name="connsiteX252" fmla="*/ 2762505 w 9336686"/>
              <a:gd name="connsiteY252" fmla="*/ 2965907 h 4341716"/>
              <a:gd name="connsiteX253" fmla="*/ 2762032 w 9336686"/>
              <a:gd name="connsiteY253" fmla="*/ 2968250 h 4341716"/>
              <a:gd name="connsiteX254" fmla="*/ 2762032 w 9336686"/>
              <a:gd name="connsiteY254" fmla="*/ 3113195 h 4341716"/>
              <a:gd name="connsiteX255" fmla="*/ 2683229 w 9336686"/>
              <a:gd name="connsiteY255" fmla="*/ 3232083 h 4341716"/>
              <a:gd name="connsiteX256" fmla="*/ 2635159 w 9336686"/>
              <a:gd name="connsiteY256" fmla="*/ 3241787 h 4341716"/>
              <a:gd name="connsiteX257" fmla="*/ 2635159 w 9336686"/>
              <a:gd name="connsiteY257" fmla="*/ 3242525 h 4341716"/>
              <a:gd name="connsiteX258" fmla="*/ 2611679 w 9336686"/>
              <a:gd name="connsiteY258" fmla="*/ 3244892 h 4341716"/>
              <a:gd name="connsiteX259" fmla="*/ 2534615 w 9336686"/>
              <a:gd name="connsiteY259" fmla="*/ 3291336 h 4341716"/>
              <a:gd name="connsiteX260" fmla="*/ 2512827 w 9336686"/>
              <a:gd name="connsiteY260" fmla="*/ 3329312 h 4341716"/>
              <a:gd name="connsiteX261" fmla="*/ 2512827 w 9336686"/>
              <a:gd name="connsiteY261" fmla="*/ 3454880 h 4341716"/>
              <a:gd name="connsiteX262" fmla="*/ 2434024 w 9336686"/>
              <a:gd name="connsiteY262" fmla="*/ 3573768 h 4341716"/>
              <a:gd name="connsiteX263" fmla="*/ 2385954 w 9336686"/>
              <a:gd name="connsiteY263" fmla="*/ 3583472 h 4341716"/>
              <a:gd name="connsiteX264" fmla="*/ 2385954 w 9336686"/>
              <a:gd name="connsiteY264" fmla="*/ 3584210 h 4341716"/>
              <a:gd name="connsiteX265" fmla="*/ 2362474 w 9336686"/>
              <a:gd name="connsiteY265" fmla="*/ 3586577 h 4341716"/>
              <a:gd name="connsiteX266" fmla="*/ 2285410 w 9336686"/>
              <a:gd name="connsiteY266" fmla="*/ 3633021 h 4341716"/>
              <a:gd name="connsiteX267" fmla="*/ 2273449 w 9336686"/>
              <a:gd name="connsiteY267" fmla="*/ 3653869 h 4341716"/>
              <a:gd name="connsiteX268" fmla="*/ 2273449 w 9336686"/>
              <a:gd name="connsiteY268" fmla="*/ 3867367 h 4341716"/>
              <a:gd name="connsiteX269" fmla="*/ 2144423 w 9336686"/>
              <a:gd name="connsiteY269" fmla="*/ 3996394 h 4341716"/>
              <a:gd name="connsiteX270" fmla="*/ 2144424 w 9336686"/>
              <a:gd name="connsiteY270" fmla="*/ 3996393 h 4341716"/>
              <a:gd name="connsiteX271" fmla="*/ 2015396 w 9336686"/>
              <a:gd name="connsiteY271" fmla="*/ 3867366 h 4341716"/>
              <a:gd name="connsiteX272" fmla="*/ 2015396 w 9336686"/>
              <a:gd name="connsiteY272" fmla="*/ 3400197 h 4341716"/>
              <a:gd name="connsiteX273" fmla="*/ 2007195 w 9336686"/>
              <a:gd name="connsiteY273" fmla="*/ 3353726 h 4341716"/>
              <a:gd name="connsiteX274" fmla="*/ 1907467 w 9336686"/>
              <a:gd name="connsiteY274" fmla="*/ 3267777 h 4341716"/>
              <a:gd name="connsiteX275" fmla="*/ 1883987 w 9336686"/>
              <a:gd name="connsiteY275" fmla="*/ 3265410 h 4341716"/>
              <a:gd name="connsiteX276" fmla="*/ 1883987 w 9336686"/>
              <a:gd name="connsiteY276" fmla="*/ 3264044 h 4341716"/>
              <a:gd name="connsiteX277" fmla="*/ 1840187 w 9336686"/>
              <a:gd name="connsiteY277" fmla="*/ 3255202 h 4341716"/>
              <a:gd name="connsiteX278" fmla="*/ 1761383 w 9336686"/>
              <a:gd name="connsiteY278" fmla="*/ 3136314 h 4341716"/>
              <a:gd name="connsiteX279" fmla="*/ 1761383 w 9336686"/>
              <a:gd name="connsiteY279" fmla="*/ 2996103 h 4341716"/>
              <a:gd name="connsiteX280" fmla="*/ 1755287 w 9336686"/>
              <a:gd name="connsiteY280" fmla="*/ 2965907 h 4341716"/>
              <a:gd name="connsiteX281" fmla="*/ 1636398 w 9336686"/>
              <a:gd name="connsiteY281" fmla="*/ 2887103 h 4341716"/>
              <a:gd name="connsiteX282" fmla="*/ 1517510 w 9336686"/>
              <a:gd name="connsiteY282" fmla="*/ 2965907 h 4341716"/>
              <a:gd name="connsiteX283" fmla="*/ 1515568 w 9336686"/>
              <a:gd name="connsiteY283" fmla="*/ 2975527 h 4341716"/>
              <a:gd name="connsiteX284" fmla="*/ 1515568 w 9336686"/>
              <a:gd name="connsiteY284" fmla="*/ 3239907 h 4341716"/>
              <a:gd name="connsiteX285" fmla="*/ 1386541 w 9336686"/>
              <a:gd name="connsiteY285" fmla="*/ 3368934 h 4341716"/>
              <a:gd name="connsiteX286" fmla="*/ 1386542 w 9336686"/>
              <a:gd name="connsiteY286" fmla="*/ 3368933 h 4341716"/>
              <a:gd name="connsiteX287" fmla="*/ 1257514 w 9336686"/>
              <a:gd name="connsiteY287" fmla="*/ 3239906 h 4341716"/>
              <a:gd name="connsiteX288" fmla="*/ 1257514 w 9336686"/>
              <a:gd name="connsiteY288" fmla="*/ 2772737 h 4341716"/>
              <a:gd name="connsiteX289" fmla="*/ 1249314 w 9336686"/>
              <a:gd name="connsiteY289" fmla="*/ 2726266 h 4341716"/>
              <a:gd name="connsiteX290" fmla="*/ 1149584 w 9336686"/>
              <a:gd name="connsiteY290" fmla="*/ 2640317 h 4341716"/>
              <a:gd name="connsiteX291" fmla="*/ 1126104 w 9336686"/>
              <a:gd name="connsiteY291" fmla="*/ 2637950 h 4341716"/>
              <a:gd name="connsiteX292" fmla="*/ 1126104 w 9336686"/>
              <a:gd name="connsiteY292" fmla="*/ 2636584 h 4341716"/>
              <a:gd name="connsiteX293" fmla="*/ 1082305 w 9336686"/>
              <a:gd name="connsiteY293" fmla="*/ 2627742 h 4341716"/>
              <a:gd name="connsiteX294" fmla="*/ 1003500 w 9336686"/>
              <a:gd name="connsiteY294" fmla="*/ 2508854 h 4341716"/>
              <a:gd name="connsiteX295" fmla="*/ 1003500 w 9336686"/>
              <a:gd name="connsiteY295" fmla="*/ 2387433 h 4341716"/>
              <a:gd name="connsiteX296" fmla="*/ 1003269 w 9336686"/>
              <a:gd name="connsiteY296" fmla="*/ 2386290 h 4341716"/>
              <a:gd name="connsiteX297" fmla="*/ 884381 w 9336686"/>
              <a:gd name="connsiteY297" fmla="*/ 2307486 h 4341716"/>
              <a:gd name="connsiteX298" fmla="*/ 765494 w 9336686"/>
              <a:gd name="connsiteY298" fmla="*/ 2386290 h 4341716"/>
              <a:gd name="connsiteX299" fmla="*/ 762038 w 9336686"/>
              <a:gd name="connsiteY299" fmla="*/ 2403410 h 4341716"/>
              <a:gd name="connsiteX300" fmla="*/ 762038 w 9336686"/>
              <a:gd name="connsiteY300" fmla="*/ 2614672 h 4341716"/>
              <a:gd name="connsiteX301" fmla="*/ 683235 w 9336686"/>
              <a:gd name="connsiteY301" fmla="*/ 2733560 h 4341716"/>
              <a:gd name="connsiteX302" fmla="*/ 635165 w 9336686"/>
              <a:gd name="connsiteY302" fmla="*/ 2743264 h 4341716"/>
              <a:gd name="connsiteX303" fmla="*/ 635165 w 9336686"/>
              <a:gd name="connsiteY303" fmla="*/ 2744002 h 4341716"/>
              <a:gd name="connsiteX304" fmla="*/ 611685 w 9336686"/>
              <a:gd name="connsiteY304" fmla="*/ 2746369 h 4341716"/>
              <a:gd name="connsiteX305" fmla="*/ 534621 w 9336686"/>
              <a:gd name="connsiteY305" fmla="*/ 2792813 h 4341716"/>
              <a:gd name="connsiteX306" fmla="*/ 512066 w 9336686"/>
              <a:gd name="connsiteY306" fmla="*/ 2832126 h 4341716"/>
              <a:gd name="connsiteX307" fmla="*/ 512066 w 9336686"/>
              <a:gd name="connsiteY307" fmla="*/ 3531739 h 4341716"/>
              <a:gd name="connsiteX308" fmla="*/ 383039 w 9336686"/>
              <a:gd name="connsiteY308" fmla="*/ 3660766 h 4341716"/>
              <a:gd name="connsiteX309" fmla="*/ 383040 w 9336686"/>
              <a:gd name="connsiteY309" fmla="*/ 3660765 h 4341716"/>
              <a:gd name="connsiteX310" fmla="*/ 254013 w 9336686"/>
              <a:gd name="connsiteY310" fmla="*/ 3531738 h 4341716"/>
              <a:gd name="connsiteX311" fmla="*/ 254013 w 9336686"/>
              <a:gd name="connsiteY311" fmla="*/ 3064569 h 4341716"/>
              <a:gd name="connsiteX312" fmla="*/ 245812 w 9336686"/>
              <a:gd name="connsiteY312" fmla="*/ 3018098 h 4341716"/>
              <a:gd name="connsiteX313" fmla="*/ 146083 w 9336686"/>
              <a:gd name="connsiteY313" fmla="*/ 2932149 h 4341716"/>
              <a:gd name="connsiteX314" fmla="*/ 122603 w 9336686"/>
              <a:gd name="connsiteY314" fmla="*/ 2929782 h 4341716"/>
              <a:gd name="connsiteX315" fmla="*/ 122603 w 9336686"/>
              <a:gd name="connsiteY315" fmla="*/ 2928416 h 4341716"/>
              <a:gd name="connsiteX316" fmla="*/ 78803 w 9336686"/>
              <a:gd name="connsiteY316" fmla="*/ 2919574 h 4341716"/>
              <a:gd name="connsiteX317" fmla="*/ 22035 w 9336686"/>
              <a:gd name="connsiteY317" fmla="*/ 2872826 h 4341716"/>
              <a:gd name="connsiteX318" fmla="*/ 0 w 9336686"/>
              <a:gd name="connsiteY318" fmla="*/ 2800689 h 4341716"/>
              <a:gd name="connsiteX319" fmla="*/ 0 w 9336686"/>
              <a:gd name="connsiteY319" fmla="*/ 783111 h 4341716"/>
              <a:gd name="connsiteX320" fmla="*/ 129027 w 9336686"/>
              <a:gd name="connsiteY320" fmla="*/ 654084 h 4341716"/>
              <a:gd name="connsiteX321" fmla="*/ 129026 w 9336686"/>
              <a:gd name="connsiteY321" fmla="*/ 654085 h 4341716"/>
              <a:gd name="connsiteX322" fmla="*/ 258053 w 9336686"/>
              <a:gd name="connsiteY322" fmla="*/ 783112 h 4341716"/>
              <a:gd name="connsiteX323" fmla="*/ 258053 w 9336686"/>
              <a:gd name="connsiteY323" fmla="*/ 1405848 h 4341716"/>
              <a:gd name="connsiteX324" fmla="*/ 274283 w 9336686"/>
              <a:gd name="connsiteY324" fmla="*/ 1432599 h 4341716"/>
              <a:gd name="connsiteX325" fmla="*/ 373847 w 9336686"/>
              <a:gd name="connsiteY325" fmla="*/ 1479553 h 4341716"/>
              <a:gd name="connsiteX326" fmla="*/ 492735 w 9336686"/>
              <a:gd name="connsiteY326" fmla="*/ 1400749 h 4341716"/>
              <a:gd name="connsiteX327" fmla="*/ 494536 w 9336686"/>
              <a:gd name="connsiteY327" fmla="*/ 1391827 h 4341716"/>
              <a:gd name="connsiteX328" fmla="*/ 494536 w 9336686"/>
              <a:gd name="connsiteY328" fmla="*/ 964051 h 4341716"/>
              <a:gd name="connsiteX329" fmla="*/ 623563 w 9336686"/>
              <a:gd name="connsiteY329" fmla="*/ 835024 h 4341716"/>
              <a:gd name="connsiteX330" fmla="*/ 623562 w 9336686"/>
              <a:gd name="connsiteY330" fmla="*/ 835025 h 4341716"/>
              <a:gd name="connsiteX331" fmla="*/ 752589 w 9336686"/>
              <a:gd name="connsiteY331" fmla="*/ 964052 h 4341716"/>
              <a:gd name="connsiteX332" fmla="*/ 752590 w 9336686"/>
              <a:gd name="connsiteY332" fmla="*/ 947529 h 4341716"/>
              <a:gd name="connsiteX333" fmla="*/ 762728 w 9336686"/>
              <a:gd name="connsiteY333" fmla="*/ 997748 h 4341716"/>
              <a:gd name="connsiteX334" fmla="*/ 881616 w 9336686"/>
              <a:gd name="connsiteY334" fmla="*/ 1076552 h 4341716"/>
              <a:gd name="connsiteX335" fmla="*/ 1000503 w 9336686"/>
              <a:gd name="connsiteY335" fmla="*/ 997748 h 4341716"/>
              <a:gd name="connsiteX336" fmla="*/ 1010267 w 9336686"/>
              <a:gd name="connsiteY336" fmla="*/ 949388 h 4341716"/>
              <a:gd name="connsiteX337" fmla="*/ 1010267 w 9336686"/>
              <a:gd name="connsiteY337" fmla="*/ 362986 h 4341716"/>
              <a:gd name="connsiteX338" fmla="*/ 1139294 w 9336686"/>
              <a:gd name="connsiteY338" fmla="*/ 233959 h 4341716"/>
              <a:gd name="connsiteX339" fmla="*/ 1139293 w 9336686"/>
              <a:gd name="connsiteY339" fmla="*/ 233960 h 4341716"/>
              <a:gd name="connsiteX340" fmla="*/ 1268320 w 9336686"/>
              <a:gd name="connsiteY340" fmla="*/ 362987 h 4341716"/>
              <a:gd name="connsiteX341" fmla="*/ 1268321 w 9336686"/>
              <a:gd name="connsiteY341" fmla="*/ 1259949 h 4341716"/>
              <a:gd name="connsiteX342" fmla="*/ 1278459 w 9336686"/>
              <a:gd name="connsiteY342" fmla="*/ 1310168 h 4341716"/>
              <a:gd name="connsiteX343" fmla="*/ 1397347 w 9336686"/>
              <a:gd name="connsiteY343" fmla="*/ 1388972 h 4341716"/>
              <a:gd name="connsiteX344" fmla="*/ 1516234 w 9336686"/>
              <a:gd name="connsiteY344" fmla="*/ 1310168 h 4341716"/>
              <a:gd name="connsiteX345" fmla="*/ 1519832 w 9336686"/>
              <a:gd name="connsiteY345" fmla="*/ 1292349 h 4341716"/>
              <a:gd name="connsiteX346" fmla="*/ 1519832 w 9336686"/>
              <a:gd name="connsiteY346" fmla="*/ 983403 h 4341716"/>
              <a:gd name="connsiteX347" fmla="*/ 1648859 w 9336686"/>
              <a:gd name="connsiteY347" fmla="*/ 854376 h 4341716"/>
              <a:gd name="connsiteX348" fmla="*/ 1648858 w 9336686"/>
              <a:gd name="connsiteY348" fmla="*/ 854377 h 4341716"/>
              <a:gd name="connsiteX349" fmla="*/ 1777885 w 9336686"/>
              <a:gd name="connsiteY349" fmla="*/ 983404 h 4341716"/>
              <a:gd name="connsiteX350" fmla="*/ 1777885 w 9336686"/>
              <a:gd name="connsiteY350" fmla="*/ 1363756 h 4341716"/>
              <a:gd name="connsiteX351" fmla="*/ 1785353 w 9336686"/>
              <a:gd name="connsiteY351" fmla="*/ 1400749 h 4341716"/>
              <a:gd name="connsiteX352" fmla="*/ 1904241 w 9336686"/>
              <a:gd name="connsiteY352" fmla="*/ 1479553 h 4341716"/>
              <a:gd name="connsiteX353" fmla="*/ 2033268 w 9336686"/>
              <a:gd name="connsiteY353" fmla="*/ 1350526 h 4341716"/>
              <a:gd name="connsiteX354" fmla="*/ 2033269 w 9336686"/>
              <a:gd name="connsiteY354" fmla="*/ 580034 h 4341716"/>
              <a:gd name="connsiteX355" fmla="*/ 2162296 w 9336686"/>
              <a:gd name="connsiteY355" fmla="*/ 451007 h 4341716"/>
              <a:gd name="connsiteX356" fmla="*/ 2162295 w 9336686"/>
              <a:gd name="connsiteY356" fmla="*/ 451008 h 4341716"/>
              <a:gd name="connsiteX357" fmla="*/ 2291322 w 9336686"/>
              <a:gd name="connsiteY357" fmla="*/ 580035 h 4341716"/>
              <a:gd name="connsiteX358" fmla="*/ 2291323 w 9336686"/>
              <a:gd name="connsiteY358" fmla="*/ 563512 h 4341716"/>
              <a:gd name="connsiteX359" fmla="*/ 2301461 w 9336686"/>
              <a:gd name="connsiteY359" fmla="*/ 613731 h 4341716"/>
              <a:gd name="connsiteX360" fmla="*/ 2420349 w 9336686"/>
              <a:gd name="connsiteY360" fmla="*/ 692535 h 4341716"/>
              <a:gd name="connsiteX361" fmla="*/ 2539236 w 9336686"/>
              <a:gd name="connsiteY361" fmla="*/ 613731 h 4341716"/>
              <a:gd name="connsiteX362" fmla="*/ 2549000 w 9336686"/>
              <a:gd name="connsiteY362" fmla="*/ 565370 h 4341716"/>
              <a:gd name="connsiteX363" fmla="*/ 2549000 w 9336686"/>
              <a:gd name="connsiteY363" fmla="*/ 480031 h 4341716"/>
              <a:gd name="connsiteX364" fmla="*/ 2678027 w 9336686"/>
              <a:gd name="connsiteY364" fmla="*/ 351004 h 4341716"/>
              <a:gd name="connsiteX365" fmla="*/ 2678026 w 9336686"/>
              <a:gd name="connsiteY365" fmla="*/ 351005 h 4341716"/>
              <a:gd name="connsiteX366" fmla="*/ 2807053 w 9336686"/>
              <a:gd name="connsiteY366" fmla="*/ 480032 h 4341716"/>
              <a:gd name="connsiteX367" fmla="*/ 2807054 w 9336686"/>
              <a:gd name="connsiteY367" fmla="*/ 1074052 h 4341716"/>
              <a:gd name="connsiteX368" fmla="*/ 2817192 w 9336686"/>
              <a:gd name="connsiteY368" fmla="*/ 1124271 h 4341716"/>
              <a:gd name="connsiteX369" fmla="*/ 2936080 w 9336686"/>
              <a:gd name="connsiteY369" fmla="*/ 1203075 h 4341716"/>
              <a:gd name="connsiteX370" fmla="*/ 3054967 w 9336686"/>
              <a:gd name="connsiteY370" fmla="*/ 1124271 h 4341716"/>
              <a:gd name="connsiteX371" fmla="*/ 3058565 w 9336686"/>
              <a:gd name="connsiteY371" fmla="*/ 1106452 h 4341716"/>
              <a:gd name="connsiteX372" fmla="*/ 3058565 w 9336686"/>
              <a:gd name="connsiteY372" fmla="*/ 1017534 h 4341716"/>
              <a:gd name="connsiteX373" fmla="*/ 3187592 w 9336686"/>
              <a:gd name="connsiteY373" fmla="*/ 888507 h 4341716"/>
              <a:gd name="connsiteX374" fmla="*/ 3187591 w 9336686"/>
              <a:gd name="connsiteY374" fmla="*/ 888508 h 4341716"/>
              <a:gd name="connsiteX375" fmla="*/ 3316618 w 9336686"/>
              <a:gd name="connsiteY375" fmla="*/ 1017535 h 4341716"/>
              <a:gd name="connsiteX376" fmla="*/ 3316618 w 9336686"/>
              <a:gd name="connsiteY376" fmla="*/ 1087278 h 4341716"/>
              <a:gd name="connsiteX377" fmla="*/ 3324086 w 9336686"/>
              <a:gd name="connsiteY377" fmla="*/ 1124271 h 4341716"/>
              <a:gd name="connsiteX378" fmla="*/ 3442974 w 9336686"/>
              <a:gd name="connsiteY378" fmla="*/ 1203075 h 4341716"/>
              <a:gd name="connsiteX379" fmla="*/ 3561862 w 9336686"/>
              <a:gd name="connsiteY379" fmla="*/ 1124271 h 4341716"/>
              <a:gd name="connsiteX380" fmla="*/ 3571625 w 9336686"/>
              <a:gd name="connsiteY380" fmla="*/ 1075911 h 4341716"/>
              <a:gd name="connsiteX381" fmla="*/ 3571625 w 9336686"/>
              <a:gd name="connsiteY381" fmla="*/ 783111 h 4341716"/>
              <a:gd name="connsiteX382" fmla="*/ 3700652 w 9336686"/>
              <a:gd name="connsiteY382" fmla="*/ 654084 h 4341716"/>
              <a:gd name="connsiteX383" fmla="*/ 3700651 w 9336686"/>
              <a:gd name="connsiteY383" fmla="*/ 654085 h 4341716"/>
              <a:gd name="connsiteX384" fmla="*/ 3829678 w 9336686"/>
              <a:gd name="connsiteY384" fmla="*/ 783112 h 4341716"/>
              <a:gd name="connsiteX385" fmla="*/ 3829678 w 9336686"/>
              <a:gd name="connsiteY385" fmla="*/ 1405848 h 4341716"/>
              <a:gd name="connsiteX386" fmla="*/ 3845908 w 9336686"/>
              <a:gd name="connsiteY386" fmla="*/ 1432599 h 4341716"/>
              <a:gd name="connsiteX387" fmla="*/ 3945472 w 9336686"/>
              <a:gd name="connsiteY387" fmla="*/ 1479553 h 4341716"/>
              <a:gd name="connsiteX388" fmla="*/ 4036708 w 9336686"/>
              <a:gd name="connsiteY388" fmla="*/ 1441762 h 4341716"/>
              <a:gd name="connsiteX389" fmla="*/ 4062914 w 9336686"/>
              <a:gd name="connsiteY389" fmla="*/ 1402893 h 4341716"/>
              <a:gd name="connsiteX390" fmla="*/ 4062914 w 9336686"/>
              <a:gd name="connsiteY390" fmla="*/ 1326765 h 4341716"/>
              <a:gd name="connsiteX391" fmla="*/ 4141718 w 9336686"/>
              <a:gd name="connsiteY391" fmla="*/ 1207877 h 4341716"/>
              <a:gd name="connsiteX392" fmla="*/ 4185518 w 9336686"/>
              <a:gd name="connsiteY392" fmla="*/ 1199035 h 4341716"/>
              <a:gd name="connsiteX393" fmla="*/ 4185518 w 9336686"/>
              <a:gd name="connsiteY393" fmla="*/ 1197669 h 4341716"/>
              <a:gd name="connsiteX394" fmla="*/ 4208998 w 9336686"/>
              <a:gd name="connsiteY394" fmla="*/ 1195302 h 4341716"/>
              <a:gd name="connsiteX395" fmla="*/ 4308727 w 9336686"/>
              <a:gd name="connsiteY395" fmla="*/ 1109353 h 4341716"/>
              <a:gd name="connsiteX396" fmla="*/ 4316928 w 9336686"/>
              <a:gd name="connsiteY396" fmla="*/ 1062882 h 4341716"/>
              <a:gd name="connsiteX397" fmla="*/ 4316928 w 9336686"/>
              <a:gd name="connsiteY397" fmla="*/ 595713 h 4341716"/>
              <a:gd name="connsiteX398" fmla="*/ 4445955 w 9336686"/>
              <a:gd name="connsiteY398" fmla="*/ 466686 h 4341716"/>
              <a:gd name="connsiteX399" fmla="*/ 4445954 w 9336686"/>
              <a:gd name="connsiteY399" fmla="*/ 466685 h 4341716"/>
              <a:gd name="connsiteX400" fmla="*/ 4574981 w 9336686"/>
              <a:gd name="connsiteY400" fmla="*/ 595712 h 4341716"/>
              <a:gd name="connsiteX401" fmla="*/ 4574981 w 9336686"/>
              <a:gd name="connsiteY401" fmla="*/ 916347 h 4341716"/>
              <a:gd name="connsiteX402" fmla="*/ 4592149 w 9336686"/>
              <a:gd name="connsiteY402" fmla="*/ 944642 h 4341716"/>
              <a:gd name="connsiteX403" fmla="*/ 4691712 w 9336686"/>
              <a:gd name="connsiteY403" fmla="*/ 991596 h 4341716"/>
              <a:gd name="connsiteX404" fmla="*/ 4810600 w 9336686"/>
              <a:gd name="connsiteY404" fmla="*/ 912792 h 4341716"/>
              <a:gd name="connsiteX405" fmla="*/ 4816700 w 9336686"/>
              <a:gd name="connsiteY405" fmla="*/ 882576 h 4341716"/>
              <a:gd name="connsiteX406" fmla="*/ 4816700 w 9336686"/>
              <a:gd name="connsiteY406" fmla="*/ 275141 h 4341716"/>
              <a:gd name="connsiteX407" fmla="*/ 4945727 w 9336686"/>
              <a:gd name="connsiteY407" fmla="*/ 146114 h 4341716"/>
              <a:gd name="connsiteX408" fmla="*/ 4945726 w 9336686"/>
              <a:gd name="connsiteY408" fmla="*/ 146115 h 4341716"/>
              <a:gd name="connsiteX409" fmla="*/ 5074753 w 9336686"/>
              <a:gd name="connsiteY409" fmla="*/ 275142 h 4341716"/>
              <a:gd name="connsiteX410" fmla="*/ 5074753 w 9336686"/>
              <a:gd name="connsiteY410" fmla="*/ 386500 h 4341716"/>
              <a:gd name="connsiteX411" fmla="*/ 5076579 w 9336686"/>
              <a:gd name="connsiteY411" fmla="*/ 395545 h 4341716"/>
              <a:gd name="connsiteX412" fmla="*/ 5195465 w 9336686"/>
              <a:gd name="connsiteY412" fmla="*/ 474349 h 4341716"/>
              <a:gd name="connsiteX413" fmla="*/ 5314353 w 9336686"/>
              <a:gd name="connsiteY413" fmla="*/ 395545 h 4341716"/>
              <a:gd name="connsiteX414" fmla="*/ 5318490 w 9336686"/>
              <a:gd name="connsiteY414" fmla="*/ 375052 h 4341716"/>
              <a:gd name="connsiteX415" fmla="*/ 5318490 w 9336686"/>
              <a:gd name="connsiteY415" fmla="*/ 129027 h 4341716"/>
              <a:gd name="connsiteX416" fmla="*/ 5447517 w 9336686"/>
              <a:gd name="connsiteY416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4 w 9336686"/>
              <a:gd name="connsiteY154" fmla="*/ 3081767 h 4341716"/>
              <a:gd name="connsiteX155" fmla="*/ 8058226 w 9336686"/>
              <a:gd name="connsiteY155" fmla="*/ 3031548 h 4341716"/>
              <a:gd name="connsiteX156" fmla="*/ 7939338 w 9336686"/>
              <a:gd name="connsiteY156" fmla="*/ 2952744 h 4341716"/>
              <a:gd name="connsiteX157" fmla="*/ 7820451 w 9336686"/>
              <a:gd name="connsiteY157" fmla="*/ 3031548 h 4341716"/>
              <a:gd name="connsiteX158" fmla="*/ 7816853 w 9336686"/>
              <a:gd name="connsiteY158" fmla="*/ 3049367 h 4341716"/>
              <a:gd name="connsiteX159" fmla="*/ 7816853 w 9336686"/>
              <a:gd name="connsiteY159" fmla="*/ 3358313 h 4341716"/>
              <a:gd name="connsiteX160" fmla="*/ 7687826 w 9336686"/>
              <a:gd name="connsiteY160" fmla="*/ 3487340 h 4341716"/>
              <a:gd name="connsiteX161" fmla="*/ 7687827 w 9336686"/>
              <a:gd name="connsiteY161" fmla="*/ 3487339 h 4341716"/>
              <a:gd name="connsiteX162" fmla="*/ 7558800 w 9336686"/>
              <a:gd name="connsiteY162" fmla="*/ 3358312 h 4341716"/>
              <a:gd name="connsiteX163" fmla="*/ 7558800 w 9336686"/>
              <a:gd name="connsiteY163" fmla="*/ 2977960 h 4341716"/>
              <a:gd name="connsiteX164" fmla="*/ 7551332 w 9336686"/>
              <a:gd name="connsiteY164" fmla="*/ 2940967 h 4341716"/>
              <a:gd name="connsiteX165" fmla="*/ 7432444 w 9336686"/>
              <a:gd name="connsiteY165" fmla="*/ 2862163 h 4341716"/>
              <a:gd name="connsiteX166" fmla="*/ 7303417 w 9336686"/>
              <a:gd name="connsiteY166" fmla="*/ 2991190 h 4341716"/>
              <a:gd name="connsiteX167" fmla="*/ 7303416 w 9336686"/>
              <a:gd name="connsiteY167" fmla="*/ 3761682 h 4341716"/>
              <a:gd name="connsiteX168" fmla="*/ 7174389 w 9336686"/>
              <a:gd name="connsiteY168" fmla="*/ 3890709 h 4341716"/>
              <a:gd name="connsiteX169" fmla="*/ 7174390 w 9336686"/>
              <a:gd name="connsiteY169" fmla="*/ 3890708 h 4341716"/>
              <a:gd name="connsiteX170" fmla="*/ 7045363 w 9336686"/>
              <a:gd name="connsiteY170" fmla="*/ 3761681 h 4341716"/>
              <a:gd name="connsiteX171" fmla="*/ 7045362 w 9336686"/>
              <a:gd name="connsiteY171" fmla="*/ 3778204 h 4341716"/>
              <a:gd name="connsiteX172" fmla="*/ 7035224 w 9336686"/>
              <a:gd name="connsiteY172" fmla="*/ 3727985 h 4341716"/>
              <a:gd name="connsiteX173" fmla="*/ 6916336 w 9336686"/>
              <a:gd name="connsiteY173" fmla="*/ 3649181 h 4341716"/>
              <a:gd name="connsiteX174" fmla="*/ 6797449 w 9336686"/>
              <a:gd name="connsiteY174" fmla="*/ 3727985 h 4341716"/>
              <a:gd name="connsiteX175" fmla="*/ 6787685 w 9336686"/>
              <a:gd name="connsiteY175" fmla="*/ 3776346 h 4341716"/>
              <a:gd name="connsiteX176" fmla="*/ 6787685 w 9336686"/>
              <a:gd name="connsiteY176" fmla="*/ 3861685 h 4341716"/>
              <a:gd name="connsiteX177" fmla="*/ 6658658 w 9336686"/>
              <a:gd name="connsiteY177" fmla="*/ 3990712 h 4341716"/>
              <a:gd name="connsiteX178" fmla="*/ 6658659 w 9336686"/>
              <a:gd name="connsiteY178" fmla="*/ 3990711 h 4341716"/>
              <a:gd name="connsiteX179" fmla="*/ 6529632 w 9336686"/>
              <a:gd name="connsiteY179" fmla="*/ 3861684 h 4341716"/>
              <a:gd name="connsiteX180" fmla="*/ 6529631 w 9336686"/>
              <a:gd name="connsiteY180" fmla="*/ 3267664 h 4341716"/>
              <a:gd name="connsiteX181" fmla="*/ 6519493 w 9336686"/>
              <a:gd name="connsiteY181" fmla="*/ 3217445 h 4341716"/>
              <a:gd name="connsiteX182" fmla="*/ 6400605 w 9336686"/>
              <a:gd name="connsiteY182" fmla="*/ 3138641 h 4341716"/>
              <a:gd name="connsiteX183" fmla="*/ 6281718 w 9336686"/>
              <a:gd name="connsiteY183" fmla="*/ 3217445 h 4341716"/>
              <a:gd name="connsiteX184" fmla="*/ 6278120 w 9336686"/>
              <a:gd name="connsiteY184" fmla="*/ 3235264 h 4341716"/>
              <a:gd name="connsiteX185" fmla="*/ 6278120 w 9336686"/>
              <a:gd name="connsiteY185" fmla="*/ 3324182 h 4341716"/>
              <a:gd name="connsiteX186" fmla="*/ 6149093 w 9336686"/>
              <a:gd name="connsiteY186" fmla="*/ 3453209 h 4341716"/>
              <a:gd name="connsiteX187" fmla="*/ 6149094 w 9336686"/>
              <a:gd name="connsiteY187" fmla="*/ 3453208 h 4341716"/>
              <a:gd name="connsiteX188" fmla="*/ 6020067 w 9336686"/>
              <a:gd name="connsiteY188" fmla="*/ 3324181 h 4341716"/>
              <a:gd name="connsiteX189" fmla="*/ 6020067 w 9336686"/>
              <a:gd name="connsiteY189" fmla="*/ 3254438 h 4341716"/>
              <a:gd name="connsiteX190" fmla="*/ 6012599 w 9336686"/>
              <a:gd name="connsiteY190" fmla="*/ 3217445 h 4341716"/>
              <a:gd name="connsiteX191" fmla="*/ 5893711 w 9336686"/>
              <a:gd name="connsiteY191" fmla="*/ 3138641 h 4341716"/>
              <a:gd name="connsiteX192" fmla="*/ 5774823 w 9336686"/>
              <a:gd name="connsiteY192" fmla="*/ 3217445 h 4341716"/>
              <a:gd name="connsiteX193" fmla="*/ 5765060 w 9336686"/>
              <a:gd name="connsiteY193" fmla="*/ 3265805 h 4341716"/>
              <a:gd name="connsiteX194" fmla="*/ 5765060 w 9336686"/>
              <a:gd name="connsiteY194" fmla="*/ 3558605 h 4341716"/>
              <a:gd name="connsiteX195" fmla="*/ 5636033 w 9336686"/>
              <a:gd name="connsiteY195" fmla="*/ 3687632 h 4341716"/>
              <a:gd name="connsiteX196" fmla="*/ 5636034 w 9336686"/>
              <a:gd name="connsiteY196" fmla="*/ 3687631 h 4341716"/>
              <a:gd name="connsiteX197" fmla="*/ 5507007 w 9336686"/>
              <a:gd name="connsiteY197" fmla="*/ 3558604 h 4341716"/>
              <a:gd name="connsiteX198" fmla="*/ 5507007 w 9336686"/>
              <a:gd name="connsiteY198" fmla="*/ 2935868 h 4341716"/>
              <a:gd name="connsiteX199" fmla="*/ 5490777 w 9336686"/>
              <a:gd name="connsiteY199" fmla="*/ 2909117 h 4341716"/>
              <a:gd name="connsiteX200" fmla="*/ 5391213 w 9336686"/>
              <a:gd name="connsiteY200" fmla="*/ 2862163 h 4341716"/>
              <a:gd name="connsiteX201" fmla="*/ 5299977 w 9336686"/>
              <a:gd name="connsiteY201" fmla="*/ 2899954 h 4341716"/>
              <a:gd name="connsiteX202" fmla="*/ 5273771 w 9336686"/>
              <a:gd name="connsiteY202" fmla="*/ 2938823 h 4341716"/>
              <a:gd name="connsiteX203" fmla="*/ 5273771 w 9336686"/>
              <a:gd name="connsiteY203" fmla="*/ 3014951 h 4341716"/>
              <a:gd name="connsiteX204" fmla="*/ 5194967 w 9336686"/>
              <a:gd name="connsiteY204" fmla="*/ 3133839 h 4341716"/>
              <a:gd name="connsiteX205" fmla="*/ 5151167 w 9336686"/>
              <a:gd name="connsiteY205" fmla="*/ 3142681 h 4341716"/>
              <a:gd name="connsiteX206" fmla="*/ 5151167 w 9336686"/>
              <a:gd name="connsiteY206" fmla="*/ 3144047 h 4341716"/>
              <a:gd name="connsiteX207" fmla="*/ 5127687 w 9336686"/>
              <a:gd name="connsiteY207" fmla="*/ 3146414 h 4341716"/>
              <a:gd name="connsiteX208" fmla="*/ 5027958 w 9336686"/>
              <a:gd name="connsiteY208" fmla="*/ 3232363 h 4341716"/>
              <a:gd name="connsiteX209" fmla="*/ 5019757 w 9336686"/>
              <a:gd name="connsiteY209" fmla="*/ 3278834 h 4341716"/>
              <a:gd name="connsiteX210" fmla="*/ 5019757 w 9336686"/>
              <a:gd name="connsiteY210" fmla="*/ 3746003 h 4341716"/>
              <a:gd name="connsiteX211" fmla="*/ 4890730 w 9336686"/>
              <a:gd name="connsiteY211" fmla="*/ 3875030 h 4341716"/>
              <a:gd name="connsiteX212" fmla="*/ 4890731 w 9336686"/>
              <a:gd name="connsiteY212" fmla="*/ 3875031 h 4341716"/>
              <a:gd name="connsiteX213" fmla="*/ 4761704 w 9336686"/>
              <a:gd name="connsiteY213" fmla="*/ 3746004 h 4341716"/>
              <a:gd name="connsiteX214" fmla="*/ 4761704 w 9336686"/>
              <a:gd name="connsiteY214" fmla="*/ 3425369 h 4341716"/>
              <a:gd name="connsiteX215" fmla="*/ 4744536 w 9336686"/>
              <a:gd name="connsiteY215" fmla="*/ 3397074 h 4341716"/>
              <a:gd name="connsiteX216" fmla="*/ 4644973 w 9336686"/>
              <a:gd name="connsiteY216" fmla="*/ 3350120 h 4341716"/>
              <a:gd name="connsiteX217" fmla="*/ 4526085 w 9336686"/>
              <a:gd name="connsiteY217" fmla="*/ 3428924 h 4341716"/>
              <a:gd name="connsiteX218" fmla="*/ 4519985 w 9336686"/>
              <a:gd name="connsiteY218" fmla="*/ 3459140 h 4341716"/>
              <a:gd name="connsiteX219" fmla="*/ 4519985 w 9336686"/>
              <a:gd name="connsiteY219" fmla="*/ 4066575 h 4341716"/>
              <a:gd name="connsiteX220" fmla="*/ 4390958 w 9336686"/>
              <a:gd name="connsiteY220" fmla="*/ 4195602 h 4341716"/>
              <a:gd name="connsiteX221" fmla="*/ 4390959 w 9336686"/>
              <a:gd name="connsiteY221" fmla="*/ 4195601 h 4341716"/>
              <a:gd name="connsiteX222" fmla="*/ 4261932 w 9336686"/>
              <a:gd name="connsiteY222" fmla="*/ 4066574 h 4341716"/>
              <a:gd name="connsiteX223" fmla="*/ 4261932 w 9336686"/>
              <a:gd name="connsiteY223" fmla="*/ 3955216 h 4341716"/>
              <a:gd name="connsiteX224" fmla="*/ 4260106 w 9336686"/>
              <a:gd name="connsiteY224" fmla="*/ 3946171 h 4341716"/>
              <a:gd name="connsiteX225" fmla="*/ 4141220 w 9336686"/>
              <a:gd name="connsiteY225" fmla="*/ 3867367 h 4341716"/>
              <a:gd name="connsiteX226" fmla="*/ 4022332 w 9336686"/>
              <a:gd name="connsiteY226" fmla="*/ 3946171 h 4341716"/>
              <a:gd name="connsiteX227" fmla="*/ 4018195 w 9336686"/>
              <a:gd name="connsiteY227" fmla="*/ 3966664 h 4341716"/>
              <a:gd name="connsiteX228" fmla="*/ 4018195 w 9336686"/>
              <a:gd name="connsiteY228" fmla="*/ 4212689 h 4341716"/>
              <a:gd name="connsiteX229" fmla="*/ 3889168 w 9336686"/>
              <a:gd name="connsiteY229" fmla="*/ 4341716 h 4341716"/>
              <a:gd name="connsiteX230" fmla="*/ 3889169 w 9336686"/>
              <a:gd name="connsiteY230" fmla="*/ 4341715 h 4341716"/>
              <a:gd name="connsiteX231" fmla="*/ 3760142 w 9336686"/>
              <a:gd name="connsiteY231" fmla="*/ 4212688 h 4341716"/>
              <a:gd name="connsiteX232" fmla="*/ 3760142 w 9336686"/>
              <a:gd name="connsiteY232" fmla="*/ 3745519 h 4341716"/>
              <a:gd name="connsiteX233" fmla="*/ 3751941 w 9336686"/>
              <a:gd name="connsiteY233" fmla="*/ 3699048 h 4341716"/>
              <a:gd name="connsiteX234" fmla="*/ 3652212 w 9336686"/>
              <a:gd name="connsiteY234" fmla="*/ 3613099 h 4341716"/>
              <a:gd name="connsiteX235" fmla="*/ 3628732 w 9336686"/>
              <a:gd name="connsiteY235" fmla="*/ 3610732 h 4341716"/>
              <a:gd name="connsiteX236" fmla="*/ 3628732 w 9336686"/>
              <a:gd name="connsiteY236" fmla="*/ 3609366 h 4341716"/>
              <a:gd name="connsiteX237" fmla="*/ 3584932 w 9336686"/>
              <a:gd name="connsiteY237" fmla="*/ 3600524 h 4341716"/>
              <a:gd name="connsiteX238" fmla="*/ 3506128 w 9336686"/>
              <a:gd name="connsiteY238" fmla="*/ 3481636 h 4341716"/>
              <a:gd name="connsiteX239" fmla="*/ 3506128 w 9336686"/>
              <a:gd name="connsiteY239" fmla="*/ 3431307 h 4341716"/>
              <a:gd name="connsiteX240" fmla="*/ 3500614 w 9336686"/>
              <a:gd name="connsiteY240" fmla="*/ 3403994 h 4341716"/>
              <a:gd name="connsiteX241" fmla="*/ 3381726 w 9336686"/>
              <a:gd name="connsiteY241" fmla="*/ 3325190 h 4341716"/>
              <a:gd name="connsiteX242" fmla="*/ 3290490 w 9336686"/>
              <a:gd name="connsiteY242" fmla="*/ 3362981 h 4341716"/>
              <a:gd name="connsiteX243" fmla="*/ 3263554 w 9336686"/>
              <a:gd name="connsiteY243" fmla="*/ 3402932 h 4341716"/>
              <a:gd name="connsiteX244" fmla="*/ 3263554 w 9336686"/>
              <a:gd name="connsiteY244" fmla="*/ 3631142 h 4341716"/>
              <a:gd name="connsiteX245" fmla="*/ 3134527 w 9336686"/>
              <a:gd name="connsiteY245" fmla="*/ 3760169 h 4341716"/>
              <a:gd name="connsiteX246" fmla="*/ 3134528 w 9336686"/>
              <a:gd name="connsiteY246" fmla="*/ 3760168 h 4341716"/>
              <a:gd name="connsiteX247" fmla="*/ 3005501 w 9336686"/>
              <a:gd name="connsiteY247" fmla="*/ 3631141 h 4341716"/>
              <a:gd name="connsiteX248" fmla="*/ 3005501 w 9336686"/>
              <a:gd name="connsiteY248" fmla="*/ 2991769 h 4341716"/>
              <a:gd name="connsiteX249" fmla="*/ 3000280 w 9336686"/>
              <a:gd name="connsiteY249" fmla="*/ 2965907 h 4341716"/>
              <a:gd name="connsiteX250" fmla="*/ 2881392 w 9336686"/>
              <a:gd name="connsiteY250" fmla="*/ 2887103 h 4341716"/>
              <a:gd name="connsiteX251" fmla="*/ 2762505 w 9336686"/>
              <a:gd name="connsiteY251" fmla="*/ 2965907 h 4341716"/>
              <a:gd name="connsiteX252" fmla="*/ 2762032 w 9336686"/>
              <a:gd name="connsiteY252" fmla="*/ 2968250 h 4341716"/>
              <a:gd name="connsiteX253" fmla="*/ 2762032 w 9336686"/>
              <a:gd name="connsiteY253" fmla="*/ 3113195 h 4341716"/>
              <a:gd name="connsiteX254" fmla="*/ 2683229 w 9336686"/>
              <a:gd name="connsiteY254" fmla="*/ 3232083 h 4341716"/>
              <a:gd name="connsiteX255" fmla="*/ 2635159 w 9336686"/>
              <a:gd name="connsiteY255" fmla="*/ 3241787 h 4341716"/>
              <a:gd name="connsiteX256" fmla="*/ 2635159 w 9336686"/>
              <a:gd name="connsiteY256" fmla="*/ 3242525 h 4341716"/>
              <a:gd name="connsiteX257" fmla="*/ 2611679 w 9336686"/>
              <a:gd name="connsiteY257" fmla="*/ 3244892 h 4341716"/>
              <a:gd name="connsiteX258" fmla="*/ 2534615 w 9336686"/>
              <a:gd name="connsiteY258" fmla="*/ 3291336 h 4341716"/>
              <a:gd name="connsiteX259" fmla="*/ 2512827 w 9336686"/>
              <a:gd name="connsiteY259" fmla="*/ 3329312 h 4341716"/>
              <a:gd name="connsiteX260" fmla="*/ 2512827 w 9336686"/>
              <a:gd name="connsiteY260" fmla="*/ 3454880 h 4341716"/>
              <a:gd name="connsiteX261" fmla="*/ 2434024 w 9336686"/>
              <a:gd name="connsiteY261" fmla="*/ 3573768 h 4341716"/>
              <a:gd name="connsiteX262" fmla="*/ 2385954 w 9336686"/>
              <a:gd name="connsiteY262" fmla="*/ 3583472 h 4341716"/>
              <a:gd name="connsiteX263" fmla="*/ 2385954 w 9336686"/>
              <a:gd name="connsiteY263" fmla="*/ 3584210 h 4341716"/>
              <a:gd name="connsiteX264" fmla="*/ 2362474 w 9336686"/>
              <a:gd name="connsiteY264" fmla="*/ 3586577 h 4341716"/>
              <a:gd name="connsiteX265" fmla="*/ 2285410 w 9336686"/>
              <a:gd name="connsiteY265" fmla="*/ 3633021 h 4341716"/>
              <a:gd name="connsiteX266" fmla="*/ 2273449 w 9336686"/>
              <a:gd name="connsiteY266" fmla="*/ 3653869 h 4341716"/>
              <a:gd name="connsiteX267" fmla="*/ 2273449 w 9336686"/>
              <a:gd name="connsiteY267" fmla="*/ 3867367 h 4341716"/>
              <a:gd name="connsiteX268" fmla="*/ 2144423 w 9336686"/>
              <a:gd name="connsiteY268" fmla="*/ 3996394 h 4341716"/>
              <a:gd name="connsiteX269" fmla="*/ 2144424 w 9336686"/>
              <a:gd name="connsiteY269" fmla="*/ 3996393 h 4341716"/>
              <a:gd name="connsiteX270" fmla="*/ 2015396 w 9336686"/>
              <a:gd name="connsiteY270" fmla="*/ 3867366 h 4341716"/>
              <a:gd name="connsiteX271" fmla="*/ 2015396 w 9336686"/>
              <a:gd name="connsiteY271" fmla="*/ 3400197 h 4341716"/>
              <a:gd name="connsiteX272" fmla="*/ 2007195 w 9336686"/>
              <a:gd name="connsiteY272" fmla="*/ 3353726 h 4341716"/>
              <a:gd name="connsiteX273" fmla="*/ 1907467 w 9336686"/>
              <a:gd name="connsiteY273" fmla="*/ 3267777 h 4341716"/>
              <a:gd name="connsiteX274" fmla="*/ 1883987 w 9336686"/>
              <a:gd name="connsiteY274" fmla="*/ 3265410 h 4341716"/>
              <a:gd name="connsiteX275" fmla="*/ 1883987 w 9336686"/>
              <a:gd name="connsiteY275" fmla="*/ 3264044 h 4341716"/>
              <a:gd name="connsiteX276" fmla="*/ 1840187 w 9336686"/>
              <a:gd name="connsiteY276" fmla="*/ 3255202 h 4341716"/>
              <a:gd name="connsiteX277" fmla="*/ 1761383 w 9336686"/>
              <a:gd name="connsiteY277" fmla="*/ 3136314 h 4341716"/>
              <a:gd name="connsiteX278" fmla="*/ 1761383 w 9336686"/>
              <a:gd name="connsiteY278" fmla="*/ 2996103 h 4341716"/>
              <a:gd name="connsiteX279" fmla="*/ 1755287 w 9336686"/>
              <a:gd name="connsiteY279" fmla="*/ 2965907 h 4341716"/>
              <a:gd name="connsiteX280" fmla="*/ 1636398 w 9336686"/>
              <a:gd name="connsiteY280" fmla="*/ 2887103 h 4341716"/>
              <a:gd name="connsiteX281" fmla="*/ 1517510 w 9336686"/>
              <a:gd name="connsiteY281" fmla="*/ 2965907 h 4341716"/>
              <a:gd name="connsiteX282" fmla="*/ 1515568 w 9336686"/>
              <a:gd name="connsiteY282" fmla="*/ 2975527 h 4341716"/>
              <a:gd name="connsiteX283" fmla="*/ 1515568 w 9336686"/>
              <a:gd name="connsiteY283" fmla="*/ 3239907 h 4341716"/>
              <a:gd name="connsiteX284" fmla="*/ 1386541 w 9336686"/>
              <a:gd name="connsiteY284" fmla="*/ 3368934 h 4341716"/>
              <a:gd name="connsiteX285" fmla="*/ 1386542 w 9336686"/>
              <a:gd name="connsiteY285" fmla="*/ 3368933 h 4341716"/>
              <a:gd name="connsiteX286" fmla="*/ 1257514 w 9336686"/>
              <a:gd name="connsiteY286" fmla="*/ 3239906 h 4341716"/>
              <a:gd name="connsiteX287" fmla="*/ 1257514 w 9336686"/>
              <a:gd name="connsiteY287" fmla="*/ 2772737 h 4341716"/>
              <a:gd name="connsiteX288" fmla="*/ 1249314 w 9336686"/>
              <a:gd name="connsiteY288" fmla="*/ 2726266 h 4341716"/>
              <a:gd name="connsiteX289" fmla="*/ 1149584 w 9336686"/>
              <a:gd name="connsiteY289" fmla="*/ 2640317 h 4341716"/>
              <a:gd name="connsiteX290" fmla="*/ 1126104 w 9336686"/>
              <a:gd name="connsiteY290" fmla="*/ 2637950 h 4341716"/>
              <a:gd name="connsiteX291" fmla="*/ 1126104 w 9336686"/>
              <a:gd name="connsiteY291" fmla="*/ 2636584 h 4341716"/>
              <a:gd name="connsiteX292" fmla="*/ 1082305 w 9336686"/>
              <a:gd name="connsiteY292" fmla="*/ 2627742 h 4341716"/>
              <a:gd name="connsiteX293" fmla="*/ 1003500 w 9336686"/>
              <a:gd name="connsiteY293" fmla="*/ 2508854 h 4341716"/>
              <a:gd name="connsiteX294" fmla="*/ 1003500 w 9336686"/>
              <a:gd name="connsiteY294" fmla="*/ 2387433 h 4341716"/>
              <a:gd name="connsiteX295" fmla="*/ 1003269 w 9336686"/>
              <a:gd name="connsiteY295" fmla="*/ 2386290 h 4341716"/>
              <a:gd name="connsiteX296" fmla="*/ 884381 w 9336686"/>
              <a:gd name="connsiteY296" fmla="*/ 2307486 h 4341716"/>
              <a:gd name="connsiteX297" fmla="*/ 765494 w 9336686"/>
              <a:gd name="connsiteY297" fmla="*/ 2386290 h 4341716"/>
              <a:gd name="connsiteX298" fmla="*/ 762038 w 9336686"/>
              <a:gd name="connsiteY298" fmla="*/ 2403410 h 4341716"/>
              <a:gd name="connsiteX299" fmla="*/ 762038 w 9336686"/>
              <a:gd name="connsiteY299" fmla="*/ 2614672 h 4341716"/>
              <a:gd name="connsiteX300" fmla="*/ 683235 w 9336686"/>
              <a:gd name="connsiteY300" fmla="*/ 2733560 h 4341716"/>
              <a:gd name="connsiteX301" fmla="*/ 635165 w 9336686"/>
              <a:gd name="connsiteY301" fmla="*/ 2743264 h 4341716"/>
              <a:gd name="connsiteX302" fmla="*/ 635165 w 9336686"/>
              <a:gd name="connsiteY302" fmla="*/ 2744002 h 4341716"/>
              <a:gd name="connsiteX303" fmla="*/ 611685 w 9336686"/>
              <a:gd name="connsiteY303" fmla="*/ 2746369 h 4341716"/>
              <a:gd name="connsiteX304" fmla="*/ 534621 w 9336686"/>
              <a:gd name="connsiteY304" fmla="*/ 2792813 h 4341716"/>
              <a:gd name="connsiteX305" fmla="*/ 512066 w 9336686"/>
              <a:gd name="connsiteY305" fmla="*/ 2832126 h 4341716"/>
              <a:gd name="connsiteX306" fmla="*/ 512066 w 9336686"/>
              <a:gd name="connsiteY306" fmla="*/ 3531739 h 4341716"/>
              <a:gd name="connsiteX307" fmla="*/ 383039 w 9336686"/>
              <a:gd name="connsiteY307" fmla="*/ 3660766 h 4341716"/>
              <a:gd name="connsiteX308" fmla="*/ 383040 w 9336686"/>
              <a:gd name="connsiteY308" fmla="*/ 3660765 h 4341716"/>
              <a:gd name="connsiteX309" fmla="*/ 254013 w 9336686"/>
              <a:gd name="connsiteY309" fmla="*/ 3531738 h 4341716"/>
              <a:gd name="connsiteX310" fmla="*/ 254013 w 9336686"/>
              <a:gd name="connsiteY310" fmla="*/ 3064569 h 4341716"/>
              <a:gd name="connsiteX311" fmla="*/ 245812 w 9336686"/>
              <a:gd name="connsiteY311" fmla="*/ 3018098 h 4341716"/>
              <a:gd name="connsiteX312" fmla="*/ 146083 w 9336686"/>
              <a:gd name="connsiteY312" fmla="*/ 2932149 h 4341716"/>
              <a:gd name="connsiteX313" fmla="*/ 122603 w 9336686"/>
              <a:gd name="connsiteY313" fmla="*/ 2929782 h 4341716"/>
              <a:gd name="connsiteX314" fmla="*/ 122603 w 9336686"/>
              <a:gd name="connsiteY314" fmla="*/ 2928416 h 4341716"/>
              <a:gd name="connsiteX315" fmla="*/ 78803 w 9336686"/>
              <a:gd name="connsiteY315" fmla="*/ 2919574 h 4341716"/>
              <a:gd name="connsiteX316" fmla="*/ 22035 w 9336686"/>
              <a:gd name="connsiteY316" fmla="*/ 2872826 h 4341716"/>
              <a:gd name="connsiteX317" fmla="*/ 0 w 9336686"/>
              <a:gd name="connsiteY317" fmla="*/ 2800689 h 4341716"/>
              <a:gd name="connsiteX318" fmla="*/ 0 w 9336686"/>
              <a:gd name="connsiteY318" fmla="*/ 783111 h 4341716"/>
              <a:gd name="connsiteX319" fmla="*/ 129027 w 9336686"/>
              <a:gd name="connsiteY319" fmla="*/ 654084 h 4341716"/>
              <a:gd name="connsiteX320" fmla="*/ 129026 w 9336686"/>
              <a:gd name="connsiteY320" fmla="*/ 654085 h 4341716"/>
              <a:gd name="connsiteX321" fmla="*/ 258053 w 9336686"/>
              <a:gd name="connsiteY321" fmla="*/ 783112 h 4341716"/>
              <a:gd name="connsiteX322" fmla="*/ 258053 w 9336686"/>
              <a:gd name="connsiteY322" fmla="*/ 1405848 h 4341716"/>
              <a:gd name="connsiteX323" fmla="*/ 274283 w 9336686"/>
              <a:gd name="connsiteY323" fmla="*/ 1432599 h 4341716"/>
              <a:gd name="connsiteX324" fmla="*/ 373847 w 9336686"/>
              <a:gd name="connsiteY324" fmla="*/ 1479553 h 4341716"/>
              <a:gd name="connsiteX325" fmla="*/ 492735 w 9336686"/>
              <a:gd name="connsiteY325" fmla="*/ 1400749 h 4341716"/>
              <a:gd name="connsiteX326" fmla="*/ 494536 w 9336686"/>
              <a:gd name="connsiteY326" fmla="*/ 1391827 h 4341716"/>
              <a:gd name="connsiteX327" fmla="*/ 494536 w 9336686"/>
              <a:gd name="connsiteY327" fmla="*/ 964051 h 4341716"/>
              <a:gd name="connsiteX328" fmla="*/ 623563 w 9336686"/>
              <a:gd name="connsiteY328" fmla="*/ 835024 h 4341716"/>
              <a:gd name="connsiteX329" fmla="*/ 623562 w 9336686"/>
              <a:gd name="connsiteY329" fmla="*/ 835025 h 4341716"/>
              <a:gd name="connsiteX330" fmla="*/ 752589 w 9336686"/>
              <a:gd name="connsiteY330" fmla="*/ 964052 h 4341716"/>
              <a:gd name="connsiteX331" fmla="*/ 752590 w 9336686"/>
              <a:gd name="connsiteY331" fmla="*/ 947529 h 4341716"/>
              <a:gd name="connsiteX332" fmla="*/ 762728 w 9336686"/>
              <a:gd name="connsiteY332" fmla="*/ 997748 h 4341716"/>
              <a:gd name="connsiteX333" fmla="*/ 881616 w 9336686"/>
              <a:gd name="connsiteY333" fmla="*/ 1076552 h 4341716"/>
              <a:gd name="connsiteX334" fmla="*/ 1000503 w 9336686"/>
              <a:gd name="connsiteY334" fmla="*/ 997748 h 4341716"/>
              <a:gd name="connsiteX335" fmla="*/ 1010267 w 9336686"/>
              <a:gd name="connsiteY335" fmla="*/ 949388 h 4341716"/>
              <a:gd name="connsiteX336" fmla="*/ 1010267 w 9336686"/>
              <a:gd name="connsiteY336" fmla="*/ 362986 h 4341716"/>
              <a:gd name="connsiteX337" fmla="*/ 1139294 w 9336686"/>
              <a:gd name="connsiteY337" fmla="*/ 233959 h 4341716"/>
              <a:gd name="connsiteX338" fmla="*/ 1139293 w 9336686"/>
              <a:gd name="connsiteY338" fmla="*/ 233960 h 4341716"/>
              <a:gd name="connsiteX339" fmla="*/ 1268320 w 9336686"/>
              <a:gd name="connsiteY339" fmla="*/ 362987 h 4341716"/>
              <a:gd name="connsiteX340" fmla="*/ 1268321 w 9336686"/>
              <a:gd name="connsiteY340" fmla="*/ 1259949 h 4341716"/>
              <a:gd name="connsiteX341" fmla="*/ 1278459 w 9336686"/>
              <a:gd name="connsiteY341" fmla="*/ 1310168 h 4341716"/>
              <a:gd name="connsiteX342" fmla="*/ 1397347 w 9336686"/>
              <a:gd name="connsiteY342" fmla="*/ 1388972 h 4341716"/>
              <a:gd name="connsiteX343" fmla="*/ 1516234 w 9336686"/>
              <a:gd name="connsiteY343" fmla="*/ 1310168 h 4341716"/>
              <a:gd name="connsiteX344" fmla="*/ 1519832 w 9336686"/>
              <a:gd name="connsiteY344" fmla="*/ 1292349 h 4341716"/>
              <a:gd name="connsiteX345" fmla="*/ 1519832 w 9336686"/>
              <a:gd name="connsiteY345" fmla="*/ 983403 h 4341716"/>
              <a:gd name="connsiteX346" fmla="*/ 1648859 w 9336686"/>
              <a:gd name="connsiteY346" fmla="*/ 854376 h 4341716"/>
              <a:gd name="connsiteX347" fmla="*/ 1648858 w 9336686"/>
              <a:gd name="connsiteY347" fmla="*/ 854377 h 4341716"/>
              <a:gd name="connsiteX348" fmla="*/ 1777885 w 9336686"/>
              <a:gd name="connsiteY348" fmla="*/ 983404 h 4341716"/>
              <a:gd name="connsiteX349" fmla="*/ 1777885 w 9336686"/>
              <a:gd name="connsiteY349" fmla="*/ 1363756 h 4341716"/>
              <a:gd name="connsiteX350" fmla="*/ 1785353 w 9336686"/>
              <a:gd name="connsiteY350" fmla="*/ 1400749 h 4341716"/>
              <a:gd name="connsiteX351" fmla="*/ 1904241 w 9336686"/>
              <a:gd name="connsiteY351" fmla="*/ 1479553 h 4341716"/>
              <a:gd name="connsiteX352" fmla="*/ 2033268 w 9336686"/>
              <a:gd name="connsiteY352" fmla="*/ 1350526 h 4341716"/>
              <a:gd name="connsiteX353" fmla="*/ 2033269 w 9336686"/>
              <a:gd name="connsiteY353" fmla="*/ 580034 h 4341716"/>
              <a:gd name="connsiteX354" fmla="*/ 2162296 w 9336686"/>
              <a:gd name="connsiteY354" fmla="*/ 451007 h 4341716"/>
              <a:gd name="connsiteX355" fmla="*/ 2162295 w 9336686"/>
              <a:gd name="connsiteY355" fmla="*/ 451008 h 4341716"/>
              <a:gd name="connsiteX356" fmla="*/ 2291322 w 9336686"/>
              <a:gd name="connsiteY356" fmla="*/ 580035 h 4341716"/>
              <a:gd name="connsiteX357" fmla="*/ 2291323 w 9336686"/>
              <a:gd name="connsiteY357" fmla="*/ 563512 h 4341716"/>
              <a:gd name="connsiteX358" fmla="*/ 2301461 w 9336686"/>
              <a:gd name="connsiteY358" fmla="*/ 613731 h 4341716"/>
              <a:gd name="connsiteX359" fmla="*/ 2420349 w 9336686"/>
              <a:gd name="connsiteY359" fmla="*/ 692535 h 4341716"/>
              <a:gd name="connsiteX360" fmla="*/ 2539236 w 9336686"/>
              <a:gd name="connsiteY360" fmla="*/ 613731 h 4341716"/>
              <a:gd name="connsiteX361" fmla="*/ 2549000 w 9336686"/>
              <a:gd name="connsiteY361" fmla="*/ 565370 h 4341716"/>
              <a:gd name="connsiteX362" fmla="*/ 2549000 w 9336686"/>
              <a:gd name="connsiteY362" fmla="*/ 480031 h 4341716"/>
              <a:gd name="connsiteX363" fmla="*/ 2678027 w 9336686"/>
              <a:gd name="connsiteY363" fmla="*/ 351004 h 4341716"/>
              <a:gd name="connsiteX364" fmla="*/ 2678026 w 9336686"/>
              <a:gd name="connsiteY364" fmla="*/ 351005 h 4341716"/>
              <a:gd name="connsiteX365" fmla="*/ 2807053 w 9336686"/>
              <a:gd name="connsiteY365" fmla="*/ 480032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3394187 h 4341716"/>
              <a:gd name="connsiteX145" fmla="*/ 8573957 w 9336686"/>
              <a:gd name="connsiteY145" fmla="*/ 3343968 h 4341716"/>
              <a:gd name="connsiteX146" fmla="*/ 8455069 w 9336686"/>
              <a:gd name="connsiteY146" fmla="*/ 3265164 h 4341716"/>
              <a:gd name="connsiteX147" fmla="*/ 8336182 w 9336686"/>
              <a:gd name="connsiteY147" fmla="*/ 3343968 h 4341716"/>
              <a:gd name="connsiteX148" fmla="*/ 8326418 w 9336686"/>
              <a:gd name="connsiteY148" fmla="*/ 3392328 h 4341716"/>
              <a:gd name="connsiteX149" fmla="*/ 8326418 w 9336686"/>
              <a:gd name="connsiteY149" fmla="*/ 3978730 h 4341716"/>
              <a:gd name="connsiteX150" fmla="*/ 8197391 w 9336686"/>
              <a:gd name="connsiteY150" fmla="*/ 4107757 h 4341716"/>
              <a:gd name="connsiteX151" fmla="*/ 8197392 w 9336686"/>
              <a:gd name="connsiteY151" fmla="*/ 4107756 h 4341716"/>
              <a:gd name="connsiteX152" fmla="*/ 8068365 w 9336686"/>
              <a:gd name="connsiteY152" fmla="*/ 3978729 h 4341716"/>
              <a:gd name="connsiteX153" fmla="*/ 8068364 w 9336686"/>
              <a:gd name="connsiteY153" fmla="*/ 3081767 h 4341716"/>
              <a:gd name="connsiteX154" fmla="*/ 8058226 w 9336686"/>
              <a:gd name="connsiteY154" fmla="*/ 3031548 h 4341716"/>
              <a:gd name="connsiteX155" fmla="*/ 7939338 w 9336686"/>
              <a:gd name="connsiteY155" fmla="*/ 2952744 h 4341716"/>
              <a:gd name="connsiteX156" fmla="*/ 7820451 w 9336686"/>
              <a:gd name="connsiteY156" fmla="*/ 3031548 h 4341716"/>
              <a:gd name="connsiteX157" fmla="*/ 7816853 w 9336686"/>
              <a:gd name="connsiteY157" fmla="*/ 3049367 h 4341716"/>
              <a:gd name="connsiteX158" fmla="*/ 7816853 w 9336686"/>
              <a:gd name="connsiteY158" fmla="*/ 3358313 h 4341716"/>
              <a:gd name="connsiteX159" fmla="*/ 7687826 w 9336686"/>
              <a:gd name="connsiteY159" fmla="*/ 3487340 h 4341716"/>
              <a:gd name="connsiteX160" fmla="*/ 7687827 w 9336686"/>
              <a:gd name="connsiteY160" fmla="*/ 3487339 h 4341716"/>
              <a:gd name="connsiteX161" fmla="*/ 7558800 w 9336686"/>
              <a:gd name="connsiteY161" fmla="*/ 3358312 h 4341716"/>
              <a:gd name="connsiteX162" fmla="*/ 7558800 w 9336686"/>
              <a:gd name="connsiteY162" fmla="*/ 2977960 h 4341716"/>
              <a:gd name="connsiteX163" fmla="*/ 7551332 w 9336686"/>
              <a:gd name="connsiteY163" fmla="*/ 2940967 h 4341716"/>
              <a:gd name="connsiteX164" fmla="*/ 7432444 w 9336686"/>
              <a:gd name="connsiteY164" fmla="*/ 2862163 h 4341716"/>
              <a:gd name="connsiteX165" fmla="*/ 7303417 w 9336686"/>
              <a:gd name="connsiteY165" fmla="*/ 2991190 h 4341716"/>
              <a:gd name="connsiteX166" fmla="*/ 7303416 w 9336686"/>
              <a:gd name="connsiteY166" fmla="*/ 3761682 h 4341716"/>
              <a:gd name="connsiteX167" fmla="*/ 7174389 w 9336686"/>
              <a:gd name="connsiteY167" fmla="*/ 3890709 h 4341716"/>
              <a:gd name="connsiteX168" fmla="*/ 7174390 w 9336686"/>
              <a:gd name="connsiteY168" fmla="*/ 3890708 h 4341716"/>
              <a:gd name="connsiteX169" fmla="*/ 7045363 w 9336686"/>
              <a:gd name="connsiteY169" fmla="*/ 3761681 h 4341716"/>
              <a:gd name="connsiteX170" fmla="*/ 7045362 w 9336686"/>
              <a:gd name="connsiteY170" fmla="*/ 3778204 h 4341716"/>
              <a:gd name="connsiteX171" fmla="*/ 7035224 w 9336686"/>
              <a:gd name="connsiteY171" fmla="*/ 3727985 h 4341716"/>
              <a:gd name="connsiteX172" fmla="*/ 6916336 w 9336686"/>
              <a:gd name="connsiteY172" fmla="*/ 3649181 h 4341716"/>
              <a:gd name="connsiteX173" fmla="*/ 6797449 w 9336686"/>
              <a:gd name="connsiteY173" fmla="*/ 3727985 h 4341716"/>
              <a:gd name="connsiteX174" fmla="*/ 6787685 w 9336686"/>
              <a:gd name="connsiteY174" fmla="*/ 3776346 h 4341716"/>
              <a:gd name="connsiteX175" fmla="*/ 6787685 w 9336686"/>
              <a:gd name="connsiteY175" fmla="*/ 3861685 h 4341716"/>
              <a:gd name="connsiteX176" fmla="*/ 6658658 w 9336686"/>
              <a:gd name="connsiteY176" fmla="*/ 3990712 h 4341716"/>
              <a:gd name="connsiteX177" fmla="*/ 6658659 w 9336686"/>
              <a:gd name="connsiteY177" fmla="*/ 3990711 h 4341716"/>
              <a:gd name="connsiteX178" fmla="*/ 6529632 w 9336686"/>
              <a:gd name="connsiteY178" fmla="*/ 3861684 h 4341716"/>
              <a:gd name="connsiteX179" fmla="*/ 6529631 w 9336686"/>
              <a:gd name="connsiteY179" fmla="*/ 3267664 h 4341716"/>
              <a:gd name="connsiteX180" fmla="*/ 6519493 w 9336686"/>
              <a:gd name="connsiteY180" fmla="*/ 3217445 h 4341716"/>
              <a:gd name="connsiteX181" fmla="*/ 6400605 w 9336686"/>
              <a:gd name="connsiteY181" fmla="*/ 3138641 h 4341716"/>
              <a:gd name="connsiteX182" fmla="*/ 6281718 w 9336686"/>
              <a:gd name="connsiteY182" fmla="*/ 3217445 h 4341716"/>
              <a:gd name="connsiteX183" fmla="*/ 6278120 w 9336686"/>
              <a:gd name="connsiteY183" fmla="*/ 3235264 h 4341716"/>
              <a:gd name="connsiteX184" fmla="*/ 6278120 w 9336686"/>
              <a:gd name="connsiteY184" fmla="*/ 3324182 h 4341716"/>
              <a:gd name="connsiteX185" fmla="*/ 6149093 w 9336686"/>
              <a:gd name="connsiteY185" fmla="*/ 3453209 h 4341716"/>
              <a:gd name="connsiteX186" fmla="*/ 6149094 w 9336686"/>
              <a:gd name="connsiteY186" fmla="*/ 3453208 h 4341716"/>
              <a:gd name="connsiteX187" fmla="*/ 6020067 w 9336686"/>
              <a:gd name="connsiteY187" fmla="*/ 3324181 h 4341716"/>
              <a:gd name="connsiteX188" fmla="*/ 6020067 w 9336686"/>
              <a:gd name="connsiteY188" fmla="*/ 3254438 h 4341716"/>
              <a:gd name="connsiteX189" fmla="*/ 6012599 w 9336686"/>
              <a:gd name="connsiteY189" fmla="*/ 3217445 h 4341716"/>
              <a:gd name="connsiteX190" fmla="*/ 5893711 w 9336686"/>
              <a:gd name="connsiteY190" fmla="*/ 3138641 h 4341716"/>
              <a:gd name="connsiteX191" fmla="*/ 5774823 w 9336686"/>
              <a:gd name="connsiteY191" fmla="*/ 3217445 h 4341716"/>
              <a:gd name="connsiteX192" fmla="*/ 5765060 w 9336686"/>
              <a:gd name="connsiteY192" fmla="*/ 3265805 h 4341716"/>
              <a:gd name="connsiteX193" fmla="*/ 5765060 w 9336686"/>
              <a:gd name="connsiteY193" fmla="*/ 3558605 h 4341716"/>
              <a:gd name="connsiteX194" fmla="*/ 5636033 w 9336686"/>
              <a:gd name="connsiteY194" fmla="*/ 3687632 h 4341716"/>
              <a:gd name="connsiteX195" fmla="*/ 5636034 w 9336686"/>
              <a:gd name="connsiteY195" fmla="*/ 3687631 h 4341716"/>
              <a:gd name="connsiteX196" fmla="*/ 5507007 w 9336686"/>
              <a:gd name="connsiteY196" fmla="*/ 3558604 h 4341716"/>
              <a:gd name="connsiteX197" fmla="*/ 5507007 w 9336686"/>
              <a:gd name="connsiteY197" fmla="*/ 2935868 h 4341716"/>
              <a:gd name="connsiteX198" fmla="*/ 5490777 w 9336686"/>
              <a:gd name="connsiteY198" fmla="*/ 2909117 h 4341716"/>
              <a:gd name="connsiteX199" fmla="*/ 5391213 w 9336686"/>
              <a:gd name="connsiteY199" fmla="*/ 2862163 h 4341716"/>
              <a:gd name="connsiteX200" fmla="*/ 5299977 w 9336686"/>
              <a:gd name="connsiteY200" fmla="*/ 2899954 h 4341716"/>
              <a:gd name="connsiteX201" fmla="*/ 5273771 w 9336686"/>
              <a:gd name="connsiteY201" fmla="*/ 2938823 h 4341716"/>
              <a:gd name="connsiteX202" fmla="*/ 5273771 w 9336686"/>
              <a:gd name="connsiteY202" fmla="*/ 3014951 h 4341716"/>
              <a:gd name="connsiteX203" fmla="*/ 5194967 w 9336686"/>
              <a:gd name="connsiteY203" fmla="*/ 3133839 h 4341716"/>
              <a:gd name="connsiteX204" fmla="*/ 5151167 w 9336686"/>
              <a:gd name="connsiteY204" fmla="*/ 3142681 h 4341716"/>
              <a:gd name="connsiteX205" fmla="*/ 5151167 w 9336686"/>
              <a:gd name="connsiteY205" fmla="*/ 3144047 h 4341716"/>
              <a:gd name="connsiteX206" fmla="*/ 5127687 w 9336686"/>
              <a:gd name="connsiteY206" fmla="*/ 3146414 h 4341716"/>
              <a:gd name="connsiteX207" fmla="*/ 5027958 w 9336686"/>
              <a:gd name="connsiteY207" fmla="*/ 3232363 h 4341716"/>
              <a:gd name="connsiteX208" fmla="*/ 5019757 w 9336686"/>
              <a:gd name="connsiteY208" fmla="*/ 3278834 h 4341716"/>
              <a:gd name="connsiteX209" fmla="*/ 5019757 w 9336686"/>
              <a:gd name="connsiteY209" fmla="*/ 3746003 h 4341716"/>
              <a:gd name="connsiteX210" fmla="*/ 4890730 w 9336686"/>
              <a:gd name="connsiteY210" fmla="*/ 3875030 h 4341716"/>
              <a:gd name="connsiteX211" fmla="*/ 4890731 w 9336686"/>
              <a:gd name="connsiteY211" fmla="*/ 3875031 h 4341716"/>
              <a:gd name="connsiteX212" fmla="*/ 4761704 w 9336686"/>
              <a:gd name="connsiteY212" fmla="*/ 3746004 h 4341716"/>
              <a:gd name="connsiteX213" fmla="*/ 4761704 w 9336686"/>
              <a:gd name="connsiteY213" fmla="*/ 3425369 h 4341716"/>
              <a:gd name="connsiteX214" fmla="*/ 4744536 w 9336686"/>
              <a:gd name="connsiteY214" fmla="*/ 3397074 h 4341716"/>
              <a:gd name="connsiteX215" fmla="*/ 4644973 w 9336686"/>
              <a:gd name="connsiteY215" fmla="*/ 3350120 h 4341716"/>
              <a:gd name="connsiteX216" fmla="*/ 4526085 w 9336686"/>
              <a:gd name="connsiteY216" fmla="*/ 3428924 h 4341716"/>
              <a:gd name="connsiteX217" fmla="*/ 4519985 w 9336686"/>
              <a:gd name="connsiteY217" fmla="*/ 3459140 h 4341716"/>
              <a:gd name="connsiteX218" fmla="*/ 4519985 w 9336686"/>
              <a:gd name="connsiteY218" fmla="*/ 4066575 h 4341716"/>
              <a:gd name="connsiteX219" fmla="*/ 4390958 w 9336686"/>
              <a:gd name="connsiteY219" fmla="*/ 4195602 h 4341716"/>
              <a:gd name="connsiteX220" fmla="*/ 4390959 w 9336686"/>
              <a:gd name="connsiteY220" fmla="*/ 4195601 h 4341716"/>
              <a:gd name="connsiteX221" fmla="*/ 4261932 w 9336686"/>
              <a:gd name="connsiteY221" fmla="*/ 4066574 h 4341716"/>
              <a:gd name="connsiteX222" fmla="*/ 4261932 w 9336686"/>
              <a:gd name="connsiteY222" fmla="*/ 3955216 h 4341716"/>
              <a:gd name="connsiteX223" fmla="*/ 4260106 w 9336686"/>
              <a:gd name="connsiteY223" fmla="*/ 3946171 h 4341716"/>
              <a:gd name="connsiteX224" fmla="*/ 4141220 w 9336686"/>
              <a:gd name="connsiteY224" fmla="*/ 3867367 h 4341716"/>
              <a:gd name="connsiteX225" fmla="*/ 4022332 w 9336686"/>
              <a:gd name="connsiteY225" fmla="*/ 3946171 h 4341716"/>
              <a:gd name="connsiteX226" fmla="*/ 4018195 w 9336686"/>
              <a:gd name="connsiteY226" fmla="*/ 3966664 h 4341716"/>
              <a:gd name="connsiteX227" fmla="*/ 4018195 w 9336686"/>
              <a:gd name="connsiteY227" fmla="*/ 4212689 h 4341716"/>
              <a:gd name="connsiteX228" fmla="*/ 3889168 w 9336686"/>
              <a:gd name="connsiteY228" fmla="*/ 4341716 h 4341716"/>
              <a:gd name="connsiteX229" fmla="*/ 3889169 w 9336686"/>
              <a:gd name="connsiteY229" fmla="*/ 4341715 h 4341716"/>
              <a:gd name="connsiteX230" fmla="*/ 3760142 w 9336686"/>
              <a:gd name="connsiteY230" fmla="*/ 4212688 h 4341716"/>
              <a:gd name="connsiteX231" fmla="*/ 3760142 w 9336686"/>
              <a:gd name="connsiteY231" fmla="*/ 3745519 h 4341716"/>
              <a:gd name="connsiteX232" fmla="*/ 3751941 w 9336686"/>
              <a:gd name="connsiteY232" fmla="*/ 3699048 h 4341716"/>
              <a:gd name="connsiteX233" fmla="*/ 3652212 w 9336686"/>
              <a:gd name="connsiteY233" fmla="*/ 3613099 h 4341716"/>
              <a:gd name="connsiteX234" fmla="*/ 3628732 w 9336686"/>
              <a:gd name="connsiteY234" fmla="*/ 3610732 h 4341716"/>
              <a:gd name="connsiteX235" fmla="*/ 3628732 w 9336686"/>
              <a:gd name="connsiteY235" fmla="*/ 3609366 h 4341716"/>
              <a:gd name="connsiteX236" fmla="*/ 3584932 w 9336686"/>
              <a:gd name="connsiteY236" fmla="*/ 3600524 h 4341716"/>
              <a:gd name="connsiteX237" fmla="*/ 3506128 w 9336686"/>
              <a:gd name="connsiteY237" fmla="*/ 3481636 h 4341716"/>
              <a:gd name="connsiteX238" fmla="*/ 3506128 w 9336686"/>
              <a:gd name="connsiteY238" fmla="*/ 3431307 h 4341716"/>
              <a:gd name="connsiteX239" fmla="*/ 3500614 w 9336686"/>
              <a:gd name="connsiteY239" fmla="*/ 3403994 h 4341716"/>
              <a:gd name="connsiteX240" fmla="*/ 3381726 w 9336686"/>
              <a:gd name="connsiteY240" fmla="*/ 3325190 h 4341716"/>
              <a:gd name="connsiteX241" fmla="*/ 3290490 w 9336686"/>
              <a:gd name="connsiteY241" fmla="*/ 3362981 h 4341716"/>
              <a:gd name="connsiteX242" fmla="*/ 3263554 w 9336686"/>
              <a:gd name="connsiteY242" fmla="*/ 3402932 h 4341716"/>
              <a:gd name="connsiteX243" fmla="*/ 3263554 w 9336686"/>
              <a:gd name="connsiteY243" fmla="*/ 3631142 h 4341716"/>
              <a:gd name="connsiteX244" fmla="*/ 3134527 w 9336686"/>
              <a:gd name="connsiteY244" fmla="*/ 3760169 h 4341716"/>
              <a:gd name="connsiteX245" fmla="*/ 3134528 w 9336686"/>
              <a:gd name="connsiteY245" fmla="*/ 3760168 h 4341716"/>
              <a:gd name="connsiteX246" fmla="*/ 3005501 w 9336686"/>
              <a:gd name="connsiteY246" fmla="*/ 3631141 h 4341716"/>
              <a:gd name="connsiteX247" fmla="*/ 3005501 w 9336686"/>
              <a:gd name="connsiteY247" fmla="*/ 2991769 h 4341716"/>
              <a:gd name="connsiteX248" fmla="*/ 3000280 w 9336686"/>
              <a:gd name="connsiteY248" fmla="*/ 2965907 h 4341716"/>
              <a:gd name="connsiteX249" fmla="*/ 2881392 w 9336686"/>
              <a:gd name="connsiteY249" fmla="*/ 2887103 h 4341716"/>
              <a:gd name="connsiteX250" fmla="*/ 2762505 w 9336686"/>
              <a:gd name="connsiteY250" fmla="*/ 2965907 h 4341716"/>
              <a:gd name="connsiteX251" fmla="*/ 2762032 w 9336686"/>
              <a:gd name="connsiteY251" fmla="*/ 2968250 h 4341716"/>
              <a:gd name="connsiteX252" fmla="*/ 2762032 w 9336686"/>
              <a:gd name="connsiteY252" fmla="*/ 3113195 h 4341716"/>
              <a:gd name="connsiteX253" fmla="*/ 2683229 w 9336686"/>
              <a:gd name="connsiteY253" fmla="*/ 3232083 h 4341716"/>
              <a:gd name="connsiteX254" fmla="*/ 2635159 w 9336686"/>
              <a:gd name="connsiteY254" fmla="*/ 3241787 h 4341716"/>
              <a:gd name="connsiteX255" fmla="*/ 2635159 w 9336686"/>
              <a:gd name="connsiteY255" fmla="*/ 3242525 h 4341716"/>
              <a:gd name="connsiteX256" fmla="*/ 2611679 w 9336686"/>
              <a:gd name="connsiteY256" fmla="*/ 3244892 h 4341716"/>
              <a:gd name="connsiteX257" fmla="*/ 2534615 w 9336686"/>
              <a:gd name="connsiteY257" fmla="*/ 3291336 h 4341716"/>
              <a:gd name="connsiteX258" fmla="*/ 2512827 w 9336686"/>
              <a:gd name="connsiteY258" fmla="*/ 3329312 h 4341716"/>
              <a:gd name="connsiteX259" fmla="*/ 2512827 w 9336686"/>
              <a:gd name="connsiteY259" fmla="*/ 3454880 h 4341716"/>
              <a:gd name="connsiteX260" fmla="*/ 2434024 w 9336686"/>
              <a:gd name="connsiteY260" fmla="*/ 3573768 h 4341716"/>
              <a:gd name="connsiteX261" fmla="*/ 2385954 w 9336686"/>
              <a:gd name="connsiteY261" fmla="*/ 3583472 h 4341716"/>
              <a:gd name="connsiteX262" fmla="*/ 2385954 w 9336686"/>
              <a:gd name="connsiteY262" fmla="*/ 3584210 h 4341716"/>
              <a:gd name="connsiteX263" fmla="*/ 2362474 w 9336686"/>
              <a:gd name="connsiteY263" fmla="*/ 3586577 h 4341716"/>
              <a:gd name="connsiteX264" fmla="*/ 2285410 w 9336686"/>
              <a:gd name="connsiteY264" fmla="*/ 3633021 h 4341716"/>
              <a:gd name="connsiteX265" fmla="*/ 2273449 w 9336686"/>
              <a:gd name="connsiteY265" fmla="*/ 3653869 h 4341716"/>
              <a:gd name="connsiteX266" fmla="*/ 2273449 w 9336686"/>
              <a:gd name="connsiteY266" fmla="*/ 3867367 h 4341716"/>
              <a:gd name="connsiteX267" fmla="*/ 2144423 w 9336686"/>
              <a:gd name="connsiteY267" fmla="*/ 3996394 h 4341716"/>
              <a:gd name="connsiteX268" fmla="*/ 2144424 w 9336686"/>
              <a:gd name="connsiteY268" fmla="*/ 3996393 h 4341716"/>
              <a:gd name="connsiteX269" fmla="*/ 2015396 w 9336686"/>
              <a:gd name="connsiteY269" fmla="*/ 3867366 h 4341716"/>
              <a:gd name="connsiteX270" fmla="*/ 2015396 w 9336686"/>
              <a:gd name="connsiteY270" fmla="*/ 3400197 h 4341716"/>
              <a:gd name="connsiteX271" fmla="*/ 2007195 w 9336686"/>
              <a:gd name="connsiteY271" fmla="*/ 3353726 h 4341716"/>
              <a:gd name="connsiteX272" fmla="*/ 1907467 w 9336686"/>
              <a:gd name="connsiteY272" fmla="*/ 3267777 h 4341716"/>
              <a:gd name="connsiteX273" fmla="*/ 1883987 w 9336686"/>
              <a:gd name="connsiteY273" fmla="*/ 3265410 h 4341716"/>
              <a:gd name="connsiteX274" fmla="*/ 1883987 w 9336686"/>
              <a:gd name="connsiteY274" fmla="*/ 3264044 h 4341716"/>
              <a:gd name="connsiteX275" fmla="*/ 1840187 w 9336686"/>
              <a:gd name="connsiteY275" fmla="*/ 3255202 h 4341716"/>
              <a:gd name="connsiteX276" fmla="*/ 1761383 w 9336686"/>
              <a:gd name="connsiteY276" fmla="*/ 3136314 h 4341716"/>
              <a:gd name="connsiteX277" fmla="*/ 1761383 w 9336686"/>
              <a:gd name="connsiteY277" fmla="*/ 2996103 h 4341716"/>
              <a:gd name="connsiteX278" fmla="*/ 1755287 w 9336686"/>
              <a:gd name="connsiteY278" fmla="*/ 2965907 h 4341716"/>
              <a:gd name="connsiteX279" fmla="*/ 1636398 w 9336686"/>
              <a:gd name="connsiteY279" fmla="*/ 2887103 h 4341716"/>
              <a:gd name="connsiteX280" fmla="*/ 1517510 w 9336686"/>
              <a:gd name="connsiteY280" fmla="*/ 2965907 h 4341716"/>
              <a:gd name="connsiteX281" fmla="*/ 1515568 w 9336686"/>
              <a:gd name="connsiteY281" fmla="*/ 2975527 h 4341716"/>
              <a:gd name="connsiteX282" fmla="*/ 1515568 w 9336686"/>
              <a:gd name="connsiteY282" fmla="*/ 3239907 h 4341716"/>
              <a:gd name="connsiteX283" fmla="*/ 1386541 w 9336686"/>
              <a:gd name="connsiteY283" fmla="*/ 3368934 h 4341716"/>
              <a:gd name="connsiteX284" fmla="*/ 1386542 w 9336686"/>
              <a:gd name="connsiteY284" fmla="*/ 3368933 h 4341716"/>
              <a:gd name="connsiteX285" fmla="*/ 1257514 w 9336686"/>
              <a:gd name="connsiteY285" fmla="*/ 3239906 h 4341716"/>
              <a:gd name="connsiteX286" fmla="*/ 1257514 w 9336686"/>
              <a:gd name="connsiteY286" fmla="*/ 2772737 h 4341716"/>
              <a:gd name="connsiteX287" fmla="*/ 1249314 w 9336686"/>
              <a:gd name="connsiteY287" fmla="*/ 2726266 h 4341716"/>
              <a:gd name="connsiteX288" fmla="*/ 1149584 w 9336686"/>
              <a:gd name="connsiteY288" fmla="*/ 2640317 h 4341716"/>
              <a:gd name="connsiteX289" fmla="*/ 1126104 w 9336686"/>
              <a:gd name="connsiteY289" fmla="*/ 2637950 h 4341716"/>
              <a:gd name="connsiteX290" fmla="*/ 1126104 w 9336686"/>
              <a:gd name="connsiteY290" fmla="*/ 2636584 h 4341716"/>
              <a:gd name="connsiteX291" fmla="*/ 1082305 w 9336686"/>
              <a:gd name="connsiteY291" fmla="*/ 2627742 h 4341716"/>
              <a:gd name="connsiteX292" fmla="*/ 1003500 w 9336686"/>
              <a:gd name="connsiteY292" fmla="*/ 2508854 h 4341716"/>
              <a:gd name="connsiteX293" fmla="*/ 1003500 w 9336686"/>
              <a:gd name="connsiteY293" fmla="*/ 2387433 h 4341716"/>
              <a:gd name="connsiteX294" fmla="*/ 1003269 w 9336686"/>
              <a:gd name="connsiteY294" fmla="*/ 2386290 h 4341716"/>
              <a:gd name="connsiteX295" fmla="*/ 884381 w 9336686"/>
              <a:gd name="connsiteY295" fmla="*/ 2307486 h 4341716"/>
              <a:gd name="connsiteX296" fmla="*/ 765494 w 9336686"/>
              <a:gd name="connsiteY296" fmla="*/ 2386290 h 4341716"/>
              <a:gd name="connsiteX297" fmla="*/ 762038 w 9336686"/>
              <a:gd name="connsiteY297" fmla="*/ 2403410 h 4341716"/>
              <a:gd name="connsiteX298" fmla="*/ 762038 w 9336686"/>
              <a:gd name="connsiteY298" fmla="*/ 2614672 h 4341716"/>
              <a:gd name="connsiteX299" fmla="*/ 683235 w 9336686"/>
              <a:gd name="connsiteY299" fmla="*/ 2733560 h 4341716"/>
              <a:gd name="connsiteX300" fmla="*/ 635165 w 9336686"/>
              <a:gd name="connsiteY300" fmla="*/ 2743264 h 4341716"/>
              <a:gd name="connsiteX301" fmla="*/ 635165 w 9336686"/>
              <a:gd name="connsiteY301" fmla="*/ 2744002 h 4341716"/>
              <a:gd name="connsiteX302" fmla="*/ 611685 w 9336686"/>
              <a:gd name="connsiteY302" fmla="*/ 2746369 h 4341716"/>
              <a:gd name="connsiteX303" fmla="*/ 534621 w 9336686"/>
              <a:gd name="connsiteY303" fmla="*/ 2792813 h 4341716"/>
              <a:gd name="connsiteX304" fmla="*/ 512066 w 9336686"/>
              <a:gd name="connsiteY304" fmla="*/ 2832126 h 4341716"/>
              <a:gd name="connsiteX305" fmla="*/ 512066 w 9336686"/>
              <a:gd name="connsiteY305" fmla="*/ 3531739 h 4341716"/>
              <a:gd name="connsiteX306" fmla="*/ 383039 w 9336686"/>
              <a:gd name="connsiteY306" fmla="*/ 3660766 h 4341716"/>
              <a:gd name="connsiteX307" fmla="*/ 383040 w 9336686"/>
              <a:gd name="connsiteY307" fmla="*/ 3660765 h 4341716"/>
              <a:gd name="connsiteX308" fmla="*/ 254013 w 9336686"/>
              <a:gd name="connsiteY308" fmla="*/ 3531738 h 4341716"/>
              <a:gd name="connsiteX309" fmla="*/ 254013 w 9336686"/>
              <a:gd name="connsiteY309" fmla="*/ 3064569 h 4341716"/>
              <a:gd name="connsiteX310" fmla="*/ 245812 w 9336686"/>
              <a:gd name="connsiteY310" fmla="*/ 3018098 h 4341716"/>
              <a:gd name="connsiteX311" fmla="*/ 146083 w 9336686"/>
              <a:gd name="connsiteY311" fmla="*/ 2932149 h 4341716"/>
              <a:gd name="connsiteX312" fmla="*/ 122603 w 9336686"/>
              <a:gd name="connsiteY312" fmla="*/ 2929782 h 4341716"/>
              <a:gd name="connsiteX313" fmla="*/ 122603 w 9336686"/>
              <a:gd name="connsiteY313" fmla="*/ 2928416 h 4341716"/>
              <a:gd name="connsiteX314" fmla="*/ 78803 w 9336686"/>
              <a:gd name="connsiteY314" fmla="*/ 2919574 h 4341716"/>
              <a:gd name="connsiteX315" fmla="*/ 22035 w 9336686"/>
              <a:gd name="connsiteY315" fmla="*/ 2872826 h 4341716"/>
              <a:gd name="connsiteX316" fmla="*/ 0 w 9336686"/>
              <a:gd name="connsiteY316" fmla="*/ 2800689 h 4341716"/>
              <a:gd name="connsiteX317" fmla="*/ 0 w 9336686"/>
              <a:gd name="connsiteY317" fmla="*/ 783111 h 4341716"/>
              <a:gd name="connsiteX318" fmla="*/ 129027 w 9336686"/>
              <a:gd name="connsiteY318" fmla="*/ 654084 h 4341716"/>
              <a:gd name="connsiteX319" fmla="*/ 129026 w 9336686"/>
              <a:gd name="connsiteY319" fmla="*/ 654085 h 4341716"/>
              <a:gd name="connsiteX320" fmla="*/ 258053 w 9336686"/>
              <a:gd name="connsiteY320" fmla="*/ 783112 h 4341716"/>
              <a:gd name="connsiteX321" fmla="*/ 258053 w 9336686"/>
              <a:gd name="connsiteY321" fmla="*/ 1405848 h 4341716"/>
              <a:gd name="connsiteX322" fmla="*/ 274283 w 9336686"/>
              <a:gd name="connsiteY322" fmla="*/ 1432599 h 4341716"/>
              <a:gd name="connsiteX323" fmla="*/ 373847 w 9336686"/>
              <a:gd name="connsiteY323" fmla="*/ 1479553 h 4341716"/>
              <a:gd name="connsiteX324" fmla="*/ 492735 w 9336686"/>
              <a:gd name="connsiteY324" fmla="*/ 1400749 h 4341716"/>
              <a:gd name="connsiteX325" fmla="*/ 494536 w 9336686"/>
              <a:gd name="connsiteY325" fmla="*/ 1391827 h 4341716"/>
              <a:gd name="connsiteX326" fmla="*/ 494536 w 9336686"/>
              <a:gd name="connsiteY326" fmla="*/ 964051 h 4341716"/>
              <a:gd name="connsiteX327" fmla="*/ 623563 w 9336686"/>
              <a:gd name="connsiteY327" fmla="*/ 835024 h 4341716"/>
              <a:gd name="connsiteX328" fmla="*/ 623562 w 9336686"/>
              <a:gd name="connsiteY328" fmla="*/ 835025 h 4341716"/>
              <a:gd name="connsiteX329" fmla="*/ 752589 w 9336686"/>
              <a:gd name="connsiteY329" fmla="*/ 964052 h 4341716"/>
              <a:gd name="connsiteX330" fmla="*/ 752590 w 9336686"/>
              <a:gd name="connsiteY330" fmla="*/ 947529 h 4341716"/>
              <a:gd name="connsiteX331" fmla="*/ 762728 w 9336686"/>
              <a:gd name="connsiteY331" fmla="*/ 997748 h 4341716"/>
              <a:gd name="connsiteX332" fmla="*/ 881616 w 9336686"/>
              <a:gd name="connsiteY332" fmla="*/ 1076552 h 4341716"/>
              <a:gd name="connsiteX333" fmla="*/ 1000503 w 9336686"/>
              <a:gd name="connsiteY333" fmla="*/ 997748 h 4341716"/>
              <a:gd name="connsiteX334" fmla="*/ 1010267 w 9336686"/>
              <a:gd name="connsiteY334" fmla="*/ 949388 h 4341716"/>
              <a:gd name="connsiteX335" fmla="*/ 1010267 w 9336686"/>
              <a:gd name="connsiteY335" fmla="*/ 362986 h 4341716"/>
              <a:gd name="connsiteX336" fmla="*/ 1139294 w 9336686"/>
              <a:gd name="connsiteY336" fmla="*/ 233959 h 4341716"/>
              <a:gd name="connsiteX337" fmla="*/ 1139293 w 9336686"/>
              <a:gd name="connsiteY337" fmla="*/ 233960 h 4341716"/>
              <a:gd name="connsiteX338" fmla="*/ 1268320 w 9336686"/>
              <a:gd name="connsiteY338" fmla="*/ 362987 h 4341716"/>
              <a:gd name="connsiteX339" fmla="*/ 1268321 w 9336686"/>
              <a:gd name="connsiteY339" fmla="*/ 1259949 h 4341716"/>
              <a:gd name="connsiteX340" fmla="*/ 1278459 w 9336686"/>
              <a:gd name="connsiteY340" fmla="*/ 1310168 h 4341716"/>
              <a:gd name="connsiteX341" fmla="*/ 1397347 w 9336686"/>
              <a:gd name="connsiteY341" fmla="*/ 1388972 h 4341716"/>
              <a:gd name="connsiteX342" fmla="*/ 1516234 w 9336686"/>
              <a:gd name="connsiteY342" fmla="*/ 1310168 h 4341716"/>
              <a:gd name="connsiteX343" fmla="*/ 1519832 w 9336686"/>
              <a:gd name="connsiteY343" fmla="*/ 1292349 h 4341716"/>
              <a:gd name="connsiteX344" fmla="*/ 1519832 w 9336686"/>
              <a:gd name="connsiteY344" fmla="*/ 983403 h 4341716"/>
              <a:gd name="connsiteX345" fmla="*/ 1648859 w 9336686"/>
              <a:gd name="connsiteY345" fmla="*/ 854376 h 4341716"/>
              <a:gd name="connsiteX346" fmla="*/ 1648858 w 9336686"/>
              <a:gd name="connsiteY346" fmla="*/ 854377 h 4341716"/>
              <a:gd name="connsiteX347" fmla="*/ 1777885 w 9336686"/>
              <a:gd name="connsiteY347" fmla="*/ 983404 h 4341716"/>
              <a:gd name="connsiteX348" fmla="*/ 1777885 w 9336686"/>
              <a:gd name="connsiteY348" fmla="*/ 1363756 h 4341716"/>
              <a:gd name="connsiteX349" fmla="*/ 1785353 w 9336686"/>
              <a:gd name="connsiteY349" fmla="*/ 1400749 h 4341716"/>
              <a:gd name="connsiteX350" fmla="*/ 1904241 w 9336686"/>
              <a:gd name="connsiteY350" fmla="*/ 1479553 h 4341716"/>
              <a:gd name="connsiteX351" fmla="*/ 2033268 w 9336686"/>
              <a:gd name="connsiteY351" fmla="*/ 1350526 h 4341716"/>
              <a:gd name="connsiteX352" fmla="*/ 2033269 w 9336686"/>
              <a:gd name="connsiteY352" fmla="*/ 580034 h 4341716"/>
              <a:gd name="connsiteX353" fmla="*/ 2162296 w 9336686"/>
              <a:gd name="connsiteY353" fmla="*/ 451007 h 4341716"/>
              <a:gd name="connsiteX354" fmla="*/ 2162295 w 9336686"/>
              <a:gd name="connsiteY354" fmla="*/ 451008 h 4341716"/>
              <a:gd name="connsiteX355" fmla="*/ 2291322 w 9336686"/>
              <a:gd name="connsiteY355" fmla="*/ 580035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4 w 9336686"/>
              <a:gd name="connsiteY365" fmla="*/ 1074052 h 4341716"/>
              <a:gd name="connsiteX366" fmla="*/ 2817192 w 9336686"/>
              <a:gd name="connsiteY366" fmla="*/ 1124271 h 4341716"/>
              <a:gd name="connsiteX367" fmla="*/ 2936080 w 9336686"/>
              <a:gd name="connsiteY367" fmla="*/ 1203075 h 4341716"/>
              <a:gd name="connsiteX368" fmla="*/ 3054967 w 9336686"/>
              <a:gd name="connsiteY368" fmla="*/ 1124271 h 4341716"/>
              <a:gd name="connsiteX369" fmla="*/ 3058565 w 9336686"/>
              <a:gd name="connsiteY369" fmla="*/ 1106452 h 4341716"/>
              <a:gd name="connsiteX370" fmla="*/ 3058565 w 9336686"/>
              <a:gd name="connsiteY370" fmla="*/ 1017534 h 4341716"/>
              <a:gd name="connsiteX371" fmla="*/ 3187592 w 9336686"/>
              <a:gd name="connsiteY371" fmla="*/ 888507 h 4341716"/>
              <a:gd name="connsiteX372" fmla="*/ 3187591 w 9336686"/>
              <a:gd name="connsiteY372" fmla="*/ 888508 h 4341716"/>
              <a:gd name="connsiteX373" fmla="*/ 3316618 w 9336686"/>
              <a:gd name="connsiteY373" fmla="*/ 1017535 h 4341716"/>
              <a:gd name="connsiteX374" fmla="*/ 3316618 w 9336686"/>
              <a:gd name="connsiteY374" fmla="*/ 1087278 h 4341716"/>
              <a:gd name="connsiteX375" fmla="*/ 3324086 w 9336686"/>
              <a:gd name="connsiteY375" fmla="*/ 1124271 h 4341716"/>
              <a:gd name="connsiteX376" fmla="*/ 3442974 w 9336686"/>
              <a:gd name="connsiteY376" fmla="*/ 1203075 h 4341716"/>
              <a:gd name="connsiteX377" fmla="*/ 3561862 w 9336686"/>
              <a:gd name="connsiteY377" fmla="*/ 1124271 h 4341716"/>
              <a:gd name="connsiteX378" fmla="*/ 3571625 w 9336686"/>
              <a:gd name="connsiteY378" fmla="*/ 1075911 h 4341716"/>
              <a:gd name="connsiteX379" fmla="*/ 3571625 w 9336686"/>
              <a:gd name="connsiteY379" fmla="*/ 783111 h 4341716"/>
              <a:gd name="connsiteX380" fmla="*/ 3700652 w 9336686"/>
              <a:gd name="connsiteY380" fmla="*/ 654084 h 4341716"/>
              <a:gd name="connsiteX381" fmla="*/ 3700651 w 9336686"/>
              <a:gd name="connsiteY381" fmla="*/ 654085 h 4341716"/>
              <a:gd name="connsiteX382" fmla="*/ 3829678 w 9336686"/>
              <a:gd name="connsiteY382" fmla="*/ 783112 h 4341716"/>
              <a:gd name="connsiteX383" fmla="*/ 3829678 w 9336686"/>
              <a:gd name="connsiteY383" fmla="*/ 1405848 h 4341716"/>
              <a:gd name="connsiteX384" fmla="*/ 3845908 w 9336686"/>
              <a:gd name="connsiteY384" fmla="*/ 1432599 h 4341716"/>
              <a:gd name="connsiteX385" fmla="*/ 3945472 w 9336686"/>
              <a:gd name="connsiteY385" fmla="*/ 1479553 h 4341716"/>
              <a:gd name="connsiteX386" fmla="*/ 4036708 w 9336686"/>
              <a:gd name="connsiteY386" fmla="*/ 1441762 h 4341716"/>
              <a:gd name="connsiteX387" fmla="*/ 4062914 w 9336686"/>
              <a:gd name="connsiteY387" fmla="*/ 1402893 h 4341716"/>
              <a:gd name="connsiteX388" fmla="*/ 4062914 w 9336686"/>
              <a:gd name="connsiteY388" fmla="*/ 1326765 h 4341716"/>
              <a:gd name="connsiteX389" fmla="*/ 4141718 w 9336686"/>
              <a:gd name="connsiteY389" fmla="*/ 1207877 h 4341716"/>
              <a:gd name="connsiteX390" fmla="*/ 4185518 w 9336686"/>
              <a:gd name="connsiteY390" fmla="*/ 1199035 h 4341716"/>
              <a:gd name="connsiteX391" fmla="*/ 4185518 w 9336686"/>
              <a:gd name="connsiteY391" fmla="*/ 1197669 h 4341716"/>
              <a:gd name="connsiteX392" fmla="*/ 4208998 w 9336686"/>
              <a:gd name="connsiteY392" fmla="*/ 1195302 h 4341716"/>
              <a:gd name="connsiteX393" fmla="*/ 4308727 w 9336686"/>
              <a:gd name="connsiteY393" fmla="*/ 1109353 h 4341716"/>
              <a:gd name="connsiteX394" fmla="*/ 4316928 w 9336686"/>
              <a:gd name="connsiteY394" fmla="*/ 1062882 h 4341716"/>
              <a:gd name="connsiteX395" fmla="*/ 4316928 w 9336686"/>
              <a:gd name="connsiteY395" fmla="*/ 595713 h 4341716"/>
              <a:gd name="connsiteX396" fmla="*/ 4445955 w 9336686"/>
              <a:gd name="connsiteY396" fmla="*/ 466686 h 4341716"/>
              <a:gd name="connsiteX397" fmla="*/ 4445954 w 9336686"/>
              <a:gd name="connsiteY397" fmla="*/ 466685 h 4341716"/>
              <a:gd name="connsiteX398" fmla="*/ 4574981 w 9336686"/>
              <a:gd name="connsiteY398" fmla="*/ 595712 h 4341716"/>
              <a:gd name="connsiteX399" fmla="*/ 4574981 w 9336686"/>
              <a:gd name="connsiteY399" fmla="*/ 916347 h 4341716"/>
              <a:gd name="connsiteX400" fmla="*/ 4592149 w 9336686"/>
              <a:gd name="connsiteY400" fmla="*/ 944642 h 4341716"/>
              <a:gd name="connsiteX401" fmla="*/ 4691712 w 9336686"/>
              <a:gd name="connsiteY401" fmla="*/ 991596 h 4341716"/>
              <a:gd name="connsiteX402" fmla="*/ 4810600 w 9336686"/>
              <a:gd name="connsiteY402" fmla="*/ 912792 h 4341716"/>
              <a:gd name="connsiteX403" fmla="*/ 4816700 w 9336686"/>
              <a:gd name="connsiteY403" fmla="*/ 882576 h 4341716"/>
              <a:gd name="connsiteX404" fmla="*/ 4816700 w 9336686"/>
              <a:gd name="connsiteY404" fmla="*/ 275141 h 4341716"/>
              <a:gd name="connsiteX405" fmla="*/ 4945727 w 9336686"/>
              <a:gd name="connsiteY405" fmla="*/ 146114 h 4341716"/>
              <a:gd name="connsiteX406" fmla="*/ 4945726 w 9336686"/>
              <a:gd name="connsiteY406" fmla="*/ 146115 h 4341716"/>
              <a:gd name="connsiteX407" fmla="*/ 5074753 w 9336686"/>
              <a:gd name="connsiteY407" fmla="*/ 275142 h 4341716"/>
              <a:gd name="connsiteX408" fmla="*/ 5074753 w 9336686"/>
              <a:gd name="connsiteY408" fmla="*/ 386500 h 4341716"/>
              <a:gd name="connsiteX409" fmla="*/ 5076579 w 9336686"/>
              <a:gd name="connsiteY409" fmla="*/ 395545 h 4341716"/>
              <a:gd name="connsiteX410" fmla="*/ 5195465 w 9336686"/>
              <a:gd name="connsiteY410" fmla="*/ 474349 h 4341716"/>
              <a:gd name="connsiteX411" fmla="*/ 5314353 w 9336686"/>
              <a:gd name="connsiteY411" fmla="*/ 395545 h 4341716"/>
              <a:gd name="connsiteX412" fmla="*/ 5318490 w 9336686"/>
              <a:gd name="connsiteY412" fmla="*/ 375052 h 4341716"/>
              <a:gd name="connsiteX413" fmla="*/ 5318490 w 9336686"/>
              <a:gd name="connsiteY413" fmla="*/ 129027 h 4341716"/>
              <a:gd name="connsiteX414" fmla="*/ 5447517 w 9336686"/>
              <a:gd name="connsiteY41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5 w 9336686"/>
              <a:gd name="connsiteY143" fmla="*/ 3394187 h 4341716"/>
              <a:gd name="connsiteX144" fmla="*/ 8573957 w 9336686"/>
              <a:gd name="connsiteY144" fmla="*/ 3343968 h 4341716"/>
              <a:gd name="connsiteX145" fmla="*/ 8455069 w 9336686"/>
              <a:gd name="connsiteY145" fmla="*/ 3265164 h 4341716"/>
              <a:gd name="connsiteX146" fmla="*/ 8336182 w 9336686"/>
              <a:gd name="connsiteY146" fmla="*/ 3343968 h 4341716"/>
              <a:gd name="connsiteX147" fmla="*/ 8326418 w 9336686"/>
              <a:gd name="connsiteY147" fmla="*/ 3392328 h 4341716"/>
              <a:gd name="connsiteX148" fmla="*/ 8326418 w 9336686"/>
              <a:gd name="connsiteY148" fmla="*/ 3978730 h 4341716"/>
              <a:gd name="connsiteX149" fmla="*/ 8197391 w 9336686"/>
              <a:gd name="connsiteY149" fmla="*/ 4107757 h 4341716"/>
              <a:gd name="connsiteX150" fmla="*/ 8197392 w 9336686"/>
              <a:gd name="connsiteY150" fmla="*/ 4107756 h 4341716"/>
              <a:gd name="connsiteX151" fmla="*/ 8068365 w 9336686"/>
              <a:gd name="connsiteY151" fmla="*/ 3978729 h 4341716"/>
              <a:gd name="connsiteX152" fmla="*/ 8068364 w 9336686"/>
              <a:gd name="connsiteY152" fmla="*/ 3081767 h 4341716"/>
              <a:gd name="connsiteX153" fmla="*/ 8058226 w 9336686"/>
              <a:gd name="connsiteY153" fmla="*/ 3031548 h 4341716"/>
              <a:gd name="connsiteX154" fmla="*/ 7939338 w 9336686"/>
              <a:gd name="connsiteY154" fmla="*/ 2952744 h 4341716"/>
              <a:gd name="connsiteX155" fmla="*/ 7820451 w 9336686"/>
              <a:gd name="connsiteY155" fmla="*/ 3031548 h 4341716"/>
              <a:gd name="connsiteX156" fmla="*/ 7816853 w 9336686"/>
              <a:gd name="connsiteY156" fmla="*/ 3049367 h 4341716"/>
              <a:gd name="connsiteX157" fmla="*/ 7816853 w 9336686"/>
              <a:gd name="connsiteY157" fmla="*/ 3358313 h 4341716"/>
              <a:gd name="connsiteX158" fmla="*/ 7687826 w 9336686"/>
              <a:gd name="connsiteY158" fmla="*/ 3487340 h 4341716"/>
              <a:gd name="connsiteX159" fmla="*/ 7687827 w 9336686"/>
              <a:gd name="connsiteY159" fmla="*/ 3487339 h 4341716"/>
              <a:gd name="connsiteX160" fmla="*/ 7558800 w 9336686"/>
              <a:gd name="connsiteY160" fmla="*/ 3358312 h 4341716"/>
              <a:gd name="connsiteX161" fmla="*/ 7558800 w 9336686"/>
              <a:gd name="connsiteY161" fmla="*/ 2977960 h 4341716"/>
              <a:gd name="connsiteX162" fmla="*/ 7551332 w 9336686"/>
              <a:gd name="connsiteY162" fmla="*/ 2940967 h 4341716"/>
              <a:gd name="connsiteX163" fmla="*/ 7432444 w 9336686"/>
              <a:gd name="connsiteY163" fmla="*/ 2862163 h 4341716"/>
              <a:gd name="connsiteX164" fmla="*/ 7303417 w 9336686"/>
              <a:gd name="connsiteY164" fmla="*/ 2991190 h 4341716"/>
              <a:gd name="connsiteX165" fmla="*/ 7303416 w 9336686"/>
              <a:gd name="connsiteY165" fmla="*/ 3761682 h 4341716"/>
              <a:gd name="connsiteX166" fmla="*/ 7174389 w 9336686"/>
              <a:gd name="connsiteY166" fmla="*/ 3890709 h 4341716"/>
              <a:gd name="connsiteX167" fmla="*/ 7174390 w 9336686"/>
              <a:gd name="connsiteY167" fmla="*/ 3890708 h 4341716"/>
              <a:gd name="connsiteX168" fmla="*/ 7045363 w 9336686"/>
              <a:gd name="connsiteY168" fmla="*/ 3761681 h 4341716"/>
              <a:gd name="connsiteX169" fmla="*/ 7045362 w 9336686"/>
              <a:gd name="connsiteY169" fmla="*/ 3778204 h 4341716"/>
              <a:gd name="connsiteX170" fmla="*/ 7035224 w 9336686"/>
              <a:gd name="connsiteY170" fmla="*/ 3727985 h 4341716"/>
              <a:gd name="connsiteX171" fmla="*/ 6916336 w 9336686"/>
              <a:gd name="connsiteY171" fmla="*/ 3649181 h 4341716"/>
              <a:gd name="connsiteX172" fmla="*/ 6797449 w 9336686"/>
              <a:gd name="connsiteY172" fmla="*/ 3727985 h 4341716"/>
              <a:gd name="connsiteX173" fmla="*/ 6787685 w 9336686"/>
              <a:gd name="connsiteY173" fmla="*/ 3776346 h 4341716"/>
              <a:gd name="connsiteX174" fmla="*/ 6787685 w 9336686"/>
              <a:gd name="connsiteY174" fmla="*/ 3861685 h 4341716"/>
              <a:gd name="connsiteX175" fmla="*/ 6658658 w 9336686"/>
              <a:gd name="connsiteY175" fmla="*/ 3990712 h 4341716"/>
              <a:gd name="connsiteX176" fmla="*/ 6658659 w 9336686"/>
              <a:gd name="connsiteY176" fmla="*/ 3990711 h 4341716"/>
              <a:gd name="connsiteX177" fmla="*/ 6529632 w 9336686"/>
              <a:gd name="connsiteY177" fmla="*/ 3861684 h 4341716"/>
              <a:gd name="connsiteX178" fmla="*/ 6529631 w 9336686"/>
              <a:gd name="connsiteY178" fmla="*/ 3267664 h 4341716"/>
              <a:gd name="connsiteX179" fmla="*/ 6519493 w 9336686"/>
              <a:gd name="connsiteY179" fmla="*/ 3217445 h 4341716"/>
              <a:gd name="connsiteX180" fmla="*/ 6400605 w 9336686"/>
              <a:gd name="connsiteY180" fmla="*/ 3138641 h 4341716"/>
              <a:gd name="connsiteX181" fmla="*/ 6281718 w 9336686"/>
              <a:gd name="connsiteY181" fmla="*/ 3217445 h 4341716"/>
              <a:gd name="connsiteX182" fmla="*/ 6278120 w 9336686"/>
              <a:gd name="connsiteY182" fmla="*/ 3235264 h 4341716"/>
              <a:gd name="connsiteX183" fmla="*/ 6278120 w 9336686"/>
              <a:gd name="connsiteY183" fmla="*/ 3324182 h 4341716"/>
              <a:gd name="connsiteX184" fmla="*/ 6149093 w 9336686"/>
              <a:gd name="connsiteY184" fmla="*/ 3453209 h 4341716"/>
              <a:gd name="connsiteX185" fmla="*/ 6149094 w 9336686"/>
              <a:gd name="connsiteY185" fmla="*/ 3453208 h 4341716"/>
              <a:gd name="connsiteX186" fmla="*/ 6020067 w 9336686"/>
              <a:gd name="connsiteY186" fmla="*/ 3324181 h 4341716"/>
              <a:gd name="connsiteX187" fmla="*/ 6020067 w 9336686"/>
              <a:gd name="connsiteY187" fmla="*/ 3254438 h 4341716"/>
              <a:gd name="connsiteX188" fmla="*/ 6012599 w 9336686"/>
              <a:gd name="connsiteY188" fmla="*/ 3217445 h 4341716"/>
              <a:gd name="connsiteX189" fmla="*/ 5893711 w 9336686"/>
              <a:gd name="connsiteY189" fmla="*/ 3138641 h 4341716"/>
              <a:gd name="connsiteX190" fmla="*/ 5774823 w 9336686"/>
              <a:gd name="connsiteY190" fmla="*/ 3217445 h 4341716"/>
              <a:gd name="connsiteX191" fmla="*/ 5765060 w 9336686"/>
              <a:gd name="connsiteY191" fmla="*/ 3265805 h 4341716"/>
              <a:gd name="connsiteX192" fmla="*/ 5765060 w 9336686"/>
              <a:gd name="connsiteY192" fmla="*/ 3558605 h 4341716"/>
              <a:gd name="connsiteX193" fmla="*/ 5636033 w 9336686"/>
              <a:gd name="connsiteY193" fmla="*/ 3687632 h 4341716"/>
              <a:gd name="connsiteX194" fmla="*/ 5636034 w 9336686"/>
              <a:gd name="connsiteY194" fmla="*/ 3687631 h 4341716"/>
              <a:gd name="connsiteX195" fmla="*/ 5507007 w 9336686"/>
              <a:gd name="connsiteY195" fmla="*/ 3558604 h 4341716"/>
              <a:gd name="connsiteX196" fmla="*/ 5507007 w 9336686"/>
              <a:gd name="connsiteY196" fmla="*/ 2935868 h 4341716"/>
              <a:gd name="connsiteX197" fmla="*/ 5490777 w 9336686"/>
              <a:gd name="connsiteY197" fmla="*/ 2909117 h 4341716"/>
              <a:gd name="connsiteX198" fmla="*/ 5391213 w 9336686"/>
              <a:gd name="connsiteY198" fmla="*/ 2862163 h 4341716"/>
              <a:gd name="connsiteX199" fmla="*/ 5299977 w 9336686"/>
              <a:gd name="connsiteY199" fmla="*/ 2899954 h 4341716"/>
              <a:gd name="connsiteX200" fmla="*/ 5273771 w 9336686"/>
              <a:gd name="connsiteY200" fmla="*/ 2938823 h 4341716"/>
              <a:gd name="connsiteX201" fmla="*/ 5273771 w 9336686"/>
              <a:gd name="connsiteY201" fmla="*/ 3014951 h 4341716"/>
              <a:gd name="connsiteX202" fmla="*/ 5194967 w 9336686"/>
              <a:gd name="connsiteY202" fmla="*/ 3133839 h 4341716"/>
              <a:gd name="connsiteX203" fmla="*/ 5151167 w 9336686"/>
              <a:gd name="connsiteY203" fmla="*/ 3142681 h 4341716"/>
              <a:gd name="connsiteX204" fmla="*/ 5151167 w 9336686"/>
              <a:gd name="connsiteY204" fmla="*/ 3144047 h 4341716"/>
              <a:gd name="connsiteX205" fmla="*/ 5127687 w 9336686"/>
              <a:gd name="connsiteY205" fmla="*/ 3146414 h 4341716"/>
              <a:gd name="connsiteX206" fmla="*/ 5027958 w 9336686"/>
              <a:gd name="connsiteY206" fmla="*/ 3232363 h 4341716"/>
              <a:gd name="connsiteX207" fmla="*/ 5019757 w 9336686"/>
              <a:gd name="connsiteY207" fmla="*/ 3278834 h 4341716"/>
              <a:gd name="connsiteX208" fmla="*/ 5019757 w 9336686"/>
              <a:gd name="connsiteY208" fmla="*/ 3746003 h 4341716"/>
              <a:gd name="connsiteX209" fmla="*/ 4890730 w 9336686"/>
              <a:gd name="connsiteY209" fmla="*/ 3875030 h 4341716"/>
              <a:gd name="connsiteX210" fmla="*/ 4890731 w 9336686"/>
              <a:gd name="connsiteY210" fmla="*/ 3875031 h 4341716"/>
              <a:gd name="connsiteX211" fmla="*/ 4761704 w 9336686"/>
              <a:gd name="connsiteY211" fmla="*/ 3746004 h 4341716"/>
              <a:gd name="connsiteX212" fmla="*/ 4761704 w 9336686"/>
              <a:gd name="connsiteY212" fmla="*/ 3425369 h 4341716"/>
              <a:gd name="connsiteX213" fmla="*/ 4744536 w 9336686"/>
              <a:gd name="connsiteY213" fmla="*/ 3397074 h 4341716"/>
              <a:gd name="connsiteX214" fmla="*/ 4644973 w 9336686"/>
              <a:gd name="connsiteY214" fmla="*/ 3350120 h 4341716"/>
              <a:gd name="connsiteX215" fmla="*/ 4526085 w 9336686"/>
              <a:gd name="connsiteY215" fmla="*/ 3428924 h 4341716"/>
              <a:gd name="connsiteX216" fmla="*/ 4519985 w 9336686"/>
              <a:gd name="connsiteY216" fmla="*/ 3459140 h 4341716"/>
              <a:gd name="connsiteX217" fmla="*/ 4519985 w 9336686"/>
              <a:gd name="connsiteY217" fmla="*/ 4066575 h 4341716"/>
              <a:gd name="connsiteX218" fmla="*/ 4390958 w 9336686"/>
              <a:gd name="connsiteY218" fmla="*/ 4195602 h 4341716"/>
              <a:gd name="connsiteX219" fmla="*/ 4390959 w 9336686"/>
              <a:gd name="connsiteY219" fmla="*/ 4195601 h 4341716"/>
              <a:gd name="connsiteX220" fmla="*/ 4261932 w 9336686"/>
              <a:gd name="connsiteY220" fmla="*/ 4066574 h 4341716"/>
              <a:gd name="connsiteX221" fmla="*/ 4261932 w 9336686"/>
              <a:gd name="connsiteY221" fmla="*/ 3955216 h 4341716"/>
              <a:gd name="connsiteX222" fmla="*/ 4260106 w 9336686"/>
              <a:gd name="connsiteY222" fmla="*/ 3946171 h 4341716"/>
              <a:gd name="connsiteX223" fmla="*/ 4141220 w 9336686"/>
              <a:gd name="connsiteY223" fmla="*/ 3867367 h 4341716"/>
              <a:gd name="connsiteX224" fmla="*/ 4022332 w 9336686"/>
              <a:gd name="connsiteY224" fmla="*/ 3946171 h 4341716"/>
              <a:gd name="connsiteX225" fmla="*/ 4018195 w 9336686"/>
              <a:gd name="connsiteY225" fmla="*/ 3966664 h 4341716"/>
              <a:gd name="connsiteX226" fmla="*/ 4018195 w 9336686"/>
              <a:gd name="connsiteY226" fmla="*/ 4212689 h 4341716"/>
              <a:gd name="connsiteX227" fmla="*/ 3889168 w 9336686"/>
              <a:gd name="connsiteY227" fmla="*/ 4341716 h 4341716"/>
              <a:gd name="connsiteX228" fmla="*/ 3889169 w 9336686"/>
              <a:gd name="connsiteY228" fmla="*/ 4341715 h 4341716"/>
              <a:gd name="connsiteX229" fmla="*/ 3760142 w 9336686"/>
              <a:gd name="connsiteY229" fmla="*/ 4212688 h 4341716"/>
              <a:gd name="connsiteX230" fmla="*/ 3760142 w 9336686"/>
              <a:gd name="connsiteY230" fmla="*/ 3745519 h 4341716"/>
              <a:gd name="connsiteX231" fmla="*/ 3751941 w 9336686"/>
              <a:gd name="connsiteY231" fmla="*/ 3699048 h 4341716"/>
              <a:gd name="connsiteX232" fmla="*/ 3652212 w 9336686"/>
              <a:gd name="connsiteY232" fmla="*/ 3613099 h 4341716"/>
              <a:gd name="connsiteX233" fmla="*/ 3628732 w 9336686"/>
              <a:gd name="connsiteY233" fmla="*/ 3610732 h 4341716"/>
              <a:gd name="connsiteX234" fmla="*/ 3628732 w 9336686"/>
              <a:gd name="connsiteY234" fmla="*/ 3609366 h 4341716"/>
              <a:gd name="connsiteX235" fmla="*/ 3584932 w 9336686"/>
              <a:gd name="connsiteY235" fmla="*/ 3600524 h 4341716"/>
              <a:gd name="connsiteX236" fmla="*/ 3506128 w 9336686"/>
              <a:gd name="connsiteY236" fmla="*/ 3481636 h 4341716"/>
              <a:gd name="connsiteX237" fmla="*/ 3506128 w 9336686"/>
              <a:gd name="connsiteY237" fmla="*/ 3431307 h 4341716"/>
              <a:gd name="connsiteX238" fmla="*/ 3500614 w 9336686"/>
              <a:gd name="connsiteY238" fmla="*/ 3403994 h 4341716"/>
              <a:gd name="connsiteX239" fmla="*/ 3381726 w 9336686"/>
              <a:gd name="connsiteY239" fmla="*/ 3325190 h 4341716"/>
              <a:gd name="connsiteX240" fmla="*/ 3290490 w 9336686"/>
              <a:gd name="connsiteY240" fmla="*/ 3362981 h 4341716"/>
              <a:gd name="connsiteX241" fmla="*/ 3263554 w 9336686"/>
              <a:gd name="connsiteY241" fmla="*/ 3402932 h 4341716"/>
              <a:gd name="connsiteX242" fmla="*/ 3263554 w 9336686"/>
              <a:gd name="connsiteY242" fmla="*/ 3631142 h 4341716"/>
              <a:gd name="connsiteX243" fmla="*/ 3134527 w 9336686"/>
              <a:gd name="connsiteY243" fmla="*/ 3760169 h 4341716"/>
              <a:gd name="connsiteX244" fmla="*/ 3134528 w 9336686"/>
              <a:gd name="connsiteY244" fmla="*/ 3760168 h 4341716"/>
              <a:gd name="connsiteX245" fmla="*/ 3005501 w 9336686"/>
              <a:gd name="connsiteY245" fmla="*/ 3631141 h 4341716"/>
              <a:gd name="connsiteX246" fmla="*/ 3005501 w 9336686"/>
              <a:gd name="connsiteY246" fmla="*/ 2991769 h 4341716"/>
              <a:gd name="connsiteX247" fmla="*/ 3000280 w 9336686"/>
              <a:gd name="connsiteY247" fmla="*/ 2965907 h 4341716"/>
              <a:gd name="connsiteX248" fmla="*/ 2881392 w 9336686"/>
              <a:gd name="connsiteY248" fmla="*/ 2887103 h 4341716"/>
              <a:gd name="connsiteX249" fmla="*/ 2762505 w 9336686"/>
              <a:gd name="connsiteY249" fmla="*/ 2965907 h 4341716"/>
              <a:gd name="connsiteX250" fmla="*/ 2762032 w 9336686"/>
              <a:gd name="connsiteY250" fmla="*/ 2968250 h 4341716"/>
              <a:gd name="connsiteX251" fmla="*/ 2762032 w 9336686"/>
              <a:gd name="connsiteY251" fmla="*/ 3113195 h 4341716"/>
              <a:gd name="connsiteX252" fmla="*/ 2683229 w 9336686"/>
              <a:gd name="connsiteY252" fmla="*/ 3232083 h 4341716"/>
              <a:gd name="connsiteX253" fmla="*/ 2635159 w 9336686"/>
              <a:gd name="connsiteY253" fmla="*/ 3241787 h 4341716"/>
              <a:gd name="connsiteX254" fmla="*/ 2635159 w 9336686"/>
              <a:gd name="connsiteY254" fmla="*/ 3242525 h 4341716"/>
              <a:gd name="connsiteX255" fmla="*/ 2611679 w 9336686"/>
              <a:gd name="connsiteY255" fmla="*/ 3244892 h 4341716"/>
              <a:gd name="connsiteX256" fmla="*/ 2534615 w 9336686"/>
              <a:gd name="connsiteY256" fmla="*/ 3291336 h 4341716"/>
              <a:gd name="connsiteX257" fmla="*/ 2512827 w 9336686"/>
              <a:gd name="connsiteY257" fmla="*/ 3329312 h 4341716"/>
              <a:gd name="connsiteX258" fmla="*/ 2512827 w 9336686"/>
              <a:gd name="connsiteY258" fmla="*/ 3454880 h 4341716"/>
              <a:gd name="connsiteX259" fmla="*/ 2434024 w 9336686"/>
              <a:gd name="connsiteY259" fmla="*/ 3573768 h 4341716"/>
              <a:gd name="connsiteX260" fmla="*/ 2385954 w 9336686"/>
              <a:gd name="connsiteY260" fmla="*/ 3583472 h 4341716"/>
              <a:gd name="connsiteX261" fmla="*/ 2385954 w 9336686"/>
              <a:gd name="connsiteY261" fmla="*/ 3584210 h 4341716"/>
              <a:gd name="connsiteX262" fmla="*/ 2362474 w 9336686"/>
              <a:gd name="connsiteY262" fmla="*/ 3586577 h 4341716"/>
              <a:gd name="connsiteX263" fmla="*/ 2285410 w 9336686"/>
              <a:gd name="connsiteY263" fmla="*/ 3633021 h 4341716"/>
              <a:gd name="connsiteX264" fmla="*/ 2273449 w 9336686"/>
              <a:gd name="connsiteY264" fmla="*/ 3653869 h 4341716"/>
              <a:gd name="connsiteX265" fmla="*/ 2273449 w 9336686"/>
              <a:gd name="connsiteY265" fmla="*/ 3867367 h 4341716"/>
              <a:gd name="connsiteX266" fmla="*/ 2144423 w 9336686"/>
              <a:gd name="connsiteY266" fmla="*/ 3996394 h 4341716"/>
              <a:gd name="connsiteX267" fmla="*/ 2144424 w 9336686"/>
              <a:gd name="connsiteY267" fmla="*/ 3996393 h 4341716"/>
              <a:gd name="connsiteX268" fmla="*/ 2015396 w 9336686"/>
              <a:gd name="connsiteY268" fmla="*/ 3867366 h 4341716"/>
              <a:gd name="connsiteX269" fmla="*/ 2015396 w 9336686"/>
              <a:gd name="connsiteY269" fmla="*/ 3400197 h 4341716"/>
              <a:gd name="connsiteX270" fmla="*/ 2007195 w 9336686"/>
              <a:gd name="connsiteY270" fmla="*/ 3353726 h 4341716"/>
              <a:gd name="connsiteX271" fmla="*/ 1907467 w 9336686"/>
              <a:gd name="connsiteY271" fmla="*/ 3267777 h 4341716"/>
              <a:gd name="connsiteX272" fmla="*/ 1883987 w 9336686"/>
              <a:gd name="connsiteY272" fmla="*/ 3265410 h 4341716"/>
              <a:gd name="connsiteX273" fmla="*/ 1883987 w 9336686"/>
              <a:gd name="connsiteY273" fmla="*/ 3264044 h 4341716"/>
              <a:gd name="connsiteX274" fmla="*/ 1840187 w 9336686"/>
              <a:gd name="connsiteY274" fmla="*/ 3255202 h 4341716"/>
              <a:gd name="connsiteX275" fmla="*/ 1761383 w 9336686"/>
              <a:gd name="connsiteY275" fmla="*/ 3136314 h 4341716"/>
              <a:gd name="connsiteX276" fmla="*/ 1761383 w 9336686"/>
              <a:gd name="connsiteY276" fmla="*/ 2996103 h 4341716"/>
              <a:gd name="connsiteX277" fmla="*/ 1755287 w 9336686"/>
              <a:gd name="connsiteY277" fmla="*/ 2965907 h 4341716"/>
              <a:gd name="connsiteX278" fmla="*/ 1636398 w 9336686"/>
              <a:gd name="connsiteY278" fmla="*/ 2887103 h 4341716"/>
              <a:gd name="connsiteX279" fmla="*/ 1517510 w 9336686"/>
              <a:gd name="connsiteY279" fmla="*/ 2965907 h 4341716"/>
              <a:gd name="connsiteX280" fmla="*/ 1515568 w 9336686"/>
              <a:gd name="connsiteY280" fmla="*/ 2975527 h 4341716"/>
              <a:gd name="connsiteX281" fmla="*/ 1515568 w 9336686"/>
              <a:gd name="connsiteY281" fmla="*/ 3239907 h 4341716"/>
              <a:gd name="connsiteX282" fmla="*/ 1386541 w 9336686"/>
              <a:gd name="connsiteY282" fmla="*/ 3368934 h 4341716"/>
              <a:gd name="connsiteX283" fmla="*/ 1386542 w 9336686"/>
              <a:gd name="connsiteY283" fmla="*/ 3368933 h 4341716"/>
              <a:gd name="connsiteX284" fmla="*/ 1257514 w 9336686"/>
              <a:gd name="connsiteY284" fmla="*/ 3239906 h 4341716"/>
              <a:gd name="connsiteX285" fmla="*/ 1257514 w 9336686"/>
              <a:gd name="connsiteY285" fmla="*/ 2772737 h 4341716"/>
              <a:gd name="connsiteX286" fmla="*/ 1249314 w 9336686"/>
              <a:gd name="connsiteY286" fmla="*/ 2726266 h 4341716"/>
              <a:gd name="connsiteX287" fmla="*/ 1149584 w 9336686"/>
              <a:gd name="connsiteY287" fmla="*/ 2640317 h 4341716"/>
              <a:gd name="connsiteX288" fmla="*/ 1126104 w 9336686"/>
              <a:gd name="connsiteY288" fmla="*/ 2637950 h 4341716"/>
              <a:gd name="connsiteX289" fmla="*/ 1126104 w 9336686"/>
              <a:gd name="connsiteY289" fmla="*/ 2636584 h 4341716"/>
              <a:gd name="connsiteX290" fmla="*/ 1082305 w 9336686"/>
              <a:gd name="connsiteY290" fmla="*/ 2627742 h 4341716"/>
              <a:gd name="connsiteX291" fmla="*/ 1003500 w 9336686"/>
              <a:gd name="connsiteY291" fmla="*/ 2508854 h 4341716"/>
              <a:gd name="connsiteX292" fmla="*/ 1003500 w 9336686"/>
              <a:gd name="connsiteY292" fmla="*/ 2387433 h 4341716"/>
              <a:gd name="connsiteX293" fmla="*/ 1003269 w 9336686"/>
              <a:gd name="connsiteY293" fmla="*/ 2386290 h 4341716"/>
              <a:gd name="connsiteX294" fmla="*/ 884381 w 9336686"/>
              <a:gd name="connsiteY294" fmla="*/ 2307486 h 4341716"/>
              <a:gd name="connsiteX295" fmla="*/ 765494 w 9336686"/>
              <a:gd name="connsiteY295" fmla="*/ 2386290 h 4341716"/>
              <a:gd name="connsiteX296" fmla="*/ 762038 w 9336686"/>
              <a:gd name="connsiteY296" fmla="*/ 2403410 h 4341716"/>
              <a:gd name="connsiteX297" fmla="*/ 762038 w 9336686"/>
              <a:gd name="connsiteY297" fmla="*/ 2614672 h 4341716"/>
              <a:gd name="connsiteX298" fmla="*/ 683235 w 9336686"/>
              <a:gd name="connsiteY298" fmla="*/ 2733560 h 4341716"/>
              <a:gd name="connsiteX299" fmla="*/ 635165 w 9336686"/>
              <a:gd name="connsiteY299" fmla="*/ 2743264 h 4341716"/>
              <a:gd name="connsiteX300" fmla="*/ 635165 w 9336686"/>
              <a:gd name="connsiteY300" fmla="*/ 2744002 h 4341716"/>
              <a:gd name="connsiteX301" fmla="*/ 611685 w 9336686"/>
              <a:gd name="connsiteY301" fmla="*/ 2746369 h 4341716"/>
              <a:gd name="connsiteX302" fmla="*/ 534621 w 9336686"/>
              <a:gd name="connsiteY302" fmla="*/ 2792813 h 4341716"/>
              <a:gd name="connsiteX303" fmla="*/ 512066 w 9336686"/>
              <a:gd name="connsiteY303" fmla="*/ 2832126 h 4341716"/>
              <a:gd name="connsiteX304" fmla="*/ 512066 w 9336686"/>
              <a:gd name="connsiteY304" fmla="*/ 3531739 h 4341716"/>
              <a:gd name="connsiteX305" fmla="*/ 383039 w 9336686"/>
              <a:gd name="connsiteY305" fmla="*/ 3660766 h 4341716"/>
              <a:gd name="connsiteX306" fmla="*/ 383040 w 9336686"/>
              <a:gd name="connsiteY306" fmla="*/ 3660765 h 4341716"/>
              <a:gd name="connsiteX307" fmla="*/ 254013 w 9336686"/>
              <a:gd name="connsiteY307" fmla="*/ 3531738 h 4341716"/>
              <a:gd name="connsiteX308" fmla="*/ 254013 w 9336686"/>
              <a:gd name="connsiteY308" fmla="*/ 3064569 h 4341716"/>
              <a:gd name="connsiteX309" fmla="*/ 245812 w 9336686"/>
              <a:gd name="connsiteY309" fmla="*/ 3018098 h 4341716"/>
              <a:gd name="connsiteX310" fmla="*/ 146083 w 9336686"/>
              <a:gd name="connsiteY310" fmla="*/ 2932149 h 4341716"/>
              <a:gd name="connsiteX311" fmla="*/ 122603 w 9336686"/>
              <a:gd name="connsiteY311" fmla="*/ 2929782 h 4341716"/>
              <a:gd name="connsiteX312" fmla="*/ 122603 w 9336686"/>
              <a:gd name="connsiteY312" fmla="*/ 2928416 h 4341716"/>
              <a:gd name="connsiteX313" fmla="*/ 78803 w 9336686"/>
              <a:gd name="connsiteY313" fmla="*/ 2919574 h 4341716"/>
              <a:gd name="connsiteX314" fmla="*/ 22035 w 9336686"/>
              <a:gd name="connsiteY314" fmla="*/ 2872826 h 4341716"/>
              <a:gd name="connsiteX315" fmla="*/ 0 w 9336686"/>
              <a:gd name="connsiteY315" fmla="*/ 2800689 h 4341716"/>
              <a:gd name="connsiteX316" fmla="*/ 0 w 9336686"/>
              <a:gd name="connsiteY316" fmla="*/ 783111 h 4341716"/>
              <a:gd name="connsiteX317" fmla="*/ 129027 w 9336686"/>
              <a:gd name="connsiteY317" fmla="*/ 654084 h 4341716"/>
              <a:gd name="connsiteX318" fmla="*/ 129026 w 9336686"/>
              <a:gd name="connsiteY318" fmla="*/ 654085 h 4341716"/>
              <a:gd name="connsiteX319" fmla="*/ 258053 w 9336686"/>
              <a:gd name="connsiteY319" fmla="*/ 783112 h 4341716"/>
              <a:gd name="connsiteX320" fmla="*/ 258053 w 9336686"/>
              <a:gd name="connsiteY320" fmla="*/ 1405848 h 4341716"/>
              <a:gd name="connsiteX321" fmla="*/ 274283 w 9336686"/>
              <a:gd name="connsiteY321" fmla="*/ 1432599 h 4341716"/>
              <a:gd name="connsiteX322" fmla="*/ 373847 w 9336686"/>
              <a:gd name="connsiteY322" fmla="*/ 1479553 h 4341716"/>
              <a:gd name="connsiteX323" fmla="*/ 492735 w 9336686"/>
              <a:gd name="connsiteY323" fmla="*/ 1400749 h 4341716"/>
              <a:gd name="connsiteX324" fmla="*/ 494536 w 9336686"/>
              <a:gd name="connsiteY324" fmla="*/ 1391827 h 4341716"/>
              <a:gd name="connsiteX325" fmla="*/ 494536 w 9336686"/>
              <a:gd name="connsiteY325" fmla="*/ 964051 h 4341716"/>
              <a:gd name="connsiteX326" fmla="*/ 623563 w 9336686"/>
              <a:gd name="connsiteY326" fmla="*/ 835024 h 4341716"/>
              <a:gd name="connsiteX327" fmla="*/ 623562 w 9336686"/>
              <a:gd name="connsiteY327" fmla="*/ 835025 h 4341716"/>
              <a:gd name="connsiteX328" fmla="*/ 752589 w 9336686"/>
              <a:gd name="connsiteY328" fmla="*/ 964052 h 4341716"/>
              <a:gd name="connsiteX329" fmla="*/ 752590 w 9336686"/>
              <a:gd name="connsiteY329" fmla="*/ 947529 h 4341716"/>
              <a:gd name="connsiteX330" fmla="*/ 762728 w 9336686"/>
              <a:gd name="connsiteY330" fmla="*/ 997748 h 4341716"/>
              <a:gd name="connsiteX331" fmla="*/ 881616 w 9336686"/>
              <a:gd name="connsiteY331" fmla="*/ 1076552 h 4341716"/>
              <a:gd name="connsiteX332" fmla="*/ 1000503 w 9336686"/>
              <a:gd name="connsiteY332" fmla="*/ 997748 h 4341716"/>
              <a:gd name="connsiteX333" fmla="*/ 1010267 w 9336686"/>
              <a:gd name="connsiteY333" fmla="*/ 949388 h 4341716"/>
              <a:gd name="connsiteX334" fmla="*/ 1010267 w 9336686"/>
              <a:gd name="connsiteY334" fmla="*/ 362986 h 4341716"/>
              <a:gd name="connsiteX335" fmla="*/ 1139294 w 9336686"/>
              <a:gd name="connsiteY335" fmla="*/ 233959 h 4341716"/>
              <a:gd name="connsiteX336" fmla="*/ 1139293 w 9336686"/>
              <a:gd name="connsiteY336" fmla="*/ 233960 h 4341716"/>
              <a:gd name="connsiteX337" fmla="*/ 1268320 w 9336686"/>
              <a:gd name="connsiteY337" fmla="*/ 362987 h 4341716"/>
              <a:gd name="connsiteX338" fmla="*/ 1268321 w 9336686"/>
              <a:gd name="connsiteY338" fmla="*/ 1259949 h 4341716"/>
              <a:gd name="connsiteX339" fmla="*/ 1278459 w 9336686"/>
              <a:gd name="connsiteY339" fmla="*/ 1310168 h 4341716"/>
              <a:gd name="connsiteX340" fmla="*/ 1397347 w 9336686"/>
              <a:gd name="connsiteY340" fmla="*/ 1388972 h 4341716"/>
              <a:gd name="connsiteX341" fmla="*/ 1516234 w 9336686"/>
              <a:gd name="connsiteY341" fmla="*/ 1310168 h 4341716"/>
              <a:gd name="connsiteX342" fmla="*/ 1519832 w 9336686"/>
              <a:gd name="connsiteY342" fmla="*/ 1292349 h 4341716"/>
              <a:gd name="connsiteX343" fmla="*/ 1519832 w 9336686"/>
              <a:gd name="connsiteY343" fmla="*/ 983403 h 4341716"/>
              <a:gd name="connsiteX344" fmla="*/ 1648859 w 9336686"/>
              <a:gd name="connsiteY344" fmla="*/ 854376 h 4341716"/>
              <a:gd name="connsiteX345" fmla="*/ 1648858 w 9336686"/>
              <a:gd name="connsiteY345" fmla="*/ 854377 h 4341716"/>
              <a:gd name="connsiteX346" fmla="*/ 1777885 w 9336686"/>
              <a:gd name="connsiteY346" fmla="*/ 983404 h 4341716"/>
              <a:gd name="connsiteX347" fmla="*/ 1777885 w 9336686"/>
              <a:gd name="connsiteY347" fmla="*/ 1363756 h 4341716"/>
              <a:gd name="connsiteX348" fmla="*/ 1785353 w 9336686"/>
              <a:gd name="connsiteY348" fmla="*/ 1400749 h 4341716"/>
              <a:gd name="connsiteX349" fmla="*/ 1904241 w 9336686"/>
              <a:gd name="connsiteY349" fmla="*/ 1479553 h 4341716"/>
              <a:gd name="connsiteX350" fmla="*/ 2033268 w 9336686"/>
              <a:gd name="connsiteY350" fmla="*/ 1350526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3 w 9336686"/>
              <a:gd name="connsiteY355" fmla="*/ 563512 h 4341716"/>
              <a:gd name="connsiteX356" fmla="*/ 2301461 w 9336686"/>
              <a:gd name="connsiteY356" fmla="*/ 613731 h 4341716"/>
              <a:gd name="connsiteX357" fmla="*/ 2420349 w 9336686"/>
              <a:gd name="connsiteY357" fmla="*/ 692535 h 4341716"/>
              <a:gd name="connsiteX358" fmla="*/ 2539236 w 9336686"/>
              <a:gd name="connsiteY358" fmla="*/ 613731 h 4341716"/>
              <a:gd name="connsiteX359" fmla="*/ 2549000 w 9336686"/>
              <a:gd name="connsiteY359" fmla="*/ 565370 h 4341716"/>
              <a:gd name="connsiteX360" fmla="*/ 2549000 w 9336686"/>
              <a:gd name="connsiteY360" fmla="*/ 480031 h 4341716"/>
              <a:gd name="connsiteX361" fmla="*/ 2678027 w 9336686"/>
              <a:gd name="connsiteY361" fmla="*/ 351004 h 4341716"/>
              <a:gd name="connsiteX362" fmla="*/ 2678026 w 9336686"/>
              <a:gd name="connsiteY362" fmla="*/ 351005 h 4341716"/>
              <a:gd name="connsiteX363" fmla="*/ 2807053 w 9336686"/>
              <a:gd name="connsiteY363" fmla="*/ 480032 h 4341716"/>
              <a:gd name="connsiteX364" fmla="*/ 2807054 w 9336686"/>
              <a:gd name="connsiteY364" fmla="*/ 1074052 h 4341716"/>
              <a:gd name="connsiteX365" fmla="*/ 2817192 w 9336686"/>
              <a:gd name="connsiteY365" fmla="*/ 1124271 h 4341716"/>
              <a:gd name="connsiteX366" fmla="*/ 2936080 w 9336686"/>
              <a:gd name="connsiteY366" fmla="*/ 1203075 h 4341716"/>
              <a:gd name="connsiteX367" fmla="*/ 3054967 w 9336686"/>
              <a:gd name="connsiteY367" fmla="*/ 1124271 h 4341716"/>
              <a:gd name="connsiteX368" fmla="*/ 3058565 w 9336686"/>
              <a:gd name="connsiteY368" fmla="*/ 1106452 h 4341716"/>
              <a:gd name="connsiteX369" fmla="*/ 3058565 w 9336686"/>
              <a:gd name="connsiteY369" fmla="*/ 1017534 h 4341716"/>
              <a:gd name="connsiteX370" fmla="*/ 3187592 w 9336686"/>
              <a:gd name="connsiteY370" fmla="*/ 888507 h 4341716"/>
              <a:gd name="connsiteX371" fmla="*/ 3187591 w 9336686"/>
              <a:gd name="connsiteY371" fmla="*/ 888508 h 4341716"/>
              <a:gd name="connsiteX372" fmla="*/ 3316618 w 9336686"/>
              <a:gd name="connsiteY372" fmla="*/ 1017535 h 4341716"/>
              <a:gd name="connsiteX373" fmla="*/ 3316618 w 9336686"/>
              <a:gd name="connsiteY373" fmla="*/ 1087278 h 4341716"/>
              <a:gd name="connsiteX374" fmla="*/ 3324086 w 9336686"/>
              <a:gd name="connsiteY374" fmla="*/ 1124271 h 4341716"/>
              <a:gd name="connsiteX375" fmla="*/ 3442974 w 9336686"/>
              <a:gd name="connsiteY375" fmla="*/ 1203075 h 4341716"/>
              <a:gd name="connsiteX376" fmla="*/ 3561862 w 9336686"/>
              <a:gd name="connsiteY376" fmla="*/ 1124271 h 4341716"/>
              <a:gd name="connsiteX377" fmla="*/ 3571625 w 9336686"/>
              <a:gd name="connsiteY377" fmla="*/ 1075911 h 4341716"/>
              <a:gd name="connsiteX378" fmla="*/ 3571625 w 9336686"/>
              <a:gd name="connsiteY378" fmla="*/ 783111 h 4341716"/>
              <a:gd name="connsiteX379" fmla="*/ 3700652 w 9336686"/>
              <a:gd name="connsiteY379" fmla="*/ 654084 h 4341716"/>
              <a:gd name="connsiteX380" fmla="*/ 3700651 w 9336686"/>
              <a:gd name="connsiteY380" fmla="*/ 654085 h 4341716"/>
              <a:gd name="connsiteX381" fmla="*/ 3829678 w 9336686"/>
              <a:gd name="connsiteY381" fmla="*/ 783112 h 4341716"/>
              <a:gd name="connsiteX382" fmla="*/ 3829678 w 9336686"/>
              <a:gd name="connsiteY382" fmla="*/ 1405848 h 4341716"/>
              <a:gd name="connsiteX383" fmla="*/ 3845908 w 9336686"/>
              <a:gd name="connsiteY383" fmla="*/ 1432599 h 4341716"/>
              <a:gd name="connsiteX384" fmla="*/ 3945472 w 9336686"/>
              <a:gd name="connsiteY384" fmla="*/ 1479553 h 4341716"/>
              <a:gd name="connsiteX385" fmla="*/ 4036708 w 9336686"/>
              <a:gd name="connsiteY385" fmla="*/ 1441762 h 4341716"/>
              <a:gd name="connsiteX386" fmla="*/ 4062914 w 9336686"/>
              <a:gd name="connsiteY386" fmla="*/ 1402893 h 4341716"/>
              <a:gd name="connsiteX387" fmla="*/ 4062914 w 9336686"/>
              <a:gd name="connsiteY387" fmla="*/ 1326765 h 4341716"/>
              <a:gd name="connsiteX388" fmla="*/ 4141718 w 9336686"/>
              <a:gd name="connsiteY388" fmla="*/ 1207877 h 4341716"/>
              <a:gd name="connsiteX389" fmla="*/ 4185518 w 9336686"/>
              <a:gd name="connsiteY389" fmla="*/ 1199035 h 4341716"/>
              <a:gd name="connsiteX390" fmla="*/ 4185518 w 9336686"/>
              <a:gd name="connsiteY390" fmla="*/ 1197669 h 4341716"/>
              <a:gd name="connsiteX391" fmla="*/ 4208998 w 9336686"/>
              <a:gd name="connsiteY391" fmla="*/ 1195302 h 4341716"/>
              <a:gd name="connsiteX392" fmla="*/ 4308727 w 9336686"/>
              <a:gd name="connsiteY392" fmla="*/ 1109353 h 4341716"/>
              <a:gd name="connsiteX393" fmla="*/ 4316928 w 9336686"/>
              <a:gd name="connsiteY393" fmla="*/ 1062882 h 4341716"/>
              <a:gd name="connsiteX394" fmla="*/ 4316928 w 9336686"/>
              <a:gd name="connsiteY394" fmla="*/ 595713 h 4341716"/>
              <a:gd name="connsiteX395" fmla="*/ 4445955 w 9336686"/>
              <a:gd name="connsiteY395" fmla="*/ 466686 h 4341716"/>
              <a:gd name="connsiteX396" fmla="*/ 4445954 w 9336686"/>
              <a:gd name="connsiteY396" fmla="*/ 466685 h 4341716"/>
              <a:gd name="connsiteX397" fmla="*/ 4574981 w 9336686"/>
              <a:gd name="connsiteY397" fmla="*/ 595712 h 4341716"/>
              <a:gd name="connsiteX398" fmla="*/ 4574981 w 9336686"/>
              <a:gd name="connsiteY398" fmla="*/ 916347 h 4341716"/>
              <a:gd name="connsiteX399" fmla="*/ 4592149 w 9336686"/>
              <a:gd name="connsiteY399" fmla="*/ 944642 h 4341716"/>
              <a:gd name="connsiteX400" fmla="*/ 4691712 w 9336686"/>
              <a:gd name="connsiteY400" fmla="*/ 991596 h 4341716"/>
              <a:gd name="connsiteX401" fmla="*/ 4810600 w 9336686"/>
              <a:gd name="connsiteY401" fmla="*/ 912792 h 4341716"/>
              <a:gd name="connsiteX402" fmla="*/ 4816700 w 9336686"/>
              <a:gd name="connsiteY402" fmla="*/ 882576 h 4341716"/>
              <a:gd name="connsiteX403" fmla="*/ 4816700 w 9336686"/>
              <a:gd name="connsiteY403" fmla="*/ 275141 h 4341716"/>
              <a:gd name="connsiteX404" fmla="*/ 4945727 w 9336686"/>
              <a:gd name="connsiteY404" fmla="*/ 146114 h 4341716"/>
              <a:gd name="connsiteX405" fmla="*/ 4945726 w 9336686"/>
              <a:gd name="connsiteY405" fmla="*/ 146115 h 4341716"/>
              <a:gd name="connsiteX406" fmla="*/ 5074753 w 9336686"/>
              <a:gd name="connsiteY406" fmla="*/ 275142 h 4341716"/>
              <a:gd name="connsiteX407" fmla="*/ 5074753 w 9336686"/>
              <a:gd name="connsiteY407" fmla="*/ 386500 h 4341716"/>
              <a:gd name="connsiteX408" fmla="*/ 5076579 w 9336686"/>
              <a:gd name="connsiteY408" fmla="*/ 395545 h 4341716"/>
              <a:gd name="connsiteX409" fmla="*/ 5195465 w 9336686"/>
              <a:gd name="connsiteY409" fmla="*/ 474349 h 4341716"/>
              <a:gd name="connsiteX410" fmla="*/ 5314353 w 9336686"/>
              <a:gd name="connsiteY410" fmla="*/ 395545 h 4341716"/>
              <a:gd name="connsiteX411" fmla="*/ 5318490 w 9336686"/>
              <a:gd name="connsiteY411" fmla="*/ 375052 h 4341716"/>
              <a:gd name="connsiteX412" fmla="*/ 5318490 w 9336686"/>
              <a:gd name="connsiteY412" fmla="*/ 129027 h 4341716"/>
              <a:gd name="connsiteX413" fmla="*/ 5447517 w 9336686"/>
              <a:gd name="connsiteY413" fmla="*/ 0 h 4341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</a:cxnLst>
            <a:rect l="l" t="t" r="r" b="b"/>
            <a:pathLst>
              <a:path w="9336686" h="4341716">
                <a:moveTo>
                  <a:pt x="3651347" y="3605718"/>
                </a:moveTo>
                <a:lnTo>
                  <a:pt x="3648504" y="3606586"/>
                </a:lnTo>
                <a:lnTo>
                  <a:pt x="3648898" y="3606552"/>
                </a:lnTo>
                <a:lnTo>
                  <a:pt x="3651347" y="3605718"/>
                </a:lnTo>
                <a:close/>
                <a:moveTo>
                  <a:pt x="1906601" y="3260396"/>
                </a:moveTo>
                <a:lnTo>
                  <a:pt x="1903759" y="3261264"/>
                </a:lnTo>
                <a:lnTo>
                  <a:pt x="1904153" y="3261230"/>
                </a:lnTo>
                <a:lnTo>
                  <a:pt x="1906601" y="3260396"/>
                </a:lnTo>
                <a:close/>
                <a:moveTo>
                  <a:pt x="5128552" y="3139033"/>
                </a:moveTo>
                <a:lnTo>
                  <a:pt x="5131001" y="3139867"/>
                </a:lnTo>
                <a:lnTo>
                  <a:pt x="5131395" y="3139901"/>
                </a:lnTo>
                <a:lnTo>
                  <a:pt x="5128552" y="3139033"/>
                </a:lnTo>
                <a:close/>
                <a:moveTo>
                  <a:pt x="145218" y="2924768"/>
                </a:moveTo>
                <a:lnTo>
                  <a:pt x="142375" y="2925636"/>
                </a:lnTo>
                <a:lnTo>
                  <a:pt x="142769" y="2925602"/>
                </a:lnTo>
                <a:lnTo>
                  <a:pt x="145218" y="2924768"/>
                </a:lnTo>
                <a:close/>
                <a:moveTo>
                  <a:pt x="1148720" y="2632936"/>
                </a:moveTo>
                <a:lnTo>
                  <a:pt x="1145876" y="2633804"/>
                </a:lnTo>
                <a:lnTo>
                  <a:pt x="1146270" y="2633770"/>
                </a:lnTo>
                <a:lnTo>
                  <a:pt x="1148720" y="2632936"/>
                </a:lnTo>
                <a:close/>
                <a:moveTo>
                  <a:pt x="8190809" y="1707912"/>
                </a:moveTo>
                <a:lnTo>
                  <a:pt x="8190415" y="1707946"/>
                </a:lnTo>
                <a:lnTo>
                  <a:pt x="8187965" y="1708780"/>
                </a:lnTo>
                <a:lnTo>
                  <a:pt x="8190809" y="1707912"/>
                </a:lnTo>
                <a:close/>
                <a:moveTo>
                  <a:pt x="9194310" y="1416080"/>
                </a:moveTo>
                <a:lnTo>
                  <a:pt x="9193916" y="1416114"/>
                </a:lnTo>
                <a:lnTo>
                  <a:pt x="9191467" y="1416948"/>
                </a:lnTo>
                <a:lnTo>
                  <a:pt x="9194310" y="1416080"/>
                </a:lnTo>
                <a:close/>
                <a:moveTo>
                  <a:pt x="4205290" y="1201815"/>
                </a:moveTo>
                <a:lnTo>
                  <a:pt x="4208133" y="1202683"/>
                </a:lnTo>
                <a:lnTo>
                  <a:pt x="4205684" y="1201849"/>
                </a:lnTo>
                <a:lnTo>
                  <a:pt x="4205290" y="1201815"/>
                </a:lnTo>
                <a:close/>
                <a:moveTo>
                  <a:pt x="7432926" y="1080452"/>
                </a:moveTo>
                <a:lnTo>
                  <a:pt x="7432532" y="1080486"/>
                </a:lnTo>
                <a:lnTo>
                  <a:pt x="7430084" y="1081320"/>
                </a:lnTo>
                <a:lnTo>
                  <a:pt x="7432926" y="1080452"/>
                </a:lnTo>
                <a:close/>
                <a:moveTo>
                  <a:pt x="5688181" y="735130"/>
                </a:moveTo>
                <a:lnTo>
                  <a:pt x="5687787" y="735164"/>
                </a:lnTo>
                <a:lnTo>
                  <a:pt x="5685338" y="735998"/>
                </a:lnTo>
                <a:lnTo>
                  <a:pt x="5688181" y="735130"/>
                </a:lnTo>
                <a:close/>
                <a:moveTo>
                  <a:pt x="5447517" y="0"/>
                </a:moveTo>
                <a:lnTo>
                  <a:pt x="5447516" y="1"/>
                </a:lnTo>
                <a:cubicBezTo>
                  <a:pt x="5518776" y="1"/>
                  <a:pt x="5576543" y="57768"/>
                  <a:pt x="5576543" y="129028"/>
                </a:cubicBezTo>
                <a:lnTo>
                  <a:pt x="5576543" y="596197"/>
                </a:lnTo>
                <a:lnTo>
                  <a:pt x="5584744" y="642668"/>
                </a:lnTo>
                <a:cubicBezTo>
                  <a:pt x="5600663" y="686144"/>
                  <a:pt x="5638275" y="719164"/>
                  <a:pt x="5684473" y="728617"/>
                </a:cubicBezTo>
                <a:lnTo>
                  <a:pt x="5707953" y="730984"/>
                </a:lnTo>
                <a:lnTo>
                  <a:pt x="5707953" y="732350"/>
                </a:lnTo>
                <a:lnTo>
                  <a:pt x="5751753" y="741192"/>
                </a:lnTo>
                <a:cubicBezTo>
                  <a:pt x="5798063" y="760780"/>
                  <a:pt x="5830557" y="806635"/>
                  <a:pt x="5830557" y="860080"/>
                </a:cubicBezTo>
                <a:lnTo>
                  <a:pt x="5830557" y="910409"/>
                </a:lnTo>
                <a:lnTo>
                  <a:pt x="5836071" y="937722"/>
                </a:lnTo>
                <a:cubicBezTo>
                  <a:pt x="5855659" y="984032"/>
                  <a:pt x="5901514" y="1016526"/>
                  <a:pt x="5954959" y="1016526"/>
                </a:cubicBezTo>
                <a:cubicBezTo>
                  <a:pt x="5990589" y="1016526"/>
                  <a:pt x="6022846" y="1002084"/>
                  <a:pt x="6046195" y="978735"/>
                </a:cubicBezTo>
                <a:lnTo>
                  <a:pt x="6073131" y="938784"/>
                </a:lnTo>
                <a:lnTo>
                  <a:pt x="6073131" y="710574"/>
                </a:lnTo>
                <a:cubicBezTo>
                  <a:pt x="6073131" y="639314"/>
                  <a:pt x="6130897" y="581547"/>
                  <a:pt x="6202158" y="581547"/>
                </a:cubicBezTo>
                <a:lnTo>
                  <a:pt x="6202157" y="581548"/>
                </a:lnTo>
                <a:cubicBezTo>
                  <a:pt x="6273417" y="581548"/>
                  <a:pt x="6331184" y="639315"/>
                  <a:pt x="6331184" y="710575"/>
                </a:cubicBezTo>
                <a:lnTo>
                  <a:pt x="6331184" y="1349947"/>
                </a:lnTo>
                <a:lnTo>
                  <a:pt x="6336405" y="1375809"/>
                </a:lnTo>
                <a:cubicBezTo>
                  <a:pt x="6355993" y="1422119"/>
                  <a:pt x="6401847" y="1454613"/>
                  <a:pt x="6455293" y="1454613"/>
                </a:cubicBezTo>
                <a:cubicBezTo>
                  <a:pt x="6508738" y="1454613"/>
                  <a:pt x="6554593" y="1422119"/>
                  <a:pt x="6574180" y="1375809"/>
                </a:cubicBezTo>
                <a:cubicBezTo>
                  <a:pt x="6574338" y="1375028"/>
                  <a:pt x="6574495" y="1374247"/>
                  <a:pt x="6574653" y="1373466"/>
                </a:cubicBezTo>
                <a:lnTo>
                  <a:pt x="6574653" y="1228521"/>
                </a:lnTo>
                <a:cubicBezTo>
                  <a:pt x="6574653" y="1175076"/>
                  <a:pt x="6607147" y="1129221"/>
                  <a:pt x="6653456" y="1109633"/>
                </a:cubicBezTo>
                <a:lnTo>
                  <a:pt x="6701526" y="1099929"/>
                </a:lnTo>
                <a:lnTo>
                  <a:pt x="6701526" y="1099191"/>
                </a:lnTo>
                <a:lnTo>
                  <a:pt x="6725006" y="1096824"/>
                </a:lnTo>
                <a:cubicBezTo>
                  <a:pt x="6755805" y="1090522"/>
                  <a:pt x="6782787" y="1073746"/>
                  <a:pt x="6802070" y="1050380"/>
                </a:cubicBezTo>
                <a:lnTo>
                  <a:pt x="6823858" y="1012404"/>
                </a:lnTo>
                <a:lnTo>
                  <a:pt x="6823858" y="886836"/>
                </a:lnTo>
                <a:cubicBezTo>
                  <a:pt x="6823858" y="833391"/>
                  <a:pt x="6856352" y="787536"/>
                  <a:pt x="6902661" y="767948"/>
                </a:cubicBezTo>
                <a:lnTo>
                  <a:pt x="6950731" y="758244"/>
                </a:lnTo>
                <a:lnTo>
                  <a:pt x="6950731" y="757506"/>
                </a:lnTo>
                <a:lnTo>
                  <a:pt x="6974211" y="755139"/>
                </a:lnTo>
                <a:cubicBezTo>
                  <a:pt x="7005009" y="748837"/>
                  <a:pt x="7031992" y="732061"/>
                  <a:pt x="7051275" y="708695"/>
                </a:cubicBezTo>
                <a:lnTo>
                  <a:pt x="7063236" y="687847"/>
                </a:lnTo>
                <a:lnTo>
                  <a:pt x="7063236" y="474349"/>
                </a:lnTo>
                <a:cubicBezTo>
                  <a:pt x="7063236" y="403089"/>
                  <a:pt x="7121003" y="345322"/>
                  <a:pt x="7192262" y="345322"/>
                </a:cubicBezTo>
                <a:lnTo>
                  <a:pt x="7192261" y="345323"/>
                </a:lnTo>
                <a:cubicBezTo>
                  <a:pt x="7263521" y="345323"/>
                  <a:pt x="7321289" y="403090"/>
                  <a:pt x="7321289" y="474350"/>
                </a:cubicBezTo>
                <a:lnTo>
                  <a:pt x="7321289" y="941519"/>
                </a:lnTo>
                <a:lnTo>
                  <a:pt x="7329490" y="987990"/>
                </a:lnTo>
                <a:cubicBezTo>
                  <a:pt x="7345409" y="1031466"/>
                  <a:pt x="7383020" y="1064486"/>
                  <a:pt x="7429218" y="1073939"/>
                </a:cubicBezTo>
                <a:lnTo>
                  <a:pt x="7452698" y="1076306"/>
                </a:lnTo>
                <a:lnTo>
                  <a:pt x="7452698" y="1077672"/>
                </a:lnTo>
                <a:lnTo>
                  <a:pt x="7496498" y="1086514"/>
                </a:lnTo>
                <a:cubicBezTo>
                  <a:pt x="7542809" y="1106102"/>
                  <a:pt x="7575302" y="1151957"/>
                  <a:pt x="7575302" y="1205402"/>
                </a:cubicBezTo>
                <a:lnTo>
                  <a:pt x="7575302" y="1345613"/>
                </a:lnTo>
                <a:lnTo>
                  <a:pt x="7581398" y="1375809"/>
                </a:lnTo>
                <a:cubicBezTo>
                  <a:pt x="7600986" y="1422119"/>
                  <a:pt x="7646842" y="1454613"/>
                  <a:pt x="7700287" y="1454613"/>
                </a:cubicBezTo>
                <a:cubicBezTo>
                  <a:pt x="7753732" y="1454613"/>
                  <a:pt x="7799587" y="1422119"/>
                  <a:pt x="7819175" y="1375809"/>
                </a:cubicBezTo>
                <a:lnTo>
                  <a:pt x="7821117" y="1366189"/>
                </a:lnTo>
                <a:lnTo>
                  <a:pt x="7821117" y="1101809"/>
                </a:lnTo>
                <a:cubicBezTo>
                  <a:pt x="7821117" y="1030549"/>
                  <a:pt x="7878884" y="972782"/>
                  <a:pt x="7950144" y="972782"/>
                </a:cubicBezTo>
                <a:lnTo>
                  <a:pt x="7950143" y="972783"/>
                </a:lnTo>
                <a:cubicBezTo>
                  <a:pt x="8021403" y="972783"/>
                  <a:pt x="8079171" y="1030550"/>
                  <a:pt x="8079171" y="1101810"/>
                </a:cubicBezTo>
                <a:lnTo>
                  <a:pt x="8079171" y="1568979"/>
                </a:lnTo>
                <a:lnTo>
                  <a:pt x="8087371" y="1615450"/>
                </a:lnTo>
                <a:cubicBezTo>
                  <a:pt x="8103291" y="1658926"/>
                  <a:pt x="8140903" y="1691946"/>
                  <a:pt x="8187101" y="1701399"/>
                </a:cubicBezTo>
                <a:lnTo>
                  <a:pt x="8210581" y="1703766"/>
                </a:lnTo>
                <a:lnTo>
                  <a:pt x="8210581" y="1705132"/>
                </a:lnTo>
                <a:lnTo>
                  <a:pt x="8254380" y="1713974"/>
                </a:lnTo>
                <a:cubicBezTo>
                  <a:pt x="8300690" y="1733562"/>
                  <a:pt x="8333185" y="1779417"/>
                  <a:pt x="8333185" y="1832862"/>
                </a:cubicBezTo>
                <a:lnTo>
                  <a:pt x="8333185" y="1954283"/>
                </a:lnTo>
                <a:lnTo>
                  <a:pt x="8333416" y="1955426"/>
                </a:lnTo>
                <a:cubicBezTo>
                  <a:pt x="8353004" y="2001736"/>
                  <a:pt x="8398859" y="2034230"/>
                  <a:pt x="8452304" y="2034230"/>
                </a:cubicBezTo>
                <a:cubicBezTo>
                  <a:pt x="8505749" y="2034230"/>
                  <a:pt x="8551604" y="2001736"/>
                  <a:pt x="8571191" y="1955426"/>
                </a:cubicBezTo>
                <a:lnTo>
                  <a:pt x="8574647" y="1938306"/>
                </a:lnTo>
                <a:lnTo>
                  <a:pt x="8574647" y="1727044"/>
                </a:lnTo>
                <a:cubicBezTo>
                  <a:pt x="8574647" y="1673599"/>
                  <a:pt x="8607141" y="1627744"/>
                  <a:pt x="8653450" y="1608156"/>
                </a:cubicBezTo>
                <a:lnTo>
                  <a:pt x="8701520" y="1598452"/>
                </a:lnTo>
                <a:lnTo>
                  <a:pt x="8701520" y="1597714"/>
                </a:lnTo>
                <a:lnTo>
                  <a:pt x="8725000" y="1595347"/>
                </a:lnTo>
                <a:cubicBezTo>
                  <a:pt x="8755799" y="1589045"/>
                  <a:pt x="8782781" y="1572269"/>
                  <a:pt x="8802064" y="1548903"/>
                </a:cubicBezTo>
                <a:lnTo>
                  <a:pt x="8824619" y="1509590"/>
                </a:lnTo>
                <a:lnTo>
                  <a:pt x="8824619" y="809977"/>
                </a:lnTo>
                <a:cubicBezTo>
                  <a:pt x="8824619" y="738717"/>
                  <a:pt x="8882386" y="680950"/>
                  <a:pt x="8953646" y="680950"/>
                </a:cubicBezTo>
                <a:lnTo>
                  <a:pt x="8953645" y="680951"/>
                </a:lnTo>
                <a:cubicBezTo>
                  <a:pt x="9024905" y="680951"/>
                  <a:pt x="9082672" y="738718"/>
                  <a:pt x="9082672" y="809978"/>
                </a:cubicBezTo>
                <a:lnTo>
                  <a:pt x="9082672" y="1277147"/>
                </a:lnTo>
                <a:lnTo>
                  <a:pt x="9090873" y="1323618"/>
                </a:lnTo>
                <a:cubicBezTo>
                  <a:pt x="9106792" y="1367094"/>
                  <a:pt x="9144404" y="1400114"/>
                  <a:pt x="9190602" y="1409567"/>
                </a:cubicBezTo>
                <a:lnTo>
                  <a:pt x="9214082" y="1411934"/>
                </a:lnTo>
                <a:lnTo>
                  <a:pt x="9214082" y="1413300"/>
                </a:lnTo>
                <a:lnTo>
                  <a:pt x="9257882" y="1422142"/>
                </a:lnTo>
                <a:cubicBezTo>
                  <a:pt x="9304192" y="1441730"/>
                  <a:pt x="9336686" y="1487585"/>
                  <a:pt x="9336686" y="1541030"/>
                </a:cubicBezTo>
                <a:lnTo>
                  <a:pt x="9336686" y="2136650"/>
                </a:lnTo>
                <a:lnTo>
                  <a:pt x="9336686" y="2205066"/>
                </a:lnTo>
                <a:cubicBezTo>
                  <a:pt x="9336686" y="2656246"/>
                  <a:pt x="9336685" y="3107425"/>
                  <a:pt x="9336685" y="3558605"/>
                </a:cubicBezTo>
                <a:cubicBezTo>
                  <a:pt x="9336685" y="3629865"/>
                  <a:pt x="9278918" y="3687632"/>
                  <a:pt x="9207658" y="3687632"/>
                </a:cubicBezTo>
                <a:lnTo>
                  <a:pt x="9207659" y="3687631"/>
                </a:lnTo>
                <a:cubicBezTo>
                  <a:pt x="9136399" y="3687631"/>
                  <a:pt x="9078632" y="3629864"/>
                  <a:pt x="9078632" y="3558604"/>
                </a:cubicBezTo>
                <a:lnTo>
                  <a:pt x="9078632" y="2935868"/>
                </a:lnTo>
                <a:lnTo>
                  <a:pt x="9062402" y="2909117"/>
                </a:lnTo>
                <a:cubicBezTo>
                  <a:pt x="9038736" y="2880441"/>
                  <a:pt x="9002922" y="2862163"/>
                  <a:pt x="8962838" y="2862163"/>
                </a:cubicBezTo>
                <a:cubicBezTo>
                  <a:pt x="8909393" y="2862163"/>
                  <a:pt x="8863538" y="2894657"/>
                  <a:pt x="8843950" y="2940967"/>
                </a:cubicBezTo>
                <a:lnTo>
                  <a:pt x="8842149" y="2949889"/>
                </a:lnTo>
                <a:lnTo>
                  <a:pt x="8842149" y="3377665"/>
                </a:lnTo>
                <a:cubicBezTo>
                  <a:pt x="8842149" y="3448925"/>
                  <a:pt x="8784382" y="3506692"/>
                  <a:pt x="8713122" y="3506692"/>
                </a:cubicBezTo>
                <a:lnTo>
                  <a:pt x="8713123" y="3506691"/>
                </a:lnTo>
                <a:cubicBezTo>
                  <a:pt x="8641863" y="3506691"/>
                  <a:pt x="8584096" y="3448924"/>
                  <a:pt x="8584096" y="3377664"/>
                </a:cubicBezTo>
                <a:cubicBezTo>
                  <a:pt x="8584096" y="3383172"/>
                  <a:pt x="8584095" y="3388679"/>
                  <a:pt x="8584095" y="3394187"/>
                </a:cubicBezTo>
                <a:lnTo>
                  <a:pt x="8573957" y="3343968"/>
                </a:lnTo>
                <a:cubicBezTo>
                  <a:pt x="8554369" y="3297658"/>
                  <a:pt x="8508514" y="3265164"/>
                  <a:pt x="8455069" y="3265164"/>
                </a:cubicBezTo>
                <a:cubicBezTo>
                  <a:pt x="8401624" y="3265164"/>
                  <a:pt x="8355769" y="3297658"/>
                  <a:pt x="8336182" y="3343968"/>
                </a:cubicBezTo>
                <a:lnTo>
                  <a:pt x="8326418" y="3392328"/>
                </a:lnTo>
                <a:lnTo>
                  <a:pt x="8326418" y="3978730"/>
                </a:lnTo>
                <a:cubicBezTo>
                  <a:pt x="8326418" y="4049990"/>
                  <a:pt x="8268651" y="4107757"/>
                  <a:pt x="8197391" y="4107757"/>
                </a:cubicBezTo>
                <a:lnTo>
                  <a:pt x="8197392" y="4107756"/>
                </a:lnTo>
                <a:cubicBezTo>
                  <a:pt x="8126132" y="4107756"/>
                  <a:pt x="8068365" y="4049989"/>
                  <a:pt x="8068365" y="3978729"/>
                </a:cubicBezTo>
                <a:cubicBezTo>
                  <a:pt x="8068365" y="3679742"/>
                  <a:pt x="8068364" y="3380754"/>
                  <a:pt x="8068364" y="3081767"/>
                </a:cubicBezTo>
                <a:lnTo>
                  <a:pt x="8058226" y="3031548"/>
                </a:lnTo>
                <a:cubicBezTo>
                  <a:pt x="8038638" y="2985238"/>
                  <a:pt x="7992783" y="2952744"/>
                  <a:pt x="7939338" y="2952744"/>
                </a:cubicBezTo>
                <a:cubicBezTo>
                  <a:pt x="7885893" y="2952744"/>
                  <a:pt x="7840038" y="2985238"/>
                  <a:pt x="7820451" y="3031548"/>
                </a:cubicBezTo>
                <a:lnTo>
                  <a:pt x="7816853" y="3049367"/>
                </a:lnTo>
                <a:lnTo>
                  <a:pt x="7816853" y="3358313"/>
                </a:lnTo>
                <a:cubicBezTo>
                  <a:pt x="7816853" y="3429573"/>
                  <a:pt x="7759086" y="3487340"/>
                  <a:pt x="7687826" y="3487340"/>
                </a:cubicBezTo>
                <a:lnTo>
                  <a:pt x="7687827" y="3487339"/>
                </a:lnTo>
                <a:cubicBezTo>
                  <a:pt x="7616567" y="3487339"/>
                  <a:pt x="7558800" y="3429572"/>
                  <a:pt x="7558800" y="3358312"/>
                </a:cubicBezTo>
                <a:lnTo>
                  <a:pt x="7558800" y="2977960"/>
                </a:lnTo>
                <a:lnTo>
                  <a:pt x="7551332" y="2940967"/>
                </a:lnTo>
                <a:cubicBezTo>
                  <a:pt x="7531744" y="2894657"/>
                  <a:pt x="7485889" y="2862163"/>
                  <a:pt x="7432444" y="2862163"/>
                </a:cubicBezTo>
                <a:cubicBezTo>
                  <a:pt x="7361184" y="2862163"/>
                  <a:pt x="7303417" y="2919930"/>
                  <a:pt x="7303417" y="2991190"/>
                </a:cubicBezTo>
                <a:cubicBezTo>
                  <a:pt x="7303417" y="3248021"/>
                  <a:pt x="7303416" y="3504851"/>
                  <a:pt x="7303416" y="3761682"/>
                </a:cubicBezTo>
                <a:cubicBezTo>
                  <a:pt x="7303416" y="3832942"/>
                  <a:pt x="7245649" y="3890709"/>
                  <a:pt x="7174389" y="3890709"/>
                </a:cubicBezTo>
                <a:lnTo>
                  <a:pt x="7174390" y="3890708"/>
                </a:lnTo>
                <a:cubicBezTo>
                  <a:pt x="7103130" y="3890708"/>
                  <a:pt x="7045363" y="3832941"/>
                  <a:pt x="7045363" y="3761681"/>
                </a:cubicBezTo>
                <a:cubicBezTo>
                  <a:pt x="7045363" y="3767189"/>
                  <a:pt x="7045362" y="3772696"/>
                  <a:pt x="7045362" y="3778204"/>
                </a:cubicBezTo>
                <a:lnTo>
                  <a:pt x="7035224" y="3727985"/>
                </a:lnTo>
                <a:cubicBezTo>
                  <a:pt x="7015636" y="3681675"/>
                  <a:pt x="6969781" y="3649181"/>
                  <a:pt x="6916336" y="3649181"/>
                </a:cubicBezTo>
                <a:cubicBezTo>
                  <a:pt x="6862891" y="3649181"/>
                  <a:pt x="6817036" y="3681675"/>
                  <a:pt x="6797449" y="3727985"/>
                </a:cubicBezTo>
                <a:lnTo>
                  <a:pt x="6787685" y="3776346"/>
                </a:lnTo>
                <a:lnTo>
                  <a:pt x="6787685" y="3861685"/>
                </a:lnTo>
                <a:cubicBezTo>
                  <a:pt x="6787685" y="3932945"/>
                  <a:pt x="6729918" y="3990712"/>
                  <a:pt x="6658658" y="3990712"/>
                </a:cubicBezTo>
                <a:lnTo>
                  <a:pt x="6658659" y="3990711"/>
                </a:lnTo>
                <a:cubicBezTo>
                  <a:pt x="6587399" y="3990711"/>
                  <a:pt x="6529632" y="3932944"/>
                  <a:pt x="6529632" y="3861684"/>
                </a:cubicBezTo>
                <a:cubicBezTo>
                  <a:pt x="6529632" y="3663677"/>
                  <a:pt x="6529631" y="3465671"/>
                  <a:pt x="6529631" y="3267664"/>
                </a:cubicBezTo>
                <a:lnTo>
                  <a:pt x="6519493" y="3217445"/>
                </a:lnTo>
                <a:cubicBezTo>
                  <a:pt x="6499905" y="3171135"/>
                  <a:pt x="6454050" y="3138641"/>
                  <a:pt x="6400605" y="3138641"/>
                </a:cubicBezTo>
                <a:cubicBezTo>
                  <a:pt x="6347160" y="3138641"/>
                  <a:pt x="6301305" y="3171135"/>
                  <a:pt x="6281718" y="3217445"/>
                </a:cubicBezTo>
                <a:lnTo>
                  <a:pt x="6278120" y="3235264"/>
                </a:lnTo>
                <a:lnTo>
                  <a:pt x="6278120" y="3324182"/>
                </a:lnTo>
                <a:cubicBezTo>
                  <a:pt x="6278120" y="3395442"/>
                  <a:pt x="6220353" y="3453209"/>
                  <a:pt x="6149093" y="3453209"/>
                </a:cubicBezTo>
                <a:lnTo>
                  <a:pt x="6149094" y="3453208"/>
                </a:lnTo>
                <a:cubicBezTo>
                  <a:pt x="6077834" y="3453208"/>
                  <a:pt x="6020067" y="3395441"/>
                  <a:pt x="6020067" y="3324181"/>
                </a:cubicBezTo>
                <a:lnTo>
                  <a:pt x="6020067" y="3254438"/>
                </a:lnTo>
                <a:lnTo>
                  <a:pt x="6012599" y="3217445"/>
                </a:lnTo>
                <a:cubicBezTo>
                  <a:pt x="5993011" y="3171135"/>
                  <a:pt x="5947156" y="3138641"/>
                  <a:pt x="5893711" y="3138641"/>
                </a:cubicBezTo>
                <a:cubicBezTo>
                  <a:pt x="5840266" y="3138641"/>
                  <a:pt x="5794411" y="3171135"/>
                  <a:pt x="5774823" y="3217445"/>
                </a:cubicBezTo>
                <a:lnTo>
                  <a:pt x="5765060" y="3265805"/>
                </a:lnTo>
                <a:lnTo>
                  <a:pt x="5765060" y="3558605"/>
                </a:lnTo>
                <a:cubicBezTo>
                  <a:pt x="5765060" y="3629865"/>
                  <a:pt x="5707293" y="3687632"/>
                  <a:pt x="5636033" y="3687632"/>
                </a:cubicBezTo>
                <a:lnTo>
                  <a:pt x="5636034" y="3687631"/>
                </a:lnTo>
                <a:cubicBezTo>
                  <a:pt x="5564774" y="3687631"/>
                  <a:pt x="5507007" y="3629864"/>
                  <a:pt x="5507007" y="3558604"/>
                </a:cubicBezTo>
                <a:lnTo>
                  <a:pt x="5507007" y="2935868"/>
                </a:lnTo>
                <a:lnTo>
                  <a:pt x="5490777" y="2909117"/>
                </a:lnTo>
                <a:cubicBezTo>
                  <a:pt x="5467111" y="2880441"/>
                  <a:pt x="5431296" y="2862163"/>
                  <a:pt x="5391213" y="2862163"/>
                </a:cubicBezTo>
                <a:cubicBezTo>
                  <a:pt x="5355583" y="2862163"/>
                  <a:pt x="5323326" y="2876605"/>
                  <a:pt x="5299977" y="2899954"/>
                </a:cubicBezTo>
                <a:lnTo>
                  <a:pt x="5273771" y="2938823"/>
                </a:lnTo>
                <a:lnTo>
                  <a:pt x="5273771" y="3014951"/>
                </a:lnTo>
                <a:cubicBezTo>
                  <a:pt x="5273771" y="3068396"/>
                  <a:pt x="5241277" y="3114251"/>
                  <a:pt x="5194967" y="3133839"/>
                </a:cubicBezTo>
                <a:lnTo>
                  <a:pt x="5151167" y="3142681"/>
                </a:lnTo>
                <a:lnTo>
                  <a:pt x="5151167" y="3144047"/>
                </a:lnTo>
                <a:lnTo>
                  <a:pt x="5127687" y="3146414"/>
                </a:lnTo>
                <a:cubicBezTo>
                  <a:pt x="5081489" y="3155867"/>
                  <a:pt x="5043877" y="3188887"/>
                  <a:pt x="5027958" y="3232363"/>
                </a:cubicBezTo>
                <a:lnTo>
                  <a:pt x="5019757" y="3278834"/>
                </a:lnTo>
                <a:lnTo>
                  <a:pt x="5019757" y="3746003"/>
                </a:lnTo>
                <a:cubicBezTo>
                  <a:pt x="5019757" y="3817263"/>
                  <a:pt x="4961990" y="3875030"/>
                  <a:pt x="4890730" y="3875030"/>
                </a:cubicBezTo>
                <a:lnTo>
                  <a:pt x="4890731" y="3875031"/>
                </a:lnTo>
                <a:cubicBezTo>
                  <a:pt x="4819471" y="3875031"/>
                  <a:pt x="4761704" y="3817264"/>
                  <a:pt x="4761704" y="3746004"/>
                </a:cubicBezTo>
                <a:lnTo>
                  <a:pt x="4761704" y="3425369"/>
                </a:lnTo>
                <a:lnTo>
                  <a:pt x="4744536" y="3397074"/>
                </a:lnTo>
                <a:cubicBezTo>
                  <a:pt x="4720871" y="3368398"/>
                  <a:pt x="4685057" y="3350120"/>
                  <a:pt x="4644973" y="3350120"/>
                </a:cubicBezTo>
                <a:cubicBezTo>
                  <a:pt x="4591528" y="3350120"/>
                  <a:pt x="4545673" y="3382614"/>
                  <a:pt x="4526085" y="3428924"/>
                </a:cubicBezTo>
                <a:lnTo>
                  <a:pt x="4519985" y="3459140"/>
                </a:lnTo>
                <a:lnTo>
                  <a:pt x="4519985" y="4066575"/>
                </a:lnTo>
                <a:cubicBezTo>
                  <a:pt x="4519985" y="4137835"/>
                  <a:pt x="4462218" y="4195602"/>
                  <a:pt x="4390958" y="4195602"/>
                </a:cubicBezTo>
                <a:lnTo>
                  <a:pt x="4390959" y="4195601"/>
                </a:lnTo>
                <a:cubicBezTo>
                  <a:pt x="4319699" y="4195601"/>
                  <a:pt x="4261932" y="4137834"/>
                  <a:pt x="4261932" y="4066574"/>
                </a:cubicBezTo>
                <a:lnTo>
                  <a:pt x="4261932" y="3955216"/>
                </a:lnTo>
                <a:lnTo>
                  <a:pt x="4260106" y="3946171"/>
                </a:lnTo>
                <a:cubicBezTo>
                  <a:pt x="4240518" y="3899861"/>
                  <a:pt x="4194663" y="3867367"/>
                  <a:pt x="4141220" y="3867367"/>
                </a:cubicBezTo>
                <a:cubicBezTo>
                  <a:pt x="4087775" y="3867367"/>
                  <a:pt x="4041920" y="3899861"/>
                  <a:pt x="4022332" y="3946171"/>
                </a:cubicBezTo>
                <a:lnTo>
                  <a:pt x="4018195" y="3966664"/>
                </a:lnTo>
                <a:lnTo>
                  <a:pt x="4018195" y="4212689"/>
                </a:lnTo>
                <a:cubicBezTo>
                  <a:pt x="4018195" y="4283949"/>
                  <a:pt x="3960428" y="4341716"/>
                  <a:pt x="3889168" y="4341716"/>
                </a:cubicBezTo>
                <a:lnTo>
                  <a:pt x="3889169" y="4341715"/>
                </a:lnTo>
                <a:cubicBezTo>
                  <a:pt x="3817909" y="4341715"/>
                  <a:pt x="3760142" y="4283948"/>
                  <a:pt x="3760142" y="4212688"/>
                </a:cubicBezTo>
                <a:lnTo>
                  <a:pt x="3760142" y="3745519"/>
                </a:lnTo>
                <a:lnTo>
                  <a:pt x="3751941" y="3699048"/>
                </a:lnTo>
                <a:cubicBezTo>
                  <a:pt x="3736022" y="3655572"/>
                  <a:pt x="3698410" y="3622552"/>
                  <a:pt x="3652212" y="3613099"/>
                </a:cubicBezTo>
                <a:lnTo>
                  <a:pt x="3628732" y="3610732"/>
                </a:lnTo>
                <a:lnTo>
                  <a:pt x="3628732" y="3609366"/>
                </a:lnTo>
                <a:lnTo>
                  <a:pt x="3584932" y="3600524"/>
                </a:lnTo>
                <a:cubicBezTo>
                  <a:pt x="3538622" y="3580936"/>
                  <a:pt x="3506128" y="3535081"/>
                  <a:pt x="3506128" y="3481636"/>
                </a:cubicBezTo>
                <a:lnTo>
                  <a:pt x="3506128" y="3431307"/>
                </a:lnTo>
                <a:lnTo>
                  <a:pt x="3500614" y="3403994"/>
                </a:lnTo>
                <a:cubicBezTo>
                  <a:pt x="3481026" y="3357684"/>
                  <a:pt x="3435171" y="3325190"/>
                  <a:pt x="3381726" y="3325190"/>
                </a:cubicBezTo>
                <a:cubicBezTo>
                  <a:pt x="3346096" y="3325190"/>
                  <a:pt x="3313839" y="3339632"/>
                  <a:pt x="3290490" y="3362981"/>
                </a:cubicBezTo>
                <a:lnTo>
                  <a:pt x="3263554" y="3402932"/>
                </a:lnTo>
                <a:lnTo>
                  <a:pt x="3263554" y="3631142"/>
                </a:lnTo>
                <a:cubicBezTo>
                  <a:pt x="3263554" y="3702402"/>
                  <a:pt x="3205788" y="3760169"/>
                  <a:pt x="3134527" y="3760169"/>
                </a:cubicBezTo>
                <a:lnTo>
                  <a:pt x="3134528" y="3760168"/>
                </a:lnTo>
                <a:cubicBezTo>
                  <a:pt x="3063268" y="3760168"/>
                  <a:pt x="3005501" y="3702401"/>
                  <a:pt x="3005501" y="3631141"/>
                </a:cubicBezTo>
                <a:lnTo>
                  <a:pt x="3005501" y="2991769"/>
                </a:lnTo>
                <a:lnTo>
                  <a:pt x="3000280" y="2965907"/>
                </a:lnTo>
                <a:cubicBezTo>
                  <a:pt x="2980692" y="2919597"/>
                  <a:pt x="2934838" y="2887103"/>
                  <a:pt x="2881392" y="2887103"/>
                </a:cubicBezTo>
                <a:cubicBezTo>
                  <a:pt x="2827947" y="2887103"/>
                  <a:pt x="2782092" y="2919597"/>
                  <a:pt x="2762505" y="2965907"/>
                </a:cubicBezTo>
                <a:cubicBezTo>
                  <a:pt x="2762347" y="2966688"/>
                  <a:pt x="2762190" y="2967469"/>
                  <a:pt x="2762032" y="2968250"/>
                </a:cubicBezTo>
                <a:lnTo>
                  <a:pt x="2762032" y="3113195"/>
                </a:lnTo>
                <a:cubicBezTo>
                  <a:pt x="2762032" y="3166640"/>
                  <a:pt x="2729538" y="3212495"/>
                  <a:pt x="2683229" y="3232083"/>
                </a:cubicBezTo>
                <a:lnTo>
                  <a:pt x="2635159" y="3241787"/>
                </a:lnTo>
                <a:lnTo>
                  <a:pt x="2635159" y="3242525"/>
                </a:lnTo>
                <a:lnTo>
                  <a:pt x="2611679" y="3244892"/>
                </a:lnTo>
                <a:cubicBezTo>
                  <a:pt x="2580880" y="3251194"/>
                  <a:pt x="2553898" y="3267970"/>
                  <a:pt x="2534615" y="3291336"/>
                </a:cubicBezTo>
                <a:lnTo>
                  <a:pt x="2512827" y="3329312"/>
                </a:lnTo>
                <a:lnTo>
                  <a:pt x="2512827" y="3454880"/>
                </a:lnTo>
                <a:cubicBezTo>
                  <a:pt x="2512827" y="3508325"/>
                  <a:pt x="2480333" y="3554180"/>
                  <a:pt x="2434024" y="3573768"/>
                </a:cubicBezTo>
                <a:lnTo>
                  <a:pt x="2385954" y="3583472"/>
                </a:lnTo>
                <a:lnTo>
                  <a:pt x="2385954" y="3584210"/>
                </a:lnTo>
                <a:lnTo>
                  <a:pt x="2362474" y="3586577"/>
                </a:lnTo>
                <a:cubicBezTo>
                  <a:pt x="2331676" y="3592879"/>
                  <a:pt x="2304693" y="3609655"/>
                  <a:pt x="2285410" y="3633021"/>
                </a:cubicBezTo>
                <a:lnTo>
                  <a:pt x="2273449" y="3653869"/>
                </a:lnTo>
                <a:lnTo>
                  <a:pt x="2273449" y="3867367"/>
                </a:lnTo>
                <a:cubicBezTo>
                  <a:pt x="2273449" y="3938627"/>
                  <a:pt x="2215682" y="3996394"/>
                  <a:pt x="2144423" y="3996394"/>
                </a:cubicBezTo>
                <a:lnTo>
                  <a:pt x="2144424" y="3996393"/>
                </a:lnTo>
                <a:cubicBezTo>
                  <a:pt x="2073164" y="3996393"/>
                  <a:pt x="2015396" y="3938626"/>
                  <a:pt x="2015396" y="3867366"/>
                </a:cubicBezTo>
                <a:lnTo>
                  <a:pt x="2015396" y="3400197"/>
                </a:lnTo>
                <a:lnTo>
                  <a:pt x="2007195" y="3353726"/>
                </a:lnTo>
                <a:cubicBezTo>
                  <a:pt x="1991276" y="3310250"/>
                  <a:pt x="1953665" y="3277230"/>
                  <a:pt x="1907467" y="3267777"/>
                </a:cubicBezTo>
                <a:lnTo>
                  <a:pt x="1883987" y="3265410"/>
                </a:lnTo>
                <a:lnTo>
                  <a:pt x="1883987" y="3264044"/>
                </a:lnTo>
                <a:lnTo>
                  <a:pt x="1840187" y="3255202"/>
                </a:lnTo>
                <a:cubicBezTo>
                  <a:pt x="1793876" y="3235614"/>
                  <a:pt x="1761383" y="3189759"/>
                  <a:pt x="1761383" y="3136314"/>
                </a:cubicBezTo>
                <a:lnTo>
                  <a:pt x="1761383" y="2996103"/>
                </a:lnTo>
                <a:lnTo>
                  <a:pt x="1755287" y="2965907"/>
                </a:lnTo>
                <a:cubicBezTo>
                  <a:pt x="1735699" y="2919597"/>
                  <a:pt x="1689843" y="2887103"/>
                  <a:pt x="1636398" y="2887103"/>
                </a:cubicBezTo>
                <a:cubicBezTo>
                  <a:pt x="1582953" y="2887103"/>
                  <a:pt x="1537098" y="2919597"/>
                  <a:pt x="1517510" y="2965907"/>
                </a:cubicBezTo>
                <a:lnTo>
                  <a:pt x="1515568" y="2975527"/>
                </a:lnTo>
                <a:lnTo>
                  <a:pt x="1515568" y="3239907"/>
                </a:lnTo>
                <a:cubicBezTo>
                  <a:pt x="1515568" y="3311167"/>
                  <a:pt x="1457801" y="3368934"/>
                  <a:pt x="1386541" y="3368934"/>
                </a:cubicBezTo>
                <a:lnTo>
                  <a:pt x="1386542" y="3368933"/>
                </a:lnTo>
                <a:cubicBezTo>
                  <a:pt x="1315282" y="3368933"/>
                  <a:pt x="1257514" y="3311166"/>
                  <a:pt x="1257514" y="3239906"/>
                </a:cubicBezTo>
                <a:lnTo>
                  <a:pt x="1257514" y="2772737"/>
                </a:lnTo>
                <a:lnTo>
                  <a:pt x="1249314" y="2726266"/>
                </a:lnTo>
                <a:cubicBezTo>
                  <a:pt x="1233394" y="2682790"/>
                  <a:pt x="1195782" y="2649770"/>
                  <a:pt x="1149584" y="2640317"/>
                </a:cubicBezTo>
                <a:lnTo>
                  <a:pt x="1126104" y="2637950"/>
                </a:lnTo>
                <a:lnTo>
                  <a:pt x="1126104" y="2636584"/>
                </a:lnTo>
                <a:lnTo>
                  <a:pt x="1082305" y="2627742"/>
                </a:lnTo>
                <a:cubicBezTo>
                  <a:pt x="1035995" y="2608154"/>
                  <a:pt x="1003500" y="2562299"/>
                  <a:pt x="1003500" y="2508854"/>
                </a:cubicBezTo>
                <a:lnTo>
                  <a:pt x="1003500" y="2387433"/>
                </a:lnTo>
                <a:lnTo>
                  <a:pt x="1003269" y="2386290"/>
                </a:lnTo>
                <a:cubicBezTo>
                  <a:pt x="983681" y="2339980"/>
                  <a:pt x="937826" y="2307486"/>
                  <a:pt x="884381" y="2307486"/>
                </a:cubicBezTo>
                <a:cubicBezTo>
                  <a:pt x="830936" y="2307486"/>
                  <a:pt x="785081" y="2339980"/>
                  <a:pt x="765494" y="2386290"/>
                </a:cubicBezTo>
                <a:lnTo>
                  <a:pt x="762038" y="2403410"/>
                </a:lnTo>
                <a:lnTo>
                  <a:pt x="762038" y="2614672"/>
                </a:lnTo>
                <a:cubicBezTo>
                  <a:pt x="762038" y="2668117"/>
                  <a:pt x="729544" y="2713972"/>
                  <a:pt x="683235" y="2733560"/>
                </a:cubicBezTo>
                <a:lnTo>
                  <a:pt x="635165" y="2743264"/>
                </a:lnTo>
                <a:lnTo>
                  <a:pt x="635165" y="2744002"/>
                </a:lnTo>
                <a:lnTo>
                  <a:pt x="611685" y="2746369"/>
                </a:lnTo>
                <a:cubicBezTo>
                  <a:pt x="580886" y="2752671"/>
                  <a:pt x="553904" y="2769447"/>
                  <a:pt x="534621" y="2792813"/>
                </a:cubicBezTo>
                <a:lnTo>
                  <a:pt x="512066" y="2832126"/>
                </a:lnTo>
                <a:lnTo>
                  <a:pt x="512066" y="3531739"/>
                </a:lnTo>
                <a:cubicBezTo>
                  <a:pt x="512066" y="3602999"/>
                  <a:pt x="454299" y="3660766"/>
                  <a:pt x="383039" y="3660766"/>
                </a:cubicBezTo>
                <a:lnTo>
                  <a:pt x="383040" y="3660765"/>
                </a:lnTo>
                <a:cubicBezTo>
                  <a:pt x="311780" y="3660765"/>
                  <a:pt x="254013" y="3602998"/>
                  <a:pt x="254013" y="3531738"/>
                </a:cubicBezTo>
                <a:lnTo>
                  <a:pt x="254013" y="3064569"/>
                </a:lnTo>
                <a:lnTo>
                  <a:pt x="245812" y="3018098"/>
                </a:lnTo>
                <a:cubicBezTo>
                  <a:pt x="229893" y="2974622"/>
                  <a:pt x="192281" y="2941602"/>
                  <a:pt x="146083" y="2932149"/>
                </a:cubicBezTo>
                <a:lnTo>
                  <a:pt x="122603" y="2929782"/>
                </a:lnTo>
                <a:lnTo>
                  <a:pt x="122603" y="2928416"/>
                </a:lnTo>
                <a:lnTo>
                  <a:pt x="78803" y="2919574"/>
                </a:lnTo>
                <a:cubicBezTo>
                  <a:pt x="55648" y="2909780"/>
                  <a:pt x="35947" y="2893419"/>
                  <a:pt x="22035" y="2872826"/>
                </a:cubicBezTo>
                <a:lnTo>
                  <a:pt x="0" y="2800689"/>
                </a:lnTo>
                <a:lnTo>
                  <a:pt x="0" y="783111"/>
                </a:lnTo>
                <a:cubicBezTo>
                  <a:pt x="0" y="711851"/>
                  <a:pt x="57767" y="654084"/>
                  <a:pt x="129027" y="654084"/>
                </a:cubicBezTo>
                <a:lnTo>
                  <a:pt x="129026" y="654085"/>
                </a:lnTo>
                <a:cubicBezTo>
                  <a:pt x="200286" y="654085"/>
                  <a:pt x="258053" y="711852"/>
                  <a:pt x="258053" y="783112"/>
                </a:cubicBezTo>
                <a:lnTo>
                  <a:pt x="258053" y="1405848"/>
                </a:lnTo>
                <a:lnTo>
                  <a:pt x="274283" y="1432599"/>
                </a:lnTo>
                <a:cubicBezTo>
                  <a:pt x="297949" y="1461275"/>
                  <a:pt x="333763" y="1479553"/>
                  <a:pt x="373847" y="1479553"/>
                </a:cubicBezTo>
                <a:cubicBezTo>
                  <a:pt x="427292" y="1479553"/>
                  <a:pt x="473147" y="1447059"/>
                  <a:pt x="492735" y="1400749"/>
                </a:cubicBezTo>
                <a:lnTo>
                  <a:pt x="494536" y="1391827"/>
                </a:lnTo>
                <a:lnTo>
                  <a:pt x="494536" y="964051"/>
                </a:lnTo>
                <a:cubicBezTo>
                  <a:pt x="494536" y="892791"/>
                  <a:pt x="552303" y="835024"/>
                  <a:pt x="623563" y="835024"/>
                </a:cubicBezTo>
                <a:lnTo>
                  <a:pt x="623562" y="835025"/>
                </a:lnTo>
                <a:cubicBezTo>
                  <a:pt x="694822" y="835025"/>
                  <a:pt x="752589" y="892792"/>
                  <a:pt x="752589" y="964052"/>
                </a:cubicBezTo>
                <a:cubicBezTo>
                  <a:pt x="752589" y="958544"/>
                  <a:pt x="752590" y="953037"/>
                  <a:pt x="752590" y="947529"/>
                </a:cubicBezTo>
                <a:lnTo>
                  <a:pt x="762728" y="997748"/>
                </a:lnTo>
                <a:cubicBezTo>
                  <a:pt x="782316" y="1044058"/>
                  <a:pt x="828171" y="1076552"/>
                  <a:pt x="881616" y="1076552"/>
                </a:cubicBezTo>
                <a:cubicBezTo>
                  <a:pt x="935061" y="1076552"/>
                  <a:pt x="980916" y="1044058"/>
                  <a:pt x="1000503" y="997748"/>
                </a:cubicBezTo>
                <a:lnTo>
                  <a:pt x="1010267" y="949388"/>
                </a:lnTo>
                <a:lnTo>
                  <a:pt x="1010267" y="362986"/>
                </a:lnTo>
                <a:cubicBezTo>
                  <a:pt x="1010267" y="291726"/>
                  <a:pt x="1068034" y="233959"/>
                  <a:pt x="1139294" y="233959"/>
                </a:cubicBezTo>
                <a:lnTo>
                  <a:pt x="1139293" y="233960"/>
                </a:lnTo>
                <a:cubicBezTo>
                  <a:pt x="1210553" y="233960"/>
                  <a:pt x="1268320" y="291727"/>
                  <a:pt x="1268320" y="362987"/>
                </a:cubicBezTo>
                <a:cubicBezTo>
                  <a:pt x="1268320" y="661974"/>
                  <a:pt x="1268321" y="960962"/>
                  <a:pt x="1268321" y="1259949"/>
                </a:cubicBezTo>
                <a:lnTo>
                  <a:pt x="1278459" y="1310168"/>
                </a:lnTo>
                <a:cubicBezTo>
                  <a:pt x="1298047" y="1356478"/>
                  <a:pt x="1343902" y="1388972"/>
                  <a:pt x="1397347" y="1388972"/>
                </a:cubicBezTo>
                <a:cubicBezTo>
                  <a:pt x="1450792" y="1388972"/>
                  <a:pt x="1496647" y="1356478"/>
                  <a:pt x="1516234" y="1310168"/>
                </a:cubicBezTo>
                <a:lnTo>
                  <a:pt x="1519832" y="1292349"/>
                </a:lnTo>
                <a:lnTo>
                  <a:pt x="1519832" y="983403"/>
                </a:lnTo>
                <a:cubicBezTo>
                  <a:pt x="1519832" y="912143"/>
                  <a:pt x="1577599" y="854376"/>
                  <a:pt x="1648859" y="854376"/>
                </a:cubicBezTo>
                <a:lnTo>
                  <a:pt x="1648858" y="854377"/>
                </a:lnTo>
                <a:cubicBezTo>
                  <a:pt x="1720118" y="854377"/>
                  <a:pt x="1777885" y="912144"/>
                  <a:pt x="1777885" y="983404"/>
                </a:cubicBezTo>
                <a:lnTo>
                  <a:pt x="1777885" y="1363756"/>
                </a:lnTo>
                <a:lnTo>
                  <a:pt x="1785353" y="1400749"/>
                </a:lnTo>
                <a:cubicBezTo>
                  <a:pt x="1804941" y="1447059"/>
                  <a:pt x="1850796" y="1479553"/>
                  <a:pt x="1904241" y="1479553"/>
                </a:cubicBezTo>
                <a:cubicBezTo>
                  <a:pt x="1975501" y="1479553"/>
                  <a:pt x="2033268" y="1421786"/>
                  <a:pt x="2033268" y="1350526"/>
                </a:cubicBezTo>
                <a:cubicBezTo>
                  <a:pt x="2033268" y="1093695"/>
                  <a:pt x="2033269" y="836865"/>
                  <a:pt x="2033269" y="580034"/>
                </a:cubicBezTo>
                <a:cubicBezTo>
                  <a:pt x="2033269" y="508774"/>
                  <a:pt x="2091036" y="451007"/>
                  <a:pt x="2162296" y="451007"/>
                </a:cubicBezTo>
                <a:lnTo>
                  <a:pt x="2162295" y="451008"/>
                </a:lnTo>
                <a:cubicBezTo>
                  <a:pt x="2233555" y="451008"/>
                  <a:pt x="2291322" y="508775"/>
                  <a:pt x="2291322" y="580035"/>
                </a:cubicBezTo>
                <a:cubicBezTo>
                  <a:pt x="2291322" y="574527"/>
                  <a:pt x="2291323" y="569020"/>
                  <a:pt x="2291323" y="563512"/>
                </a:cubicBezTo>
                <a:lnTo>
                  <a:pt x="2301461" y="613731"/>
                </a:lnTo>
                <a:cubicBezTo>
                  <a:pt x="2321049" y="660041"/>
                  <a:pt x="2366904" y="692535"/>
                  <a:pt x="2420349" y="692535"/>
                </a:cubicBezTo>
                <a:cubicBezTo>
                  <a:pt x="2473794" y="692535"/>
                  <a:pt x="2519649" y="660041"/>
                  <a:pt x="2539236" y="613731"/>
                </a:cubicBezTo>
                <a:lnTo>
                  <a:pt x="2549000" y="565370"/>
                </a:lnTo>
                <a:lnTo>
                  <a:pt x="2549000" y="480031"/>
                </a:lnTo>
                <a:cubicBezTo>
                  <a:pt x="2549000" y="408771"/>
                  <a:pt x="2606767" y="351004"/>
                  <a:pt x="2678027" y="351004"/>
                </a:cubicBezTo>
                <a:lnTo>
                  <a:pt x="2678026" y="351005"/>
                </a:lnTo>
                <a:cubicBezTo>
                  <a:pt x="2749286" y="351005"/>
                  <a:pt x="2807053" y="408772"/>
                  <a:pt x="2807053" y="480032"/>
                </a:cubicBezTo>
                <a:cubicBezTo>
                  <a:pt x="2807053" y="678039"/>
                  <a:pt x="2807054" y="876045"/>
                  <a:pt x="2807054" y="1074052"/>
                </a:cubicBezTo>
                <a:lnTo>
                  <a:pt x="2817192" y="1124271"/>
                </a:lnTo>
                <a:cubicBezTo>
                  <a:pt x="2836780" y="1170581"/>
                  <a:pt x="2882635" y="1203075"/>
                  <a:pt x="2936080" y="1203075"/>
                </a:cubicBezTo>
                <a:cubicBezTo>
                  <a:pt x="2989525" y="1203075"/>
                  <a:pt x="3035380" y="1170581"/>
                  <a:pt x="3054967" y="1124271"/>
                </a:cubicBezTo>
                <a:lnTo>
                  <a:pt x="3058565" y="1106452"/>
                </a:lnTo>
                <a:lnTo>
                  <a:pt x="3058565" y="1017534"/>
                </a:lnTo>
                <a:cubicBezTo>
                  <a:pt x="3058565" y="946274"/>
                  <a:pt x="3116332" y="888507"/>
                  <a:pt x="3187592" y="888507"/>
                </a:cubicBezTo>
                <a:lnTo>
                  <a:pt x="3187591" y="888508"/>
                </a:lnTo>
                <a:cubicBezTo>
                  <a:pt x="3258851" y="888508"/>
                  <a:pt x="3316618" y="946275"/>
                  <a:pt x="3316618" y="1017535"/>
                </a:cubicBezTo>
                <a:lnTo>
                  <a:pt x="3316618" y="1087278"/>
                </a:lnTo>
                <a:lnTo>
                  <a:pt x="3324086" y="1124271"/>
                </a:lnTo>
                <a:cubicBezTo>
                  <a:pt x="3343674" y="1170581"/>
                  <a:pt x="3389529" y="1203075"/>
                  <a:pt x="3442974" y="1203075"/>
                </a:cubicBezTo>
                <a:cubicBezTo>
                  <a:pt x="3496419" y="1203075"/>
                  <a:pt x="3542274" y="1170581"/>
                  <a:pt x="3561862" y="1124271"/>
                </a:cubicBezTo>
                <a:lnTo>
                  <a:pt x="3571625" y="1075911"/>
                </a:lnTo>
                <a:lnTo>
                  <a:pt x="3571625" y="783111"/>
                </a:lnTo>
                <a:cubicBezTo>
                  <a:pt x="3571625" y="711851"/>
                  <a:pt x="3629392" y="654084"/>
                  <a:pt x="3700652" y="654084"/>
                </a:cubicBezTo>
                <a:lnTo>
                  <a:pt x="3700651" y="654085"/>
                </a:lnTo>
                <a:cubicBezTo>
                  <a:pt x="3771911" y="654085"/>
                  <a:pt x="3829678" y="711852"/>
                  <a:pt x="3829678" y="783112"/>
                </a:cubicBezTo>
                <a:lnTo>
                  <a:pt x="3829678" y="1405848"/>
                </a:lnTo>
                <a:lnTo>
                  <a:pt x="3845908" y="1432599"/>
                </a:lnTo>
                <a:cubicBezTo>
                  <a:pt x="3869574" y="1461275"/>
                  <a:pt x="3905389" y="1479553"/>
                  <a:pt x="3945472" y="1479553"/>
                </a:cubicBezTo>
                <a:cubicBezTo>
                  <a:pt x="3981102" y="1479553"/>
                  <a:pt x="4013359" y="1465111"/>
                  <a:pt x="4036708" y="1441762"/>
                </a:cubicBezTo>
                <a:lnTo>
                  <a:pt x="4062914" y="1402893"/>
                </a:lnTo>
                <a:lnTo>
                  <a:pt x="4062914" y="1326765"/>
                </a:lnTo>
                <a:cubicBezTo>
                  <a:pt x="4062914" y="1273320"/>
                  <a:pt x="4095408" y="1227465"/>
                  <a:pt x="4141718" y="1207877"/>
                </a:cubicBezTo>
                <a:lnTo>
                  <a:pt x="4185518" y="1199035"/>
                </a:lnTo>
                <a:lnTo>
                  <a:pt x="4185518" y="1197669"/>
                </a:lnTo>
                <a:lnTo>
                  <a:pt x="4208998" y="1195302"/>
                </a:lnTo>
                <a:cubicBezTo>
                  <a:pt x="4255196" y="1185849"/>
                  <a:pt x="4292808" y="1152829"/>
                  <a:pt x="4308727" y="1109353"/>
                </a:cubicBezTo>
                <a:lnTo>
                  <a:pt x="4316928" y="1062882"/>
                </a:lnTo>
                <a:lnTo>
                  <a:pt x="4316928" y="595713"/>
                </a:lnTo>
                <a:cubicBezTo>
                  <a:pt x="4316928" y="524453"/>
                  <a:pt x="4374695" y="466686"/>
                  <a:pt x="4445955" y="466686"/>
                </a:cubicBezTo>
                <a:lnTo>
                  <a:pt x="4445954" y="466685"/>
                </a:lnTo>
                <a:cubicBezTo>
                  <a:pt x="4517214" y="466685"/>
                  <a:pt x="4574981" y="524452"/>
                  <a:pt x="4574981" y="595712"/>
                </a:cubicBezTo>
                <a:lnTo>
                  <a:pt x="4574981" y="916347"/>
                </a:lnTo>
                <a:lnTo>
                  <a:pt x="4592149" y="944642"/>
                </a:lnTo>
                <a:cubicBezTo>
                  <a:pt x="4615814" y="973318"/>
                  <a:pt x="4651628" y="991596"/>
                  <a:pt x="4691712" y="991596"/>
                </a:cubicBezTo>
                <a:cubicBezTo>
                  <a:pt x="4745157" y="991596"/>
                  <a:pt x="4791012" y="959102"/>
                  <a:pt x="4810600" y="912792"/>
                </a:cubicBezTo>
                <a:lnTo>
                  <a:pt x="4816700" y="882576"/>
                </a:lnTo>
                <a:lnTo>
                  <a:pt x="4816700" y="275141"/>
                </a:lnTo>
                <a:cubicBezTo>
                  <a:pt x="4816700" y="203881"/>
                  <a:pt x="4874467" y="146114"/>
                  <a:pt x="4945727" y="146114"/>
                </a:cubicBezTo>
                <a:lnTo>
                  <a:pt x="4945726" y="146115"/>
                </a:lnTo>
                <a:cubicBezTo>
                  <a:pt x="5016986" y="146115"/>
                  <a:pt x="5074753" y="203882"/>
                  <a:pt x="5074753" y="275142"/>
                </a:cubicBezTo>
                <a:lnTo>
                  <a:pt x="5074753" y="386500"/>
                </a:lnTo>
                <a:lnTo>
                  <a:pt x="5076579" y="395545"/>
                </a:lnTo>
                <a:cubicBezTo>
                  <a:pt x="5096167" y="441855"/>
                  <a:pt x="5142022" y="474349"/>
                  <a:pt x="5195465" y="474349"/>
                </a:cubicBezTo>
                <a:cubicBezTo>
                  <a:pt x="5248910" y="474349"/>
                  <a:pt x="5294765" y="441855"/>
                  <a:pt x="5314353" y="395545"/>
                </a:cubicBezTo>
                <a:lnTo>
                  <a:pt x="5318490" y="375052"/>
                </a:lnTo>
                <a:lnTo>
                  <a:pt x="5318490" y="129027"/>
                </a:lnTo>
                <a:cubicBezTo>
                  <a:pt x="5318490" y="57767"/>
                  <a:pt x="5376257" y="0"/>
                  <a:pt x="544751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9228650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l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6373" y="2423696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6373" y="3045132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04315499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4626882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95540325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pic>
        <p:nvPicPr>
          <p:cNvPr id="5" name="Picture 59" descr="New Macbook Silv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1971324"/>
            <a:ext cx="4470474" cy="2617674"/>
          </a:xfrm>
          <a:prstGeom prst="rect">
            <a:avLst/>
          </a:prstGeom>
        </p:spPr>
      </p:pic>
      <p:sp>
        <p:nvSpPr>
          <p:cNvPr id="6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982249" y="2162058"/>
            <a:ext cx="3411415" cy="215411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6407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-10226" y="-4001"/>
            <a:ext cx="9353304" cy="4516366"/>
          </a:xfrm>
          <a:custGeom>
            <a:avLst/>
            <a:gdLst>
              <a:gd name="connsiteX0" fmla="*/ 3667965 w 9353304"/>
              <a:gd name="connsiteY0" fmla="*/ 3780368 h 4516366"/>
              <a:gd name="connsiteX1" fmla="*/ 3665122 w 9353304"/>
              <a:gd name="connsiteY1" fmla="*/ 3781236 h 4516366"/>
              <a:gd name="connsiteX2" fmla="*/ 3665516 w 9353304"/>
              <a:gd name="connsiteY2" fmla="*/ 3781202 h 4516366"/>
              <a:gd name="connsiteX3" fmla="*/ 1906603 w 9353304"/>
              <a:gd name="connsiteY3" fmla="*/ 3435046 h 4516366"/>
              <a:gd name="connsiteX4" fmla="*/ 1903760 w 9353304"/>
              <a:gd name="connsiteY4" fmla="*/ 3435914 h 4516366"/>
              <a:gd name="connsiteX5" fmla="*/ 1904154 w 9353304"/>
              <a:gd name="connsiteY5" fmla="*/ 3435880 h 4516366"/>
              <a:gd name="connsiteX6" fmla="*/ 5145170 w 9353304"/>
              <a:gd name="connsiteY6" fmla="*/ 3313683 h 4516366"/>
              <a:gd name="connsiteX7" fmla="*/ 5147619 w 9353304"/>
              <a:gd name="connsiteY7" fmla="*/ 3314517 h 4516366"/>
              <a:gd name="connsiteX8" fmla="*/ 5148013 w 9353304"/>
              <a:gd name="connsiteY8" fmla="*/ 3314551 h 4516366"/>
              <a:gd name="connsiteX9" fmla="*/ 145219 w 9353304"/>
              <a:gd name="connsiteY9" fmla="*/ 3099418 h 4516366"/>
              <a:gd name="connsiteX10" fmla="*/ 142376 w 9353304"/>
              <a:gd name="connsiteY10" fmla="*/ 3100286 h 4516366"/>
              <a:gd name="connsiteX11" fmla="*/ 142770 w 9353304"/>
              <a:gd name="connsiteY11" fmla="*/ 3100252 h 4516366"/>
              <a:gd name="connsiteX12" fmla="*/ 1148720 w 9353304"/>
              <a:gd name="connsiteY12" fmla="*/ 2807586 h 4516366"/>
              <a:gd name="connsiteX13" fmla="*/ 1145878 w 9353304"/>
              <a:gd name="connsiteY13" fmla="*/ 2808454 h 4516366"/>
              <a:gd name="connsiteX14" fmla="*/ 1146272 w 9353304"/>
              <a:gd name="connsiteY14" fmla="*/ 2808420 h 4516366"/>
              <a:gd name="connsiteX15" fmla="*/ 7320034 w 9353304"/>
              <a:gd name="connsiteY15" fmla="*/ 1299734 h 4516366"/>
              <a:gd name="connsiteX16" fmla="*/ 7320035 w 9353304"/>
              <a:gd name="connsiteY16" fmla="*/ 1299738 h 4516366"/>
              <a:gd name="connsiteX17" fmla="*/ 7320034 w 9353304"/>
              <a:gd name="connsiteY17" fmla="*/ 3936332 h 4516366"/>
              <a:gd name="connsiteX18" fmla="*/ 7191007 w 9353304"/>
              <a:gd name="connsiteY18" fmla="*/ 4065359 h 4516366"/>
              <a:gd name="connsiteX19" fmla="*/ 7191008 w 9353304"/>
              <a:gd name="connsiteY19" fmla="*/ 4065358 h 4516366"/>
              <a:gd name="connsiteX20" fmla="*/ 7061981 w 9353304"/>
              <a:gd name="connsiteY20" fmla="*/ 3936331 h 4516366"/>
              <a:gd name="connsiteX21" fmla="*/ 7061981 w 9353304"/>
              <a:gd name="connsiteY21" fmla="*/ 1454195 h 4516366"/>
              <a:gd name="connsiteX22" fmla="*/ 7191008 w 9353304"/>
              <a:gd name="connsiteY22" fmla="*/ 1583222 h 4516366"/>
              <a:gd name="connsiteX23" fmla="*/ 7191007 w 9353304"/>
              <a:gd name="connsiteY23" fmla="*/ 1583223 h 4516366"/>
              <a:gd name="connsiteX24" fmla="*/ 7320034 w 9353304"/>
              <a:gd name="connsiteY24" fmla="*/ 1454196 h 4516366"/>
              <a:gd name="connsiteX25" fmla="*/ 3667965 w 9353304"/>
              <a:gd name="connsiteY25" fmla="*/ 1298232 h 4516366"/>
              <a:gd name="connsiteX26" fmla="*/ 3665516 w 9353304"/>
              <a:gd name="connsiteY26" fmla="*/ 1299066 h 4516366"/>
              <a:gd name="connsiteX27" fmla="*/ 3665122 w 9353304"/>
              <a:gd name="connsiteY27" fmla="*/ 1299100 h 4516366"/>
              <a:gd name="connsiteX28" fmla="*/ 7061980 w 9353304"/>
              <a:gd name="connsiteY28" fmla="*/ 1280382 h 4516366"/>
              <a:gd name="connsiteX29" fmla="*/ 7061981 w 9353304"/>
              <a:gd name="connsiteY29" fmla="*/ 1280386 h 4516366"/>
              <a:gd name="connsiteX30" fmla="*/ 7061980 w 9353304"/>
              <a:gd name="connsiteY30" fmla="*/ 3952854 h 4516366"/>
              <a:gd name="connsiteX31" fmla="*/ 7051842 w 9353304"/>
              <a:gd name="connsiteY31" fmla="*/ 3902635 h 4516366"/>
              <a:gd name="connsiteX32" fmla="*/ 6932954 w 9353304"/>
              <a:gd name="connsiteY32" fmla="*/ 3823831 h 4516366"/>
              <a:gd name="connsiteX33" fmla="*/ 6814067 w 9353304"/>
              <a:gd name="connsiteY33" fmla="*/ 3902635 h 4516366"/>
              <a:gd name="connsiteX34" fmla="*/ 6804303 w 9353304"/>
              <a:gd name="connsiteY34" fmla="*/ 3950996 h 4516366"/>
              <a:gd name="connsiteX35" fmla="*/ 6804303 w 9353304"/>
              <a:gd name="connsiteY35" fmla="*/ 4036335 h 4516366"/>
              <a:gd name="connsiteX36" fmla="*/ 6675276 w 9353304"/>
              <a:gd name="connsiteY36" fmla="*/ 4165362 h 4516366"/>
              <a:gd name="connsiteX37" fmla="*/ 6675277 w 9353304"/>
              <a:gd name="connsiteY37" fmla="*/ 4165361 h 4516366"/>
              <a:gd name="connsiteX38" fmla="*/ 6546250 w 9353304"/>
              <a:gd name="connsiteY38" fmla="*/ 4036334 h 4516366"/>
              <a:gd name="connsiteX39" fmla="*/ 6546250 w 9353304"/>
              <a:gd name="connsiteY39" fmla="*/ 1554198 h 4516366"/>
              <a:gd name="connsiteX40" fmla="*/ 6675277 w 9353304"/>
              <a:gd name="connsiteY40" fmla="*/ 1683225 h 4516366"/>
              <a:gd name="connsiteX41" fmla="*/ 6675276 w 9353304"/>
              <a:gd name="connsiteY41" fmla="*/ 1683226 h 4516366"/>
              <a:gd name="connsiteX42" fmla="*/ 6804303 w 9353304"/>
              <a:gd name="connsiteY42" fmla="*/ 1554199 h 4516366"/>
              <a:gd name="connsiteX43" fmla="*/ 6804303 w 9353304"/>
              <a:gd name="connsiteY43" fmla="*/ 1468860 h 4516366"/>
              <a:gd name="connsiteX44" fmla="*/ 6814067 w 9353304"/>
              <a:gd name="connsiteY44" fmla="*/ 1420499 h 4516366"/>
              <a:gd name="connsiteX45" fmla="*/ 6932954 w 9353304"/>
              <a:gd name="connsiteY45" fmla="*/ 1341695 h 4516366"/>
              <a:gd name="connsiteX46" fmla="*/ 7051842 w 9353304"/>
              <a:gd name="connsiteY46" fmla="*/ 1420499 h 4516366"/>
              <a:gd name="connsiteX47" fmla="*/ 7061980 w 9353304"/>
              <a:gd name="connsiteY47" fmla="*/ 1470718 h 4516366"/>
              <a:gd name="connsiteX48" fmla="*/ 1906603 w 9353304"/>
              <a:gd name="connsiteY48" fmla="*/ 952910 h 4516366"/>
              <a:gd name="connsiteX49" fmla="*/ 1904154 w 9353304"/>
              <a:gd name="connsiteY49" fmla="*/ 953744 h 4516366"/>
              <a:gd name="connsiteX50" fmla="*/ 1903760 w 9353304"/>
              <a:gd name="connsiteY50" fmla="*/ 953778 h 4516366"/>
              <a:gd name="connsiteX51" fmla="*/ 8600713 w 9353304"/>
              <a:gd name="connsiteY51" fmla="*/ 896365 h 4516366"/>
              <a:gd name="connsiteX52" fmla="*/ 8600714 w 9353304"/>
              <a:gd name="connsiteY52" fmla="*/ 896369 h 4516366"/>
              <a:gd name="connsiteX53" fmla="*/ 8600713 w 9353304"/>
              <a:gd name="connsiteY53" fmla="*/ 3568837 h 4516366"/>
              <a:gd name="connsiteX54" fmla="*/ 8590575 w 9353304"/>
              <a:gd name="connsiteY54" fmla="*/ 3518618 h 4516366"/>
              <a:gd name="connsiteX55" fmla="*/ 8471687 w 9353304"/>
              <a:gd name="connsiteY55" fmla="*/ 3439814 h 4516366"/>
              <a:gd name="connsiteX56" fmla="*/ 8352800 w 9353304"/>
              <a:gd name="connsiteY56" fmla="*/ 3518618 h 4516366"/>
              <a:gd name="connsiteX57" fmla="*/ 8343036 w 9353304"/>
              <a:gd name="connsiteY57" fmla="*/ 3566978 h 4516366"/>
              <a:gd name="connsiteX58" fmla="*/ 8343036 w 9353304"/>
              <a:gd name="connsiteY58" fmla="*/ 4153380 h 4516366"/>
              <a:gd name="connsiteX59" fmla="*/ 8214009 w 9353304"/>
              <a:gd name="connsiteY59" fmla="*/ 4282407 h 4516366"/>
              <a:gd name="connsiteX60" fmla="*/ 8214010 w 9353304"/>
              <a:gd name="connsiteY60" fmla="*/ 4282406 h 4516366"/>
              <a:gd name="connsiteX61" fmla="*/ 8084983 w 9353304"/>
              <a:gd name="connsiteY61" fmla="*/ 4153379 h 4516366"/>
              <a:gd name="connsiteX62" fmla="*/ 8084983 w 9353304"/>
              <a:gd name="connsiteY62" fmla="*/ 1671243 h 4516366"/>
              <a:gd name="connsiteX63" fmla="*/ 8214010 w 9353304"/>
              <a:gd name="connsiteY63" fmla="*/ 1800270 h 4516366"/>
              <a:gd name="connsiteX64" fmla="*/ 8214009 w 9353304"/>
              <a:gd name="connsiteY64" fmla="*/ 1800271 h 4516366"/>
              <a:gd name="connsiteX65" fmla="*/ 8343036 w 9353304"/>
              <a:gd name="connsiteY65" fmla="*/ 1671244 h 4516366"/>
              <a:gd name="connsiteX66" fmla="*/ 8343036 w 9353304"/>
              <a:gd name="connsiteY66" fmla="*/ 1084842 h 4516366"/>
              <a:gd name="connsiteX67" fmla="*/ 8352800 w 9353304"/>
              <a:gd name="connsiteY67" fmla="*/ 1036482 h 4516366"/>
              <a:gd name="connsiteX68" fmla="*/ 8471687 w 9353304"/>
              <a:gd name="connsiteY68" fmla="*/ 957678 h 4516366"/>
              <a:gd name="connsiteX69" fmla="*/ 8590575 w 9353304"/>
              <a:gd name="connsiteY69" fmla="*/ 1036482 h 4516366"/>
              <a:gd name="connsiteX70" fmla="*/ 8600713 w 9353304"/>
              <a:gd name="connsiteY70" fmla="*/ 1086701 h 4516366"/>
              <a:gd name="connsiteX71" fmla="*/ 5145170 w 9353304"/>
              <a:gd name="connsiteY71" fmla="*/ 831547 h 4516366"/>
              <a:gd name="connsiteX72" fmla="*/ 5148013 w 9353304"/>
              <a:gd name="connsiteY72" fmla="*/ 832415 h 4516366"/>
              <a:gd name="connsiteX73" fmla="*/ 5147619 w 9353304"/>
              <a:gd name="connsiteY73" fmla="*/ 832381 h 4516366"/>
              <a:gd name="connsiteX74" fmla="*/ 145219 w 9353304"/>
              <a:gd name="connsiteY74" fmla="*/ 617282 h 4516366"/>
              <a:gd name="connsiteX75" fmla="*/ 142770 w 9353304"/>
              <a:gd name="connsiteY75" fmla="*/ 618116 h 4516366"/>
              <a:gd name="connsiteX76" fmla="*/ 142376 w 9353304"/>
              <a:gd name="connsiteY76" fmla="*/ 618150 h 4516366"/>
              <a:gd name="connsiteX77" fmla="*/ 8979456 w 9353304"/>
              <a:gd name="connsiteY77" fmla="*/ 554677 h 4516366"/>
              <a:gd name="connsiteX78" fmla="*/ 9079020 w 9353304"/>
              <a:gd name="connsiteY78" fmla="*/ 601631 h 4516366"/>
              <a:gd name="connsiteX79" fmla="*/ 9095250 w 9353304"/>
              <a:gd name="connsiteY79" fmla="*/ 628382 h 4516366"/>
              <a:gd name="connsiteX80" fmla="*/ 9095250 w 9353304"/>
              <a:gd name="connsiteY80" fmla="*/ 1251118 h 4516366"/>
              <a:gd name="connsiteX81" fmla="*/ 9224277 w 9353304"/>
              <a:gd name="connsiteY81" fmla="*/ 1380145 h 4516366"/>
              <a:gd name="connsiteX82" fmla="*/ 9224276 w 9353304"/>
              <a:gd name="connsiteY82" fmla="*/ 1380146 h 4516366"/>
              <a:gd name="connsiteX83" fmla="*/ 9353303 w 9353304"/>
              <a:gd name="connsiteY83" fmla="*/ 1251119 h 4516366"/>
              <a:gd name="connsiteX84" fmla="*/ 9353303 w 9353304"/>
              <a:gd name="connsiteY84" fmla="*/ 859000 h 4516366"/>
              <a:gd name="connsiteX85" fmla="*/ 9353304 w 9353304"/>
              <a:gd name="connsiteY85" fmla="*/ 859004 h 4516366"/>
              <a:gd name="connsiteX86" fmla="*/ 9353303 w 9353304"/>
              <a:gd name="connsiteY86" fmla="*/ 3733255 h 4516366"/>
              <a:gd name="connsiteX87" fmla="*/ 9224276 w 9353304"/>
              <a:gd name="connsiteY87" fmla="*/ 3862282 h 4516366"/>
              <a:gd name="connsiteX88" fmla="*/ 9224277 w 9353304"/>
              <a:gd name="connsiteY88" fmla="*/ 3862281 h 4516366"/>
              <a:gd name="connsiteX89" fmla="*/ 9095250 w 9353304"/>
              <a:gd name="connsiteY89" fmla="*/ 3733254 h 4516366"/>
              <a:gd name="connsiteX90" fmla="*/ 9095250 w 9353304"/>
              <a:gd name="connsiteY90" fmla="*/ 3110518 h 4516366"/>
              <a:gd name="connsiteX91" fmla="*/ 9079020 w 9353304"/>
              <a:gd name="connsiteY91" fmla="*/ 3083767 h 4516366"/>
              <a:gd name="connsiteX92" fmla="*/ 8979456 w 9353304"/>
              <a:gd name="connsiteY92" fmla="*/ 3036813 h 4516366"/>
              <a:gd name="connsiteX93" fmla="*/ 8860569 w 9353304"/>
              <a:gd name="connsiteY93" fmla="*/ 3115617 h 4516366"/>
              <a:gd name="connsiteX94" fmla="*/ 8858767 w 9353304"/>
              <a:gd name="connsiteY94" fmla="*/ 3124540 h 4516366"/>
              <a:gd name="connsiteX95" fmla="*/ 8858767 w 9353304"/>
              <a:gd name="connsiteY95" fmla="*/ 3552315 h 4516366"/>
              <a:gd name="connsiteX96" fmla="*/ 8729740 w 9353304"/>
              <a:gd name="connsiteY96" fmla="*/ 3681342 h 4516366"/>
              <a:gd name="connsiteX97" fmla="*/ 8729741 w 9353304"/>
              <a:gd name="connsiteY97" fmla="*/ 3681341 h 4516366"/>
              <a:gd name="connsiteX98" fmla="*/ 8600714 w 9353304"/>
              <a:gd name="connsiteY98" fmla="*/ 3552314 h 4516366"/>
              <a:gd name="connsiteX99" fmla="*/ 8600714 w 9353304"/>
              <a:gd name="connsiteY99" fmla="*/ 1070178 h 4516366"/>
              <a:gd name="connsiteX100" fmla="*/ 8729741 w 9353304"/>
              <a:gd name="connsiteY100" fmla="*/ 1199205 h 4516366"/>
              <a:gd name="connsiteX101" fmla="*/ 8729740 w 9353304"/>
              <a:gd name="connsiteY101" fmla="*/ 1199206 h 4516366"/>
              <a:gd name="connsiteX102" fmla="*/ 8858767 w 9353304"/>
              <a:gd name="connsiteY102" fmla="*/ 1070179 h 4516366"/>
              <a:gd name="connsiteX103" fmla="*/ 8858767 w 9353304"/>
              <a:gd name="connsiteY103" fmla="*/ 642404 h 4516366"/>
              <a:gd name="connsiteX104" fmla="*/ 8860569 w 9353304"/>
              <a:gd name="connsiteY104" fmla="*/ 633481 h 4516366"/>
              <a:gd name="connsiteX105" fmla="*/ 8979456 w 9353304"/>
              <a:gd name="connsiteY105" fmla="*/ 554677 h 4516366"/>
              <a:gd name="connsiteX106" fmla="*/ 7449062 w 9353304"/>
              <a:gd name="connsiteY106" fmla="*/ 554677 h 4516366"/>
              <a:gd name="connsiteX107" fmla="*/ 7567950 w 9353304"/>
              <a:gd name="connsiteY107" fmla="*/ 633481 h 4516366"/>
              <a:gd name="connsiteX108" fmla="*/ 7575418 w 9353304"/>
              <a:gd name="connsiteY108" fmla="*/ 670474 h 4516366"/>
              <a:gd name="connsiteX109" fmla="*/ 7575418 w 9353304"/>
              <a:gd name="connsiteY109" fmla="*/ 1050826 h 4516366"/>
              <a:gd name="connsiteX110" fmla="*/ 7704445 w 9353304"/>
              <a:gd name="connsiteY110" fmla="*/ 1179853 h 4516366"/>
              <a:gd name="connsiteX111" fmla="*/ 7704444 w 9353304"/>
              <a:gd name="connsiteY111" fmla="*/ 1179854 h 4516366"/>
              <a:gd name="connsiteX112" fmla="*/ 7833471 w 9353304"/>
              <a:gd name="connsiteY112" fmla="*/ 1050827 h 4516366"/>
              <a:gd name="connsiteX113" fmla="*/ 7833471 w 9353304"/>
              <a:gd name="connsiteY113" fmla="*/ 741881 h 4516366"/>
              <a:gd name="connsiteX114" fmla="*/ 7837069 w 9353304"/>
              <a:gd name="connsiteY114" fmla="*/ 724062 h 4516366"/>
              <a:gd name="connsiteX115" fmla="*/ 7955956 w 9353304"/>
              <a:gd name="connsiteY115" fmla="*/ 645258 h 4516366"/>
              <a:gd name="connsiteX116" fmla="*/ 8074844 w 9353304"/>
              <a:gd name="connsiteY116" fmla="*/ 724062 h 4516366"/>
              <a:gd name="connsiteX117" fmla="*/ 8084982 w 9353304"/>
              <a:gd name="connsiteY117" fmla="*/ 774281 h 4516366"/>
              <a:gd name="connsiteX118" fmla="*/ 8084982 w 9353304"/>
              <a:gd name="connsiteY118" fmla="*/ 583945 h 4516366"/>
              <a:gd name="connsiteX119" fmla="*/ 8084983 w 9353304"/>
              <a:gd name="connsiteY119" fmla="*/ 583949 h 4516366"/>
              <a:gd name="connsiteX120" fmla="*/ 8084982 w 9353304"/>
              <a:gd name="connsiteY120" fmla="*/ 3256417 h 4516366"/>
              <a:gd name="connsiteX121" fmla="*/ 8074844 w 9353304"/>
              <a:gd name="connsiteY121" fmla="*/ 3206198 h 4516366"/>
              <a:gd name="connsiteX122" fmla="*/ 7955956 w 9353304"/>
              <a:gd name="connsiteY122" fmla="*/ 3127394 h 4516366"/>
              <a:gd name="connsiteX123" fmla="*/ 7837069 w 9353304"/>
              <a:gd name="connsiteY123" fmla="*/ 3206198 h 4516366"/>
              <a:gd name="connsiteX124" fmla="*/ 7833471 w 9353304"/>
              <a:gd name="connsiteY124" fmla="*/ 3224017 h 4516366"/>
              <a:gd name="connsiteX125" fmla="*/ 7833471 w 9353304"/>
              <a:gd name="connsiteY125" fmla="*/ 3532963 h 4516366"/>
              <a:gd name="connsiteX126" fmla="*/ 7704444 w 9353304"/>
              <a:gd name="connsiteY126" fmla="*/ 3661990 h 4516366"/>
              <a:gd name="connsiteX127" fmla="*/ 7704445 w 9353304"/>
              <a:gd name="connsiteY127" fmla="*/ 3661989 h 4516366"/>
              <a:gd name="connsiteX128" fmla="*/ 7575418 w 9353304"/>
              <a:gd name="connsiteY128" fmla="*/ 3532962 h 4516366"/>
              <a:gd name="connsiteX129" fmla="*/ 7575418 w 9353304"/>
              <a:gd name="connsiteY129" fmla="*/ 3152610 h 4516366"/>
              <a:gd name="connsiteX130" fmla="*/ 7567950 w 9353304"/>
              <a:gd name="connsiteY130" fmla="*/ 3115617 h 4516366"/>
              <a:gd name="connsiteX131" fmla="*/ 7449062 w 9353304"/>
              <a:gd name="connsiteY131" fmla="*/ 3036813 h 4516366"/>
              <a:gd name="connsiteX132" fmla="*/ 7320035 w 9353304"/>
              <a:gd name="connsiteY132" fmla="*/ 3165840 h 4516366"/>
              <a:gd name="connsiteX133" fmla="*/ 7320035 w 9353304"/>
              <a:gd name="connsiteY133" fmla="*/ 1299738 h 4516366"/>
              <a:gd name="connsiteX134" fmla="*/ 7320035 w 9353304"/>
              <a:gd name="connsiteY134" fmla="*/ 683704 h 4516366"/>
              <a:gd name="connsiteX135" fmla="*/ 7449062 w 9353304"/>
              <a:gd name="connsiteY135" fmla="*/ 554677 h 4516366"/>
              <a:gd name="connsiteX136" fmla="*/ 1148720 w 9353304"/>
              <a:gd name="connsiteY136" fmla="*/ 325450 h 4516366"/>
              <a:gd name="connsiteX137" fmla="*/ 1146272 w 9353304"/>
              <a:gd name="connsiteY137" fmla="*/ 326284 h 4516366"/>
              <a:gd name="connsiteX138" fmla="*/ 1145878 w 9353304"/>
              <a:gd name="connsiteY138" fmla="*/ 326318 h 4516366"/>
              <a:gd name="connsiteX139" fmla="*/ 884382 w 9353304"/>
              <a:gd name="connsiteY139" fmla="*/ 0 h 4516366"/>
              <a:gd name="connsiteX140" fmla="*/ 1003270 w 9353304"/>
              <a:gd name="connsiteY140" fmla="*/ 78804 h 4516366"/>
              <a:gd name="connsiteX141" fmla="*/ 1003501 w 9353304"/>
              <a:gd name="connsiteY141" fmla="*/ 79948 h 4516366"/>
              <a:gd name="connsiteX142" fmla="*/ 1003501 w 9353304"/>
              <a:gd name="connsiteY142" fmla="*/ 201368 h 4516366"/>
              <a:gd name="connsiteX143" fmla="*/ 1082305 w 9353304"/>
              <a:gd name="connsiteY143" fmla="*/ 320256 h 4516366"/>
              <a:gd name="connsiteX144" fmla="*/ 1126105 w 9353304"/>
              <a:gd name="connsiteY144" fmla="*/ 329098 h 4516366"/>
              <a:gd name="connsiteX145" fmla="*/ 1126105 w 9353304"/>
              <a:gd name="connsiteY145" fmla="*/ 330464 h 4516366"/>
              <a:gd name="connsiteX146" fmla="*/ 1149585 w 9353304"/>
              <a:gd name="connsiteY146" fmla="*/ 332831 h 4516366"/>
              <a:gd name="connsiteX147" fmla="*/ 1249314 w 9353304"/>
              <a:gd name="connsiteY147" fmla="*/ 418780 h 4516366"/>
              <a:gd name="connsiteX148" fmla="*/ 1257516 w 9353304"/>
              <a:gd name="connsiteY148" fmla="*/ 465251 h 4516366"/>
              <a:gd name="connsiteX149" fmla="*/ 1257516 w 9353304"/>
              <a:gd name="connsiteY149" fmla="*/ 932420 h 4516366"/>
              <a:gd name="connsiteX150" fmla="*/ 1386543 w 9353304"/>
              <a:gd name="connsiteY150" fmla="*/ 1061447 h 4516366"/>
              <a:gd name="connsiteX151" fmla="*/ 1386542 w 9353304"/>
              <a:gd name="connsiteY151" fmla="*/ 1061448 h 4516366"/>
              <a:gd name="connsiteX152" fmla="*/ 1515570 w 9353304"/>
              <a:gd name="connsiteY152" fmla="*/ 932421 h 4516366"/>
              <a:gd name="connsiteX153" fmla="*/ 1515570 w 9353304"/>
              <a:gd name="connsiteY153" fmla="*/ 668041 h 4516366"/>
              <a:gd name="connsiteX154" fmla="*/ 1517511 w 9353304"/>
              <a:gd name="connsiteY154" fmla="*/ 658421 h 4516366"/>
              <a:gd name="connsiteX155" fmla="*/ 1636399 w 9353304"/>
              <a:gd name="connsiteY155" fmla="*/ 579617 h 4516366"/>
              <a:gd name="connsiteX156" fmla="*/ 1755288 w 9353304"/>
              <a:gd name="connsiteY156" fmla="*/ 658421 h 4516366"/>
              <a:gd name="connsiteX157" fmla="*/ 1761384 w 9353304"/>
              <a:gd name="connsiteY157" fmla="*/ 688617 h 4516366"/>
              <a:gd name="connsiteX158" fmla="*/ 1761384 w 9353304"/>
              <a:gd name="connsiteY158" fmla="*/ 828828 h 4516366"/>
              <a:gd name="connsiteX159" fmla="*/ 1840188 w 9353304"/>
              <a:gd name="connsiteY159" fmla="*/ 947716 h 4516366"/>
              <a:gd name="connsiteX160" fmla="*/ 1883988 w 9353304"/>
              <a:gd name="connsiteY160" fmla="*/ 956558 h 4516366"/>
              <a:gd name="connsiteX161" fmla="*/ 1883988 w 9353304"/>
              <a:gd name="connsiteY161" fmla="*/ 957924 h 4516366"/>
              <a:gd name="connsiteX162" fmla="*/ 1907468 w 9353304"/>
              <a:gd name="connsiteY162" fmla="*/ 960291 h 4516366"/>
              <a:gd name="connsiteX163" fmla="*/ 2007197 w 9353304"/>
              <a:gd name="connsiteY163" fmla="*/ 1046240 h 4516366"/>
              <a:gd name="connsiteX164" fmla="*/ 2015397 w 9353304"/>
              <a:gd name="connsiteY164" fmla="*/ 1092711 h 4516366"/>
              <a:gd name="connsiteX165" fmla="*/ 2015397 w 9353304"/>
              <a:gd name="connsiteY165" fmla="*/ 1559880 h 4516366"/>
              <a:gd name="connsiteX166" fmla="*/ 2144425 w 9353304"/>
              <a:gd name="connsiteY166" fmla="*/ 1688907 h 4516366"/>
              <a:gd name="connsiteX167" fmla="*/ 2144424 w 9353304"/>
              <a:gd name="connsiteY167" fmla="*/ 1688908 h 4516366"/>
              <a:gd name="connsiteX168" fmla="*/ 2273451 w 9353304"/>
              <a:gd name="connsiteY168" fmla="*/ 1559881 h 4516366"/>
              <a:gd name="connsiteX169" fmla="*/ 2273451 w 9353304"/>
              <a:gd name="connsiteY169" fmla="*/ 1387955 h 4516366"/>
              <a:gd name="connsiteX170" fmla="*/ 2277495 w 9353304"/>
              <a:gd name="connsiteY170" fmla="*/ 1365040 h 4516366"/>
              <a:gd name="connsiteX171" fmla="*/ 2377224 w 9353304"/>
              <a:gd name="connsiteY171" fmla="*/ 1279091 h 4516366"/>
              <a:gd name="connsiteX172" fmla="*/ 2400704 w 9353304"/>
              <a:gd name="connsiteY172" fmla="*/ 1276724 h 4516366"/>
              <a:gd name="connsiteX173" fmla="*/ 2400704 w 9353304"/>
              <a:gd name="connsiteY173" fmla="*/ 1275986 h 4516366"/>
              <a:gd name="connsiteX174" fmla="*/ 2448773 w 9353304"/>
              <a:gd name="connsiteY174" fmla="*/ 1266282 h 4516366"/>
              <a:gd name="connsiteX175" fmla="*/ 2527576 w 9353304"/>
              <a:gd name="connsiteY175" fmla="*/ 1147394 h 4516366"/>
              <a:gd name="connsiteX176" fmla="*/ 2527576 w 9353304"/>
              <a:gd name="connsiteY176" fmla="*/ 1021827 h 4516366"/>
              <a:gd name="connsiteX177" fmla="*/ 2549364 w 9353304"/>
              <a:gd name="connsiteY177" fmla="*/ 983850 h 4516366"/>
              <a:gd name="connsiteX178" fmla="*/ 2626428 w 9353304"/>
              <a:gd name="connsiteY178" fmla="*/ 937406 h 4516366"/>
              <a:gd name="connsiteX179" fmla="*/ 2649908 w 9353304"/>
              <a:gd name="connsiteY179" fmla="*/ 935039 h 4516366"/>
              <a:gd name="connsiteX180" fmla="*/ 2649908 w 9353304"/>
              <a:gd name="connsiteY180" fmla="*/ 934301 h 4516366"/>
              <a:gd name="connsiteX181" fmla="*/ 2697978 w 9353304"/>
              <a:gd name="connsiteY181" fmla="*/ 924597 h 4516366"/>
              <a:gd name="connsiteX182" fmla="*/ 2776780 w 9353304"/>
              <a:gd name="connsiteY182" fmla="*/ 805709 h 4516366"/>
              <a:gd name="connsiteX183" fmla="*/ 2776781 w 9353304"/>
              <a:gd name="connsiteY183" fmla="*/ 660766 h 4516366"/>
              <a:gd name="connsiteX184" fmla="*/ 2777254 w 9353304"/>
              <a:gd name="connsiteY184" fmla="*/ 658421 h 4516366"/>
              <a:gd name="connsiteX185" fmla="*/ 2896141 w 9353304"/>
              <a:gd name="connsiteY185" fmla="*/ 579617 h 4516366"/>
              <a:gd name="connsiteX186" fmla="*/ 3015030 w 9353304"/>
              <a:gd name="connsiteY186" fmla="*/ 658421 h 4516366"/>
              <a:gd name="connsiteX187" fmla="*/ 3020250 w 9353304"/>
              <a:gd name="connsiteY187" fmla="*/ 684282 h 4516366"/>
              <a:gd name="connsiteX188" fmla="*/ 3020250 w 9353304"/>
              <a:gd name="connsiteY188" fmla="*/ 1323655 h 4516366"/>
              <a:gd name="connsiteX189" fmla="*/ 3149278 w 9353304"/>
              <a:gd name="connsiteY189" fmla="*/ 1452682 h 4516366"/>
              <a:gd name="connsiteX190" fmla="*/ 3149277 w 9353304"/>
              <a:gd name="connsiteY190" fmla="*/ 1452683 h 4516366"/>
              <a:gd name="connsiteX191" fmla="*/ 3278304 w 9353304"/>
              <a:gd name="connsiteY191" fmla="*/ 1323656 h 4516366"/>
              <a:gd name="connsiteX192" fmla="*/ 3278304 w 9353304"/>
              <a:gd name="connsiteY192" fmla="*/ 1102220 h 4516366"/>
              <a:gd name="connsiteX193" fmla="*/ 3279457 w 9353304"/>
              <a:gd name="connsiteY193" fmla="*/ 1096508 h 4516366"/>
              <a:gd name="connsiteX194" fmla="*/ 3398344 w 9353304"/>
              <a:gd name="connsiteY194" fmla="*/ 1017704 h 4516366"/>
              <a:gd name="connsiteX195" fmla="*/ 3517232 w 9353304"/>
              <a:gd name="connsiteY195" fmla="*/ 1096508 h 4516366"/>
              <a:gd name="connsiteX196" fmla="*/ 3522746 w 9353304"/>
              <a:gd name="connsiteY196" fmla="*/ 1123820 h 4516366"/>
              <a:gd name="connsiteX197" fmla="*/ 3522746 w 9353304"/>
              <a:gd name="connsiteY197" fmla="*/ 1174150 h 4516366"/>
              <a:gd name="connsiteX198" fmla="*/ 3601550 w 9353304"/>
              <a:gd name="connsiteY198" fmla="*/ 1293038 h 4516366"/>
              <a:gd name="connsiteX199" fmla="*/ 3645350 w 9353304"/>
              <a:gd name="connsiteY199" fmla="*/ 1301880 h 4516366"/>
              <a:gd name="connsiteX200" fmla="*/ 3645350 w 9353304"/>
              <a:gd name="connsiteY200" fmla="*/ 1303246 h 4516366"/>
              <a:gd name="connsiteX201" fmla="*/ 3668830 w 9353304"/>
              <a:gd name="connsiteY201" fmla="*/ 1305613 h 4516366"/>
              <a:gd name="connsiteX202" fmla="*/ 3768559 w 9353304"/>
              <a:gd name="connsiteY202" fmla="*/ 1391562 h 4516366"/>
              <a:gd name="connsiteX203" fmla="*/ 3776760 w 9353304"/>
              <a:gd name="connsiteY203" fmla="*/ 1438033 h 4516366"/>
              <a:gd name="connsiteX204" fmla="*/ 3776760 w 9353304"/>
              <a:gd name="connsiteY204" fmla="*/ 1905202 h 4516366"/>
              <a:gd name="connsiteX205" fmla="*/ 3905787 w 9353304"/>
              <a:gd name="connsiteY205" fmla="*/ 2034229 h 4516366"/>
              <a:gd name="connsiteX206" fmla="*/ 3905786 w 9353304"/>
              <a:gd name="connsiteY206" fmla="*/ 2034230 h 4516366"/>
              <a:gd name="connsiteX207" fmla="*/ 4034813 w 9353304"/>
              <a:gd name="connsiteY207" fmla="*/ 1905203 h 4516366"/>
              <a:gd name="connsiteX208" fmla="*/ 4034813 w 9353304"/>
              <a:gd name="connsiteY208" fmla="*/ 1659178 h 4516366"/>
              <a:gd name="connsiteX209" fmla="*/ 4038951 w 9353304"/>
              <a:gd name="connsiteY209" fmla="*/ 1638685 h 4516366"/>
              <a:gd name="connsiteX210" fmla="*/ 4157838 w 9353304"/>
              <a:gd name="connsiteY210" fmla="*/ 1559881 h 4516366"/>
              <a:gd name="connsiteX211" fmla="*/ 4276724 w 9353304"/>
              <a:gd name="connsiteY211" fmla="*/ 1638685 h 4516366"/>
              <a:gd name="connsiteX212" fmla="*/ 4278550 w 9353304"/>
              <a:gd name="connsiteY212" fmla="*/ 1647730 h 4516366"/>
              <a:gd name="connsiteX213" fmla="*/ 4278550 w 9353304"/>
              <a:gd name="connsiteY213" fmla="*/ 1759088 h 4516366"/>
              <a:gd name="connsiteX214" fmla="*/ 4407577 w 9353304"/>
              <a:gd name="connsiteY214" fmla="*/ 1888115 h 4516366"/>
              <a:gd name="connsiteX215" fmla="*/ 4407576 w 9353304"/>
              <a:gd name="connsiteY215" fmla="*/ 1888116 h 4516366"/>
              <a:gd name="connsiteX216" fmla="*/ 4536603 w 9353304"/>
              <a:gd name="connsiteY216" fmla="*/ 1759089 h 4516366"/>
              <a:gd name="connsiteX217" fmla="*/ 4536603 w 9353304"/>
              <a:gd name="connsiteY217" fmla="*/ 1151654 h 4516366"/>
              <a:gd name="connsiteX218" fmla="*/ 4542703 w 9353304"/>
              <a:gd name="connsiteY218" fmla="*/ 1121438 h 4516366"/>
              <a:gd name="connsiteX219" fmla="*/ 4661591 w 9353304"/>
              <a:gd name="connsiteY219" fmla="*/ 1042634 h 4516366"/>
              <a:gd name="connsiteX220" fmla="*/ 4761155 w 9353304"/>
              <a:gd name="connsiteY220" fmla="*/ 1089588 h 4516366"/>
              <a:gd name="connsiteX221" fmla="*/ 4778322 w 9353304"/>
              <a:gd name="connsiteY221" fmla="*/ 1117883 h 4516366"/>
              <a:gd name="connsiteX222" fmla="*/ 4778322 w 9353304"/>
              <a:gd name="connsiteY222" fmla="*/ 1438518 h 4516366"/>
              <a:gd name="connsiteX223" fmla="*/ 4907349 w 9353304"/>
              <a:gd name="connsiteY223" fmla="*/ 1567545 h 4516366"/>
              <a:gd name="connsiteX224" fmla="*/ 4907348 w 9353304"/>
              <a:gd name="connsiteY224" fmla="*/ 1567544 h 4516366"/>
              <a:gd name="connsiteX225" fmla="*/ 5036375 w 9353304"/>
              <a:gd name="connsiteY225" fmla="*/ 1438517 h 4516366"/>
              <a:gd name="connsiteX226" fmla="*/ 5036375 w 9353304"/>
              <a:gd name="connsiteY226" fmla="*/ 971348 h 4516366"/>
              <a:gd name="connsiteX227" fmla="*/ 5044576 w 9353304"/>
              <a:gd name="connsiteY227" fmla="*/ 924877 h 4516366"/>
              <a:gd name="connsiteX228" fmla="*/ 5144305 w 9353304"/>
              <a:gd name="connsiteY228" fmla="*/ 838928 h 4516366"/>
              <a:gd name="connsiteX229" fmla="*/ 5167785 w 9353304"/>
              <a:gd name="connsiteY229" fmla="*/ 836561 h 4516366"/>
              <a:gd name="connsiteX230" fmla="*/ 5167785 w 9353304"/>
              <a:gd name="connsiteY230" fmla="*/ 835195 h 4516366"/>
              <a:gd name="connsiteX231" fmla="*/ 5211585 w 9353304"/>
              <a:gd name="connsiteY231" fmla="*/ 826353 h 4516366"/>
              <a:gd name="connsiteX232" fmla="*/ 5290389 w 9353304"/>
              <a:gd name="connsiteY232" fmla="*/ 707465 h 4516366"/>
              <a:gd name="connsiteX233" fmla="*/ 5290389 w 9353304"/>
              <a:gd name="connsiteY233" fmla="*/ 631337 h 4516366"/>
              <a:gd name="connsiteX234" fmla="*/ 5316595 w 9353304"/>
              <a:gd name="connsiteY234" fmla="*/ 592468 h 4516366"/>
              <a:gd name="connsiteX235" fmla="*/ 5407831 w 9353304"/>
              <a:gd name="connsiteY235" fmla="*/ 554677 h 4516366"/>
              <a:gd name="connsiteX236" fmla="*/ 5507394 w 9353304"/>
              <a:gd name="connsiteY236" fmla="*/ 601631 h 4516366"/>
              <a:gd name="connsiteX237" fmla="*/ 5523625 w 9353304"/>
              <a:gd name="connsiteY237" fmla="*/ 628382 h 4516366"/>
              <a:gd name="connsiteX238" fmla="*/ 5523625 w 9353304"/>
              <a:gd name="connsiteY238" fmla="*/ 1251118 h 4516366"/>
              <a:gd name="connsiteX239" fmla="*/ 5652652 w 9353304"/>
              <a:gd name="connsiteY239" fmla="*/ 1380145 h 4516366"/>
              <a:gd name="connsiteX240" fmla="*/ 5652651 w 9353304"/>
              <a:gd name="connsiteY240" fmla="*/ 1380146 h 4516366"/>
              <a:gd name="connsiteX241" fmla="*/ 5781678 w 9353304"/>
              <a:gd name="connsiteY241" fmla="*/ 1251119 h 4516366"/>
              <a:gd name="connsiteX242" fmla="*/ 5781678 w 9353304"/>
              <a:gd name="connsiteY242" fmla="*/ 958319 h 4516366"/>
              <a:gd name="connsiteX243" fmla="*/ 5791441 w 9353304"/>
              <a:gd name="connsiteY243" fmla="*/ 909959 h 4516366"/>
              <a:gd name="connsiteX244" fmla="*/ 5910329 w 9353304"/>
              <a:gd name="connsiteY244" fmla="*/ 831155 h 4516366"/>
              <a:gd name="connsiteX245" fmla="*/ 6029217 w 9353304"/>
              <a:gd name="connsiteY245" fmla="*/ 909959 h 4516366"/>
              <a:gd name="connsiteX246" fmla="*/ 6036685 w 9353304"/>
              <a:gd name="connsiteY246" fmla="*/ 946952 h 4516366"/>
              <a:gd name="connsiteX247" fmla="*/ 6036685 w 9353304"/>
              <a:gd name="connsiteY247" fmla="*/ 1016695 h 4516366"/>
              <a:gd name="connsiteX248" fmla="*/ 6039356 w 9353304"/>
              <a:gd name="connsiteY248" fmla="*/ 1029925 h 4516366"/>
              <a:gd name="connsiteX249" fmla="*/ 6039356 w 9353304"/>
              <a:gd name="connsiteY249" fmla="*/ 1088389 h 4516366"/>
              <a:gd name="connsiteX250" fmla="*/ 6045258 w 9353304"/>
              <a:gd name="connsiteY250" fmla="*/ 1059156 h 4516366"/>
              <a:gd name="connsiteX251" fmla="*/ 6046825 w 9353304"/>
              <a:gd name="connsiteY251" fmla="*/ 1066918 h 4516366"/>
              <a:gd name="connsiteX252" fmla="*/ 6165712 w 9353304"/>
              <a:gd name="connsiteY252" fmla="*/ 1145722 h 4516366"/>
              <a:gd name="connsiteX253" fmla="*/ 6165711 w 9353304"/>
              <a:gd name="connsiteY253" fmla="*/ 1145723 h 4516366"/>
              <a:gd name="connsiteX254" fmla="*/ 6284599 w 9353304"/>
              <a:gd name="connsiteY254" fmla="*/ 1066919 h 4516366"/>
              <a:gd name="connsiteX255" fmla="*/ 6286167 w 9353304"/>
              <a:gd name="connsiteY255" fmla="*/ 1059154 h 4516366"/>
              <a:gd name="connsiteX256" fmla="*/ 6288196 w 9353304"/>
              <a:gd name="connsiteY256" fmla="*/ 1069209 h 4516366"/>
              <a:gd name="connsiteX257" fmla="*/ 6288196 w 9353304"/>
              <a:gd name="connsiteY257" fmla="*/ 1049101 h 4516366"/>
              <a:gd name="connsiteX258" fmla="*/ 6294738 w 9353304"/>
              <a:gd name="connsiteY258" fmla="*/ 1016696 h 4516366"/>
              <a:gd name="connsiteX259" fmla="*/ 6294738 w 9353304"/>
              <a:gd name="connsiteY259" fmla="*/ 927778 h 4516366"/>
              <a:gd name="connsiteX260" fmla="*/ 6298336 w 9353304"/>
              <a:gd name="connsiteY260" fmla="*/ 909959 h 4516366"/>
              <a:gd name="connsiteX261" fmla="*/ 6417223 w 9353304"/>
              <a:gd name="connsiteY261" fmla="*/ 831155 h 4516366"/>
              <a:gd name="connsiteX262" fmla="*/ 6536111 w 9353304"/>
              <a:gd name="connsiteY262" fmla="*/ 909959 h 4516366"/>
              <a:gd name="connsiteX263" fmla="*/ 6546249 w 9353304"/>
              <a:gd name="connsiteY263" fmla="*/ 960178 h 4516366"/>
              <a:gd name="connsiteX264" fmla="*/ 6546249 w 9353304"/>
              <a:gd name="connsiteY264" fmla="*/ 769842 h 4516366"/>
              <a:gd name="connsiteX265" fmla="*/ 6546250 w 9353304"/>
              <a:gd name="connsiteY265" fmla="*/ 769846 h 4516366"/>
              <a:gd name="connsiteX266" fmla="*/ 6546249 w 9353304"/>
              <a:gd name="connsiteY266" fmla="*/ 3442314 h 4516366"/>
              <a:gd name="connsiteX267" fmla="*/ 6536111 w 9353304"/>
              <a:gd name="connsiteY267" fmla="*/ 3392095 h 4516366"/>
              <a:gd name="connsiteX268" fmla="*/ 6417223 w 9353304"/>
              <a:gd name="connsiteY268" fmla="*/ 3313291 h 4516366"/>
              <a:gd name="connsiteX269" fmla="*/ 6298336 w 9353304"/>
              <a:gd name="connsiteY269" fmla="*/ 3392095 h 4516366"/>
              <a:gd name="connsiteX270" fmla="*/ 6294738 w 9353304"/>
              <a:gd name="connsiteY270" fmla="*/ 3409914 h 4516366"/>
              <a:gd name="connsiteX271" fmla="*/ 6294738 w 9353304"/>
              <a:gd name="connsiteY271" fmla="*/ 3498832 h 4516366"/>
              <a:gd name="connsiteX272" fmla="*/ 6165711 w 9353304"/>
              <a:gd name="connsiteY272" fmla="*/ 3627859 h 4516366"/>
              <a:gd name="connsiteX273" fmla="*/ 6165712 w 9353304"/>
              <a:gd name="connsiteY273" fmla="*/ 3627858 h 4516366"/>
              <a:gd name="connsiteX274" fmla="*/ 6036685 w 9353304"/>
              <a:gd name="connsiteY274" fmla="*/ 3498831 h 4516366"/>
              <a:gd name="connsiteX275" fmla="*/ 6036685 w 9353304"/>
              <a:gd name="connsiteY275" fmla="*/ 3429088 h 4516366"/>
              <a:gd name="connsiteX276" fmla="*/ 6029217 w 9353304"/>
              <a:gd name="connsiteY276" fmla="*/ 3392095 h 4516366"/>
              <a:gd name="connsiteX277" fmla="*/ 5910329 w 9353304"/>
              <a:gd name="connsiteY277" fmla="*/ 3313291 h 4516366"/>
              <a:gd name="connsiteX278" fmla="*/ 5791441 w 9353304"/>
              <a:gd name="connsiteY278" fmla="*/ 3392095 h 4516366"/>
              <a:gd name="connsiteX279" fmla="*/ 5781678 w 9353304"/>
              <a:gd name="connsiteY279" fmla="*/ 3440455 h 4516366"/>
              <a:gd name="connsiteX280" fmla="*/ 5781678 w 9353304"/>
              <a:gd name="connsiteY280" fmla="*/ 3733255 h 4516366"/>
              <a:gd name="connsiteX281" fmla="*/ 5652651 w 9353304"/>
              <a:gd name="connsiteY281" fmla="*/ 3862282 h 4516366"/>
              <a:gd name="connsiteX282" fmla="*/ 5652652 w 9353304"/>
              <a:gd name="connsiteY282" fmla="*/ 3862281 h 4516366"/>
              <a:gd name="connsiteX283" fmla="*/ 5523625 w 9353304"/>
              <a:gd name="connsiteY283" fmla="*/ 3733254 h 4516366"/>
              <a:gd name="connsiteX284" fmla="*/ 5523625 w 9353304"/>
              <a:gd name="connsiteY284" fmla="*/ 3110518 h 4516366"/>
              <a:gd name="connsiteX285" fmla="*/ 5507394 w 9353304"/>
              <a:gd name="connsiteY285" fmla="*/ 3083767 h 4516366"/>
              <a:gd name="connsiteX286" fmla="*/ 5407831 w 9353304"/>
              <a:gd name="connsiteY286" fmla="*/ 3036813 h 4516366"/>
              <a:gd name="connsiteX287" fmla="*/ 5316595 w 9353304"/>
              <a:gd name="connsiteY287" fmla="*/ 3074604 h 4516366"/>
              <a:gd name="connsiteX288" fmla="*/ 5290389 w 9353304"/>
              <a:gd name="connsiteY288" fmla="*/ 3113473 h 4516366"/>
              <a:gd name="connsiteX289" fmla="*/ 5290389 w 9353304"/>
              <a:gd name="connsiteY289" fmla="*/ 3189601 h 4516366"/>
              <a:gd name="connsiteX290" fmla="*/ 5211585 w 9353304"/>
              <a:gd name="connsiteY290" fmla="*/ 3308489 h 4516366"/>
              <a:gd name="connsiteX291" fmla="*/ 5167785 w 9353304"/>
              <a:gd name="connsiteY291" fmla="*/ 3317331 h 4516366"/>
              <a:gd name="connsiteX292" fmla="*/ 5167785 w 9353304"/>
              <a:gd name="connsiteY292" fmla="*/ 3318697 h 4516366"/>
              <a:gd name="connsiteX293" fmla="*/ 5144305 w 9353304"/>
              <a:gd name="connsiteY293" fmla="*/ 3321064 h 4516366"/>
              <a:gd name="connsiteX294" fmla="*/ 5044576 w 9353304"/>
              <a:gd name="connsiteY294" fmla="*/ 3407013 h 4516366"/>
              <a:gd name="connsiteX295" fmla="*/ 5036375 w 9353304"/>
              <a:gd name="connsiteY295" fmla="*/ 3453484 h 4516366"/>
              <a:gd name="connsiteX296" fmla="*/ 5036375 w 9353304"/>
              <a:gd name="connsiteY296" fmla="*/ 3920653 h 4516366"/>
              <a:gd name="connsiteX297" fmla="*/ 4907348 w 9353304"/>
              <a:gd name="connsiteY297" fmla="*/ 4049680 h 4516366"/>
              <a:gd name="connsiteX298" fmla="*/ 4907349 w 9353304"/>
              <a:gd name="connsiteY298" fmla="*/ 4049681 h 4516366"/>
              <a:gd name="connsiteX299" fmla="*/ 4778322 w 9353304"/>
              <a:gd name="connsiteY299" fmla="*/ 3920654 h 4516366"/>
              <a:gd name="connsiteX300" fmla="*/ 4778322 w 9353304"/>
              <a:gd name="connsiteY300" fmla="*/ 3600019 h 4516366"/>
              <a:gd name="connsiteX301" fmla="*/ 4761155 w 9353304"/>
              <a:gd name="connsiteY301" fmla="*/ 3571724 h 4516366"/>
              <a:gd name="connsiteX302" fmla="*/ 4661591 w 9353304"/>
              <a:gd name="connsiteY302" fmla="*/ 3524770 h 4516366"/>
              <a:gd name="connsiteX303" fmla="*/ 4542703 w 9353304"/>
              <a:gd name="connsiteY303" fmla="*/ 3603574 h 4516366"/>
              <a:gd name="connsiteX304" fmla="*/ 4536603 w 9353304"/>
              <a:gd name="connsiteY304" fmla="*/ 3633790 h 4516366"/>
              <a:gd name="connsiteX305" fmla="*/ 4536603 w 9353304"/>
              <a:gd name="connsiteY305" fmla="*/ 4241225 h 4516366"/>
              <a:gd name="connsiteX306" fmla="*/ 4407576 w 9353304"/>
              <a:gd name="connsiteY306" fmla="*/ 4370252 h 4516366"/>
              <a:gd name="connsiteX307" fmla="*/ 4407577 w 9353304"/>
              <a:gd name="connsiteY307" fmla="*/ 4370251 h 4516366"/>
              <a:gd name="connsiteX308" fmla="*/ 4278550 w 9353304"/>
              <a:gd name="connsiteY308" fmla="*/ 4241224 h 4516366"/>
              <a:gd name="connsiteX309" fmla="*/ 4278550 w 9353304"/>
              <a:gd name="connsiteY309" fmla="*/ 4129866 h 4516366"/>
              <a:gd name="connsiteX310" fmla="*/ 4276724 w 9353304"/>
              <a:gd name="connsiteY310" fmla="*/ 4120821 h 4516366"/>
              <a:gd name="connsiteX311" fmla="*/ 4157838 w 9353304"/>
              <a:gd name="connsiteY311" fmla="*/ 4042017 h 4516366"/>
              <a:gd name="connsiteX312" fmla="*/ 4038951 w 9353304"/>
              <a:gd name="connsiteY312" fmla="*/ 4120821 h 4516366"/>
              <a:gd name="connsiteX313" fmla="*/ 4034813 w 9353304"/>
              <a:gd name="connsiteY313" fmla="*/ 4141314 h 4516366"/>
              <a:gd name="connsiteX314" fmla="*/ 4034813 w 9353304"/>
              <a:gd name="connsiteY314" fmla="*/ 4387339 h 4516366"/>
              <a:gd name="connsiteX315" fmla="*/ 3905786 w 9353304"/>
              <a:gd name="connsiteY315" fmla="*/ 4516366 h 4516366"/>
              <a:gd name="connsiteX316" fmla="*/ 3905787 w 9353304"/>
              <a:gd name="connsiteY316" fmla="*/ 4516365 h 4516366"/>
              <a:gd name="connsiteX317" fmla="*/ 3776760 w 9353304"/>
              <a:gd name="connsiteY317" fmla="*/ 4387338 h 4516366"/>
              <a:gd name="connsiteX318" fmla="*/ 3776760 w 9353304"/>
              <a:gd name="connsiteY318" fmla="*/ 3920169 h 4516366"/>
              <a:gd name="connsiteX319" fmla="*/ 3768559 w 9353304"/>
              <a:gd name="connsiteY319" fmla="*/ 3873698 h 4516366"/>
              <a:gd name="connsiteX320" fmla="*/ 3668830 w 9353304"/>
              <a:gd name="connsiteY320" fmla="*/ 3787749 h 4516366"/>
              <a:gd name="connsiteX321" fmla="*/ 3645350 w 9353304"/>
              <a:gd name="connsiteY321" fmla="*/ 3785382 h 4516366"/>
              <a:gd name="connsiteX322" fmla="*/ 3645350 w 9353304"/>
              <a:gd name="connsiteY322" fmla="*/ 3784016 h 4516366"/>
              <a:gd name="connsiteX323" fmla="*/ 3601550 w 9353304"/>
              <a:gd name="connsiteY323" fmla="*/ 3775174 h 4516366"/>
              <a:gd name="connsiteX324" fmla="*/ 3522746 w 9353304"/>
              <a:gd name="connsiteY324" fmla="*/ 3656286 h 4516366"/>
              <a:gd name="connsiteX325" fmla="*/ 3522746 w 9353304"/>
              <a:gd name="connsiteY325" fmla="*/ 3605956 h 4516366"/>
              <a:gd name="connsiteX326" fmla="*/ 3517232 w 9353304"/>
              <a:gd name="connsiteY326" fmla="*/ 3578644 h 4516366"/>
              <a:gd name="connsiteX327" fmla="*/ 3398344 w 9353304"/>
              <a:gd name="connsiteY327" fmla="*/ 3499840 h 4516366"/>
              <a:gd name="connsiteX328" fmla="*/ 3279457 w 9353304"/>
              <a:gd name="connsiteY328" fmla="*/ 3578644 h 4516366"/>
              <a:gd name="connsiteX329" fmla="*/ 3278304 w 9353304"/>
              <a:gd name="connsiteY329" fmla="*/ 3584356 h 4516366"/>
              <a:gd name="connsiteX330" fmla="*/ 3278304 w 9353304"/>
              <a:gd name="connsiteY330" fmla="*/ 3805792 h 4516366"/>
              <a:gd name="connsiteX331" fmla="*/ 3149277 w 9353304"/>
              <a:gd name="connsiteY331" fmla="*/ 3934819 h 4516366"/>
              <a:gd name="connsiteX332" fmla="*/ 3149278 w 9353304"/>
              <a:gd name="connsiteY332" fmla="*/ 3934818 h 4516366"/>
              <a:gd name="connsiteX333" fmla="*/ 3020250 w 9353304"/>
              <a:gd name="connsiteY333" fmla="*/ 3805791 h 4516366"/>
              <a:gd name="connsiteX334" fmla="*/ 3020250 w 9353304"/>
              <a:gd name="connsiteY334" fmla="*/ 3166418 h 4516366"/>
              <a:gd name="connsiteX335" fmla="*/ 3015030 w 9353304"/>
              <a:gd name="connsiteY335" fmla="*/ 3140557 h 4516366"/>
              <a:gd name="connsiteX336" fmla="*/ 2896141 w 9353304"/>
              <a:gd name="connsiteY336" fmla="*/ 3061753 h 4516366"/>
              <a:gd name="connsiteX337" fmla="*/ 2777254 w 9353304"/>
              <a:gd name="connsiteY337" fmla="*/ 3140557 h 4516366"/>
              <a:gd name="connsiteX338" fmla="*/ 2776781 w 9353304"/>
              <a:gd name="connsiteY338" fmla="*/ 3142902 h 4516366"/>
              <a:gd name="connsiteX339" fmla="*/ 2776780 w 9353304"/>
              <a:gd name="connsiteY339" fmla="*/ 3287845 h 4516366"/>
              <a:gd name="connsiteX340" fmla="*/ 2697978 w 9353304"/>
              <a:gd name="connsiteY340" fmla="*/ 3406733 h 4516366"/>
              <a:gd name="connsiteX341" fmla="*/ 2649908 w 9353304"/>
              <a:gd name="connsiteY341" fmla="*/ 3416437 h 4516366"/>
              <a:gd name="connsiteX342" fmla="*/ 2649908 w 9353304"/>
              <a:gd name="connsiteY342" fmla="*/ 3417175 h 4516366"/>
              <a:gd name="connsiteX343" fmla="*/ 2626428 w 9353304"/>
              <a:gd name="connsiteY343" fmla="*/ 3419542 h 4516366"/>
              <a:gd name="connsiteX344" fmla="*/ 2549364 w 9353304"/>
              <a:gd name="connsiteY344" fmla="*/ 3465986 h 4516366"/>
              <a:gd name="connsiteX345" fmla="*/ 2527576 w 9353304"/>
              <a:gd name="connsiteY345" fmla="*/ 3503963 h 4516366"/>
              <a:gd name="connsiteX346" fmla="*/ 2527576 w 9353304"/>
              <a:gd name="connsiteY346" fmla="*/ 3629530 h 4516366"/>
              <a:gd name="connsiteX347" fmla="*/ 2448773 w 9353304"/>
              <a:gd name="connsiteY347" fmla="*/ 3748418 h 4516366"/>
              <a:gd name="connsiteX348" fmla="*/ 2400704 w 9353304"/>
              <a:gd name="connsiteY348" fmla="*/ 3758122 h 4516366"/>
              <a:gd name="connsiteX349" fmla="*/ 2400704 w 9353304"/>
              <a:gd name="connsiteY349" fmla="*/ 3758860 h 4516366"/>
              <a:gd name="connsiteX350" fmla="*/ 2377224 w 9353304"/>
              <a:gd name="connsiteY350" fmla="*/ 3761227 h 4516366"/>
              <a:gd name="connsiteX351" fmla="*/ 2277495 w 9353304"/>
              <a:gd name="connsiteY351" fmla="*/ 3847176 h 4516366"/>
              <a:gd name="connsiteX352" fmla="*/ 2273451 w 9353304"/>
              <a:gd name="connsiteY352" fmla="*/ 3870091 h 4516366"/>
              <a:gd name="connsiteX353" fmla="*/ 2273451 w 9353304"/>
              <a:gd name="connsiteY353" fmla="*/ 4042017 h 4516366"/>
              <a:gd name="connsiteX354" fmla="*/ 2144424 w 9353304"/>
              <a:gd name="connsiteY354" fmla="*/ 4171044 h 4516366"/>
              <a:gd name="connsiteX355" fmla="*/ 2144425 w 9353304"/>
              <a:gd name="connsiteY355" fmla="*/ 4171043 h 4516366"/>
              <a:gd name="connsiteX356" fmla="*/ 2015397 w 9353304"/>
              <a:gd name="connsiteY356" fmla="*/ 4042016 h 4516366"/>
              <a:gd name="connsiteX357" fmla="*/ 2015397 w 9353304"/>
              <a:gd name="connsiteY357" fmla="*/ 3574847 h 4516366"/>
              <a:gd name="connsiteX358" fmla="*/ 2007197 w 9353304"/>
              <a:gd name="connsiteY358" fmla="*/ 3528376 h 4516366"/>
              <a:gd name="connsiteX359" fmla="*/ 1907468 w 9353304"/>
              <a:gd name="connsiteY359" fmla="*/ 3442427 h 4516366"/>
              <a:gd name="connsiteX360" fmla="*/ 1883988 w 9353304"/>
              <a:gd name="connsiteY360" fmla="*/ 3440060 h 4516366"/>
              <a:gd name="connsiteX361" fmla="*/ 1883988 w 9353304"/>
              <a:gd name="connsiteY361" fmla="*/ 3438694 h 4516366"/>
              <a:gd name="connsiteX362" fmla="*/ 1840188 w 9353304"/>
              <a:gd name="connsiteY362" fmla="*/ 3429852 h 4516366"/>
              <a:gd name="connsiteX363" fmla="*/ 1761384 w 9353304"/>
              <a:gd name="connsiteY363" fmla="*/ 3310964 h 4516366"/>
              <a:gd name="connsiteX364" fmla="*/ 1761384 w 9353304"/>
              <a:gd name="connsiteY364" fmla="*/ 3170753 h 4516366"/>
              <a:gd name="connsiteX365" fmla="*/ 1755288 w 9353304"/>
              <a:gd name="connsiteY365" fmla="*/ 3140557 h 4516366"/>
              <a:gd name="connsiteX366" fmla="*/ 1636399 w 9353304"/>
              <a:gd name="connsiteY366" fmla="*/ 3061753 h 4516366"/>
              <a:gd name="connsiteX367" fmla="*/ 1517511 w 9353304"/>
              <a:gd name="connsiteY367" fmla="*/ 3140557 h 4516366"/>
              <a:gd name="connsiteX368" fmla="*/ 1515570 w 9353304"/>
              <a:gd name="connsiteY368" fmla="*/ 3150177 h 4516366"/>
              <a:gd name="connsiteX369" fmla="*/ 1515570 w 9353304"/>
              <a:gd name="connsiteY369" fmla="*/ 3414557 h 4516366"/>
              <a:gd name="connsiteX370" fmla="*/ 1386542 w 9353304"/>
              <a:gd name="connsiteY370" fmla="*/ 3543584 h 4516366"/>
              <a:gd name="connsiteX371" fmla="*/ 1386543 w 9353304"/>
              <a:gd name="connsiteY371" fmla="*/ 3543583 h 4516366"/>
              <a:gd name="connsiteX372" fmla="*/ 1257516 w 9353304"/>
              <a:gd name="connsiteY372" fmla="*/ 3414556 h 4516366"/>
              <a:gd name="connsiteX373" fmla="*/ 1257516 w 9353304"/>
              <a:gd name="connsiteY373" fmla="*/ 2947387 h 4516366"/>
              <a:gd name="connsiteX374" fmla="*/ 1249314 w 9353304"/>
              <a:gd name="connsiteY374" fmla="*/ 2900916 h 4516366"/>
              <a:gd name="connsiteX375" fmla="*/ 1149585 w 9353304"/>
              <a:gd name="connsiteY375" fmla="*/ 2814967 h 4516366"/>
              <a:gd name="connsiteX376" fmla="*/ 1126105 w 9353304"/>
              <a:gd name="connsiteY376" fmla="*/ 2812600 h 4516366"/>
              <a:gd name="connsiteX377" fmla="*/ 1126105 w 9353304"/>
              <a:gd name="connsiteY377" fmla="*/ 2811234 h 4516366"/>
              <a:gd name="connsiteX378" fmla="*/ 1082305 w 9353304"/>
              <a:gd name="connsiteY378" fmla="*/ 2802392 h 4516366"/>
              <a:gd name="connsiteX379" fmla="*/ 1003501 w 9353304"/>
              <a:gd name="connsiteY379" fmla="*/ 2683504 h 4516366"/>
              <a:gd name="connsiteX380" fmla="*/ 1003501 w 9353304"/>
              <a:gd name="connsiteY380" fmla="*/ 2562084 h 4516366"/>
              <a:gd name="connsiteX381" fmla="*/ 1003270 w 9353304"/>
              <a:gd name="connsiteY381" fmla="*/ 2560940 h 4516366"/>
              <a:gd name="connsiteX382" fmla="*/ 884382 w 9353304"/>
              <a:gd name="connsiteY382" fmla="*/ 2482136 h 4516366"/>
              <a:gd name="connsiteX383" fmla="*/ 765495 w 9353304"/>
              <a:gd name="connsiteY383" fmla="*/ 2560940 h 4516366"/>
              <a:gd name="connsiteX384" fmla="*/ 762039 w 9353304"/>
              <a:gd name="connsiteY384" fmla="*/ 2578060 h 4516366"/>
              <a:gd name="connsiteX385" fmla="*/ 762039 w 9353304"/>
              <a:gd name="connsiteY385" fmla="*/ 2789322 h 4516366"/>
              <a:gd name="connsiteX386" fmla="*/ 683236 w 9353304"/>
              <a:gd name="connsiteY386" fmla="*/ 2908210 h 4516366"/>
              <a:gd name="connsiteX387" fmla="*/ 635166 w 9353304"/>
              <a:gd name="connsiteY387" fmla="*/ 2917914 h 4516366"/>
              <a:gd name="connsiteX388" fmla="*/ 635166 w 9353304"/>
              <a:gd name="connsiteY388" fmla="*/ 2918652 h 4516366"/>
              <a:gd name="connsiteX389" fmla="*/ 611686 w 9353304"/>
              <a:gd name="connsiteY389" fmla="*/ 2921019 h 4516366"/>
              <a:gd name="connsiteX390" fmla="*/ 534621 w 9353304"/>
              <a:gd name="connsiteY390" fmla="*/ 2967463 h 4516366"/>
              <a:gd name="connsiteX391" fmla="*/ 512067 w 9353304"/>
              <a:gd name="connsiteY391" fmla="*/ 3006776 h 4516366"/>
              <a:gd name="connsiteX392" fmla="*/ 512067 w 9353304"/>
              <a:gd name="connsiteY392" fmla="*/ 3706389 h 4516366"/>
              <a:gd name="connsiteX393" fmla="*/ 383040 w 9353304"/>
              <a:gd name="connsiteY393" fmla="*/ 3835416 h 4516366"/>
              <a:gd name="connsiteX394" fmla="*/ 383041 w 9353304"/>
              <a:gd name="connsiteY394" fmla="*/ 3835415 h 4516366"/>
              <a:gd name="connsiteX395" fmla="*/ 254014 w 9353304"/>
              <a:gd name="connsiteY395" fmla="*/ 3706388 h 4516366"/>
              <a:gd name="connsiteX396" fmla="*/ 254014 w 9353304"/>
              <a:gd name="connsiteY396" fmla="*/ 3239219 h 4516366"/>
              <a:gd name="connsiteX397" fmla="*/ 245813 w 9353304"/>
              <a:gd name="connsiteY397" fmla="*/ 3192748 h 4516366"/>
              <a:gd name="connsiteX398" fmla="*/ 146084 w 9353304"/>
              <a:gd name="connsiteY398" fmla="*/ 3106799 h 4516366"/>
              <a:gd name="connsiteX399" fmla="*/ 122604 w 9353304"/>
              <a:gd name="connsiteY399" fmla="*/ 3104432 h 4516366"/>
              <a:gd name="connsiteX400" fmla="*/ 122604 w 9353304"/>
              <a:gd name="connsiteY400" fmla="*/ 3103066 h 4516366"/>
              <a:gd name="connsiteX401" fmla="*/ 78804 w 9353304"/>
              <a:gd name="connsiteY401" fmla="*/ 3094224 h 4516366"/>
              <a:gd name="connsiteX402" fmla="*/ 0 w 9353304"/>
              <a:gd name="connsiteY402" fmla="*/ 2975336 h 4516366"/>
              <a:gd name="connsiteX403" fmla="*/ 0 w 9353304"/>
              <a:gd name="connsiteY403" fmla="*/ 493200 h 4516366"/>
              <a:gd name="connsiteX404" fmla="*/ 78804 w 9353304"/>
              <a:gd name="connsiteY404" fmla="*/ 612088 h 4516366"/>
              <a:gd name="connsiteX405" fmla="*/ 122604 w 9353304"/>
              <a:gd name="connsiteY405" fmla="*/ 620930 h 4516366"/>
              <a:gd name="connsiteX406" fmla="*/ 122604 w 9353304"/>
              <a:gd name="connsiteY406" fmla="*/ 622296 h 4516366"/>
              <a:gd name="connsiteX407" fmla="*/ 146084 w 9353304"/>
              <a:gd name="connsiteY407" fmla="*/ 624663 h 4516366"/>
              <a:gd name="connsiteX408" fmla="*/ 245813 w 9353304"/>
              <a:gd name="connsiteY408" fmla="*/ 710612 h 4516366"/>
              <a:gd name="connsiteX409" fmla="*/ 254014 w 9353304"/>
              <a:gd name="connsiteY409" fmla="*/ 757083 h 4516366"/>
              <a:gd name="connsiteX410" fmla="*/ 254014 w 9353304"/>
              <a:gd name="connsiteY410" fmla="*/ 1224252 h 4516366"/>
              <a:gd name="connsiteX411" fmla="*/ 383041 w 9353304"/>
              <a:gd name="connsiteY411" fmla="*/ 1353279 h 4516366"/>
              <a:gd name="connsiteX412" fmla="*/ 383040 w 9353304"/>
              <a:gd name="connsiteY412" fmla="*/ 1353280 h 4516366"/>
              <a:gd name="connsiteX413" fmla="*/ 512067 w 9353304"/>
              <a:gd name="connsiteY413" fmla="*/ 1224253 h 4516366"/>
              <a:gd name="connsiteX414" fmla="*/ 512067 w 9353304"/>
              <a:gd name="connsiteY414" fmla="*/ 524640 h 4516366"/>
              <a:gd name="connsiteX415" fmla="*/ 534621 w 9353304"/>
              <a:gd name="connsiteY415" fmla="*/ 485327 h 4516366"/>
              <a:gd name="connsiteX416" fmla="*/ 611686 w 9353304"/>
              <a:gd name="connsiteY416" fmla="*/ 438883 h 4516366"/>
              <a:gd name="connsiteX417" fmla="*/ 635166 w 9353304"/>
              <a:gd name="connsiteY417" fmla="*/ 436516 h 4516366"/>
              <a:gd name="connsiteX418" fmla="*/ 635166 w 9353304"/>
              <a:gd name="connsiteY418" fmla="*/ 435778 h 4516366"/>
              <a:gd name="connsiteX419" fmla="*/ 683236 w 9353304"/>
              <a:gd name="connsiteY419" fmla="*/ 426074 h 4516366"/>
              <a:gd name="connsiteX420" fmla="*/ 762039 w 9353304"/>
              <a:gd name="connsiteY420" fmla="*/ 307186 h 4516366"/>
              <a:gd name="connsiteX421" fmla="*/ 762039 w 9353304"/>
              <a:gd name="connsiteY421" fmla="*/ 95924 h 4516366"/>
              <a:gd name="connsiteX422" fmla="*/ 765495 w 9353304"/>
              <a:gd name="connsiteY422" fmla="*/ 78804 h 4516366"/>
              <a:gd name="connsiteX423" fmla="*/ 884382 w 9353304"/>
              <a:gd name="connsiteY423" fmla="*/ 0 h 451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</a:cxnLst>
            <a:rect l="l" t="t" r="r" b="b"/>
            <a:pathLst>
              <a:path w="9353304" h="4516366">
                <a:moveTo>
                  <a:pt x="3667965" y="3780368"/>
                </a:moveTo>
                <a:lnTo>
                  <a:pt x="3665122" y="3781236"/>
                </a:lnTo>
                <a:lnTo>
                  <a:pt x="3665516" y="3781202"/>
                </a:lnTo>
                <a:close/>
                <a:moveTo>
                  <a:pt x="1906603" y="3435046"/>
                </a:moveTo>
                <a:lnTo>
                  <a:pt x="1903760" y="3435914"/>
                </a:lnTo>
                <a:lnTo>
                  <a:pt x="1904154" y="3435880"/>
                </a:lnTo>
                <a:close/>
                <a:moveTo>
                  <a:pt x="5145170" y="3313683"/>
                </a:moveTo>
                <a:lnTo>
                  <a:pt x="5147619" y="3314517"/>
                </a:lnTo>
                <a:lnTo>
                  <a:pt x="5148013" y="3314551"/>
                </a:lnTo>
                <a:close/>
                <a:moveTo>
                  <a:pt x="145219" y="3099418"/>
                </a:moveTo>
                <a:lnTo>
                  <a:pt x="142376" y="3100286"/>
                </a:lnTo>
                <a:lnTo>
                  <a:pt x="142770" y="3100252"/>
                </a:lnTo>
                <a:close/>
                <a:moveTo>
                  <a:pt x="1148720" y="2807586"/>
                </a:moveTo>
                <a:lnTo>
                  <a:pt x="1145878" y="2808454"/>
                </a:lnTo>
                <a:lnTo>
                  <a:pt x="1146272" y="2808420"/>
                </a:lnTo>
                <a:close/>
                <a:moveTo>
                  <a:pt x="7320034" y="1299734"/>
                </a:moveTo>
                <a:lnTo>
                  <a:pt x="7320035" y="1299738"/>
                </a:lnTo>
                <a:cubicBezTo>
                  <a:pt x="7320035" y="2178603"/>
                  <a:pt x="7320034" y="3057467"/>
                  <a:pt x="7320034" y="3936332"/>
                </a:cubicBezTo>
                <a:cubicBezTo>
                  <a:pt x="7320034" y="4007592"/>
                  <a:pt x="7262267" y="4065359"/>
                  <a:pt x="7191007" y="4065359"/>
                </a:cubicBezTo>
                <a:lnTo>
                  <a:pt x="7191008" y="4065358"/>
                </a:lnTo>
                <a:cubicBezTo>
                  <a:pt x="7119748" y="4065358"/>
                  <a:pt x="7061981" y="4007591"/>
                  <a:pt x="7061981" y="3936331"/>
                </a:cubicBezTo>
                <a:lnTo>
                  <a:pt x="7061981" y="1454195"/>
                </a:lnTo>
                <a:cubicBezTo>
                  <a:pt x="7061981" y="1525455"/>
                  <a:pt x="7119748" y="1583222"/>
                  <a:pt x="7191008" y="1583222"/>
                </a:cubicBezTo>
                <a:lnTo>
                  <a:pt x="7191007" y="1583223"/>
                </a:lnTo>
                <a:cubicBezTo>
                  <a:pt x="7262267" y="1583223"/>
                  <a:pt x="7320034" y="1525456"/>
                  <a:pt x="7320034" y="1454196"/>
                </a:cubicBezTo>
                <a:close/>
                <a:moveTo>
                  <a:pt x="3667965" y="1298232"/>
                </a:moveTo>
                <a:lnTo>
                  <a:pt x="3665516" y="1299066"/>
                </a:lnTo>
                <a:lnTo>
                  <a:pt x="3665122" y="1299100"/>
                </a:lnTo>
                <a:close/>
                <a:moveTo>
                  <a:pt x="7061980" y="1280382"/>
                </a:moveTo>
                <a:lnTo>
                  <a:pt x="7061981" y="1280386"/>
                </a:lnTo>
                <a:lnTo>
                  <a:pt x="7061980" y="3952854"/>
                </a:lnTo>
                <a:lnTo>
                  <a:pt x="7051842" y="3902635"/>
                </a:lnTo>
                <a:cubicBezTo>
                  <a:pt x="7032254" y="3856325"/>
                  <a:pt x="6986399" y="3823831"/>
                  <a:pt x="6932954" y="3823831"/>
                </a:cubicBezTo>
                <a:cubicBezTo>
                  <a:pt x="6879509" y="3823831"/>
                  <a:pt x="6833654" y="3856325"/>
                  <a:pt x="6814067" y="3902635"/>
                </a:cubicBezTo>
                <a:lnTo>
                  <a:pt x="6804303" y="3950996"/>
                </a:lnTo>
                <a:lnTo>
                  <a:pt x="6804303" y="4036335"/>
                </a:lnTo>
                <a:cubicBezTo>
                  <a:pt x="6804303" y="4107595"/>
                  <a:pt x="6746536" y="4165362"/>
                  <a:pt x="6675276" y="4165362"/>
                </a:cubicBezTo>
                <a:lnTo>
                  <a:pt x="6675277" y="4165361"/>
                </a:lnTo>
                <a:cubicBezTo>
                  <a:pt x="6604017" y="4165361"/>
                  <a:pt x="6546250" y="4107594"/>
                  <a:pt x="6546250" y="4036334"/>
                </a:cubicBezTo>
                <a:lnTo>
                  <a:pt x="6546250" y="1554198"/>
                </a:lnTo>
                <a:cubicBezTo>
                  <a:pt x="6546250" y="1625458"/>
                  <a:pt x="6604017" y="1683225"/>
                  <a:pt x="6675277" y="1683225"/>
                </a:cubicBezTo>
                <a:lnTo>
                  <a:pt x="6675276" y="1683226"/>
                </a:lnTo>
                <a:cubicBezTo>
                  <a:pt x="6746536" y="1683226"/>
                  <a:pt x="6804303" y="1625459"/>
                  <a:pt x="6804303" y="1554199"/>
                </a:cubicBezTo>
                <a:lnTo>
                  <a:pt x="6804303" y="1468860"/>
                </a:lnTo>
                <a:lnTo>
                  <a:pt x="6814067" y="1420499"/>
                </a:lnTo>
                <a:cubicBezTo>
                  <a:pt x="6833654" y="1374189"/>
                  <a:pt x="6879509" y="1341695"/>
                  <a:pt x="6932954" y="1341695"/>
                </a:cubicBezTo>
                <a:cubicBezTo>
                  <a:pt x="6986399" y="1341695"/>
                  <a:pt x="7032254" y="1374189"/>
                  <a:pt x="7051842" y="1420499"/>
                </a:cubicBezTo>
                <a:lnTo>
                  <a:pt x="7061980" y="1470718"/>
                </a:lnTo>
                <a:close/>
                <a:moveTo>
                  <a:pt x="1906603" y="952910"/>
                </a:moveTo>
                <a:lnTo>
                  <a:pt x="1904154" y="953744"/>
                </a:lnTo>
                <a:lnTo>
                  <a:pt x="1903760" y="953778"/>
                </a:lnTo>
                <a:close/>
                <a:moveTo>
                  <a:pt x="8600713" y="896365"/>
                </a:moveTo>
                <a:lnTo>
                  <a:pt x="8600714" y="896369"/>
                </a:lnTo>
                <a:lnTo>
                  <a:pt x="8600713" y="3568837"/>
                </a:lnTo>
                <a:lnTo>
                  <a:pt x="8590575" y="3518618"/>
                </a:lnTo>
                <a:cubicBezTo>
                  <a:pt x="8570987" y="3472308"/>
                  <a:pt x="8525132" y="3439814"/>
                  <a:pt x="8471687" y="3439814"/>
                </a:cubicBezTo>
                <a:cubicBezTo>
                  <a:pt x="8418242" y="3439814"/>
                  <a:pt x="8372387" y="3472308"/>
                  <a:pt x="8352800" y="3518618"/>
                </a:cubicBezTo>
                <a:lnTo>
                  <a:pt x="8343036" y="3566978"/>
                </a:lnTo>
                <a:lnTo>
                  <a:pt x="8343036" y="4153380"/>
                </a:lnTo>
                <a:cubicBezTo>
                  <a:pt x="8343036" y="4224640"/>
                  <a:pt x="8285269" y="4282407"/>
                  <a:pt x="8214009" y="4282407"/>
                </a:cubicBezTo>
                <a:lnTo>
                  <a:pt x="8214010" y="4282406"/>
                </a:lnTo>
                <a:cubicBezTo>
                  <a:pt x="8142750" y="4282406"/>
                  <a:pt x="8084983" y="4224639"/>
                  <a:pt x="8084983" y="4153379"/>
                </a:cubicBezTo>
                <a:lnTo>
                  <a:pt x="8084983" y="1671243"/>
                </a:lnTo>
                <a:cubicBezTo>
                  <a:pt x="8084983" y="1742503"/>
                  <a:pt x="8142750" y="1800270"/>
                  <a:pt x="8214010" y="1800270"/>
                </a:cubicBezTo>
                <a:lnTo>
                  <a:pt x="8214009" y="1800271"/>
                </a:lnTo>
                <a:cubicBezTo>
                  <a:pt x="8285269" y="1800271"/>
                  <a:pt x="8343036" y="1742504"/>
                  <a:pt x="8343036" y="1671244"/>
                </a:cubicBezTo>
                <a:lnTo>
                  <a:pt x="8343036" y="1084842"/>
                </a:lnTo>
                <a:lnTo>
                  <a:pt x="8352800" y="1036482"/>
                </a:lnTo>
                <a:cubicBezTo>
                  <a:pt x="8372387" y="990172"/>
                  <a:pt x="8418242" y="957678"/>
                  <a:pt x="8471687" y="957678"/>
                </a:cubicBezTo>
                <a:cubicBezTo>
                  <a:pt x="8525132" y="957678"/>
                  <a:pt x="8570987" y="990172"/>
                  <a:pt x="8590575" y="1036482"/>
                </a:cubicBezTo>
                <a:lnTo>
                  <a:pt x="8600713" y="1086701"/>
                </a:lnTo>
                <a:close/>
                <a:moveTo>
                  <a:pt x="5145170" y="831547"/>
                </a:moveTo>
                <a:lnTo>
                  <a:pt x="5148013" y="832415"/>
                </a:lnTo>
                <a:lnTo>
                  <a:pt x="5147619" y="832381"/>
                </a:lnTo>
                <a:close/>
                <a:moveTo>
                  <a:pt x="145219" y="617282"/>
                </a:moveTo>
                <a:lnTo>
                  <a:pt x="142770" y="618116"/>
                </a:lnTo>
                <a:lnTo>
                  <a:pt x="142376" y="618150"/>
                </a:lnTo>
                <a:close/>
                <a:moveTo>
                  <a:pt x="8979456" y="554677"/>
                </a:moveTo>
                <a:cubicBezTo>
                  <a:pt x="9019540" y="554677"/>
                  <a:pt x="9055354" y="572955"/>
                  <a:pt x="9079020" y="601631"/>
                </a:cubicBezTo>
                <a:lnTo>
                  <a:pt x="9095250" y="628382"/>
                </a:lnTo>
                <a:lnTo>
                  <a:pt x="9095250" y="1251118"/>
                </a:lnTo>
                <a:cubicBezTo>
                  <a:pt x="9095250" y="1322378"/>
                  <a:pt x="9153017" y="1380145"/>
                  <a:pt x="9224277" y="1380145"/>
                </a:cubicBezTo>
                <a:lnTo>
                  <a:pt x="9224276" y="1380146"/>
                </a:lnTo>
                <a:cubicBezTo>
                  <a:pt x="9295536" y="1380146"/>
                  <a:pt x="9353303" y="1322379"/>
                  <a:pt x="9353303" y="1251119"/>
                </a:cubicBezTo>
                <a:lnTo>
                  <a:pt x="9353303" y="859000"/>
                </a:lnTo>
                <a:lnTo>
                  <a:pt x="9353304" y="859004"/>
                </a:lnTo>
                <a:cubicBezTo>
                  <a:pt x="9353304" y="1817086"/>
                  <a:pt x="9353303" y="2775171"/>
                  <a:pt x="9353303" y="3733255"/>
                </a:cubicBezTo>
                <a:cubicBezTo>
                  <a:pt x="9353303" y="3804515"/>
                  <a:pt x="9295536" y="3862282"/>
                  <a:pt x="9224276" y="3862282"/>
                </a:cubicBezTo>
                <a:lnTo>
                  <a:pt x="9224277" y="3862281"/>
                </a:lnTo>
                <a:cubicBezTo>
                  <a:pt x="9153017" y="3862281"/>
                  <a:pt x="9095250" y="3804514"/>
                  <a:pt x="9095250" y="3733254"/>
                </a:cubicBezTo>
                <a:lnTo>
                  <a:pt x="9095250" y="3110518"/>
                </a:lnTo>
                <a:lnTo>
                  <a:pt x="9079020" y="3083767"/>
                </a:lnTo>
                <a:cubicBezTo>
                  <a:pt x="9055354" y="3055091"/>
                  <a:pt x="9019540" y="3036813"/>
                  <a:pt x="8979456" y="3036813"/>
                </a:cubicBezTo>
                <a:cubicBezTo>
                  <a:pt x="8926011" y="3036813"/>
                  <a:pt x="8880156" y="3069307"/>
                  <a:pt x="8860569" y="3115617"/>
                </a:cubicBezTo>
                <a:lnTo>
                  <a:pt x="8858767" y="3124540"/>
                </a:lnTo>
                <a:lnTo>
                  <a:pt x="8858767" y="3552315"/>
                </a:lnTo>
                <a:cubicBezTo>
                  <a:pt x="8858767" y="3623575"/>
                  <a:pt x="8801000" y="3681342"/>
                  <a:pt x="8729740" y="3681342"/>
                </a:cubicBezTo>
                <a:lnTo>
                  <a:pt x="8729741" y="3681341"/>
                </a:lnTo>
                <a:cubicBezTo>
                  <a:pt x="8658481" y="3681341"/>
                  <a:pt x="8600714" y="3623574"/>
                  <a:pt x="8600714" y="3552314"/>
                </a:cubicBezTo>
                <a:lnTo>
                  <a:pt x="8600714" y="1070178"/>
                </a:lnTo>
                <a:cubicBezTo>
                  <a:pt x="8600714" y="1141438"/>
                  <a:pt x="8658481" y="1199205"/>
                  <a:pt x="8729741" y="1199205"/>
                </a:cubicBezTo>
                <a:lnTo>
                  <a:pt x="8729740" y="1199206"/>
                </a:lnTo>
                <a:cubicBezTo>
                  <a:pt x="8801000" y="1199206"/>
                  <a:pt x="8858767" y="1141439"/>
                  <a:pt x="8858767" y="1070179"/>
                </a:cubicBezTo>
                <a:lnTo>
                  <a:pt x="8858767" y="642404"/>
                </a:lnTo>
                <a:lnTo>
                  <a:pt x="8860569" y="633481"/>
                </a:lnTo>
                <a:cubicBezTo>
                  <a:pt x="8880156" y="587171"/>
                  <a:pt x="8926011" y="554677"/>
                  <a:pt x="8979456" y="554677"/>
                </a:cubicBezTo>
                <a:close/>
                <a:moveTo>
                  <a:pt x="7449062" y="554677"/>
                </a:moveTo>
                <a:cubicBezTo>
                  <a:pt x="7502507" y="554677"/>
                  <a:pt x="7548362" y="587171"/>
                  <a:pt x="7567950" y="633481"/>
                </a:cubicBezTo>
                <a:lnTo>
                  <a:pt x="7575418" y="670474"/>
                </a:lnTo>
                <a:lnTo>
                  <a:pt x="7575418" y="1050826"/>
                </a:lnTo>
                <a:cubicBezTo>
                  <a:pt x="7575418" y="1122086"/>
                  <a:pt x="7633185" y="1179853"/>
                  <a:pt x="7704445" y="1179853"/>
                </a:cubicBezTo>
                <a:lnTo>
                  <a:pt x="7704444" y="1179854"/>
                </a:lnTo>
                <a:cubicBezTo>
                  <a:pt x="7775704" y="1179854"/>
                  <a:pt x="7833471" y="1122087"/>
                  <a:pt x="7833471" y="1050827"/>
                </a:cubicBezTo>
                <a:lnTo>
                  <a:pt x="7833471" y="741881"/>
                </a:lnTo>
                <a:lnTo>
                  <a:pt x="7837069" y="724062"/>
                </a:lnTo>
                <a:cubicBezTo>
                  <a:pt x="7856656" y="677752"/>
                  <a:pt x="7902511" y="645258"/>
                  <a:pt x="7955956" y="645258"/>
                </a:cubicBezTo>
                <a:cubicBezTo>
                  <a:pt x="8009401" y="645258"/>
                  <a:pt x="8055256" y="677752"/>
                  <a:pt x="8074844" y="724062"/>
                </a:cubicBezTo>
                <a:lnTo>
                  <a:pt x="8084982" y="774281"/>
                </a:lnTo>
                <a:lnTo>
                  <a:pt x="8084982" y="583945"/>
                </a:lnTo>
                <a:lnTo>
                  <a:pt x="8084983" y="583949"/>
                </a:lnTo>
                <a:lnTo>
                  <a:pt x="8084982" y="3256417"/>
                </a:lnTo>
                <a:lnTo>
                  <a:pt x="8074844" y="3206198"/>
                </a:lnTo>
                <a:cubicBezTo>
                  <a:pt x="8055256" y="3159888"/>
                  <a:pt x="8009401" y="3127394"/>
                  <a:pt x="7955956" y="3127394"/>
                </a:cubicBezTo>
                <a:cubicBezTo>
                  <a:pt x="7902511" y="3127394"/>
                  <a:pt x="7856656" y="3159888"/>
                  <a:pt x="7837069" y="3206198"/>
                </a:cubicBezTo>
                <a:lnTo>
                  <a:pt x="7833471" y="3224017"/>
                </a:lnTo>
                <a:lnTo>
                  <a:pt x="7833471" y="3532963"/>
                </a:lnTo>
                <a:cubicBezTo>
                  <a:pt x="7833471" y="3604223"/>
                  <a:pt x="7775704" y="3661990"/>
                  <a:pt x="7704444" y="3661990"/>
                </a:cubicBezTo>
                <a:lnTo>
                  <a:pt x="7704445" y="3661989"/>
                </a:lnTo>
                <a:cubicBezTo>
                  <a:pt x="7633185" y="3661989"/>
                  <a:pt x="7575418" y="3604222"/>
                  <a:pt x="7575418" y="3532962"/>
                </a:cubicBezTo>
                <a:lnTo>
                  <a:pt x="7575418" y="3152610"/>
                </a:lnTo>
                <a:lnTo>
                  <a:pt x="7567950" y="3115617"/>
                </a:lnTo>
                <a:cubicBezTo>
                  <a:pt x="7548362" y="3069307"/>
                  <a:pt x="7502507" y="3036813"/>
                  <a:pt x="7449062" y="3036813"/>
                </a:cubicBezTo>
                <a:cubicBezTo>
                  <a:pt x="7377802" y="3036813"/>
                  <a:pt x="7320035" y="3094580"/>
                  <a:pt x="7320035" y="3165840"/>
                </a:cubicBezTo>
                <a:lnTo>
                  <a:pt x="7320035" y="1299738"/>
                </a:lnTo>
                <a:lnTo>
                  <a:pt x="7320035" y="683704"/>
                </a:lnTo>
                <a:cubicBezTo>
                  <a:pt x="7320035" y="612444"/>
                  <a:pt x="7377802" y="554677"/>
                  <a:pt x="7449062" y="554677"/>
                </a:cubicBezTo>
                <a:close/>
                <a:moveTo>
                  <a:pt x="1148720" y="325450"/>
                </a:moveTo>
                <a:lnTo>
                  <a:pt x="1146272" y="326284"/>
                </a:lnTo>
                <a:lnTo>
                  <a:pt x="1145878" y="326318"/>
                </a:lnTo>
                <a:close/>
                <a:moveTo>
                  <a:pt x="884382" y="0"/>
                </a:moveTo>
                <a:cubicBezTo>
                  <a:pt x="937827" y="0"/>
                  <a:pt x="983682" y="32494"/>
                  <a:pt x="1003270" y="78804"/>
                </a:cubicBezTo>
                <a:lnTo>
                  <a:pt x="1003501" y="79948"/>
                </a:lnTo>
                <a:lnTo>
                  <a:pt x="1003501" y="201368"/>
                </a:lnTo>
                <a:cubicBezTo>
                  <a:pt x="1003501" y="254813"/>
                  <a:pt x="1035995" y="300668"/>
                  <a:pt x="1082305" y="320256"/>
                </a:cubicBezTo>
                <a:lnTo>
                  <a:pt x="1126105" y="329098"/>
                </a:lnTo>
                <a:lnTo>
                  <a:pt x="1126105" y="330464"/>
                </a:lnTo>
                <a:lnTo>
                  <a:pt x="1149585" y="332831"/>
                </a:lnTo>
                <a:cubicBezTo>
                  <a:pt x="1195784" y="342284"/>
                  <a:pt x="1233395" y="375304"/>
                  <a:pt x="1249314" y="418780"/>
                </a:cubicBezTo>
                <a:lnTo>
                  <a:pt x="1257516" y="465251"/>
                </a:lnTo>
                <a:lnTo>
                  <a:pt x="1257516" y="932420"/>
                </a:lnTo>
                <a:cubicBezTo>
                  <a:pt x="1257516" y="1003680"/>
                  <a:pt x="1315283" y="1061447"/>
                  <a:pt x="1386543" y="1061447"/>
                </a:cubicBezTo>
                <a:lnTo>
                  <a:pt x="1386542" y="1061448"/>
                </a:lnTo>
                <a:cubicBezTo>
                  <a:pt x="1457802" y="1061448"/>
                  <a:pt x="1515570" y="1003681"/>
                  <a:pt x="1515570" y="932421"/>
                </a:cubicBezTo>
                <a:lnTo>
                  <a:pt x="1515570" y="668041"/>
                </a:lnTo>
                <a:lnTo>
                  <a:pt x="1517511" y="658421"/>
                </a:lnTo>
                <a:cubicBezTo>
                  <a:pt x="1537099" y="612111"/>
                  <a:pt x="1582954" y="579617"/>
                  <a:pt x="1636399" y="579617"/>
                </a:cubicBezTo>
                <a:cubicBezTo>
                  <a:pt x="1689845" y="579617"/>
                  <a:pt x="1735700" y="612111"/>
                  <a:pt x="1755288" y="658421"/>
                </a:cubicBezTo>
                <a:lnTo>
                  <a:pt x="1761384" y="688617"/>
                </a:lnTo>
                <a:lnTo>
                  <a:pt x="1761384" y="828828"/>
                </a:lnTo>
                <a:cubicBezTo>
                  <a:pt x="1761384" y="882273"/>
                  <a:pt x="1793877" y="928128"/>
                  <a:pt x="1840188" y="947716"/>
                </a:cubicBezTo>
                <a:lnTo>
                  <a:pt x="1883988" y="956558"/>
                </a:lnTo>
                <a:lnTo>
                  <a:pt x="1883988" y="957924"/>
                </a:lnTo>
                <a:lnTo>
                  <a:pt x="1907468" y="960291"/>
                </a:lnTo>
                <a:cubicBezTo>
                  <a:pt x="1953665" y="969744"/>
                  <a:pt x="1991277" y="1002764"/>
                  <a:pt x="2007197" y="1046240"/>
                </a:cubicBezTo>
                <a:lnTo>
                  <a:pt x="2015397" y="1092711"/>
                </a:lnTo>
                <a:lnTo>
                  <a:pt x="2015397" y="1559880"/>
                </a:lnTo>
                <a:cubicBezTo>
                  <a:pt x="2015397" y="1631140"/>
                  <a:pt x="2073164" y="1688907"/>
                  <a:pt x="2144425" y="1688907"/>
                </a:cubicBezTo>
                <a:lnTo>
                  <a:pt x="2144424" y="1688908"/>
                </a:lnTo>
                <a:cubicBezTo>
                  <a:pt x="2215684" y="1688908"/>
                  <a:pt x="2273451" y="1631141"/>
                  <a:pt x="2273451" y="1559881"/>
                </a:cubicBezTo>
                <a:lnTo>
                  <a:pt x="2273451" y="1387955"/>
                </a:lnTo>
                <a:lnTo>
                  <a:pt x="2277495" y="1365040"/>
                </a:lnTo>
                <a:cubicBezTo>
                  <a:pt x="2293413" y="1321564"/>
                  <a:pt x="2331025" y="1288544"/>
                  <a:pt x="2377224" y="1279091"/>
                </a:cubicBezTo>
                <a:lnTo>
                  <a:pt x="2400704" y="1276724"/>
                </a:lnTo>
                <a:lnTo>
                  <a:pt x="2400704" y="1275986"/>
                </a:lnTo>
                <a:lnTo>
                  <a:pt x="2448773" y="1266282"/>
                </a:lnTo>
                <a:cubicBezTo>
                  <a:pt x="2495082" y="1246694"/>
                  <a:pt x="2527576" y="1200839"/>
                  <a:pt x="2527576" y="1147394"/>
                </a:cubicBezTo>
                <a:lnTo>
                  <a:pt x="2527576" y="1021827"/>
                </a:lnTo>
                <a:lnTo>
                  <a:pt x="2549364" y="983850"/>
                </a:lnTo>
                <a:cubicBezTo>
                  <a:pt x="2568647" y="960484"/>
                  <a:pt x="2595630" y="943708"/>
                  <a:pt x="2626428" y="937406"/>
                </a:cubicBezTo>
                <a:lnTo>
                  <a:pt x="2649908" y="935039"/>
                </a:lnTo>
                <a:lnTo>
                  <a:pt x="2649908" y="934301"/>
                </a:lnTo>
                <a:lnTo>
                  <a:pt x="2697978" y="924597"/>
                </a:lnTo>
                <a:cubicBezTo>
                  <a:pt x="2744287" y="905009"/>
                  <a:pt x="2776780" y="859154"/>
                  <a:pt x="2776780" y="805709"/>
                </a:cubicBezTo>
                <a:lnTo>
                  <a:pt x="2776781" y="660766"/>
                </a:lnTo>
                <a:lnTo>
                  <a:pt x="2777254" y="658421"/>
                </a:lnTo>
                <a:cubicBezTo>
                  <a:pt x="2796841" y="612111"/>
                  <a:pt x="2842696" y="579617"/>
                  <a:pt x="2896141" y="579617"/>
                </a:cubicBezTo>
                <a:cubicBezTo>
                  <a:pt x="2949586" y="579617"/>
                  <a:pt x="2995441" y="612111"/>
                  <a:pt x="3015030" y="658421"/>
                </a:cubicBezTo>
                <a:lnTo>
                  <a:pt x="3020250" y="684282"/>
                </a:lnTo>
                <a:lnTo>
                  <a:pt x="3020250" y="1323655"/>
                </a:lnTo>
                <a:cubicBezTo>
                  <a:pt x="3020250" y="1394915"/>
                  <a:pt x="3078017" y="1452682"/>
                  <a:pt x="3149278" y="1452682"/>
                </a:cubicBezTo>
                <a:lnTo>
                  <a:pt x="3149277" y="1452683"/>
                </a:lnTo>
                <a:cubicBezTo>
                  <a:pt x="3220537" y="1452683"/>
                  <a:pt x="3278304" y="1394916"/>
                  <a:pt x="3278304" y="1323656"/>
                </a:cubicBezTo>
                <a:lnTo>
                  <a:pt x="3278304" y="1102220"/>
                </a:lnTo>
                <a:lnTo>
                  <a:pt x="3279457" y="1096508"/>
                </a:lnTo>
                <a:cubicBezTo>
                  <a:pt x="3299043" y="1050198"/>
                  <a:pt x="3344899" y="1017704"/>
                  <a:pt x="3398344" y="1017704"/>
                </a:cubicBezTo>
                <a:cubicBezTo>
                  <a:pt x="3451789" y="1017704"/>
                  <a:pt x="3497644" y="1050198"/>
                  <a:pt x="3517232" y="1096508"/>
                </a:cubicBezTo>
                <a:lnTo>
                  <a:pt x="3522746" y="1123820"/>
                </a:lnTo>
                <a:lnTo>
                  <a:pt x="3522746" y="1174150"/>
                </a:lnTo>
                <a:cubicBezTo>
                  <a:pt x="3522746" y="1227595"/>
                  <a:pt x="3555240" y="1273450"/>
                  <a:pt x="3601550" y="1293038"/>
                </a:cubicBezTo>
                <a:lnTo>
                  <a:pt x="3645350" y="1301880"/>
                </a:lnTo>
                <a:lnTo>
                  <a:pt x="3645350" y="1303246"/>
                </a:lnTo>
                <a:lnTo>
                  <a:pt x="3668830" y="1305613"/>
                </a:lnTo>
                <a:cubicBezTo>
                  <a:pt x="3715028" y="1315066"/>
                  <a:pt x="3752640" y="1348086"/>
                  <a:pt x="3768559" y="1391562"/>
                </a:cubicBezTo>
                <a:lnTo>
                  <a:pt x="3776760" y="1438033"/>
                </a:lnTo>
                <a:lnTo>
                  <a:pt x="3776760" y="1905202"/>
                </a:lnTo>
                <a:cubicBezTo>
                  <a:pt x="3776760" y="1976462"/>
                  <a:pt x="3834527" y="2034229"/>
                  <a:pt x="3905787" y="2034229"/>
                </a:cubicBezTo>
                <a:lnTo>
                  <a:pt x="3905786" y="2034230"/>
                </a:lnTo>
                <a:cubicBezTo>
                  <a:pt x="3977046" y="2034230"/>
                  <a:pt x="4034813" y="1976463"/>
                  <a:pt x="4034813" y="1905203"/>
                </a:cubicBezTo>
                <a:lnTo>
                  <a:pt x="4034813" y="1659178"/>
                </a:lnTo>
                <a:lnTo>
                  <a:pt x="4038951" y="1638685"/>
                </a:lnTo>
                <a:cubicBezTo>
                  <a:pt x="4058538" y="1592375"/>
                  <a:pt x="4104393" y="1559881"/>
                  <a:pt x="4157838" y="1559881"/>
                </a:cubicBezTo>
                <a:cubicBezTo>
                  <a:pt x="4211281" y="1559881"/>
                  <a:pt x="4257136" y="1592375"/>
                  <a:pt x="4276724" y="1638685"/>
                </a:cubicBezTo>
                <a:lnTo>
                  <a:pt x="4278550" y="1647730"/>
                </a:lnTo>
                <a:lnTo>
                  <a:pt x="4278550" y="1759088"/>
                </a:lnTo>
                <a:cubicBezTo>
                  <a:pt x="4278550" y="1830348"/>
                  <a:pt x="4336317" y="1888115"/>
                  <a:pt x="4407577" y="1888115"/>
                </a:cubicBezTo>
                <a:lnTo>
                  <a:pt x="4407576" y="1888116"/>
                </a:lnTo>
                <a:cubicBezTo>
                  <a:pt x="4478836" y="1888116"/>
                  <a:pt x="4536603" y="1830349"/>
                  <a:pt x="4536603" y="1759089"/>
                </a:cubicBezTo>
                <a:lnTo>
                  <a:pt x="4536603" y="1151654"/>
                </a:lnTo>
                <a:lnTo>
                  <a:pt x="4542703" y="1121438"/>
                </a:lnTo>
                <a:cubicBezTo>
                  <a:pt x="4562291" y="1075128"/>
                  <a:pt x="4608146" y="1042634"/>
                  <a:pt x="4661591" y="1042634"/>
                </a:cubicBezTo>
                <a:cubicBezTo>
                  <a:pt x="4701675" y="1042634"/>
                  <a:pt x="4737489" y="1060912"/>
                  <a:pt x="4761155" y="1089588"/>
                </a:cubicBezTo>
                <a:lnTo>
                  <a:pt x="4778322" y="1117883"/>
                </a:lnTo>
                <a:lnTo>
                  <a:pt x="4778322" y="1438518"/>
                </a:lnTo>
                <a:cubicBezTo>
                  <a:pt x="4778322" y="1509778"/>
                  <a:pt x="4836089" y="1567545"/>
                  <a:pt x="4907349" y="1567545"/>
                </a:cubicBezTo>
                <a:lnTo>
                  <a:pt x="4907348" y="1567544"/>
                </a:lnTo>
                <a:cubicBezTo>
                  <a:pt x="4978608" y="1567544"/>
                  <a:pt x="5036375" y="1509777"/>
                  <a:pt x="5036375" y="1438517"/>
                </a:cubicBezTo>
                <a:lnTo>
                  <a:pt x="5036375" y="971348"/>
                </a:lnTo>
                <a:lnTo>
                  <a:pt x="5044576" y="924877"/>
                </a:lnTo>
                <a:cubicBezTo>
                  <a:pt x="5060495" y="881401"/>
                  <a:pt x="5098107" y="848381"/>
                  <a:pt x="5144305" y="838928"/>
                </a:cubicBezTo>
                <a:lnTo>
                  <a:pt x="5167785" y="836561"/>
                </a:lnTo>
                <a:lnTo>
                  <a:pt x="5167785" y="835195"/>
                </a:lnTo>
                <a:lnTo>
                  <a:pt x="5211585" y="826353"/>
                </a:lnTo>
                <a:cubicBezTo>
                  <a:pt x="5257895" y="806765"/>
                  <a:pt x="5290389" y="760910"/>
                  <a:pt x="5290389" y="707465"/>
                </a:cubicBezTo>
                <a:lnTo>
                  <a:pt x="5290389" y="631337"/>
                </a:lnTo>
                <a:lnTo>
                  <a:pt x="5316595" y="592468"/>
                </a:lnTo>
                <a:cubicBezTo>
                  <a:pt x="5339944" y="569119"/>
                  <a:pt x="5372201" y="554677"/>
                  <a:pt x="5407831" y="554677"/>
                </a:cubicBezTo>
                <a:cubicBezTo>
                  <a:pt x="5447914" y="554677"/>
                  <a:pt x="5483729" y="572955"/>
                  <a:pt x="5507394" y="601631"/>
                </a:cubicBezTo>
                <a:lnTo>
                  <a:pt x="5523625" y="628382"/>
                </a:lnTo>
                <a:lnTo>
                  <a:pt x="5523625" y="1251118"/>
                </a:lnTo>
                <a:cubicBezTo>
                  <a:pt x="5523625" y="1322378"/>
                  <a:pt x="5581392" y="1380145"/>
                  <a:pt x="5652652" y="1380145"/>
                </a:cubicBezTo>
                <a:lnTo>
                  <a:pt x="5652651" y="1380146"/>
                </a:lnTo>
                <a:cubicBezTo>
                  <a:pt x="5723911" y="1380146"/>
                  <a:pt x="5781678" y="1322379"/>
                  <a:pt x="5781678" y="1251119"/>
                </a:cubicBezTo>
                <a:lnTo>
                  <a:pt x="5781678" y="958319"/>
                </a:lnTo>
                <a:lnTo>
                  <a:pt x="5791441" y="909959"/>
                </a:lnTo>
                <a:cubicBezTo>
                  <a:pt x="5811029" y="863649"/>
                  <a:pt x="5856884" y="831155"/>
                  <a:pt x="5910329" y="831155"/>
                </a:cubicBezTo>
                <a:cubicBezTo>
                  <a:pt x="5963774" y="831155"/>
                  <a:pt x="6009629" y="863649"/>
                  <a:pt x="6029217" y="909959"/>
                </a:cubicBezTo>
                <a:lnTo>
                  <a:pt x="6036685" y="946952"/>
                </a:lnTo>
                <a:lnTo>
                  <a:pt x="6036685" y="1016695"/>
                </a:lnTo>
                <a:lnTo>
                  <a:pt x="6039356" y="1029925"/>
                </a:lnTo>
                <a:lnTo>
                  <a:pt x="6039356" y="1088389"/>
                </a:lnTo>
                <a:lnTo>
                  <a:pt x="6045258" y="1059156"/>
                </a:lnTo>
                <a:lnTo>
                  <a:pt x="6046825" y="1066918"/>
                </a:lnTo>
                <a:cubicBezTo>
                  <a:pt x="6066412" y="1113228"/>
                  <a:pt x="6112267" y="1145722"/>
                  <a:pt x="6165712" y="1145722"/>
                </a:cubicBezTo>
                <a:lnTo>
                  <a:pt x="6165711" y="1145723"/>
                </a:lnTo>
                <a:cubicBezTo>
                  <a:pt x="6219156" y="1145723"/>
                  <a:pt x="6265011" y="1113229"/>
                  <a:pt x="6284599" y="1066919"/>
                </a:cubicBezTo>
                <a:lnTo>
                  <a:pt x="6286167" y="1059154"/>
                </a:lnTo>
                <a:lnTo>
                  <a:pt x="6288196" y="1069209"/>
                </a:lnTo>
                <a:lnTo>
                  <a:pt x="6288196" y="1049101"/>
                </a:lnTo>
                <a:lnTo>
                  <a:pt x="6294738" y="1016696"/>
                </a:lnTo>
                <a:lnTo>
                  <a:pt x="6294738" y="927778"/>
                </a:lnTo>
                <a:lnTo>
                  <a:pt x="6298336" y="909959"/>
                </a:lnTo>
                <a:cubicBezTo>
                  <a:pt x="6317923" y="863649"/>
                  <a:pt x="6363778" y="831155"/>
                  <a:pt x="6417223" y="831155"/>
                </a:cubicBezTo>
                <a:cubicBezTo>
                  <a:pt x="6470668" y="831155"/>
                  <a:pt x="6516523" y="863649"/>
                  <a:pt x="6536111" y="909959"/>
                </a:cubicBezTo>
                <a:lnTo>
                  <a:pt x="6546249" y="960178"/>
                </a:lnTo>
                <a:lnTo>
                  <a:pt x="6546249" y="769842"/>
                </a:lnTo>
                <a:lnTo>
                  <a:pt x="6546250" y="769846"/>
                </a:lnTo>
                <a:lnTo>
                  <a:pt x="6546249" y="3442314"/>
                </a:lnTo>
                <a:lnTo>
                  <a:pt x="6536111" y="3392095"/>
                </a:lnTo>
                <a:cubicBezTo>
                  <a:pt x="6516523" y="3345785"/>
                  <a:pt x="6470668" y="3313291"/>
                  <a:pt x="6417223" y="3313291"/>
                </a:cubicBezTo>
                <a:cubicBezTo>
                  <a:pt x="6363778" y="3313291"/>
                  <a:pt x="6317923" y="3345785"/>
                  <a:pt x="6298336" y="3392095"/>
                </a:cubicBezTo>
                <a:lnTo>
                  <a:pt x="6294738" y="3409914"/>
                </a:lnTo>
                <a:lnTo>
                  <a:pt x="6294738" y="3498832"/>
                </a:lnTo>
                <a:cubicBezTo>
                  <a:pt x="6294738" y="3570092"/>
                  <a:pt x="6236971" y="3627859"/>
                  <a:pt x="6165711" y="3627859"/>
                </a:cubicBezTo>
                <a:lnTo>
                  <a:pt x="6165712" y="3627858"/>
                </a:lnTo>
                <a:cubicBezTo>
                  <a:pt x="6094452" y="3627858"/>
                  <a:pt x="6036685" y="3570091"/>
                  <a:pt x="6036685" y="3498831"/>
                </a:cubicBezTo>
                <a:lnTo>
                  <a:pt x="6036685" y="3429088"/>
                </a:lnTo>
                <a:lnTo>
                  <a:pt x="6029217" y="3392095"/>
                </a:lnTo>
                <a:cubicBezTo>
                  <a:pt x="6009629" y="3345785"/>
                  <a:pt x="5963774" y="3313291"/>
                  <a:pt x="5910329" y="3313291"/>
                </a:cubicBezTo>
                <a:cubicBezTo>
                  <a:pt x="5856884" y="3313291"/>
                  <a:pt x="5811029" y="3345785"/>
                  <a:pt x="5791441" y="3392095"/>
                </a:cubicBezTo>
                <a:lnTo>
                  <a:pt x="5781678" y="3440455"/>
                </a:lnTo>
                <a:lnTo>
                  <a:pt x="5781678" y="3733255"/>
                </a:lnTo>
                <a:cubicBezTo>
                  <a:pt x="5781678" y="3804515"/>
                  <a:pt x="5723911" y="3862282"/>
                  <a:pt x="5652651" y="3862282"/>
                </a:cubicBezTo>
                <a:lnTo>
                  <a:pt x="5652652" y="3862281"/>
                </a:lnTo>
                <a:cubicBezTo>
                  <a:pt x="5581392" y="3862281"/>
                  <a:pt x="5523625" y="3804514"/>
                  <a:pt x="5523625" y="3733254"/>
                </a:cubicBezTo>
                <a:lnTo>
                  <a:pt x="5523625" y="3110518"/>
                </a:lnTo>
                <a:lnTo>
                  <a:pt x="5507394" y="3083767"/>
                </a:lnTo>
                <a:cubicBezTo>
                  <a:pt x="5483729" y="3055091"/>
                  <a:pt x="5447914" y="3036813"/>
                  <a:pt x="5407831" y="3036813"/>
                </a:cubicBezTo>
                <a:cubicBezTo>
                  <a:pt x="5372201" y="3036813"/>
                  <a:pt x="5339944" y="3051255"/>
                  <a:pt x="5316595" y="3074604"/>
                </a:cubicBezTo>
                <a:lnTo>
                  <a:pt x="5290389" y="3113473"/>
                </a:lnTo>
                <a:lnTo>
                  <a:pt x="5290389" y="3189601"/>
                </a:lnTo>
                <a:cubicBezTo>
                  <a:pt x="5290389" y="3243046"/>
                  <a:pt x="5257895" y="3288901"/>
                  <a:pt x="5211585" y="3308489"/>
                </a:cubicBezTo>
                <a:lnTo>
                  <a:pt x="5167785" y="3317331"/>
                </a:lnTo>
                <a:lnTo>
                  <a:pt x="5167785" y="3318697"/>
                </a:lnTo>
                <a:lnTo>
                  <a:pt x="5144305" y="3321064"/>
                </a:lnTo>
                <a:cubicBezTo>
                  <a:pt x="5098107" y="3330517"/>
                  <a:pt x="5060495" y="3363537"/>
                  <a:pt x="5044576" y="3407013"/>
                </a:cubicBezTo>
                <a:lnTo>
                  <a:pt x="5036375" y="3453484"/>
                </a:lnTo>
                <a:lnTo>
                  <a:pt x="5036375" y="3920653"/>
                </a:lnTo>
                <a:cubicBezTo>
                  <a:pt x="5036375" y="3991913"/>
                  <a:pt x="4978608" y="4049680"/>
                  <a:pt x="4907348" y="4049680"/>
                </a:cubicBezTo>
                <a:lnTo>
                  <a:pt x="4907349" y="4049681"/>
                </a:lnTo>
                <a:cubicBezTo>
                  <a:pt x="4836089" y="4049681"/>
                  <a:pt x="4778322" y="3991914"/>
                  <a:pt x="4778322" y="3920654"/>
                </a:cubicBezTo>
                <a:lnTo>
                  <a:pt x="4778322" y="3600019"/>
                </a:lnTo>
                <a:lnTo>
                  <a:pt x="4761155" y="3571724"/>
                </a:lnTo>
                <a:cubicBezTo>
                  <a:pt x="4737489" y="3543048"/>
                  <a:pt x="4701675" y="3524770"/>
                  <a:pt x="4661591" y="3524770"/>
                </a:cubicBezTo>
                <a:cubicBezTo>
                  <a:pt x="4608146" y="3524770"/>
                  <a:pt x="4562291" y="3557264"/>
                  <a:pt x="4542703" y="3603574"/>
                </a:cubicBezTo>
                <a:lnTo>
                  <a:pt x="4536603" y="3633790"/>
                </a:lnTo>
                <a:lnTo>
                  <a:pt x="4536603" y="4241225"/>
                </a:lnTo>
                <a:cubicBezTo>
                  <a:pt x="4536603" y="4312485"/>
                  <a:pt x="4478836" y="4370252"/>
                  <a:pt x="4407576" y="4370252"/>
                </a:cubicBezTo>
                <a:lnTo>
                  <a:pt x="4407577" y="4370251"/>
                </a:lnTo>
                <a:cubicBezTo>
                  <a:pt x="4336317" y="4370251"/>
                  <a:pt x="4278550" y="4312484"/>
                  <a:pt x="4278550" y="4241224"/>
                </a:cubicBezTo>
                <a:lnTo>
                  <a:pt x="4278550" y="4129866"/>
                </a:lnTo>
                <a:lnTo>
                  <a:pt x="4276724" y="4120821"/>
                </a:lnTo>
                <a:cubicBezTo>
                  <a:pt x="4257136" y="4074511"/>
                  <a:pt x="4211281" y="4042017"/>
                  <a:pt x="4157838" y="4042017"/>
                </a:cubicBezTo>
                <a:cubicBezTo>
                  <a:pt x="4104393" y="4042017"/>
                  <a:pt x="4058538" y="4074511"/>
                  <a:pt x="4038951" y="4120821"/>
                </a:cubicBezTo>
                <a:lnTo>
                  <a:pt x="4034813" y="4141314"/>
                </a:lnTo>
                <a:lnTo>
                  <a:pt x="4034813" y="4387339"/>
                </a:lnTo>
                <a:cubicBezTo>
                  <a:pt x="4034813" y="4458599"/>
                  <a:pt x="3977046" y="4516366"/>
                  <a:pt x="3905786" y="4516366"/>
                </a:cubicBezTo>
                <a:lnTo>
                  <a:pt x="3905787" y="4516365"/>
                </a:lnTo>
                <a:cubicBezTo>
                  <a:pt x="3834527" y="4516365"/>
                  <a:pt x="3776760" y="4458598"/>
                  <a:pt x="3776760" y="4387338"/>
                </a:cubicBezTo>
                <a:lnTo>
                  <a:pt x="3776760" y="3920169"/>
                </a:lnTo>
                <a:lnTo>
                  <a:pt x="3768559" y="3873698"/>
                </a:lnTo>
                <a:cubicBezTo>
                  <a:pt x="3752640" y="3830222"/>
                  <a:pt x="3715028" y="3797202"/>
                  <a:pt x="3668830" y="3787749"/>
                </a:cubicBezTo>
                <a:lnTo>
                  <a:pt x="3645350" y="3785382"/>
                </a:lnTo>
                <a:lnTo>
                  <a:pt x="3645350" y="3784016"/>
                </a:lnTo>
                <a:lnTo>
                  <a:pt x="3601550" y="3775174"/>
                </a:lnTo>
                <a:cubicBezTo>
                  <a:pt x="3555240" y="3755586"/>
                  <a:pt x="3522746" y="3709731"/>
                  <a:pt x="3522746" y="3656286"/>
                </a:cubicBezTo>
                <a:lnTo>
                  <a:pt x="3522746" y="3605956"/>
                </a:lnTo>
                <a:lnTo>
                  <a:pt x="3517232" y="3578644"/>
                </a:lnTo>
                <a:cubicBezTo>
                  <a:pt x="3497644" y="3532334"/>
                  <a:pt x="3451789" y="3499840"/>
                  <a:pt x="3398344" y="3499840"/>
                </a:cubicBezTo>
                <a:cubicBezTo>
                  <a:pt x="3344899" y="3499840"/>
                  <a:pt x="3299043" y="3532334"/>
                  <a:pt x="3279457" y="3578644"/>
                </a:cubicBezTo>
                <a:lnTo>
                  <a:pt x="3278304" y="3584356"/>
                </a:lnTo>
                <a:lnTo>
                  <a:pt x="3278304" y="3805792"/>
                </a:lnTo>
                <a:cubicBezTo>
                  <a:pt x="3278304" y="3877052"/>
                  <a:pt x="3220537" y="3934819"/>
                  <a:pt x="3149277" y="3934819"/>
                </a:cubicBezTo>
                <a:lnTo>
                  <a:pt x="3149278" y="3934818"/>
                </a:lnTo>
                <a:cubicBezTo>
                  <a:pt x="3078017" y="3934818"/>
                  <a:pt x="3020250" y="3877051"/>
                  <a:pt x="3020250" y="3805791"/>
                </a:cubicBezTo>
                <a:lnTo>
                  <a:pt x="3020250" y="3166418"/>
                </a:lnTo>
                <a:lnTo>
                  <a:pt x="3015030" y="3140557"/>
                </a:lnTo>
                <a:cubicBezTo>
                  <a:pt x="2995441" y="3094247"/>
                  <a:pt x="2949586" y="3061753"/>
                  <a:pt x="2896141" y="3061753"/>
                </a:cubicBezTo>
                <a:cubicBezTo>
                  <a:pt x="2842696" y="3061753"/>
                  <a:pt x="2796841" y="3094247"/>
                  <a:pt x="2777254" y="3140557"/>
                </a:cubicBezTo>
                <a:lnTo>
                  <a:pt x="2776781" y="3142902"/>
                </a:lnTo>
                <a:lnTo>
                  <a:pt x="2776780" y="3287845"/>
                </a:lnTo>
                <a:cubicBezTo>
                  <a:pt x="2776780" y="3341290"/>
                  <a:pt x="2744287" y="3387145"/>
                  <a:pt x="2697978" y="3406733"/>
                </a:cubicBezTo>
                <a:lnTo>
                  <a:pt x="2649908" y="3416437"/>
                </a:lnTo>
                <a:lnTo>
                  <a:pt x="2649908" y="3417175"/>
                </a:lnTo>
                <a:lnTo>
                  <a:pt x="2626428" y="3419542"/>
                </a:lnTo>
                <a:cubicBezTo>
                  <a:pt x="2595630" y="3425844"/>
                  <a:pt x="2568647" y="3442620"/>
                  <a:pt x="2549364" y="3465986"/>
                </a:cubicBezTo>
                <a:lnTo>
                  <a:pt x="2527576" y="3503963"/>
                </a:lnTo>
                <a:lnTo>
                  <a:pt x="2527576" y="3629530"/>
                </a:lnTo>
                <a:cubicBezTo>
                  <a:pt x="2527576" y="3682975"/>
                  <a:pt x="2495082" y="3728830"/>
                  <a:pt x="2448773" y="3748418"/>
                </a:cubicBezTo>
                <a:lnTo>
                  <a:pt x="2400704" y="3758122"/>
                </a:lnTo>
                <a:lnTo>
                  <a:pt x="2400704" y="3758860"/>
                </a:lnTo>
                <a:lnTo>
                  <a:pt x="2377224" y="3761227"/>
                </a:lnTo>
                <a:cubicBezTo>
                  <a:pt x="2331025" y="3770680"/>
                  <a:pt x="2293413" y="3803700"/>
                  <a:pt x="2277495" y="3847176"/>
                </a:cubicBezTo>
                <a:lnTo>
                  <a:pt x="2273451" y="3870091"/>
                </a:lnTo>
                <a:lnTo>
                  <a:pt x="2273451" y="4042017"/>
                </a:lnTo>
                <a:cubicBezTo>
                  <a:pt x="2273451" y="4113277"/>
                  <a:pt x="2215684" y="4171044"/>
                  <a:pt x="2144424" y="4171044"/>
                </a:cubicBezTo>
                <a:lnTo>
                  <a:pt x="2144425" y="4171043"/>
                </a:lnTo>
                <a:cubicBezTo>
                  <a:pt x="2073164" y="4171043"/>
                  <a:pt x="2015397" y="4113276"/>
                  <a:pt x="2015397" y="4042016"/>
                </a:cubicBezTo>
                <a:lnTo>
                  <a:pt x="2015397" y="3574847"/>
                </a:lnTo>
                <a:lnTo>
                  <a:pt x="2007197" y="3528376"/>
                </a:lnTo>
                <a:cubicBezTo>
                  <a:pt x="1991277" y="3484900"/>
                  <a:pt x="1953665" y="3451880"/>
                  <a:pt x="1907468" y="3442427"/>
                </a:cubicBezTo>
                <a:lnTo>
                  <a:pt x="1883988" y="3440060"/>
                </a:lnTo>
                <a:lnTo>
                  <a:pt x="1883988" y="3438694"/>
                </a:lnTo>
                <a:lnTo>
                  <a:pt x="1840188" y="3429852"/>
                </a:lnTo>
                <a:cubicBezTo>
                  <a:pt x="1793877" y="3410264"/>
                  <a:pt x="1761384" y="3364409"/>
                  <a:pt x="1761384" y="3310964"/>
                </a:cubicBezTo>
                <a:lnTo>
                  <a:pt x="1761384" y="3170753"/>
                </a:lnTo>
                <a:lnTo>
                  <a:pt x="1755288" y="3140557"/>
                </a:lnTo>
                <a:cubicBezTo>
                  <a:pt x="1735700" y="3094247"/>
                  <a:pt x="1689845" y="3061753"/>
                  <a:pt x="1636399" y="3061753"/>
                </a:cubicBezTo>
                <a:cubicBezTo>
                  <a:pt x="1582954" y="3061753"/>
                  <a:pt x="1537099" y="3094247"/>
                  <a:pt x="1517511" y="3140557"/>
                </a:cubicBezTo>
                <a:lnTo>
                  <a:pt x="1515570" y="3150177"/>
                </a:lnTo>
                <a:lnTo>
                  <a:pt x="1515570" y="3414557"/>
                </a:lnTo>
                <a:cubicBezTo>
                  <a:pt x="1515570" y="3485817"/>
                  <a:pt x="1457802" y="3543584"/>
                  <a:pt x="1386542" y="3543584"/>
                </a:cubicBezTo>
                <a:lnTo>
                  <a:pt x="1386543" y="3543583"/>
                </a:lnTo>
                <a:cubicBezTo>
                  <a:pt x="1315283" y="3543583"/>
                  <a:pt x="1257516" y="3485816"/>
                  <a:pt x="1257516" y="3414556"/>
                </a:cubicBezTo>
                <a:lnTo>
                  <a:pt x="1257516" y="2947387"/>
                </a:lnTo>
                <a:lnTo>
                  <a:pt x="1249314" y="2900916"/>
                </a:lnTo>
                <a:cubicBezTo>
                  <a:pt x="1233395" y="2857440"/>
                  <a:pt x="1195784" y="2824420"/>
                  <a:pt x="1149585" y="2814967"/>
                </a:cubicBezTo>
                <a:lnTo>
                  <a:pt x="1126105" y="2812600"/>
                </a:lnTo>
                <a:lnTo>
                  <a:pt x="1126105" y="2811234"/>
                </a:lnTo>
                <a:lnTo>
                  <a:pt x="1082305" y="2802392"/>
                </a:lnTo>
                <a:cubicBezTo>
                  <a:pt x="1035995" y="2782804"/>
                  <a:pt x="1003501" y="2736949"/>
                  <a:pt x="1003501" y="2683504"/>
                </a:cubicBezTo>
                <a:lnTo>
                  <a:pt x="1003501" y="2562084"/>
                </a:lnTo>
                <a:lnTo>
                  <a:pt x="1003270" y="2560940"/>
                </a:lnTo>
                <a:cubicBezTo>
                  <a:pt x="983682" y="2514630"/>
                  <a:pt x="937827" y="2482136"/>
                  <a:pt x="884382" y="2482136"/>
                </a:cubicBezTo>
                <a:cubicBezTo>
                  <a:pt x="830937" y="2482136"/>
                  <a:pt x="785082" y="2514630"/>
                  <a:pt x="765495" y="2560940"/>
                </a:cubicBezTo>
                <a:lnTo>
                  <a:pt x="762039" y="2578060"/>
                </a:lnTo>
                <a:lnTo>
                  <a:pt x="762039" y="2789322"/>
                </a:lnTo>
                <a:cubicBezTo>
                  <a:pt x="762039" y="2842767"/>
                  <a:pt x="729545" y="2888622"/>
                  <a:pt x="683236" y="2908210"/>
                </a:cubicBezTo>
                <a:lnTo>
                  <a:pt x="635166" y="2917914"/>
                </a:lnTo>
                <a:lnTo>
                  <a:pt x="635166" y="2918652"/>
                </a:lnTo>
                <a:lnTo>
                  <a:pt x="611686" y="2921019"/>
                </a:lnTo>
                <a:cubicBezTo>
                  <a:pt x="580887" y="2927321"/>
                  <a:pt x="553905" y="2944097"/>
                  <a:pt x="534621" y="2967463"/>
                </a:cubicBezTo>
                <a:lnTo>
                  <a:pt x="512067" y="3006776"/>
                </a:lnTo>
                <a:lnTo>
                  <a:pt x="512067" y="3706389"/>
                </a:lnTo>
                <a:cubicBezTo>
                  <a:pt x="512067" y="3777649"/>
                  <a:pt x="454300" y="3835416"/>
                  <a:pt x="383040" y="3835416"/>
                </a:cubicBezTo>
                <a:lnTo>
                  <a:pt x="383041" y="3835415"/>
                </a:lnTo>
                <a:cubicBezTo>
                  <a:pt x="311781" y="3835415"/>
                  <a:pt x="254014" y="3777648"/>
                  <a:pt x="254014" y="3706388"/>
                </a:cubicBezTo>
                <a:lnTo>
                  <a:pt x="254014" y="3239219"/>
                </a:lnTo>
                <a:lnTo>
                  <a:pt x="245813" y="3192748"/>
                </a:lnTo>
                <a:cubicBezTo>
                  <a:pt x="229894" y="3149272"/>
                  <a:pt x="192282" y="3116252"/>
                  <a:pt x="146084" y="3106799"/>
                </a:cubicBezTo>
                <a:lnTo>
                  <a:pt x="122604" y="3104432"/>
                </a:lnTo>
                <a:lnTo>
                  <a:pt x="122604" y="3103066"/>
                </a:lnTo>
                <a:lnTo>
                  <a:pt x="78804" y="3094224"/>
                </a:lnTo>
                <a:cubicBezTo>
                  <a:pt x="32494" y="3074636"/>
                  <a:pt x="0" y="3028781"/>
                  <a:pt x="0" y="2975336"/>
                </a:cubicBezTo>
                <a:lnTo>
                  <a:pt x="0" y="493200"/>
                </a:lnTo>
                <a:cubicBezTo>
                  <a:pt x="0" y="546645"/>
                  <a:pt x="32494" y="592500"/>
                  <a:pt x="78804" y="612088"/>
                </a:cubicBezTo>
                <a:lnTo>
                  <a:pt x="122604" y="620930"/>
                </a:lnTo>
                <a:lnTo>
                  <a:pt x="122604" y="622296"/>
                </a:lnTo>
                <a:lnTo>
                  <a:pt x="146084" y="624663"/>
                </a:lnTo>
                <a:cubicBezTo>
                  <a:pt x="192282" y="634116"/>
                  <a:pt x="229894" y="667136"/>
                  <a:pt x="245813" y="710612"/>
                </a:cubicBezTo>
                <a:lnTo>
                  <a:pt x="254014" y="757083"/>
                </a:lnTo>
                <a:lnTo>
                  <a:pt x="254014" y="1224252"/>
                </a:lnTo>
                <a:cubicBezTo>
                  <a:pt x="254014" y="1295512"/>
                  <a:pt x="311781" y="1353279"/>
                  <a:pt x="383041" y="1353279"/>
                </a:cubicBezTo>
                <a:lnTo>
                  <a:pt x="383040" y="1353280"/>
                </a:lnTo>
                <a:cubicBezTo>
                  <a:pt x="454300" y="1353280"/>
                  <a:pt x="512067" y="1295513"/>
                  <a:pt x="512067" y="1224253"/>
                </a:cubicBezTo>
                <a:lnTo>
                  <a:pt x="512067" y="524640"/>
                </a:lnTo>
                <a:lnTo>
                  <a:pt x="534621" y="485327"/>
                </a:lnTo>
                <a:cubicBezTo>
                  <a:pt x="553905" y="461961"/>
                  <a:pt x="580887" y="445185"/>
                  <a:pt x="611686" y="438883"/>
                </a:cubicBezTo>
                <a:lnTo>
                  <a:pt x="635166" y="436516"/>
                </a:lnTo>
                <a:lnTo>
                  <a:pt x="635166" y="435778"/>
                </a:lnTo>
                <a:lnTo>
                  <a:pt x="683236" y="426074"/>
                </a:lnTo>
                <a:cubicBezTo>
                  <a:pt x="729545" y="406486"/>
                  <a:pt x="762039" y="360631"/>
                  <a:pt x="762039" y="307186"/>
                </a:cubicBezTo>
                <a:lnTo>
                  <a:pt x="762039" y="95924"/>
                </a:lnTo>
                <a:lnTo>
                  <a:pt x="765495" y="78804"/>
                </a:lnTo>
                <a:cubicBezTo>
                  <a:pt x="785082" y="32494"/>
                  <a:pt x="830937" y="0"/>
                  <a:pt x="88438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9494649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grpSp>
        <p:nvGrpSpPr>
          <p:cNvPr id="6" name="Group 1102"/>
          <p:cNvGrpSpPr/>
          <p:nvPr/>
        </p:nvGrpSpPr>
        <p:grpSpPr>
          <a:xfrm>
            <a:off x="5180487" y="372954"/>
            <a:ext cx="3006042" cy="4453197"/>
            <a:chOff x="0" y="0"/>
            <a:chExt cx="6591304" cy="9765730"/>
          </a:xfrm>
        </p:grpSpPr>
        <p:pic>
          <p:nvPicPr>
            <p:cNvPr id="8" name="Mini-iPad-B&amp;W-Mockup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591304" cy="97657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" name="Shape 1101"/>
            <p:cNvSpPr/>
            <p:nvPr/>
          </p:nvSpPr>
          <p:spPr>
            <a:xfrm>
              <a:off x="363079" y="954047"/>
              <a:ext cx="5879097" cy="7806214"/>
            </a:xfrm>
            <a:prstGeom prst="rect">
              <a:avLst/>
            </a:prstGeom>
            <a:solidFill>
              <a:srgbClr val="606060"/>
            </a:solidFill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583966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8" dirty="0">
                <a:latin typeface="Calibri Light"/>
              </a:endParaRPr>
            </a:p>
          </p:txBody>
        </p:sp>
      </p:grpSp>
      <p:sp>
        <p:nvSpPr>
          <p:cNvPr id="10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5346074" y="808002"/>
            <a:ext cx="2681232" cy="3559653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1768089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4692214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3331612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542009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0326612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373672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8960389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219807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0038346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2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268540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7" name="Marcador de imagen 16"/>
          <p:cNvSpPr>
            <a:spLocks noGrp="1"/>
          </p:cNvSpPr>
          <p:nvPr>
            <p:ph type="pic" sz="quarter" idx="14"/>
          </p:nvPr>
        </p:nvSpPr>
        <p:spPr>
          <a:xfrm>
            <a:off x="6068768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4949436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468315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3"/>
          </p:nvPr>
        </p:nvSpPr>
        <p:spPr>
          <a:xfrm>
            <a:off x="4739056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153434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870441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591659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6229348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0912509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618031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4767749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7" name="Marcador de imagen 6"/>
          <p:cNvSpPr>
            <a:spLocks noGrp="1"/>
          </p:cNvSpPr>
          <p:nvPr>
            <p:ph type="pic" sz="quarter" idx="15"/>
          </p:nvPr>
        </p:nvSpPr>
        <p:spPr>
          <a:xfrm>
            <a:off x="6917228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7396915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15208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383585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9" name="Marcador de imagen 15"/>
          <p:cNvSpPr>
            <a:spLocks noGrp="1"/>
          </p:cNvSpPr>
          <p:nvPr>
            <p:ph type="pic" sz="quarter" idx="15"/>
          </p:nvPr>
        </p:nvSpPr>
        <p:spPr>
          <a:xfrm>
            <a:off x="551962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15"/>
          <p:cNvSpPr>
            <a:spLocks noGrp="1"/>
          </p:cNvSpPr>
          <p:nvPr>
            <p:ph type="pic" sz="quarter" idx="16"/>
          </p:nvPr>
        </p:nvSpPr>
        <p:spPr>
          <a:xfrm>
            <a:off x="720339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72714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9.xml"/><Relationship Id="rId26" Type="http://schemas.openxmlformats.org/officeDocument/2006/relationships/slideLayout" Target="../slideLayouts/slideLayout67.xml"/><Relationship Id="rId3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62.xml"/><Relationship Id="rId34" Type="http://schemas.openxmlformats.org/officeDocument/2006/relationships/slideLayout" Target="../slideLayouts/slideLayout75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8.xml"/><Relationship Id="rId25" Type="http://schemas.openxmlformats.org/officeDocument/2006/relationships/slideLayout" Target="../slideLayouts/slideLayout66.xml"/><Relationship Id="rId33" Type="http://schemas.openxmlformats.org/officeDocument/2006/relationships/slideLayout" Target="../slideLayouts/slideLayout74.xml"/><Relationship Id="rId2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61.xml"/><Relationship Id="rId29" Type="http://schemas.openxmlformats.org/officeDocument/2006/relationships/slideLayout" Target="../slideLayouts/slideLayout70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24" Type="http://schemas.openxmlformats.org/officeDocument/2006/relationships/slideLayout" Target="../slideLayouts/slideLayout65.xml"/><Relationship Id="rId32" Type="http://schemas.openxmlformats.org/officeDocument/2006/relationships/slideLayout" Target="../slideLayouts/slideLayout73.xml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23" Type="http://schemas.openxmlformats.org/officeDocument/2006/relationships/slideLayout" Target="../slideLayouts/slideLayout64.xml"/><Relationship Id="rId28" Type="http://schemas.openxmlformats.org/officeDocument/2006/relationships/slideLayout" Target="../slideLayouts/slideLayout69.xml"/><Relationship Id="rId36" Type="http://schemas.openxmlformats.org/officeDocument/2006/relationships/image" Target="../media/image3.png"/><Relationship Id="rId10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60.xml"/><Relationship Id="rId31" Type="http://schemas.openxmlformats.org/officeDocument/2006/relationships/slideLayout" Target="../slideLayouts/slideLayout72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Relationship Id="rId22" Type="http://schemas.openxmlformats.org/officeDocument/2006/relationships/slideLayout" Target="../slideLayouts/slideLayout63.xml"/><Relationship Id="rId27" Type="http://schemas.openxmlformats.org/officeDocument/2006/relationships/slideLayout" Target="../slideLayouts/slideLayout68.xml"/><Relationship Id="rId30" Type="http://schemas.openxmlformats.org/officeDocument/2006/relationships/slideLayout" Target="../slideLayouts/slideLayout71.xml"/><Relationship Id="rId35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8.xml"/><Relationship Id="rId18" Type="http://schemas.openxmlformats.org/officeDocument/2006/relationships/slideLayout" Target="../slideLayouts/slideLayout93.xml"/><Relationship Id="rId26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78.xml"/><Relationship Id="rId21" Type="http://schemas.openxmlformats.org/officeDocument/2006/relationships/slideLayout" Target="../slideLayouts/slideLayout96.xml"/><Relationship Id="rId34" Type="http://schemas.openxmlformats.org/officeDocument/2006/relationships/slideLayout" Target="../slideLayouts/slideLayout109.xml"/><Relationship Id="rId7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7.xml"/><Relationship Id="rId17" Type="http://schemas.openxmlformats.org/officeDocument/2006/relationships/slideLayout" Target="../slideLayouts/slideLayout92.xml"/><Relationship Id="rId25" Type="http://schemas.openxmlformats.org/officeDocument/2006/relationships/slideLayout" Target="../slideLayouts/slideLayout100.xml"/><Relationship Id="rId33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77.xml"/><Relationship Id="rId16" Type="http://schemas.openxmlformats.org/officeDocument/2006/relationships/slideLayout" Target="../slideLayouts/slideLayout91.xml"/><Relationship Id="rId20" Type="http://schemas.openxmlformats.org/officeDocument/2006/relationships/slideLayout" Target="../slideLayouts/slideLayout95.xml"/><Relationship Id="rId29" Type="http://schemas.openxmlformats.org/officeDocument/2006/relationships/slideLayout" Target="../slideLayouts/slideLayout104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24" Type="http://schemas.openxmlformats.org/officeDocument/2006/relationships/slideLayout" Target="../slideLayouts/slideLayout99.xml"/><Relationship Id="rId32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80.xml"/><Relationship Id="rId15" Type="http://schemas.openxmlformats.org/officeDocument/2006/relationships/slideLayout" Target="../slideLayouts/slideLayout90.xml"/><Relationship Id="rId23" Type="http://schemas.openxmlformats.org/officeDocument/2006/relationships/slideLayout" Target="../slideLayouts/slideLayout98.xml"/><Relationship Id="rId28" Type="http://schemas.openxmlformats.org/officeDocument/2006/relationships/slideLayout" Target="../slideLayouts/slideLayout103.xml"/><Relationship Id="rId36" Type="http://schemas.openxmlformats.org/officeDocument/2006/relationships/image" Target="../media/image3.png"/><Relationship Id="rId10" Type="http://schemas.openxmlformats.org/officeDocument/2006/relationships/slideLayout" Target="../slideLayouts/slideLayout85.xml"/><Relationship Id="rId19" Type="http://schemas.openxmlformats.org/officeDocument/2006/relationships/slideLayout" Target="../slideLayouts/slideLayout94.xml"/><Relationship Id="rId31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9.xml"/><Relationship Id="rId22" Type="http://schemas.openxmlformats.org/officeDocument/2006/relationships/slideLayout" Target="../slideLayouts/slideLayout97.xml"/><Relationship Id="rId27" Type="http://schemas.openxmlformats.org/officeDocument/2006/relationships/slideLayout" Target="../slideLayouts/slideLayout102.xml"/><Relationship Id="rId30" Type="http://schemas.openxmlformats.org/officeDocument/2006/relationships/slideLayout" Target="../slideLayouts/slideLayout105.xml"/><Relationship Id="rId35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123BF02-B4C6-4694-88DF-50AD00B2DB53}"/>
              </a:ext>
            </a:extLst>
          </p:cNvPr>
          <p:cNvSpPr/>
          <p:nvPr userDrawn="1"/>
        </p:nvSpPr>
        <p:spPr>
          <a:xfrm>
            <a:off x="6586890" y="4837994"/>
            <a:ext cx="255711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Copyright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IntelliPaat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All rights reserved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4588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21" r:id="rId2"/>
    <p:sldLayoutId id="2147483720" r:id="rId3"/>
    <p:sldLayoutId id="2147483719" r:id="rId4"/>
    <p:sldLayoutId id="2147483713" r:id="rId5"/>
    <p:sldLayoutId id="2147483718" r:id="rId6"/>
    <p:sldLayoutId id="2147483717" r:id="rId7"/>
    <p:sldLayoutId id="2147483716" r:id="rId8"/>
    <p:sldLayoutId id="2147483715" r:id="rId9"/>
    <p:sldLayoutId id="2147483714" r:id="rId10"/>
    <p:sldLayoutId id="2147483711" r:id="rId11"/>
    <p:sldLayoutId id="2147483712" r:id="rId12"/>
    <p:sldLayoutId id="2147483727" r:id="rId13"/>
    <p:sldLayoutId id="2147483748" r:id="rId14"/>
    <p:sldLayoutId id="2147483750" r:id="rId15"/>
    <p:sldLayoutId id="2147483747" r:id="rId16"/>
    <p:sldLayoutId id="2147483749" r:id="rId17"/>
    <p:sldLayoutId id="2147483740" r:id="rId18"/>
    <p:sldLayoutId id="2147483741" r:id="rId19"/>
    <p:sldLayoutId id="2147483739" r:id="rId20"/>
    <p:sldLayoutId id="2147483746" r:id="rId21"/>
    <p:sldLayoutId id="2147483745" r:id="rId22"/>
    <p:sldLayoutId id="2147483742" r:id="rId23"/>
    <p:sldLayoutId id="2147483743" r:id="rId24"/>
    <p:sldLayoutId id="2147483744" r:id="rId25"/>
    <p:sldLayoutId id="2147483738" r:id="rId26"/>
    <p:sldLayoutId id="2147483737" r:id="rId27"/>
    <p:sldLayoutId id="2147483726" r:id="rId28"/>
    <p:sldLayoutId id="2147483722" r:id="rId29"/>
    <p:sldLayoutId id="2147483723" r:id="rId30"/>
    <p:sldLayoutId id="2147483725" r:id="rId31"/>
    <p:sldLayoutId id="2147483724" r:id="rId32"/>
    <p:sldLayoutId id="2147483735" r:id="rId33"/>
    <p:sldLayoutId id="2147483734" r:id="rId3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5465" userDrawn="1">
          <p15:clr>
            <a:srgbClr val="F26B43"/>
          </p15:clr>
        </p15:guide>
        <p15:guide id="4" pos="29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AFB7C38-90C2-48D4-B3D5-4B1568A720BA}"/>
              </a:ext>
            </a:extLst>
          </p:cNvPr>
          <p:cNvSpPr/>
          <p:nvPr userDrawn="1"/>
        </p:nvSpPr>
        <p:spPr>
          <a:xfrm>
            <a:off x="6586890" y="4837994"/>
            <a:ext cx="255711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Copyright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IntelliPaat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All rights reserved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1040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28" r:id="rId2"/>
    <p:sldLayoutId id="2147483733" r:id="rId3"/>
    <p:sldLayoutId id="2147483729" r:id="rId4"/>
    <p:sldLayoutId id="2147483730" r:id="rId5"/>
    <p:sldLayoutId id="2147483731" r:id="rId6"/>
    <p:sldLayoutId id="2147483732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CC58E8-732F-4322-B9A1-874D76A200C1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84822" y="120416"/>
            <a:ext cx="1360574" cy="4742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3DC9EC2-A8D8-46B8-B0B1-129A69C37370}"/>
              </a:ext>
            </a:extLst>
          </p:cNvPr>
          <p:cNvSpPr/>
          <p:nvPr userDrawn="1"/>
        </p:nvSpPr>
        <p:spPr>
          <a:xfrm>
            <a:off x="6586890" y="4837994"/>
            <a:ext cx="255711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Copyright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IntelliPaat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All rights reserved </a:t>
            </a:r>
            <a:endParaRPr lang="en-US" sz="11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EC8A57-5E1B-4C34-A2DD-78F62397725D}"/>
              </a:ext>
            </a:extLst>
          </p:cNvPr>
          <p:cNvCxnSpPr>
            <a:cxnSpLocks/>
          </p:cNvCxnSpPr>
          <p:nvPr userDrawn="1"/>
        </p:nvCxnSpPr>
        <p:spPr>
          <a:xfrm flipH="1">
            <a:off x="302327" y="737420"/>
            <a:ext cx="8543069" cy="0"/>
          </a:xfrm>
          <a:prstGeom prst="line">
            <a:avLst/>
          </a:prstGeom>
          <a:ln w="28575">
            <a:solidFill>
              <a:schemeClr val="accent1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77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  <p:sldLayoutId id="2147483768" r:id="rId17"/>
    <p:sldLayoutId id="2147483769" r:id="rId18"/>
    <p:sldLayoutId id="2147483770" r:id="rId19"/>
    <p:sldLayoutId id="2147483771" r:id="rId20"/>
    <p:sldLayoutId id="2147483772" r:id="rId21"/>
    <p:sldLayoutId id="2147483773" r:id="rId22"/>
    <p:sldLayoutId id="2147483774" r:id="rId23"/>
    <p:sldLayoutId id="2147483775" r:id="rId24"/>
    <p:sldLayoutId id="2147483776" r:id="rId25"/>
    <p:sldLayoutId id="2147483777" r:id="rId26"/>
    <p:sldLayoutId id="2147483778" r:id="rId27"/>
    <p:sldLayoutId id="2147483779" r:id="rId28"/>
    <p:sldLayoutId id="2147483780" r:id="rId29"/>
    <p:sldLayoutId id="2147483781" r:id="rId30"/>
    <p:sldLayoutId id="2147483782" r:id="rId31"/>
    <p:sldLayoutId id="2147483783" r:id="rId32"/>
    <p:sldLayoutId id="2147483784" r:id="rId33"/>
    <p:sldLayoutId id="2147483785" r:id="rId3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5465">
          <p15:clr>
            <a:srgbClr val="F26B43"/>
          </p15:clr>
        </p15:guide>
        <p15:guide id="4" pos="295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CC58E8-732F-4322-B9A1-874D76A200C1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90156" y="117562"/>
            <a:ext cx="1665352" cy="5805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EE7E92E-F808-481A-9BB4-1E4B270CEE6C}"/>
              </a:ext>
            </a:extLst>
          </p:cNvPr>
          <p:cNvSpPr/>
          <p:nvPr userDrawn="1"/>
        </p:nvSpPr>
        <p:spPr>
          <a:xfrm>
            <a:off x="6586890" y="4837994"/>
            <a:ext cx="255711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Copyright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IntelliPaat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All rights reserved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0699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  <p:sldLayoutId id="2147483804" r:id="rId18"/>
    <p:sldLayoutId id="2147483805" r:id="rId19"/>
    <p:sldLayoutId id="2147483806" r:id="rId20"/>
    <p:sldLayoutId id="2147483807" r:id="rId21"/>
    <p:sldLayoutId id="2147483808" r:id="rId22"/>
    <p:sldLayoutId id="2147483809" r:id="rId23"/>
    <p:sldLayoutId id="2147483810" r:id="rId24"/>
    <p:sldLayoutId id="2147483811" r:id="rId25"/>
    <p:sldLayoutId id="2147483812" r:id="rId26"/>
    <p:sldLayoutId id="2147483813" r:id="rId27"/>
    <p:sldLayoutId id="2147483814" r:id="rId28"/>
    <p:sldLayoutId id="2147483815" r:id="rId29"/>
    <p:sldLayoutId id="2147483816" r:id="rId30"/>
    <p:sldLayoutId id="2147483817" r:id="rId31"/>
    <p:sldLayoutId id="2147483818" r:id="rId32"/>
    <p:sldLayoutId id="2147483819" r:id="rId33"/>
    <p:sldLayoutId id="2147483820" r:id="rId3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5465">
          <p15:clr>
            <a:srgbClr val="F26B43"/>
          </p15:clr>
        </p15:guide>
        <p15:guide id="4" pos="29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6F147F-C497-4FDA-958F-9D181C39771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8717" y="511897"/>
            <a:ext cx="2351113" cy="81957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739759" y="1"/>
            <a:ext cx="2380593" cy="957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>
              <a:defRPr/>
            </a:pPr>
            <a:endParaRPr lang="en-US" sz="1013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83893687-A2C9-405B-A571-BAB7736740DD}"/>
              </a:ext>
            </a:extLst>
          </p:cNvPr>
          <p:cNvSpPr txBox="1">
            <a:spLocks/>
          </p:cNvSpPr>
          <p:nvPr/>
        </p:nvSpPr>
        <p:spPr>
          <a:xfrm>
            <a:off x="113619" y="2511939"/>
            <a:ext cx="4926731" cy="576956"/>
          </a:xfrm>
          <a:prstGeom prst="rect">
            <a:avLst/>
          </a:prstGeom>
        </p:spPr>
        <p:txBody>
          <a:bodyPr/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78">
              <a:spcBef>
                <a:spcPts val="1000"/>
              </a:spcBef>
              <a:buNone/>
              <a:defRPr/>
            </a:pPr>
            <a:r>
              <a:rPr lang="en-US" sz="2800" dirty="0">
                <a:solidFill>
                  <a:srgbClr val="604878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Testing and Debugging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507CF7A-0AE6-45E8-9920-9E14D0FAB71F}"/>
              </a:ext>
            </a:extLst>
          </p:cNvPr>
          <p:cNvSpPr txBox="1">
            <a:spLocks/>
          </p:cNvSpPr>
          <p:nvPr/>
        </p:nvSpPr>
        <p:spPr>
          <a:xfrm>
            <a:off x="1324282" y="2847477"/>
            <a:ext cx="1742133" cy="241418"/>
          </a:xfrm>
          <a:prstGeom prst="rect">
            <a:avLst/>
          </a:prstGeom>
        </p:spPr>
        <p:txBody>
          <a:bodyPr/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78">
              <a:spcBef>
                <a:spcPts val="1000"/>
              </a:spcBef>
              <a:buNone/>
              <a:defRPr/>
            </a:pPr>
            <a:endParaRPr lang="en-US" sz="1350" dirty="0">
              <a:solidFill>
                <a:srgbClr val="604878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A1FB85-58F4-4FC7-9390-A9C6C548B6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7826"/>
          <a:stretch/>
        </p:blipFill>
        <p:spPr>
          <a:xfrm>
            <a:off x="5040350" y="1201451"/>
            <a:ext cx="3216607" cy="319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86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772"/>
    </mc:Choice>
    <mc:Fallback xmlns="">
      <p:transition spd="slow" advTm="8177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5314D44-6759-4E3D-AFB4-621E7B4086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73" y="2423696"/>
            <a:ext cx="4586281" cy="576956"/>
          </a:xfrm>
        </p:spPr>
        <p:txBody>
          <a:bodyPr anchor="ctr"/>
          <a:lstStyle/>
          <a:p>
            <a:pPr algn="ctr"/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9409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55"/>
    </mc:Choice>
    <mc:Fallback xmlns="">
      <p:transition spd="slow" advTm="2705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176773" y="168938"/>
            <a:ext cx="1736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604878"/>
                </a:solidFill>
                <a:effectLst/>
                <a:uLnTx/>
                <a:uFillTx/>
                <a:latin typeface="Raleway"/>
                <a:ea typeface="+mn-ea"/>
                <a:cs typeface="+mn-cs"/>
              </a:rPr>
              <a:t>Summary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AB5A4A8-3753-425E-AF77-9F9E452DF1DB}"/>
              </a:ext>
            </a:extLst>
          </p:cNvPr>
          <p:cNvGrpSpPr/>
          <p:nvPr/>
        </p:nvGrpSpPr>
        <p:grpSpPr>
          <a:xfrm>
            <a:off x="399446" y="820782"/>
            <a:ext cx="6446197" cy="3562532"/>
            <a:chOff x="300592" y="1073259"/>
            <a:chExt cx="6870593" cy="4749595"/>
          </a:xfrm>
          <a:solidFill>
            <a:schemeClr val="bg1">
              <a:lumMod val="95000"/>
            </a:schemeClr>
          </a:solidFill>
        </p:grpSpPr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3F2DE617-54F9-4B30-8CF7-F848CCE90E0D}"/>
                </a:ext>
              </a:extLst>
            </p:cNvPr>
            <p:cNvSpPr txBox="1">
              <a:spLocks/>
            </p:cNvSpPr>
            <p:nvPr/>
          </p:nvSpPr>
          <p:spPr>
            <a:xfrm>
              <a:off x="300592" y="1073259"/>
              <a:ext cx="6870593" cy="4749595"/>
            </a:xfrm>
            <a:prstGeom prst="roundRect">
              <a:avLst/>
            </a:prstGeom>
            <a:noFill/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In this session, you have learnt: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F1778C6-BE88-4FBB-BF05-01D3E03F9D4B}"/>
                </a:ext>
              </a:extLst>
            </p:cNvPr>
            <p:cNvSpPr/>
            <p:nvPr/>
          </p:nvSpPr>
          <p:spPr>
            <a:xfrm>
              <a:off x="676237" y="1820643"/>
              <a:ext cx="4572000" cy="87426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342900" lvl="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1300" dirty="0">
                  <a:latin typeface="Raleway"/>
                </a:rPr>
                <a:t>Unit Testing</a:t>
              </a:r>
            </a:p>
            <a:p>
              <a:pPr marL="342900" lvl="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1300" dirty="0">
                  <a:latin typeface="Raleway"/>
                </a:rPr>
                <a:t>Debugging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A1674A-3C7A-4C9A-832F-60B0C78FB80A}"/>
              </a:ext>
            </a:extLst>
          </p:cNvPr>
          <p:cNvGrpSpPr/>
          <p:nvPr/>
        </p:nvGrpSpPr>
        <p:grpSpPr>
          <a:xfrm>
            <a:off x="6845643" y="2103382"/>
            <a:ext cx="1334528" cy="936736"/>
            <a:chOff x="6456719" y="2129195"/>
            <a:chExt cx="1720810" cy="12078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2" name="Picture 1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9758136D-0842-483F-B36F-03CC861900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56719" y="2129195"/>
              <a:ext cx="1720810" cy="1207876"/>
            </a:xfrm>
            <a:prstGeom prst="rect">
              <a:avLst/>
            </a:prstGeom>
          </p:spPr>
        </p:pic>
        <p:pic>
          <p:nvPicPr>
            <p:cNvPr id="10" name="Picture 9" descr="A picture containing object&#10;&#10;Description automatically generated">
              <a:extLst>
                <a:ext uri="{FF2B5EF4-FFF2-40B4-BE49-F238E27FC236}">
                  <a16:creationId xmlns:a16="http://schemas.microsoft.com/office/drawing/2014/main" id="{82E9C1EC-F074-478B-B3B0-FC82D7564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12907" y="2476011"/>
              <a:ext cx="558613" cy="5586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177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903"/>
    </mc:Choice>
    <mc:Fallback xmlns="">
      <p:transition spd="slow" advTm="16190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12ADE01-946F-4052-90AD-2BE245388AA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0" y="357456"/>
            <a:ext cx="2540000" cy="88542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B9B9199-166E-4BFD-9B85-5CA80213BE93}"/>
              </a:ext>
            </a:extLst>
          </p:cNvPr>
          <p:cNvGrpSpPr/>
          <p:nvPr/>
        </p:nvGrpSpPr>
        <p:grpSpPr>
          <a:xfrm>
            <a:off x="924894" y="1655664"/>
            <a:ext cx="7294211" cy="3083597"/>
            <a:chOff x="591670" y="2090218"/>
            <a:chExt cx="10706973" cy="452632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792E514-88A8-44EC-8F50-1004CFC1F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663" b="10935"/>
            <a:stretch/>
          </p:blipFill>
          <p:spPr>
            <a:xfrm>
              <a:off x="591670" y="2090218"/>
              <a:ext cx="10652248" cy="452632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5982313-48B0-4D9B-8370-9FF41CF8F19E}"/>
                </a:ext>
              </a:extLst>
            </p:cNvPr>
            <p:cNvSpPr txBox="1"/>
            <p:nvPr/>
          </p:nvSpPr>
          <p:spPr>
            <a:xfrm>
              <a:off x="6880643" y="2451478"/>
              <a:ext cx="3122906" cy="440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  <a:latin typeface="Raleway"/>
                </a:rPr>
                <a:t>India : +91-7847955955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0135DA-139D-4BD1-8B64-8F332204EF55}"/>
                </a:ext>
              </a:extLst>
            </p:cNvPr>
            <p:cNvSpPr txBox="1"/>
            <p:nvPr/>
          </p:nvSpPr>
          <p:spPr>
            <a:xfrm>
              <a:off x="6880643" y="3152473"/>
              <a:ext cx="4260726" cy="440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  <a:latin typeface="Raleway"/>
                </a:rPr>
                <a:t>US : 1-800-216-8930 (TOLL FREE)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5F3A766-3167-4485-A3B1-18C2C60B1D16}"/>
                </a:ext>
              </a:extLst>
            </p:cNvPr>
            <p:cNvSpPr txBox="1"/>
            <p:nvPr/>
          </p:nvSpPr>
          <p:spPr>
            <a:xfrm>
              <a:off x="6880643" y="4099242"/>
              <a:ext cx="3184086" cy="440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rgbClr val="7671B3"/>
                  </a:solidFill>
                  <a:latin typeface="Raleway"/>
                </a:rPr>
                <a:t>support@</a:t>
              </a:r>
              <a:r>
                <a:rPr lang="en-US" b="1" dirty="0">
                  <a:solidFill>
                    <a:srgbClr val="7671B3"/>
                  </a:solidFill>
                  <a:latin typeface="Raleway"/>
                </a:rPr>
                <a:t>intellipaat.com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5A40A4E-660A-4A32-ADAE-5CA538731B75}"/>
                </a:ext>
              </a:extLst>
            </p:cNvPr>
            <p:cNvSpPr txBox="1"/>
            <p:nvPr/>
          </p:nvSpPr>
          <p:spPr>
            <a:xfrm>
              <a:off x="6880643" y="5486326"/>
              <a:ext cx="4418000" cy="440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C8478"/>
                  </a:solidFill>
                  <a:latin typeface="Raleway"/>
                </a:rPr>
                <a:t>24X7 Chat with our Course Advisor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5429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75BAB258-5F37-4145-AB76-82845C62CC95}"/>
              </a:ext>
            </a:extLst>
          </p:cNvPr>
          <p:cNvSpPr/>
          <p:nvPr/>
        </p:nvSpPr>
        <p:spPr>
          <a:xfrm>
            <a:off x="6172083" y="1437333"/>
            <a:ext cx="548640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latin typeface="Raleway"/>
              </a:rPr>
              <a:t>03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1B6E695-EDEA-4268-8946-9AC9AF07F21A}"/>
              </a:ext>
            </a:extLst>
          </p:cNvPr>
          <p:cNvSpPr/>
          <p:nvPr/>
        </p:nvSpPr>
        <p:spPr>
          <a:xfrm>
            <a:off x="3178511" y="1463546"/>
            <a:ext cx="548640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latin typeface="Raleway"/>
              </a:rPr>
              <a:t>02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9E8F9E4-06DF-4423-AD98-DAAE7D5B4FD1}"/>
              </a:ext>
            </a:extLst>
          </p:cNvPr>
          <p:cNvSpPr/>
          <p:nvPr/>
        </p:nvSpPr>
        <p:spPr>
          <a:xfrm>
            <a:off x="478312" y="2641034"/>
            <a:ext cx="548640" cy="5486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latin typeface="Raleway"/>
              </a:rPr>
              <a:t>04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25FCA0F-3CD3-4FCF-A6A3-7AB553C10102}"/>
              </a:ext>
            </a:extLst>
          </p:cNvPr>
          <p:cNvSpPr/>
          <p:nvPr/>
        </p:nvSpPr>
        <p:spPr>
          <a:xfrm>
            <a:off x="478312" y="1463546"/>
            <a:ext cx="548640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latin typeface="Raleway"/>
              </a:rPr>
              <a:t>01</a:t>
            </a:r>
          </a:p>
        </p:txBody>
      </p:sp>
      <p:sp>
        <p:nvSpPr>
          <p:cNvPr id="44" name="TextBox 61">
            <a:extLst>
              <a:ext uri="{FF2B5EF4-FFF2-40B4-BE49-F238E27FC236}">
                <a16:creationId xmlns:a16="http://schemas.microsoft.com/office/drawing/2014/main" id="{E0EC0A93-4CD1-4A8A-8EF3-35C9ADD2BC64}"/>
              </a:ext>
            </a:extLst>
          </p:cNvPr>
          <p:cNvSpPr txBox="1"/>
          <p:nvPr/>
        </p:nvSpPr>
        <p:spPr>
          <a:xfrm>
            <a:off x="1041104" y="1580746"/>
            <a:ext cx="19888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/>
              </a:rPr>
              <a:t>Unit Testing</a:t>
            </a:r>
          </a:p>
        </p:txBody>
      </p:sp>
      <p:sp>
        <p:nvSpPr>
          <p:cNvPr id="50" name="TextBox 67">
            <a:extLst>
              <a:ext uri="{FF2B5EF4-FFF2-40B4-BE49-F238E27FC236}">
                <a16:creationId xmlns:a16="http://schemas.microsoft.com/office/drawing/2014/main" id="{5A4FD135-835F-429E-9BCE-F56FCD14A3B7}"/>
              </a:ext>
            </a:extLst>
          </p:cNvPr>
          <p:cNvSpPr txBox="1"/>
          <p:nvPr/>
        </p:nvSpPr>
        <p:spPr>
          <a:xfrm>
            <a:off x="3727151" y="1573142"/>
            <a:ext cx="234236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/>
              </a:rPr>
              <a:t>Debugging</a:t>
            </a:r>
          </a:p>
        </p:txBody>
      </p:sp>
      <p:sp>
        <p:nvSpPr>
          <p:cNvPr id="56" name="TextBox 73">
            <a:extLst>
              <a:ext uri="{FF2B5EF4-FFF2-40B4-BE49-F238E27FC236}">
                <a16:creationId xmlns:a16="http://schemas.microsoft.com/office/drawing/2014/main" id="{FA72E1EC-E70E-4B04-9CE6-267BFAAC1248}"/>
              </a:ext>
            </a:extLst>
          </p:cNvPr>
          <p:cNvSpPr txBox="1"/>
          <p:nvPr/>
        </p:nvSpPr>
        <p:spPr>
          <a:xfrm>
            <a:off x="6720711" y="1550070"/>
            <a:ext cx="22860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/>
              </a:rPr>
              <a:t>Quiz</a:t>
            </a:r>
          </a:p>
        </p:txBody>
      </p:sp>
      <p:sp>
        <p:nvSpPr>
          <p:cNvPr id="58" name="TextBox 75">
            <a:extLst>
              <a:ext uri="{FF2B5EF4-FFF2-40B4-BE49-F238E27FC236}">
                <a16:creationId xmlns:a16="http://schemas.microsoft.com/office/drawing/2014/main" id="{AC3B0D3B-7837-475C-9F5E-E46CB0A01960}"/>
              </a:ext>
            </a:extLst>
          </p:cNvPr>
          <p:cNvSpPr txBox="1"/>
          <p:nvPr/>
        </p:nvSpPr>
        <p:spPr>
          <a:xfrm>
            <a:off x="1114036" y="2741664"/>
            <a:ext cx="19888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/>
              </a:rPr>
              <a:t>Conclusion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7A733E1E-77CE-430D-A90A-A2BFB319F7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64261" y="442454"/>
            <a:ext cx="4103688" cy="57695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2536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302"/>
    </mc:Choice>
    <mc:Fallback xmlns="">
      <p:transition spd="slow" advTm="1930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en-US" dirty="0"/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3146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55"/>
    </mc:Choice>
    <mc:Fallback xmlns="">
      <p:transition spd="slow" advTm="2705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73" y="2283272"/>
            <a:ext cx="5478378" cy="576956"/>
          </a:xfrm>
        </p:spPr>
        <p:txBody>
          <a:bodyPr anchor="ctr"/>
          <a:lstStyle/>
          <a:p>
            <a:r>
              <a:rPr lang="en-US" dirty="0"/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370887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55"/>
    </mc:Choice>
    <mc:Fallback xmlns="">
      <p:transition spd="slow" advTm="2705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73" y="2423696"/>
            <a:ext cx="5187236" cy="576956"/>
          </a:xfrm>
        </p:spPr>
        <p:txBody>
          <a:bodyPr anchor="ctr"/>
          <a:lstStyle/>
          <a:p>
            <a:r>
              <a:rPr lang="en-US" dirty="0"/>
              <a:t>Quiz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78DED-0611-490C-8B53-83489DA665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6373" y="3045132"/>
            <a:ext cx="4163457" cy="221850"/>
          </a:xfrm>
        </p:spPr>
        <p:txBody>
          <a:bodyPr/>
          <a:lstStyle/>
          <a:p>
            <a:r>
              <a:rPr lang="en-IN" dirty="0"/>
              <a:t>Testing and Debugging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D7F819-1C93-422D-8F84-81EB2C454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254" y="3615762"/>
            <a:ext cx="1158446" cy="115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5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55"/>
    </mc:Choice>
    <mc:Fallback xmlns="">
      <p:transition spd="slow" advTm="2705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176773" y="168938"/>
            <a:ext cx="947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  <a:latin typeface="Raleway"/>
              </a:rPr>
              <a:t>Quiz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6D931F-1577-44D6-BE32-D543190DD662}"/>
              </a:ext>
            </a:extLst>
          </p:cNvPr>
          <p:cNvSpPr txBox="1">
            <a:spLocks/>
          </p:cNvSpPr>
          <p:nvPr/>
        </p:nvSpPr>
        <p:spPr>
          <a:xfrm>
            <a:off x="300592" y="1073258"/>
            <a:ext cx="7845188" cy="68863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Raleway"/>
              </a:rPr>
              <a:t>Unit Testing would be done by ________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91D2D4-9981-448F-81B2-15FF3CA7A060}"/>
              </a:ext>
            </a:extLst>
          </p:cNvPr>
          <p:cNvSpPr/>
          <p:nvPr/>
        </p:nvSpPr>
        <p:spPr>
          <a:xfrm>
            <a:off x="300591" y="1930742"/>
            <a:ext cx="5316438" cy="2459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Designer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Tester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Developer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Customer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22F460-F727-46DF-AEF3-2624FF493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254" y="3615762"/>
            <a:ext cx="1158446" cy="115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1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903"/>
    </mc:Choice>
    <mc:Fallback xmlns="">
      <p:transition spd="slow" advTm="16190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C0767D-0D6D-404E-A820-A22CF82C9581}"/>
              </a:ext>
            </a:extLst>
          </p:cNvPr>
          <p:cNvSpPr/>
          <p:nvPr/>
        </p:nvSpPr>
        <p:spPr>
          <a:xfrm>
            <a:off x="300590" y="3446714"/>
            <a:ext cx="2122942" cy="329494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176773" y="168938"/>
            <a:ext cx="1448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</a:rPr>
              <a:t>Answers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34C25DE1-B724-4906-B1CF-541F5654F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879" y="3379807"/>
            <a:ext cx="1380868" cy="138086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6CC4548-97C5-4BB5-AB6E-561ACB4549D8}"/>
              </a:ext>
            </a:extLst>
          </p:cNvPr>
          <p:cNvSpPr txBox="1">
            <a:spLocks/>
          </p:cNvSpPr>
          <p:nvPr/>
        </p:nvSpPr>
        <p:spPr>
          <a:xfrm>
            <a:off x="300592" y="1073259"/>
            <a:ext cx="7845188" cy="62916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Raleway"/>
              </a:rPr>
              <a:t>Unit Testing would be done by ________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C51D25-F7CE-49B9-86F9-024500EB1520}"/>
              </a:ext>
            </a:extLst>
          </p:cNvPr>
          <p:cNvSpPr/>
          <p:nvPr/>
        </p:nvSpPr>
        <p:spPr>
          <a:xfrm>
            <a:off x="300591" y="1930742"/>
            <a:ext cx="5316438" cy="2459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Designer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Tester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bg1"/>
                </a:solidFill>
                <a:latin typeface="Raleway"/>
              </a:rPr>
              <a:t>Developer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Customer</a:t>
            </a:r>
          </a:p>
        </p:txBody>
      </p:sp>
    </p:spTree>
    <p:extLst>
      <p:ext uri="{BB962C8B-B14F-4D97-AF65-F5344CB8AC3E}">
        <p14:creationId xmlns:p14="http://schemas.microsoft.com/office/powerpoint/2010/main" val="147380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903"/>
    </mc:Choice>
    <mc:Fallback xmlns="">
      <p:transition spd="slow" advTm="16190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176773" y="168938"/>
            <a:ext cx="854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</a:rPr>
              <a:t>Quiz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96C0DEF-15E1-477C-B8F0-A54C31FEEBB9}"/>
              </a:ext>
            </a:extLst>
          </p:cNvPr>
          <p:cNvSpPr txBox="1">
            <a:spLocks/>
          </p:cNvSpPr>
          <p:nvPr/>
        </p:nvSpPr>
        <p:spPr>
          <a:xfrm>
            <a:off x="300591" y="1073259"/>
            <a:ext cx="8471701" cy="70350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Raleway"/>
              </a:rPr>
              <a:t>Debugging is not important in </a:t>
            </a:r>
            <a:r>
              <a:rPr lang="en-US" b="1" dirty="0" err="1">
                <a:latin typeface="Raleway"/>
              </a:rPr>
              <a:t>jBPM</a:t>
            </a:r>
            <a:r>
              <a:rPr lang="en-US" b="1" dirty="0">
                <a:latin typeface="Raleway"/>
              </a:rPr>
              <a:t> Projects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0D666A-702D-462D-A91E-DA060B620C2D}"/>
              </a:ext>
            </a:extLst>
          </p:cNvPr>
          <p:cNvSpPr/>
          <p:nvPr/>
        </p:nvSpPr>
        <p:spPr>
          <a:xfrm>
            <a:off x="300591" y="2217807"/>
            <a:ext cx="5316438" cy="122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True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False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E6922C-558E-4A9B-BB25-2BBD02B08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5330" y="3615762"/>
            <a:ext cx="1158446" cy="115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903"/>
    </mc:Choice>
    <mc:Fallback xmlns="">
      <p:transition spd="slow" advTm="16190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A0BD816-2F11-4A9D-AE90-91725863A791}"/>
              </a:ext>
            </a:extLst>
          </p:cNvPr>
          <p:cNvSpPr/>
          <p:nvPr/>
        </p:nvSpPr>
        <p:spPr>
          <a:xfrm>
            <a:off x="363919" y="3070756"/>
            <a:ext cx="1324720" cy="329494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176773" y="168938"/>
            <a:ext cx="1448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</a:rPr>
              <a:t>Answers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34C25DE1-B724-4906-B1CF-541F5654F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879" y="3379807"/>
            <a:ext cx="1380868" cy="138086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3AE35B6-DC5D-41BE-A7DC-04DF2266C67C}"/>
              </a:ext>
            </a:extLst>
          </p:cNvPr>
          <p:cNvSpPr txBox="1">
            <a:spLocks/>
          </p:cNvSpPr>
          <p:nvPr/>
        </p:nvSpPr>
        <p:spPr>
          <a:xfrm>
            <a:off x="300592" y="1073259"/>
            <a:ext cx="8441964" cy="63659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Raleway"/>
              </a:rPr>
              <a:t>Debugging is not important in </a:t>
            </a:r>
            <a:r>
              <a:rPr lang="en-US" b="1" dirty="0" err="1">
                <a:latin typeface="Raleway"/>
              </a:rPr>
              <a:t>jBPM</a:t>
            </a:r>
            <a:r>
              <a:rPr lang="en-US" b="1" dirty="0">
                <a:latin typeface="Raleway"/>
              </a:rPr>
              <a:t> Projects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ACEB2E-20B8-4698-B7A0-795A6017A8D4}"/>
              </a:ext>
            </a:extLst>
          </p:cNvPr>
          <p:cNvSpPr/>
          <p:nvPr/>
        </p:nvSpPr>
        <p:spPr>
          <a:xfrm>
            <a:off x="300591" y="2217807"/>
            <a:ext cx="5316438" cy="122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True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bg1"/>
                </a:solidFill>
                <a:latin typeface="Raleway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17079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903"/>
    </mc:Choice>
    <mc:Fallback xmlns="">
      <p:transition spd="slow" advTm="161903"/>
    </mc:Fallback>
  </mc:AlternateContent>
</p:sld>
</file>

<file path=ppt/theme/theme1.xml><?xml version="1.0" encoding="utf-8"?>
<a:theme xmlns:a="http://schemas.openxmlformats.org/drawingml/2006/main" name="Diseño personalizado">
  <a:themeElements>
    <a:clrScheme name="Custom 4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FFFFFF"/>
      </a:accent6>
      <a:hlink>
        <a:srgbClr val="4E8542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lear whitout slide number">
  <a:themeElements>
    <a:clrScheme name="Vitamin C">
      <a:dk1>
        <a:srgbClr val="000000"/>
      </a:dk1>
      <a:lt1>
        <a:srgbClr val="FFFFFF"/>
      </a:lt1>
      <a:dk2>
        <a:srgbClr val="202125"/>
      </a:dk2>
      <a:lt2>
        <a:srgbClr val="FFFCFF"/>
      </a:lt2>
      <a:accent1>
        <a:srgbClr val="004B62"/>
      </a:accent1>
      <a:accent2>
        <a:srgbClr val="22957B"/>
      </a:accent2>
      <a:accent3>
        <a:srgbClr val="C5E041"/>
      </a:accent3>
      <a:accent4>
        <a:srgbClr val="FEE419"/>
      </a:accent4>
      <a:accent5>
        <a:srgbClr val="FD7F00"/>
      </a:accent5>
      <a:accent6>
        <a:srgbClr val="EE3B42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iseño personalizado">
  <a:themeElements>
    <a:clrScheme name="Custom 4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FFFFFF"/>
      </a:accent6>
      <a:hlink>
        <a:srgbClr val="4E8542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Diseño personalizado">
  <a:themeElements>
    <a:clrScheme name="Custom 4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FFFFFF"/>
      </a:accent6>
      <a:hlink>
        <a:srgbClr val="4E8542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27017</TotalTime>
  <Words>110</Words>
  <Application>Microsoft Office PowerPoint</Application>
  <PresentationFormat>On-screen Show (16:9)</PresentationFormat>
  <Paragraphs>48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7" baseType="lpstr">
      <vt:lpstr>Arial</vt:lpstr>
      <vt:lpstr>Calibri</vt:lpstr>
      <vt:lpstr>Calibri Light</vt:lpstr>
      <vt:lpstr>FontAwesome</vt:lpstr>
      <vt:lpstr>Gill Sans MT</vt:lpstr>
      <vt:lpstr>Lato</vt:lpstr>
      <vt:lpstr>Lato Regular</vt:lpstr>
      <vt:lpstr>Raleway</vt:lpstr>
      <vt:lpstr>Raleway Black</vt:lpstr>
      <vt:lpstr>Raleway Light</vt:lpstr>
      <vt:lpstr>Wingdings</vt:lpstr>
      <vt:lpstr>Diseño personalizado</vt:lpstr>
      <vt:lpstr>Clear whitout slide number</vt:lpstr>
      <vt:lpstr>1_Diseño personalizado</vt:lpstr>
      <vt:lpstr>2_Diseño personalizado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richa goal</dc:creator>
  <cp:lastModifiedBy>Nishant Ravle</cp:lastModifiedBy>
  <cp:revision>854</cp:revision>
  <dcterms:created xsi:type="dcterms:W3CDTF">2016-05-27T21:17:44Z</dcterms:created>
  <dcterms:modified xsi:type="dcterms:W3CDTF">2019-03-10T18:32:03Z</dcterms:modified>
</cp:coreProperties>
</file>