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1"/>
  </p:notesMasterIdLst>
  <p:handoutMasterIdLst>
    <p:handoutMasterId r:id="rId22"/>
  </p:handoutMasterIdLst>
  <p:sldIdLst>
    <p:sldId id="546" r:id="rId5"/>
    <p:sldId id="469" r:id="rId6"/>
    <p:sldId id="470" r:id="rId7"/>
    <p:sldId id="584" r:id="rId8"/>
    <p:sldId id="585" r:id="rId9"/>
    <p:sldId id="586" r:id="rId10"/>
    <p:sldId id="592" r:id="rId11"/>
    <p:sldId id="590" r:id="rId12"/>
    <p:sldId id="591" r:id="rId13"/>
    <p:sldId id="588" r:id="rId14"/>
    <p:sldId id="589" r:id="rId15"/>
    <p:sldId id="581" r:id="rId16"/>
    <p:sldId id="587" r:id="rId17"/>
    <p:sldId id="593" r:id="rId18"/>
    <p:sldId id="594" r:id="rId19"/>
    <p:sldId id="405" r:id="rId20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2045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075" y="67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20/01/2019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20/01/2019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jBPM</a:t>
            </a:r>
            <a:r>
              <a:rPr lang="en-US"/>
              <a:t> Installation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16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502315" y="2027900"/>
            <a:ext cx="6139370" cy="1258997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r>
              <a:rPr lang="en-US" sz="2800" b="1" dirty="0">
                <a:solidFill>
                  <a:schemeClr val="accent2"/>
                </a:solidFill>
                <a:latin typeface="Raleway"/>
              </a:rPr>
              <a:t>The </a:t>
            </a:r>
            <a:r>
              <a:rPr lang="en-US" sz="2800" b="1" dirty="0" err="1">
                <a:solidFill>
                  <a:schemeClr val="accent2"/>
                </a:solidFill>
                <a:latin typeface="Raleway"/>
              </a:rPr>
              <a:t>jBPM</a:t>
            </a:r>
            <a:r>
              <a:rPr lang="en-US" sz="2800" b="1" dirty="0">
                <a:solidFill>
                  <a:schemeClr val="accent2"/>
                </a:solidFill>
                <a:latin typeface="Raleway"/>
              </a:rPr>
              <a:t> Installer, Configuration, Getting started &amp; Eclipse Editor Integration.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C02A32-F53F-4094-842C-3F066DE581AA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294008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Basic plugin required for BPMN Diagram in Eclipse?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0DACA-F8BF-40D1-B7E3-F69E6F4F01F5}"/>
              </a:ext>
            </a:extLst>
          </p:cNvPr>
          <p:cNvSpPr/>
          <p:nvPr/>
        </p:nvSpPr>
        <p:spPr>
          <a:xfrm>
            <a:off x="300591" y="2427760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BPMN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Diagram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GEF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Editor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4DC61-DB42-444B-9CA0-EBB6B077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E4F06E-95C2-49BE-870B-60656A39D118}"/>
              </a:ext>
            </a:extLst>
          </p:cNvPr>
          <p:cNvSpPr/>
          <p:nvPr/>
        </p:nvSpPr>
        <p:spPr>
          <a:xfrm>
            <a:off x="300592" y="3893137"/>
            <a:ext cx="1540565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27127D-6E7F-42A2-909D-DFA85F68CC2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294008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Basic plugin required for BPMN Diagram in Eclipse?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3D35CDA-4EC5-4A09-8CAA-5BC125C2F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D20F5-D5B1-488E-BC29-4D68ABD5C3DA}"/>
              </a:ext>
            </a:extLst>
          </p:cNvPr>
          <p:cNvSpPr/>
          <p:nvPr/>
        </p:nvSpPr>
        <p:spPr>
          <a:xfrm>
            <a:off x="300591" y="2427760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BPMN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Diagram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GEF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9237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165745-ACC2-4BCD-BB02-FA0D2401D063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294008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Default </a:t>
            </a:r>
            <a:r>
              <a:rPr lang="en-US" b="1" dirty="0" err="1">
                <a:latin typeface="Raleway"/>
              </a:rPr>
              <a:t>datasource</a:t>
            </a:r>
            <a:r>
              <a:rPr lang="en-US" b="1" dirty="0">
                <a:latin typeface="Raleway"/>
              </a:rPr>
              <a:t> available in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configuration?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6C135A-0244-4D3D-99BD-F6B1F76B2C29}"/>
              </a:ext>
            </a:extLst>
          </p:cNvPr>
          <p:cNvSpPr/>
          <p:nvPr/>
        </p:nvSpPr>
        <p:spPr>
          <a:xfrm>
            <a:off x="300591" y="2427760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ExampleJDBC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SampleDB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SampleDS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ExampleDS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F3E08-DE82-49EA-B1D8-073A7582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EB148-4DF5-4AE4-8867-1DFC502CDBD9}"/>
              </a:ext>
            </a:extLst>
          </p:cNvPr>
          <p:cNvSpPr/>
          <p:nvPr/>
        </p:nvSpPr>
        <p:spPr>
          <a:xfrm>
            <a:off x="333631" y="4477228"/>
            <a:ext cx="1927653" cy="4101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DE617-54F9-4B30-8CF7-F848CCE90E0D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294008" cy="926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Default </a:t>
            </a:r>
            <a:r>
              <a:rPr lang="en-US" b="1" dirty="0" err="1">
                <a:latin typeface="Raleway"/>
              </a:rPr>
              <a:t>datasource</a:t>
            </a:r>
            <a:r>
              <a:rPr lang="en-US" b="1" dirty="0">
                <a:latin typeface="Raleway"/>
              </a:rPr>
              <a:t> available in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configuration?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2BD9F7-CA1E-4D59-A866-F441EC6D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168FA8-D79C-43E5-B0F8-93806A2603CB}"/>
              </a:ext>
            </a:extLst>
          </p:cNvPr>
          <p:cNvSpPr/>
          <p:nvPr/>
        </p:nvSpPr>
        <p:spPr>
          <a:xfrm>
            <a:off x="300591" y="2427760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ExampleJDBC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SampleDB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accent4"/>
                </a:solidFill>
                <a:latin typeface="Raleway"/>
              </a:rPr>
              <a:t>SampleDS</a:t>
            </a:r>
            <a:endParaRPr lang="en-US" sz="2000" dirty="0">
              <a:solidFill>
                <a:schemeClr val="accent4"/>
              </a:solidFill>
              <a:latin typeface="Raleway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 err="1">
                <a:solidFill>
                  <a:schemeClr val="bg1"/>
                </a:solidFill>
                <a:latin typeface="Raleway"/>
              </a:rPr>
              <a:t>ExampleDS</a:t>
            </a:r>
            <a:endParaRPr lang="en-US" sz="2000" dirty="0">
              <a:solidFill>
                <a:schemeClr val="bg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93778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C829FF-14ED-4101-AE0D-BF039DF07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9238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012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01910" y="785223"/>
            <a:ext cx="5630651" cy="2127077"/>
            <a:chOff x="300592" y="124443"/>
            <a:chExt cx="6001354" cy="2835836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24443"/>
              <a:ext cx="6001354" cy="264612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b="1" dirty="0"/>
                <a:t>In this session, you must have learnt about: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514178" y="785785"/>
              <a:ext cx="4572000" cy="21744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Installation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Raleway"/>
                </a:rPr>
                <a:t>Wildfly</a:t>
              </a:r>
              <a:r>
                <a:rPr lang="en-US" sz="1300" dirty="0">
                  <a:latin typeface="Raleway"/>
                </a:rPr>
                <a:t> Admin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Business Central</a:t>
              </a:r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How to setup Eclipse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support@intellipaat.com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10077" y="448610"/>
            <a:ext cx="1775004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FC441-2044-4FAA-905A-19671649C249}"/>
              </a:ext>
            </a:extLst>
          </p:cNvPr>
          <p:cNvGrpSpPr/>
          <p:nvPr/>
        </p:nvGrpSpPr>
        <p:grpSpPr>
          <a:xfrm>
            <a:off x="478312" y="1980171"/>
            <a:ext cx="8515167" cy="1637992"/>
            <a:chOff x="465799" y="1463546"/>
            <a:chExt cx="8515167" cy="163799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BAB258-5F37-4145-AB76-82845C62CC95}"/>
                </a:ext>
              </a:extLst>
            </p:cNvPr>
            <p:cNvSpPr/>
            <p:nvPr/>
          </p:nvSpPr>
          <p:spPr>
            <a:xfrm>
              <a:off x="5901028" y="1463546"/>
              <a:ext cx="54864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B6E695-EDEA-4268-8946-9AC9AF07F21A}"/>
                </a:ext>
              </a:extLst>
            </p:cNvPr>
            <p:cNvSpPr/>
            <p:nvPr/>
          </p:nvSpPr>
          <p:spPr>
            <a:xfrm>
              <a:off x="3178511" y="1463546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5FCA0F-3CD3-4FCF-A6A3-7AB553C10102}"/>
                </a:ext>
              </a:extLst>
            </p:cNvPr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01</a:t>
              </a:r>
            </a:p>
          </p:txBody>
        </p:sp>
        <p:sp>
          <p:nvSpPr>
            <p:cNvPr id="44" name="TextBox 61">
              <a:extLst>
                <a:ext uri="{FF2B5EF4-FFF2-40B4-BE49-F238E27FC236}">
                  <a16:creationId xmlns:a16="http://schemas.microsoft.com/office/drawing/2014/main" id="{E0EC0A93-4CD1-4A8A-8EF3-35C9ADD2BC64}"/>
                </a:ext>
              </a:extLst>
            </p:cNvPr>
            <p:cNvSpPr txBox="1"/>
            <p:nvPr/>
          </p:nvSpPr>
          <p:spPr>
            <a:xfrm>
              <a:off x="1041104" y="158074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jBPM</a:t>
              </a:r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 installer</a:t>
              </a:r>
            </a:p>
          </p:txBody>
        </p:sp>
        <p:sp>
          <p:nvSpPr>
            <p:cNvPr id="50" name="TextBox 67">
              <a:extLst>
                <a:ext uri="{FF2B5EF4-FFF2-40B4-BE49-F238E27FC236}">
                  <a16:creationId xmlns:a16="http://schemas.microsoft.com/office/drawing/2014/main" id="{5A4FD135-835F-429E-9BCE-F56FCD14A3B7}"/>
                </a:ext>
              </a:extLst>
            </p:cNvPr>
            <p:cNvSpPr txBox="1"/>
            <p:nvPr/>
          </p:nvSpPr>
          <p:spPr>
            <a:xfrm>
              <a:off x="3746204" y="158074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Wildfly</a:t>
              </a:r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 admin</a:t>
              </a:r>
            </a:p>
          </p:txBody>
        </p:sp>
        <p:sp>
          <p:nvSpPr>
            <p:cNvPr id="56" name="TextBox 73">
              <a:extLst>
                <a:ext uri="{FF2B5EF4-FFF2-40B4-BE49-F238E27FC236}">
                  <a16:creationId xmlns:a16="http://schemas.microsoft.com/office/drawing/2014/main" id="{FA72E1EC-E70E-4B04-9CE6-267BFAAC1248}"/>
                </a:ext>
              </a:extLst>
            </p:cNvPr>
            <p:cNvSpPr txBox="1"/>
            <p:nvPr/>
          </p:nvSpPr>
          <p:spPr>
            <a:xfrm>
              <a:off x="6460553" y="1581061"/>
              <a:ext cx="252041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Jbpm</a:t>
              </a:r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 business central</a:t>
              </a:r>
            </a:p>
          </p:txBody>
        </p: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B49D3CE7-E426-470E-A602-2937DA43C6A5}"/>
                </a:ext>
              </a:extLst>
            </p:cNvPr>
            <p:cNvSpPr txBox="1"/>
            <p:nvPr/>
          </p:nvSpPr>
          <p:spPr>
            <a:xfrm>
              <a:off x="1026952" y="266511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Eclipse setup</a:t>
              </a:r>
            </a:p>
          </p:txBody>
        </p:sp>
        <p:sp>
          <p:nvSpPr>
            <p:cNvPr id="29" name="TextBox 67">
              <a:extLst>
                <a:ext uri="{FF2B5EF4-FFF2-40B4-BE49-F238E27FC236}">
                  <a16:creationId xmlns:a16="http://schemas.microsoft.com/office/drawing/2014/main" id="{F471FE28-3D83-4CD8-8F4C-BEE6A81083B5}"/>
                </a:ext>
              </a:extLst>
            </p:cNvPr>
            <p:cNvSpPr txBox="1"/>
            <p:nvPr/>
          </p:nvSpPr>
          <p:spPr>
            <a:xfrm>
              <a:off x="3732052" y="266511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Quiz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C7370B-56F3-42E0-B999-5AD2EB7AA418}"/>
                </a:ext>
              </a:extLst>
            </p:cNvPr>
            <p:cNvSpPr/>
            <p:nvPr/>
          </p:nvSpPr>
          <p:spPr>
            <a:xfrm>
              <a:off x="3197564" y="2552378"/>
              <a:ext cx="548640" cy="5486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4BFA76-2CF1-4B76-921B-6D264FAF2A5A}"/>
                </a:ext>
              </a:extLst>
            </p:cNvPr>
            <p:cNvSpPr/>
            <p:nvPr/>
          </p:nvSpPr>
          <p:spPr>
            <a:xfrm>
              <a:off x="465799" y="2552378"/>
              <a:ext cx="548640" cy="5486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latin typeface="Raleway"/>
                </a:rPr>
                <a:t>04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30B507-B838-4960-B707-D76A9DE6864D}"/>
                </a:ext>
              </a:extLst>
            </p:cNvPr>
            <p:cNvSpPr/>
            <p:nvPr/>
          </p:nvSpPr>
          <p:spPr>
            <a:xfrm>
              <a:off x="5893949" y="2552898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latin typeface="Raleway"/>
                </a:rPr>
                <a:t>06</a:t>
              </a:r>
            </a:p>
          </p:txBody>
        </p:sp>
        <p:sp>
          <p:nvSpPr>
            <p:cNvPr id="14" name="TextBox 75">
              <a:extLst>
                <a:ext uri="{FF2B5EF4-FFF2-40B4-BE49-F238E27FC236}">
                  <a16:creationId xmlns:a16="http://schemas.microsoft.com/office/drawing/2014/main" id="{69002FEF-1354-4018-A600-CEF5947D0993}"/>
                </a:ext>
              </a:extLst>
            </p:cNvPr>
            <p:cNvSpPr txBox="1"/>
            <p:nvPr/>
          </p:nvSpPr>
          <p:spPr>
            <a:xfrm>
              <a:off x="6449121" y="2664656"/>
              <a:ext cx="19888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b="1" cap="all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aleway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pPr algn="ctr"/>
            <a:r>
              <a:rPr lang="en-US" dirty="0"/>
              <a:t>JBoss BPM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pPr algn="ctr"/>
            <a:r>
              <a:rPr lang="en-US" dirty="0" err="1"/>
              <a:t>Wildfly</a:t>
            </a:r>
            <a:r>
              <a:rPr lang="en-US" dirty="0"/>
              <a:t>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4346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 Business Central</a:t>
            </a:r>
          </a:p>
        </p:txBody>
      </p:sp>
    </p:spTree>
    <p:extLst>
      <p:ext uri="{BB962C8B-B14F-4D97-AF65-F5344CB8AC3E}">
        <p14:creationId xmlns:p14="http://schemas.microsoft.com/office/powerpoint/2010/main" val="30517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Eclipse Setup</a:t>
            </a:r>
          </a:p>
        </p:txBody>
      </p:sp>
    </p:spTree>
    <p:extLst>
      <p:ext uri="{BB962C8B-B14F-4D97-AF65-F5344CB8AC3E}">
        <p14:creationId xmlns:p14="http://schemas.microsoft.com/office/powerpoint/2010/main" val="10478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 err="1"/>
              <a:t>jBPM</a:t>
            </a:r>
            <a:r>
              <a:rPr lang="en-IN" dirty="0"/>
              <a:t> Installation &amp; Administration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5247592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Raleway"/>
              </a:rPr>
              <a:t>Which file starts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Server?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61475-3304-40B4-AF72-EC5BE9460F18}"/>
              </a:ext>
            </a:extLst>
          </p:cNvPr>
          <p:cNvSpPr/>
          <p:nvPr/>
        </p:nvSpPr>
        <p:spPr>
          <a:xfrm>
            <a:off x="300591" y="1930742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Setup.bat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Standalone.bat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Common.bat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Domain.bat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4C226-16F1-4F01-8EEB-E54CD9641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CDDC4-5AB1-4635-A0C1-C9C85165616A}"/>
              </a:ext>
            </a:extLst>
          </p:cNvPr>
          <p:cNvSpPr/>
          <p:nvPr/>
        </p:nvSpPr>
        <p:spPr>
          <a:xfrm>
            <a:off x="300592" y="2792345"/>
            <a:ext cx="2356111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Answer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4D7592F-7AD7-4DE4-B118-697CDBE7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A54D99-9457-43E7-950B-3BF3E5C03BA1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5321732" cy="5232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Raleway"/>
              </a:rPr>
              <a:t>Which file starts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Server?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DEB2F-FF67-4CC9-A8D7-436A2E739BCB}"/>
              </a:ext>
            </a:extLst>
          </p:cNvPr>
          <p:cNvSpPr/>
          <p:nvPr/>
        </p:nvSpPr>
        <p:spPr>
          <a:xfrm>
            <a:off x="300591" y="1930742"/>
            <a:ext cx="4572000" cy="24595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Setup.bat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Standalone.bat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Common.bat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Domain.bat	</a:t>
            </a:r>
          </a:p>
        </p:txBody>
      </p:sp>
    </p:spTree>
    <p:extLst>
      <p:ext uri="{BB962C8B-B14F-4D97-AF65-F5344CB8AC3E}">
        <p14:creationId xmlns:p14="http://schemas.microsoft.com/office/powerpoint/2010/main" val="142200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26534</TotalTime>
  <Words>189</Words>
  <Application>Microsoft Office PowerPoint</Application>
  <PresentationFormat>On-screen Show (16:9)</PresentationFormat>
  <Paragraphs>72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803</cp:revision>
  <dcterms:created xsi:type="dcterms:W3CDTF">2016-05-27T21:17:44Z</dcterms:created>
  <dcterms:modified xsi:type="dcterms:W3CDTF">2019-01-20T05:18:16Z</dcterms:modified>
</cp:coreProperties>
</file>