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3"/>
  </p:notesMasterIdLst>
  <p:handoutMasterIdLst>
    <p:handoutMasterId r:id="rId24"/>
  </p:handoutMasterIdLst>
  <p:sldIdLst>
    <p:sldId id="546" r:id="rId5"/>
    <p:sldId id="469" r:id="rId6"/>
    <p:sldId id="470" r:id="rId7"/>
    <p:sldId id="584" r:id="rId8"/>
    <p:sldId id="585" r:id="rId9"/>
    <p:sldId id="586" r:id="rId10"/>
    <p:sldId id="592" r:id="rId11"/>
    <p:sldId id="590" r:id="rId12"/>
    <p:sldId id="591" r:id="rId13"/>
    <p:sldId id="588" r:id="rId14"/>
    <p:sldId id="589" r:id="rId15"/>
    <p:sldId id="581" r:id="rId16"/>
    <p:sldId id="587" r:id="rId17"/>
    <p:sldId id="593" r:id="rId18"/>
    <p:sldId id="594" r:id="rId19"/>
    <p:sldId id="654" r:id="rId20"/>
    <p:sldId id="667" r:id="rId21"/>
    <p:sldId id="405" r:id="rId22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2045" autoAdjust="0"/>
  </p:normalViewPr>
  <p:slideViewPr>
    <p:cSldViewPr snapToGrid="0" snapToObjects="1" showGuides="1">
      <p:cViewPr varScale="1">
        <p:scale>
          <a:sx n="94" d="100"/>
          <a:sy n="94" d="100"/>
        </p:scale>
        <p:origin x="557" y="67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20/03/2019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20/03/2019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jBPM</a:t>
            </a:r>
            <a:r>
              <a:rPr lang="en-US" dirty="0"/>
              <a:t> </a:t>
            </a:r>
            <a:r>
              <a:rPr lang="en-US"/>
              <a:t>Sample Application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502315" y="2452424"/>
            <a:ext cx="6139370" cy="44585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r>
              <a:rPr lang="en-US" sz="2800" b="1" dirty="0" err="1">
                <a:solidFill>
                  <a:schemeClr val="accent2"/>
                </a:solidFill>
                <a:latin typeface="Raleway"/>
              </a:rPr>
              <a:t>jBPM</a:t>
            </a:r>
            <a:r>
              <a:rPr lang="en-US" sz="2800" b="1" dirty="0">
                <a:solidFill>
                  <a:schemeClr val="accent2"/>
                </a:solidFill>
                <a:latin typeface="Raleway"/>
              </a:rPr>
              <a:t> Sample Application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C02A32-F53F-4094-842C-3F066DE581A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7969829" cy="682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Human task can be performed from 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0DACA-F8BF-40D1-B7E3-F69E6F4F01F5}"/>
              </a:ext>
            </a:extLst>
          </p:cNvPr>
          <p:cNvSpPr/>
          <p:nvPr/>
        </p:nvSpPr>
        <p:spPr>
          <a:xfrm>
            <a:off x="300591" y="1755321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Process Instance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Task Jobs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Provisioning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Task Inbox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4DC61-DB42-444B-9CA0-EBB6B077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E4F06E-95C2-49BE-870B-60656A39D118}"/>
              </a:ext>
            </a:extLst>
          </p:cNvPr>
          <p:cNvSpPr/>
          <p:nvPr/>
        </p:nvSpPr>
        <p:spPr>
          <a:xfrm>
            <a:off x="300592" y="3835987"/>
            <a:ext cx="2826329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7127D-6E7F-42A2-909D-DFA85F68CC28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7782051" cy="6897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Human task can be performed from _____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3D35CDA-4EC5-4A09-8CAA-5BC125C2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D20F5-D5B1-488E-BC29-4D68ABD5C3DA}"/>
              </a:ext>
            </a:extLst>
          </p:cNvPr>
          <p:cNvSpPr/>
          <p:nvPr/>
        </p:nvSpPr>
        <p:spPr>
          <a:xfrm>
            <a:off x="300592" y="1766014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Process Instance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Task Jobs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Provisioning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Task Inbox</a:t>
            </a:r>
          </a:p>
        </p:txBody>
      </p:sp>
    </p:spTree>
    <p:extLst>
      <p:ext uri="{BB962C8B-B14F-4D97-AF65-F5344CB8AC3E}">
        <p14:creationId xmlns:p14="http://schemas.microsoft.com/office/powerpoint/2010/main" val="3923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165745-ACC2-4BCD-BB02-FA0D2401D063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920844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You can add multiple remote server into Business Central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C135A-0244-4D3D-99BD-F6B1F76B2C29}"/>
              </a:ext>
            </a:extLst>
          </p:cNvPr>
          <p:cNvSpPr/>
          <p:nvPr/>
        </p:nvSpPr>
        <p:spPr>
          <a:xfrm>
            <a:off x="300592" y="2000141"/>
            <a:ext cx="4572000" cy="12284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F3E08-DE82-49EA-B1D8-073A7582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EB148-4DF5-4AE4-8867-1DFC502CDBD9}"/>
              </a:ext>
            </a:extLst>
          </p:cNvPr>
          <p:cNvSpPr/>
          <p:nvPr/>
        </p:nvSpPr>
        <p:spPr>
          <a:xfrm>
            <a:off x="333631" y="2207231"/>
            <a:ext cx="1927653" cy="4101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DE617-54F9-4B30-8CF7-F848CCE90E0D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294008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You can add multiple remote server into Business Central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2BD9F7-CA1E-4D59-A866-F441EC6D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168FA8-D79C-43E5-B0F8-93806A2603CB}"/>
              </a:ext>
            </a:extLst>
          </p:cNvPr>
          <p:cNvSpPr/>
          <p:nvPr/>
        </p:nvSpPr>
        <p:spPr>
          <a:xfrm>
            <a:off x="300591" y="2003108"/>
            <a:ext cx="4572000" cy="12284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377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C829FF-14ED-4101-AE0D-BF039DF07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238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12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01910" y="785223"/>
            <a:ext cx="5630651" cy="2127077"/>
            <a:chOff x="300592" y="124443"/>
            <a:chExt cx="6001354" cy="2835836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24443"/>
              <a:ext cx="6001354" cy="264612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/>
                <a:t>In this session, you must have learnt about: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514178" y="785785"/>
              <a:ext cx="4572000" cy="21744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Requirement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Design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Develop &amp; Deploy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Modify the process and different components of </a:t>
            </a:r>
            <a:r>
              <a:rPr lang="en-US" dirty="0" err="1"/>
              <a:t>jBPM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support@intellipaat.com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10077" y="448610"/>
            <a:ext cx="1775004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FC441-2044-4FAA-905A-19671649C249}"/>
              </a:ext>
            </a:extLst>
          </p:cNvPr>
          <p:cNvGrpSpPr/>
          <p:nvPr/>
        </p:nvGrpSpPr>
        <p:grpSpPr>
          <a:xfrm>
            <a:off x="478312" y="1980171"/>
            <a:ext cx="8515167" cy="1637992"/>
            <a:chOff x="465799" y="1463546"/>
            <a:chExt cx="8515167" cy="163799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901028" y="1463546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3178511" y="1463546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041104" y="158074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Requirement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3746204" y="158074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Design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6460553" y="1581061"/>
              <a:ext cx="2520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Develop &amp; Deploy</a:t>
              </a:r>
            </a:p>
          </p:txBody>
        </p: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B49D3CE7-E426-470E-A602-2937DA43C6A5}"/>
                </a:ext>
              </a:extLst>
            </p:cNvPr>
            <p:cNvSpPr txBox="1"/>
            <p:nvPr/>
          </p:nvSpPr>
          <p:spPr>
            <a:xfrm>
              <a:off x="1026952" y="266511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Test</a:t>
              </a:r>
            </a:p>
          </p:txBody>
        </p:sp>
        <p:sp>
          <p:nvSpPr>
            <p:cNvPr id="29" name="TextBox 67">
              <a:extLst>
                <a:ext uri="{FF2B5EF4-FFF2-40B4-BE49-F238E27FC236}">
                  <a16:creationId xmlns:a16="http://schemas.microsoft.com/office/drawing/2014/main" id="{F471FE28-3D83-4CD8-8F4C-BEE6A81083B5}"/>
                </a:ext>
              </a:extLst>
            </p:cNvPr>
            <p:cNvSpPr txBox="1"/>
            <p:nvPr/>
          </p:nvSpPr>
          <p:spPr>
            <a:xfrm>
              <a:off x="3732052" y="266511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Quiz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C7370B-56F3-42E0-B999-5AD2EB7AA418}"/>
                </a:ext>
              </a:extLst>
            </p:cNvPr>
            <p:cNvSpPr/>
            <p:nvPr/>
          </p:nvSpPr>
          <p:spPr>
            <a:xfrm>
              <a:off x="3197564" y="255237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4BFA76-2CF1-4B76-921B-6D264FAF2A5A}"/>
                </a:ext>
              </a:extLst>
            </p:cNvPr>
            <p:cNvSpPr/>
            <p:nvPr/>
          </p:nvSpPr>
          <p:spPr>
            <a:xfrm>
              <a:off x="465799" y="255237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30B507-B838-4960-B707-D76A9DE6864D}"/>
                </a:ext>
              </a:extLst>
            </p:cNvPr>
            <p:cNvSpPr/>
            <p:nvPr/>
          </p:nvSpPr>
          <p:spPr>
            <a:xfrm>
              <a:off x="5893949" y="2552898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14" name="TextBox 75">
              <a:extLst>
                <a:ext uri="{FF2B5EF4-FFF2-40B4-BE49-F238E27FC236}">
                  <a16:creationId xmlns:a16="http://schemas.microsoft.com/office/drawing/2014/main" id="{69002FEF-1354-4018-A600-CEF5947D0993}"/>
                </a:ext>
              </a:extLst>
            </p:cNvPr>
            <p:cNvSpPr txBox="1"/>
            <p:nvPr/>
          </p:nvSpPr>
          <p:spPr>
            <a:xfrm>
              <a:off x="6449121" y="266465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3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Develop &amp; Deploy</a:t>
            </a:r>
          </a:p>
        </p:txBody>
      </p:sp>
    </p:spTree>
    <p:extLst>
      <p:ext uri="{BB962C8B-B14F-4D97-AF65-F5344CB8AC3E}">
        <p14:creationId xmlns:p14="http://schemas.microsoft.com/office/powerpoint/2010/main" val="30517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47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 err="1"/>
              <a:t>jBPM</a:t>
            </a:r>
            <a:r>
              <a:rPr lang="en-IN" dirty="0"/>
              <a:t> </a:t>
            </a:r>
            <a:r>
              <a:rPr lang="en-IN"/>
              <a:t>Sample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92344" cy="10576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Raleway"/>
              </a:rPr>
              <a:t>Which section of Business Central can be used to invoke process definitions?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61475-3304-40B4-AF72-EC5BE9460F18}"/>
              </a:ext>
            </a:extLst>
          </p:cNvPr>
          <p:cNvSpPr/>
          <p:nvPr/>
        </p:nvSpPr>
        <p:spPr>
          <a:xfrm>
            <a:off x="300592" y="2128819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Design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Deploy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Manage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4C226-16F1-4F01-8EEB-E54CD964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CDDC4-5AB1-4635-A0C1-C9C85165616A}"/>
              </a:ext>
            </a:extLst>
          </p:cNvPr>
          <p:cNvSpPr/>
          <p:nvPr/>
        </p:nvSpPr>
        <p:spPr>
          <a:xfrm>
            <a:off x="300591" y="3647767"/>
            <a:ext cx="2356111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D7592F-7AD7-4DE4-B118-697CDBE7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A54D99-9457-43E7-950B-3BF3E5C03BA1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361715" cy="10739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Raleway"/>
              </a:rPr>
              <a:t>Which section of Business Central can be used to invoke process definitions?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DEB2F-FF67-4CC9-A8D7-436A2E739BCB}"/>
              </a:ext>
            </a:extLst>
          </p:cNvPr>
          <p:cNvSpPr/>
          <p:nvPr/>
        </p:nvSpPr>
        <p:spPr>
          <a:xfrm>
            <a:off x="300591" y="2150015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Design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Deploy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Manage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14220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26665</TotalTime>
  <Words>180</Words>
  <Application>Microsoft Office PowerPoint</Application>
  <PresentationFormat>On-screen Show (16:9)</PresentationFormat>
  <Paragraphs>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810</cp:revision>
  <dcterms:created xsi:type="dcterms:W3CDTF">2016-05-27T21:17:44Z</dcterms:created>
  <dcterms:modified xsi:type="dcterms:W3CDTF">2019-03-20T02:49:43Z</dcterms:modified>
</cp:coreProperties>
</file>