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</p:sldMasterIdLst>
  <p:notesMasterIdLst>
    <p:notesMasterId r:id="rId87"/>
  </p:notesMasterIdLst>
  <p:handoutMasterIdLst>
    <p:handoutMasterId r:id="rId88"/>
  </p:handoutMasterIdLst>
  <p:sldIdLst>
    <p:sldId id="465" r:id="rId3"/>
    <p:sldId id="469" r:id="rId4"/>
    <p:sldId id="522" r:id="rId5"/>
    <p:sldId id="523" r:id="rId6"/>
    <p:sldId id="524" r:id="rId7"/>
    <p:sldId id="510" r:id="rId8"/>
    <p:sldId id="526" r:id="rId9"/>
    <p:sldId id="511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6" r:id="rId18"/>
    <p:sldId id="547" r:id="rId19"/>
    <p:sldId id="520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470" r:id="rId30"/>
    <p:sldId id="508" r:id="rId31"/>
    <p:sldId id="503" r:id="rId32"/>
    <p:sldId id="504" r:id="rId33"/>
    <p:sldId id="505" r:id="rId34"/>
    <p:sldId id="507" r:id="rId35"/>
    <p:sldId id="512" r:id="rId36"/>
    <p:sldId id="513" r:id="rId37"/>
    <p:sldId id="515" r:id="rId38"/>
    <p:sldId id="514" r:id="rId39"/>
    <p:sldId id="516" r:id="rId40"/>
    <p:sldId id="517" r:id="rId41"/>
    <p:sldId id="518" r:id="rId42"/>
    <p:sldId id="558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  <p:sldId id="575" r:id="rId59"/>
    <p:sldId id="574" r:id="rId60"/>
    <p:sldId id="576" r:id="rId61"/>
    <p:sldId id="577" r:id="rId62"/>
    <p:sldId id="578" r:id="rId63"/>
    <p:sldId id="579" r:id="rId64"/>
    <p:sldId id="580" r:id="rId65"/>
    <p:sldId id="581" r:id="rId66"/>
    <p:sldId id="582" r:id="rId67"/>
    <p:sldId id="583" r:id="rId68"/>
    <p:sldId id="584" r:id="rId69"/>
    <p:sldId id="585" r:id="rId70"/>
    <p:sldId id="586" r:id="rId71"/>
    <p:sldId id="557" r:id="rId72"/>
    <p:sldId id="589" r:id="rId73"/>
    <p:sldId id="588" r:id="rId74"/>
    <p:sldId id="599" r:id="rId75"/>
    <p:sldId id="525" r:id="rId76"/>
    <p:sldId id="590" r:id="rId77"/>
    <p:sldId id="591" r:id="rId78"/>
    <p:sldId id="592" r:id="rId79"/>
    <p:sldId id="593" r:id="rId80"/>
    <p:sldId id="594" r:id="rId81"/>
    <p:sldId id="595" r:id="rId82"/>
    <p:sldId id="596" r:id="rId83"/>
    <p:sldId id="597" r:id="rId84"/>
    <p:sldId id="598" r:id="rId85"/>
    <p:sldId id="405" r:id="rId86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2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82E3A"/>
    <a:srgbClr val="827CA8"/>
    <a:srgbClr val="7F7F7F"/>
    <a:srgbClr val="146074"/>
    <a:srgbClr val="F6F6F6"/>
    <a:srgbClr val="2D3F54"/>
    <a:srgbClr val="F0E6E5"/>
    <a:srgbClr val="EBC795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280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426" y="10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6A2E0-063C-4DF1-AB07-EF59D61DB8C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AE67005-7A9F-4019-866C-66FD2CFED5BE}">
      <dgm:prSet phldrT="[Text]" custT="1"/>
      <dgm:spPr/>
      <dgm:t>
        <a:bodyPr/>
        <a:lstStyle/>
        <a:p>
          <a:pPr algn="ctr"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IN" sz="1200" dirty="0">
              <a:latin typeface="Raleway"/>
            </a:rPr>
            <a:t>Data </a:t>
          </a:r>
        </a:p>
      </dgm:t>
    </dgm:pt>
    <dgm:pt modelId="{0FA33DEE-3BF9-4856-89EF-F568E031D856}" type="parTrans" cxnId="{B22AD629-FD43-4A9F-B66E-E7F96FC10510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2A0909B7-1427-48BD-BF62-B836388F83AA}" type="sibTrans" cxnId="{B22AD629-FD43-4A9F-B66E-E7F96FC10510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938D4782-BAB0-4567-A868-71D3DBCCE0A9}">
      <dgm:prSet custT="1"/>
      <dgm:spPr/>
      <dgm:t>
        <a:bodyPr/>
        <a:lstStyle/>
        <a:p>
          <a:pPr algn="ctr">
            <a:lnSpc>
              <a:spcPct val="200000"/>
            </a:lnSpc>
            <a:buNone/>
          </a:pPr>
          <a:r>
            <a:rPr lang="en-IN" sz="1200" dirty="0">
              <a:latin typeface="Raleway"/>
            </a:rPr>
            <a:t>Known facts that can be recorded and have implicit meaning</a:t>
          </a:r>
        </a:p>
      </dgm:t>
    </dgm:pt>
    <dgm:pt modelId="{288A0C4B-FE86-483A-AEFB-585CE46F0A21}" type="parTrans" cxnId="{1AEA0E0D-A871-4A77-BCFB-3A3E36645786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924EA9AF-C974-4AE4-B095-1EAAB811C2C3}" type="sibTrans" cxnId="{1AEA0E0D-A871-4A77-BCFB-3A3E36645786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C29141D9-7EB3-422A-9C95-5E2C684E6322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IN" sz="1200" dirty="0">
              <a:latin typeface="Raleway"/>
            </a:rPr>
            <a:t>Database </a:t>
          </a:r>
        </a:p>
      </dgm:t>
    </dgm:pt>
    <dgm:pt modelId="{5B31546B-AECC-4AC7-97BC-5814A2978CC5}" type="parTrans" cxnId="{CA2C0277-BC63-4544-B38F-182AC71FE8FB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027B9D3E-02AB-401B-B517-45DB7950D439}" type="sibTrans" cxnId="{CA2C0277-BC63-4544-B38F-182AC71FE8FB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201D7124-981E-4FF3-B53B-47AF87BC1FA9}">
      <dgm:prSet custT="1"/>
      <dgm:spPr/>
      <dgm:t>
        <a:bodyPr/>
        <a:lstStyle/>
        <a:p>
          <a:pPr algn="ctr">
            <a:lnSpc>
              <a:spcPct val="200000"/>
            </a:lnSpc>
            <a:buNone/>
          </a:pPr>
          <a:r>
            <a:rPr lang="en-IN" sz="1200" dirty="0">
              <a:latin typeface="Raleway"/>
            </a:rPr>
            <a:t>A collection of related data </a:t>
          </a:r>
        </a:p>
      </dgm:t>
    </dgm:pt>
    <dgm:pt modelId="{B55645B8-A4C6-4959-ADA3-52F6DD42ABD0}" type="parTrans" cxnId="{8C453A88-CA16-4CE5-95F3-DE3B86CC1402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3D983E05-EA5C-4107-A375-DBEC3779281C}" type="sibTrans" cxnId="{8C453A88-CA16-4CE5-95F3-DE3B86CC1402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388D25B4-F1F3-40BC-85AA-FDDB01BED006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IN" sz="1200" dirty="0">
              <a:latin typeface="Raleway"/>
            </a:rPr>
            <a:t>Database System </a:t>
          </a:r>
        </a:p>
      </dgm:t>
    </dgm:pt>
    <dgm:pt modelId="{89269BE7-3E07-4346-94F4-31E85E02D273}" type="parTrans" cxnId="{2DF55D82-6825-433E-B73B-96582D9D7330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12EE3072-72CB-4F28-AD5A-3AF5DEE9CD63}" type="sibTrans" cxnId="{2DF55D82-6825-433E-B73B-96582D9D7330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A70581D3-7931-4D25-A3C3-A5C083FBBAEF}">
      <dgm:prSet custT="1"/>
      <dgm:spPr/>
      <dgm:t>
        <a:bodyPr/>
        <a:lstStyle/>
        <a:p>
          <a:pPr algn="ctr">
            <a:lnSpc>
              <a:spcPct val="200000"/>
            </a:lnSpc>
            <a:buNone/>
          </a:pPr>
          <a:r>
            <a:rPr lang="en-IN" sz="1200" dirty="0">
              <a:latin typeface="Raleway"/>
            </a:rPr>
            <a:t>Composed of five major parts: Hardware, Software (DBMS), People, Procedures, and Data </a:t>
          </a:r>
        </a:p>
      </dgm:t>
    </dgm:pt>
    <dgm:pt modelId="{F56EDD4C-2926-4CBD-9BDF-448F044280A1}" type="parTrans" cxnId="{19AB1FAE-71E4-417F-A813-9B693B87D6AB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8E9EDEF8-9F20-4A2F-A41C-21ABB7691C85}" type="sibTrans" cxnId="{19AB1FAE-71E4-417F-A813-9B693B87D6AB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3A9B0042-E1AF-4564-BAC8-896BA222F1BA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IN" sz="1200" dirty="0">
              <a:latin typeface="Raleway"/>
            </a:rPr>
            <a:t>Database Management System (DBMS) </a:t>
          </a:r>
        </a:p>
      </dgm:t>
    </dgm:pt>
    <dgm:pt modelId="{895F12C1-8A0E-414D-8180-AE7E1578F534}" type="parTrans" cxnId="{812DAC78-F574-41BB-8374-D9BE0E5694C0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47251513-9C58-432D-9224-1C449E8024EF}" type="sibTrans" cxnId="{812DAC78-F574-41BB-8374-D9BE0E5694C0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DDF29378-ABCD-474F-BBB0-A33650D862D5}">
      <dgm:prSet custT="1"/>
      <dgm:spPr/>
      <dgm:t>
        <a:bodyPr/>
        <a:lstStyle/>
        <a:p>
          <a:pPr algn="ctr">
            <a:lnSpc>
              <a:spcPct val="200000"/>
            </a:lnSpc>
            <a:buNone/>
          </a:pPr>
          <a:r>
            <a:rPr lang="en-IN" sz="1200" dirty="0">
              <a:latin typeface="Raleway"/>
            </a:rPr>
            <a:t>Collection of components that support data acquisition, dissemination, storage, maintenance, retrieval, and formatting</a:t>
          </a:r>
        </a:p>
      </dgm:t>
    </dgm:pt>
    <dgm:pt modelId="{62E5D3D3-F779-4CBC-ACF9-7EFE0D8250B1}" type="parTrans" cxnId="{F49DDEE2-CDA3-4EB2-ACF8-B3A4591A6A5D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0EEA5F6A-5594-4254-98FB-AD08B295DE7F}" type="sibTrans" cxnId="{F49DDEE2-CDA3-4EB2-ACF8-B3A4591A6A5D}">
      <dgm:prSet/>
      <dgm:spPr/>
      <dgm:t>
        <a:bodyPr/>
        <a:lstStyle/>
        <a:p>
          <a:pPr algn="ctr">
            <a:lnSpc>
              <a:spcPct val="200000"/>
            </a:lnSpc>
          </a:pPr>
          <a:endParaRPr lang="en-IN" sz="1400">
            <a:latin typeface="Raleway"/>
          </a:endParaRPr>
        </a:p>
      </dgm:t>
    </dgm:pt>
    <dgm:pt modelId="{64F96EB4-54F0-4CD1-856D-5B803E8DDDCE}" type="pres">
      <dgm:prSet presAssocID="{F906A2E0-063C-4DF1-AB07-EF59D61DB8C6}" presName="Name0" presStyleCnt="0">
        <dgm:presLayoutVars>
          <dgm:dir/>
          <dgm:animLvl val="lvl"/>
          <dgm:resizeHandles val="exact"/>
        </dgm:presLayoutVars>
      </dgm:prSet>
      <dgm:spPr/>
    </dgm:pt>
    <dgm:pt modelId="{20F5DC89-52B9-489F-A9D8-F12A224A33DD}" type="pres">
      <dgm:prSet presAssocID="{6AE67005-7A9F-4019-866C-66FD2CFED5BE}" presName="linNode" presStyleCnt="0"/>
      <dgm:spPr/>
    </dgm:pt>
    <dgm:pt modelId="{DA832B88-947E-4998-9CE7-67831A02EE5A}" type="pres">
      <dgm:prSet presAssocID="{6AE67005-7A9F-4019-866C-66FD2CFED5B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D36B453-0140-4E5B-8DD8-6507C91E62E6}" type="pres">
      <dgm:prSet presAssocID="{6AE67005-7A9F-4019-866C-66FD2CFED5BE}" presName="descendantText" presStyleLbl="alignAccFollowNode1" presStyleIdx="0" presStyleCnt="4">
        <dgm:presLayoutVars>
          <dgm:bulletEnabled val="1"/>
        </dgm:presLayoutVars>
      </dgm:prSet>
      <dgm:spPr/>
    </dgm:pt>
    <dgm:pt modelId="{A1CAF97A-CA2D-4EF4-AA5B-C4B71C9B15CE}" type="pres">
      <dgm:prSet presAssocID="{2A0909B7-1427-48BD-BF62-B836388F83AA}" presName="sp" presStyleCnt="0"/>
      <dgm:spPr/>
    </dgm:pt>
    <dgm:pt modelId="{FA89F1B5-84A2-4D85-AC15-8D105234073E}" type="pres">
      <dgm:prSet presAssocID="{C29141D9-7EB3-422A-9C95-5E2C684E6322}" presName="linNode" presStyleCnt="0"/>
      <dgm:spPr/>
    </dgm:pt>
    <dgm:pt modelId="{3063E254-0147-480E-A268-04080046595B}" type="pres">
      <dgm:prSet presAssocID="{C29141D9-7EB3-422A-9C95-5E2C684E632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5D9B2C9-F742-49F6-B953-CC4A01EA8B75}" type="pres">
      <dgm:prSet presAssocID="{C29141D9-7EB3-422A-9C95-5E2C684E6322}" presName="descendantText" presStyleLbl="alignAccFollowNode1" presStyleIdx="1" presStyleCnt="4">
        <dgm:presLayoutVars>
          <dgm:bulletEnabled val="1"/>
        </dgm:presLayoutVars>
      </dgm:prSet>
      <dgm:spPr/>
    </dgm:pt>
    <dgm:pt modelId="{63EC14E2-F381-42CF-BB80-456E6BC91B58}" type="pres">
      <dgm:prSet presAssocID="{027B9D3E-02AB-401B-B517-45DB7950D439}" presName="sp" presStyleCnt="0"/>
      <dgm:spPr/>
    </dgm:pt>
    <dgm:pt modelId="{7117D982-A988-426F-98DE-E84DA3A3E71E}" type="pres">
      <dgm:prSet presAssocID="{388D25B4-F1F3-40BC-85AA-FDDB01BED006}" presName="linNode" presStyleCnt="0"/>
      <dgm:spPr/>
    </dgm:pt>
    <dgm:pt modelId="{948088F9-D24C-422D-95AC-2B185FF4451F}" type="pres">
      <dgm:prSet presAssocID="{388D25B4-F1F3-40BC-85AA-FDDB01BED00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FEC5BF6-76DF-4E6E-9CDE-65ED8173DB6F}" type="pres">
      <dgm:prSet presAssocID="{388D25B4-F1F3-40BC-85AA-FDDB01BED006}" presName="descendantText" presStyleLbl="alignAccFollowNode1" presStyleIdx="2" presStyleCnt="4">
        <dgm:presLayoutVars>
          <dgm:bulletEnabled val="1"/>
        </dgm:presLayoutVars>
      </dgm:prSet>
      <dgm:spPr/>
    </dgm:pt>
    <dgm:pt modelId="{6AF2A138-593E-4A65-86A3-EDB946B942FA}" type="pres">
      <dgm:prSet presAssocID="{12EE3072-72CB-4F28-AD5A-3AF5DEE9CD63}" presName="sp" presStyleCnt="0"/>
      <dgm:spPr/>
    </dgm:pt>
    <dgm:pt modelId="{5D163314-47A8-403F-B273-07A2E56F8964}" type="pres">
      <dgm:prSet presAssocID="{3A9B0042-E1AF-4564-BAC8-896BA222F1BA}" presName="linNode" presStyleCnt="0"/>
      <dgm:spPr/>
    </dgm:pt>
    <dgm:pt modelId="{0D35560B-CD46-4362-AF04-D2647773F78A}" type="pres">
      <dgm:prSet presAssocID="{3A9B0042-E1AF-4564-BAC8-896BA222F1B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C895A52-91FC-4A8D-8D75-91052765FDB1}" type="pres">
      <dgm:prSet presAssocID="{3A9B0042-E1AF-4564-BAC8-896BA222F1B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AEA0E0D-A871-4A77-BCFB-3A3E36645786}" srcId="{6AE67005-7A9F-4019-866C-66FD2CFED5BE}" destId="{938D4782-BAB0-4567-A868-71D3DBCCE0A9}" srcOrd="0" destOrd="0" parTransId="{288A0C4B-FE86-483A-AEFB-585CE46F0A21}" sibTransId="{924EA9AF-C974-4AE4-B095-1EAAB811C2C3}"/>
    <dgm:cxn modelId="{B22AD629-FD43-4A9F-B66E-E7F96FC10510}" srcId="{F906A2E0-063C-4DF1-AB07-EF59D61DB8C6}" destId="{6AE67005-7A9F-4019-866C-66FD2CFED5BE}" srcOrd="0" destOrd="0" parTransId="{0FA33DEE-3BF9-4856-89EF-F568E031D856}" sibTransId="{2A0909B7-1427-48BD-BF62-B836388F83AA}"/>
    <dgm:cxn modelId="{3EF3892A-41F7-4B41-9A4B-8F0A0972B241}" type="presOf" srcId="{3A9B0042-E1AF-4564-BAC8-896BA222F1BA}" destId="{0D35560B-CD46-4362-AF04-D2647773F78A}" srcOrd="0" destOrd="0" presId="urn:microsoft.com/office/officeart/2005/8/layout/vList5"/>
    <dgm:cxn modelId="{B48D4469-7FAE-4050-8E2A-8189749A1751}" type="presOf" srcId="{938D4782-BAB0-4567-A868-71D3DBCCE0A9}" destId="{5D36B453-0140-4E5B-8DD8-6507C91E62E6}" srcOrd="0" destOrd="0" presId="urn:microsoft.com/office/officeart/2005/8/layout/vList5"/>
    <dgm:cxn modelId="{CA2C0277-BC63-4544-B38F-182AC71FE8FB}" srcId="{F906A2E0-063C-4DF1-AB07-EF59D61DB8C6}" destId="{C29141D9-7EB3-422A-9C95-5E2C684E6322}" srcOrd="1" destOrd="0" parTransId="{5B31546B-AECC-4AC7-97BC-5814A2978CC5}" sibTransId="{027B9D3E-02AB-401B-B517-45DB7950D439}"/>
    <dgm:cxn modelId="{812DAC78-F574-41BB-8374-D9BE0E5694C0}" srcId="{F906A2E0-063C-4DF1-AB07-EF59D61DB8C6}" destId="{3A9B0042-E1AF-4564-BAC8-896BA222F1BA}" srcOrd="3" destOrd="0" parTransId="{895F12C1-8A0E-414D-8180-AE7E1578F534}" sibTransId="{47251513-9C58-432D-9224-1C449E8024EF}"/>
    <dgm:cxn modelId="{2DF55D82-6825-433E-B73B-96582D9D7330}" srcId="{F906A2E0-063C-4DF1-AB07-EF59D61DB8C6}" destId="{388D25B4-F1F3-40BC-85AA-FDDB01BED006}" srcOrd="2" destOrd="0" parTransId="{89269BE7-3E07-4346-94F4-31E85E02D273}" sibTransId="{12EE3072-72CB-4F28-AD5A-3AF5DEE9CD63}"/>
    <dgm:cxn modelId="{8C453A88-CA16-4CE5-95F3-DE3B86CC1402}" srcId="{C29141D9-7EB3-422A-9C95-5E2C684E6322}" destId="{201D7124-981E-4FF3-B53B-47AF87BC1FA9}" srcOrd="0" destOrd="0" parTransId="{B55645B8-A4C6-4959-ADA3-52F6DD42ABD0}" sibTransId="{3D983E05-EA5C-4107-A375-DBEC3779281C}"/>
    <dgm:cxn modelId="{4532B188-87BF-47F1-A17A-4CB51AF3E76B}" type="presOf" srcId="{201D7124-981E-4FF3-B53B-47AF87BC1FA9}" destId="{65D9B2C9-F742-49F6-B953-CC4A01EA8B75}" srcOrd="0" destOrd="0" presId="urn:microsoft.com/office/officeart/2005/8/layout/vList5"/>
    <dgm:cxn modelId="{B1823491-FFA0-43C5-A34F-FAEB65A720C0}" type="presOf" srcId="{F906A2E0-063C-4DF1-AB07-EF59D61DB8C6}" destId="{64F96EB4-54F0-4CD1-856D-5B803E8DDDCE}" srcOrd="0" destOrd="0" presId="urn:microsoft.com/office/officeart/2005/8/layout/vList5"/>
    <dgm:cxn modelId="{A717409D-8894-44F3-9CDA-5F6928BFF3F0}" type="presOf" srcId="{DDF29378-ABCD-474F-BBB0-A33650D862D5}" destId="{4C895A52-91FC-4A8D-8D75-91052765FDB1}" srcOrd="0" destOrd="0" presId="urn:microsoft.com/office/officeart/2005/8/layout/vList5"/>
    <dgm:cxn modelId="{19AB1FAE-71E4-417F-A813-9B693B87D6AB}" srcId="{388D25B4-F1F3-40BC-85AA-FDDB01BED006}" destId="{A70581D3-7931-4D25-A3C3-A5C083FBBAEF}" srcOrd="0" destOrd="0" parTransId="{F56EDD4C-2926-4CBD-9BDF-448F044280A1}" sibTransId="{8E9EDEF8-9F20-4A2F-A41C-21ABB7691C85}"/>
    <dgm:cxn modelId="{134EF1BC-E87D-4738-AE93-BA77F02AACBD}" type="presOf" srcId="{A70581D3-7931-4D25-A3C3-A5C083FBBAEF}" destId="{CFEC5BF6-76DF-4E6E-9CDE-65ED8173DB6F}" srcOrd="0" destOrd="0" presId="urn:microsoft.com/office/officeart/2005/8/layout/vList5"/>
    <dgm:cxn modelId="{D7FC94C4-1CE1-4B4D-87C9-F0E0BFB26729}" type="presOf" srcId="{C29141D9-7EB3-422A-9C95-5E2C684E6322}" destId="{3063E254-0147-480E-A268-04080046595B}" srcOrd="0" destOrd="0" presId="urn:microsoft.com/office/officeart/2005/8/layout/vList5"/>
    <dgm:cxn modelId="{A8579BD7-B820-4E70-80AC-904EC2FF2242}" type="presOf" srcId="{388D25B4-F1F3-40BC-85AA-FDDB01BED006}" destId="{948088F9-D24C-422D-95AC-2B185FF4451F}" srcOrd="0" destOrd="0" presId="urn:microsoft.com/office/officeart/2005/8/layout/vList5"/>
    <dgm:cxn modelId="{F49DDEE2-CDA3-4EB2-ACF8-B3A4591A6A5D}" srcId="{3A9B0042-E1AF-4564-BAC8-896BA222F1BA}" destId="{DDF29378-ABCD-474F-BBB0-A33650D862D5}" srcOrd="0" destOrd="0" parTransId="{62E5D3D3-F779-4CBC-ACF9-7EFE0D8250B1}" sibTransId="{0EEA5F6A-5594-4254-98FB-AD08B295DE7F}"/>
    <dgm:cxn modelId="{873386EC-061E-49AA-A41E-5C61DBD31A51}" type="presOf" srcId="{6AE67005-7A9F-4019-866C-66FD2CFED5BE}" destId="{DA832B88-947E-4998-9CE7-67831A02EE5A}" srcOrd="0" destOrd="0" presId="urn:microsoft.com/office/officeart/2005/8/layout/vList5"/>
    <dgm:cxn modelId="{D6453A60-1296-43C0-BE03-6EFFFBD242E3}" type="presParOf" srcId="{64F96EB4-54F0-4CD1-856D-5B803E8DDDCE}" destId="{20F5DC89-52B9-489F-A9D8-F12A224A33DD}" srcOrd="0" destOrd="0" presId="urn:microsoft.com/office/officeart/2005/8/layout/vList5"/>
    <dgm:cxn modelId="{6B27C8F8-DDF5-43CD-9E4F-30864C490E23}" type="presParOf" srcId="{20F5DC89-52B9-489F-A9D8-F12A224A33DD}" destId="{DA832B88-947E-4998-9CE7-67831A02EE5A}" srcOrd="0" destOrd="0" presId="urn:microsoft.com/office/officeart/2005/8/layout/vList5"/>
    <dgm:cxn modelId="{FE68DCE4-91A7-4372-96E9-77A7E5AA72C0}" type="presParOf" srcId="{20F5DC89-52B9-489F-A9D8-F12A224A33DD}" destId="{5D36B453-0140-4E5B-8DD8-6507C91E62E6}" srcOrd="1" destOrd="0" presId="urn:microsoft.com/office/officeart/2005/8/layout/vList5"/>
    <dgm:cxn modelId="{60BBC1C9-08DD-46F1-B7A8-CDB839048834}" type="presParOf" srcId="{64F96EB4-54F0-4CD1-856D-5B803E8DDDCE}" destId="{A1CAF97A-CA2D-4EF4-AA5B-C4B71C9B15CE}" srcOrd="1" destOrd="0" presId="urn:microsoft.com/office/officeart/2005/8/layout/vList5"/>
    <dgm:cxn modelId="{63944C07-BC91-41E7-8306-BD960DB6E3B4}" type="presParOf" srcId="{64F96EB4-54F0-4CD1-856D-5B803E8DDDCE}" destId="{FA89F1B5-84A2-4D85-AC15-8D105234073E}" srcOrd="2" destOrd="0" presId="urn:microsoft.com/office/officeart/2005/8/layout/vList5"/>
    <dgm:cxn modelId="{CA2489AF-AC2D-4601-82B5-51E274633A03}" type="presParOf" srcId="{FA89F1B5-84A2-4D85-AC15-8D105234073E}" destId="{3063E254-0147-480E-A268-04080046595B}" srcOrd="0" destOrd="0" presId="urn:microsoft.com/office/officeart/2005/8/layout/vList5"/>
    <dgm:cxn modelId="{35ACF91E-8734-4B04-9818-9A5AB2B99070}" type="presParOf" srcId="{FA89F1B5-84A2-4D85-AC15-8D105234073E}" destId="{65D9B2C9-F742-49F6-B953-CC4A01EA8B75}" srcOrd="1" destOrd="0" presId="urn:microsoft.com/office/officeart/2005/8/layout/vList5"/>
    <dgm:cxn modelId="{0A95BBCF-15C3-4B2B-8C34-4DCCF1B0A41B}" type="presParOf" srcId="{64F96EB4-54F0-4CD1-856D-5B803E8DDDCE}" destId="{63EC14E2-F381-42CF-BB80-456E6BC91B58}" srcOrd="3" destOrd="0" presId="urn:microsoft.com/office/officeart/2005/8/layout/vList5"/>
    <dgm:cxn modelId="{2E9771DA-F474-4D34-8F7C-E57D13D02153}" type="presParOf" srcId="{64F96EB4-54F0-4CD1-856D-5B803E8DDDCE}" destId="{7117D982-A988-426F-98DE-E84DA3A3E71E}" srcOrd="4" destOrd="0" presId="urn:microsoft.com/office/officeart/2005/8/layout/vList5"/>
    <dgm:cxn modelId="{81E4256B-2955-4254-928F-6969B804B27D}" type="presParOf" srcId="{7117D982-A988-426F-98DE-E84DA3A3E71E}" destId="{948088F9-D24C-422D-95AC-2B185FF4451F}" srcOrd="0" destOrd="0" presId="urn:microsoft.com/office/officeart/2005/8/layout/vList5"/>
    <dgm:cxn modelId="{C6F73BC4-CA69-4938-9B52-944AEEB3EF4F}" type="presParOf" srcId="{7117D982-A988-426F-98DE-E84DA3A3E71E}" destId="{CFEC5BF6-76DF-4E6E-9CDE-65ED8173DB6F}" srcOrd="1" destOrd="0" presId="urn:microsoft.com/office/officeart/2005/8/layout/vList5"/>
    <dgm:cxn modelId="{55D66E07-DAD1-464C-904C-5F63F31DA2C8}" type="presParOf" srcId="{64F96EB4-54F0-4CD1-856D-5B803E8DDDCE}" destId="{6AF2A138-593E-4A65-86A3-EDB946B942FA}" srcOrd="5" destOrd="0" presId="urn:microsoft.com/office/officeart/2005/8/layout/vList5"/>
    <dgm:cxn modelId="{F9C5F3EC-4714-4877-A1BC-9E8A2EADBB9D}" type="presParOf" srcId="{64F96EB4-54F0-4CD1-856D-5B803E8DDDCE}" destId="{5D163314-47A8-403F-B273-07A2E56F8964}" srcOrd="6" destOrd="0" presId="urn:microsoft.com/office/officeart/2005/8/layout/vList5"/>
    <dgm:cxn modelId="{E9CFEB0D-7574-41FE-A3FC-C969804DC78B}" type="presParOf" srcId="{5D163314-47A8-403F-B273-07A2E56F8964}" destId="{0D35560B-CD46-4362-AF04-D2647773F78A}" srcOrd="0" destOrd="0" presId="urn:microsoft.com/office/officeart/2005/8/layout/vList5"/>
    <dgm:cxn modelId="{4C8A1368-A214-41AD-9EBD-037EEE291128}" type="presParOf" srcId="{5D163314-47A8-403F-B273-07A2E56F8964}" destId="{4C895A52-91FC-4A8D-8D75-91052765FD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8DE8F5-6E26-45D7-B01F-64436CF6DF50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6D0F8CE-08C4-4169-9AB5-9D47772A8039}">
      <dgm:prSet phldrT="[Text]"/>
      <dgm:spPr/>
      <dgm:t>
        <a:bodyPr/>
        <a:lstStyle/>
        <a:p>
          <a:r>
            <a:rPr lang="en-IN" altLang="en-US" dirty="0"/>
            <a:t>To manage business rules, through a middle layer application logic</a:t>
          </a:r>
          <a:endParaRPr lang="en-IN" dirty="0"/>
        </a:p>
      </dgm:t>
    </dgm:pt>
    <dgm:pt modelId="{B1B81EF7-1508-4983-BF11-CD895427AD81}" type="parTrans" cxnId="{4D92BAD1-7939-470F-8069-4015A6D7662E}">
      <dgm:prSet/>
      <dgm:spPr/>
      <dgm:t>
        <a:bodyPr/>
        <a:lstStyle/>
        <a:p>
          <a:endParaRPr lang="en-IN"/>
        </a:p>
      </dgm:t>
    </dgm:pt>
    <dgm:pt modelId="{E9C75363-2792-4FB9-BB6C-802744E9339C}" type="sibTrans" cxnId="{4D92BAD1-7939-470F-8069-4015A6D7662E}">
      <dgm:prSet/>
      <dgm:spPr/>
      <dgm:t>
        <a:bodyPr/>
        <a:lstStyle/>
        <a:p>
          <a:endParaRPr lang="en-IN"/>
        </a:p>
      </dgm:t>
    </dgm:pt>
    <dgm:pt modelId="{AA6925D7-47B1-472D-8E5B-22FA2D5C9369}">
      <dgm:prSet/>
      <dgm:spPr/>
      <dgm:t>
        <a:bodyPr/>
        <a:lstStyle/>
        <a:p>
          <a:r>
            <a:rPr lang="en-IN" altLang="en-US" dirty="0"/>
            <a:t>To generate code for triggers</a:t>
          </a:r>
        </a:p>
      </dgm:t>
    </dgm:pt>
    <dgm:pt modelId="{E643CD1A-9F79-4D0D-8F39-798896380F25}" type="parTrans" cxnId="{CA0EFBE1-E7CA-4D9F-82AB-CA6CF620F292}">
      <dgm:prSet/>
      <dgm:spPr/>
      <dgm:t>
        <a:bodyPr/>
        <a:lstStyle/>
        <a:p>
          <a:endParaRPr lang="en-IN"/>
        </a:p>
      </dgm:t>
    </dgm:pt>
    <dgm:pt modelId="{5BE5405F-C099-4ED9-9E27-0E92A6437F55}" type="sibTrans" cxnId="{CA0EFBE1-E7CA-4D9F-82AB-CA6CF620F292}">
      <dgm:prSet/>
      <dgm:spPr/>
      <dgm:t>
        <a:bodyPr/>
        <a:lstStyle/>
        <a:p>
          <a:endParaRPr lang="en-IN"/>
        </a:p>
      </dgm:t>
    </dgm:pt>
    <dgm:pt modelId="{299A6E4F-7966-44CB-965D-CD51752B0777}">
      <dgm:prSet/>
      <dgm:spPr/>
      <dgm:t>
        <a:bodyPr/>
        <a:lstStyle/>
        <a:p>
          <a:r>
            <a:rPr lang="en-IN" altLang="en-US" dirty="0"/>
            <a:t>To generate code for the user interface</a:t>
          </a:r>
        </a:p>
      </dgm:t>
    </dgm:pt>
    <dgm:pt modelId="{C71A413B-5D3C-4B6A-B060-136AF305CBD7}" type="parTrans" cxnId="{CFE02435-EC93-477F-A525-3E43F8487BF3}">
      <dgm:prSet/>
      <dgm:spPr/>
      <dgm:t>
        <a:bodyPr/>
        <a:lstStyle/>
        <a:p>
          <a:endParaRPr lang="en-IN"/>
        </a:p>
      </dgm:t>
    </dgm:pt>
    <dgm:pt modelId="{60496D96-DD81-4F70-B9F3-E0957F8269B5}" type="sibTrans" cxnId="{CFE02435-EC93-477F-A525-3E43F8487BF3}">
      <dgm:prSet/>
      <dgm:spPr/>
      <dgm:t>
        <a:bodyPr/>
        <a:lstStyle/>
        <a:p>
          <a:endParaRPr lang="en-IN"/>
        </a:p>
      </dgm:t>
    </dgm:pt>
    <dgm:pt modelId="{4C420A3C-CD89-4F57-970C-59CA11550988}">
      <dgm:prSet/>
      <dgm:spPr/>
      <dgm:t>
        <a:bodyPr/>
        <a:lstStyle/>
        <a:p>
          <a:r>
            <a:rPr lang="en-IN" altLang="en-US" dirty="0"/>
            <a:t>To enable database-centric client/server applications</a:t>
          </a:r>
        </a:p>
      </dgm:t>
    </dgm:pt>
    <dgm:pt modelId="{192568B4-BCAA-4335-9D5E-097FA70AE96B}" type="parTrans" cxnId="{1FADDB23-1660-4F44-B438-7BBC7CA24B21}">
      <dgm:prSet/>
      <dgm:spPr/>
      <dgm:t>
        <a:bodyPr/>
        <a:lstStyle/>
        <a:p>
          <a:endParaRPr lang="en-IN"/>
        </a:p>
      </dgm:t>
    </dgm:pt>
    <dgm:pt modelId="{51800BDD-9812-473D-815C-F5222CA54D49}" type="sibTrans" cxnId="{1FADDB23-1660-4F44-B438-7BBC7CA24B21}">
      <dgm:prSet/>
      <dgm:spPr/>
      <dgm:t>
        <a:bodyPr/>
        <a:lstStyle/>
        <a:p>
          <a:endParaRPr lang="en-IN"/>
        </a:p>
      </dgm:t>
    </dgm:pt>
    <dgm:pt modelId="{B13F8061-C9C2-46C3-8452-E65A2C0468F8}" type="pres">
      <dgm:prSet presAssocID="{9A8DE8F5-6E26-45D7-B01F-64436CF6DF50}" presName="Name0" presStyleCnt="0">
        <dgm:presLayoutVars>
          <dgm:dir/>
          <dgm:resizeHandles val="exact"/>
        </dgm:presLayoutVars>
      </dgm:prSet>
      <dgm:spPr/>
    </dgm:pt>
    <dgm:pt modelId="{37F54252-19DD-482A-B6F8-2C58550D755C}" type="pres">
      <dgm:prSet presAssocID="{46D0F8CE-08C4-4169-9AB5-9D47772A8039}" presName="node" presStyleLbl="node1" presStyleIdx="0" presStyleCnt="4">
        <dgm:presLayoutVars>
          <dgm:bulletEnabled val="1"/>
        </dgm:presLayoutVars>
      </dgm:prSet>
      <dgm:spPr/>
    </dgm:pt>
    <dgm:pt modelId="{9F8ADB62-D4C8-4BE5-994D-3D0364638007}" type="pres">
      <dgm:prSet presAssocID="{E9C75363-2792-4FB9-BB6C-802744E9339C}" presName="sibTrans" presStyleCnt="0"/>
      <dgm:spPr/>
    </dgm:pt>
    <dgm:pt modelId="{E4F16464-6188-4D0A-A210-D906DC864D5C}" type="pres">
      <dgm:prSet presAssocID="{AA6925D7-47B1-472D-8E5B-22FA2D5C9369}" presName="node" presStyleLbl="node1" presStyleIdx="1" presStyleCnt="4">
        <dgm:presLayoutVars>
          <dgm:bulletEnabled val="1"/>
        </dgm:presLayoutVars>
      </dgm:prSet>
      <dgm:spPr/>
    </dgm:pt>
    <dgm:pt modelId="{8837D737-B53C-439B-819C-A3FA291A24CC}" type="pres">
      <dgm:prSet presAssocID="{5BE5405F-C099-4ED9-9E27-0E92A6437F55}" presName="sibTrans" presStyleCnt="0"/>
      <dgm:spPr/>
    </dgm:pt>
    <dgm:pt modelId="{BB0C7EDD-61A1-4DB6-9764-E64347C62334}" type="pres">
      <dgm:prSet presAssocID="{299A6E4F-7966-44CB-965D-CD51752B0777}" presName="node" presStyleLbl="node1" presStyleIdx="2" presStyleCnt="4">
        <dgm:presLayoutVars>
          <dgm:bulletEnabled val="1"/>
        </dgm:presLayoutVars>
      </dgm:prSet>
      <dgm:spPr/>
    </dgm:pt>
    <dgm:pt modelId="{C2DC85B0-152F-4919-BEA0-CD6F10599AC3}" type="pres">
      <dgm:prSet presAssocID="{60496D96-DD81-4F70-B9F3-E0957F8269B5}" presName="sibTrans" presStyleCnt="0"/>
      <dgm:spPr/>
    </dgm:pt>
    <dgm:pt modelId="{A65A34C2-9240-459E-AF50-7993145D78A8}" type="pres">
      <dgm:prSet presAssocID="{4C420A3C-CD89-4F57-970C-59CA11550988}" presName="node" presStyleLbl="node1" presStyleIdx="3" presStyleCnt="4">
        <dgm:presLayoutVars>
          <dgm:bulletEnabled val="1"/>
        </dgm:presLayoutVars>
      </dgm:prSet>
      <dgm:spPr/>
    </dgm:pt>
  </dgm:ptLst>
  <dgm:cxnLst>
    <dgm:cxn modelId="{1FADDB23-1660-4F44-B438-7BBC7CA24B21}" srcId="{9A8DE8F5-6E26-45D7-B01F-64436CF6DF50}" destId="{4C420A3C-CD89-4F57-970C-59CA11550988}" srcOrd="3" destOrd="0" parTransId="{192568B4-BCAA-4335-9D5E-097FA70AE96B}" sibTransId="{51800BDD-9812-473D-815C-F5222CA54D49}"/>
    <dgm:cxn modelId="{45CCA530-5DDA-43B0-A551-CE4250684DB4}" type="presOf" srcId="{4C420A3C-CD89-4F57-970C-59CA11550988}" destId="{A65A34C2-9240-459E-AF50-7993145D78A8}" srcOrd="0" destOrd="0" presId="urn:microsoft.com/office/officeart/2005/8/layout/hList6"/>
    <dgm:cxn modelId="{CFE02435-EC93-477F-A525-3E43F8487BF3}" srcId="{9A8DE8F5-6E26-45D7-B01F-64436CF6DF50}" destId="{299A6E4F-7966-44CB-965D-CD51752B0777}" srcOrd="2" destOrd="0" parTransId="{C71A413B-5D3C-4B6A-B060-136AF305CBD7}" sibTransId="{60496D96-DD81-4F70-B9F3-E0957F8269B5}"/>
    <dgm:cxn modelId="{337C5E70-E07F-4A8D-AF8F-99E8F208BD7C}" type="presOf" srcId="{299A6E4F-7966-44CB-965D-CD51752B0777}" destId="{BB0C7EDD-61A1-4DB6-9764-E64347C62334}" srcOrd="0" destOrd="0" presId="urn:microsoft.com/office/officeart/2005/8/layout/hList6"/>
    <dgm:cxn modelId="{C84201AD-05CD-4592-A9A1-EB4BB0B03022}" type="presOf" srcId="{AA6925D7-47B1-472D-8E5B-22FA2D5C9369}" destId="{E4F16464-6188-4D0A-A210-D906DC864D5C}" srcOrd="0" destOrd="0" presId="urn:microsoft.com/office/officeart/2005/8/layout/hList6"/>
    <dgm:cxn modelId="{4DBE68AF-9AD1-4101-A552-10549BE9F16D}" type="presOf" srcId="{46D0F8CE-08C4-4169-9AB5-9D47772A8039}" destId="{37F54252-19DD-482A-B6F8-2C58550D755C}" srcOrd="0" destOrd="0" presId="urn:microsoft.com/office/officeart/2005/8/layout/hList6"/>
    <dgm:cxn modelId="{4D92BAD1-7939-470F-8069-4015A6D7662E}" srcId="{9A8DE8F5-6E26-45D7-B01F-64436CF6DF50}" destId="{46D0F8CE-08C4-4169-9AB5-9D47772A8039}" srcOrd="0" destOrd="0" parTransId="{B1B81EF7-1508-4983-BF11-CD895427AD81}" sibTransId="{E9C75363-2792-4FB9-BB6C-802744E9339C}"/>
    <dgm:cxn modelId="{CA0EFBE1-E7CA-4D9F-82AB-CA6CF620F292}" srcId="{9A8DE8F5-6E26-45D7-B01F-64436CF6DF50}" destId="{AA6925D7-47B1-472D-8E5B-22FA2D5C9369}" srcOrd="1" destOrd="0" parTransId="{E643CD1A-9F79-4D0D-8F39-798896380F25}" sibTransId="{5BE5405F-C099-4ED9-9E27-0E92A6437F55}"/>
    <dgm:cxn modelId="{93FABBE4-FBA8-4B69-BB15-89A3AA226980}" type="presOf" srcId="{9A8DE8F5-6E26-45D7-B01F-64436CF6DF50}" destId="{B13F8061-C9C2-46C3-8452-E65A2C0468F8}" srcOrd="0" destOrd="0" presId="urn:microsoft.com/office/officeart/2005/8/layout/hList6"/>
    <dgm:cxn modelId="{E0AE1726-D3C7-4B1F-9551-363B61DDCA9A}" type="presParOf" srcId="{B13F8061-C9C2-46C3-8452-E65A2C0468F8}" destId="{37F54252-19DD-482A-B6F8-2C58550D755C}" srcOrd="0" destOrd="0" presId="urn:microsoft.com/office/officeart/2005/8/layout/hList6"/>
    <dgm:cxn modelId="{BE907896-3D8C-4F36-97FF-B934105D2105}" type="presParOf" srcId="{B13F8061-C9C2-46C3-8452-E65A2C0468F8}" destId="{9F8ADB62-D4C8-4BE5-994D-3D0364638007}" srcOrd="1" destOrd="0" presId="urn:microsoft.com/office/officeart/2005/8/layout/hList6"/>
    <dgm:cxn modelId="{4563F7DB-D3FC-41C9-8B07-619438574658}" type="presParOf" srcId="{B13F8061-C9C2-46C3-8452-E65A2C0468F8}" destId="{E4F16464-6188-4D0A-A210-D906DC864D5C}" srcOrd="2" destOrd="0" presId="urn:microsoft.com/office/officeart/2005/8/layout/hList6"/>
    <dgm:cxn modelId="{F3B6B989-69F6-4FF8-AA3B-E6874B15C185}" type="presParOf" srcId="{B13F8061-C9C2-46C3-8452-E65A2C0468F8}" destId="{8837D737-B53C-439B-819C-A3FA291A24CC}" srcOrd="3" destOrd="0" presId="urn:microsoft.com/office/officeart/2005/8/layout/hList6"/>
    <dgm:cxn modelId="{62F2D841-F9C4-4D46-A020-BA280EA63B33}" type="presParOf" srcId="{B13F8061-C9C2-46C3-8452-E65A2C0468F8}" destId="{BB0C7EDD-61A1-4DB6-9764-E64347C62334}" srcOrd="4" destOrd="0" presId="urn:microsoft.com/office/officeart/2005/8/layout/hList6"/>
    <dgm:cxn modelId="{C431165F-53BF-4A31-B807-929BF0C6DF96}" type="presParOf" srcId="{B13F8061-C9C2-46C3-8452-E65A2C0468F8}" destId="{C2DC85B0-152F-4919-BEA0-CD6F10599AC3}" srcOrd="5" destOrd="0" presId="urn:microsoft.com/office/officeart/2005/8/layout/hList6"/>
    <dgm:cxn modelId="{2FD62B10-2F37-4251-A2AC-143A6E5DCE8B}" type="presParOf" srcId="{B13F8061-C9C2-46C3-8452-E65A2C0468F8}" destId="{A65A34C2-9240-459E-AF50-7993145D78A8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E2DFA5-541E-4BC2-AAF0-5A279307E87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BB314D9-20D7-4758-A842-34030C0FDB1F}">
      <dgm:prSet phldrT="[Text]"/>
      <dgm:spPr/>
      <dgm:t>
        <a:bodyPr/>
        <a:lstStyle/>
        <a:p>
          <a:pPr>
            <a:buSzPct val="65000"/>
          </a:pPr>
          <a:r>
            <a:rPr lang="en-GB" altLang="en-US" dirty="0">
              <a:latin typeface="Raleway"/>
            </a:rPr>
            <a:t>PL/SQL is managed centrally within the database</a:t>
          </a:r>
          <a:endParaRPr lang="en-IN" dirty="0">
            <a:latin typeface="Raleway"/>
          </a:endParaRPr>
        </a:p>
      </dgm:t>
    </dgm:pt>
    <dgm:pt modelId="{20A42800-A087-468E-9B7F-33E014C40D31}" type="parTrans" cxnId="{D2792817-9DF3-4BB5-BAB2-8C7AD29DD510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7A11DF6-54D7-4028-8FD2-2FD80126BA4B}" type="sibTrans" cxnId="{D2792817-9DF3-4BB5-BAB2-8C7AD29DD510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63AE5F9-ED7E-48D0-9F68-6C77B7D26898}">
      <dgm:prSet/>
      <dgm:spPr/>
      <dgm:t>
        <a:bodyPr/>
        <a:lstStyle/>
        <a:p>
          <a:r>
            <a:rPr lang="en-GB" altLang="en-US" dirty="0">
              <a:latin typeface="Raleway"/>
            </a:rPr>
            <a:t>Code is managed by the DBA, and execution privileges are managed in the same way as with other objects</a:t>
          </a:r>
        </a:p>
      </dgm:t>
    </dgm:pt>
    <dgm:pt modelId="{C5292E43-8A6C-4318-B3D6-F72775875A15}" type="parTrans" cxnId="{CE4C956A-AE85-4F29-B333-6304D7A86F2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834C6060-5FC2-468C-BA36-FD5C6535005C}" type="sibTrans" cxnId="{CE4C956A-AE85-4F29-B333-6304D7A86F2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1D72E2F-3C6D-4EC6-948A-73BF876B059B}">
      <dgm:prSet/>
      <dgm:spPr/>
      <dgm:t>
        <a:bodyPr/>
        <a:lstStyle/>
        <a:p>
          <a:r>
            <a:rPr lang="en-GB" altLang="en-US" dirty="0">
              <a:latin typeface="Raleway"/>
            </a:rPr>
            <a:t>PL/SQL objects are first-class Oracle DB objects</a:t>
          </a:r>
        </a:p>
      </dgm:t>
    </dgm:pt>
    <dgm:pt modelId="{BA508274-78F0-4A45-974C-30E431C4BF92}" type="parTrans" cxnId="{B40D8A09-B0CE-445C-8F1C-D662B505705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F19FC53-5396-42ED-8E7A-695BA7601C89}" type="sibTrans" cxnId="{B40D8A09-B0CE-445C-8F1C-D662B505705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C9F967D-B681-4895-8F18-48124F2B781E}">
      <dgm:prSet/>
      <dgm:spPr/>
      <dgm:t>
        <a:bodyPr/>
        <a:lstStyle/>
        <a:p>
          <a:r>
            <a:rPr lang="en-GB" altLang="en-US" dirty="0">
              <a:latin typeface="Raleway"/>
            </a:rPr>
            <a:t>It is easy to read with modularity features and error handling</a:t>
          </a:r>
        </a:p>
      </dgm:t>
    </dgm:pt>
    <dgm:pt modelId="{BF0DA4ED-E577-4B34-9613-B046E33B24EF}" type="parTrans" cxnId="{1217414B-983D-466A-837B-50EBCB0447F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7482127-EF23-4FE5-B22D-BB13DFDF9449}" type="sibTrans" cxnId="{1217414B-983D-466A-837B-50EBCB0447F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77EC51CC-408F-49E1-AB76-E84745B9A829}" type="pres">
      <dgm:prSet presAssocID="{66E2DFA5-541E-4BC2-AAF0-5A279307E877}" presName="Name0" presStyleCnt="0">
        <dgm:presLayoutVars>
          <dgm:chMax val="7"/>
          <dgm:chPref val="7"/>
          <dgm:dir/>
        </dgm:presLayoutVars>
      </dgm:prSet>
      <dgm:spPr/>
    </dgm:pt>
    <dgm:pt modelId="{18F874E9-EF5F-482E-9B89-CC4379E50E5E}" type="pres">
      <dgm:prSet presAssocID="{66E2DFA5-541E-4BC2-AAF0-5A279307E877}" presName="Name1" presStyleCnt="0"/>
      <dgm:spPr/>
    </dgm:pt>
    <dgm:pt modelId="{5C2E9B60-93EE-44AD-A1C6-D8DA7FEA7C9D}" type="pres">
      <dgm:prSet presAssocID="{66E2DFA5-541E-4BC2-AAF0-5A279307E877}" presName="cycle" presStyleCnt="0"/>
      <dgm:spPr/>
    </dgm:pt>
    <dgm:pt modelId="{0C3918C9-6423-44E8-86E2-64C7AD1635F5}" type="pres">
      <dgm:prSet presAssocID="{66E2DFA5-541E-4BC2-AAF0-5A279307E877}" presName="srcNode" presStyleLbl="node1" presStyleIdx="0" presStyleCnt="4"/>
      <dgm:spPr/>
    </dgm:pt>
    <dgm:pt modelId="{82ABA36C-E10F-427E-857A-1E9621B082A2}" type="pres">
      <dgm:prSet presAssocID="{66E2DFA5-541E-4BC2-AAF0-5A279307E877}" presName="conn" presStyleLbl="parChTrans1D2" presStyleIdx="0" presStyleCnt="1"/>
      <dgm:spPr/>
    </dgm:pt>
    <dgm:pt modelId="{5F5045F8-6776-4D64-9F14-5A66A847F29C}" type="pres">
      <dgm:prSet presAssocID="{66E2DFA5-541E-4BC2-AAF0-5A279307E877}" presName="extraNode" presStyleLbl="node1" presStyleIdx="0" presStyleCnt="4"/>
      <dgm:spPr/>
    </dgm:pt>
    <dgm:pt modelId="{4DAEEE73-905C-45CB-AA1A-FB23E517A684}" type="pres">
      <dgm:prSet presAssocID="{66E2DFA5-541E-4BC2-AAF0-5A279307E877}" presName="dstNode" presStyleLbl="node1" presStyleIdx="0" presStyleCnt="4"/>
      <dgm:spPr/>
    </dgm:pt>
    <dgm:pt modelId="{E41012DF-73B6-4744-9E48-360282B8031E}" type="pres">
      <dgm:prSet presAssocID="{ABB314D9-20D7-4758-A842-34030C0FDB1F}" presName="text_1" presStyleLbl="node1" presStyleIdx="0" presStyleCnt="4">
        <dgm:presLayoutVars>
          <dgm:bulletEnabled val="1"/>
        </dgm:presLayoutVars>
      </dgm:prSet>
      <dgm:spPr/>
    </dgm:pt>
    <dgm:pt modelId="{941D1124-75C0-42E9-B936-C3CB7F94ADCC}" type="pres">
      <dgm:prSet presAssocID="{ABB314D9-20D7-4758-A842-34030C0FDB1F}" presName="accent_1" presStyleCnt="0"/>
      <dgm:spPr/>
    </dgm:pt>
    <dgm:pt modelId="{E4E9F014-3DD5-4011-83B4-EFB230EE2C7A}" type="pres">
      <dgm:prSet presAssocID="{ABB314D9-20D7-4758-A842-34030C0FDB1F}" presName="accentRepeatNode" presStyleLbl="solidFgAcc1" presStyleIdx="0" presStyleCnt="4"/>
      <dgm:spPr/>
    </dgm:pt>
    <dgm:pt modelId="{BA580DE8-A021-434E-921E-CBD8FCE88221}" type="pres">
      <dgm:prSet presAssocID="{F63AE5F9-ED7E-48D0-9F68-6C77B7D26898}" presName="text_2" presStyleLbl="node1" presStyleIdx="1" presStyleCnt="4">
        <dgm:presLayoutVars>
          <dgm:bulletEnabled val="1"/>
        </dgm:presLayoutVars>
      </dgm:prSet>
      <dgm:spPr/>
    </dgm:pt>
    <dgm:pt modelId="{EFA3F6C7-1F89-4655-8E28-2F7FD94BD8B8}" type="pres">
      <dgm:prSet presAssocID="{F63AE5F9-ED7E-48D0-9F68-6C77B7D26898}" presName="accent_2" presStyleCnt="0"/>
      <dgm:spPr/>
    </dgm:pt>
    <dgm:pt modelId="{1532D8A7-0B1E-4FC5-AC82-ABC865C11181}" type="pres">
      <dgm:prSet presAssocID="{F63AE5F9-ED7E-48D0-9F68-6C77B7D26898}" presName="accentRepeatNode" presStyleLbl="solidFgAcc1" presStyleIdx="1" presStyleCnt="4"/>
      <dgm:spPr/>
    </dgm:pt>
    <dgm:pt modelId="{214D2BDF-F6E6-4844-941E-A28F87341AEA}" type="pres">
      <dgm:prSet presAssocID="{31D72E2F-3C6D-4EC6-948A-73BF876B059B}" presName="text_3" presStyleLbl="node1" presStyleIdx="2" presStyleCnt="4">
        <dgm:presLayoutVars>
          <dgm:bulletEnabled val="1"/>
        </dgm:presLayoutVars>
      </dgm:prSet>
      <dgm:spPr/>
    </dgm:pt>
    <dgm:pt modelId="{64E2D200-BC15-4D26-B25D-7A53441FE5DB}" type="pres">
      <dgm:prSet presAssocID="{31D72E2F-3C6D-4EC6-948A-73BF876B059B}" presName="accent_3" presStyleCnt="0"/>
      <dgm:spPr/>
    </dgm:pt>
    <dgm:pt modelId="{4A468C16-6A7D-4F8F-A765-C51AD9B6445E}" type="pres">
      <dgm:prSet presAssocID="{31D72E2F-3C6D-4EC6-948A-73BF876B059B}" presName="accentRepeatNode" presStyleLbl="solidFgAcc1" presStyleIdx="2" presStyleCnt="4"/>
      <dgm:spPr/>
    </dgm:pt>
    <dgm:pt modelId="{1A63342C-71F1-4DEC-AC2A-DB48EEC2D3C3}" type="pres">
      <dgm:prSet presAssocID="{6C9F967D-B681-4895-8F18-48124F2B781E}" presName="text_4" presStyleLbl="node1" presStyleIdx="3" presStyleCnt="4">
        <dgm:presLayoutVars>
          <dgm:bulletEnabled val="1"/>
        </dgm:presLayoutVars>
      </dgm:prSet>
      <dgm:spPr/>
    </dgm:pt>
    <dgm:pt modelId="{7E238CA3-7B48-4D77-96AD-FB7E3A90C522}" type="pres">
      <dgm:prSet presAssocID="{6C9F967D-B681-4895-8F18-48124F2B781E}" presName="accent_4" presStyleCnt="0"/>
      <dgm:spPr/>
    </dgm:pt>
    <dgm:pt modelId="{A36DF73C-FAA0-4FA1-8C0B-00496F1459B7}" type="pres">
      <dgm:prSet presAssocID="{6C9F967D-B681-4895-8F18-48124F2B781E}" presName="accentRepeatNode" presStyleLbl="solidFgAcc1" presStyleIdx="3" presStyleCnt="4"/>
      <dgm:spPr/>
    </dgm:pt>
  </dgm:ptLst>
  <dgm:cxnLst>
    <dgm:cxn modelId="{614E6601-FCBE-4C07-916F-30C647E5D33C}" type="presOf" srcId="{ABB314D9-20D7-4758-A842-34030C0FDB1F}" destId="{E41012DF-73B6-4744-9E48-360282B8031E}" srcOrd="0" destOrd="0" presId="urn:microsoft.com/office/officeart/2008/layout/VerticalCurvedList"/>
    <dgm:cxn modelId="{B40D8A09-B0CE-445C-8F1C-D662B505705A}" srcId="{66E2DFA5-541E-4BC2-AAF0-5A279307E877}" destId="{31D72E2F-3C6D-4EC6-948A-73BF876B059B}" srcOrd="2" destOrd="0" parTransId="{BA508274-78F0-4A45-974C-30E431C4BF92}" sibTransId="{3F19FC53-5396-42ED-8E7A-695BA7601C89}"/>
    <dgm:cxn modelId="{D2792817-9DF3-4BB5-BAB2-8C7AD29DD510}" srcId="{66E2DFA5-541E-4BC2-AAF0-5A279307E877}" destId="{ABB314D9-20D7-4758-A842-34030C0FDB1F}" srcOrd="0" destOrd="0" parTransId="{20A42800-A087-468E-9B7F-33E014C40D31}" sibTransId="{C7A11DF6-54D7-4028-8FD2-2FD80126BA4B}"/>
    <dgm:cxn modelId="{4A0B0824-4709-4634-B42C-5EBB6A8D09DB}" type="presOf" srcId="{C7A11DF6-54D7-4028-8FD2-2FD80126BA4B}" destId="{82ABA36C-E10F-427E-857A-1E9621B082A2}" srcOrd="0" destOrd="0" presId="urn:microsoft.com/office/officeart/2008/layout/VerticalCurvedList"/>
    <dgm:cxn modelId="{CE4C956A-AE85-4F29-B333-6304D7A86F25}" srcId="{66E2DFA5-541E-4BC2-AAF0-5A279307E877}" destId="{F63AE5F9-ED7E-48D0-9F68-6C77B7D26898}" srcOrd="1" destOrd="0" parTransId="{C5292E43-8A6C-4318-B3D6-F72775875A15}" sibTransId="{834C6060-5FC2-468C-BA36-FD5C6535005C}"/>
    <dgm:cxn modelId="{1217414B-983D-466A-837B-50EBCB0447FF}" srcId="{66E2DFA5-541E-4BC2-AAF0-5A279307E877}" destId="{6C9F967D-B681-4895-8F18-48124F2B781E}" srcOrd="3" destOrd="0" parTransId="{BF0DA4ED-E577-4B34-9613-B046E33B24EF}" sibTransId="{37482127-EF23-4FE5-B22D-BB13DFDF9449}"/>
    <dgm:cxn modelId="{5B00ADA7-1516-4340-A284-EF175A10EF22}" type="presOf" srcId="{31D72E2F-3C6D-4EC6-948A-73BF876B059B}" destId="{214D2BDF-F6E6-4844-941E-A28F87341AEA}" srcOrd="0" destOrd="0" presId="urn:microsoft.com/office/officeart/2008/layout/VerticalCurvedList"/>
    <dgm:cxn modelId="{FE00E9BA-2D17-49E6-8D94-5277E98B0E28}" type="presOf" srcId="{6C9F967D-B681-4895-8F18-48124F2B781E}" destId="{1A63342C-71F1-4DEC-AC2A-DB48EEC2D3C3}" srcOrd="0" destOrd="0" presId="urn:microsoft.com/office/officeart/2008/layout/VerticalCurvedList"/>
    <dgm:cxn modelId="{86AFD4C6-AB5F-4D65-9691-F4AE9EA6D5F8}" type="presOf" srcId="{66E2DFA5-541E-4BC2-AAF0-5A279307E877}" destId="{77EC51CC-408F-49E1-AB76-E84745B9A829}" srcOrd="0" destOrd="0" presId="urn:microsoft.com/office/officeart/2008/layout/VerticalCurvedList"/>
    <dgm:cxn modelId="{8B5DA3E4-28CF-4967-9DA7-84B5D18E59F2}" type="presOf" srcId="{F63AE5F9-ED7E-48D0-9F68-6C77B7D26898}" destId="{BA580DE8-A021-434E-921E-CBD8FCE88221}" srcOrd="0" destOrd="0" presId="urn:microsoft.com/office/officeart/2008/layout/VerticalCurvedList"/>
    <dgm:cxn modelId="{97402753-5541-4BC6-984B-6CA3AC8A6B4F}" type="presParOf" srcId="{77EC51CC-408F-49E1-AB76-E84745B9A829}" destId="{18F874E9-EF5F-482E-9B89-CC4379E50E5E}" srcOrd="0" destOrd="0" presId="urn:microsoft.com/office/officeart/2008/layout/VerticalCurvedList"/>
    <dgm:cxn modelId="{745CD28F-C0BF-47DB-8388-D05991FFF3B7}" type="presParOf" srcId="{18F874E9-EF5F-482E-9B89-CC4379E50E5E}" destId="{5C2E9B60-93EE-44AD-A1C6-D8DA7FEA7C9D}" srcOrd="0" destOrd="0" presId="urn:microsoft.com/office/officeart/2008/layout/VerticalCurvedList"/>
    <dgm:cxn modelId="{C73EE5BB-4ABA-438D-99FF-D032F407E682}" type="presParOf" srcId="{5C2E9B60-93EE-44AD-A1C6-D8DA7FEA7C9D}" destId="{0C3918C9-6423-44E8-86E2-64C7AD1635F5}" srcOrd="0" destOrd="0" presId="urn:microsoft.com/office/officeart/2008/layout/VerticalCurvedList"/>
    <dgm:cxn modelId="{4CABE3E9-BB28-4662-A442-58E316DDF80C}" type="presParOf" srcId="{5C2E9B60-93EE-44AD-A1C6-D8DA7FEA7C9D}" destId="{82ABA36C-E10F-427E-857A-1E9621B082A2}" srcOrd="1" destOrd="0" presId="urn:microsoft.com/office/officeart/2008/layout/VerticalCurvedList"/>
    <dgm:cxn modelId="{BCF5EC93-EE4E-45CA-BC15-64C88CC919D4}" type="presParOf" srcId="{5C2E9B60-93EE-44AD-A1C6-D8DA7FEA7C9D}" destId="{5F5045F8-6776-4D64-9F14-5A66A847F29C}" srcOrd="2" destOrd="0" presId="urn:microsoft.com/office/officeart/2008/layout/VerticalCurvedList"/>
    <dgm:cxn modelId="{BA06AE9C-E7AB-431A-828C-F098326B88AE}" type="presParOf" srcId="{5C2E9B60-93EE-44AD-A1C6-D8DA7FEA7C9D}" destId="{4DAEEE73-905C-45CB-AA1A-FB23E517A684}" srcOrd="3" destOrd="0" presId="urn:microsoft.com/office/officeart/2008/layout/VerticalCurvedList"/>
    <dgm:cxn modelId="{FF2D775F-C110-484D-AE5B-91E80A107563}" type="presParOf" srcId="{18F874E9-EF5F-482E-9B89-CC4379E50E5E}" destId="{E41012DF-73B6-4744-9E48-360282B8031E}" srcOrd="1" destOrd="0" presId="urn:microsoft.com/office/officeart/2008/layout/VerticalCurvedList"/>
    <dgm:cxn modelId="{1FB73EEF-9057-493A-93A7-F1312BF1802D}" type="presParOf" srcId="{18F874E9-EF5F-482E-9B89-CC4379E50E5E}" destId="{941D1124-75C0-42E9-B936-C3CB7F94ADCC}" srcOrd="2" destOrd="0" presId="urn:microsoft.com/office/officeart/2008/layout/VerticalCurvedList"/>
    <dgm:cxn modelId="{CC910F8B-FA19-45D4-A345-4215998E287A}" type="presParOf" srcId="{941D1124-75C0-42E9-B936-C3CB7F94ADCC}" destId="{E4E9F014-3DD5-4011-83B4-EFB230EE2C7A}" srcOrd="0" destOrd="0" presId="urn:microsoft.com/office/officeart/2008/layout/VerticalCurvedList"/>
    <dgm:cxn modelId="{DFCE4E4C-FD14-48ED-9DCE-E89DE566D9EB}" type="presParOf" srcId="{18F874E9-EF5F-482E-9B89-CC4379E50E5E}" destId="{BA580DE8-A021-434E-921E-CBD8FCE88221}" srcOrd="3" destOrd="0" presId="urn:microsoft.com/office/officeart/2008/layout/VerticalCurvedList"/>
    <dgm:cxn modelId="{89754C8D-C3FC-484E-A926-A7C07E45F38E}" type="presParOf" srcId="{18F874E9-EF5F-482E-9B89-CC4379E50E5E}" destId="{EFA3F6C7-1F89-4655-8E28-2F7FD94BD8B8}" srcOrd="4" destOrd="0" presId="urn:microsoft.com/office/officeart/2008/layout/VerticalCurvedList"/>
    <dgm:cxn modelId="{04B3AE8F-EEB2-4E9B-B944-D7F56EF2B005}" type="presParOf" srcId="{EFA3F6C7-1F89-4655-8E28-2F7FD94BD8B8}" destId="{1532D8A7-0B1E-4FC5-AC82-ABC865C11181}" srcOrd="0" destOrd="0" presId="urn:microsoft.com/office/officeart/2008/layout/VerticalCurvedList"/>
    <dgm:cxn modelId="{93DC0A66-BF9E-4329-B2E4-3A35EBF5746F}" type="presParOf" srcId="{18F874E9-EF5F-482E-9B89-CC4379E50E5E}" destId="{214D2BDF-F6E6-4844-941E-A28F87341AEA}" srcOrd="5" destOrd="0" presId="urn:microsoft.com/office/officeart/2008/layout/VerticalCurvedList"/>
    <dgm:cxn modelId="{D38A612A-A07D-475C-9A1C-84C7FF7732BB}" type="presParOf" srcId="{18F874E9-EF5F-482E-9B89-CC4379E50E5E}" destId="{64E2D200-BC15-4D26-B25D-7A53441FE5DB}" srcOrd="6" destOrd="0" presId="urn:microsoft.com/office/officeart/2008/layout/VerticalCurvedList"/>
    <dgm:cxn modelId="{6D25ECB9-4306-4B29-A068-6B281B258DB0}" type="presParOf" srcId="{64E2D200-BC15-4D26-B25D-7A53441FE5DB}" destId="{4A468C16-6A7D-4F8F-A765-C51AD9B6445E}" srcOrd="0" destOrd="0" presId="urn:microsoft.com/office/officeart/2008/layout/VerticalCurvedList"/>
    <dgm:cxn modelId="{848A52CE-C911-4166-90AE-9F4C5FB7F449}" type="presParOf" srcId="{18F874E9-EF5F-482E-9B89-CC4379E50E5E}" destId="{1A63342C-71F1-4DEC-AC2A-DB48EEC2D3C3}" srcOrd="7" destOrd="0" presId="urn:microsoft.com/office/officeart/2008/layout/VerticalCurvedList"/>
    <dgm:cxn modelId="{52947F2D-7415-4420-BE20-BC7CF63BF4BB}" type="presParOf" srcId="{18F874E9-EF5F-482E-9B89-CC4379E50E5E}" destId="{7E238CA3-7B48-4D77-96AD-FB7E3A90C522}" srcOrd="8" destOrd="0" presId="urn:microsoft.com/office/officeart/2008/layout/VerticalCurvedList"/>
    <dgm:cxn modelId="{48747046-8E75-4CF7-945B-8D2E3A08618B}" type="presParOf" srcId="{7E238CA3-7B48-4D77-96AD-FB7E3A90C522}" destId="{A36DF73C-FAA0-4FA1-8C0B-00496F1459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FAC0826-9AE9-4D79-B5F7-FE41F469927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14DA18E-9B65-41AD-AE74-4B7C9C85AA0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900" b="1" dirty="0">
              <a:latin typeface="Raleway"/>
            </a:rPr>
            <a:t>Anonymous Block</a:t>
          </a:r>
          <a:endParaRPr lang="en-IN" sz="900" b="1" dirty="0"/>
        </a:p>
      </dgm:t>
    </dgm:pt>
    <dgm:pt modelId="{F0D6DC71-EB5A-4031-8C16-2EE36DDB8715}" type="parTrans" cxnId="{0A920CBF-9A5F-4B8C-9851-B5C9D88BC934}">
      <dgm:prSet/>
      <dgm:spPr/>
      <dgm:t>
        <a:bodyPr/>
        <a:lstStyle/>
        <a:p>
          <a:endParaRPr lang="en-IN" sz="1600" b="1"/>
        </a:p>
      </dgm:t>
    </dgm:pt>
    <dgm:pt modelId="{C0118BA6-B203-4454-A761-C23EB36A3FB5}" type="sibTrans" cxnId="{0A920CBF-9A5F-4B8C-9851-B5C9D88BC934}">
      <dgm:prSet/>
      <dgm:spPr/>
      <dgm:t>
        <a:bodyPr/>
        <a:lstStyle/>
        <a:p>
          <a:endParaRPr lang="en-IN" sz="1600" b="1"/>
        </a:p>
      </dgm:t>
    </dgm:pt>
    <dgm:pt modelId="{37FE50C2-2866-495B-9A86-CC9A123D839A}">
      <dgm:prSet custT="1"/>
      <dgm:spPr/>
      <dgm:t>
        <a:bodyPr/>
        <a:lstStyle/>
        <a:p>
          <a:r>
            <a:rPr lang="en-IN" sz="900" b="1" dirty="0">
              <a:latin typeface="Raleway"/>
            </a:rPr>
            <a:t>Function</a:t>
          </a:r>
        </a:p>
      </dgm:t>
    </dgm:pt>
    <dgm:pt modelId="{B24CFD0A-4636-4060-9FB3-99EBB4E593F6}" type="parTrans" cxnId="{42E0BB33-4424-4CDB-B9FA-EF05962CF7A3}">
      <dgm:prSet/>
      <dgm:spPr/>
      <dgm:t>
        <a:bodyPr/>
        <a:lstStyle/>
        <a:p>
          <a:endParaRPr lang="en-IN" sz="1600" b="1"/>
        </a:p>
      </dgm:t>
    </dgm:pt>
    <dgm:pt modelId="{951BFCB2-1BBA-4F50-BBC5-96CDE7D9C26E}" type="sibTrans" cxnId="{42E0BB33-4424-4CDB-B9FA-EF05962CF7A3}">
      <dgm:prSet/>
      <dgm:spPr/>
      <dgm:t>
        <a:bodyPr/>
        <a:lstStyle/>
        <a:p>
          <a:endParaRPr lang="en-IN" sz="1600" b="1"/>
        </a:p>
      </dgm:t>
    </dgm:pt>
    <dgm:pt modelId="{E36EDD0E-394F-4C72-8AC2-83E94A10BA57}">
      <dgm:prSet custT="1"/>
      <dgm:spPr/>
      <dgm:t>
        <a:bodyPr/>
        <a:lstStyle/>
        <a:p>
          <a:r>
            <a:rPr lang="en-IN" sz="900" b="1" dirty="0">
              <a:latin typeface="Raleway"/>
            </a:rPr>
            <a:t>Library</a:t>
          </a:r>
        </a:p>
      </dgm:t>
    </dgm:pt>
    <dgm:pt modelId="{E461D2EB-8D55-4E62-9D56-AC6D04B71233}" type="parTrans" cxnId="{249D10AF-0B02-4FFC-9FB9-79F67C1B792E}">
      <dgm:prSet/>
      <dgm:spPr/>
      <dgm:t>
        <a:bodyPr/>
        <a:lstStyle/>
        <a:p>
          <a:endParaRPr lang="en-IN" sz="1600" b="1"/>
        </a:p>
      </dgm:t>
    </dgm:pt>
    <dgm:pt modelId="{7CD63162-9728-4E0A-850C-0EA66A145E3A}" type="sibTrans" cxnId="{249D10AF-0B02-4FFC-9FB9-79F67C1B792E}">
      <dgm:prSet/>
      <dgm:spPr/>
      <dgm:t>
        <a:bodyPr/>
        <a:lstStyle/>
        <a:p>
          <a:endParaRPr lang="en-IN" sz="1600" b="1"/>
        </a:p>
      </dgm:t>
    </dgm:pt>
    <dgm:pt modelId="{2BC527D0-652C-4C90-9D52-392E5E127897}">
      <dgm:prSet custT="1"/>
      <dgm:spPr/>
      <dgm:t>
        <a:bodyPr/>
        <a:lstStyle/>
        <a:p>
          <a:r>
            <a:rPr lang="en-IN" sz="900" b="1" dirty="0">
              <a:latin typeface="Raleway"/>
            </a:rPr>
            <a:t>Procedure</a:t>
          </a:r>
        </a:p>
      </dgm:t>
    </dgm:pt>
    <dgm:pt modelId="{7E71CF8F-F75B-4CFF-A6FB-BF72903423E5}" type="parTrans" cxnId="{BF61C369-2077-4E0C-A2DE-E4E7149DA546}">
      <dgm:prSet/>
      <dgm:spPr/>
      <dgm:t>
        <a:bodyPr/>
        <a:lstStyle/>
        <a:p>
          <a:endParaRPr lang="en-IN" sz="1600" b="1"/>
        </a:p>
      </dgm:t>
    </dgm:pt>
    <dgm:pt modelId="{E1365E8C-BC63-45EB-B403-5B53D789350D}" type="sibTrans" cxnId="{BF61C369-2077-4E0C-A2DE-E4E7149DA546}">
      <dgm:prSet/>
      <dgm:spPr/>
      <dgm:t>
        <a:bodyPr/>
        <a:lstStyle/>
        <a:p>
          <a:endParaRPr lang="en-IN" sz="1600" b="1"/>
        </a:p>
      </dgm:t>
    </dgm:pt>
    <dgm:pt modelId="{E714CFEA-28AB-406C-8357-BC728131694D}">
      <dgm:prSet custT="1"/>
      <dgm:spPr/>
      <dgm:t>
        <a:bodyPr/>
        <a:lstStyle/>
        <a:p>
          <a:r>
            <a:rPr lang="en-IN" sz="900" b="1" dirty="0">
              <a:latin typeface="Raleway"/>
            </a:rPr>
            <a:t>Package Body</a:t>
          </a:r>
        </a:p>
      </dgm:t>
    </dgm:pt>
    <dgm:pt modelId="{DA33A712-A28C-4FC8-A018-B4E468F286CC}" type="parTrans" cxnId="{E2EE329F-A348-4466-9486-9679ACABD95F}">
      <dgm:prSet/>
      <dgm:spPr/>
      <dgm:t>
        <a:bodyPr/>
        <a:lstStyle/>
        <a:p>
          <a:endParaRPr lang="en-IN" sz="1600" b="1"/>
        </a:p>
      </dgm:t>
    </dgm:pt>
    <dgm:pt modelId="{2C28F95C-1B7A-47CF-A281-D995BF08A810}" type="sibTrans" cxnId="{E2EE329F-A348-4466-9486-9679ACABD95F}">
      <dgm:prSet/>
      <dgm:spPr/>
      <dgm:t>
        <a:bodyPr/>
        <a:lstStyle/>
        <a:p>
          <a:endParaRPr lang="en-IN" sz="1600" b="1"/>
        </a:p>
      </dgm:t>
    </dgm:pt>
    <dgm:pt modelId="{F8D1FF8A-0E9F-4BC8-B30E-674B80FF3F69}">
      <dgm:prSet custT="1"/>
      <dgm:spPr/>
      <dgm:t>
        <a:bodyPr/>
        <a:lstStyle/>
        <a:p>
          <a:r>
            <a:rPr lang="en-IN" sz="900" b="1" dirty="0">
              <a:latin typeface="Raleway"/>
            </a:rPr>
            <a:t>Package Specification</a:t>
          </a:r>
        </a:p>
      </dgm:t>
    </dgm:pt>
    <dgm:pt modelId="{59B398CC-D7A4-49AB-871D-AA788AF1F777}" type="parTrans" cxnId="{1DB95838-2965-4BFE-94E5-8C3B208C9B3F}">
      <dgm:prSet/>
      <dgm:spPr/>
      <dgm:t>
        <a:bodyPr/>
        <a:lstStyle/>
        <a:p>
          <a:endParaRPr lang="en-IN" sz="1600" b="1"/>
        </a:p>
      </dgm:t>
    </dgm:pt>
    <dgm:pt modelId="{E11C72EB-95E7-40DB-BFBA-1DF17AD0931C}" type="sibTrans" cxnId="{1DB95838-2965-4BFE-94E5-8C3B208C9B3F}">
      <dgm:prSet/>
      <dgm:spPr/>
      <dgm:t>
        <a:bodyPr/>
        <a:lstStyle/>
        <a:p>
          <a:endParaRPr lang="en-IN" sz="1600" b="1"/>
        </a:p>
      </dgm:t>
    </dgm:pt>
    <dgm:pt modelId="{16A9A124-3E31-4579-9ADA-325AD7E45615}">
      <dgm:prSet custT="1"/>
      <dgm:spPr/>
      <dgm:t>
        <a:bodyPr/>
        <a:lstStyle/>
        <a:p>
          <a:r>
            <a:rPr lang="en-IN" sz="900" b="1" dirty="0">
              <a:latin typeface="Raleway"/>
            </a:rPr>
            <a:t>Trigger</a:t>
          </a:r>
        </a:p>
      </dgm:t>
    </dgm:pt>
    <dgm:pt modelId="{C2678602-42D7-42E3-BA88-F72ADE9ECBA7}" type="parTrans" cxnId="{FF0B4136-D6EE-4F96-B4ED-8DE4AF7D13FF}">
      <dgm:prSet/>
      <dgm:spPr/>
      <dgm:t>
        <a:bodyPr/>
        <a:lstStyle/>
        <a:p>
          <a:endParaRPr lang="en-IN" sz="1600" b="1"/>
        </a:p>
      </dgm:t>
    </dgm:pt>
    <dgm:pt modelId="{FCD9056E-29F7-40E7-8968-B793EB97C67E}" type="sibTrans" cxnId="{FF0B4136-D6EE-4F96-B4ED-8DE4AF7D13FF}">
      <dgm:prSet/>
      <dgm:spPr/>
      <dgm:t>
        <a:bodyPr/>
        <a:lstStyle/>
        <a:p>
          <a:endParaRPr lang="en-IN" sz="1600" b="1"/>
        </a:p>
      </dgm:t>
    </dgm:pt>
    <dgm:pt modelId="{FB260E3B-35EB-414A-9EB5-B6049A0D1594}">
      <dgm:prSet custT="1"/>
      <dgm:spPr/>
      <dgm:t>
        <a:bodyPr/>
        <a:lstStyle/>
        <a:p>
          <a:r>
            <a:rPr lang="en-IN" sz="900" b="1" dirty="0">
              <a:latin typeface="Raleway"/>
            </a:rPr>
            <a:t>Type</a:t>
          </a:r>
        </a:p>
      </dgm:t>
    </dgm:pt>
    <dgm:pt modelId="{CC0F13DB-ACCF-4969-8B94-C99823887CCB}" type="parTrans" cxnId="{2982987E-3480-48E5-A41B-7B0B6B824683}">
      <dgm:prSet/>
      <dgm:spPr/>
      <dgm:t>
        <a:bodyPr/>
        <a:lstStyle/>
        <a:p>
          <a:endParaRPr lang="en-IN" sz="1600" b="1"/>
        </a:p>
      </dgm:t>
    </dgm:pt>
    <dgm:pt modelId="{5EDB9CAD-0FEA-46BE-831B-B03C431DC4CB}" type="sibTrans" cxnId="{2982987E-3480-48E5-A41B-7B0B6B824683}">
      <dgm:prSet/>
      <dgm:spPr/>
      <dgm:t>
        <a:bodyPr/>
        <a:lstStyle/>
        <a:p>
          <a:endParaRPr lang="en-IN" sz="1600" b="1"/>
        </a:p>
      </dgm:t>
    </dgm:pt>
    <dgm:pt modelId="{B4C60E69-EB93-4CB5-81DD-1F3096F65E7E}">
      <dgm:prSet custT="1"/>
      <dgm:spPr/>
      <dgm:t>
        <a:bodyPr/>
        <a:lstStyle/>
        <a:p>
          <a:r>
            <a:rPr lang="en-IN" sz="900" b="1" dirty="0">
              <a:latin typeface="Raleway"/>
            </a:rPr>
            <a:t>Type Body</a:t>
          </a:r>
        </a:p>
      </dgm:t>
    </dgm:pt>
    <dgm:pt modelId="{8CE1EF4D-22D3-486C-A974-B2C41945030A}" type="parTrans" cxnId="{DF7ECBE6-A788-4A2E-9AF9-31F82E8124DC}">
      <dgm:prSet/>
      <dgm:spPr/>
      <dgm:t>
        <a:bodyPr/>
        <a:lstStyle/>
        <a:p>
          <a:endParaRPr lang="en-IN" sz="1600" b="1"/>
        </a:p>
      </dgm:t>
    </dgm:pt>
    <dgm:pt modelId="{C8D2DBA8-B997-4C53-878A-1B79CC28DE12}" type="sibTrans" cxnId="{DF7ECBE6-A788-4A2E-9AF9-31F82E8124DC}">
      <dgm:prSet/>
      <dgm:spPr/>
      <dgm:t>
        <a:bodyPr/>
        <a:lstStyle/>
        <a:p>
          <a:endParaRPr lang="en-IN" sz="1600" b="1"/>
        </a:p>
      </dgm:t>
    </dgm:pt>
    <dgm:pt modelId="{53E8E7E8-3CF9-4ECD-AAE8-EC620154EEDD}" type="pres">
      <dgm:prSet presAssocID="{3FAC0826-9AE9-4D79-B5F7-FE41F469927B}" presName="diagram" presStyleCnt="0">
        <dgm:presLayoutVars>
          <dgm:dir/>
          <dgm:resizeHandles val="exact"/>
        </dgm:presLayoutVars>
      </dgm:prSet>
      <dgm:spPr/>
    </dgm:pt>
    <dgm:pt modelId="{9E985373-2B02-4727-BC25-C6AC7FFFF252}" type="pres">
      <dgm:prSet presAssocID="{614DA18E-9B65-41AD-AE74-4B7C9C85AA0E}" presName="node" presStyleLbl="node1" presStyleIdx="0" presStyleCnt="9">
        <dgm:presLayoutVars>
          <dgm:bulletEnabled val="1"/>
        </dgm:presLayoutVars>
      </dgm:prSet>
      <dgm:spPr/>
    </dgm:pt>
    <dgm:pt modelId="{0A4CC318-82DC-45F8-BE67-EE8527C566B3}" type="pres">
      <dgm:prSet presAssocID="{C0118BA6-B203-4454-A761-C23EB36A3FB5}" presName="sibTrans" presStyleCnt="0"/>
      <dgm:spPr/>
    </dgm:pt>
    <dgm:pt modelId="{A4C04B7D-E15F-4AF7-B543-3C250D3E1ADE}" type="pres">
      <dgm:prSet presAssocID="{37FE50C2-2866-495B-9A86-CC9A123D839A}" presName="node" presStyleLbl="node1" presStyleIdx="1" presStyleCnt="9">
        <dgm:presLayoutVars>
          <dgm:bulletEnabled val="1"/>
        </dgm:presLayoutVars>
      </dgm:prSet>
      <dgm:spPr/>
    </dgm:pt>
    <dgm:pt modelId="{7F1C060B-CBFC-42E9-9E1A-B25719BF969F}" type="pres">
      <dgm:prSet presAssocID="{951BFCB2-1BBA-4F50-BBC5-96CDE7D9C26E}" presName="sibTrans" presStyleCnt="0"/>
      <dgm:spPr/>
    </dgm:pt>
    <dgm:pt modelId="{790F57E9-CD09-45E8-A13D-B8707B531E48}" type="pres">
      <dgm:prSet presAssocID="{E36EDD0E-394F-4C72-8AC2-83E94A10BA57}" presName="node" presStyleLbl="node1" presStyleIdx="2" presStyleCnt="9">
        <dgm:presLayoutVars>
          <dgm:bulletEnabled val="1"/>
        </dgm:presLayoutVars>
      </dgm:prSet>
      <dgm:spPr/>
    </dgm:pt>
    <dgm:pt modelId="{F1455D3E-7685-4D43-9AAB-52A42F57F7A5}" type="pres">
      <dgm:prSet presAssocID="{7CD63162-9728-4E0A-850C-0EA66A145E3A}" presName="sibTrans" presStyleCnt="0"/>
      <dgm:spPr/>
    </dgm:pt>
    <dgm:pt modelId="{0C114B6A-D9EF-470D-9A8E-EA40EB73A4E5}" type="pres">
      <dgm:prSet presAssocID="{2BC527D0-652C-4C90-9D52-392E5E127897}" presName="node" presStyleLbl="node1" presStyleIdx="3" presStyleCnt="9">
        <dgm:presLayoutVars>
          <dgm:bulletEnabled val="1"/>
        </dgm:presLayoutVars>
      </dgm:prSet>
      <dgm:spPr/>
    </dgm:pt>
    <dgm:pt modelId="{4FB0142B-1FED-40BB-A829-B9A0E6818F35}" type="pres">
      <dgm:prSet presAssocID="{E1365E8C-BC63-45EB-B403-5B53D789350D}" presName="sibTrans" presStyleCnt="0"/>
      <dgm:spPr/>
    </dgm:pt>
    <dgm:pt modelId="{7D1DF096-6A79-4027-99C8-5A5E8DEF1077}" type="pres">
      <dgm:prSet presAssocID="{E714CFEA-28AB-406C-8357-BC728131694D}" presName="node" presStyleLbl="node1" presStyleIdx="4" presStyleCnt="9">
        <dgm:presLayoutVars>
          <dgm:bulletEnabled val="1"/>
        </dgm:presLayoutVars>
      </dgm:prSet>
      <dgm:spPr/>
    </dgm:pt>
    <dgm:pt modelId="{CFFC5EF3-DAC6-4EFF-904F-78A98D33A79A}" type="pres">
      <dgm:prSet presAssocID="{2C28F95C-1B7A-47CF-A281-D995BF08A810}" presName="sibTrans" presStyleCnt="0"/>
      <dgm:spPr/>
    </dgm:pt>
    <dgm:pt modelId="{7A8E15D7-9672-4F62-A93B-F940762F05AC}" type="pres">
      <dgm:prSet presAssocID="{F8D1FF8A-0E9F-4BC8-B30E-674B80FF3F69}" presName="node" presStyleLbl="node1" presStyleIdx="5" presStyleCnt="9">
        <dgm:presLayoutVars>
          <dgm:bulletEnabled val="1"/>
        </dgm:presLayoutVars>
      </dgm:prSet>
      <dgm:spPr/>
    </dgm:pt>
    <dgm:pt modelId="{549D77F2-BA84-4B58-BDDF-FDA06E997FAA}" type="pres">
      <dgm:prSet presAssocID="{E11C72EB-95E7-40DB-BFBA-1DF17AD0931C}" presName="sibTrans" presStyleCnt="0"/>
      <dgm:spPr/>
    </dgm:pt>
    <dgm:pt modelId="{BC217653-39C4-467E-83F4-2DCAEC93AD1A}" type="pres">
      <dgm:prSet presAssocID="{16A9A124-3E31-4579-9ADA-325AD7E45615}" presName="node" presStyleLbl="node1" presStyleIdx="6" presStyleCnt="9">
        <dgm:presLayoutVars>
          <dgm:bulletEnabled val="1"/>
        </dgm:presLayoutVars>
      </dgm:prSet>
      <dgm:spPr/>
    </dgm:pt>
    <dgm:pt modelId="{0443837C-73BE-473E-8530-4CF0F41A83D7}" type="pres">
      <dgm:prSet presAssocID="{FCD9056E-29F7-40E7-8968-B793EB97C67E}" presName="sibTrans" presStyleCnt="0"/>
      <dgm:spPr/>
    </dgm:pt>
    <dgm:pt modelId="{142F010A-EACC-4398-BD2B-4145827520FA}" type="pres">
      <dgm:prSet presAssocID="{FB260E3B-35EB-414A-9EB5-B6049A0D1594}" presName="node" presStyleLbl="node1" presStyleIdx="7" presStyleCnt="9">
        <dgm:presLayoutVars>
          <dgm:bulletEnabled val="1"/>
        </dgm:presLayoutVars>
      </dgm:prSet>
      <dgm:spPr/>
    </dgm:pt>
    <dgm:pt modelId="{FC0917E6-27F9-4AE0-B1CF-3EFED3CF082A}" type="pres">
      <dgm:prSet presAssocID="{5EDB9CAD-0FEA-46BE-831B-B03C431DC4CB}" presName="sibTrans" presStyleCnt="0"/>
      <dgm:spPr/>
    </dgm:pt>
    <dgm:pt modelId="{4CC2BBF1-7C06-43EA-81DF-3187C4DD9F9B}" type="pres">
      <dgm:prSet presAssocID="{B4C60E69-EB93-4CB5-81DD-1F3096F65E7E}" presName="node" presStyleLbl="node1" presStyleIdx="8" presStyleCnt="9">
        <dgm:presLayoutVars>
          <dgm:bulletEnabled val="1"/>
        </dgm:presLayoutVars>
      </dgm:prSet>
      <dgm:spPr/>
    </dgm:pt>
  </dgm:ptLst>
  <dgm:cxnLst>
    <dgm:cxn modelId="{8DB68024-DF84-45C8-A5B7-6CD0FA2566D9}" type="presOf" srcId="{B4C60E69-EB93-4CB5-81DD-1F3096F65E7E}" destId="{4CC2BBF1-7C06-43EA-81DF-3187C4DD9F9B}" srcOrd="0" destOrd="0" presId="urn:microsoft.com/office/officeart/2005/8/layout/default"/>
    <dgm:cxn modelId="{42E0BB33-4424-4CDB-B9FA-EF05962CF7A3}" srcId="{3FAC0826-9AE9-4D79-B5F7-FE41F469927B}" destId="{37FE50C2-2866-495B-9A86-CC9A123D839A}" srcOrd="1" destOrd="0" parTransId="{B24CFD0A-4636-4060-9FB3-99EBB4E593F6}" sibTransId="{951BFCB2-1BBA-4F50-BBC5-96CDE7D9C26E}"/>
    <dgm:cxn modelId="{FF0B4136-D6EE-4F96-B4ED-8DE4AF7D13FF}" srcId="{3FAC0826-9AE9-4D79-B5F7-FE41F469927B}" destId="{16A9A124-3E31-4579-9ADA-325AD7E45615}" srcOrd="6" destOrd="0" parTransId="{C2678602-42D7-42E3-BA88-F72ADE9ECBA7}" sibTransId="{FCD9056E-29F7-40E7-8968-B793EB97C67E}"/>
    <dgm:cxn modelId="{1DB95838-2965-4BFE-94E5-8C3B208C9B3F}" srcId="{3FAC0826-9AE9-4D79-B5F7-FE41F469927B}" destId="{F8D1FF8A-0E9F-4BC8-B30E-674B80FF3F69}" srcOrd="5" destOrd="0" parTransId="{59B398CC-D7A4-49AB-871D-AA788AF1F777}" sibTransId="{E11C72EB-95E7-40DB-BFBA-1DF17AD0931C}"/>
    <dgm:cxn modelId="{D503A338-3C27-4E53-9D7F-AEFC65895338}" type="presOf" srcId="{E36EDD0E-394F-4C72-8AC2-83E94A10BA57}" destId="{790F57E9-CD09-45E8-A13D-B8707B531E48}" srcOrd="0" destOrd="0" presId="urn:microsoft.com/office/officeart/2005/8/layout/default"/>
    <dgm:cxn modelId="{6E9B4139-D42F-4767-986E-1EBB77BBF770}" type="presOf" srcId="{37FE50C2-2866-495B-9A86-CC9A123D839A}" destId="{A4C04B7D-E15F-4AF7-B543-3C250D3E1ADE}" srcOrd="0" destOrd="0" presId="urn:microsoft.com/office/officeart/2005/8/layout/default"/>
    <dgm:cxn modelId="{BF61C369-2077-4E0C-A2DE-E4E7149DA546}" srcId="{3FAC0826-9AE9-4D79-B5F7-FE41F469927B}" destId="{2BC527D0-652C-4C90-9D52-392E5E127897}" srcOrd="3" destOrd="0" parTransId="{7E71CF8F-F75B-4CFF-A6FB-BF72903423E5}" sibTransId="{E1365E8C-BC63-45EB-B403-5B53D789350D}"/>
    <dgm:cxn modelId="{6C976F58-542C-4D8A-A32B-0311013CAEDE}" type="presOf" srcId="{16A9A124-3E31-4579-9ADA-325AD7E45615}" destId="{BC217653-39C4-467E-83F4-2DCAEC93AD1A}" srcOrd="0" destOrd="0" presId="urn:microsoft.com/office/officeart/2005/8/layout/default"/>
    <dgm:cxn modelId="{2982987E-3480-48E5-A41B-7B0B6B824683}" srcId="{3FAC0826-9AE9-4D79-B5F7-FE41F469927B}" destId="{FB260E3B-35EB-414A-9EB5-B6049A0D1594}" srcOrd="7" destOrd="0" parTransId="{CC0F13DB-ACCF-4969-8B94-C99823887CCB}" sibTransId="{5EDB9CAD-0FEA-46BE-831B-B03C431DC4CB}"/>
    <dgm:cxn modelId="{5A8E9D8C-009C-4648-B958-83889CCE3A50}" type="presOf" srcId="{614DA18E-9B65-41AD-AE74-4B7C9C85AA0E}" destId="{9E985373-2B02-4727-BC25-C6AC7FFFF252}" srcOrd="0" destOrd="0" presId="urn:microsoft.com/office/officeart/2005/8/layout/default"/>
    <dgm:cxn modelId="{A4557C9C-4779-4D72-B632-B7869D92436F}" type="presOf" srcId="{E714CFEA-28AB-406C-8357-BC728131694D}" destId="{7D1DF096-6A79-4027-99C8-5A5E8DEF1077}" srcOrd="0" destOrd="0" presId="urn:microsoft.com/office/officeart/2005/8/layout/default"/>
    <dgm:cxn modelId="{E2EE329F-A348-4466-9486-9679ACABD95F}" srcId="{3FAC0826-9AE9-4D79-B5F7-FE41F469927B}" destId="{E714CFEA-28AB-406C-8357-BC728131694D}" srcOrd="4" destOrd="0" parTransId="{DA33A712-A28C-4FC8-A018-B4E468F286CC}" sibTransId="{2C28F95C-1B7A-47CF-A281-D995BF08A810}"/>
    <dgm:cxn modelId="{9249B7A6-68D8-4804-AA10-FA26E062A720}" type="presOf" srcId="{F8D1FF8A-0E9F-4BC8-B30E-674B80FF3F69}" destId="{7A8E15D7-9672-4F62-A93B-F940762F05AC}" srcOrd="0" destOrd="0" presId="urn:microsoft.com/office/officeart/2005/8/layout/default"/>
    <dgm:cxn modelId="{249D10AF-0B02-4FFC-9FB9-79F67C1B792E}" srcId="{3FAC0826-9AE9-4D79-B5F7-FE41F469927B}" destId="{E36EDD0E-394F-4C72-8AC2-83E94A10BA57}" srcOrd="2" destOrd="0" parTransId="{E461D2EB-8D55-4E62-9D56-AC6D04B71233}" sibTransId="{7CD63162-9728-4E0A-850C-0EA66A145E3A}"/>
    <dgm:cxn modelId="{0A920CBF-9A5F-4B8C-9851-B5C9D88BC934}" srcId="{3FAC0826-9AE9-4D79-B5F7-FE41F469927B}" destId="{614DA18E-9B65-41AD-AE74-4B7C9C85AA0E}" srcOrd="0" destOrd="0" parTransId="{F0D6DC71-EB5A-4031-8C16-2EE36DDB8715}" sibTransId="{C0118BA6-B203-4454-A761-C23EB36A3FB5}"/>
    <dgm:cxn modelId="{B5BA36C6-4688-4051-A2F6-5E580E118906}" type="presOf" srcId="{2BC527D0-652C-4C90-9D52-392E5E127897}" destId="{0C114B6A-D9EF-470D-9A8E-EA40EB73A4E5}" srcOrd="0" destOrd="0" presId="urn:microsoft.com/office/officeart/2005/8/layout/default"/>
    <dgm:cxn modelId="{A383ECD6-F122-4C46-8879-C7F78A39DFF1}" type="presOf" srcId="{FB260E3B-35EB-414A-9EB5-B6049A0D1594}" destId="{142F010A-EACC-4398-BD2B-4145827520FA}" srcOrd="0" destOrd="0" presId="urn:microsoft.com/office/officeart/2005/8/layout/default"/>
    <dgm:cxn modelId="{DF7ECBE6-A788-4A2E-9AF9-31F82E8124DC}" srcId="{3FAC0826-9AE9-4D79-B5F7-FE41F469927B}" destId="{B4C60E69-EB93-4CB5-81DD-1F3096F65E7E}" srcOrd="8" destOrd="0" parTransId="{8CE1EF4D-22D3-486C-A974-B2C41945030A}" sibTransId="{C8D2DBA8-B997-4C53-878A-1B79CC28DE12}"/>
    <dgm:cxn modelId="{1C2339F4-1D39-48B7-A75A-475ABB607317}" type="presOf" srcId="{3FAC0826-9AE9-4D79-B5F7-FE41F469927B}" destId="{53E8E7E8-3CF9-4ECD-AAE8-EC620154EEDD}" srcOrd="0" destOrd="0" presId="urn:microsoft.com/office/officeart/2005/8/layout/default"/>
    <dgm:cxn modelId="{3FBB4EAD-29F7-449A-9FEE-2BC2E7EFE7DC}" type="presParOf" srcId="{53E8E7E8-3CF9-4ECD-AAE8-EC620154EEDD}" destId="{9E985373-2B02-4727-BC25-C6AC7FFFF252}" srcOrd="0" destOrd="0" presId="urn:microsoft.com/office/officeart/2005/8/layout/default"/>
    <dgm:cxn modelId="{0F42EE7F-9ED8-4691-B935-8882D35A7EB1}" type="presParOf" srcId="{53E8E7E8-3CF9-4ECD-AAE8-EC620154EEDD}" destId="{0A4CC318-82DC-45F8-BE67-EE8527C566B3}" srcOrd="1" destOrd="0" presId="urn:microsoft.com/office/officeart/2005/8/layout/default"/>
    <dgm:cxn modelId="{62A7B04E-9301-4FDA-9080-7A2B3338E5EF}" type="presParOf" srcId="{53E8E7E8-3CF9-4ECD-AAE8-EC620154EEDD}" destId="{A4C04B7D-E15F-4AF7-B543-3C250D3E1ADE}" srcOrd="2" destOrd="0" presId="urn:microsoft.com/office/officeart/2005/8/layout/default"/>
    <dgm:cxn modelId="{BD4A75A8-AE29-4281-BA71-958412DDFECB}" type="presParOf" srcId="{53E8E7E8-3CF9-4ECD-AAE8-EC620154EEDD}" destId="{7F1C060B-CBFC-42E9-9E1A-B25719BF969F}" srcOrd="3" destOrd="0" presId="urn:microsoft.com/office/officeart/2005/8/layout/default"/>
    <dgm:cxn modelId="{D7F713EC-7738-46FF-8C4B-D6E341362B7E}" type="presParOf" srcId="{53E8E7E8-3CF9-4ECD-AAE8-EC620154EEDD}" destId="{790F57E9-CD09-45E8-A13D-B8707B531E48}" srcOrd="4" destOrd="0" presId="urn:microsoft.com/office/officeart/2005/8/layout/default"/>
    <dgm:cxn modelId="{E1081318-7280-47D9-B0B8-4257A2C0C7B8}" type="presParOf" srcId="{53E8E7E8-3CF9-4ECD-AAE8-EC620154EEDD}" destId="{F1455D3E-7685-4D43-9AAB-52A42F57F7A5}" srcOrd="5" destOrd="0" presId="urn:microsoft.com/office/officeart/2005/8/layout/default"/>
    <dgm:cxn modelId="{3645C988-BD59-4F7B-BF71-40A512E26B85}" type="presParOf" srcId="{53E8E7E8-3CF9-4ECD-AAE8-EC620154EEDD}" destId="{0C114B6A-D9EF-470D-9A8E-EA40EB73A4E5}" srcOrd="6" destOrd="0" presId="urn:microsoft.com/office/officeart/2005/8/layout/default"/>
    <dgm:cxn modelId="{A02E806E-3124-4358-97F9-C94CE8E33DD2}" type="presParOf" srcId="{53E8E7E8-3CF9-4ECD-AAE8-EC620154EEDD}" destId="{4FB0142B-1FED-40BB-A829-B9A0E6818F35}" srcOrd="7" destOrd="0" presId="urn:microsoft.com/office/officeart/2005/8/layout/default"/>
    <dgm:cxn modelId="{4FEC4892-C137-4ECA-A614-E950C7571FCE}" type="presParOf" srcId="{53E8E7E8-3CF9-4ECD-AAE8-EC620154EEDD}" destId="{7D1DF096-6A79-4027-99C8-5A5E8DEF1077}" srcOrd="8" destOrd="0" presId="urn:microsoft.com/office/officeart/2005/8/layout/default"/>
    <dgm:cxn modelId="{1EBED99D-1206-41F0-B23A-C35ACE6DDE4B}" type="presParOf" srcId="{53E8E7E8-3CF9-4ECD-AAE8-EC620154EEDD}" destId="{CFFC5EF3-DAC6-4EFF-904F-78A98D33A79A}" srcOrd="9" destOrd="0" presId="urn:microsoft.com/office/officeart/2005/8/layout/default"/>
    <dgm:cxn modelId="{1F8FA717-9A34-487F-AC6C-D01F722E8C0F}" type="presParOf" srcId="{53E8E7E8-3CF9-4ECD-AAE8-EC620154EEDD}" destId="{7A8E15D7-9672-4F62-A93B-F940762F05AC}" srcOrd="10" destOrd="0" presId="urn:microsoft.com/office/officeart/2005/8/layout/default"/>
    <dgm:cxn modelId="{8EEA2C29-4D5D-4258-8D2D-A23D19B62911}" type="presParOf" srcId="{53E8E7E8-3CF9-4ECD-AAE8-EC620154EEDD}" destId="{549D77F2-BA84-4B58-BDDF-FDA06E997FAA}" srcOrd="11" destOrd="0" presId="urn:microsoft.com/office/officeart/2005/8/layout/default"/>
    <dgm:cxn modelId="{77FEE75F-6BCD-417E-9876-3ACE2D62FA91}" type="presParOf" srcId="{53E8E7E8-3CF9-4ECD-AAE8-EC620154EEDD}" destId="{BC217653-39C4-467E-83F4-2DCAEC93AD1A}" srcOrd="12" destOrd="0" presId="urn:microsoft.com/office/officeart/2005/8/layout/default"/>
    <dgm:cxn modelId="{B20C44D6-BB7E-45DC-8931-8711EB3B7F31}" type="presParOf" srcId="{53E8E7E8-3CF9-4ECD-AAE8-EC620154EEDD}" destId="{0443837C-73BE-473E-8530-4CF0F41A83D7}" srcOrd="13" destOrd="0" presId="urn:microsoft.com/office/officeart/2005/8/layout/default"/>
    <dgm:cxn modelId="{0EDD8041-EB76-4785-A105-A5CF92612E85}" type="presParOf" srcId="{53E8E7E8-3CF9-4ECD-AAE8-EC620154EEDD}" destId="{142F010A-EACC-4398-BD2B-4145827520FA}" srcOrd="14" destOrd="0" presId="urn:microsoft.com/office/officeart/2005/8/layout/default"/>
    <dgm:cxn modelId="{961607EC-B477-48BC-9D58-19C2171327E9}" type="presParOf" srcId="{53E8E7E8-3CF9-4ECD-AAE8-EC620154EEDD}" destId="{FC0917E6-27F9-4AE0-B1CF-3EFED3CF082A}" srcOrd="15" destOrd="0" presId="urn:microsoft.com/office/officeart/2005/8/layout/default"/>
    <dgm:cxn modelId="{DF415DF6-1661-40C0-B0A3-28948D211D87}" type="presParOf" srcId="{53E8E7E8-3CF9-4ECD-AAE8-EC620154EEDD}" destId="{4CC2BBF1-7C06-43EA-81DF-3187C4DD9F9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84C5BEC-D961-45AD-9476-6826D2800C0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E22F50C-B832-401C-BCF4-1455CE5E7150}">
      <dgm:prSet phldrT="[Text]" custT="1"/>
      <dgm:spPr/>
      <dgm:t>
        <a:bodyPr/>
        <a:lstStyle/>
        <a:p>
          <a:pPr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IN" sz="1200" dirty="0">
              <a:latin typeface="Raleway"/>
            </a:rPr>
            <a:t>PL/SQL engine is the component where the actual processing of the codes takes place</a:t>
          </a:r>
          <a:endParaRPr lang="en-IN" sz="1200" dirty="0"/>
        </a:p>
      </dgm:t>
    </dgm:pt>
    <dgm:pt modelId="{E84C4AC5-EDD7-44BC-9A26-DADC18B1E434}" type="parTrans" cxnId="{353EF91B-61D8-46CB-9364-966A5788C2F2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DB099590-B91C-4627-A157-973E65DD0C05}" type="sibTrans" cxnId="{353EF91B-61D8-46CB-9364-966A5788C2F2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1D800E0B-A230-4966-ACAB-8A6E3E6715A7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IN" sz="1200" dirty="0">
              <a:latin typeface="Raleway"/>
            </a:rPr>
            <a:t>PL/SQL engine separates PL/SQL units and the SQL part in the input </a:t>
          </a:r>
        </a:p>
      </dgm:t>
    </dgm:pt>
    <dgm:pt modelId="{B0E5C27B-64DF-42B4-84EC-8FC743F1DC82}" type="parTrans" cxnId="{FB927194-AC3A-4D07-9EAD-D14F98127052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E000C2B9-55EC-4011-A121-C283AF34B043}" type="sibTrans" cxnId="{FB927194-AC3A-4D07-9EAD-D14F98127052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2291ECF0-8AE5-4D58-8D3E-50627AC0EE7D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IN" sz="1200" dirty="0">
              <a:latin typeface="Raleway"/>
            </a:rPr>
            <a:t>The separated PL/SQL units will be handled by the PL/SQL engine</a:t>
          </a:r>
        </a:p>
      </dgm:t>
    </dgm:pt>
    <dgm:pt modelId="{90D8D2CB-FF35-4EF7-B832-4FD8EB000900}" type="parTrans" cxnId="{E4CD72E7-2CC3-40E0-B889-812BFB78788E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B5945DC2-FAC2-4431-BC58-C5CFEFF2B3C5}" type="sibTrans" cxnId="{E4CD72E7-2CC3-40E0-B889-812BFB78788E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B129BECD-FF43-4A3C-BDD2-167F042C34DE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IN" sz="1200" dirty="0">
              <a:latin typeface="Raleway"/>
            </a:rPr>
            <a:t>The SQL part will be sent to the database server where the actual interaction with database takes place</a:t>
          </a:r>
        </a:p>
      </dgm:t>
    </dgm:pt>
    <dgm:pt modelId="{D947A400-FF78-4CCD-B687-188D04A968F9}" type="parTrans" cxnId="{A82F662E-7173-485B-AB43-D4AF058E9612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9BB91721-A28D-419B-B287-A270C6217D3F}" type="sibTrans" cxnId="{A82F662E-7173-485B-AB43-D4AF058E9612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21AA8259-094C-47C7-AF0F-B96AC48A86D2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IN" sz="1200" dirty="0">
              <a:latin typeface="Raleway"/>
            </a:rPr>
            <a:t>It can be installed both in the database server and in the application server</a:t>
          </a:r>
        </a:p>
      </dgm:t>
    </dgm:pt>
    <dgm:pt modelId="{DAF1270E-F957-482D-8837-080E73E6D784}" type="parTrans" cxnId="{45241455-8791-43EE-A7F6-27B506B932F9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F765080F-E460-4699-8B06-94324535DC5C}" type="sibTrans" cxnId="{45241455-8791-43EE-A7F6-27B506B932F9}">
      <dgm:prSet/>
      <dgm:spPr/>
      <dgm:t>
        <a:bodyPr/>
        <a:lstStyle/>
        <a:p>
          <a:pPr>
            <a:lnSpc>
              <a:spcPct val="200000"/>
            </a:lnSpc>
          </a:pPr>
          <a:endParaRPr lang="en-IN" sz="1200"/>
        </a:p>
      </dgm:t>
    </dgm:pt>
    <dgm:pt modelId="{E9CBBB05-2149-4AC9-AA54-6409BC39ED68}" type="pres">
      <dgm:prSet presAssocID="{784C5BEC-D961-45AD-9476-6826D2800C0F}" presName="Name0" presStyleCnt="0">
        <dgm:presLayoutVars>
          <dgm:dir/>
          <dgm:resizeHandles val="exact"/>
        </dgm:presLayoutVars>
      </dgm:prSet>
      <dgm:spPr/>
    </dgm:pt>
    <dgm:pt modelId="{5489DE23-0E49-4BA1-A6C5-DBE8C7B3B5EA}" type="pres">
      <dgm:prSet presAssocID="{9E22F50C-B832-401C-BCF4-1455CE5E7150}" presName="node" presStyleLbl="node1" presStyleIdx="0" presStyleCnt="5">
        <dgm:presLayoutVars>
          <dgm:bulletEnabled val="1"/>
        </dgm:presLayoutVars>
      </dgm:prSet>
      <dgm:spPr/>
    </dgm:pt>
    <dgm:pt modelId="{F7C1E3B9-AD24-407D-88AD-9CBF46C661DF}" type="pres">
      <dgm:prSet presAssocID="{DB099590-B91C-4627-A157-973E65DD0C05}" presName="sibTrans" presStyleCnt="0"/>
      <dgm:spPr/>
    </dgm:pt>
    <dgm:pt modelId="{48535CBC-A0EF-4288-9225-A86670FEA829}" type="pres">
      <dgm:prSet presAssocID="{1D800E0B-A230-4966-ACAB-8A6E3E6715A7}" presName="node" presStyleLbl="node1" presStyleIdx="1" presStyleCnt="5">
        <dgm:presLayoutVars>
          <dgm:bulletEnabled val="1"/>
        </dgm:presLayoutVars>
      </dgm:prSet>
      <dgm:spPr/>
    </dgm:pt>
    <dgm:pt modelId="{FBC71C9C-8BDE-4D69-A173-39735529320D}" type="pres">
      <dgm:prSet presAssocID="{E000C2B9-55EC-4011-A121-C283AF34B043}" presName="sibTrans" presStyleCnt="0"/>
      <dgm:spPr/>
    </dgm:pt>
    <dgm:pt modelId="{27C4B13C-1569-4B74-98EC-E61D11C8D713}" type="pres">
      <dgm:prSet presAssocID="{2291ECF0-8AE5-4D58-8D3E-50627AC0EE7D}" presName="node" presStyleLbl="node1" presStyleIdx="2" presStyleCnt="5">
        <dgm:presLayoutVars>
          <dgm:bulletEnabled val="1"/>
        </dgm:presLayoutVars>
      </dgm:prSet>
      <dgm:spPr/>
    </dgm:pt>
    <dgm:pt modelId="{6350FCCC-7D08-4161-A631-54D4DFAE7063}" type="pres">
      <dgm:prSet presAssocID="{B5945DC2-FAC2-4431-BC58-C5CFEFF2B3C5}" presName="sibTrans" presStyleCnt="0"/>
      <dgm:spPr/>
    </dgm:pt>
    <dgm:pt modelId="{28949FC8-01D3-4319-AA42-E3690343C1F2}" type="pres">
      <dgm:prSet presAssocID="{B129BECD-FF43-4A3C-BDD2-167F042C34DE}" presName="node" presStyleLbl="node1" presStyleIdx="3" presStyleCnt="5">
        <dgm:presLayoutVars>
          <dgm:bulletEnabled val="1"/>
        </dgm:presLayoutVars>
      </dgm:prSet>
      <dgm:spPr/>
    </dgm:pt>
    <dgm:pt modelId="{4EC9B6FA-2707-4F91-8D07-12E38AE54D94}" type="pres">
      <dgm:prSet presAssocID="{9BB91721-A28D-419B-B287-A270C6217D3F}" presName="sibTrans" presStyleCnt="0"/>
      <dgm:spPr/>
    </dgm:pt>
    <dgm:pt modelId="{D8805928-C9EE-4815-817B-E8AB10830852}" type="pres">
      <dgm:prSet presAssocID="{21AA8259-094C-47C7-AF0F-B96AC48A86D2}" presName="node" presStyleLbl="node1" presStyleIdx="4" presStyleCnt="5">
        <dgm:presLayoutVars>
          <dgm:bulletEnabled val="1"/>
        </dgm:presLayoutVars>
      </dgm:prSet>
      <dgm:spPr/>
    </dgm:pt>
  </dgm:ptLst>
  <dgm:cxnLst>
    <dgm:cxn modelId="{353EF91B-61D8-46CB-9364-966A5788C2F2}" srcId="{784C5BEC-D961-45AD-9476-6826D2800C0F}" destId="{9E22F50C-B832-401C-BCF4-1455CE5E7150}" srcOrd="0" destOrd="0" parTransId="{E84C4AC5-EDD7-44BC-9A26-DADC18B1E434}" sibTransId="{DB099590-B91C-4627-A157-973E65DD0C05}"/>
    <dgm:cxn modelId="{CC87731E-9FDC-4233-8E9A-473892CD0366}" type="presOf" srcId="{2291ECF0-8AE5-4D58-8D3E-50627AC0EE7D}" destId="{27C4B13C-1569-4B74-98EC-E61D11C8D713}" srcOrd="0" destOrd="0" presId="urn:microsoft.com/office/officeart/2005/8/layout/hList6"/>
    <dgm:cxn modelId="{4D5DC222-83D7-412F-976C-F43121A0508B}" type="presOf" srcId="{21AA8259-094C-47C7-AF0F-B96AC48A86D2}" destId="{D8805928-C9EE-4815-817B-E8AB10830852}" srcOrd="0" destOrd="0" presId="urn:microsoft.com/office/officeart/2005/8/layout/hList6"/>
    <dgm:cxn modelId="{A82F662E-7173-485B-AB43-D4AF058E9612}" srcId="{784C5BEC-D961-45AD-9476-6826D2800C0F}" destId="{B129BECD-FF43-4A3C-BDD2-167F042C34DE}" srcOrd="3" destOrd="0" parTransId="{D947A400-FF78-4CCD-B687-188D04A968F9}" sibTransId="{9BB91721-A28D-419B-B287-A270C6217D3F}"/>
    <dgm:cxn modelId="{9545BE74-F8DE-41AD-8C20-856B3172F51C}" type="presOf" srcId="{1D800E0B-A230-4966-ACAB-8A6E3E6715A7}" destId="{48535CBC-A0EF-4288-9225-A86670FEA829}" srcOrd="0" destOrd="0" presId="urn:microsoft.com/office/officeart/2005/8/layout/hList6"/>
    <dgm:cxn modelId="{45241455-8791-43EE-A7F6-27B506B932F9}" srcId="{784C5BEC-D961-45AD-9476-6826D2800C0F}" destId="{21AA8259-094C-47C7-AF0F-B96AC48A86D2}" srcOrd="4" destOrd="0" parTransId="{DAF1270E-F957-482D-8837-080E73E6D784}" sibTransId="{F765080F-E460-4699-8B06-94324535DC5C}"/>
    <dgm:cxn modelId="{8FD0A979-0109-47D2-8461-EA28F24FECA8}" type="presOf" srcId="{9E22F50C-B832-401C-BCF4-1455CE5E7150}" destId="{5489DE23-0E49-4BA1-A6C5-DBE8C7B3B5EA}" srcOrd="0" destOrd="0" presId="urn:microsoft.com/office/officeart/2005/8/layout/hList6"/>
    <dgm:cxn modelId="{3057985A-F895-4E67-BB47-C654E432E395}" type="presOf" srcId="{B129BECD-FF43-4A3C-BDD2-167F042C34DE}" destId="{28949FC8-01D3-4319-AA42-E3690343C1F2}" srcOrd="0" destOrd="0" presId="urn:microsoft.com/office/officeart/2005/8/layout/hList6"/>
    <dgm:cxn modelId="{FB927194-AC3A-4D07-9EAD-D14F98127052}" srcId="{784C5BEC-D961-45AD-9476-6826D2800C0F}" destId="{1D800E0B-A230-4966-ACAB-8A6E3E6715A7}" srcOrd="1" destOrd="0" parTransId="{B0E5C27B-64DF-42B4-84EC-8FC743F1DC82}" sibTransId="{E000C2B9-55EC-4011-A121-C283AF34B043}"/>
    <dgm:cxn modelId="{0FCD0BC5-F5E2-4DDB-BAD9-2872B19BF86D}" type="presOf" srcId="{784C5BEC-D961-45AD-9476-6826D2800C0F}" destId="{E9CBBB05-2149-4AC9-AA54-6409BC39ED68}" srcOrd="0" destOrd="0" presId="urn:microsoft.com/office/officeart/2005/8/layout/hList6"/>
    <dgm:cxn modelId="{E4CD72E7-2CC3-40E0-B889-812BFB78788E}" srcId="{784C5BEC-D961-45AD-9476-6826D2800C0F}" destId="{2291ECF0-8AE5-4D58-8D3E-50627AC0EE7D}" srcOrd="2" destOrd="0" parTransId="{90D8D2CB-FF35-4EF7-B832-4FD8EB000900}" sibTransId="{B5945DC2-FAC2-4431-BC58-C5CFEFF2B3C5}"/>
    <dgm:cxn modelId="{66FE5DCD-A5B9-41D9-8F23-E32A37EB9101}" type="presParOf" srcId="{E9CBBB05-2149-4AC9-AA54-6409BC39ED68}" destId="{5489DE23-0E49-4BA1-A6C5-DBE8C7B3B5EA}" srcOrd="0" destOrd="0" presId="urn:microsoft.com/office/officeart/2005/8/layout/hList6"/>
    <dgm:cxn modelId="{054CABF7-DA11-4C6A-B43B-2D72278A6511}" type="presParOf" srcId="{E9CBBB05-2149-4AC9-AA54-6409BC39ED68}" destId="{F7C1E3B9-AD24-407D-88AD-9CBF46C661DF}" srcOrd="1" destOrd="0" presId="urn:microsoft.com/office/officeart/2005/8/layout/hList6"/>
    <dgm:cxn modelId="{2ABFA1F0-1360-4057-AA4E-B6DD9C656A4D}" type="presParOf" srcId="{E9CBBB05-2149-4AC9-AA54-6409BC39ED68}" destId="{48535CBC-A0EF-4288-9225-A86670FEA829}" srcOrd="2" destOrd="0" presId="urn:microsoft.com/office/officeart/2005/8/layout/hList6"/>
    <dgm:cxn modelId="{04E7EAE4-BAE7-418D-AED6-36906C30FC28}" type="presParOf" srcId="{E9CBBB05-2149-4AC9-AA54-6409BC39ED68}" destId="{FBC71C9C-8BDE-4D69-A173-39735529320D}" srcOrd="3" destOrd="0" presId="urn:microsoft.com/office/officeart/2005/8/layout/hList6"/>
    <dgm:cxn modelId="{4E9C14AE-107D-4750-9B65-FF26C065FBDA}" type="presParOf" srcId="{E9CBBB05-2149-4AC9-AA54-6409BC39ED68}" destId="{27C4B13C-1569-4B74-98EC-E61D11C8D713}" srcOrd="4" destOrd="0" presId="urn:microsoft.com/office/officeart/2005/8/layout/hList6"/>
    <dgm:cxn modelId="{76662604-C5A4-494E-A77C-58645597D568}" type="presParOf" srcId="{E9CBBB05-2149-4AC9-AA54-6409BC39ED68}" destId="{6350FCCC-7D08-4161-A631-54D4DFAE7063}" srcOrd="5" destOrd="0" presId="urn:microsoft.com/office/officeart/2005/8/layout/hList6"/>
    <dgm:cxn modelId="{490E4A57-4B50-43D9-950A-422616A9FA56}" type="presParOf" srcId="{E9CBBB05-2149-4AC9-AA54-6409BC39ED68}" destId="{28949FC8-01D3-4319-AA42-E3690343C1F2}" srcOrd="6" destOrd="0" presId="urn:microsoft.com/office/officeart/2005/8/layout/hList6"/>
    <dgm:cxn modelId="{5DCABF07-6681-4344-9C83-8196947C1C21}" type="presParOf" srcId="{E9CBBB05-2149-4AC9-AA54-6409BC39ED68}" destId="{4EC9B6FA-2707-4F91-8D07-12E38AE54D94}" srcOrd="7" destOrd="0" presId="urn:microsoft.com/office/officeart/2005/8/layout/hList6"/>
    <dgm:cxn modelId="{5F2BF03F-3262-4A72-A367-670733DC9A65}" type="presParOf" srcId="{E9CBBB05-2149-4AC9-AA54-6409BC39ED68}" destId="{D8805928-C9EE-4815-817B-E8AB10830852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1EA2CB5-0737-4BC5-9851-DB296F50C39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72F2BE5-458A-4FD9-9396-3C2873206115}">
      <dgm:prSet phldrT="[Text]"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400" dirty="0">
              <a:latin typeface="Raleway"/>
            </a:rPr>
            <a:t>This is the most important component of Pl/SQL unit which stores data</a:t>
          </a:r>
          <a:endParaRPr lang="en-IN" sz="1400" dirty="0"/>
        </a:p>
      </dgm:t>
    </dgm:pt>
    <dgm:pt modelId="{39C958B0-D2DC-4447-931D-20B6702FE29F}" type="parTrans" cxnId="{95E0FB4D-7F8C-4B2C-B12E-742E349A8171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EB3F0C94-0FFF-422B-9C18-AE1A05858C90}" type="sibTrans" cxnId="{95E0FB4D-7F8C-4B2C-B12E-742E349A8171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3409B005-1BEC-449E-BFE0-16488EA61C5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The PL/SQL engine uses the SQL from PL/SQL units to interact with the database server</a:t>
          </a:r>
        </a:p>
      </dgm:t>
    </dgm:pt>
    <dgm:pt modelId="{58968194-A61C-4D66-BD73-FFD1F66ED4C4}" type="parTrans" cxnId="{4AF46CDE-3981-46E8-B949-FAC4C671789E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010BC56F-9DC2-4728-978D-FD24D86B9653}" type="sibTrans" cxnId="{4AF46CDE-3981-46E8-B949-FAC4C671789E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36D1EC1B-403E-4081-A6CD-6C40F29635B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It consists of the SQL executor which parses the input SQL statements and executes the same</a:t>
          </a:r>
        </a:p>
      </dgm:t>
    </dgm:pt>
    <dgm:pt modelId="{82BF2707-85F2-4232-8B72-164AD6A3D80C}" type="parTrans" cxnId="{0E2268AD-43BC-4F6F-8025-3CE0C6A64ACC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9A15AFD0-2F40-46DF-B7FD-FE951C55F740}" type="sibTrans" cxnId="{0E2268AD-43BC-4F6F-8025-3CE0C6A64ACC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271BA567-0281-400E-A38B-46C5CDF4166D}" type="pres">
      <dgm:prSet presAssocID="{01EA2CB5-0737-4BC5-9851-DB296F50C397}" presName="diagram" presStyleCnt="0">
        <dgm:presLayoutVars>
          <dgm:dir/>
          <dgm:resizeHandles val="exact"/>
        </dgm:presLayoutVars>
      </dgm:prSet>
      <dgm:spPr/>
    </dgm:pt>
    <dgm:pt modelId="{1BF86160-0A14-4625-9DE4-869BB5496BEE}" type="pres">
      <dgm:prSet presAssocID="{272F2BE5-458A-4FD9-9396-3C2873206115}" presName="node" presStyleLbl="node1" presStyleIdx="0" presStyleCnt="3">
        <dgm:presLayoutVars>
          <dgm:bulletEnabled val="1"/>
        </dgm:presLayoutVars>
      </dgm:prSet>
      <dgm:spPr/>
    </dgm:pt>
    <dgm:pt modelId="{57ACEC67-8CCC-4205-BAE9-8CA625A4611C}" type="pres">
      <dgm:prSet presAssocID="{EB3F0C94-0FFF-422B-9C18-AE1A05858C90}" presName="sibTrans" presStyleCnt="0"/>
      <dgm:spPr/>
    </dgm:pt>
    <dgm:pt modelId="{B15AE8C7-5037-414B-A1E3-07A07E54EBC5}" type="pres">
      <dgm:prSet presAssocID="{3409B005-1BEC-449E-BFE0-16488EA61C58}" presName="node" presStyleLbl="node1" presStyleIdx="1" presStyleCnt="3">
        <dgm:presLayoutVars>
          <dgm:bulletEnabled val="1"/>
        </dgm:presLayoutVars>
      </dgm:prSet>
      <dgm:spPr/>
    </dgm:pt>
    <dgm:pt modelId="{3A2C781F-B3EF-4CF9-AA64-F26533A6FD8B}" type="pres">
      <dgm:prSet presAssocID="{010BC56F-9DC2-4728-978D-FD24D86B9653}" presName="sibTrans" presStyleCnt="0"/>
      <dgm:spPr/>
    </dgm:pt>
    <dgm:pt modelId="{325C41B8-FF49-45F6-91A9-061853E46421}" type="pres">
      <dgm:prSet presAssocID="{36D1EC1B-403E-4081-A6CD-6C40F29635B3}" presName="node" presStyleLbl="node1" presStyleIdx="2" presStyleCnt="3">
        <dgm:presLayoutVars>
          <dgm:bulletEnabled val="1"/>
        </dgm:presLayoutVars>
      </dgm:prSet>
      <dgm:spPr/>
    </dgm:pt>
  </dgm:ptLst>
  <dgm:cxnLst>
    <dgm:cxn modelId="{D1C6FE2C-E196-4063-B63F-C580E7C5D447}" type="presOf" srcId="{3409B005-1BEC-449E-BFE0-16488EA61C58}" destId="{B15AE8C7-5037-414B-A1E3-07A07E54EBC5}" srcOrd="0" destOrd="0" presId="urn:microsoft.com/office/officeart/2005/8/layout/default"/>
    <dgm:cxn modelId="{95E0FB4D-7F8C-4B2C-B12E-742E349A8171}" srcId="{01EA2CB5-0737-4BC5-9851-DB296F50C397}" destId="{272F2BE5-458A-4FD9-9396-3C2873206115}" srcOrd="0" destOrd="0" parTransId="{39C958B0-D2DC-4447-931D-20B6702FE29F}" sibTransId="{EB3F0C94-0FFF-422B-9C18-AE1A05858C90}"/>
    <dgm:cxn modelId="{5E72C4A4-78F3-42E0-B248-74718B9D6BDC}" type="presOf" srcId="{272F2BE5-458A-4FD9-9396-3C2873206115}" destId="{1BF86160-0A14-4625-9DE4-869BB5496BEE}" srcOrd="0" destOrd="0" presId="urn:microsoft.com/office/officeart/2005/8/layout/default"/>
    <dgm:cxn modelId="{0E2268AD-43BC-4F6F-8025-3CE0C6A64ACC}" srcId="{01EA2CB5-0737-4BC5-9851-DB296F50C397}" destId="{36D1EC1B-403E-4081-A6CD-6C40F29635B3}" srcOrd="2" destOrd="0" parTransId="{82BF2707-85F2-4232-8B72-164AD6A3D80C}" sibTransId="{9A15AFD0-2F40-46DF-B7FD-FE951C55F740}"/>
    <dgm:cxn modelId="{689737BE-AD65-4C3F-94A8-D48A1B05D765}" type="presOf" srcId="{36D1EC1B-403E-4081-A6CD-6C40F29635B3}" destId="{325C41B8-FF49-45F6-91A9-061853E46421}" srcOrd="0" destOrd="0" presId="urn:microsoft.com/office/officeart/2005/8/layout/default"/>
    <dgm:cxn modelId="{4AF46CDE-3981-46E8-B949-FAC4C671789E}" srcId="{01EA2CB5-0737-4BC5-9851-DB296F50C397}" destId="{3409B005-1BEC-449E-BFE0-16488EA61C58}" srcOrd="1" destOrd="0" parTransId="{58968194-A61C-4D66-BD73-FFD1F66ED4C4}" sibTransId="{010BC56F-9DC2-4728-978D-FD24D86B9653}"/>
    <dgm:cxn modelId="{6E352DFD-4F2D-4A3C-AD08-856469878D82}" type="presOf" srcId="{01EA2CB5-0737-4BC5-9851-DB296F50C397}" destId="{271BA567-0281-400E-A38B-46C5CDF4166D}" srcOrd="0" destOrd="0" presId="urn:microsoft.com/office/officeart/2005/8/layout/default"/>
    <dgm:cxn modelId="{67B41B63-06B9-458D-82AC-62F16337240F}" type="presParOf" srcId="{271BA567-0281-400E-A38B-46C5CDF4166D}" destId="{1BF86160-0A14-4625-9DE4-869BB5496BEE}" srcOrd="0" destOrd="0" presId="urn:microsoft.com/office/officeart/2005/8/layout/default"/>
    <dgm:cxn modelId="{78813580-0DCA-4106-9ED0-01854D879B15}" type="presParOf" srcId="{271BA567-0281-400E-A38B-46C5CDF4166D}" destId="{57ACEC67-8CCC-4205-BAE9-8CA625A4611C}" srcOrd="1" destOrd="0" presId="urn:microsoft.com/office/officeart/2005/8/layout/default"/>
    <dgm:cxn modelId="{B5265BDF-FAF1-41A9-AC76-FF92811650CE}" type="presParOf" srcId="{271BA567-0281-400E-A38B-46C5CDF4166D}" destId="{B15AE8C7-5037-414B-A1E3-07A07E54EBC5}" srcOrd="2" destOrd="0" presId="urn:microsoft.com/office/officeart/2005/8/layout/default"/>
    <dgm:cxn modelId="{547F137E-4590-4F2A-A17D-F3AFE88CA080}" type="presParOf" srcId="{271BA567-0281-400E-A38B-46C5CDF4166D}" destId="{3A2C781F-B3EF-4CF9-AA64-F26533A6FD8B}" srcOrd="3" destOrd="0" presId="urn:microsoft.com/office/officeart/2005/8/layout/default"/>
    <dgm:cxn modelId="{7B578631-9297-4FF9-82BF-66CD39419C7E}" type="presParOf" srcId="{271BA567-0281-400E-A38B-46C5CDF4166D}" destId="{325C41B8-FF49-45F6-91A9-061853E4642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0F1E26B-AC40-4EF0-A5F0-B8CD1ADF0349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86F0DE5-D047-49F6-98CD-B740C26D95E7}">
      <dgm:prSet phldrT="[Text]" custT="1"/>
      <dgm:spPr/>
      <dgm:t>
        <a:bodyPr/>
        <a:lstStyle/>
        <a:p>
          <a:pPr algn="ctr"/>
          <a:r>
            <a:rPr lang="en-IN" sz="2000" dirty="0">
              <a:latin typeface="Raleway"/>
            </a:rPr>
            <a:t>Use of Variables</a:t>
          </a:r>
        </a:p>
      </dgm:t>
    </dgm:pt>
    <dgm:pt modelId="{A732241C-3783-445E-85F7-F077C3AEEBC4}" type="parTrans" cxnId="{E17CD4F4-B557-4D29-8626-5F85DA6A41F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D237B29A-1884-43DE-88EC-3ADEFD76033E}" type="sibTrans" cxnId="{E17CD4F4-B557-4D29-8626-5F85DA6A41F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1258F42-7F05-4CA3-9611-A07A886D0C7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dirty="0">
              <a:latin typeface="Raleway"/>
            </a:rPr>
            <a:t>Temporary storage of data</a:t>
          </a:r>
        </a:p>
      </dgm:t>
    </dgm:pt>
    <dgm:pt modelId="{5ACB1813-D667-41F1-B4C7-4D5F09A92386}" type="parTrans" cxnId="{70483870-B4C1-4433-A78D-66A836A8508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A874956-D919-4B79-BAC5-C7BD8397F349}" type="sibTrans" cxnId="{70483870-B4C1-4433-A78D-66A836A8508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18776FE-F2FD-41E2-92E7-A627BF03650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dirty="0">
              <a:latin typeface="Raleway"/>
            </a:rPr>
            <a:t>Manipulation of stored values</a:t>
          </a:r>
        </a:p>
      </dgm:t>
    </dgm:pt>
    <dgm:pt modelId="{21F70833-6F64-4590-935E-651E8192E82E}" type="parTrans" cxnId="{8D7BEEB3-F58D-43A2-97FF-521D35B770F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13D9AF4B-EE65-4BB5-B0A6-30F752A4EC03}" type="sibTrans" cxnId="{8D7BEEB3-F58D-43A2-97FF-521D35B770F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C75D4AB-4546-484A-9EDC-30724C99644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dirty="0">
              <a:latin typeface="Raleway"/>
            </a:rPr>
            <a:t>Reusability</a:t>
          </a:r>
        </a:p>
      </dgm:t>
    </dgm:pt>
    <dgm:pt modelId="{C471DB9A-2CD5-4B80-B078-BA94855B846F}" type="parTrans" cxnId="{3C9CB8CE-B8F0-46DD-974B-5D0E41D90651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473FB096-AC60-4751-8625-0048A6B9E84F}" type="sibTrans" cxnId="{3C9CB8CE-B8F0-46DD-974B-5D0E41D90651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A9CA78CF-F4E4-4605-9164-C72C2511D2A8}">
      <dgm:prSet custT="1"/>
      <dgm:spPr/>
      <dgm:t>
        <a:bodyPr/>
        <a:lstStyle/>
        <a:p>
          <a:pPr algn="ctr"/>
          <a:r>
            <a:rPr lang="en-IN" sz="2000" dirty="0">
              <a:latin typeface="Raleway"/>
            </a:rPr>
            <a:t>Handling Variables</a:t>
          </a:r>
        </a:p>
      </dgm:t>
    </dgm:pt>
    <dgm:pt modelId="{9C0C4D7D-748D-4352-A02E-A600177DDC5F}" type="parTrans" cxnId="{FE776C1D-E520-4344-9C49-6157376354F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D366D9CB-D614-462C-9327-E7D50949A269}" type="sibTrans" cxnId="{FE776C1D-E520-4344-9C49-6157376354F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EEA460F6-0652-4968-B1FF-335A477AFB9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dirty="0">
              <a:latin typeface="Raleway"/>
            </a:rPr>
            <a:t>Declaring and initializing variables in the declaration section</a:t>
          </a:r>
        </a:p>
      </dgm:t>
    </dgm:pt>
    <dgm:pt modelId="{6207FA11-AA2A-476D-8938-D2EF88694BAE}" type="parTrans" cxnId="{0B9503DC-1185-4A0A-834C-6F69F3B608EC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08E978C-82C2-4401-80BC-4EBBE3775E89}" type="sibTrans" cxnId="{0B9503DC-1185-4A0A-834C-6F69F3B608EC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3F6558E-9574-4239-BC12-B74A2F13141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dirty="0">
              <a:latin typeface="Raleway"/>
            </a:rPr>
            <a:t>Assigning new values to variables in the executable section</a:t>
          </a:r>
        </a:p>
      </dgm:t>
    </dgm:pt>
    <dgm:pt modelId="{5131C365-697F-470D-9982-DE4860BB531B}" type="parTrans" cxnId="{64E6CAE2-CF04-4D3A-BB6E-79A4D1E49EAD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77488031-EC0E-4998-A358-E8E40A528FED}" type="sibTrans" cxnId="{64E6CAE2-CF04-4D3A-BB6E-79A4D1E49EAD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D19E401C-BE59-4B03-A5A5-3BA14B1D5CF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dirty="0">
              <a:latin typeface="Raleway"/>
            </a:rPr>
            <a:t>Viewing results through output variables</a:t>
          </a:r>
        </a:p>
      </dgm:t>
    </dgm:pt>
    <dgm:pt modelId="{565396E4-90A8-4DBB-9EB9-E1F05CCA0755}" type="parTrans" cxnId="{1674A17E-C886-4118-8896-6714E895DEA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112C989-1CF4-4969-8E4A-17C29FF53ACF}" type="sibTrans" cxnId="{1674A17E-C886-4118-8896-6714E895DEA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2A3E39AD-8CAE-490E-A1F4-38C8B5EB032B}" type="pres">
      <dgm:prSet presAssocID="{80F1E26B-AC40-4EF0-A5F0-B8CD1ADF0349}" presName="theList" presStyleCnt="0">
        <dgm:presLayoutVars>
          <dgm:dir/>
          <dgm:animLvl val="lvl"/>
          <dgm:resizeHandles val="exact"/>
        </dgm:presLayoutVars>
      </dgm:prSet>
      <dgm:spPr/>
    </dgm:pt>
    <dgm:pt modelId="{527E7310-4EC7-4C76-A4B5-AA35A5D3D000}" type="pres">
      <dgm:prSet presAssocID="{C86F0DE5-D047-49F6-98CD-B740C26D95E7}" presName="compNode" presStyleCnt="0"/>
      <dgm:spPr/>
    </dgm:pt>
    <dgm:pt modelId="{1B45ECF2-38F1-42D9-988D-2562DA760F66}" type="pres">
      <dgm:prSet presAssocID="{C86F0DE5-D047-49F6-98CD-B740C26D95E7}" presName="aNode" presStyleLbl="bgShp" presStyleIdx="0" presStyleCnt="2"/>
      <dgm:spPr/>
    </dgm:pt>
    <dgm:pt modelId="{5519083B-5778-4CF6-B884-BDAB194F28FF}" type="pres">
      <dgm:prSet presAssocID="{C86F0DE5-D047-49F6-98CD-B740C26D95E7}" presName="textNode" presStyleLbl="bgShp" presStyleIdx="0" presStyleCnt="2"/>
      <dgm:spPr/>
    </dgm:pt>
    <dgm:pt modelId="{F2F047C5-CCEE-4265-93C9-E2DF2329A6DA}" type="pres">
      <dgm:prSet presAssocID="{C86F0DE5-D047-49F6-98CD-B740C26D95E7}" presName="compChildNode" presStyleCnt="0"/>
      <dgm:spPr/>
    </dgm:pt>
    <dgm:pt modelId="{9C5C7E61-3AA4-4DCD-B964-3325EE4CBDEF}" type="pres">
      <dgm:prSet presAssocID="{C86F0DE5-D047-49F6-98CD-B740C26D95E7}" presName="theInnerList" presStyleCnt="0"/>
      <dgm:spPr/>
    </dgm:pt>
    <dgm:pt modelId="{2762073C-6771-43A0-914D-BC4DD5D87C83}" type="pres">
      <dgm:prSet presAssocID="{F1258F42-7F05-4CA3-9611-A07A886D0C73}" presName="childNode" presStyleLbl="node1" presStyleIdx="0" presStyleCnt="6">
        <dgm:presLayoutVars>
          <dgm:bulletEnabled val="1"/>
        </dgm:presLayoutVars>
      </dgm:prSet>
      <dgm:spPr/>
    </dgm:pt>
    <dgm:pt modelId="{683DE0AA-CAD2-4C74-BAD3-5DB94D1BE142}" type="pres">
      <dgm:prSet presAssocID="{F1258F42-7F05-4CA3-9611-A07A886D0C73}" presName="aSpace2" presStyleCnt="0"/>
      <dgm:spPr/>
    </dgm:pt>
    <dgm:pt modelId="{9C155946-3675-4BA2-985E-64E4EE133CB2}" type="pres">
      <dgm:prSet presAssocID="{F18776FE-F2FD-41E2-92E7-A627BF03650A}" presName="childNode" presStyleLbl="node1" presStyleIdx="1" presStyleCnt="6">
        <dgm:presLayoutVars>
          <dgm:bulletEnabled val="1"/>
        </dgm:presLayoutVars>
      </dgm:prSet>
      <dgm:spPr/>
    </dgm:pt>
    <dgm:pt modelId="{E0706F67-01F6-4885-8D08-0601F700F4C6}" type="pres">
      <dgm:prSet presAssocID="{F18776FE-F2FD-41E2-92E7-A627BF03650A}" presName="aSpace2" presStyleCnt="0"/>
      <dgm:spPr/>
    </dgm:pt>
    <dgm:pt modelId="{149E7AC7-1317-4C43-8736-FE0F1ACA9728}" type="pres">
      <dgm:prSet presAssocID="{5C75D4AB-4546-484A-9EDC-30724C99644D}" presName="childNode" presStyleLbl="node1" presStyleIdx="2" presStyleCnt="6">
        <dgm:presLayoutVars>
          <dgm:bulletEnabled val="1"/>
        </dgm:presLayoutVars>
      </dgm:prSet>
      <dgm:spPr/>
    </dgm:pt>
    <dgm:pt modelId="{3666A888-1EC9-4BBD-BEF7-4762209BB98E}" type="pres">
      <dgm:prSet presAssocID="{C86F0DE5-D047-49F6-98CD-B740C26D95E7}" presName="aSpace" presStyleCnt="0"/>
      <dgm:spPr/>
    </dgm:pt>
    <dgm:pt modelId="{A8BED25D-A022-403F-8B15-64539422FF96}" type="pres">
      <dgm:prSet presAssocID="{A9CA78CF-F4E4-4605-9164-C72C2511D2A8}" presName="compNode" presStyleCnt="0"/>
      <dgm:spPr/>
    </dgm:pt>
    <dgm:pt modelId="{449F5096-21ED-4C54-89AF-982B48814C2A}" type="pres">
      <dgm:prSet presAssocID="{A9CA78CF-F4E4-4605-9164-C72C2511D2A8}" presName="aNode" presStyleLbl="bgShp" presStyleIdx="1" presStyleCnt="2"/>
      <dgm:spPr/>
    </dgm:pt>
    <dgm:pt modelId="{4F215907-48A8-4A80-B859-F1EE182F8ADF}" type="pres">
      <dgm:prSet presAssocID="{A9CA78CF-F4E4-4605-9164-C72C2511D2A8}" presName="textNode" presStyleLbl="bgShp" presStyleIdx="1" presStyleCnt="2"/>
      <dgm:spPr/>
    </dgm:pt>
    <dgm:pt modelId="{E1A7511E-432A-4C0B-A2F2-E8112FFC0925}" type="pres">
      <dgm:prSet presAssocID="{A9CA78CF-F4E4-4605-9164-C72C2511D2A8}" presName="compChildNode" presStyleCnt="0"/>
      <dgm:spPr/>
    </dgm:pt>
    <dgm:pt modelId="{E2E36B58-F717-4076-87DD-81023703A536}" type="pres">
      <dgm:prSet presAssocID="{A9CA78CF-F4E4-4605-9164-C72C2511D2A8}" presName="theInnerList" presStyleCnt="0"/>
      <dgm:spPr/>
    </dgm:pt>
    <dgm:pt modelId="{D543BD38-8083-402A-975F-F7DBBEC99E4A}" type="pres">
      <dgm:prSet presAssocID="{EEA460F6-0652-4968-B1FF-335A477AFB99}" presName="childNode" presStyleLbl="node1" presStyleIdx="3" presStyleCnt="6">
        <dgm:presLayoutVars>
          <dgm:bulletEnabled val="1"/>
        </dgm:presLayoutVars>
      </dgm:prSet>
      <dgm:spPr/>
    </dgm:pt>
    <dgm:pt modelId="{69DC2339-44E4-497D-8A86-D2DE0B922C01}" type="pres">
      <dgm:prSet presAssocID="{EEA460F6-0652-4968-B1FF-335A477AFB99}" presName="aSpace2" presStyleCnt="0"/>
      <dgm:spPr/>
    </dgm:pt>
    <dgm:pt modelId="{2F0E8910-0F9F-49B9-A8A3-E0BA061D01B3}" type="pres">
      <dgm:prSet presAssocID="{33F6558E-9574-4239-BC12-B74A2F131417}" presName="childNode" presStyleLbl="node1" presStyleIdx="4" presStyleCnt="6">
        <dgm:presLayoutVars>
          <dgm:bulletEnabled val="1"/>
        </dgm:presLayoutVars>
      </dgm:prSet>
      <dgm:spPr/>
    </dgm:pt>
    <dgm:pt modelId="{EC4D3072-C3E4-4BE3-B1F1-F6D5FBAFC787}" type="pres">
      <dgm:prSet presAssocID="{33F6558E-9574-4239-BC12-B74A2F131417}" presName="aSpace2" presStyleCnt="0"/>
      <dgm:spPr/>
    </dgm:pt>
    <dgm:pt modelId="{E0D89E03-2EA2-4258-88DA-688D6933BFB4}" type="pres">
      <dgm:prSet presAssocID="{D19E401C-BE59-4B03-A5A5-3BA14B1D5CFC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E776C1D-E520-4344-9C49-6157376354F6}" srcId="{80F1E26B-AC40-4EF0-A5F0-B8CD1ADF0349}" destId="{A9CA78CF-F4E4-4605-9164-C72C2511D2A8}" srcOrd="1" destOrd="0" parTransId="{9C0C4D7D-748D-4352-A02E-A600177DDC5F}" sibTransId="{D366D9CB-D614-462C-9327-E7D50949A269}"/>
    <dgm:cxn modelId="{CAA72029-EF36-4F45-A8BD-AAB2753C00A7}" type="presOf" srcId="{EEA460F6-0652-4968-B1FF-335A477AFB99}" destId="{D543BD38-8083-402A-975F-F7DBBEC99E4A}" srcOrd="0" destOrd="0" presId="urn:microsoft.com/office/officeart/2005/8/layout/lProcess2"/>
    <dgm:cxn modelId="{43D2053A-F2A2-46D5-9D6C-529157AAF2FB}" type="presOf" srcId="{80F1E26B-AC40-4EF0-A5F0-B8CD1ADF0349}" destId="{2A3E39AD-8CAE-490E-A1F4-38C8B5EB032B}" srcOrd="0" destOrd="0" presId="urn:microsoft.com/office/officeart/2005/8/layout/lProcess2"/>
    <dgm:cxn modelId="{178F7462-6546-4CA6-8E1E-213A4899A571}" type="presOf" srcId="{F1258F42-7F05-4CA3-9611-A07A886D0C73}" destId="{2762073C-6771-43A0-914D-BC4DD5D87C83}" srcOrd="0" destOrd="0" presId="urn:microsoft.com/office/officeart/2005/8/layout/lProcess2"/>
    <dgm:cxn modelId="{D3F0F162-23E5-48E1-AD8F-A0FB25F33E65}" type="presOf" srcId="{A9CA78CF-F4E4-4605-9164-C72C2511D2A8}" destId="{4F215907-48A8-4A80-B859-F1EE182F8ADF}" srcOrd="1" destOrd="0" presId="urn:microsoft.com/office/officeart/2005/8/layout/lProcess2"/>
    <dgm:cxn modelId="{2E43766B-E0C5-453B-A64B-86AF37FD1CF5}" type="presOf" srcId="{5C75D4AB-4546-484A-9EDC-30724C99644D}" destId="{149E7AC7-1317-4C43-8736-FE0F1ACA9728}" srcOrd="0" destOrd="0" presId="urn:microsoft.com/office/officeart/2005/8/layout/lProcess2"/>
    <dgm:cxn modelId="{8E1C776E-1C50-4C98-9FCB-89E2C0198A95}" type="presOf" srcId="{C86F0DE5-D047-49F6-98CD-B740C26D95E7}" destId="{1B45ECF2-38F1-42D9-988D-2562DA760F66}" srcOrd="0" destOrd="0" presId="urn:microsoft.com/office/officeart/2005/8/layout/lProcess2"/>
    <dgm:cxn modelId="{70483870-B4C1-4433-A78D-66A836A85084}" srcId="{C86F0DE5-D047-49F6-98CD-B740C26D95E7}" destId="{F1258F42-7F05-4CA3-9611-A07A886D0C73}" srcOrd="0" destOrd="0" parTransId="{5ACB1813-D667-41F1-B4C7-4D5F09A92386}" sibTransId="{0A874956-D919-4B79-BAC5-C7BD8397F349}"/>
    <dgm:cxn modelId="{AC5A3054-D6AC-467D-BDFE-82EA326F9798}" type="presOf" srcId="{33F6558E-9574-4239-BC12-B74A2F131417}" destId="{2F0E8910-0F9F-49B9-A8A3-E0BA061D01B3}" srcOrd="0" destOrd="0" presId="urn:microsoft.com/office/officeart/2005/8/layout/lProcess2"/>
    <dgm:cxn modelId="{1674A17E-C886-4118-8896-6714E895DEA6}" srcId="{A9CA78CF-F4E4-4605-9164-C72C2511D2A8}" destId="{D19E401C-BE59-4B03-A5A5-3BA14B1D5CFC}" srcOrd="2" destOrd="0" parTransId="{565396E4-90A8-4DBB-9EB9-E1F05CCA0755}" sibTransId="{3112C989-1CF4-4969-8E4A-17C29FF53ACF}"/>
    <dgm:cxn modelId="{3BF6E280-0FEC-4F7B-802B-E9F914EFBB54}" type="presOf" srcId="{D19E401C-BE59-4B03-A5A5-3BA14B1D5CFC}" destId="{E0D89E03-2EA2-4258-88DA-688D6933BFB4}" srcOrd="0" destOrd="0" presId="urn:microsoft.com/office/officeart/2005/8/layout/lProcess2"/>
    <dgm:cxn modelId="{8D7BEEB3-F58D-43A2-97FF-521D35B770FA}" srcId="{C86F0DE5-D047-49F6-98CD-B740C26D95E7}" destId="{F18776FE-F2FD-41E2-92E7-A627BF03650A}" srcOrd="1" destOrd="0" parTransId="{21F70833-6F64-4590-935E-651E8192E82E}" sibTransId="{13D9AF4B-EE65-4BB5-B0A6-30F752A4EC03}"/>
    <dgm:cxn modelId="{3C9CB8CE-B8F0-46DD-974B-5D0E41D90651}" srcId="{C86F0DE5-D047-49F6-98CD-B740C26D95E7}" destId="{5C75D4AB-4546-484A-9EDC-30724C99644D}" srcOrd="2" destOrd="0" parTransId="{C471DB9A-2CD5-4B80-B078-BA94855B846F}" sibTransId="{473FB096-AC60-4751-8625-0048A6B9E84F}"/>
    <dgm:cxn modelId="{D38C04D1-684F-4940-9A8B-C1E32C7A177B}" type="presOf" srcId="{A9CA78CF-F4E4-4605-9164-C72C2511D2A8}" destId="{449F5096-21ED-4C54-89AF-982B48814C2A}" srcOrd="0" destOrd="0" presId="urn:microsoft.com/office/officeart/2005/8/layout/lProcess2"/>
    <dgm:cxn modelId="{0B9503DC-1185-4A0A-834C-6F69F3B608EC}" srcId="{A9CA78CF-F4E4-4605-9164-C72C2511D2A8}" destId="{EEA460F6-0652-4968-B1FF-335A477AFB99}" srcOrd="0" destOrd="0" parTransId="{6207FA11-AA2A-476D-8938-D2EF88694BAE}" sibTransId="{308E978C-82C2-4401-80BC-4EBBE3775E89}"/>
    <dgm:cxn modelId="{64E6CAE2-CF04-4D3A-BB6E-79A4D1E49EAD}" srcId="{A9CA78CF-F4E4-4605-9164-C72C2511D2A8}" destId="{33F6558E-9574-4239-BC12-B74A2F131417}" srcOrd="1" destOrd="0" parTransId="{5131C365-697F-470D-9982-DE4860BB531B}" sibTransId="{77488031-EC0E-4998-A358-E8E40A528FED}"/>
    <dgm:cxn modelId="{742610F0-2000-40B6-9D54-7B07EE7B0C5A}" type="presOf" srcId="{C86F0DE5-D047-49F6-98CD-B740C26D95E7}" destId="{5519083B-5778-4CF6-B884-BDAB194F28FF}" srcOrd="1" destOrd="0" presId="urn:microsoft.com/office/officeart/2005/8/layout/lProcess2"/>
    <dgm:cxn modelId="{E17CD4F4-B557-4D29-8626-5F85DA6A41F2}" srcId="{80F1E26B-AC40-4EF0-A5F0-B8CD1ADF0349}" destId="{C86F0DE5-D047-49F6-98CD-B740C26D95E7}" srcOrd="0" destOrd="0" parTransId="{A732241C-3783-445E-85F7-F077C3AEEBC4}" sibTransId="{D237B29A-1884-43DE-88EC-3ADEFD76033E}"/>
    <dgm:cxn modelId="{14B9ECFC-0F5D-4FCA-B897-9C2C33BF1279}" type="presOf" srcId="{F18776FE-F2FD-41E2-92E7-A627BF03650A}" destId="{9C155946-3675-4BA2-985E-64E4EE133CB2}" srcOrd="0" destOrd="0" presId="urn:microsoft.com/office/officeart/2005/8/layout/lProcess2"/>
    <dgm:cxn modelId="{DD0FD8EC-1EBF-4446-A526-89CDE084F688}" type="presParOf" srcId="{2A3E39AD-8CAE-490E-A1F4-38C8B5EB032B}" destId="{527E7310-4EC7-4C76-A4B5-AA35A5D3D000}" srcOrd="0" destOrd="0" presId="urn:microsoft.com/office/officeart/2005/8/layout/lProcess2"/>
    <dgm:cxn modelId="{8B879BEE-3457-43BD-9C8F-52FB2BB15620}" type="presParOf" srcId="{527E7310-4EC7-4C76-A4B5-AA35A5D3D000}" destId="{1B45ECF2-38F1-42D9-988D-2562DA760F66}" srcOrd="0" destOrd="0" presId="urn:microsoft.com/office/officeart/2005/8/layout/lProcess2"/>
    <dgm:cxn modelId="{73582B6F-E1F9-4795-ACEF-5706E0A9A8CB}" type="presParOf" srcId="{527E7310-4EC7-4C76-A4B5-AA35A5D3D000}" destId="{5519083B-5778-4CF6-B884-BDAB194F28FF}" srcOrd="1" destOrd="0" presId="urn:microsoft.com/office/officeart/2005/8/layout/lProcess2"/>
    <dgm:cxn modelId="{72613198-9B93-4419-84E7-9E0EB6174DE3}" type="presParOf" srcId="{527E7310-4EC7-4C76-A4B5-AA35A5D3D000}" destId="{F2F047C5-CCEE-4265-93C9-E2DF2329A6DA}" srcOrd="2" destOrd="0" presId="urn:microsoft.com/office/officeart/2005/8/layout/lProcess2"/>
    <dgm:cxn modelId="{76952D76-4699-4AC5-AD53-C0A85A0B31C2}" type="presParOf" srcId="{F2F047C5-CCEE-4265-93C9-E2DF2329A6DA}" destId="{9C5C7E61-3AA4-4DCD-B964-3325EE4CBDEF}" srcOrd="0" destOrd="0" presId="urn:microsoft.com/office/officeart/2005/8/layout/lProcess2"/>
    <dgm:cxn modelId="{5794A7D7-F9AD-4854-8477-2B96A350CC10}" type="presParOf" srcId="{9C5C7E61-3AA4-4DCD-B964-3325EE4CBDEF}" destId="{2762073C-6771-43A0-914D-BC4DD5D87C83}" srcOrd="0" destOrd="0" presId="urn:microsoft.com/office/officeart/2005/8/layout/lProcess2"/>
    <dgm:cxn modelId="{4064D9A8-3B8C-4369-9F83-3C66331E6F29}" type="presParOf" srcId="{9C5C7E61-3AA4-4DCD-B964-3325EE4CBDEF}" destId="{683DE0AA-CAD2-4C74-BAD3-5DB94D1BE142}" srcOrd="1" destOrd="0" presId="urn:microsoft.com/office/officeart/2005/8/layout/lProcess2"/>
    <dgm:cxn modelId="{DCBBC005-38A9-459E-9DF5-4E01A199FB9B}" type="presParOf" srcId="{9C5C7E61-3AA4-4DCD-B964-3325EE4CBDEF}" destId="{9C155946-3675-4BA2-985E-64E4EE133CB2}" srcOrd="2" destOrd="0" presId="urn:microsoft.com/office/officeart/2005/8/layout/lProcess2"/>
    <dgm:cxn modelId="{8BA68BC9-0CC5-483D-A3EA-5521EF23A38A}" type="presParOf" srcId="{9C5C7E61-3AA4-4DCD-B964-3325EE4CBDEF}" destId="{E0706F67-01F6-4885-8D08-0601F700F4C6}" srcOrd="3" destOrd="0" presId="urn:microsoft.com/office/officeart/2005/8/layout/lProcess2"/>
    <dgm:cxn modelId="{28793991-CB1E-415A-9D30-F47759D7CE6C}" type="presParOf" srcId="{9C5C7E61-3AA4-4DCD-B964-3325EE4CBDEF}" destId="{149E7AC7-1317-4C43-8736-FE0F1ACA9728}" srcOrd="4" destOrd="0" presId="urn:microsoft.com/office/officeart/2005/8/layout/lProcess2"/>
    <dgm:cxn modelId="{63404D2E-4383-4516-BB45-DBCB6D05B307}" type="presParOf" srcId="{2A3E39AD-8CAE-490E-A1F4-38C8B5EB032B}" destId="{3666A888-1EC9-4BBD-BEF7-4762209BB98E}" srcOrd="1" destOrd="0" presId="urn:microsoft.com/office/officeart/2005/8/layout/lProcess2"/>
    <dgm:cxn modelId="{EA803A57-BB32-4900-A805-D01ADAB98C00}" type="presParOf" srcId="{2A3E39AD-8CAE-490E-A1F4-38C8B5EB032B}" destId="{A8BED25D-A022-403F-8B15-64539422FF96}" srcOrd="2" destOrd="0" presId="urn:microsoft.com/office/officeart/2005/8/layout/lProcess2"/>
    <dgm:cxn modelId="{0FAC08AF-8A0D-4298-99B8-A5DD27F43CFA}" type="presParOf" srcId="{A8BED25D-A022-403F-8B15-64539422FF96}" destId="{449F5096-21ED-4C54-89AF-982B48814C2A}" srcOrd="0" destOrd="0" presId="urn:microsoft.com/office/officeart/2005/8/layout/lProcess2"/>
    <dgm:cxn modelId="{B0D4E9C8-8F48-4BB4-9CEF-235D5AB04A88}" type="presParOf" srcId="{A8BED25D-A022-403F-8B15-64539422FF96}" destId="{4F215907-48A8-4A80-B859-F1EE182F8ADF}" srcOrd="1" destOrd="0" presId="urn:microsoft.com/office/officeart/2005/8/layout/lProcess2"/>
    <dgm:cxn modelId="{512FE520-F726-48FC-8EE0-B61754BACE03}" type="presParOf" srcId="{A8BED25D-A022-403F-8B15-64539422FF96}" destId="{E1A7511E-432A-4C0B-A2F2-E8112FFC0925}" srcOrd="2" destOrd="0" presId="urn:microsoft.com/office/officeart/2005/8/layout/lProcess2"/>
    <dgm:cxn modelId="{58376FD6-59F4-490C-8C93-3C692BAF485E}" type="presParOf" srcId="{E1A7511E-432A-4C0B-A2F2-E8112FFC0925}" destId="{E2E36B58-F717-4076-87DD-81023703A536}" srcOrd="0" destOrd="0" presId="urn:microsoft.com/office/officeart/2005/8/layout/lProcess2"/>
    <dgm:cxn modelId="{09F2A607-A161-4048-9C48-A9C803A48B4A}" type="presParOf" srcId="{E2E36B58-F717-4076-87DD-81023703A536}" destId="{D543BD38-8083-402A-975F-F7DBBEC99E4A}" srcOrd="0" destOrd="0" presId="urn:microsoft.com/office/officeart/2005/8/layout/lProcess2"/>
    <dgm:cxn modelId="{33C7B01B-063D-4C0B-ABB7-C1257B752827}" type="presParOf" srcId="{E2E36B58-F717-4076-87DD-81023703A536}" destId="{69DC2339-44E4-497D-8A86-D2DE0B922C01}" srcOrd="1" destOrd="0" presId="urn:microsoft.com/office/officeart/2005/8/layout/lProcess2"/>
    <dgm:cxn modelId="{DFA2FD8C-FCEE-4C4C-BCAD-36A243C7A1D5}" type="presParOf" srcId="{E2E36B58-F717-4076-87DD-81023703A536}" destId="{2F0E8910-0F9F-49B9-A8A3-E0BA061D01B3}" srcOrd="2" destOrd="0" presId="urn:microsoft.com/office/officeart/2005/8/layout/lProcess2"/>
    <dgm:cxn modelId="{FD179B7B-6E4A-46C5-8306-4695581B78B3}" type="presParOf" srcId="{E2E36B58-F717-4076-87DD-81023703A536}" destId="{EC4D3072-C3E4-4BE3-B1F1-F6D5FBAFC787}" srcOrd="3" destOrd="0" presId="urn:microsoft.com/office/officeart/2005/8/layout/lProcess2"/>
    <dgm:cxn modelId="{D9142EFE-FA31-4306-ABB7-3559A5B2B011}" type="presParOf" srcId="{E2E36B58-F717-4076-87DD-81023703A536}" destId="{E0D89E03-2EA2-4258-88DA-688D6933BFB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4A91F27-76CB-400F-82C2-2DCB602F8AE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19BC3ED-1F58-415C-8BBA-93AEA2AA5870}">
      <dgm:prSet phldrT="[Text]" custT="1"/>
      <dgm:spPr/>
      <dgm:t>
        <a:bodyPr/>
        <a:lstStyle/>
        <a:p>
          <a:r>
            <a:rPr lang="en-IN" sz="1600" b="1" dirty="0">
              <a:latin typeface="Raleway"/>
            </a:rPr>
            <a:t>PL/SQL</a:t>
          </a:r>
        </a:p>
      </dgm:t>
    </dgm:pt>
    <dgm:pt modelId="{B2E485CF-186C-4ABA-95D2-89C280DEE024}" type="parTrans" cxnId="{C2B842B4-FF34-4D6A-AE0B-3FEC85C283E0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18284D44-E324-4581-AD5F-A4C7B5352F1C}" type="sibTrans" cxnId="{C2B842B4-FF34-4D6A-AE0B-3FEC85C283E0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BED27DE-D35C-4AB7-BA65-5FE2D34A635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Scalar (holds a single value) - number, date, binary_integer,					Boolean (true, false, 						null), timestamp, etc.</a:t>
          </a:r>
        </a:p>
      </dgm:t>
    </dgm:pt>
    <dgm:pt modelId="{4DAB6EB0-91B6-42D0-9A21-E7F8544B5FF3}" type="parTrans" cxnId="{3496EE26-8B4C-43F8-B102-3028B3EC9008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8AE820E2-63D9-466D-BEA3-872176E5B2D5}" type="sibTrans" cxnId="{3496EE26-8B4C-43F8-B102-3028B3EC9008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0284873-A139-4E10-A6B8-01112110D18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Composite (group of values) - records, cursors, etc.</a:t>
          </a:r>
        </a:p>
      </dgm:t>
    </dgm:pt>
    <dgm:pt modelId="{1B959617-DB0D-4651-A13E-22DE8DAC622B}" type="parTrans" cxnId="{BB1A83C4-DBCD-4ADC-BE28-71CC0962B3A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82BF8A8-C027-4E8E-A5BA-E4ABDB5FA3BF}" type="sibTrans" cxnId="{BB1A83C4-DBCD-4ADC-BE28-71CC0962B3A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ABC08BE2-EB06-4A26-9EF8-57A98111FFD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Reference (other programs) - pointers</a:t>
          </a:r>
        </a:p>
      </dgm:t>
    </dgm:pt>
    <dgm:pt modelId="{23906EC1-50B7-4C82-ABC8-90D88C101177}" type="parTrans" cxnId="{49D38E62-28B9-44E9-A4D6-09F33E200BF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2B24C3DA-848D-4A49-BA79-222FFA205BBE}" type="sibTrans" cxnId="{49D38E62-28B9-44E9-A4D6-09F33E200BF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AD6BBFC2-2258-4932-898F-39656D36DDE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LOB (large objects) - graphics, movies, etc.</a:t>
          </a:r>
        </a:p>
      </dgm:t>
    </dgm:pt>
    <dgm:pt modelId="{D2B0508A-326F-4609-AC58-C4A2E6380B66}" type="parTrans" cxnId="{44E2D258-5715-4075-9C4C-35D1A84A2708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D133CB8A-D4D8-4BD2-A7BB-15E484E45A1B}" type="sibTrans" cxnId="{44E2D258-5715-4075-9C4C-35D1A84A2708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7BED95C-7127-4BDF-8297-C09953A1CD1C}">
      <dgm:prSet custT="1"/>
      <dgm:spPr/>
      <dgm:t>
        <a:bodyPr/>
        <a:lstStyle/>
        <a:p>
          <a:r>
            <a:rPr lang="en-IN" sz="1600" b="1" dirty="0">
              <a:latin typeface="Raleway"/>
            </a:rPr>
            <a:t>Non-PL/SQL</a:t>
          </a:r>
        </a:p>
      </dgm:t>
    </dgm:pt>
    <dgm:pt modelId="{77AC0AA3-C4FF-42AD-9CAF-B8BFDBD85A37}" type="parTrans" cxnId="{881A3EB4-5589-4D67-BF1E-A41587EB96B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E8177CE8-C8D8-45AC-B71E-D6E583018425}" type="sibTrans" cxnId="{881A3EB4-5589-4D67-BF1E-A41587EB96B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14FD25F-1034-413E-B3F7-D63BA3DE6614}">
      <dgm:prSet/>
      <dgm:spPr/>
      <dgm:t>
        <a:bodyPr/>
        <a:lstStyle/>
        <a:p>
          <a:r>
            <a:rPr lang="en-IN" dirty="0">
              <a:latin typeface="Raleway"/>
            </a:rPr>
            <a:t>Binds and hosts variables - global values</a:t>
          </a:r>
        </a:p>
      </dgm:t>
    </dgm:pt>
    <dgm:pt modelId="{B08FD22E-D8CE-48C2-AC03-688CDEBC43E6}" type="parTrans" cxnId="{536DE033-5BC1-47D7-A40D-7E682C3AD0C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828B388D-2CA7-4EF3-9D89-6F7468984C32}" type="sibTrans" cxnId="{536DE033-5BC1-47D7-A40D-7E682C3AD0C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95CE3C3-E0B6-44AC-A19A-DF81AF2D8450}" type="pres">
      <dgm:prSet presAssocID="{74A91F27-76CB-400F-82C2-2DCB602F8AE4}" presName="linear" presStyleCnt="0">
        <dgm:presLayoutVars>
          <dgm:dir/>
          <dgm:animLvl val="lvl"/>
          <dgm:resizeHandles val="exact"/>
        </dgm:presLayoutVars>
      </dgm:prSet>
      <dgm:spPr/>
    </dgm:pt>
    <dgm:pt modelId="{00EE0533-D12F-4A7A-8CFE-6186FA0467A0}" type="pres">
      <dgm:prSet presAssocID="{419BC3ED-1F58-415C-8BBA-93AEA2AA5870}" presName="parentLin" presStyleCnt="0"/>
      <dgm:spPr/>
    </dgm:pt>
    <dgm:pt modelId="{7CDFB4DF-6B39-43D4-A6CD-DD7351E9428B}" type="pres">
      <dgm:prSet presAssocID="{419BC3ED-1F58-415C-8BBA-93AEA2AA5870}" presName="parentLeftMargin" presStyleLbl="node1" presStyleIdx="0" presStyleCnt="2"/>
      <dgm:spPr/>
    </dgm:pt>
    <dgm:pt modelId="{C709A7B3-2976-4363-AE5A-E90F16DE2B1C}" type="pres">
      <dgm:prSet presAssocID="{419BC3ED-1F58-415C-8BBA-93AEA2AA58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029DB7-8D9D-4E42-8B66-A18A5EE15868}" type="pres">
      <dgm:prSet presAssocID="{419BC3ED-1F58-415C-8BBA-93AEA2AA5870}" presName="negativeSpace" presStyleCnt="0"/>
      <dgm:spPr/>
    </dgm:pt>
    <dgm:pt modelId="{9394CBE2-044B-4139-8D65-B764D3FA4A27}" type="pres">
      <dgm:prSet presAssocID="{419BC3ED-1F58-415C-8BBA-93AEA2AA5870}" presName="childText" presStyleLbl="conFgAcc1" presStyleIdx="0" presStyleCnt="2">
        <dgm:presLayoutVars>
          <dgm:bulletEnabled val="1"/>
        </dgm:presLayoutVars>
      </dgm:prSet>
      <dgm:spPr/>
    </dgm:pt>
    <dgm:pt modelId="{D0ED277B-0815-4A76-94C8-E839D0C19047}" type="pres">
      <dgm:prSet presAssocID="{18284D44-E324-4581-AD5F-A4C7B5352F1C}" presName="spaceBetweenRectangles" presStyleCnt="0"/>
      <dgm:spPr/>
    </dgm:pt>
    <dgm:pt modelId="{B9F988DD-285F-4D6A-934F-F9122E6C7311}" type="pres">
      <dgm:prSet presAssocID="{57BED95C-7127-4BDF-8297-C09953A1CD1C}" presName="parentLin" presStyleCnt="0"/>
      <dgm:spPr/>
    </dgm:pt>
    <dgm:pt modelId="{C86F90D8-AF6A-45FB-BE1E-866E38E66EBF}" type="pres">
      <dgm:prSet presAssocID="{57BED95C-7127-4BDF-8297-C09953A1CD1C}" presName="parentLeftMargin" presStyleLbl="node1" presStyleIdx="0" presStyleCnt="2"/>
      <dgm:spPr/>
    </dgm:pt>
    <dgm:pt modelId="{51128866-96A9-418A-8024-CDF2A31A27B2}" type="pres">
      <dgm:prSet presAssocID="{57BED95C-7127-4BDF-8297-C09953A1CD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C028AB-FBA3-4EB1-82E5-6520A3750534}" type="pres">
      <dgm:prSet presAssocID="{57BED95C-7127-4BDF-8297-C09953A1CD1C}" presName="negativeSpace" presStyleCnt="0"/>
      <dgm:spPr/>
    </dgm:pt>
    <dgm:pt modelId="{A0CD7819-0CAA-4A2D-B656-9983AE4459C0}" type="pres">
      <dgm:prSet presAssocID="{57BED95C-7127-4BDF-8297-C09953A1CD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12C4C17-EA3D-4581-8C57-CFF95E63A4A5}" type="presOf" srcId="{57BED95C-7127-4BDF-8297-C09953A1CD1C}" destId="{51128866-96A9-418A-8024-CDF2A31A27B2}" srcOrd="1" destOrd="0" presId="urn:microsoft.com/office/officeart/2005/8/layout/list1"/>
    <dgm:cxn modelId="{3496EE26-8B4C-43F8-B102-3028B3EC9008}" srcId="{419BC3ED-1F58-415C-8BBA-93AEA2AA5870}" destId="{5BED27DE-D35C-4AB7-BA65-5FE2D34A6351}" srcOrd="0" destOrd="0" parTransId="{4DAB6EB0-91B6-42D0-9A21-E7F8544B5FF3}" sibTransId="{8AE820E2-63D9-466D-BEA3-872176E5B2D5}"/>
    <dgm:cxn modelId="{536DE033-5BC1-47D7-A40D-7E682C3AD0C6}" srcId="{57BED95C-7127-4BDF-8297-C09953A1CD1C}" destId="{F14FD25F-1034-413E-B3F7-D63BA3DE6614}" srcOrd="0" destOrd="0" parTransId="{B08FD22E-D8CE-48C2-AC03-688CDEBC43E6}" sibTransId="{828B388D-2CA7-4EF3-9D89-6F7468984C32}"/>
    <dgm:cxn modelId="{52EDB55D-4BD9-4DC0-ADE5-95D76A40F395}" type="presOf" srcId="{AD6BBFC2-2258-4932-898F-39656D36DDE7}" destId="{9394CBE2-044B-4139-8D65-B764D3FA4A27}" srcOrd="0" destOrd="3" presId="urn:microsoft.com/office/officeart/2005/8/layout/list1"/>
    <dgm:cxn modelId="{49D38E62-28B9-44E9-A4D6-09F33E200BF7}" srcId="{419BC3ED-1F58-415C-8BBA-93AEA2AA5870}" destId="{ABC08BE2-EB06-4A26-9EF8-57A98111FFD6}" srcOrd="2" destOrd="0" parTransId="{23906EC1-50B7-4C82-ABC8-90D88C101177}" sibTransId="{2B24C3DA-848D-4A49-BA79-222FFA205BBE}"/>
    <dgm:cxn modelId="{11778F4D-6E8D-4932-A140-8E27BA8AE215}" type="presOf" srcId="{74A91F27-76CB-400F-82C2-2DCB602F8AE4}" destId="{095CE3C3-E0B6-44AC-A19A-DF81AF2D8450}" srcOrd="0" destOrd="0" presId="urn:microsoft.com/office/officeart/2005/8/layout/list1"/>
    <dgm:cxn modelId="{A6F2C44E-15F2-4082-9EEA-1B909460261E}" type="presOf" srcId="{57BED95C-7127-4BDF-8297-C09953A1CD1C}" destId="{C86F90D8-AF6A-45FB-BE1E-866E38E66EBF}" srcOrd="0" destOrd="0" presId="urn:microsoft.com/office/officeart/2005/8/layout/list1"/>
    <dgm:cxn modelId="{44E2D258-5715-4075-9C4C-35D1A84A2708}" srcId="{419BC3ED-1F58-415C-8BBA-93AEA2AA5870}" destId="{AD6BBFC2-2258-4932-898F-39656D36DDE7}" srcOrd="3" destOrd="0" parTransId="{D2B0508A-326F-4609-AC58-C4A2E6380B66}" sibTransId="{D133CB8A-D4D8-4BD2-A7BB-15E484E45A1B}"/>
    <dgm:cxn modelId="{A8026A79-E37D-43BD-A3F6-AFBFED9C5C53}" type="presOf" srcId="{ABC08BE2-EB06-4A26-9EF8-57A98111FFD6}" destId="{9394CBE2-044B-4139-8D65-B764D3FA4A27}" srcOrd="0" destOrd="2" presId="urn:microsoft.com/office/officeart/2005/8/layout/list1"/>
    <dgm:cxn modelId="{38E339A6-01D1-410F-9052-547D20AE9107}" type="presOf" srcId="{419BC3ED-1F58-415C-8BBA-93AEA2AA5870}" destId="{7CDFB4DF-6B39-43D4-A6CD-DD7351E9428B}" srcOrd="0" destOrd="0" presId="urn:microsoft.com/office/officeart/2005/8/layout/list1"/>
    <dgm:cxn modelId="{900DC9AF-009C-4094-97B6-BC45E7B2C330}" type="presOf" srcId="{F14FD25F-1034-413E-B3F7-D63BA3DE6614}" destId="{A0CD7819-0CAA-4A2D-B656-9983AE4459C0}" srcOrd="0" destOrd="0" presId="urn:microsoft.com/office/officeart/2005/8/layout/list1"/>
    <dgm:cxn modelId="{881A3EB4-5589-4D67-BF1E-A41587EB96B7}" srcId="{74A91F27-76CB-400F-82C2-2DCB602F8AE4}" destId="{57BED95C-7127-4BDF-8297-C09953A1CD1C}" srcOrd="1" destOrd="0" parTransId="{77AC0AA3-C4FF-42AD-9CAF-B8BFDBD85A37}" sibTransId="{E8177CE8-C8D8-45AC-B71E-D6E583018425}"/>
    <dgm:cxn modelId="{C2B842B4-FF34-4D6A-AE0B-3FEC85C283E0}" srcId="{74A91F27-76CB-400F-82C2-2DCB602F8AE4}" destId="{419BC3ED-1F58-415C-8BBA-93AEA2AA5870}" srcOrd="0" destOrd="0" parTransId="{B2E485CF-186C-4ABA-95D2-89C280DEE024}" sibTransId="{18284D44-E324-4581-AD5F-A4C7B5352F1C}"/>
    <dgm:cxn modelId="{36EBB9BC-02EE-4F9A-B361-4CC762AFCD63}" type="presOf" srcId="{5BED27DE-D35C-4AB7-BA65-5FE2D34A6351}" destId="{9394CBE2-044B-4139-8D65-B764D3FA4A27}" srcOrd="0" destOrd="0" presId="urn:microsoft.com/office/officeart/2005/8/layout/list1"/>
    <dgm:cxn modelId="{BB1A83C4-DBCD-4ADC-BE28-71CC0962B3A7}" srcId="{419BC3ED-1F58-415C-8BBA-93AEA2AA5870}" destId="{C0284873-A139-4E10-A6B8-01112110D188}" srcOrd="1" destOrd="0" parTransId="{1B959617-DB0D-4651-A13E-22DE8DAC622B}" sibTransId="{F82BF8A8-C027-4E8E-A5BA-E4ABDB5FA3BF}"/>
    <dgm:cxn modelId="{5F8204D9-C6ED-46BD-8649-DDBD7682CDA4}" type="presOf" srcId="{C0284873-A139-4E10-A6B8-01112110D188}" destId="{9394CBE2-044B-4139-8D65-B764D3FA4A27}" srcOrd="0" destOrd="1" presId="urn:microsoft.com/office/officeart/2005/8/layout/list1"/>
    <dgm:cxn modelId="{35A647F6-B45F-4B11-8644-873E7B706170}" type="presOf" srcId="{419BC3ED-1F58-415C-8BBA-93AEA2AA5870}" destId="{C709A7B3-2976-4363-AE5A-E90F16DE2B1C}" srcOrd="1" destOrd="0" presId="urn:microsoft.com/office/officeart/2005/8/layout/list1"/>
    <dgm:cxn modelId="{3797164A-436D-492B-8E08-3828BE8A7331}" type="presParOf" srcId="{095CE3C3-E0B6-44AC-A19A-DF81AF2D8450}" destId="{00EE0533-D12F-4A7A-8CFE-6186FA0467A0}" srcOrd="0" destOrd="0" presId="urn:microsoft.com/office/officeart/2005/8/layout/list1"/>
    <dgm:cxn modelId="{DC2C6287-E8F2-486E-A57D-EEEB16831FA6}" type="presParOf" srcId="{00EE0533-D12F-4A7A-8CFE-6186FA0467A0}" destId="{7CDFB4DF-6B39-43D4-A6CD-DD7351E9428B}" srcOrd="0" destOrd="0" presId="urn:microsoft.com/office/officeart/2005/8/layout/list1"/>
    <dgm:cxn modelId="{10BBE128-9CFA-414A-8A13-B240DA15BD94}" type="presParOf" srcId="{00EE0533-D12F-4A7A-8CFE-6186FA0467A0}" destId="{C709A7B3-2976-4363-AE5A-E90F16DE2B1C}" srcOrd="1" destOrd="0" presId="urn:microsoft.com/office/officeart/2005/8/layout/list1"/>
    <dgm:cxn modelId="{217D6A67-F709-4EAD-9969-8C277E9603CD}" type="presParOf" srcId="{095CE3C3-E0B6-44AC-A19A-DF81AF2D8450}" destId="{F7029DB7-8D9D-4E42-8B66-A18A5EE15868}" srcOrd="1" destOrd="0" presId="urn:microsoft.com/office/officeart/2005/8/layout/list1"/>
    <dgm:cxn modelId="{5DE5C9FE-A839-4A0E-9065-88C93DFF847F}" type="presParOf" srcId="{095CE3C3-E0B6-44AC-A19A-DF81AF2D8450}" destId="{9394CBE2-044B-4139-8D65-B764D3FA4A27}" srcOrd="2" destOrd="0" presId="urn:microsoft.com/office/officeart/2005/8/layout/list1"/>
    <dgm:cxn modelId="{EBB4970B-D06D-4C63-B76F-B08EE5DA0067}" type="presParOf" srcId="{095CE3C3-E0B6-44AC-A19A-DF81AF2D8450}" destId="{D0ED277B-0815-4A76-94C8-E839D0C19047}" srcOrd="3" destOrd="0" presId="urn:microsoft.com/office/officeart/2005/8/layout/list1"/>
    <dgm:cxn modelId="{43AE3FF5-DE2B-4FAF-9C35-08C5FB5442FB}" type="presParOf" srcId="{095CE3C3-E0B6-44AC-A19A-DF81AF2D8450}" destId="{B9F988DD-285F-4D6A-934F-F9122E6C7311}" srcOrd="4" destOrd="0" presId="urn:microsoft.com/office/officeart/2005/8/layout/list1"/>
    <dgm:cxn modelId="{20092951-5B49-4FD2-9502-5A5615D99B32}" type="presParOf" srcId="{B9F988DD-285F-4D6A-934F-F9122E6C7311}" destId="{C86F90D8-AF6A-45FB-BE1E-866E38E66EBF}" srcOrd="0" destOrd="0" presId="urn:microsoft.com/office/officeart/2005/8/layout/list1"/>
    <dgm:cxn modelId="{CDC03897-11DE-488A-A705-AE2D5FD6DDCD}" type="presParOf" srcId="{B9F988DD-285F-4D6A-934F-F9122E6C7311}" destId="{51128866-96A9-418A-8024-CDF2A31A27B2}" srcOrd="1" destOrd="0" presId="urn:microsoft.com/office/officeart/2005/8/layout/list1"/>
    <dgm:cxn modelId="{0F580BBE-A551-4792-88E9-9DF8DDE4B45A}" type="presParOf" srcId="{095CE3C3-E0B6-44AC-A19A-DF81AF2D8450}" destId="{E7C028AB-FBA3-4EB1-82E5-6520A3750534}" srcOrd="5" destOrd="0" presId="urn:microsoft.com/office/officeart/2005/8/layout/list1"/>
    <dgm:cxn modelId="{8F530AB4-AFA8-460F-A4CB-BAFA358B7E8F}" type="presParOf" srcId="{095CE3C3-E0B6-44AC-A19A-DF81AF2D8450}" destId="{A0CD7819-0CAA-4A2D-B656-9983AE4459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0C67C06-03B5-40B1-9F09-BD4CAD7B8CE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A7BF005-31B8-490F-A927-BF579E20848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>
              <a:latin typeface="Raleway"/>
            </a:rPr>
            <a:t>CHAR</a:t>
          </a:r>
        </a:p>
      </dgm:t>
    </dgm:pt>
    <dgm:pt modelId="{ECE39195-8142-409A-B871-000F14773DC1}" type="parTrans" cxnId="{2C84FBF7-5E29-4FB1-ABC5-BCD936702B9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CBE3605-4651-49F8-B741-6FE79CCADBDA}" type="sibTrans" cxnId="{2C84FBF7-5E29-4FB1-ABC5-BCD936702B9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917BAFF-584E-474A-AC93-D2347C36CFFE}">
      <dgm:prSet/>
      <dgm:spPr/>
      <dgm:t>
        <a:bodyPr/>
        <a:lstStyle/>
        <a:p>
          <a:r>
            <a:rPr lang="en-IN" dirty="0">
              <a:latin typeface="Raleway"/>
            </a:rPr>
            <a:t>Fixed-length character string; maximum allowed length is 2,000 bytes</a:t>
          </a:r>
        </a:p>
      </dgm:t>
    </dgm:pt>
    <dgm:pt modelId="{C2810A75-204C-4A7C-8BA3-3A035CF87488}" type="parTrans" cxnId="{BF63BCA4-975E-4643-8F09-118251182813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EE4654F-8867-4F4D-A7A7-96FC16EC26A4}" type="sibTrans" cxnId="{BF63BCA4-975E-4643-8F09-118251182813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82C413D3-226C-4ED7-BD74-4DF4282E9453}">
      <dgm:prSet/>
      <dgm:spPr/>
      <dgm:t>
        <a:bodyPr/>
        <a:lstStyle/>
        <a:p>
          <a:r>
            <a:rPr lang="en-IN" dirty="0">
              <a:latin typeface="Raleway"/>
            </a:rPr>
            <a:t>NCHAR</a:t>
          </a:r>
        </a:p>
      </dgm:t>
    </dgm:pt>
    <dgm:pt modelId="{957E8558-671C-4AA0-8CB4-58105704C04F}" type="parTrans" cxnId="{21241474-F428-4135-B474-A3D8BED4242D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594F773-1166-4CCB-8BBE-DA5EB73AB05E}" type="sibTrans" cxnId="{21241474-F428-4135-B474-A3D8BED4242D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B884B01-A903-4CDD-9DDD-242821B17792}">
      <dgm:prSet/>
      <dgm:spPr/>
      <dgm:t>
        <a:bodyPr/>
        <a:lstStyle/>
        <a:p>
          <a:r>
            <a:rPr lang="en-IN" dirty="0">
              <a:latin typeface="Raleway"/>
            </a:rPr>
            <a:t>Fixed-length unicode character data; maximum allowed length is 2,000 bytes </a:t>
          </a:r>
        </a:p>
      </dgm:t>
    </dgm:pt>
    <dgm:pt modelId="{F125D537-9C03-48F6-9544-F2FF372949F6}" type="parTrans" cxnId="{6BBC19A3-C51F-4769-B6E8-4AF9505CFA9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49D6FC1-E031-4757-A177-9E3CBF57BDF8}" type="sibTrans" cxnId="{6BBC19A3-C51F-4769-B6E8-4AF9505CFA9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E05E89B-C0C3-492C-AC60-713DBBFA07E6}">
      <dgm:prSet/>
      <dgm:spPr/>
      <dgm:t>
        <a:bodyPr/>
        <a:lstStyle/>
        <a:p>
          <a:r>
            <a:rPr lang="en-IN" dirty="0">
              <a:latin typeface="Raleway"/>
            </a:rPr>
            <a:t>VARCHAR2</a:t>
          </a:r>
        </a:p>
      </dgm:t>
    </dgm:pt>
    <dgm:pt modelId="{75DD1AF9-0F76-47DA-A293-491BC492E22B}" type="parTrans" cxnId="{B4517FF0-A4FE-472C-A6E6-45312EBA8A59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ECC573AC-92D3-4BBB-B8FA-CE9B3F935AAD}" type="sibTrans" cxnId="{B4517FF0-A4FE-472C-A6E6-45312EBA8A59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28D16677-33D5-4A49-ADD4-4AFAD46CC3E2}">
      <dgm:prSet/>
      <dgm:spPr/>
      <dgm:t>
        <a:bodyPr/>
        <a:lstStyle/>
        <a:p>
          <a:r>
            <a:rPr lang="en-IN" dirty="0">
              <a:latin typeface="Raleway"/>
            </a:rPr>
            <a:t>Variable-length character data; maximum allowed length is 1 to 4,000 bytes</a:t>
          </a:r>
        </a:p>
      </dgm:t>
    </dgm:pt>
    <dgm:pt modelId="{30B8BC95-4836-4488-877A-1FF8B6241B35}" type="parTrans" cxnId="{F49EE555-8628-485E-8A3B-86B9056288E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C603937-D77A-42EF-825D-863F3F3C793C}" type="sibTrans" cxnId="{F49EE555-8628-485E-8A3B-86B9056288E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0870A6E-AFF5-40F9-A023-EC41DAAABAE7}">
      <dgm:prSet/>
      <dgm:spPr/>
      <dgm:t>
        <a:bodyPr/>
        <a:lstStyle/>
        <a:p>
          <a:r>
            <a:rPr lang="en-IN" dirty="0">
              <a:latin typeface="Raleway"/>
            </a:rPr>
            <a:t>NVARCHAR2</a:t>
          </a:r>
        </a:p>
      </dgm:t>
    </dgm:pt>
    <dgm:pt modelId="{8415A6CF-83AB-472D-B3E8-96E5FC033770}" type="parTrans" cxnId="{8B7343F2-D5FD-448B-83E1-71A16AF3DD39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EC788C4D-9BF4-4DF6-A3F6-1E991B418761}" type="sibTrans" cxnId="{8B7343F2-D5FD-448B-83E1-71A16AF3DD39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964EB76-79BE-403B-AE64-204D6532A8E9}">
      <dgm:prSet/>
      <dgm:spPr/>
      <dgm:t>
        <a:bodyPr/>
        <a:lstStyle/>
        <a:p>
          <a:r>
            <a:rPr lang="en-IN" dirty="0">
              <a:latin typeface="Raleway"/>
            </a:rPr>
            <a:t>Variable-length unicode character data only; maximum length is 1 to 4,000 bytes</a:t>
          </a:r>
        </a:p>
      </dgm:t>
    </dgm:pt>
    <dgm:pt modelId="{A97F4491-04CC-4CFA-B491-73503B18E871}" type="parTrans" cxnId="{3E689C1A-61D1-43F3-8C2E-19084FB4C0D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754528B-F805-4A89-9A18-5BC442602676}" type="sibTrans" cxnId="{3E689C1A-61D1-43F3-8C2E-19084FB4C0D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DEB8B3D-42C5-4866-911A-7F006F6A1A62}" type="pres">
      <dgm:prSet presAssocID="{A0C67C06-03B5-40B1-9F09-BD4CAD7B8CE9}" presName="linear" presStyleCnt="0">
        <dgm:presLayoutVars>
          <dgm:dir/>
          <dgm:animLvl val="lvl"/>
          <dgm:resizeHandles val="exact"/>
        </dgm:presLayoutVars>
      </dgm:prSet>
      <dgm:spPr/>
    </dgm:pt>
    <dgm:pt modelId="{DAF0FAAE-50F7-4D47-AF20-04B91BC02B21}" type="pres">
      <dgm:prSet presAssocID="{DA7BF005-31B8-490F-A927-BF579E20848F}" presName="parentLin" presStyleCnt="0"/>
      <dgm:spPr/>
    </dgm:pt>
    <dgm:pt modelId="{814CF061-BEFF-43FB-BE43-8C6E8A167D48}" type="pres">
      <dgm:prSet presAssocID="{DA7BF005-31B8-490F-A927-BF579E20848F}" presName="parentLeftMargin" presStyleLbl="node1" presStyleIdx="0" presStyleCnt="4"/>
      <dgm:spPr/>
    </dgm:pt>
    <dgm:pt modelId="{A64E95AE-BDBE-4814-B4DF-972C87B91965}" type="pres">
      <dgm:prSet presAssocID="{DA7BF005-31B8-490F-A927-BF579E2084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4640C3-BC66-4AD3-89EB-99DABF328162}" type="pres">
      <dgm:prSet presAssocID="{DA7BF005-31B8-490F-A927-BF579E20848F}" presName="negativeSpace" presStyleCnt="0"/>
      <dgm:spPr/>
    </dgm:pt>
    <dgm:pt modelId="{525173D3-B0CA-4587-A352-A3A438B20965}" type="pres">
      <dgm:prSet presAssocID="{DA7BF005-31B8-490F-A927-BF579E20848F}" presName="childText" presStyleLbl="conFgAcc1" presStyleIdx="0" presStyleCnt="4">
        <dgm:presLayoutVars>
          <dgm:bulletEnabled val="1"/>
        </dgm:presLayoutVars>
      </dgm:prSet>
      <dgm:spPr/>
    </dgm:pt>
    <dgm:pt modelId="{A537C0C1-B1FA-462D-B906-1B79218096AF}" type="pres">
      <dgm:prSet presAssocID="{FCBE3605-4651-49F8-B741-6FE79CCADBDA}" presName="spaceBetweenRectangles" presStyleCnt="0"/>
      <dgm:spPr/>
    </dgm:pt>
    <dgm:pt modelId="{C975A754-92E7-4CD1-9203-4FE899544360}" type="pres">
      <dgm:prSet presAssocID="{82C413D3-226C-4ED7-BD74-4DF4282E9453}" presName="parentLin" presStyleCnt="0"/>
      <dgm:spPr/>
    </dgm:pt>
    <dgm:pt modelId="{1FA0DE76-A1DF-44C3-8B7A-0EF276DEFCC4}" type="pres">
      <dgm:prSet presAssocID="{82C413D3-226C-4ED7-BD74-4DF4282E9453}" presName="parentLeftMargin" presStyleLbl="node1" presStyleIdx="0" presStyleCnt="4"/>
      <dgm:spPr/>
    </dgm:pt>
    <dgm:pt modelId="{232749E8-630D-4C7B-A27E-FC18F0B4EF6C}" type="pres">
      <dgm:prSet presAssocID="{82C413D3-226C-4ED7-BD74-4DF4282E94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878375-E354-4E97-8101-3F13616F4B34}" type="pres">
      <dgm:prSet presAssocID="{82C413D3-226C-4ED7-BD74-4DF4282E9453}" presName="negativeSpace" presStyleCnt="0"/>
      <dgm:spPr/>
    </dgm:pt>
    <dgm:pt modelId="{943068E2-09B2-4DC4-B17C-5D60873D5259}" type="pres">
      <dgm:prSet presAssocID="{82C413D3-226C-4ED7-BD74-4DF4282E9453}" presName="childText" presStyleLbl="conFgAcc1" presStyleIdx="1" presStyleCnt="4">
        <dgm:presLayoutVars>
          <dgm:bulletEnabled val="1"/>
        </dgm:presLayoutVars>
      </dgm:prSet>
      <dgm:spPr/>
    </dgm:pt>
    <dgm:pt modelId="{0AC27F7C-6C8D-4620-8711-963D00358E6E}" type="pres">
      <dgm:prSet presAssocID="{5594F773-1166-4CCB-8BBE-DA5EB73AB05E}" presName="spaceBetweenRectangles" presStyleCnt="0"/>
      <dgm:spPr/>
    </dgm:pt>
    <dgm:pt modelId="{2828EFC7-D099-41A4-8469-55ABE84E4760}" type="pres">
      <dgm:prSet presAssocID="{FE05E89B-C0C3-492C-AC60-713DBBFA07E6}" presName="parentLin" presStyleCnt="0"/>
      <dgm:spPr/>
    </dgm:pt>
    <dgm:pt modelId="{937F8DB3-0ED7-4278-8408-B07C5B5A118E}" type="pres">
      <dgm:prSet presAssocID="{FE05E89B-C0C3-492C-AC60-713DBBFA07E6}" presName="parentLeftMargin" presStyleLbl="node1" presStyleIdx="1" presStyleCnt="4"/>
      <dgm:spPr/>
    </dgm:pt>
    <dgm:pt modelId="{AD9F85E1-A4E6-4834-85A8-D385B674E711}" type="pres">
      <dgm:prSet presAssocID="{FE05E89B-C0C3-492C-AC60-713DBBFA07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B28ACC-E7A3-425E-9032-E48670A4CC06}" type="pres">
      <dgm:prSet presAssocID="{FE05E89B-C0C3-492C-AC60-713DBBFA07E6}" presName="negativeSpace" presStyleCnt="0"/>
      <dgm:spPr/>
    </dgm:pt>
    <dgm:pt modelId="{AA8A4032-9940-4982-8A99-5F6B90D14BD4}" type="pres">
      <dgm:prSet presAssocID="{FE05E89B-C0C3-492C-AC60-713DBBFA07E6}" presName="childText" presStyleLbl="conFgAcc1" presStyleIdx="2" presStyleCnt="4">
        <dgm:presLayoutVars>
          <dgm:bulletEnabled val="1"/>
        </dgm:presLayoutVars>
      </dgm:prSet>
      <dgm:spPr/>
    </dgm:pt>
    <dgm:pt modelId="{89EB3830-485F-4465-84E4-C87D2284719F}" type="pres">
      <dgm:prSet presAssocID="{ECC573AC-92D3-4BBB-B8FA-CE9B3F935AAD}" presName="spaceBetweenRectangles" presStyleCnt="0"/>
      <dgm:spPr/>
    </dgm:pt>
    <dgm:pt modelId="{CF88DDC6-7234-4BF1-B007-12C70DDED760}" type="pres">
      <dgm:prSet presAssocID="{F0870A6E-AFF5-40F9-A023-EC41DAAABAE7}" presName="parentLin" presStyleCnt="0"/>
      <dgm:spPr/>
    </dgm:pt>
    <dgm:pt modelId="{A27DBEFB-EF35-4EEA-9A78-C656803BCDA7}" type="pres">
      <dgm:prSet presAssocID="{F0870A6E-AFF5-40F9-A023-EC41DAAABAE7}" presName="parentLeftMargin" presStyleLbl="node1" presStyleIdx="2" presStyleCnt="4"/>
      <dgm:spPr/>
    </dgm:pt>
    <dgm:pt modelId="{63C26B9B-834E-4F6B-83A7-9D5197656500}" type="pres">
      <dgm:prSet presAssocID="{F0870A6E-AFF5-40F9-A023-EC41DAAABAE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E91C12C-7369-44E8-8E48-766F32DB13B7}" type="pres">
      <dgm:prSet presAssocID="{F0870A6E-AFF5-40F9-A023-EC41DAAABAE7}" presName="negativeSpace" presStyleCnt="0"/>
      <dgm:spPr/>
    </dgm:pt>
    <dgm:pt modelId="{61C3FAF9-7877-4026-9845-B8B151EEC98D}" type="pres">
      <dgm:prSet presAssocID="{F0870A6E-AFF5-40F9-A023-EC41DAAABAE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E56C619-43DB-4AAD-97AC-41B96EEA3E1C}" type="presOf" srcId="{6B884B01-A903-4CDD-9DDD-242821B17792}" destId="{943068E2-09B2-4DC4-B17C-5D60873D5259}" srcOrd="0" destOrd="0" presId="urn:microsoft.com/office/officeart/2005/8/layout/list1"/>
    <dgm:cxn modelId="{3E689C1A-61D1-43F3-8C2E-19084FB4C0D5}" srcId="{F0870A6E-AFF5-40F9-A023-EC41DAAABAE7}" destId="{F964EB76-79BE-403B-AE64-204D6532A8E9}" srcOrd="0" destOrd="0" parTransId="{A97F4491-04CC-4CFA-B491-73503B18E871}" sibTransId="{3754528B-F805-4A89-9A18-5BC442602676}"/>
    <dgm:cxn modelId="{80DEFB1B-022E-42DB-89C7-A8EF8567E869}" type="presOf" srcId="{F0870A6E-AFF5-40F9-A023-EC41DAAABAE7}" destId="{A27DBEFB-EF35-4EEA-9A78-C656803BCDA7}" srcOrd="0" destOrd="0" presId="urn:microsoft.com/office/officeart/2005/8/layout/list1"/>
    <dgm:cxn modelId="{541E4335-9FFC-4188-A811-1153BA941EB8}" type="presOf" srcId="{82C413D3-226C-4ED7-BD74-4DF4282E9453}" destId="{232749E8-630D-4C7B-A27E-FC18F0B4EF6C}" srcOrd="1" destOrd="0" presId="urn:microsoft.com/office/officeart/2005/8/layout/list1"/>
    <dgm:cxn modelId="{6D94F237-1FAF-42EC-805D-0D53E26804A0}" type="presOf" srcId="{28D16677-33D5-4A49-ADD4-4AFAD46CC3E2}" destId="{AA8A4032-9940-4982-8A99-5F6B90D14BD4}" srcOrd="0" destOrd="0" presId="urn:microsoft.com/office/officeart/2005/8/layout/list1"/>
    <dgm:cxn modelId="{FB735244-F682-4C0D-8CA6-46906E2ED099}" type="presOf" srcId="{82C413D3-226C-4ED7-BD74-4DF4282E9453}" destId="{1FA0DE76-A1DF-44C3-8B7A-0EF276DEFCC4}" srcOrd="0" destOrd="0" presId="urn:microsoft.com/office/officeart/2005/8/layout/list1"/>
    <dgm:cxn modelId="{21241474-F428-4135-B474-A3D8BED4242D}" srcId="{A0C67C06-03B5-40B1-9F09-BD4CAD7B8CE9}" destId="{82C413D3-226C-4ED7-BD74-4DF4282E9453}" srcOrd="1" destOrd="0" parTransId="{957E8558-671C-4AA0-8CB4-58105704C04F}" sibTransId="{5594F773-1166-4CCB-8BBE-DA5EB73AB05E}"/>
    <dgm:cxn modelId="{F49EE555-8628-485E-8A3B-86B9056288E6}" srcId="{FE05E89B-C0C3-492C-AC60-713DBBFA07E6}" destId="{28D16677-33D5-4A49-ADD4-4AFAD46CC3E2}" srcOrd="0" destOrd="0" parTransId="{30B8BC95-4836-4488-877A-1FF8B6241B35}" sibTransId="{5C603937-D77A-42EF-825D-863F3F3C793C}"/>
    <dgm:cxn modelId="{C95E3176-DB2F-4C50-93DC-7BC6B3BCD4A6}" type="presOf" srcId="{5917BAFF-584E-474A-AC93-D2347C36CFFE}" destId="{525173D3-B0CA-4587-A352-A3A438B20965}" srcOrd="0" destOrd="0" presId="urn:microsoft.com/office/officeart/2005/8/layout/list1"/>
    <dgm:cxn modelId="{5CD6A484-5A1F-4EE3-828C-1ACAF486137B}" type="presOf" srcId="{DA7BF005-31B8-490F-A927-BF579E20848F}" destId="{A64E95AE-BDBE-4814-B4DF-972C87B91965}" srcOrd="1" destOrd="0" presId="urn:microsoft.com/office/officeart/2005/8/layout/list1"/>
    <dgm:cxn modelId="{68B4E489-AC9C-4B01-B052-2A720607C51C}" type="presOf" srcId="{A0C67C06-03B5-40B1-9F09-BD4CAD7B8CE9}" destId="{3DEB8B3D-42C5-4866-911A-7F006F6A1A62}" srcOrd="0" destOrd="0" presId="urn:microsoft.com/office/officeart/2005/8/layout/list1"/>
    <dgm:cxn modelId="{6BBC19A3-C51F-4769-B6E8-4AF9505CFA9A}" srcId="{82C413D3-226C-4ED7-BD74-4DF4282E9453}" destId="{6B884B01-A903-4CDD-9DDD-242821B17792}" srcOrd="0" destOrd="0" parTransId="{F125D537-9C03-48F6-9544-F2FF372949F6}" sibTransId="{549D6FC1-E031-4757-A177-9E3CBF57BDF8}"/>
    <dgm:cxn modelId="{BF63BCA4-975E-4643-8F09-118251182813}" srcId="{DA7BF005-31B8-490F-A927-BF579E20848F}" destId="{5917BAFF-584E-474A-AC93-D2347C36CFFE}" srcOrd="0" destOrd="0" parTransId="{C2810A75-204C-4A7C-8BA3-3A035CF87488}" sibTransId="{0EE4654F-8867-4F4D-A7A7-96FC16EC26A4}"/>
    <dgm:cxn modelId="{A59D24AC-777C-4D90-A889-4FD6B743DFAD}" type="presOf" srcId="{F0870A6E-AFF5-40F9-A023-EC41DAAABAE7}" destId="{63C26B9B-834E-4F6B-83A7-9D5197656500}" srcOrd="1" destOrd="0" presId="urn:microsoft.com/office/officeart/2005/8/layout/list1"/>
    <dgm:cxn modelId="{855441D2-E8A0-4EBD-8293-1624D803B3E1}" type="presOf" srcId="{FE05E89B-C0C3-492C-AC60-713DBBFA07E6}" destId="{937F8DB3-0ED7-4278-8408-B07C5B5A118E}" srcOrd="0" destOrd="0" presId="urn:microsoft.com/office/officeart/2005/8/layout/list1"/>
    <dgm:cxn modelId="{E02C71D7-4E6D-4B78-935D-DE667F984DD3}" type="presOf" srcId="{FE05E89B-C0C3-492C-AC60-713DBBFA07E6}" destId="{AD9F85E1-A4E6-4834-85A8-D385B674E711}" srcOrd="1" destOrd="0" presId="urn:microsoft.com/office/officeart/2005/8/layout/list1"/>
    <dgm:cxn modelId="{96D6C9E5-24A4-48AB-996C-CE57A5844C7E}" type="presOf" srcId="{DA7BF005-31B8-490F-A927-BF579E20848F}" destId="{814CF061-BEFF-43FB-BE43-8C6E8A167D48}" srcOrd="0" destOrd="0" presId="urn:microsoft.com/office/officeart/2005/8/layout/list1"/>
    <dgm:cxn modelId="{4B9F7DE7-BF89-4CD3-B4D4-1F4968F24CD2}" type="presOf" srcId="{F964EB76-79BE-403B-AE64-204D6532A8E9}" destId="{61C3FAF9-7877-4026-9845-B8B151EEC98D}" srcOrd="0" destOrd="0" presId="urn:microsoft.com/office/officeart/2005/8/layout/list1"/>
    <dgm:cxn modelId="{B4517FF0-A4FE-472C-A6E6-45312EBA8A59}" srcId="{A0C67C06-03B5-40B1-9F09-BD4CAD7B8CE9}" destId="{FE05E89B-C0C3-492C-AC60-713DBBFA07E6}" srcOrd="2" destOrd="0" parTransId="{75DD1AF9-0F76-47DA-A293-491BC492E22B}" sibTransId="{ECC573AC-92D3-4BBB-B8FA-CE9B3F935AAD}"/>
    <dgm:cxn modelId="{8B7343F2-D5FD-448B-83E1-71A16AF3DD39}" srcId="{A0C67C06-03B5-40B1-9F09-BD4CAD7B8CE9}" destId="{F0870A6E-AFF5-40F9-A023-EC41DAAABAE7}" srcOrd="3" destOrd="0" parTransId="{8415A6CF-83AB-472D-B3E8-96E5FC033770}" sibTransId="{EC788C4D-9BF4-4DF6-A3F6-1E991B418761}"/>
    <dgm:cxn modelId="{2C84FBF7-5E29-4FB1-ABC5-BCD936702B97}" srcId="{A0C67C06-03B5-40B1-9F09-BD4CAD7B8CE9}" destId="{DA7BF005-31B8-490F-A927-BF579E20848F}" srcOrd="0" destOrd="0" parTransId="{ECE39195-8142-409A-B871-000F14773DC1}" sibTransId="{FCBE3605-4651-49F8-B741-6FE79CCADBDA}"/>
    <dgm:cxn modelId="{D91626A4-838E-4E4E-9061-12FEF20B3472}" type="presParOf" srcId="{3DEB8B3D-42C5-4866-911A-7F006F6A1A62}" destId="{DAF0FAAE-50F7-4D47-AF20-04B91BC02B21}" srcOrd="0" destOrd="0" presId="urn:microsoft.com/office/officeart/2005/8/layout/list1"/>
    <dgm:cxn modelId="{E936856C-29A5-4DD3-AC47-984F79F4D1AB}" type="presParOf" srcId="{DAF0FAAE-50F7-4D47-AF20-04B91BC02B21}" destId="{814CF061-BEFF-43FB-BE43-8C6E8A167D48}" srcOrd="0" destOrd="0" presId="urn:microsoft.com/office/officeart/2005/8/layout/list1"/>
    <dgm:cxn modelId="{5CE81B95-9677-4419-8E8D-5DACA6AD6274}" type="presParOf" srcId="{DAF0FAAE-50F7-4D47-AF20-04B91BC02B21}" destId="{A64E95AE-BDBE-4814-B4DF-972C87B91965}" srcOrd="1" destOrd="0" presId="urn:microsoft.com/office/officeart/2005/8/layout/list1"/>
    <dgm:cxn modelId="{C5E613F4-C90A-4B14-AFFD-B9B865D98D20}" type="presParOf" srcId="{3DEB8B3D-42C5-4866-911A-7F006F6A1A62}" destId="{A74640C3-BC66-4AD3-89EB-99DABF328162}" srcOrd="1" destOrd="0" presId="urn:microsoft.com/office/officeart/2005/8/layout/list1"/>
    <dgm:cxn modelId="{B1069624-2765-448B-9693-25E051AFBB59}" type="presParOf" srcId="{3DEB8B3D-42C5-4866-911A-7F006F6A1A62}" destId="{525173D3-B0CA-4587-A352-A3A438B20965}" srcOrd="2" destOrd="0" presId="urn:microsoft.com/office/officeart/2005/8/layout/list1"/>
    <dgm:cxn modelId="{CA216EDA-6617-459B-A65C-4B0E511CD3D4}" type="presParOf" srcId="{3DEB8B3D-42C5-4866-911A-7F006F6A1A62}" destId="{A537C0C1-B1FA-462D-B906-1B79218096AF}" srcOrd="3" destOrd="0" presId="urn:microsoft.com/office/officeart/2005/8/layout/list1"/>
    <dgm:cxn modelId="{15A5743B-29C1-4F9E-8380-A3D1CA0548B7}" type="presParOf" srcId="{3DEB8B3D-42C5-4866-911A-7F006F6A1A62}" destId="{C975A754-92E7-4CD1-9203-4FE899544360}" srcOrd="4" destOrd="0" presId="urn:microsoft.com/office/officeart/2005/8/layout/list1"/>
    <dgm:cxn modelId="{76904F72-F84F-47DD-B715-58B52E726E2B}" type="presParOf" srcId="{C975A754-92E7-4CD1-9203-4FE899544360}" destId="{1FA0DE76-A1DF-44C3-8B7A-0EF276DEFCC4}" srcOrd="0" destOrd="0" presId="urn:microsoft.com/office/officeart/2005/8/layout/list1"/>
    <dgm:cxn modelId="{D19C01F9-BB0C-472E-998C-917CF84C0494}" type="presParOf" srcId="{C975A754-92E7-4CD1-9203-4FE899544360}" destId="{232749E8-630D-4C7B-A27E-FC18F0B4EF6C}" srcOrd="1" destOrd="0" presId="urn:microsoft.com/office/officeart/2005/8/layout/list1"/>
    <dgm:cxn modelId="{10D41884-279F-44BB-9720-E7103660E804}" type="presParOf" srcId="{3DEB8B3D-42C5-4866-911A-7F006F6A1A62}" destId="{FC878375-E354-4E97-8101-3F13616F4B34}" srcOrd="5" destOrd="0" presId="urn:microsoft.com/office/officeart/2005/8/layout/list1"/>
    <dgm:cxn modelId="{C329ABCF-8D20-40E0-A2A3-217478582BAC}" type="presParOf" srcId="{3DEB8B3D-42C5-4866-911A-7F006F6A1A62}" destId="{943068E2-09B2-4DC4-B17C-5D60873D5259}" srcOrd="6" destOrd="0" presId="urn:microsoft.com/office/officeart/2005/8/layout/list1"/>
    <dgm:cxn modelId="{20431764-6AE5-4E0E-A7A2-51059996FA62}" type="presParOf" srcId="{3DEB8B3D-42C5-4866-911A-7F006F6A1A62}" destId="{0AC27F7C-6C8D-4620-8711-963D00358E6E}" srcOrd="7" destOrd="0" presId="urn:microsoft.com/office/officeart/2005/8/layout/list1"/>
    <dgm:cxn modelId="{2B93F0C1-6EBF-469A-B3F4-A9AB76A73A88}" type="presParOf" srcId="{3DEB8B3D-42C5-4866-911A-7F006F6A1A62}" destId="{2828EFC7-D099-41A4-8469-55ABE84E4760}" srcOrd="8" destOrd="0" presId="urn:microsoft.com/office/officeart/2005/8/layout/list1"/>
    <dgm:cxn modelId="{4B2FC0AF-AC97-4AFB-8B8F-2D16C3E95260}" type="presParOf" srcId="{2828EFC7-D099-41A4-8469-55ABE84E4760}" destId="{937F8DB3-0ED7-4278-8408-B07C5B5A118E}" srcOrd="0" destOrd="0" presId="urn:microsoft.com/office/officeart/2005/8/layout/list1"/>
    <dgm:cxn modelId="{DA66F183-831F-4ADF-B06C-0B4B9FD81FC8}" type="presParOf" srcId="{2828EFC7-D099-41A4-8469-55ABE84E4760}" destId="{AD9F85E1-A4E6-4834-85A8-D385B674E711}" srcOrd="1" destOrd="0" presId="urn:microsoft.com/office/officeart/2005/8/layout/list1"/>
    <dgm:cxn modelId="{17E8B2BD-EDF5-4296-BD0C-72FB55BEF8C6}" type="presParOf" srcId="{3DEB8B3D-42C5-4866-911A-7F006F6A1A62}" destId="{4FB28ACC-E7A3-425E-9032-E48670A4CC06}" srcOrd="9" destOrd="0" presId="urn:microsoft.com/office/officeart/2005/8/layout/list1"/>
    <dgm:cxn modelId="{84E88644-92B4-42BD-A6D1-E730C3CCE41F}" type="presParOf" srcId="{3DEB8B3D-42C5-4866-911A-7F006F6A1A62}" destId="{AA8A4032-9940-4982-8A99-5F6B90D14BD4}" srcOrd="10" destOrd="0" presId="urn:microsoft.com/office/officeart/2005/8/layout/list1"/>
    <dgm:cxn modelId="{21BD8092-7AB9-4E0D-A865-30089EE3B66D}" type="presParOf" srcId="{3DEB8B3D-42C5-4866-911A-7F006F6A1A62}" destId="{89EB3830-485F-4465-84E4-C87D2284719F}" srcOrd="11" destOrd="0" presId="urn:microsoft.com/office/officeart/2005/8/layout/list1"/>
    <dgm:cxn modelId="{1F59CEDC-3D5C-4EC2-A23E-1269E5AA660E}" type="presParOf" srcId="{3DEB8B3D-42C5-4866-911A-7F006F6A1A62}" destId="{CF88DDC6-7234-4BF1-B007-12C70DDED760}" srcOrd="12" destOrd="0" presId="urn:microsoft.com/office/officeart/2005/8/layout/list1"/>
    <dgm:cxn modelId="{FE9D4BE9-14DA-407B-8EB7-EEAA82883D05}" type="presParOf" srcId="{CF88DDC6-7234-4BF1-B007-12C70DDED760}" destId="{A27DBEFB-EF35-4EEA-9A78-C656803BCDA7}" srcOrd="0" destOrd="0" presId="urn:microsoft.com/office/officeart/2005/8/layout/list1"/>
    <dgm:cxn modelId="{84DD9BA5-9149-44A2-955A-E9C8DA292DBB}" type="presParOf" srcId="{CF88DDC6-7234-4BF1-B007-12C70DDED760}" destId="{63C26B9B-834E-4F6B-83A7-9D5197656500}" srcOrd="1" destOrd="0" presId="urn:microsoft.com/office/officeart/2005/8/layout/list1"/>
    <dgm:cxn modelId="{1724FA9D-B9DA-4FA8-BC0B-0B0EE6CC0D59}" type="presParOf" srcId="{3DEB8B3D-42C5-4866-911A-7F006F6A1A62}" destId="{EE91C12C-7369-44E8-8E48-766F32DB13B7}" srcOrd="13" destOrd="0" presId="urn:microsoft.com/office/officeart/2005/8/layout/list1"/>
    <dgm:cxn modelId="{5350C202-129B-496A-8588-BB54140921EC}" type="presParOf" srcId="{3DEB8B3D-42C5-4866-911A-7F006F6A1A62}" destId="{61C3FAF9-7877-4026-9845-B8B151EEC98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0C67C06-03B5-40B1-9F09-BD4CAD7B8CE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A7BF005-31B8-490F-A927-BF579E20848F}">
      <dgm:prSet phldrT="[Text]" custT="1"/>
      <dgm:spPr/>
      <dgm:t>
        <a:bodyPr/>
        <a:lstStyle/>
        <a:p>
          <a:r>
            <a:rPr lang="en-IN" sz="1400" dirty="0">
              <a:latin typeface="Raleway"/>
            </a:rPr>
            <a:t>Number(p,s): Number having precision </a:t>
          </a:r>
          <a:r>
            <a:rPr lang="en-IN" sz="1400" i="1" dirty="0">
              <a:latin typeface="Raleway"/>
            </a:rPr>
            <a:t>p</a:t>
          </a:r>
          <a:r>
            <a:rPr lang="en-IN" sz="1400" dirty="0">
              <a:latin typeface="Raleway"/>
            </a:rPr>
            <a:t> and scale </a:t>
          </a:r>
          <a:r>
            <a:rPr lang="en-IN" sz="1400" i="1" dirty="0">
              <a:latin typeface="Raleway"/>
            </a:rPr>
            <a:t>s</a:t>
          </a:r>
          <a:endParaRPr lang="en-IN" sz="1400" dirty="0">
            <a:latin typeface="Raleway"/>
          </a:endParaRPr>
        </a:p>
      </dgm:t>
    </dgm:pt>
    <dgm:pt modelId="{ECE39195-8142-409A-B871-000F14773DC1}" type="parTrans" cxnId="{2C84FBF7-5E29-4FB1-ABC5-BCD936702B9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CBE3605-4651-49F8-B741-6FE79CCADBDA}" type="sibTrans" cxnId="{2C84FBF7-5E29-4FB1-ABC5-BCD936702B9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D98BC728-05F6-4EA3-9F40-C149CFEA76D8}">
      <dgm:prSet custT="1"/>
      <dgm:spPr/>
      <dgm:t>
        <a:bodyPr/>
        <a:lstStyle/>
        <a:p>
          <a:r>
            <a:rPr lang="en-IN" sz="1200" i="0" dirty="0">
              <a:latin typeface="Raleway"/>
            </a:rPr>
            <a:t>Precision</a:t>
          </a:r>
          <a:r>
            <a:rPr lang="en-IN" sz="1200" i="1" dirty="0">
              <a:latin typeface="Raleway"/>
            </a:rPr>
            <a:t> p</a:t>
          </a:r>
          <a:r>
            <a:rPr lang="en-IN" sz="1200" dirty="0">
              <a:latin typeface="Raleway"/>
            </a:rPr>
            <a:t> can range from 1 to 38; scale </a:t>
          </a:r>
          <a:r>
            <a:rPr lang="en-IN" sz="1200" i="1" dirty="0">
              <a:latin typeface="Raleway"/>
            </a:rPr>
            <a:t>s</a:t>
          </a:r>
          <a:r>
            <a:rPr lang="en-IN" sz="1200" dirty="0">
              <a:latin typeface="Raleway"/>
            </a:rPr>
            <a:t> can range from </a:t>
          </a:r>
          <a:r>
            <a:rPr lang="en-IN" sz="1200" dirty="0">
              <a:latin typeface="Calibri" panose="020F0502020204030204" pitchFamily="34" charset="0"/>
              <a:cs typeface="Calibri" panose="020F0502020204030204" pitchFamily="34" charset="0"/>
            </a:rPr>
            <a:t>−</a:t>
          </a:r>
          <a:r>
            <a:rPr lang="en-IN" sz="1200" dirty="0">
              <a:latin typeface="Raleway"/>
            </a:rPr>
            <a:t>84 to 127.</a:t>
          </a:r>
        </a:p>
      </dgm:t>
    </dgm:pt>
    <dgm:pt modelId="{3F914D0A-CEAB-4EE8-AA9B-4B546D826ECF}" type="parTrans" cxnId="{D1859BDB-3F09-4F01-9DB0-A35D3C0F0C6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15B03206-15DD-45BE-A92F-2D078F82C8DE}" type="sibTrans" cxnId="{D1859BDB-3F09-4F01-9DB0-A35D3C0F0C6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FF112C9-F3B2-40D0-A741-9B88448DDE3E}">
      <dgm:prSet custT="1"/>
      <dgm:spPr/>
      <dgm:t>
        <a:bodyPr/>
        <a:lstStyle/>
        <a:p>
          <a:r>
            <a:rPr lang="en-IN" sz="1200" dirty="0">
              <a:latin typeface="Raleway"/>
            </a:rPr>
            <a:t>Both precision and scale are in decimal digits.</a:t>
          </a:r>
        </a:p>
      </dgm:t>
    </dgm:pt>
    <dgm:pt modelId="{E955E140-ED10-41F2-93D7-38F746400923}" type="parTrans" cxnId="{B51A5290-60DC-496E-BD5C-F5C26FDCD11E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B55D033-227F-4228-B81C-D1E7FC4C9A42}" type="sibTrans" cxnId="{B51A5290-60DC-496E-BD5C-F5C26FDCD11E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9CE85EB6-AD29-4999-ADE7-E882DDF5B998}">
      <dgm:prSet custT="1"/>
      <dgm:spPr/>
      <dgm:t>
        <a:bodyPr/>
        <a:lstStyle/>
        <a:p>
          <a:r>
            <a:rPr lang="en-IN" sz="1200" dirty="0">
              <a:latin typeface="Raleway"/>
            </a:rPr>
            <a:t>A NUMBER value requires from 1 to 22 bytes.</a:t>
          </a:r>
        </a:p>
      </dgm:t>
    </dgm:pt>
    <dgm:pt modelId="{8ECB8370-6129-441D-83E3-CED934CC1726}" type="parTrans" cxnId="{5A069FB9-66F9-465C-B1CF-B3D8F36E97D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D6B01CC7-140C-4C0D-AB32-410C9F5EE438}" type="sibTrans" cxnId="{5A069FB9-66F9-465C-B1CF-B3D8F36E97D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C4EA81A-A876-4C22-BF2F-00F18BD05F7E}">
      <dgm:prSet custT="1"/>
      <dgm:spPr/>
      <dgm:t>
        <a:bodyPr/>
        <a:lstStyle/>
        <a:p>
          <a:r>
            <a:rPr lang="en-IN" sz="1400" dirty="0">
              <a:latin typeface="Raleway"/>
            </a:rPr>
            <a:t>FLOAT [(p)]	</a:t>
          </a:r>
        </a:p>
      </dgm:t>
    </dgm:pt>
    <dgm:pt modelId="{212A0B70-0A47-4332-91DC-A0B3343D9F53}" type="parTrans" cxnId="{72CAD7AA-B6A9-4B7D-BEF8-EE7C84C7854E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87DE2E10-7A4F-4819-A216-2F1181DBD28F}" type="sibTrans" cxnId="{72CAD7AA-B6A9-4B7D-BEF8-EE7C84C7854E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A98568DD-3A6B-4264-A20F-670A03C8F907}">
      <dgm:prSet custT="1"/>
      <dgm:spPr/>
      <dgm:t>
        <a:bodyPr/>
        <a:lstStyle/>
        <a:p>
          <a:r>
            <a:rPr lang="en-IN" sz="1200" dirty="0">
              <a:latin typeface="Raleway"/>
            </a:rPr>
            <a:t>Precision </a:t>
          </a:r>
          <a:r>
            <a:rPr lang="en-IN" sz="1200" i="1" dirty="0">
              <a:latin typeface="Raleway"/>
            </a:rPr>
            <a:t>p </a:t>
          </a:r>
          <a:r>
            <a:rPr lang="en-IN" sz="1200" dirty="0">
              <a:latin typeface="Raleway"/>
            </a:rPr>
            <a:t>can range from 1 to 126 binary digits.</a:t>
          </a:r>
        </a:p>
      </dgm:t>
    </dgm:pt>
    <dgm:pt modelId="{1A1AC5F7-717D-41BC-A506-C6FF5ABCD5F2}" type="parTrans" cxnId="{0A9FCAC8-1953-493D-9466-68CE1B06CD28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4FC27B81-9A25-4C05-A0A9-5CAD2DB3F35C}" type="sibTrans" cxnId="{0A9FCAC8-1953-493D-9466-68CE1B06CD28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8163E9E-C421-462C-997E-C0B1B512C4AA}">
      <dgm:prSet custT="1"/>
      <dgm:spPr/>
      <dgm:t>
        <a:bodyPr/>
        <a:lstStyle/>
        <a:p>
          <a:r>
            <a:rPr lang="en-IN" sz="1200" dirty="0">
              <a:latin typeface="Raleway"/>
            </a:rPr>
            <a:t>A FLOAT value requires from 1 to 22 bytes.</a:t>
          </a:r>
        </a:p>
      </dgm:t>
    </dgm:pt>
    <dgm:pt modelId="{F116E63D-6149-4DBC-9CEA-15D82D9DF514}" type="parTrans" cxnId="{B019D58E-66CD-4D50-BDE9-29BDA0387C5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B539F1E-4152-4ED2-B24B-691AC77DE0B6}" type="sibTrans" cxnId="{B019D58E-66CD-4D50-BDE9-29BDA0387C5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4F9D13B2-A710-44AF-AAD7-6F2DD78B6925}">
      <dgm:prSet custT="1"/>
      <dgm:spPr/>
      <dgm:t>
        <a:bodyPr/>
        <a:lstStyle/>
        <a:p>
          <a:r>
            <a:rPr lang="en-IN" sz="1200" dirty="0">
              <a:latin typeface="Raleway"/>
            </a:rPr>
            <a:t>A FLOAT value is represented internally as NUMBER.</a:t>
          </a:r>
        </a:p>
      </dgm:t>
    </dgm:pt>
    <dgm:pt modelId="{4004B77C-2B43-4EDC-B861-0CF64BB33188}" type="parTrans" cxnId="{00D00DC8-6015-4548-9C50-73905CDBA52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7E2A6AEF-79C3-4001-A845-44898C035A95}" type="sibTrans" cxnId="{00D00DC8-6015-4548-9C50-73905CDBA52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DEB8B3D-42C5-4866-911A-7F006F6A1A62}" type="pres">
      <dgm:prSet presAssocID="{A0C67C06-03B5-40B1-9F09-BD4CAD7B8CE9}" presName="linear" presStyleCnt="0">
        <dgm:presLayoutVars>
          <dgm:dir/>
          <dgm:animLvl val="lvl"/>
          <dgm:resizeHandles val="exact"/>
        </dgm:presLayoutVars>
      </dgm:prSet>
      <dgm:spPr/>
    </dgm:pt>
    <dgm:pt modelId="{DAF0FAAE-50F7-4D47-AF20-04B91BC02B21}" type="pres">
      <dgm:prSet presAssocID="{DA7BF005-31B8-490F-A927-BF579E20848F}" presName="parentLin" presStyleCnt="0"/>
      <dgm:spPr/>
    </dgm:pt>
    <dgm:pt modelId="{814CF061-BEFF-43FB-BE43-8C6E8A167D48}" type="pres">
      <dgm:prSet presAssocID="{DA7BF005-31B8-490F-A927-BF579E20848F}" presName="parentLeftMargin" presStyleLbl="node1" presStyleIdx="0" presStyleCnt="2"/>
      <dgm:spPr/>
    </dgm:pt>
    <dgm:pt modelId="{A64E95AE-BDBE-4814-B4DF-972C87B91965}" type="pres">
      <dgm:prSet presAssocID="{DA7BF005-31B8-490F-A927-BF579E2084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4640C3-BC66-4AD3-89EB-99DABF328162}" type="pres">
      <dgm:prSet presAssocID="{DA7BF005-31B8-490F-A927-BF579E20848F}" presName="negativeSpace" presStyleCnt="0"/>
      <dgm:spPr/>
    </dgm:pt>
    <dgm:pt modelId="{525173D3-B0CA-4587-A352-A3A438B20965}" type="pres">
      <dgm:prSet presAssocID="{DA7BF005-31B8-490F-A927-BF579E20848F}" presName="childText" presStyleLbl="conFgAcc1" presStyleIdx="0" presStyleCnt="2">
        <dgm:presLayoutVars>
          <dgm:bulletEnabled val="1"/>
        </dgm:presLayoutVars>
      </dgm:prSet>
      <dgm:spPr/>
    </dgm:pt>
    <dgm:pt modelId="{A537C0C1-B1FA-462D-B906-1B79218096AF}" type="pres">
      <dgm:prSet presAssocID="{FCBE3605-4651-49F8-B741-6FE79CCADBDA}" presName="spaceBetweenRectangles" presStyleCnt="0"/>
      <dgm:spPr/>
    </dgm:pt>
    <dgm:pt modelId="{5A4BAC55-63B7-4756-B8D5-549AD3E64E88}" type="pres">
      <dgm:prSet presAssocID="{5C4EA81A-A876-4C22-BF2F-00F18BD05F7E}" presName="parentLin" presStyleCnt="0"/>
      <dgm:spPr/>
    </dgm:pt>
    <dgm:pt modelId="{6DADBA56-5E01-4B29-A889-AFCE6A789E65}" type="pres">
      <dgm:prSet presAssocID="{5C4EA81A-A876-4C22-BF2F-00F18BD05F7E}" presName="parentLeftMargin" presStyleLbl="node1" presStyleIdx="0" presStyleCnt="2"/>
      <dgm:spPr/>
    </dgm:pt>
    <dgm:pt modelId="{73027D19-8B06-4FD9-9D76-3CF183B18819}" type="pres">
      <dgm:prSet presAssocID="{5C4EA81A-A876-4C22-BF2F-00F18BD05F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F6F14F-FE84-4006-88F1-A0AC44BA7AB6}" type="pres">
      <dgm:prSet presAssocID="{5C4EA81A-A876-4C22-BF2F-00F18BD05F7E}" presName="negativeSpace" presStyleCnt="0"/>
      <dgm:spPr/>
    </dgm:pt>
    <dgm:pt modelId="{E3BAC2F7-054F-47FC-A1EB-05BC158E110B}" type="pres">
      <dgm:prSet presAssocID="{5C4EA81A-A876-4C22-BF2F-00F18BD05F7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957AA19-FED7-4A5F-A4DE-B2453E0CB214}" type="presOf" srcId="{5C4EA81A-A876-4C22-BF2F-00F18BD05F7E}" destId="{73027D19-8B06-4FD9-9D76-3CF183B18819}" srcOrd="1" destOrd="0" presId="urn:microsoft.com/office/officeart/2005/8/layout/list1"/>
    <dgm:cxn modelId="{7903BD23-851C-4BB4-AFFD-D2699420F5E7}" type="presOf" srcId="{3FF112C9-F3B2-40D0-A741-9B88448DDE3E}" destId="{525173D3-B0CA-4587-A352-A3A438B20965}" srcOrd="0" destOrd="1" presId="urn:microsoft.com/office/officeart/2005/8/layout/list1"/>
    <dgm:cxn modelId="{817F9334-63E5-42B7-B1D6-79642DA226BB}" type="presOf" srcId="{A98568DD-3A6B-4264-A20F-670A03C8F907}" destId="{E3BAC2F7-054F-47FC-A1EB-05BC158E110B}" srcOrd="0" destOrd="1" presId="urn:microsoft.com/office/officeart/2005/8/layout/list1"/>
    <dgm:cxn modelId="{CAED0551-71E2-4027-91E1-0001F62304C2}" type="presOf" srcId="{4F9D13B2-A710-44AF-AAD7-6F2DD78B6925}" destId="{E3BAC2F7-054F-47FC-A1EB-05BC158E110B}" srcOrd="0" destOrd="0" presId="urn:microsoft.com/office/officeart/2005/8/layout/list1"/>
    <dgm:cxn modelId="{F38F2253-9E1E-4811-8347-3E2409F3A963}" type="presOf" srcId="{C8163E9E-C421-462C-997E-C0B1B512C4AA}" destId="{E3BAC2F7-054F-47FC-A1EB-05BC158E110B}" srcOrd="0" destOrd="2" presId="urn:microsoft.com/office/officeart/2005/8/layout/list1"/>
    <dgm:cxn modelId="{DC9BA35A-D44C-41BE-AEBB-522252F13BFF}" type="presOf" srcId="{5C4EA81A-A876-4C22-BF2F-00F18BD05F7E}" destId="{6DADBA56-5E01-4B29-A889-AFCE6A789E65}" srcOrd="0" destOrd="0" presId="urn:microsoft.com/office/officeart/2005/8/layout/list1"/>
    <dgm:cxn modelId="{5CD6A484-5A1F-4EE3-828C-1ACAF486137B}" type="presOf" srcId="{DA7BF005-31B8-490F-A927-BF579E20848F}" destId="{A64E95AE-BDBE-4814-B4DF-972C87B91965}" srcOrd="1" destOrd="0" presId="urn:microsoft.com/office/officeart/2005/8/layout/list1"/>
    <dgm:cxn modelId="{68B4E489-AC9C-4B01-B052-2A720607C51C}" type="presOf" srcId="{A0C67C06-03B5-40B1-9F09-BD4CAD7B8CE9}" destId="{3DEB8B3D-42C5-4866-911A-7F006F6A1A62}" srcOrd="0" destOrd="0" presId="urn:microsoft.com/office/officeart/2005/8/layout/list1"/>
    <dgm:cxn modelId="{B019D58E-66CD-4D50-BDE9-29BDA0387C52}" srcId="{5C4EA81A-A876-4C22-BF2F-00F18BD05F7E}" destId="{C8163E9E-C421-462C-997E-C0B1B512C4AA}" srcOrd="2" destOrd="0" parTransId="{F116E63D-6149-4DBC-9CEA-15D82D9DF514}" sibTransId="{FB539F1E-4152-4ED2-B24B-691AC77DE0B6}"/>
    <dgm:cxn modelId="{B51A5290-60DC-496E-BD5C-F5C26FDCD11E}" srcId="{DA7BF005-31B8-490F-A927-BF579E20848F}" destId="{3FF112C9-F3B2-40D0-A741-9B88448DDE3E}" srcOrd="1" destOrd="0" parTransId="{E955E140-ED10-41F2-93D7-38F746400923}" sibTransId="{CB55D033-227F-4228-B81C-D1E7FC4C9A42}"/>
    <dgm:cxn modelId="{76EC83AA-889E-4A48-AE87-BABB8CC576E1}" type="presOf" srcId="{9CE85EB6-AD29-4999-ADE7-E882DDF5B998}" destId="{525173D3-B0CA-4587-A352-A3A438B20965}" srcOrd="0" destOrd="2" presId="urn:microsoft.com/office/officeart/2005/8/layout/list1"/>
    <dgm:cxn modelId="{72CAD7AA-B6A9-4B7D-BEF8-EE7C84C7854E}" srcId="{A0C67C06-03B5-40B1-9F09-BD4CAD7B8CE9}" destId="{5C4EA81A-A876-4C22-BF2F-00F18BD05F7E}" srcOrd="1" destOrd="0" parTransId="{212A0B70-0A47-4332-91DC-A0B3343D9F53}" sibTransId="{87DE2E10-7A4F-4819-A216-2F1181DBD28F}"/>
    <dgm:cxn modelId="{5A069FB9-66F9-465C-B1CF-B3D8F36E97D5}" srcId="{DA7BF005-31B8-490F-A927-BF579E20848F}" destId="{9CE85EB6-AD29-4999-ADE7-E882DDF5B998}" srcOrd="2" destOrd="0" parTransId="{8ECB8370-6129-441D-83E3-CED934CC1726}" sibTransId="{D6B01CC7-140C-4C0D-AB32-410C9F5EE438}"/>
    <dgm:cxn modelId="{00D00DC8-6015-4548-9C50-73905CDBA52A}" srcId="{5C4EA81A-A876-4C22-BF2F-00F18BD05F7E}" destId="{4F9D13B2-A710-44AF-AAD7-6F2DD78B6925}" srcOrd="0" destOrd="0" parTransId="{4004B77C-2B43-4EDC-B861-0CF64BB33188}" sibTransId="{7E2A6AEF-79C3-4001-A845-44898C035A95}"/>
    <dgm:cxn modelId="{0A9FCAC8-1953-493D-9466-68CE1B06CD28}" srcId="{5C4EA81A-A876-4C22-BF2F-00F18BD05F7E}" destId="{A98568DD-3A6B-4264-A20F-670A03C8F907}" srcOrd="1" destOrd="0" parTransId="{1A1AC5F7-717D-41BC-A506-C6FF5ABCD5F2}" sibTransId="{4FC27B81-9A25-4C05-A0A9-5CAD2DB3F35C}"/>
    <dgm:cxn modelId="{52FF23D4-DBD6-40FD-B591-839465BD4F80}" type="presOf" srcId="{D98BC728-05F6-4EA3-9F40-C149CFEA76D8}" destId="{525173D3-B0CA-4587-A352-A3A438B20965}" srcOrd="0" destOrd="0" presId="urn:microsoft.com/office/officeart/2005/8/layout/list1"/>
    <dgm:cxn modelId="{D1859BDB-3F09-4F01-9DB0-A35D3C0F0C66}" srcId="{DA7BF005-31B8-490F-A927-BF579E20848F}" destId="{D98BC728-05F6-4EA3-9F40-C149CFEA76D8}" srcOrd="0" destOrd="0" parTransId="{3F914D0A-CEAB-4EE8-AA9B-4B546D826ECF}" sibTransId="{15B03206-15DD-45BE-A92F-2D078F82C8DE}"/>
    <dgm:cxn modelId="{96D6C9E5-24A4-48AB-996C-CE57A5844C7E}" type="presOf" srcId="{DA7BF005-31B8-490F-A927-BF579E20848F}" destId="{814CF061-BEFF-43FB-BE43-8C6E8A167D48}" srcOrd="0" destOrd="0" presId="urn:microsoft.com/office/officeart/2005/8/layout/list1"/>
    <dgm:cxn modelId="{2C84FBF7-5E29-4FB1-ABC5-BCD936702B97}" srcId="{A0C67C06-03B5-40B1-9F09-BD4CAD7B8CE9}" destId="{DA7BF005-31B8-490F-A927-BF579E20848F}" srcOrd="0" destOrd="0" parTransId="{ECE39195-8142-409A-B871-000F14773DC1}" sibTransId="{FCBE3605-4651-49F8-B741-6FE79CCADBDA}"/>
    <dgm:cxn modelId="{D91626A4-838E-4E4E-9061-12FEF20B3472}" type="presParOf" srcId="{3DEB8B3D-42C5-4866-911A-7F006F6A1A62}" destId="{DAF0FAAE-50F7-4D47-AF20-04B91BC02B21}" srcOrd="0" destOrd="0" presId="urn:microsoft.com/office/officeart/2005/8/layout/list1"/>
    <dgm:cxn modelId="{E936856C-29A5-4DD3-AC47-984F79F4D1AB}" type="presParOf" srcId="{DAF0FAAE-50F7-4D47-AF20-04B91BC02B21}" destId="{814CF061-BEFF-43FB-BE43-8C6E8A167D48}" srcOrd="0" destOrd="0" presId="urn:microsoft.com/office/officeart/2005/8/layout/list1"/>
    <dgm:cxn modelId="{5CE81B95-9677-4419-8E8D-5DACA6AD6274}" type="presParOf" srcId="{DAF0FAAE-50F7-4D47-AF20-04B91BC02B21}" destId="{A64E95AE-BDBE-4814-B4DF-972C87B91965}" srcOrd="1" destOrd="0" presId="urn:microsoft.com/office/officeart/2005/8/layout/list1"/>
    <dgm:cxn modelId="{C5E613F4-C90A-4B14-AFFD-B9B865D98D20}" type="presParOf" srcId="{3DEB8B3D-42C5-4866-911A-7F006F6A1A62}" destId="{A74640C3-BC66-4AD3-89EB-99DABF328162}" srcOrd="1" destOrd="0" presId="urn:microsoft.com/office/officeart/2005/8/layout/list1"/>
    <dgm:cxn modelId="{B1069624-2765-448B-9693-25E051AFBB59}" type="presParOf" srcId="{3DEB8B3D-42C5-4866-911A-7F006F6A1A62}" destId="{525173D3-B0CA-4587-A352-A3A438B20965}" srcOrd="2" destOrd="0" presId="urn:microsoft.com/office/officeart/2005/8/layout/list1"/>
    <dgm:cxn modelId="{CA216EDA-6617-459B-A65C-4B0E511CD3D4}" type="presParOf" srcId="{3DEB8B3D-42C5-4866-911A-7F006F6A1A62}" destId="{A537C0C1-B1FA-462D-B906-1B79218096AF}" srcOrd="3" destOrd="0" presId="urn:microsoft.com/office/officeart/2005/8/layout/list1"/>
    <dgm:cxn modelId="{B4776F04-AE30-408B-A8EA-7A0AB25135C7}" type="presParOf" srcId="{3DEB8B3D-42C5-4866-911A-7F006F6A1A62}" destId="{5A4BAC55-63B7-4756-B8D5-549AD3E64E88}" srcOrd="4" destOrd="0" presId="urn:microsoft.com/office/officeart/2005/8/layout/list1"/>
    <dgm:cxn modelId="{ADB45F01-6B18-48A1-8922-0EDE517483FC}" type="presParOf" srcId="{5A4BAC55-63B7-4756-B8D5-549AD3E64E88}" destId="{6DADBA56-5E01-4B29-A889-AFCE6A789E65}" srcOrd="0" destOrd="0" presId="urn:microsoft.com/office/officeart/2005/8/layout/list1"/>
    <dgm:cxn modelId="{C1C33ABD-2BA6-43EC-90AD-D59310156CFD}" type="presParOf" srcId="{5A4BAC55-63B7-4756-B8D5-549AD3E64E88}" destId="{73027D19-8B06-4FD9-9D76-3CF183B18819}" srcOrd="1" destOrd="0" presId="urn:microsoft.com/office/officeart/2005/8/layout/list1"/>
    <dgm:cxn modelId="{8FDE46F9-D325-428D-A68E-E686172A1F91}" type="presParOf" srcId="{3DEB8B3D-42C5-4866-911A-7F006F6A1A62}" destId="{E6F6F14F-FE84-4006-88F1-A0AC44BA7AB6}" srcOrd="5" destOrd="0" presId="urn:microsoft.com/office/officeart/2005/8/layout/list1"/>
    <dgm:cxn modelId="{F8BC5C06-FB86-4DDC-A384-8892765E38D1}" type="presParOf" srcId="{3DEB8B3D-42C5-4866-911A-7F006F6A1A62}" destId="{E3BAC2F7-054F-47FC-A1EB-05BC158E110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EC04AD3-349C-457B-AC76-D58AEB81995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A3B28C8-F641-4845-ADD6-E66B3FBEE160}">
      <dgm:prSet phldrT="[Text]" custT="1"/>
      <dgm:spPr/>
      <dgm:t>
        <a:bodyPr/>
        <a:lstStyle/>
        <a:p>
          <a:pPr>
            <a:buSzPct val="95000"/>
            <a:buFont typeface="Arial"/>
            <a:buChar char="•"/>
          </a:pPr>
          <a:r>
            <a:rPr lang="en-IN" sz="1600" spc="-100" dirty="0">
              <a:latin typeface="Raleway"/>
              <a:cs typeface="Trebuchet MS"/>
            </a:rPr>
            <a:t>LONG</a:t>
          </a:r>
          <a:endParaRPr lang="en-IN" sz="1600" dirty="0">
            <a:latin typeface="Raleway"/>
          </a:endParaRPr>
        </a:p>
      </dgm:t>
    </dgm:pt>
    <dgm:pt modelId="{C0E024CD-1A2B-4EBA-8C36-2F2A4D8924BE}" type="parTrans" cxnId="{FEDA696C-ABC7-4267-8769-D19DD527E557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6034CBCD-8860-49F4-BFCC-819EB654ACE5}" type="sibTrans" cxnId="{FEDA696C-ABC7-4267-8769-D19DD527E557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07D87041-641F-4C48-B790-E5432D93C892}">
      <dgm:prSet custT="1"/>
      <dgm:spPr/>
      <dgm:t>
        <a:bodyPr/>
        <a:lstStyle/>
        <a:p>
          <a:r>
            <a:rPr lang="en-IN" sz="1600" spc="-50" dirty="0">
              <a:latin typeface="Raleway"/>
              <a:cs typeface="Trebuchet MS"/>
            </a:rPr>
            <a:t>RAW</a:t>
          </a:r>
          <a:endParaRPr lang="en-IN" sz="1600" dirty="0">
            <a:latin typeface="Raleway"/>
            <a:cs typeface="Trebuchet MS"/>
          </a:endParaRPr>
        </a:p>
      </dgm:t>
    </dgm:pt>
    <dgm:pt modelId="{37D1419A-3C5C-4C73-ABD5-8B5E9EB4FDEF}" type="parTrans" cxnId="{BA823994-EB26-4BDC-9774-15BDE76529A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A52D07A9-E65B-4352-888F-22C1CC3150AB}" type="sibTrans" cxnId="{BA823994-EB26-4BDC-9774-15BDE76529A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AA59DA4B-CD78-4208-9269-6197C42AA55D}">
      <dgm:prSet custT="1"/>
      <dgm:spPr/>
      <dgm:t>
        <a:bodyPr/>
        <a:lstStyle/>
        <a:p>
          <a:r>
            <a:rPr lang="en-IN" sz="1600" spc="-70" dirty="0">
              <a:latin typeface="Raleway"/>
              <a:cs typeface="Trebuchet MS"/>
            </a:rPr>
            <a:t>LONG</a:t>
          </a:r>
          <a:r>
            <a:rPr lang="en-IN" sz="1600" spc="-165" dirty="0">
              <a:latin typeface="Raleway"/>
              <a:cs typeface="Trebuchet MS"/>
            </a:rPr>
            <a:t> </a:t>
          </a:r>
          <a:r>
            <a:rPr lang="en-IN" sz="1600" spc="-55" dirty="0">
              <a:latin typeface="Raleway"/>
              <a:cs typeface="Trebuchet MS"/>
            </a:rPr>
            <a:t>RAW</a:t>
          </a:r>
          <a:endParaRPr lang="en-IN" sz="1600" dirty="0">
            <a:latin typeface="Raleway"/>
            <a:cs typeface="Trebuchet MS"/>
          </a:endParaRPr>
        </a:p>
      </dgm:t>
    </dgm:pt>
    <dgm:pt modelId="{24152C6B-83C2-4B96-A525-27FBA1DF3134}" type="parTrans" cxnId="{AD14DDA1-F932-4293-9762-2052523F5E1E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8BFBD886-2AFB-4A49-9CF1-049FAE150491}" type="sibTrans" cxnId="{AD14DDA1-F932-4293-9762-2052523F5E1E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9C40E013-5714-4EE2-9D85-1FFB6D29FB96}">
      <dgm:prSet phldrT="[Text]" custT="1"/>
      <dgm:spPr/>
      <dgm:t>
        <a:bodyPr/>
        <a:lstStyle/>
        <a:p>
          <a:pPr>
            <a:buSzPct val="95000"/>
            <a:buFont typeface="Arial"/>
            <a:buChar char="•"/>
          </a:pPr>
          <a:r>
            <a:rPr lang="en-IN" sz="1600" spc="-100" dirty="0">
              <a:latin typeface="Raleway"/>
              <a:cs typeface="Trebuchet MS"/>
            </a:rPr>
            <a:t>Similar</a:t>
          </a:r>
          <a:r>
            <a:rPr lang="en-IN" sz="1600" spc="-145" dirty="0">
              <a:latin typeface="Raleway"/>
              <a:cs typeface="Trebuchet MS"/>
            </a:rPr>
            <a:t> </a:t>
          </a:r>
          <a:r>
            <a:rPr lang="en-IN" sz="1600" spc="-75" dirty="0">
              <a:latin typeface="Raleway"/>
              <a:cs typeface="Trebuchet MS"/>
            </a:rPr>
            <a:t>to</a:t>
          </a:r>
          <a:r>
            <a:rPr lang="en-IN" sz="1600" spc="-155" dirty="0">
              <a:latin typeface="Raleway"/>
              <a:cs typeface="Trebuchet MS"/>
            </a:rPr>
            <a:t> </a:t>
          </a:r>
          <a:r>
            <a:rPr lang="en-IN" sz="1600" spc="-85" dirty="0">
              <a:latin typeface="Raleway"/>
              <a:cs typeface="Trebuchet MS"/>
            </a:rPr>
            <a:t>VARCHAR2</a:t>
          </a:r>
          <a:r>
            <a:rPr lang="en-IN" sz="1600" spc="-145" dirty="0">
              <a:latin typeface="Raleway"/>
              <a:cs typeface="Trebuchet MS"/>
            </a:rPr>
            <a:t> </a:t>
          </a:r>
          <a:r>
            <a:rPr lang="en-IN" sz="1600" spc="-100" dirty="0">
              <a:latin typeface="Raleway"/>
              <a:cs typeface="Trebuchet MS"/>
            </a:rPr>
            <a:t>data</a:t>
          </a:r>
          <a:r>
            <a:rPr lang="en-IN" sz="1600" spc="-150" dirty="0">
              <a:latin typeface="Raleway"/>
              <a:cs typeface="Trebuchet MS"/>
            </a:rPr>
            <a:t> </a:t>
          </a:r>
          <a:r>
            <a:rPr lang="en-IN" sz="1600" spc="-120" dirty="0">
              <a:latin typeface="Raleway"/>
              <a:cs typeface="Trebuchet MS"/>
            </a:rPr>
            <a:t>type.</a:t>
          </a:r>
          <a:r>
            <a:rPr lang="en-IN" sz="1600" spc="-150" dirty="0">
              <a:latin typeface="Raleway"/>
              <a:cs typeface="Trebuchet MS"/>
            </a:rPr>
            <a:t> The m</a:t>
          </a:r>
          <a:r>
            <a:rPr lang="en-IN" sz="1600" spc="-35" dirty="0">
              <a:latin typeface="Raleway"/>
              <a:cs typeface="Trebuchet MS"/>
            </a:rPr>
            <a:t>aximum</a:t>
          </a:r>
          <a:r>
            <a:rPr lang="en-IN" sz="1600" spc="-145" dirty="0">
              <a:latin typeface="Raleway"/>
              <a:cs typeface="Trebuchet MS"/>
            </a:rPr>
            <a:t> </a:t>
          </a:r>
          <a:r>
            <a:rPr lang="en-IN" sz="1600" spc="-105" dirty="0">
              <a:latin typeface="Raleway"/>
              <a:cs typeface="Trebuchet MS"/>
            </a:rPr>
            <a:t>size is</a:t>
          </a:r>
          <a:r>
            <a:rPr lang="en-IN" sz="1600" spc="-145" dirty="0">
              <a:latin typeface="Raleway"/>
              <a:cs typeface="Trebuchet MS"/>
            </a:rPr>
            <a:t> </a:t>
          </a:r>
          <a:r>
            <a:rPr lang="en-IN" sz="1600" spc="-40" dirty="0">
              <a:latin typeface="Raleway"/>
              <a:cs typeface="Trebuchet MS"/>
            </a:rPr>
            <a:t>2</a:t>
          </a:r>
          <a:r>
            <a:rPr lang="en-IN" sz="1600" spc="-150" dirty="0">
              <a:latin typeface="Raleway"/>
              <a:cs typeface="Trebuchet MS"/>
            </a:rPr>
            <a:t> </a:t>
          </a:r>
          <a:r>
            <a:rPr lang="en-IN" sz="1600" spc="-125" dirty="0">
              <a:latin typeface="Raleway"/>
              <a:cs typeface="Trebuchet MS"/>
            </a:rPr>
            <a:t>GB.</a:t>
          </a:r>
          <a:endParaRPr lang="en-IN" sz="1600" dirty="0">
            <a:latin typeface="Raleway"/>
          </a:endParaRPr>
        </a:p>
      </dgm:t>
    </dgm:pt>
    <dgm:pt modelId="{19624CCC-3EC5-40BB-8B7E-563144C00E39}" type="parTrans" cxnId="{0CC68115-FB47-43AB-8AAC-0B80AEF02EB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07691005-9B1A-46A0-B714-2C177BE29333}" type="sibTrans" cxnId="{0CC68115-FB47-43AB-8AAC-0B80AEF02EB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8545D915-8857-4E26-9F85-2C83CB2BA6C3}">
      <dgm:prSet custT="1"/>
      <dgm:spPr/>
      <dgm:t>
        <a:bodyPr/>
        <a:lstStyle/>
        <a:p>
          <a:r>
            <a:rPr lang="en-IN" sz="1600" spc="-75" dirty="0">
              <a:latin typeface="Raleway"/>
              <a:cs typeface="Trebuchet MS"/>
            </a:rPr>
            <a:t>Stores</a:t>
          </a:r>
          <a:r>
            <a:rPr lang="en-IN" sz="1600" spc="-145" dirty="0">
              <a:latin typeface="Raleway"/>
              <a:cs typeface="Trebuchet MS"/>
            </a:rPr>
            <a:t> i</a:t>
          </a:r>
          <a:r>
            <a:rPr lang="en-IN" sz="1600" spc="-95" dirty="0">
              <a:latin typeface="Raleway"/>
              <a:cs typeface="Trebuchet MS"/>
            </a:rPr>
            <a:t>mages,</a:t>
          </a:r>
          <a:r>
            <a:rPr lang="en-IN" sz="1600" spc="-145" dirty="0">
              <a:latin typeface="Raleway"/>
              <a:cs typeface="Trebuchet MS"/>
            </a:rPr>
            <a:t> </a:t>
          </a:r>
          <a:r>
            <a:rPr lang="en-IN" sz="1600" spc="-85" dirty="0">
              <a:latin typeface="Raleway"/>
              <a:cs typeface="Trebuchet MS"/>
            </a:rPr>
            <a:t>logos,</a:t>
          </a:r>
          <a:r>
            <a:rPr lang="en-IN" sz="1600" spc="-150" dirty="0">
              <a:latin typeface="Raleway"/>
              <a:cs typeface="Trebuchet MS"/>
            </a:rPr>
            <a:t> </a:t>
          </a:r>
          <a:r>
            <a:rPr lang="en-IN" sz="1600" spc="-105" dirty="0">
              <a:latin typeface="Raleway"/>
              <a:cs typeface="Trebuchet MS"/>
            </a:rPr>
            <a:t>digital</a:t>
          </a:r>
          <a:r>
            <a:rPr lang="en-IN" sz="1600" spc="-155" dirty="0">
              <a:latin typeface="Raleway"/>
              <a:cs typeface="Trebuchet MS"/>
            </a:rPr>
            <a:t> </a:t>
          </a:r>
          <a:r>
            <a:rPr lang="en-IN" sz="1600" spc="-75" dirty="0">
              <a:latin typeface="Raleway"/>
              <a:cs typeface="Trebuchet MS"/>
            </a:rPr>
            <a:t>signatures,</a:t>
          </a:r>
          <a:r>
            <a:rPr lang="en-IN" sz="1600" spc="-150" dirty="0">
              <a:latin typeface="Raleway"/>
              <a:cs typeface="Trebuchet MS"/>
            </a:rPr>
            <a:t> etc. The m</a:t>
          </a:r>
          <a:r>
            <a:rPr lang="en-IN" sz="1600" spc="-35" dirty="0">
              <a:latin typeface="Raleway"/>
              <a:cs typeface="Trebuchet MS"/>
            </a:rPr>
            <a:t>aximum</a:t>
          </a:r>
          <a:r>
            <a:rPr lang="en-IN" sz="1600" spc="-155" dirty="0">
              <a:latin typeface="Raleway"/>
              <a:cs typeface="Trebuchet MS"/>
            </a:rPr>
            <a:t> </a:t>
          </a:r>
          <a:r>
            <a:rPr lang="en-IN" sz="1600" spc="-105" dirty="0">
              <a:latin typeface="Raleway"/>
              <a:cs typeface="Trebuchet MS"/>
            </a:rPr>
            <a:t>size</a:t>
          </a:r>
          <a:r>
            <a:rPr lang="en-IN" sz="1600" spc="-145" dirty="0">
              <a:latin typeface="Raleway"/>
              <a:cs typeface="Trebuchet MS"/>
            </a:rPr>
            <a:t> is </a:t>
          </a:r>
          <a:r>
            <a:rPr lang="en-IN" sz="1600" spc="-40" dirty="0">
              <a:latin typeface="Raleway"/>
              <a:cs typeface="Trebuchet MS"/>
            </a:rPr>
            <a:t>255</a:t>
          </a:r>
          <a:r>
            <a:rPr lang="en-IN" sz="1600" spc="-140" dirty="0">
              <a:latin typeface="Raleway"/>
              <a:cs typeface="Trebuchet MS"/>
            </a:rPr>
            <a:t> </a:t>
          </a:r>
          <a:r>
            <a:rPr lang="en-IN" sz="1600" spc="-105" dirty="0">
              <a:latin typeface="Raleway"/>
              <a:cs typeface="Trebuchet MS"/>
            </a:rPr>
            <a:t>bytes.</a:t>
          </a:r>
          <a:endParaRPr lang="en-IN" sz="1600" dirty="0">
            <a:latin typeface="Raleway"/>
            <a:cs typeface="Trebuchet MS"/>
          </a:endParaRPr>
        </a:p>
      </dgm:t>
    </dgm:pt>
    <dgm:pt modelId="{19FEBCFA-ADBE-4771-9A49-B9AC7083C9B3}" type="parTrans" cxnId="{0EB1028E-57FF-40F7-B49F-4E02CC7F119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2ECD1A03-2684-4CDA-8D7F-D9A032495F3D}" type="sibTrans" cxnId="{0EB1028E-57FF-40F7-B49F-4E02CC7F119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18EAD446-21FC-4AEB-9CBD-6458D787F8BB}">
      <dgm:prSet custT="1"/>
      <dgm:spPr/>
      <dgm:t>
        <a:bodyPr/>
        <a:lstStyle/>
        <a:p>
          <a:r>
            <a:rPr lang="en-IN" sz="1600" spc="-95" dirty="0">
              <a:latin typeface="Raleway"/>
              <a:cs typeface="Trebuchet MS"/>
            </a:rPr>
            <a:t>Similar</a:t>
          </a:r>
          <a:r>
            <a:rPr lang="en-IN" sz="1600" spc="-155" dirty="0">
              <a:latin typeface="Raleway"/>
              <a:cs typeface="Trebuchet MS"/>
            </a:rPr>
            <a:t> </a:t>
          </a:r>
          <a:r>
            <a:rPr lang="en-IN" sz="1600" spc="-70" dirty="0">
              <a:latin typeface="Raleway"/>
              <a:cs typeface="Trebuchet MS"/>
            </a:rPr>
            <a:t>to</a:t>
          </a:r>
          <a:r>
            <a:rPr lang="en-IN" sz="1600" spc="-150" dirty="0">
              <a:latin typeface="Raleway"/>
              <a:cs typeface="Trebuchet MS"/>
            </a:rPr>
            <a:t> </a:t>
          </a:r>
          <a:r>
            <a:rPr lang="en-IN" sz="1600" spc="-10" dirty="0">
              <a:latin typeface="Raleway"/>
              <a:cs typeface="Trebuchet MS"/>
            </a:rPr>
            <a:t>RAW</a:t>
          </a:r>
          <a:r>
            <a:rPr lang="en-IN" sz="1600" spc="-140" dirty="0">
              <a:latin typeface="Raleway"/>
              <a:cs typeface="Trebuchet MS"/>
            </a:rPr>
            <a:t> </a:t>
          </a:r>
          <a:r>
            <a:rPr lang="en-IN" sz="1600" spc="-95" dirty="0">
              <a:latin typeface="Raleway"/>
              <a:cs typeface="Trebuchet MS"/>
            </a:rPr>
            <a:t>data</a:t>
          </a:r>
          <a:r>
            <a:rPr lang="en-IN" sz="1600" spc="-160" dirty="0">
              <a:latin typeface="Raleway"/>
              <a:cs typeface="Trebuchet MS"/>
            </a:rPr>
            <a:t> </a:t>
          </a:r>
          <a:r>
            <a:rPr lang="en-IN" sz="1600" spc="-120" dirty="0">
              <a:latin typeface="Raleway"/>
              <a:cs typeface="Trebuchet MS"/>
            </a:rPr>
            <a:t>type.</a:t>
          </a:r>
          <a:r>
            <a:rPr lang="en-IN" sz="1600" spc="-150" dirty="0">
              <a:latin typeface="Raleway"/>
              <a:cs typeface="Trebuchet MS"/>
            </a:rPr>
            <a:t> The m</a:t>
          </a:r>
          <a:r>
            <a:rPr lang="en-IN" sz="1600" spc="-35" dirty="0">
              <a:latin typeface="Raleway"/>
              <a:cs typeface="Trebuchet MS"/>
            </a:rPr>
            <a:t>aximum</a:t>
          </a:r>
          <a:r>
            <a:rPr lang="en-IN" sz="1600" spc="-155" dirty="0">
              <a:latin typeface="Raleway"/>
              <a:cs typeface="Trebuchet MS"/>
            </a:rPr>
            <a:t> </a:t>
          </a:r>
          <a:r>
            <a:rPr lang="en-IN" sz="1600" spc="-105" dirty="0">
              <a:latin typeface="Raleway"/>
              <a:cs typeface="Trebuchet MS"/>
            </a:rPr>
            <a:t>size</a:t>
          </a:r>
          <a:r>
            <a:rPr lang="en-IN" sz="1600" spc="-150" dirty="0">
              <a:latin typeface="Raleway"/>
              <a:cs typeface="Trebuchet MS"/>
            </a:rPr>
            <a:t> is </a:t>
          </a:r>
          <a:r>
            <a:rPr lang="en-IN" sz="1600" spc="-40" dirty="0">
              <a:latin typeface="Raleway"/>
              <a:cs typeface="Trebuchet MS"/>
            </a:rPr>
            <a:t>2</a:t>
          </a:r>
          <a:r>
            <a:rPr lang="en-IN" sz="1600" spc="-150" dirty="0">
              <a:latin typeface="Raleway"/>
              <a:cs typeface="Trebuchet MS"/>
            </a:rPr>
            <a:t> </a:t>
          </a:r>
          <a:r>
            <a:rPr lang="en-IN" sz="1600" spc="-120" dirty="0">
              <a:latin typeface="Raleway"/>
              <a:cs typeface="Trebuchet MS"/>
            </a:rPr>
            <a:t>GB.</a:t>
          </a:r>
          <a:endParaRPr lang="en-IN" sz="1600" dirty="0">
            <a:latin typeface="Raleway"/>
            <a:cs typeface="Trebuchet MS"/>
          </a:endParaRPr>
        </a:p>
      </dgm:t>
    </dgm:pt>
    <dgm:pt modelId="{D3ED582A-6508-40CB-AA11-85FAC996BDBE}" type="parTrans" cxnId="{C0E9350D-C115-402E-BF24-19549FF71E09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6CA4F6C5-0EC7-4035-8D7B-E918D45CAAAE}" type="sibTrans" cxnId="{C0E9350D-C115-402E-BF24-19549FF71E09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83AF0DF6-D1C5-44E6-B419-6D94DEE5FD55}" type="pres">
      <dgm:prSet presAssocID="{7EC04AD3-349C-457B-AC76-D58AEB819959}" presName="linear" presStyleCnt="0">
        <dgm:presLayoutVars>
          <dgm:dir/>
          <dgm:animLvl val="lvl"/>
          <dgm:resizeHandles val="exact"/>
        </dgm:presLayoutVars>
      </dgm:prSet>
      <dgm:spPr/>
    </dgm:pt>
    <dgm:pt modelId="{643F8045-3B32-41CE-918F-D3970B145024}" type="pres">
      <dgm:prSet presAssocID="{FA3B28C8-F641-4845-ADD6-E66B3FBEE160}" presName="parentLin" presStyleCnt="0"/>
      <dgm:spPr/>
    </dgm:pt>
    <dgm:pt modelId="{0BB3B3BF-BEAA-4B1D-8402-C9D3724CAC64}" type="pres">
      <dgm:prSet presAssocID="{FA3B28C8-F641-4845-ADD6-E66B3FBEE160}" presName="parentLeftMargin" presStyleLbl="node1" presStyleIdx="0" presStyleCnt="3"/>
      <dgm:spPr/>
    </dgm:pt>
    <dgm:pt modelId="{C0DC90A4-F817-4A7E-90BA-888B926EEBDE}" type="pres">
      <dgm:prSet presAssocID="{FA3B28C8-F641-4845-ADD6-E66B3FBEE1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88D602-5C17-49A3-B7FE-F19AE76A6DFA}" type="pres">
      <dgm:prSet presAssocID="{FA3B28C8-F641-4845-ADD6-E66B3FBEE160}" presName="negativeSpace" presStyleCnt="0"/>
      <dgm:spPr/>
    </dgm:pt>
    <dgm:pt modelId="{F812692B-CDF0-47AA-8D23-48FC2CF614DD}" type="pres">
      <dgm:prSet presAssocID="{FA3B28C8-F641-4845-ADD6-E66B3FBEE160}" presName="childText" presStyleLbl="conFgAcc1" presStyleIdx="0" presStyleCnt="3">
        <dgm:presLayoutVars>
          <dgm:bulletEnabled val="1"/>
        </dgm:presLayoutVars>
      </dgm:prSet>
      <dgm:spPr/>
    </dgm:pt>
    <dgm:pt modelId="{4946E25C-D6EE-427F-B406-EFB76F2084E3}" type="pres">
      <dgm:prSet presAssocID="{6034CBCD-8860-49F4-BFCC-819EB654ACE5}" presName="spaceBetweenRectangles" presStyleCnt="0"/>
      <dgm:spPr/>
    </dgm:pt>
    <dgm:pt modelId="{7E2BE912-1BEB-4CE9-B1AD-3D9D68225B89}" type="pres">
      <dgm:prSet presAssocID="{07D87041-641F-4C48-B790-E5432D93C892}" presName="parentLin" presStyleCnt="0"/>
      <dgm:spPr/>
    </dgm:pt>
    <dgm:pt modelId="{8942A1DA-231C-47BA-A216-93116CAFDBF2}" type="pres">
      <dgm:prSet presAssocID="{07D87041-641F-4C48-B790-E5432D93C892}" presName="parentLeftMargin" presStyleLbl="node1" presStyleIdx="0" presStyleCnt="3"/>
      <dgm:spPr/>
    </dgm:pt>
    <dgm:pt modelId="{B4276546-EC4C-4721-B887-E158F9118419}" type="pres">
      <dgm:prSet presAssocID="{07D87041-641F-4C48-B790-E5432D93C8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535999-41DA-41DA-8591-D6F902CCD6C6}" type="pres">
      <dgm:prSet presAssocID="{07D87041-641F-4C48-B790-E5432D93C892}" presName="negativeSpace" presStyleCnt="0"/>
      <dgm:spPr/>
    </dgm:pt>
    <dgm:pt modelId="{B52C7167-860F-4936-AF25-3AD3E77765E5}" type="pres">
      <dgm:prSet presAssocID="{07D87041-641F-4C48-B790-E5432D93C892}" presName="childText" presStyleLbl="conFgAcc1" presStyleIdx="1" presStyleCnt="3">
        <dgm:presLayoutVars>
          <dgm:bulletEnabled val="1"/>
        </dgm:presLayoutVars>
      </dgm:prSet>
      <dgm:spPr/>
    </dgm:pt>
    <dgm:pt modelId="{42E58D93-3D12-4ADF-AE03-36644A2505FA}" type="pres">
      <dgm:prSet presAssocID="{A52D07A9-E65B-4352-888F-22C1CC3150AB}" presName="spaceBetweenRectangles" presStyleCnt="0"/>
      <dgm:spPr/>
    </dgm:pt>
    <dgm:pt modelId="{CBF21FB2-CDF0-46A1-B049-9629932777DC}" type="pres">
      <dgm:prSet presAssocID="{AA59DA4B-CD78-4208-9269-6197C42AA55D}" presName="parentLin" presStyleCnt="0"/>
      <dgm:spPr/>
    </dgm:pt>
    <dgm:pt modelId="{8657961A-4391-4919-929D-9E2B0B6093E3}" type="pres">
      <dgm:prSet presAssocID="{AA59DA4B-CD78-4208-9269-6197C42AA55D}" presName="parentLeftMargin" presStyleLbl="node1" presStyleIdx="1" presStyleCnt="3"/>
      <dgm:spPr/>
    </dgm:pt>
    <dgm:pt modelId="{7A5AC931-5176-4C5F-BEC5-37951B86C12F}" type="pres">
      <dgm:prSet presAssocID="{AA59DA4B-CD78-4208-9269-6197C42AA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5FC06C-020F-4555-9C2C-4F7B6976047A}" type="pres">
      <dgm:prSet presAssocID="{AA59DA4B-CD78-4208-9269-6197C42AA55D}" presName="negativeSpace" presStyleCnt="0"/>
      <dgm:spPr/>
    </dgm:pt>
    <dgm:pt modelId="{C5EB4169-5481-4F59-B04B-9531345F99CB}" type="pres">
      <dgm:prSet presAssocID="{AA59DA4B-CD78-4208-9269-6197C42AA55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FD4503-6824-4815-8C8D-4796AF511BBA}" type="presOf" srcId="{AA59DA4B-CD78-4208-9269-6197C42AA55D}" destId="{8657961A-4391-4919-929D-9E2B0B6093E3}" srcOrd="0" destOrd="0" presId="urn:microsoft.com/office/officeart/2005/8/layout/list1"/>
    <dgm:cxn modelId="{9C62710C-53C6-4864-9DDA-BA2E4353E6BF}" type="presOf" srcId="{AA59DA4B-CD78-4208-9269-6197C42AA55D}" destId="{7A5AC931-5176-4C5F-BEC5-37951B86C12F}" srcOrd="1" destOrd="0" presId="urn:microsoft.com/office/officeart/2005/8/layout/list1"/>
    <dgm:cxn modelId="{C0E9350D-C115-402E-BF24-19549FF71E09}" srcId="{AA59DA4B-CD78-4208-9269-6197C42AA55D}" destId="{18EAD446-21FC-4AEB-9CBD-6458D787F8BB}" srcOrd="0" destOrd="0" parTransId="{D3ED582A-6508-40CB-AA11-85FAC996BDBE}" sibTransId="{6CA4F6C5-0EC7-4035-8D7B-E918D45CAAAE}"/>
    <dgm:cxn modelId="{4C904811-60E0-42EB-9D9C-13B8894C119F}" type="presOf" srcId="{9C40E013-5714-4EE2-9D85-1FFB6D29FB96}" destId="{F812692B-CDF0-47AA-8D23-48FC2CF614DD}" srcOrd="0" destOrd="0" presId="urn:microsoft.com/office/officeart/2005/8/layout/list1"/>
    <dgm:cxn modelId="{0CC68115-FB47-43AB-8AAC-0B80AEF02EBB}" srcId="{FA3B28C8-F641-4845-ADD6-E66B3FBEE160}" destId="{9C40E013-5714-4EE2-9D85-1FFB6D29FB96}" srcOrd="0" destOrd="0" parTransId="{19624CCC-3EC5-40BB-8B7E-563144C00E39}" sibTransId="{07691005-9B1A-46A0-B714-2C177BE29333}"/>
    <dgm:cxn modelId="{F46E9C2D-7699-4587-AD4E-5F047E69F1E8}" type="presOf" srcId="{7EC04AD3-349C-457B-AC76-D58AEB819959}" destId="{83AF0DF6-D1C5-44E6-B419-6D94DEE5FD55}" srcOrd="0" destOrd="0" presId="urn:microsoft.com/office/officeart/2005/8/layout/list1"/>
    <dgm:cxn modelId="{FEDA696C-ABC7-4267-8769-D19DD527E557}" srcId="{7EC04AD3-349C-457B-AC76-D58AEB819959}" destId="{FA3B28C8-F641-4845-ADD6-E66B3FBEE160}" srcOrd="0" destOrd="0" parTransId="{C0E024CD-1A2B-4EBA-8C36-2F2A4D8924BE}" sibTransId="{6034CBCD-8860-49F4-BFCC-819EB654ACE5}"/>
    <dgm:cxn modelId="{362E0352-3832-4C01-B2DD-1774CB225E6E}" type="presOf" srcId="{18EAD446-21FC-4AEB-9CBD-6458D787F8BB}" destId="{C5EB4169-5481-4F59-B04B-9531345F99CB}" srcOrd="0" destOrd="0" presId="urn:microsoft.com/office/officeart/2005/8/layout/list1"/>
    <dgm:cxn modelId="{0EB1028E-57FF-40F7-B49F-4E02CC7F119B}" srcId="{07D87041-641F-4C48-B790-E5432D93C892}" destId="{8545D915-8857-4E26-9F85-2C83CB2BA6C3}" srcOrd="0" destOrd="0" parTransId="{19FEBCFA-ADBE-4771-9A49-B9AC7083C9B3}" sibTransId="{2ECD1A03-2684-4CDA-8D7F-D9A032495F3D}"/>
    <dgm:cxn modelId="{ADC33E92-1023-4558-9310-AE189D2EAFE0}" type="presOf" srcId="{FA3B28C8-F641-4845-ADD6-E66B3FBEE160}" destId="{C0DC90A4-F817-4A7E-90BA-888B926EEBDE}" srcOrd="1" destOrd="0" presId="urn:microsoft.com/office/officeart/2005/8/layout/list1"/>
    <dgm:cxn modelId="{BA823994-EB26-4BDC-9774-15BDE76529AB}" srcId="{7EC04AD3-349C-457B-AC76-D58AEB819959}" destId="{07D87041-641F-4C48-B790-E5432D93C892}" srcOrd="1" destOrd="0" parTransId="{37D1419A-3C5C-4C73-ABD5-8B5E9EB4FDEF}" sibTransId="{A52D07A9-E65B-4352-888F-22C1CC3150AB}"/>
    <dgm:cxn modelId="{CD0B9095-B7D4-4F4E-9521-E1280C0F8AEB}" type="presOf" srcId="{8545D915-8857-4E26-9F85-2C83CB2BA6C3}" destId="{B52C7167-860F-4936-AF25-3AD3E77765E5}" srcOrd="0" destOrd="0" presId="urn:microsoft.com/office/officeart/2005/8/layout/list1"/>
    <dgm:cxn modelId="{AD14DDA1-F932-4293-9762-2052523F5E1E}" srcId="{7EC04AD3-349C-457B-AC76-D58AEB819959}" destId="{AA59DA4B-CD78-4208-9269-6197C42AA55D}" srcOrd="2" destOrd="0" parTransId="{24152C6B-83C2-4B96-A525-27FBA1DF3134}" sibTransId="{8BFBD886-2AFB-4A49-9CF1-049FAE150491}"/>
    <dgm:cxn modelId="{E55ABAA8-AE54-4162-95A5-95607E646E34}" type="presOf" srcId="{07D87041-641F-4C48-B790-E5432D93C892}" destId="{B4276546-EC4C-4721-B887-E158F9118419}" srcOrd="1" destOrd="0" presId="urn:microsoft.com/office/officeart/2005/8/layout/list1"/>
    <dgm:cxn modelId="{D47F4CB5-F4B3-4A7B-AAD1-25E19544D4F0}" type="presOf" srcId="{FA3B28C8-F641-4845-ADD6-E66B3FBEE160}" destId="{0BB3B3BF-BEAA-4B1D-8402-C9D3724CAC64}" srcOrd="0" destOrd="0" presId="urn:microsoft.com/office/officeart/2005/8/layout/list1"/>
    <dgm:cxn modelId="{4BE7C8BD-D70B-4282-8DB6-5FD20E1D17CC}" type="presOf" srcId="{07D87041-641F-4C48-B790-E5432D93C892}" destId="{8942A1DA-231C-47BA-A216-93116CAFDBF2}" srcOrd="0" destOrd="0" presId="urn:microsoft.com/office/officeart/2005/8/layout/list1"/>
    <dgm:cxn modelId="{CA27D59C-8E94-4B76-8685-C5719D74E616}" type="presParOf" srcId="{83AF0DF6-D1C5-44E6-B419-6D94DEE5FD55}" destId="{643F8045-3B32-41CE-918F-D3970B145024}" srcOrd="0" destOrd="0" presId="urn:microsoft.com/office/officeart/2005/8/layout/list1"/>
    <dgm:cxn modelId="{C2276942-BF4A-4DB4-94AB-B7957525BB16}" type="presParOf" srcId="{643F8045-3B32-41CE-918F-D3970B145024}" destId="{0BB3B3BF-BEAA-4B1D-8402-C9D3724CAC64}" srcOrd="0" destOrd="0" presId="urn:microsoft.com/office/officeart/2005/8/layout/list1"/>
    <dgm:cxn modelId="{3DB63FD5-810D-438F-A0BC-17E4086FA362}" type="presParOf" srcId="{643F8045-3B32-41CE-918F-D3970B145024}" destId="{C0DC90A4-F817-4A7E-90BA-888B926EEBDE}" srcOrd="1" destOrd="0" presId="urn:microsoft.com/office/officeart/2005/8/layout/list1"/>
    <dgm:cxn modelId="{0489049F-093F-4B03-B68D-BBE32BEB357A}" type="presParOf" srcId="{83AF0DF6-D1C5-44E6-B419-6D94DEE5FD55}" destId="{E688D602-5C17-49A3-B7FE-F19AE76A6DFA}" srcOrd="1" destOrd="0" presId="urn:microsoft.com/office/officeart/2005/8/layout/list1"/>
    <dgm:cxn modelId="{79F5A897-AD0F-4AB2-B909-2C147FBA72C6}" type="presParOf" srcId="{83AF0DF6-D1C5-44E6-B419-6D94DEE5FD55}" destId="{F812692B-CDF0-47AA-8D23-48FC2CF614DD}" srcOrd="2" destOrd="0" presId="urn:microsoft.com/office/officeart/2005/8/layout/list1"/>
    <dgm:cxn modelId="{84DF442E-6D5F-4C56-A9BD-00A50F5DFC8A}" type="presParOf" srcId="{83AF0DF6-D1C5-44E6-B419-6D94DEE5FD55}" destId="{4946E25C-D6EE-427F-B406-EFB76F2084E3}" srcOrd="3" destOrd="0" presId="urn:microsoft.com/office/officeart/2005/8/layout/list1"/>
    <dgm:cxn modelId="{CAE5BE95-7653-49AF-9A6F-B50F1934B6E2}" type="presParOf" srcId="{83AF0DF6-D1C5-44E6-B419-6D94DEE5FD55}" destId="{7E2BE912-1BEB-4CE9-B1AD-3D9D68225B89}" srcOrd="4" destOrd="0" presId="urn:microsoft.com/office/officeart/2005/8/layout/list1"/>
    <dgm:cxn modelId="{A9D3ADDB-D80D-4D9A-A2BA-4C4AC0A8330D}" type="presParOf" srcId="{7E2BE912-1BEB-4CE9-B1AD-3D9D68225B89}" destId="{8942A1DA-231C-47BA-A216-93116CAFDBF2}" srcOrd="0" destOrd="0" presId="urn:microsoft.com/office/officeart/2005/8/layout/list1"/>
    <dgm:cxn modelId="{840C3585-78A8-4403-BDFA-DCC081843C90}" type="presParOf" srcId="{7E2BE912-1BEB-4CE9-B1AD-3D9D68225B89}" destId="{B4276546-EC4C-4721-B887-E158F9118419}" srcOrd="1" destOrd="0" presId="urn:microsoft.com/office/officeart/2005/8/layout/list1"/>
    <dgm:cxn modelId="{6ADD4598-EBBF-4B79-838C-CD5DD6418A65}" type="presParOf" srcId="{83AF0DF6-D1C5-44E6-B419-6D94DEE5FD55}" destId="{55535999-41DA-41DA-8591-D6F902CCD6C6}" srcOrd="5" destOrd="0" presId="urn:microsoft.com/office/officeart/2005/8/layout/list1"/>
    <dgm:cxn modelId="{E65DE1CB-A591-4D26-ABD6-30D972D2CE9B}" type="presParOf" srcId="{83AF0DF6-D1C5-44E6-B419-6D94DEE5FD55}" destId="{B52C7167-860F-4936-AF25-3AD3E77765E5}" srcOrd="6" destOrd="0" presId="urn:microsoft.com/office/officeart/2005/8/layout/list1"/>
    <dgm:cxn modelId="{8CBC3240-4D65-435B-B3D8-A200407BC605}" type="presParOf" srcId="{83AF0DF6-D1C5-44E6-B419-6D94DEE5FD55}" destId="{42E58D93-3D12-4ADF-AE03-36644A2505FA}" srcOrd="7" destOrd="0" presId="urn:microsoft.com/office/officeart/2005/8/layout/list1"/>
    <dgm:cxn modelId="{B70B320F-D687-4B41-9992-8D58B2973651}" type="presParOf" srcId="{83AF0DF6-D1C5-44E6-B419-6D94DEE5FD55}" destId="{CBF21FB2-CDF0-46A1-B049-9629932777DC}" srcOrd="8" destOrd="0" presId="urn:microsoft.com/office/officeart/2005/8/layout/list1"/>
    <dgm:cxn modelId="{243FADE2-8897-4161-BC36-8F8CDD6F39AB}" type="presParOf" srcId="{CBF21FB2-CDF0-46A1-B049-9629932777DC}" destId="{8657961A-4391-4919-929D-9E2B0B6093E3}" srcOrd="0" destOrd="0" presId="urn:microsoft.com/office/officeart/2005/8/layout/list1"/>
    <dgm:cxn modelId="{440E5330-76D7-47A4-80C2-3F28FF485627}" type="presParOf" srcId="{CBF21FB2-CDF0-46A1-B049-9629932777DC}" destId="{7A5AC931-5176-4C5F-BEC5-37951B86C12F}" srcOrd="1" destOrd="0" presId="urn:microsoft.com/office/officeart/2005/8/layout/list1"/>
    <dgm:cxn modelId="{FF23869F-9EEB-4EFF-B5B3-485A6C1832FE}" type="presParOf" srcId="{83AF0DF6-D1C5-44E6-B419-6D94DEE5FD55}" destId="{AC5FC06C-020F-4555-9C2C-4F7B6976047A}" srcOrd="9" destOrd="0" presId="urn:microsoft.com/office/officeart/2005/8/layout/list1"/>
    <dgm:cxn modelId="{681613C9-8701-4EEA-9196-7EB1846A3AD2}" type="presParOf" srcId="{83AF0DF6-D1C5-44E6-B419-6D94DEE5FD55}" destId="{C5EB4169-5481-4F59-B04B-9531345F99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4C3FC-A400-4187-9F62-9E632E62D1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F0853B-CFE5-4BFF-B8FB-15704A080FB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Enterprise Edition</a:t>
          </a:r>
        </a:p>
      </dgm:t>
    </dgm:pt>
    <dgm:pt modelId="{B94ED51E-2CA5-44D2-97FF-3E8972E6BDFB}" type="parTrans" cxnId="{174AEF80-A10C-4E30-BBC6-ED3A364F3DA2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3F13A2EF-32C1-467A-B678-75560FFED45F}" type="sibTrans" cxnId="{174AEF80-A10C-4E30-BBC6-ED3A364F3DA2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0D552A0C-8E2F-4C10-AFEF-D5A00187016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Most robust</a:t>
          </a:r>
        </a:p>
      </dgm:t>
    </dgm:pt>
    <dgm:pt modelId="{801A99CA-E456-4532-AFFB-263959D5C3DE}" type="parTrans" cxnId="{B2B148B5-9DC5-44FC-9482-2AEABD16B1FF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E4D102E6-AE56-4B46-ADAB-5F8F6C70BDEB}" type="sibTrans" cxnId="{B2B148B5-9DC5-44FC-9482-2AEABD16B1FF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A82ADAFD-CE8C-483D-8F22-3F656BE05A5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Standard Edition</a:t>
          </a:r>
        </a:p>
      </dgm:t>
    </dgm:pt>
    <dgm:pt modelId="{EBEEC440-9506-4C76-B822-8FA20F9B3B50}" type="parTrans" cxnId="{7F94150E-01B2-40F9-ACD4-2F4CFA6EC018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E8A03928-95BE-4168-97A8-B8020EE32124}" type="sibTrans" cxnId="{7F94150E-01B2-40F9-ACD4-2F4CFA6EC018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A6BCF9C7-2E96-4F2A-9927-1371BF0E6CC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Express Edition (XE)</a:t>
          </a:r>
        </a:p>
      </dgm:t>
    </dgm:pt>
    <dgm:pt modelId="{FA2D9DFA-EA7E-4DD8-BADB-F3A8CEE2CE99}" type="parTrans" cxnId="{8E38B2A9-2FB4-4883-BCA7-505472637849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7468C296-DF16-40E4-8071-DB148CDCDB1E}" type="sibTrans" cxnId="{8E38B2A9-2FB4-4883-BCA7-505472637849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94615DEE-C168-4D8A-9F8B-1EA7388ADA5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Lightweight</a:t>
          </a:r>
        </a:p>
      </dgm:t>
    </dgm:pt>
    <dgm:pt modelId="{B6778392-DBB0-4B6A-9085-171520C5894D}" type="parTrans" cxnId="{5DC6CDC9-A897-476E-B6E5-DF06B939F43B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BDA1FC89-8FDB-48B5-815F-2FF472ED1800}" type="sibTrans" cxnId="{5DC6CDC9-A897-476E-B6E5-DF06B939F43B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DFCD1F69-1226-477F-AFCE-649E5E0C1EC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Oracle Lite</a:t>
          </a:r>
        </a:p>
      </dgm:t>
    </dgm:pt>
    <dgm:pt modelId="{A4585B6F-F05D-4B14-84AD-351E3662DB6D}" type="parTrans" cxnId="{F64E7B8C-3D21-4C2A-A4EA-02C5F16DDAE5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0CD68F4C-76CC-4BFB-8B8A-010B9B3C2968}" type="sibTrans" cxnId="{F64E7B8C-3D21-4C2A-A4EA-02C5F16DDAE5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D35E9095-B53E-433A-8C76-90D976053DE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Provides base functionality for users</a:t>
          </a:r>
        </a:p>
      </dgm:t>
    </dgm:pt>
    <dgm:pt modelId="{3E22744A-A603-44CE-9915-75719EDB0389}" type="parTrans" cxnId="{667214F7-CAB3-4FC6-8BE5-32D789F213AA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371AEB03-D5F9-44D7-91AE-69B8B2B9585C}" type="sibTrans" cxnId="{667214F7-CAB3-4FC6-8BE5-32D789F213AA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7E31B959-4A8D-43DD-80EA-86B3424F55A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Designed for mobile devices</a:t>
          </a:r>
        </a:p>
      </dgm:t>
    </dgm:pt>
    <dgm:pt modelId="{40FA1524-C739-4AA0-9531-3A3BAA14AFB7}" type="parTrans" cxnId="{CB2E3420-CF03-425E-BDB7-EB729609AAD6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2870F089-46C2-4CEE-B8B9-6F84FFC1EB2A}" type="sibTrans" cxnId="{CB2E3420-CF03-425E-BDB7-EB729609AAD6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Raleway"/>
          </a:endParaRPr>
        </a:p>
      </dgm:t>
    </dgm:pt>
    <dgm:pt modelId="{30D1B855-6842-400F-BE2C-3651444045E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Offers all features</a:t>
          </a:r>
        </a:p>
      </dgm:t>
    </dgm:pt>
    <dgm:pt modelId="{81695269-2E1F-4F08-8220-6400F1D2D5D9}" type="parTrans" cxnId="{B773286C-224C-4028-A4A6-A1D5EAC7CF1B}">
      <dgm:prSet/>
      <dgm:spPr/>
      <dgm:t>
        <a:bodyPr/>
        <a:lstStyle/>
        <a:p>
          <a:endParaRPr lang="en-US"/>
        </a:p>
      </dgm:t>
    </dgm:pt>
    <dgm:pt modelId="{273C215E-8DC2-4D3B-A5BE-653B14DEAB36}" type="sibTrans" cxnId="{B773286C-224C-4028-A4A6-A1D5EAC7CF1B}">
      <dgm:prSet/>
      <dgm:spPr/>
      <dgm:t>
        <a:bodyPr/>
        <a:lstStyle/>
        <a:p>
          <a:endParaRPr lang="en-US"/>
        </a:p>
      </dgm:t>
    </dgm:pt>
    <dgm:pt modelId="{F23872D9-A681-4813-80BE-DD8AE083F46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Superior performance and secure</a:t>
          </a:r>
        </a:p>
      </dgm:t>
    </dgm:pt>
    <dgm:pt modelId="{85125AE9-5F07-4296-B798-93D86C7FA174}" type="parTrans" cxnId="{71A5CFA3-0C66-4560-A2FF-80471A0D97A8}">
      <dgm:prSet/>
      <dgm:spPr/>
      <dgm:t>
        <a:bodyPr/>
        <a:lstStyle/>
        <a:p>
          <a:endParaRPr lang="en-US"/>
        </a:p>
      </dgm:t>
    </dgm:pt>
    <dgm:pt modelId="{11355FF1-08F0-415B-A9A4-495D38039CC2}" type="sibTrans" cxnId="{71A5CFA3-0C66-4560-A2FF-80471A0D97A8}">
      <dgm:prSet/>
      <dgm:spPr/>
      <dgm:t>
        <a:bodyPr/>
        <a:lstStyle/>
        <a:p>
          <a:endParaRPr lang="en-US"/>
        </a:p>
      </dgm:t>
    </dgm:pt>
    <dgm:pt modelId="{2E807E86-83E6-43AF-AB4C-D6756148E92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Free</a:t>
          </a:r>
        </a:p>
      </dgm:t>
    </dgm:pt>
    <dgm:pt modelId="{0FD40DC1-78E1-4CB2-8FF6-73D8A88B3060}" type="parTrans" cxnId="{490FD334-B7EE-4DF3-B38F-1174A164712D}">
      <dgm:prSet/>
      <dgm:spPr/>
      <dgm:t>
        <a:bodyPr/>
        <a:lstStyle/>
        <a:p>
          <a:endParaRPr lang="en-US"/>
        </a:p>
      </dgm:t>
    </dgm:pt>
    <dgm:pt modelId="{9336AF75-0D68-44D3-B73C-A2B706BF2347}" type="sibTrans" cxnId="{490FD334-B7EE-4DF3-B38F-1174A164712D}">
      <dgm:prSet/>
      <dgm:spPr/>
      <dgm:t>
        <a:bodyPr/>
        <a:lstStyle/>
        <a:p>
          <a:endParaRPr lang="en-US"/>
        </a:p>
      </dgm:t>
    </dgm:pt>
    <dgm:pt modelId="{350FDCEA-CBCD-4E57-85DA-5D579C1567A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Limited edition</a:t>
          </a:r>
        </a:p>
      </dgm:t>
    </dgm:pt>
    <dgm:pt modelId="{D4122B39-2C18-45D4-BD83-71A6AFCE83D5}" type="parTrans" cxnId="{5EE20754-A689-4599-A800-DF705D73E40C}">
      <dgm:prSet/>
      <dgm:spPr/>
      <dgm:t>
        <a:bodyPr/>
        <a:lstStyle/>
        <a:p>
          <a:endParaRPr lang="en-US"/>
        </a:p>
      </dgm:t>
    </dgm:pt>
    <dgm:pt modelId="{B86CC706-75F9-4BD4-A090-D340BFB786D7}" type="sibTrans" cxnId="{5EE20754-A689-4599-A800-DF705D73E40C}">
      <dgm:prSet/>
      <dgm:spPr/>
      <dgm:t>
        <a:bodyPr/>
        <a:lstStyle/>
        <a:p>
          <a:endParaRPr lang="en-US"/>
        </a:p>
      </dgm:t>
    </dgm:pt>
    <dgm:pt modelId="{09C3ABD4-D7D3-4071-8A09-4CF2C09501CE}" type="pres">
      <dgm:prSet presAssocID="{AB84C3FC-A400-4187-9F62-9E632E62D137}" presName="Name0" presStyleCnt="0">
        <dgm:presLayoutVars>
          <dgm:dir/>
          <dgm:animLvl val="lvl"/>
          <dgm:resizeHandles val="exact"/>
        </dgm:presLayoutVars>
      </dgm:prSet>
      <dgm:spPr/>
    </dgm:pt>
    <dgm:pt modelId="{9C904A56-100A-4F3F-A763-D7BAE5735043}" type="pres">
      <dgm:prSet presAssocID="{E0F0853B-CFE5-4BFF-B8FB-15704A080FBE}" presName="composite" presStyleCnt="0"/>
      <dgm:spPr/>
    </dgm:pt>
    <dgm:pt modelId="{12B91758-F1FE-43BD-AF41-AB6E01C2D6F3}" type="pres">
      <dgm:prSet presAssocID="{E0F0853B-CFE5-4BFF-B8FB-15704A080FB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A1CED3C-DD60-4462-B823-2AB12258C4A4}" type="pres">
      <dgm:prSet presAssocID="{E0F0853B-CFE5-4BFF-B8FB-15704A080FBE}" presName="desTx" presStyleLbl="alignAccFollowNode1" presStyleIdx="0" presStyleCnt="4">
        <dgm:presLayoutVars>
          <dgm:bulletEnabled val="1"/>
        </dgm:presLayoutVars>
      </dgm:prSet>
      <dgm:spPr/>
    </dgm:pt>
    <dgm:pt modelId="{36111F05-4800-4D90-B1A0-4260E12EC4C0}" type="pres">
      <dgm:prSet presAssocID="{3F13A2EF-32C1-467A-B678-75560FFED45F}" presName="space" presStyleCnt="0"/>
      <dgm:spPr/>
    </dgm:pt>
    <dgm:pt modelId="{C821E280-01E5-4607-923D-BDEF406E724D}" type="pres">
      <dgm:prSet presAssocID="{A82ADAFD-CE8C-483D-8F22-3F656BE05A5B}" presName="composite" presStyleCnt="0"/>
      <dgm:spPr/>
    </dgm:pt>
    <dgm:pt modelId="{0944B9FD-2A69-49F1-B330-28BC19079E0D}" type="pres">
      <dgm:prSet presAssocID="{A82ADAFD-CE8C-483D-8F22-3F656BE05A5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F610206-89A1-46E1-9C1F-1738BFE0EDA2}" type="pres">
      <dgm:prSet presAssocID="{A82ADAFD-CE8C-483D-8F22-3F656BE05A5B}" presName="desTx" presStyleLbl="alignAccFollowNode1" presStyleIdx="1" presStyleCnt="4">
        <dgm:presLayoutVars>
          <dgm:bulletEnabled val="1"/>
        </dgm:presLayoutVars>
      </dgm:prSet>
      <dgm:spPr/>
    </dgm:pt>
    <dgm:pt modelId="{F3252886-3FF6-486C-B240-6B1077A71E61}" type="pres">
      <dgm:prSet presAssocID="{E8A03928-95BE-4168-97A8-B8020EE32124}" presName="space" presStyleCnt="0"/>
      <dgm:spPr/>
    </dgm:pt>
    <dgm:pt modelId="{1A49CFAC-4953-4E57-9016-A14ABED9B8DF}" type="pres">
      <dgm:prSet presAssocID="{A6BCF9C7-2E96-4F2A-9927-1371BF0E6CC0}" presName="composite" presStyleCnt="0"/>
      <dgm:spPr/>
    </dgm:pt>
    <dgm:pt modelId="{D6038F6A-3DE7-487F-8D9C-1526B34B313D}" type="pres">
      <dgm:prSet presAssocID="{A6BCF9C7-2E96-4F2A-9927-1371BF0E6CC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71771E5-E9E3-4F00-A6DD-02C42DF8C1E8}" type="pres">
      <dgm:prSet presAssocID="{A6BCF9C7-2E96-4F2A-9927-1371BF0E6CC0}" presName="desTx" presStyleLbl="alignAccFollowNode1" presStyleIdx="2" presStyleCnt="4">
        <dgm:presLayoutVars>
          <dgm:bulletEnabled val="1"/>
        </dgm:presLayoutVars>
      </dgm:prSet>
      <dgm:spPr/>
    </dgm:pt>
    <dgm:pt modelId="{63375EF9-CB0E-42CA-8CFA-82B1235BAB74}" type="pres">
      <dgm:prSet presAssocID="{7468C296-DF16-40E4-8071-DB148CDCDB1E}" presName="space" presStyleCnt="0"/>
      <dgm:spPr/>
    </dgm:pt>
    <dgm:pt modelId="{6D6A4D2F-0DE8-4D0F-9B46-DDAF0E4A846B}" type="pres">
      <dgm:prSet presAssocID="{DFCD1F69-1226-477F-AFCE-649E5E0C1EC5}" presName="composite" presStyleCnt="0"/>
      <dgm:spPr/>
    </dgm:pt>
    <dgm:pt modelId="{817111C7-0C4D-43DE-AE66-B6FBF871F6DF}" type="pres">
      <dgm:prSet presAssocID="{DFCD1F69-1226-477F-AFCE-649E5E0C1EC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AE723B-4818-4FDB-BFBF-75775D0AAC24}" type="pres">
      <dgm:prSet presAssocID="{DFCD1F69-1226-477F-AFCE-649E5E0C1EC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F94150E-01B2-40F9-ACD4-2F4CFA6EC018}" srcId="{AB84C3FC-A400-4187-9F62-9E632E62D137}" destId="{A82ADAFD-CE8C-483D-8F22-3F656BE05A5B}" srcOrd="1" destOrd="0" parTransId="{EBEEC440-9506-4C76-B822-8FA20F9B3B50}" sibTransId="{E8A03928-95BE-4168-97A8-B8020EE32124}"/>
    <dgm:cxn modelId="{CB2E3420-CF03-425E-BDB7-EB729609AAD6}" srcId="{DFCD1F69-1226-477F-AFCE-649E5E0C1EC5}" destId="{7E31B959-4A8D-43DD-80EA-86B3424F55A9}" srcOrd="0" destOrd="0" parTransId="{40FA1524-C739-4AA0-9531-3A3BAA14AFB7}" sibTransId="{2870F089-46C2-4CEE-B8B9-6F84FFC1EB2A}"/>
    <dgm:cxn modelId="{CDF6D020-2D45-40D1-888C-6541E42AA19F}" type="presOf" srcId="{DFCD1F69-1226-477F-AFCE-649E5E0C1EC5}" destId="{817111C7-0C4D-43DE-AE66-B6FBF871F6DF}" srcOrd="0" destOrd="0" presId="urn:microsoft.com/office/officeart/2005/8/layout/hList1"/>
    <dgm:cxn modelId="{2E09C22B-7BD5-457F-A016-CAB49BF44968}" type="presOf" srcId="{7E31B959-4A8D-43DD-80EA-86B3424F55A9}" destId="{25AE723B-4818-4FDB-BFBF-75775D0AAC24}" srcOrd="0" destOrd="0" presId="urn:microsoft.com/office/officeart/2005/8/layout/hList1"/>
    <dgm:cxn modelId="{DD0D6D2F-3800-45D9-B706-6654A31D553B}" type="presOf" srcId="{A82ADAFD-CE8C-483D-8F22-3F656BE05A5B}" destId="{0944B9FD-2A69-49F1-B330-28BC19079E0D}" srcOrd="0" destOrd="0" presId="urn:microsoft.com/office/officeart/2005/8/layout/hList1"/>
    <dgm:cxn modelId="{490FD334-B7EE-4DF3-B38F-1174A164712D}" srcId="{A6BCF9C7-2E96-4F2A-9927-1371BF0E6CC0}" destId="{2E807E86-83E6-43AF-AB4C-D6756148E920}" srcOrd="1" destOrd="0" parTransId="{0FD40DC1-78E1-4CB2-8FF6-73D8A88B3060}" sibTransId="{9336AF75-0D68-44D3-B73C-A2B706BF2347}"/>
    <dgm:cxn modelId="{B773286C-224C-4028-A4A6-A1D5EAC7CF1B}" srcId="{E0F0853B-CFE5-4BFF-B8FB-15704A080FBE}" destId="{30D1B855-6842-400F-BE2C-3651444045EF}" srcOrd="2" destOrd="0" parTransId="{81695269-2E1F-4F08-8220-6400F1D2D5D9}" sibTransId="{273C215E-8DC2-4D3B-A5BE-653B14DEAB36}"/>
    <dgm:cxn modelId="{5EE20754-A689-4599-A800-DF705D73E40C}" srcId="{A6BCF9C7-2E96-4F2A-9927-1371BF0E6CC0}" destId="{350FDCEA-CBCD-4E57-85DA-5D579C1567A1}" srcOrd="2" destOrd="0" parTransId="{D4122B39-2C18-45D4-BD83-71A6AFCE83D5}" sibTransId="{B86CC706-75F9-4BD4-A090-D340BFB786D7}"/>
    <dgm:cxn modelId="{1F01E254-89B0-4EFB-BD92-9FC29411E8CB}" type="presOf" srcId="{F23872D9-A681-4813-80BE-DD8AE083F462}" destId="{5A1CED3C-DD60-4462-B823-2AB12258C4A4}" srcOrd="0" destOrd="1" presId="urn:microsoft.com/office/officeart/2005/8/layout/hList1"/>
    <dgm:cxn modelId="{174AEF80-A10C-4E30-BBC6-ED3A364F3DA2}" srcId="{AB84C3FC-A400-4187-9F62-9E632E62D137}" destId="{E0F0853B-CFE5-4BFF-B8FB-15704A080FBE}" srcOrd="0" destOrd="0" parTransId="{B94ED51E-2CA5-44D2-97FF-3E8972E6BDFB}" sibTransId="{3F13A2EF-32C1-467A-B678-75560FFED45F}"/>
    <dgm:cxn modelId="{F64E7B8C-3D21-4C2A-A4EA-02C5F16DDAE5}" srcId="{AB84C3FC-A400-4187-9F62-9E632E62D137}" destId="{DFCD1F69-1226-477F-AFCE-649E5E0C1EC5}" srcOrd="3" destOrd="0" parTransId="{A4585B6F-F05D-4B14-84AD-351E3662DB6D}" sibTransId="{0CD68F4C-76CC-4BFB-8B8A-010B9B3C2968}"/>
    <dgm:cxn modelId="{4D87C29F-E85A-4ED0-A4B3-C512DB057197}" type="presOf" srcId="{D35E9095-B53E-433A-8C76-90D976053DEB}" destId="{DF610206-89A1-46E1-9C1F-1738BFE0EDA2}" srcOrd="0" destOrd="0" presId="urn:microsoft.com/office/officeart/2005/8/layout/hList1"/>
    <dgm:cxn modelId="{71A5CFA3-0C66-4560-A2FF-80471A0D97A8}" srcId="{E0F0853B-CFE5-4BFF-B8FB-15704A080FBE}" destId="{F23872D9-A681-4813-80BE-DD8AE083F462}" srcOrd="1" destOrd="0" parTransId="{85125AE9-5F07-4296-B798-93D86C7FA174}" sibTransId="{11355FF1-08F0-415B-A9A4-495D38039CC2}"/>
    <dgm:cxn modelId="{CE0C15A4-DF3D-471D-9703-56268B4C5599}" type="presOf" srcId="{2E807E86-83E6-43AF-AB4C-D6756148E920}" destId="{671771E5-E9E3-4F00-A6DD-02C42DF8C1E8}" srcOrd="0" destOrd="1" presId="urn:microsoft.com/office/officeart/2005/8/layout/hList1"/>
    <dgm:cxn modelId="{8E38B2A9-2FB4-4883-BCA7-505472637849}" srcId="{AB84C3FC-A400-4187-9F62-9E632E62D137}" destId="{A6BCF9C7-2E96-4F2A-9927-1371BF0E6CC0}" srcOrd="2" destOrd="0" parTransId="{FA2D9DFA-EA7E-4DD8-BADB-F3A8CEE2CE99}" sibTransId="{7468C296-DF16-40E4-8071-DB148CDCDB1E}"/>
    <dgm:cxn modelId="{B2B148B5-9DC5-44FC-9482-2AEABD16B1FF}" srcId="{E0F0853B-CFE5-4BFF-B8FB-15704A080FBE}" destId="{0D552A0C-8E2F-4C10-AFEF-D5A00187016C}" srcOrd="0" destOrd="0" parTransId="{801A99CA-E456-4532-AFFB-263959D5C3DE}" sibTransId="{E4D102E6-AE56-4B46-ADAB-5F8F6C70BDEB}"/>
    <dgm:cxn modelId="{D64854B9-5F66-48CB-AB5F-1763A2AD7559}" type="presOf" srcId="{30D1B855-6842-400F-BE2C-3651444045EF}" destId="{5A1CED3C-DD60-4462-B823-2AB12258C4A4}" srcOrd="0" destOrd="2" presId="urn:microsoft.com/office/officeart/2005/8/layout/hList1"/>
    <dgm:cxn modelId="{B5C9F6BC-DD52-4ADD-9B40-9C3F95C5AFBA}" type="presOf" srcId="{350FDCEA-CBCD-4E57-85DA-5D579C1567A1}" destId="{671771E5-E9E3-4F00-A6DD-02C42DF8C1E8}" srcOrd="0" destOrd="2" presId="urn:microsoft.com/office/officeart/2005/8/layout/hList1"/>
    <dgm:cxn modelId="{B8FE32BF-29B5-4586-BBF6-56182B4040A3}" type="presOf" srcId="{AB84C3FC-A400-4187-9F62-9E632E62D137}" destId="{09C3ABD4-D7D3-4071-8A09-4CF2C09501CE}" srcOrd="0" destOrd="0" presId="urn:microsoft.com/office/officeart/2005/8/layout/hList1"/>
    <dgm:cxn modelId="{396EA6C3-0942-43A0-A74E-1AD6C0C57D0F}" type="presOf" srcId="{A6BCF9C7-2E96-4F2A-9927-1371BF0E6CC0}" destId="{D6038F6A-3DE7-487F-8D9C-1526B34B313D}" srcOrd="0" destOrd="0" presId="urn:microsoft.com/office/officeart/2005/8/layout/hList1"/>
    <dgm:cxn modelId="{2C1A10C8-7D44-485C-A398-16A0BF6EED5A}" type="presOf" srcId="{94615DEE-C168-4D8A-9F8B-1EA7388ADA55}" destId="{671771E5-E9E3-4F00-A6DD-02C42DF8C1E8}" srcOrd="0" destOrd="0" presId="urn:microsoft.com/office/officeart/2005/8/layout/hList1"/>
    <dgm:cxn modelId="{5DC6CDC9-A897-476E-B6E5-DF06B939F43B}" srcId="{A6BCF9C7-2E96-4F2A-9927-1371BF0E6CC0}" destId="{94615DEE-C168-4D8A-9F8B-1EA7388ADA55}" srcOrd="0" destOrd="0" parTransId="{B6778392-DBB0-4B6A-9085-171520C5894D}" sibTransId="{BDA1FC89-8FDB-48B5-815F-2FF472ED1800}"/>
    <dgm:cxn modelId="{5077A0D4-54AC-419E-A6DC-DAC14DE3BDF1}" type="presOf" srcId="{E0F0853B-CFE5-4BFF-B8FB-15704A080FBE}" destId="{12B91758-F1FE-43BD-AF41-AB6E01C2D6F3}" srcOrd="0" destOrd="0" presId="urn:microsoft.com/office/officeart/2005/8/layout/hList1"/>
    <dgm:cxn modelId="{AAA2ABE4-475A-4DA0-A0FB-30EAD2CED624}" type="presOf" srcId="{0D552A0C-8E2F-4C10-AFEF-D5A00187016C}" destId="{5A1CED3C-DD60-4462-B823-2AB12258C4A4}" srcOrd="0" destOrd="0" presId="urn:microsoft.com/office/officeart/2005/8/layout/hList1"/>
    <dgm:cxn modelId="{667214F7-CAB3-4FC6-8BE5-32D789F213AA}" srcId="{A82ADAFD-CE8C-483D-8F22-3F656BE05A5B}" destId="{D35E9095-B53E-433A-8C76-90D976053DEB}" srcOrd="0" destOrd="0" parTransId="{3E22744A-A603-44CE-9915-75719EDB0389}" sibTransId="{371AEB03-D5F9-44D7-91AE-69B8B2B9585C}"/>
    <dgm:cxn modelId="{BAE4D14D-6AC2-49C8-8F90-F2C45D404A00}" type="presParOf" srcId="{09C3ABD4-D7D3-4071-8A09-4CF2C09501CE}" destId="{9C904A56-100A-4F3F-A763-D7BAE5735043}" srcOrd="0" destOrd="0" presId="urn:microsoft.com/office/officeart/2005/8/layout/hList1"/>
    <dgm:cxn modelId="{7BC60130-B6D0-4C8D-BE3A-27C78724487A}" type="presParOf" srcId="{9C904A56-100A-4F3F-A763-D7BAE5735043}" destId="{12B91758-F1FE-43BD-AF41-AB6E01C2D6F3}" srcOrd="0" destOrd="0" presId="urn:microsoft.com/office/officeart/2005/8/layout/hList1"/>
    <dgm:cxn modelId="{5B0A7088-E197-45F8-A767-4F5B466503C5}" type="presParOf" srcId="{9C904A56-100A-4F3F-A763-D7BAE5735043}" destId="{5A1CED3C-DD60-4462-B823-2AB12258C4A4}" srcOrd="1" destOrd="0" presId="urn:microsoft.com/office/officeart/2005/8/layout/hList1"/>
    <dgm:cxn modelId="{86529D46-0F2D-4266-85EF-CC0AE2DE2E65}" type="presParOf" srcId="{09C3ABD4-D7D3-4071-8A09-4CF2C09501CE}" destId="{36111F05-4800-4D90-B1A0-4260E12EC4C0}" srcOrd="1" destOrd="0" presId="urn:microsoft.com/office/officeart/2005/8/layout/hList1"/>
    <dgm:cxn modelId="{3826D95C-8A3C-4326-B38D-AC5384E0BFC2}" type="presParOf" srcId="{09C3ABD4-D7D3-4071-8A09-4CF2C09501CE}" destId="{C821E280-01E5-4607-923D-BDEF406E724D}" srcOrd="2" destOrd="0" presId="urn:microsoft.com/office/officeart/2005/8/layout/hList1"/>
    <dgm:cxn modelId="{4B13E2B5-7607-4F93-B741-CD4F9ACEED62}" type="presParOf" srcId="{C821E280-01E5-4607-923D-BDEF406E724D}" destId="{0944B9FD-2A69-49F1-B330-28BC19079E0D}" srcOrd="0" destOrd="0" presId="urn:microsoft.com/office/officeart/2005/8/layout/hList1"/>
    <dgm:cxn modelId="{534A95F1-6E15-405C-A1B4-658002D2CD2E}" type="presParOf" srcId="{C821E280-01E5-4607-923D-BDEF406E724D}" destId="{DF610206-89A1-46E1-9C1F-1738BFE0EDA2}" srcOrd="1" destOrd="0" presId="urn:microsoft.com/office/officeart/2005/8/layout/hList1"/>
    <dgm:cxn modelId="{9CAAC5F9-FDBE-450B-A2D9-65D32C029A25}" type="presParOf" srcId="{09C3ABD4-D7D3-4071-8A09-4CF2C09501CE}" destId="{F3252886-3FF6-486C-B240-6B1077A71E61}" srcOrd="3" destOrd="0" presId="urn:microsoft.com/office/officeart/2005/8/layout/hList1"/>
    <dgm:cxn modelId="{F71EFEEC-FFDF-4E10-A220-06A6C29F28C0}" type="presParOf" srcId="{09C3ABD4-D7D3-4071-8A09-4CF2C09501CE}" destId="{1A49CFAC-4953-4E57-9016-A14ABED9B8DF}" srcOrd="4" destOrd="0" presId="urn:microsoft.com/office/officeart/2005/8/layout/hList1"/>
    <dgm:cxn modelId="{7D0C5F98-57EA-43AC-B7B6-F46B93D00759}" type="presParOf" srcId="{1A49CFAC-4953-4E57-9016-A14ABED9B8DF}" destId="{D6038F6A-3DE7-487F-8D9C-1526B34B313D}" srcOrd="0" destOrd="0" presId="urn:microsoft.com/office/officeart/2005/8/layout/hList1"/>
    <dgm:cxn modelId="{5AE32C60-DFCA-4E78-B79E-BD6EEE7C069E}" type="presParOf" srcId="{1A49CFAC-4953-4E57-9016-A14ABED9B8DF}" destId="{671771E5-E9E3-4F00-A6DD-02C42DF8C1E8}" srcOrd="1" destOrd="0" presId="urn:microsoft.com/office/officeart/2005/8/layout/hList1"/>
    <dgm:cxn modelId="{B1D18037-97AC-4B47-B405-53B16F80C3F7}" type="presParOf" srcId="{09C3ABD4-D7D3-4071-8A09-4CF2C09501CE}" destId="{63375EF9-CB0E-42CA-8CFA-82B1235BAB74}" srcOrd="5" destOrd="0" presId="urn:microsoft.com/office/officeart/2005/8/layout/hList1"/>
    <dgm:cxn modelId="{50DD2968-6061-4991-9963-D57E82066E4E}" type="presParOf" srcId="{09C3ABD4-D7D3-4071-8A09-4CF2C09501CE}" destId="{6D6A4D2F-0DE8-4D0F-9B46-DDAF0E4A846B}" srcOrd="6" destOrd="0" presId="urn:microsoft.com/office/officeart/2005/8/layout/hList1"/>
    <dgm:cxn modelId="{C8C16452-1324-47B2-8301-E66E7A5519FF}" type="presParOf" srcId="{6D6A4D2F-0DE8-4D0F-9B46-DDAF0E4A846B}" destId="{817111C7-0C4D-43DE-AE66-B6FBF871F6DF}" srcOrd="0" destOrd="0" presId="urn:microsoft.com/office/officeart/2005/8/layout/hList1"/>
    <dgm:cxn modelId="{662400DC-9D52-4B59-882D-CB2A4F5AB915}" type="presParOf" srcId="{6D6A4D2F-0DE8-4D0F-9B46-DDAF0E4A846B}" destId="{25AE723B-4818-4FDB-BFBF-75775D0AAC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EC04AD3-349C-457B-AC76-D58AEB81995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A3B28C8-F641-4845-ADD6-E66B3FBEE160}">
      <dgm:prSet phldrT="[Text]"/>
      <dgm:spPr/>
      <dgm:t>
        <a:bodyPr/>
        <a:lstStyle/>
        <a:p>
          <a:r>
            <a:rPr lang="en-IN" dirty="0">
              <a:latin typeface="Raleway"/>
            </a:rPr>
            <a:t>CLOB (character large object)</a:t>
          </a:r>
        </a:p>
      </dgm:t>
    </dgm:pt>
    <dgm:pt modelId="{C0E024CD-1A2B-4EBA-8C36-2F2A4D8924BE}" type="parTrans" cxnId="{FEDA696C-ABC7-4267-8769-D19DD527E55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034CBCD-8860-49F4-BFCC-819EB654ACE5}" type="sibTrans" cxnId="{FEDA696C-ABC7-4267-8769-D19DD527E557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80B2EA79-A676-4B1B-AD20-632E2156A1E8}">
      <dgm:prSet/>
      <dgm:spPr/>
      <dgm:t>
        <a:bodyPr/>
        <a:lstStyle/>
        <a:p>
          <a:r>
            <a:rPr lang="en-IN" dirty="0">
              <a:latin typeface="Raleway"/>
            </a:rPr>
            <a:t>BLOB (binary large object)</a:t>
          </a:r>
        </a:p>
      </dgm:t>
    </dgm:pt>
    <dgm:pt modelId="{E7A6B3BF-6991-417B-8DAF-0104320FE415}" type="parTrans" cxnId="{AD3307AC-8FDD-4970-86D7-92C6EF6550B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9FB6EB0-B59C-4550-8C27-87F2AFF6AAD9}" type="sibTrans" cxnId="{AD3307AC-8FDD-4970-86D7-92C6EF6550B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ECFA61C-2978-4921-AF7B-0F6D86F48F99}">
      <dgm:prSet/>
      <dgm:spPr/>
      <dgm:t>
        <a:bodyPr/>
        <a:lstStyle/>
        <a:p>
          <a:r>
            <a:rPr lang="en-IN" dirty="0">
              <a:latin typeface="Raleway"/>
            </a:rPr>
            <a:t>NCLOB</a:t>
          </a:r>
        </a:p>
      </dgm:t>
    </dgm:pt>
    <dgm:pt modelId="{EF2A86BE-E0A5-4DB3-A21A-FBA6EFA1E27F}" type="parTrans" cxnId="{6CEFBCDA-8BF5-4605-AB81-99A8E52FF80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7D8F904B-3D25-4FC9-A5EB-816BA1C5FC92}" type="sibTrans" cxnId="{6CEFBCDA-8BF5-4605-AB81-99A8E52FF80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BC9C081-E34D-4F8F-A498-8AEF510D22A0}">
      <dgm:prSet/>
      <dgm:spPr/>
      <dgm:t>
        <a:bodyPr/>
        <a:lstStyle/>
        <a:p>
          <a:r>
            <a:rPr lang="en-IN" dirty="0">
              <a:latin typeface="Raleway"/>
            </a:rPr>
            <a:t>BFILE (binary file)</a:t>
          </a:r>
        </a:p>
      </dgm:t>
    </dgm:pt>
    <dgm:pt modelId="{D64A07D0-4E39-4C4A-A84E-A8643509DB4A}" type="parTrans" cxnId="{20AD5A91-16F3-433A-951D-BF7A50756081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62E4E04-2AF8-48EE-9F04-4757166366B0}" type="sibTrans" cxnId="{20AD5A91-16F3-433A-951D-BF7A50756081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BCAA4E0C-C22C-43A9-A1C0-ADCBA7F984F1}">
      <dgm:prSet phldrT="[Text]"/>
      <dgm:spPr/>
      <dgm:t>
        <a:bodyPr/>
        <a:lstStyle/>
        <a:p>
          <a:r>
            <a:rPr lang="en-IN" dirty="0">
              <a:latin typeface="Raleway"/>
            </a:rPr>
            <a:t>Used to store characters</a:t>
          </a:r>
        </a:p>
      </dgm:t>
    </dgm:pt>
    <dgm:pt modelId="{66996D34-CFEB-44F3-A45A-C58B4A9212B0}" type="parTrans" cxnId="{3D87379E-4B47-4005-BDAC-2E9E02E53AE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9FCB5C2-5937-462B-98AD-8197EBC722DE}" type="sibTrans" cxnId="{3D87379E-4B47-4005-BDAC-2E9E02E53AE6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B18BE3E-2F1D-429E-8A10-E59402F94218}">
      <dgm:prSet/>
      <dgm:spPr/>
      <dgm:t>
        <a:bodyPr/>
        <a:lstStyle/>
        <a:p>
          <a:r>
            <a:rPr lang="en-IN" dirty="0">
              <a:latin typeface="Raleway"/>
            </a:rPr>
            <a:t>Used to store binary data</a:t>
          </a:r>
        </a:p>
      </dgm:t>
    </dgm:pt>
    <dgm:pt modelId="{E56F9DFD-3516-4E9A-B20F-C5D5A2D92377}" type="parTrans" cxnId="{4FB5D5B4-EDCF-4B01-8502-A715C21F3A4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43DD92B-E6C9-4831-94E7-00112AC3E0A5}" type="sibTrans" cxnId="{4FB5D5B4-EDCF-4B01-8502-A715C21F3A4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443E7E2D-985F-41AB-8918-285AC5C95E3C}">
      <dgm:prSet/>
      <dgm:spPr/>
      <dgm:t>
        <a:bodyPr/>
        <a:lstStyle/>
        <a:p>
          <a:r>
            <a:rPr lang="en-IN" dirty="0">
              <a:latin typeface="Raleway"/>
            </a:rPr>
            <a:t>A character large object containing unicode characters</a:t>
          </a:r>
        </a:p>
      </dgm:t>
    </dgm:pt>
    <dgm:pt modelId="{0F17DD29-511F-460B-8245-2B3EC0F0F0B0}" type="parTrans" cxnId="{96414D4C-B1BD-4ABE-8993-69AEB4C08751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8EABE50C-3BA5-4DB5-B274-7E147FC7EFA5}" type="sibTrans" cxnId="{96414D4C-B1BD-4ABE-8993-69AEB4C08751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4F2B906-570A-425D-83F0-EB5440945FDC}">
      <dgm:prSet/>
      <dgm:spPr/>
      <dgm:t>
        <a:bodyPr/>
        <a:lstStyle/>
        <a:p>
          <a:r>
            <a:rPr lang="en-IN" dirty="0">
              <a:latin typeface="Raleway"/>
            </a:rPr>
            <a:t>Stores the data externally and allows us to enter BLOB, binary, XML, etc. types of values</a:t>
          </a:r>
        </a:p>
      </dgm:t>
    </dgm:pt>
    <dgm:pt modelId="{D881813B-B813-4A46-8B66-EF335119A7C6}" type="parTrans" cxnId="{74AE91B7-60CF-41AF-813C-63DC5236B7D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B140A1E0-A9E2-4E79-B821-2FEEC391BB13}" type="sibTrans" cxnId="{74AE91B7-60CF-41AF-813C-63DC5236B7D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B8FC57B-3336-4697-A894-2E1F0560BEDD}">
      <dgm:prSet/>
      <dgm:spPr/>
      <dgm:t>
        <a:bodyPr/>
        <a:lstStyle/>
        <a:p>
          <a:r>
            <a:rPr lang="en-IN" dirty="0">
              <a:latin typeface="Raleway"/>
            </a:rPr>
            <a:t>Both fixed-width and variable-width character sets are supported</a:t>
          </a:r>
        </a:p>
      </dgm:t>
    </dgm:pt>
    <dgm:pt modelId="{D631DA74-C48C-4355-9821-BD2270520411}" type="parTrans" cxnId="{815BF6F7-C59B-4193-B0AE-A5B639F958B1}">
      <dgm:prSet/>
      <dgm:spPr/>
    </dgm:pt>
    <dgm:pt modelId="{2099C624-19BC-493D-9F3A-BA0454467160}" type="sibTrans" cxnId="{815BF6F7-C59B-4193-B0AE-A5B639F958B1}">
      <dgm:prSet/>
      <dgm:spPr/>
    </dgm:pt>
    <dgm:pt modelId="{C9394ED3-E36C-4CCB-A700-A3E1172729BF}">
      <dgm:prSet/>
      <dgm:spPr/>
      <dgm:t>
        <a:bodyPr/>
        <a:lstStyle/>
        <a:p>
          <a:r>
            <a:rPr lang="en-IN" dirty="0">
              <a:latin typeface="Raleway"/>
            </a:rPr>
            <a:t>The length of the data type is 1 to 4 GB</a:t>
          </a:r>
        </a:p>
      </dgm:t>
    </dgm:pt>
    <dgm:pt modelId="{8786F3DA-46A6-4F37-A94C-DFBA73512E92}" type="parTrans" cxnId="{F00C3239-5F36-4D7C-A122-7D2F7D637550}">
      <dgm:prSet/>
      <dgm:spPr/>
    </dgm:pt>
    <dgm:pt modelId="{BAD78DF3-C997-45AF-AF78-37F9596CD8A6}" type="sibTrans" cxnId="{F00C3239-5F36-4D7C-A122-7D2F7D637550}">
      <dgm:prSet/>
      <dgm:spPr/>
    </dgm:pt>
    <dgm:pt modelId="{6723A988-9BE8-4134-8D2A-2830A0A29E30}" type="pres">
      <dgm:prSet presAssocID="{7EC04AD3-349C-457B-AC76-D58AEB819959}" presName="linear" presStyleCnt="0">
        <dgm:presLayoutVars>
          <dgm:dir/>
          <dgm:animLvl val="lvl"/>
          <dgm:resizeHandles val="exact"/>
        </dgm:presLayoutVars>
      </dgm:prSet>
      <dgm:spPr/>
    </dgm:pt>
    <dgm:pt modelId="{9A24A091-9997-4600-8452-3CFBBFCCA9A0}" type="pres">
      <dgm:prSet presAssocID="{FA3B28C8-F641-4845-ADD6-E66B3FBEE160}" presName="parentLin" presStyleCnt="0"/>
      <dgm:spPr/>
    </dgm:pt>
    <dgm:pt modelId="{CB0395D4-2034-4D7C-8115-78927692A198}" type="pres">
      <dgm:prSet presAssocID="{FA3B28C8-F641-4845-ADD6-E66B3FBEE160}" presName="parentLeftMargin" presStyleLbl="node1" presStyleIdx="0" presStyleCnt="4"/>
      <dgm:spPr/>
    </dgm:pt>
    <dgm:pt modelId="{3D132C4D-BC74-4403-9A2F-50BF27A3A3B1}" type="pres">
      <dgm:prSet presAssocID="{FA3B28C8-F641-4845-ADD6-E66B3FBEE1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1F7DCB-12F6-4BD6-83E1-C71F930018ED}" type="pres">
      <dgm:prSet presAssocID="{FA3B28C8-F641-4845-ADD6-E66B3FBEE160}" presName="negativeSpace" presStyleCnt="0"/>
      <dgm:spPr/>
    </dgm:pt>
    <dgm:pt modelId="{DEF9B155-52C3-4647-8786-E9169504C787}" type="pres">
      <dgm:prSet presAssocID="{FA3B28C8-F641-4845-ADD6-E66B3FBEE160}" presName="childText" presStyleLbl="conFgAcc1" presStyleIdx="0" presStyleCnt="4">
        <dgm:presLayoutVars>
          <dgm:bulletEnabled val="1"/>
        </dgm:presLayoutVars>
      </dgm:prSet>
      <dgm:spPr/>
    </dgm:pt>
    <dgm:pt modelId="{204C776E-9B8A-4254-A195-7DAEA8042FE9}" type="pres">
      <dgm:prSet presAssocID="{6034CBCD-8860-49F4-BFCC-819EB654ACE5}" presName="spaceBetweenRectangles" presStyleCnt="0"/>
      <dgm:spPr/>
    </dgm:pt>
    <dgm:pt modelId="{62DE7B2A-5E3F-4C80-A236-4658B32C0A93}" type="pres">
      <dgm:prSet presAssocID="{80B2EA79-A676-4B1B-AD20-632E2156A1E8}" presName="parentLin" presStyleCnt="0"/>
      <dgm:spPr/>
    </dgm:pt>
    <dgm:pt modelId="{E408707A-43F3-4944-89DD-A58F41922A35}" type="pres">
      <dgm:prSet presAssocID="{80B2EA79-A676-4B1B-AD20-632E2156A1E8}" presName="parentLeftMargin" presStyleLbl="node1" presStyleIdx="0" presStyleCnt="4"/>
      <dgm:spPr/>
    </dgm:pt>
    <dgm:pt modelId="{7489FE5C-AD43-44F8-8408-B81742A3D364}" type="pres">
      <dgm:prSet presAssocID="{80B2EA79-A676-4B1B-AD20-632E2156A1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DF3B75-6B99-4B8A-BF7C-859270E42F87}" type="pres">
      <dgm:prSet presAssocID="{80B2EA79-A676-4B1B-AD20-632E2156A1E8}" presName="negativeSpace" presStyleCnt="0"/>
      <dgm:spPr/>
    </dgm:pt>
    <dgm:pt modelId="{D84FB4BE-1496-4519-B8A8-7CB789BD9CA6}" type="pres">
      <dgm:prSet presAssocID="{80B2EA79-A676-4B1B-AD20-632E2156A1E8}" presName="childText" presStyleLbl="conFgAcc1" presStyleIdx="1" presStyleCnt="4">
        <dgm:presLayoutVars>
          <dgm:bulletEnabled val="1"/>
        </dgm:presLayoutVars>
      </dgm:prSet>
      <dgm:spPr/>
    </dgm:pt>
    <dgm:pt modelId="{5BBF88E1-63CA-44DB-911A-89884BDC9002}" type="pres">
      <dgm:prSet presAssocID="{C9FB6EB0-B59C-4550-8C27-87F2AFF6AAD9}" presName="spaceBetweenRectangles" presStyleCnt="0"/>
      <dgm:spPr/>
    </dgm:pt>
    <dgm:pt modelId="{1F46DEC4-D5F2-4921-8E05-EFC634ECE230}" type="pres">
      <dgm:prSet presAssocID="{0ECFA61C-2978-4921-AF7B-0F6D86F48F99}" presName="parentLin" presStyleCnt="0"/>
      <dgm:spPr/>
    </dgm:pt>
    <dgm:pt modelId="{3ABF245B-0F83-4293-9D4E-0B8CB32138AC}" type="pres">
      <dgm:prSet presAssocID="{0ECFA61C-2978-4921-AF7B-0F6D86F48F99}" presName="parentLeftMargin" presStyleLbl="node1" presStyleIdx="1" presStyleCnt="4"/>
      <dgm:spPr/>
    </dgm:pt>
    <dgm:pt modelId="{F8DCCA8F-1A14-4965-BBE2-CB55B3732002}" type="pres">
      <dgm:prSet presAssocID="{0ECFA61C-2978-4921-AF7B-0F6D86F48F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EC90BE-64BC-4C49-B6AD-344DFAB7A11A}" type="pres">
      <dgm:prSet presAssocID="{0ECFA61C-2978-4921-AF7B-0F6D86F48F99}" presName="negativeSpace" presStyleCnt="0"/>
      <dgm:spPr/>
    </dgm:pt>
    <dgm:pt modelId="{F9591560-DC62-462C-8FE1-79A8E799FC6E}" type="pres">
      <dgm:prSet presAssocID="{0ECFA61C-2978-4921-AF7B-0F6D86F48F99}" presName="childText" presStyleLbl="conFgAcc1" presStyleIdx="2" presStyleCnt="4">
        <dgm:presLayoutVars>
          <dgm:bulletEnabled val="1"/>
        </dgm:presLayoutVars>
      </dgm:prSet>
      <dgm:spPr/>
    </dgm:pt>
    <dgm:pt modelId="{CFD66210-8EE0-4543-9FBA-315AAD9E0271}" type="pres">
      <dgm:prSet presAssocID="{7D8F904B-3D25-4FC9-A5EB-816BA1C5FC92}" presName="spaceBetweenRectangles" presStyleCnt="0"/>
      <dgm:spPr/>
    </dgm:pt>
    <dgm:pt modelId="{6629EC51-1975-4CC0-BF34-5F9C2365C464}" type="pres">
      <dgm:prSet presAssocID="{0BC9C081-E34D-4F8F-A498-8AEF510D22A0}" presName="parentLin" presStyleCnt="0"/>
      <dgm:spPr/>
    </dgm:pt>
    <dgm:pt modelId="{2911D3C3-5389-4503-9B6C-E37C286DE4D8}" type="pres">
      <dgm:prSet presAssocID="{0BC9C081-E34D-4F8F-A498-8AEF510D22A0}" presName="parentLeftMargin" presStyleLbl="node1" presStyleIdx="2" presStyleCnt="4"/>
      <dgm:spPr/>
    </dgm:pt>
    <dgm:pt modelId="{2E0105FF-44F0-4D1C-BD11-E227096CBAEE}" type="pres">
      <dgm:prSet presAssocID="{0BC9C081-E34D-4F8F-A498-8AEF510D22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AE6C169-C269-4EBE-A9C9-AC20C773828D}" type="pres">
      <dgm:prSet presAssocID="{0BC9C081-E34D-4F8F-A498-8AEF510D22A0}" presName="negativeSpace" presStyleCnt="0"/>
      <dgm:spPr/>
    </dgm:pt>
    <dgm:pt modelId="{F954A2E2-20A3-444D-A6BC-3D34B9830BD7}" type="pres">
      <dgm:prSet presAssocID="{0BC9C081-E34D-4F8F-A498-8AEF510D22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AAEA910-5A4B-43F3-B147-68A5EFFBE742}" type="presOf" srcId="{6B18BE3E-2F1D-429E-8A10-E59402F94218}" destId="{D84FB4BE-1496-4519-B8A8-7CB789BD9CA6}" srcOrd="0" destOrd="0" presId="urn:microsoft.com/office/officeart/2005/8/layout/list1"/>
    <dgm:cxn modelId="{BBC3E010-C42D-4296-83E3-BA9614E812DE}" type="presOf" srcId="{FA3B28C8-F641-4845-ADD6-E66B3FBEE160}" destId="{CB0395D4-2034-4D7C-8115-78927692A198}" srcOrd="0" destOrd="0" presId="urn:microsoft.com/office/officeart/2005/8/layout/list1"/>
    <dgm:cxn modelId="{F00C3239-5F36-4D7C-A122-7D2F7D637550}" srcId="{0BC9C081-E34D-4F8F-A498-8AEF510D22A0}" destId="{C9394ED3-E36C-4CCB-A700-A3E1172729BF}" srcOrd="1" destOrd="0" parTransId="{8786F3DA-46A6-4F37-A94C-DFBA73512E92}" sibTransId="{BAD78DF3-C997-45AF-AF78-37F9596CD8A6}"/>
    <dgm:cxn modelId="{E12E043D-06C3-4416-BD75-4C07326FC83C}" type="presOf" srcId="{FA3B28C8-F641-4845-ADD6-E66B3FBEE160}" destId="{3D132C4D-BC74-4403-9A2F-50BF27A3A3B1}" srcOrd="1" destOrd="0" presId="urn:microsoft.com/office/officeart/2005/8/layout/list1"/>
    <dgm:cxn modelId="{A34AEE6B-4343-4BF5-B96E-262B1BD630C4}" type="presOf" srcId="{7EC04AD3-349C-457B-AC76-D58AEB819959}" destId="{6723A988-9BE8-4134-8D2A-2830A0A29E30}" srcOrd="0" destOrd="0" presId="urn:microsoft.com/office/officeart/2005/8/layout/list1"/>
    <dgm:cxn modelId="{FEDA696C-ABC7-4267-8769-D19DD527E557}" srcId="{7EC04AD3-349C-457B-AC76-D58AEB819959}" destId="{FA3B28C8-F641-4845-ADD6-E66B3FBEE160}" srcOrd="0" destOrd="0" parTransId="{C0E024CD-1A2B-4EBA-8C36-2F2A4D8924BE}" sibTransId="{6034CBCD-8860-49F4-BFCC-819EB654ACE5}"/>
    <dgm:cxn modelId="{96414D4C-B1BD-4ABE-8993-69AEB4C08751}" srcId="{0ECFA61C-2978-4921-AF7B-0F6D86F48F99}" destId="{443E7E2D-985F-41AB-8918-285AC5C95E3C}" srcOrd="0" destOrd="0" parTransId="{0F17DD29-511F-460B-8245-2B3EC0F0F0B0}" sibTransId="{8EABE50C-3BA5-4DB5-B274-7E147FC7EFA5}"/>
    <dgm:cxn modelId="{54E48D74-0517-478A-B0F2-3B27749DF012}" type="presOf" srcId="{0ECFA61C-2978-4921-AF7B-0F6D86F48F99}" destId="{F8DCCA8F-1A14-4965-BBE2-CB55B3732002}" srcOrd="1" destOrd="0" presId="urn:microsoft.com/office/officeart/2005/8/layout/list1"/>
    <dgm:cxn modelId="{20AD5A91-16F3-433A-951D-BF7A50756081}" srcId="{7EC04AD3-349C-457B-AC76-D58AEB819959}" destId="{0BC9C081-E34D-4F8F-A498-8AEF510D22A0}" srcOrd="3" destOrd="0" parTransId="{D64A07D0-4E39-4C4A-A84E-A8643509DB4A}" sibTransId="{F62E4E04-2AF8-48EE-9F04-4757166366B0}"/>
    <dgm:cxn modelId="{3D87379E-4B47-4005-BDAC-2E9E02E53AE6}" srcId="{FA3B28C8-F641-4845-ADD6-E66B3FBEE160}" destId="{BCAA4E0C-C22C-43A9-A1C0-ADCBA7F984F1}" srcOrd="0" destOrd="0" parTransId="{66996D34-CFEB-44F3-A45A-C58B4A9212B0}" sibTransId="{69FCB5C2-5937-462B-98AD-8197EBC722DE}"/>
    <dgm:cxn modelId="{E48AC7A2-9173-43B9-A661-3B419E5A9186}" type="presOf" srcId="{80B2EA79-A676-4B1B-AD20-632E2156A1E8}" destId="{E408707A-43F3-4944-89DD-A58F41922A35}" srcOrd="0" destOrd="0" presId="urn:microsoft.com/office/officeart/2005/8/layout/list1"/>
    <dgm:cxn modelId="{1A6430AA-A20D-4D71-A4E5-0C3F6F5C7B7C}" type="presOf" srcId="{04F2B906-570A-425D-83F0-EB5440945FDC}" destId="{F954A2E2-20A3-444D-A6BC-3D34B9830BD7}" srcOrd="0" destOrd="0" presId="urn:microsoft.com/office/officeart/2005/8/layout/list1"/>
    <dgm:cxn modelId="{0E8E45AB-3AAB-4DFA-B9BF-156A9E7B4FDA}" type="presOf" srcId="{0BC9C081-E34D-4F8F-A498-8AEF510D22A0}" destId="{2911D3C3-5389-4503-9B6C-E37C286DE4D8}" srcOrd="0" destOrd="0" presId="urn:microsoft.com/office/officeart/2005/8/layout/list1"/>
    <dgm:cxn modelId="{AD3307AC-8FDD-4970-86D7-92C6EF6550BA}" srcId="{7EC04AD3-349C-457B-AC76-D58AEB819959}" destId="{80B2EA79-A676-4B1B-AD20-632E2156A1E8}" srcOrd="1" destOrd="0" parTransId="{E7A6B3BF-6991-417B-8DAF-0104320FE415}" sibTransId="{C9FB6EB0-B59C-4550-8C27-87F2AFF6AAD9}"/>
    <dgm:cxn modelId="{4FB5D5B4-EDCF-4B01-8502-A715C21F3A4A}" srcId="{80B2EA79-A676-4B1B-AD20-632E2156A1E8}" destId="{6B18BE3E-2F1D-429E-8A10-E59402F94218}" srcOrd="0" destOrd="0" parTransId="{E56F9DFD-3516-4E9A-B20F-C5D5A2D92377}" sibTransId="{643DD92B-E6C9-4831-94E7-00112AC3E0A5}"/>
    <dgm:cxn modelId="{74AE91B7-60CF-41AF-813C-63DC5236B7D5}" srcId="{0BC9C081-E34D-4F8F-A498-8AEF510D22A0}" destId="{04F2B906-570A-425D-83F0-EB5440945FDC}" srcOrd="0" destOrd="0" parTransId="{D881813B-B813-4A46-8B66-EF335119A7C6}" sibTransId="{B140A1E0-A9E2-4E79-B821-2FEEC391BB13}"/>
    <dgm:cxn modelId="{8EB2EBC5-76C2-4295-8290-165818B4464A}" type="presOf" srcId="{BCAA4E0C-C22C-43A9-A1C0-ADCBA7F984F1}" destId="{DEF9B155-52C3-4647-8786-E9169504C787}" srcOrd="0" destOrd="0" presId="urn:microsoft.com/office/officeart/2005/8/layout/list1"/>
    <dgm:cxn modelId="{D2F9F3C5-65AC-498C-B299-A0E3BD78F8ED}" type="presOf" srcId="{3B8FC57B-3336-4697-A894-2E1F0560BEDD}" destId="{F9591560-DC62-462C-8FE1-79A8E799FC6E}" srcOrd="0" destOrd="1" presId="urn:microsoft.com/office/officeart/2005/8/layout/list1"/>
    <dgm:cxn modelId="{BAAC03C6-955D-4C77-B657-E8826FDBD9AA}" type="presOf" srcId="{443E7E2D-985F-41AB-8918-285AC5C95E3C}" destId="{F9591560-DC62-462C-8FE1-79A8E799FC6E}" srcOrd="0" destOrd="0" presId="urn:microsoft.com/office/officeart/2005/8/layout/list1"/>
    <dgm:cxn modelId="{69F07BC8-910A-4DAA-B877-4ED843624DC9}" type="presOf" srcId="{80B2EA79-A676-4B1B-AD20-632E2156A1E8}" destId="{7489FE5C-AD43-44F8-8408-B81742A3D364}" srcOrd="1" destOrd="0" presId="urn:microsoft.com/office/officeart/2005/8/layout/list1"/>
    <dgm:cxn modelId="{6CEFBCDA-8BF5-4605-AB81-99A8E52FF804}" srcId="{7EC04AD3-349C-457B-AC76-D58AEB819959}" destId="{0ECFA61C-2978-4921-AF7B-0F6D86F48F99}" srcOrd="2" destOrd="0" parTransId="{EF2A86BE-E0A5-4DB3-A21A-FBA6EFA1E27F}" sibTransId="{7D8F904B-3D25-4FC9-A5EB-816BA1C5FC92}"/>
    <dgm:cxn modelId="{756B8BE8-344C-424E-B6A1-7D1E2524BA74}" type="presOf" srcId="{C9394ED3-E36C-4CCB-A700-A3E1172729BF}" destId="{F954A2E2-20A3-444D-A6BC-3D34B9830BD7}" srcOrd="0" destOrd="1" presId="urn:microsoft.com/office/officeart/2005/8/layout/list1"/>
    <dgm:cxn modelId="{9A0F9CF3-3C3C-4BE3-8C02-DE4088CAF472}" type="presOf" srcId="{0BC9C081-E34D-4F8F-A498-8AEF510D22A0}" destId="{2E0105FF-44F0-4D1C-BD11-E227096CBAEE}" srcOrd="1" destOrd="0" presId="urn:microsoft.com/office/officeart/2005/8/layout/list1"/>
    <dgm:cxn modelId="{815BF6F7-C59B-4193-B0AE-A5B639F958B1}" srcId="{0ECFA61C-2978-4921-AF7B-0F6D86F48F99}" destId="{3B8FC57B-3336-4697-A894-2E1F0560BEDD}" srcOrd="1" destOrd="0" parTransId="{D631DA74-C48C-4355-9821-BD2270520411}" sibTransId="{2099C624-19BC-493D-9F3A-BA0454467160}"/>
    <dgm:cxn modelId="{472AA9FF-49BF-4921-923C-124CBEB772A8}" type="presOf" srcId="{0ECFA61C-2978-4921-AF7B-0F6D86F48F99}" destId="{3ABF245B-0F83-4293-9D4E-0B8CB32138AC}" srcOrd="0" destOrd="0" presId="urn:microsoft.com/office/officeart/2005/8/layout/list1"/>
    <dgm:cxn modelId="{2DE84ADA-77F3-4CA4-AE06-1C2DAC715BF6}" type="presParOf" srcId="{6723A988-9BE8-4134-8D2A-2830A0A29E30}" destId="{9A24A091-9997-4600-8452-3CFBBFCCA9A0}" srcOrd="0" destOrd="0" presId="urn:microsoft.com/office/officeart/2005/8/layout/list1"/>
    <dgm:cxn modelId="{C8FA0A8F-D6BC-47FE-9CBB-5B4776DE1F8F}" type="presParOf" srcId="{9A24A091-9997-4600-8452-3CFBBFCCA9A0}" destId="{CB0395D4-2034-4D7C-8115-78927692A198}" srcOrd="0" destOrd="0" presId="urn:microsoft.com/office/officeart/2005/8/layout/list1"/>
    <dgm:cxn modelId="{C0578236-CEE8-41E2-BCE0-A0A920896B4D}" type="presParOf" srcId="{9A24A091-9997-4600-8452-3CFBBFCCA9A0}" destId="{3D132C4D-BC74-4403-9A2F-50BF27A3A3B1}" srcOrd="1" destOrd="0" presId="urn:microsoft.com/office/officeart/2005/8/layout/list1"/>
    <dgm:cxn modelId="{ED601830-53B7-476B-985F-AC72931DB2F3}" type="presParOf" srcId="{6723A988-9BE8-4134-8D2A-2830A0A29E30}" destId="{281F7DCB-12F6-4BD6-83E1-C71F930018ED}" srcOrd="1" destOrd="0" presId="urn:microsoft.com/office/officeart/2005/8/layout/list1"/>
    <dgm:cxn modelId="{ACBCF827-E05E-4A0E-A370-D193D70BD1E5}" type="presParOf" srcId="{6723A988-9BE8-4134-8D2A-2830A0A29E30}" destId="{DEF9B155-52C3-4647-8786-E9169504C787}" srcOrd="2" destOrd="0" presId="urn:microsoft.com/office/officeart/2005/8/layout/list1"/>
    <dgm:cxn modelId="{695D51E7-5199-4524-B65D-22641BCEA0D8}" type="presParOf" srcId="{6723A988-9BE8-4134-8D2A-2830A0A29E30}" destId="{204C776E-9B8A-4254-A195-7DAEA8042FE9}" srcOrd="3" destOrd="0" presId="urn:microsoft.com/office/officeart/2005/8/layout/list1"/>
    <dgm:cxn modelId="{EAD6AA5D-235E-41EC-A7F9-EC31A2B849B0}" type="presParOf" srcId="{6723A988-9BE8-4134-8D2A-2830A0A29E30}" destId="{62DE7B2A-5E3F-4C80-A236-4658B32C0A93}" srcOrd="4" destOrd="0" presId="urn:microsoft.com/office/officeart/2005/8/layout/list1"/>
    <dgm:cxn modelId="{B5219C14-EF66-4B15-BC9E-E01012E183BB}" type="presParOf" srcId="{62DE7B2A-5E3F-4C80-A236-4658B32C0A93}" destId="{E408707A-43F3-4944-89DD-A58F41922A35}" srcOrd="0" destOrd="0" presId="urn:microsoft.com/office/officeart/2005/8/layout/list1"/>
    <dgm:cxn modelId="{BB688FFD-CF0E-4691-9577-F587705DAE85}" type="presParOf" srcId="{62DE7B2A-5E3F-4C80-A236-4658B32C0A93}" destId="{7489FE5C-AD43-44F8-8408-B81742A3D364}" srcOrd="1" destOrd="0" presId="urn:microsoft.com/office/officeart/2005/8/layout/list1"/>
    <dgm:cxn modelId="{F5D179DF-66F7-4DBC-BC24-CE9461420FE1}" type="presParOf" srcId="{6723A988-9BE8-4134-8D2A-2830A0A29E30}" destId="{81DF3B75-6B99-4B8A-BF7C-859270E42F87}" srcOrd="5" destOrd="0" presId="urn:microsoft.com/office/officeart/2005/8/layout/list1"/>
    <dgm:cxn modelId="{6462E94A-87F7-47D6-9350-A65B15E8C456}" type="presParOf" srcId="{6723A988-9BE8-4134-8D2A-2830A0A29E30}" destId="{D84FB4BE-1496-4519-B8A8-7CB789BD9CA6}" srcOrd="6" destOrd="0" presId="urn:microsoft.com/office/officeart/2005/8/layout/list1"/>
    <dgm:cxn modelId="{FF51EA17-E2E5-4E58-936C-BA5BA2BA262E}" type="presParOf" srcId="{6723A988-9BE8-4134-8D2A-2830A0A29E30}" destId="{5BBF88E1-63CA-44DB-911A-89884BDC9002}" srcOrd="7" destOrd="0" presId="urn:microsoft.com/office/officeart/2005/8/layout/list1"/>
    <dgm:cxn modelId="{8EDCE6DC-E733-4301-8789-804EC2572B06}" type="presParOf" srcId="{6723A988-9BE8-4134-8D2A-2830A0A29E30}" destId="{1F46DEC4-D5F2-4921-8E05-EFC634ECE230}" srcOrd="8" destOrd="0" presId="urn:microsoft.com/office/officeart/2005/8/layout/list1"/>
    <dgm:cxn modelId="{62AA7E7A-4ECC-483D-9551-37735274920A}" type="presParOf" srcId="{1F46DEC4-D5F2-4921-8E05-EFC634ECE230}" destId="{3ABF245B-0F83-4293-9D4E-0B8CB32138AC}" srcOrd="0" destOrd="0" presId="urn:microsoft.com/office/officeart/2005/8/layout/list1"/>
    <dgm:cxn modelId="{A8E6CFE6-1FCF-465C-9607-76363459872A}" type="presParOf" srcId="{1F46DEC4-D5F2-4921-8E05-EFC634ECE230}" destId="{F8DCCA8F-1A14-4965-BBE2-CB55B3732002}" srcOrd="1" destOrd="0" presId="urn:microsoft.com/office/officeart/2005/8/layout/list1"/>
    <dgm:cxn modelId="{3766CD78-C099-458F-A78E-5FF7AC432D41}" type="presParOf" srcId="{6723A988-9BE8-4134-8D2A-2830A0A29E30}" destId="{12EC90BE-64BC-4C49-B6AD-344DFAB7A11A}" srcOrd="9" destOrd="0" presId="urn:microsoft.com/office/officeart/2005/8/layout/list1"/>
    <dgm:cxn modelId="{6F51F50C-1094-4891-A95E-E05E8EC73195}" type="presParOf" srcId="{6723A988-9BE8-4134-8D2A-2830A0A29E30}" destId="{F9591560-DC62-462C-8FE1-79A8E799FC6E}" srcOrd="10" destOrd="0" presId="urn:microsoft.com/office/officeart/2005/8/layout/list1"/>
    <dgm:cxn modelId="{B27BA315-74F0-4604-9599-971EAD7004C0}" type="presParOf" srcId="{6723A988-9BE8-4134-8D2A-2830A0A29E30}" destId="{CFD66210-8EE0-4543-9FBA-315AAD9E0271}" srcOrd="11" destOrd="0" presId="urn:microsoft.com/office/officeart/2005/8/layout/list1"/>
    <dgm:cxn modelId="{708A0771-7F09-4FE2-81A9-33101498B0EA}" type="presParOf" srcId="{6723A988-9BE8-4134-8D2A-2830A0A29E30}" destId="{6629EC51-1975-4CC0-BF34-5F9C2365C464}" srcOrd="12" destOrd="0" presId="urn:microsoft.com/office/officeart/2005/8/layout/list1"/>
    <dgm:cxn modelId="{99E0F7D5-6087-42AB-9288-31AD03F47A86}" type="presParOf" srcId="{6629EC51-1975-4CC0-BF34-5F9C2365C464}" destId="{2911D3C3-5389-4503-9B6C-E37C286DE4D8}" srcOrd="0" destOrd="0" presId="urn:microsoft.com/office/officeart/2005/8/layout/list1"/>
    <dgm:cxn modelId="{5AA2C41C-961A-46D5-9A83-4C55442A10D0}" type="presParOf" srcId="{6629EC51-1975-4CC0-BF34-5F9C2365C464}" destId="{2E0105FF-44F0-4D1C-BD11-E227096CBAEE}" srcOrd="1" destOrd="0" presId="urn:microsoft.com/office/officeart/2005/8/layout/list1"/>
    <dgm:cxn modelId="{48FBE4C2-9FB1-46CE-9A8A-11D396CA138A}" type="presParOf" srcId="{6723A988-9BE8-4134-8D2A-2830A0A29E30}" destId="{2AE6C169-C269-4EBE-A9C9-AC20C773828D}" srcOrd="13" destOrd="0" presId="urn:microsoft.com/office/officeart/2005/8/layout/list1"/>
    <dgm:cxn modelId="{494501BA-4CAD-4DBD-B744-10E65C969A72}" type="presParOf" srcId="{6723A988-9BE8-4134-8D2A-2830A0A29E30}" destId="{F954A2E2-20A3-444D-A6BC-3D34B9830BD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EC04AD3-349C-457B-AC76-D58AEB81995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A3B28C8-F641-4845-ADD6-E66B3FBEE160}">
      <dgm:prSet phldrT="[Text]" custT="1"/>
      <dgm:spPr/>
      <dgm:t>
        <a:bodyPr/>
        <a:lstStyle/>
        <a:p>
          <a:r>
            <a:rPr lang="en-IN" sz="1600" dirty="0">
              <a:latin typeface="Raleway"/>
            </a:rPr>
            <a:t>ROWID</a:t>
          </a:r>
        </a:p>
      </dgm:t>
    </dgm:pt>
    <dgm:pt modelId="{C0E024CD-1A2B-4EBA-8C36-2F2A4D8924BE}" type="parTrans" cxnId="{FEDA696C-ABC7-4267-8769-D19DD527E557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6034CBCD-8860-49F4-BFCC-819EB654ACE5}" type="sibTrans" cxnId="{FEDA696C-ABC7-4267-8769-D19DD527E557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F9D04310-4351-488F-8A28-53B550CF2372}">
      <dgm:prSet custT="1"/>
      <dgm:spPr/>
      <dgm:t>
        <a:bodyPr/>
        <a:lstStyle/>
        <a:p>
          <a:r>
            <a:rPr lang="en-IN" sz="1600" dirty="0">
              <a:latin typeface="Raleway"/>
            </a:rPr>
            <a:t>UROWID</a:t>
          </a:r>
        </a:p>
      </dgm:t>
    </dgm:pt>
    <dgm:pt modelId="{C98A3FFA-1800-4075-9ADF-5E971EE95441}" type="parTrans" cxnId="{44755A5A-4DE3-4E7A-AFF0-28DA76E5CF82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F682CD88-B80B-49A4-A7A6-DC79625ADD3D}" type="sibTrans" cxnId="{44755A5A-4DE3-4E7A-AFF0-28DA76E5CF82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81DA45C6-7028-4F1F-BE46-31789786FDB5}">
      <dgm:prSet phldrT="[Text]" custT="1"/>
      <dgm:spPr/>
      <dgm:t>
        <a:bodyPr/>
        <a:lstStyle/>
        <a:p>
          <a:r>
            <a:rPr lang="en-IN" sz="1600" dirty="0">
              <a:latin typeface="Raleway"/>
            </a:rPr>
            <a:t>A string representing the unique address of a row in its table. This is for values returned by the ROWID pseudo-column</a:t>
          </a:r>
        </a:p>
      </dgm:t>
    </dgm:pt>
    <dgm:pt modelId="{3457D570-5C81-4D67-8D0A-47E8A96ECD32}" type="parTrans" cxnId="{07375AA6-A8FB-488F-B930-8AF809E42FE6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B3B93F05-B9DF-4538-9937-9FC6380D8FDE}" type="sibTrans" cxnId="{07375AA6-A8FB-488F-B930-8AF809E42FE6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5FDF88EC-F6A0-4776-BC27-274BE511BCD9}">
      <dgm:prSet custT="1"/>
      <dgm:spPr/>
      <dgm:t>
        <a:bodyPr/>
        <a:lstStyle/>
        <a:p>
          <a:r>
            <a:rPr lang="en-IN" sz="1600" dirty="0">
              <a:latin typeface="Raleway"/>
            </a:rPr>
            <a:t>A string representing the logical address of a row of an index-organized table</a:t>
          </a:r>
        </a:p>
      </dgm:t>
    </dgm:pt>
    <dgm:pt modelId="{6870707B-1667-4175-8EA7-E9E78AB5DE81}" type="parTrans" cxnId="{F920C291-E736-47DA-B949-BD3CBD4F6475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0B4E7EC4-CAF6-457D-A62B-994C410E6A0E}" type="sibTrans" cxnId="{F920C291-E736-47DA-B949-BD3CBD4F6475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6723A988-9BE8-4134-8D2A-2830A0A29E30}" type="pres">
      <dgm:prSet presAssocID="{7EC04AD3-349C-457B-AC76-D58AEB819959}" presName="linear" presStyleCnt="0">
        <dgm:presLayoutVars>
          <dgm:dir/>
          <dgm:animLvl val="lvl"/>
          <dgm:resizeHandles val="exact"/>
        </dgm:presLayoutVars>
      </dgm:prSet>
      <dgm:spPr/>
    </dgm:pt>
    <dgm:pt modelId="{9A24A091-9997-4600-8452-3CFBBFCCA9A0}" type="pres">
      <dgm:prSet presAssocID="{FA3B28C8-F641-4845-ADD6-E66B3FBEE160}" presName="parentLin" presStyleCnt="0"/>
      <dgm:spPr/>
    </dgm:pt>
    <dgm:pt modelId="{CB0395D4-2034-4D7C-8115-78927692A198}" type="pres">
      <dgm:prSet presAssocID="{FA3B28C8-F641-4845-ADD6-E66B3FBEE160}" presName="parentLeftMargin" presStyleLbl="node1" presStyleIdx="0" presStyleCnt="2"/>
      <dgm:spPr/>
    </dgm:pt>
    <dgm:pt modelId="{3D132C4D-BC74-4403-9A2F-50BF27A3A3B1}" type="pres">
      <dgm:prSet presAssocID="{FA3B28C8-F641-4845-ADD6-E66B3FBEE1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1F7DCB-12F6-4BD6-83E1-C71F930018ED}" type="pres">
      <dgm:prSet presAssocID="{FA3B28C8-F641-4845-ADD6-E66B3FBEE160}" presName="negativeSpace" presStyleCnt="0"/>
      <dgm:spPr/>
    </dgm:pt>
    <dgm:pt modelId="{DEF9B155-52C3-4647-8786-E9169504C787}" type="pres">
      <dgm:prSet presAssocID="{FA3B28C8-F641-4845-ADD6-E66B3FBEE160}" presName="childText" presStyleLbl="conFgAcc1" presStyleIdx="0" presStyleCnt="2">
        <dgm:presLayoutVars>
          <dgm:bulletEnabled val="1"/>
        </dgm:presLayoutVars>
      </dgm:prSet>
      <dgm:spPr/>
    </dgm:pt>
    <dgm:pt modelId="{204C776E-9B8A-4254-A195-7DAEA8042FE9}" type="pres">
      <dgm:prSet presAssocID="{6034CBCD-8860-49F4-BFCC-819EB654ACE5}" presName="spaceBetweenRectangles" presStyleCnt="0"/>
      <dgm:spPr/>
    </dgm:pt>
    <dgm:pt modelId="{C7F751CD-79E5-48E2-BB94-B125A8E4B1B6}" type="pres">
      <dgm:prSet presAssocID="{F9D04310-4351-488F-8A28-53B550CF2372}" presName="parentLin" presStyleCnt="0"/>
      <dgm:spPr/>
    </dgm:pt>
    <dgm:pt modelId="{3FCF5343-33E9-4EDC-BB97-DE4877DBE7D3}" type="pres">
      <dgm:prSet presAssocID="{F9D04310-4351-488F-8A28-53B550CF2372}" presName="parentLeftMargin" presStyleLbl="node1" presStyleIdx="0" presStyleCnt="2"/>
      <dgm:spPr/>
    </dgm:pt>
    <dgm:pt modelId="{DA94FCF3-50B6-4128-87DF-25F8FE5B91DD}" type="pres">
      <dgm:prSet presAssocID="{F9D04310-4351-488F-8A28-53B550CF23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EF5F6F-F405-4B8B-BAC5-0EE7A12145FE}" type="pres">
      <dgm:prSet presAssocID="{F9D04310-4351-488F-8A28-53B550CF2372}" presName="negativeSpace" presStyleCnt="0"/>
      <dgm:spPr/>
    </dgm:pt>
    <dgm:pt modelId="{F066DC65-1BB4-485D-B9DB-E3E842C93866}" type="pres">
      <dgm:prSet presAssocID="{F9D04310-4351-488F-8A28-53B550CF23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C3E010-C42D-4296-83E3-BA9614E812DE}" type="presOf" srcId="{FA3B28C8-F641-4845-ADD6-E66B3FBEE160}" destId="{CB0395D4-2034-4D7C-8115-78927692A198}" srcOrd="0" destOrd="0" presId="urn:microsoft.com/office/officeart/2005/8/layout/list1"/>
    <dgm:cxn modelId="{E12E043D-06C3-4416-BD75-4C07326FC83C}" type="presOf" srcId="{FA3B28C8-F641-4845-ADD6-E66B3FBEE160}" destId="{3D132C4D-BC74-4403-9A2F-50BF27A3A3B1}" srcOrd="1" destOrd="0" presId="urn:microsoft.com/office/officeart/2005/8/layout/list1"/>
    <dgm:cxn modelId="{A34AEE6B-4343-4BF5-B96E-262B1BD630C4}" type="presOf" srcId="{7EC04AD3-349C-457B-AC76-D58AEB819959}" destId="{6723A988-9BE8-4134-8D2A-2830A0A29E30}" srcOrd="0" destOrd="0" presId="urn:microsoft.com/office/officeart/2005/8/layout/list1"/>
    <dgm:cxn modelId="{FEDA696C-ABC7-4267-8769-D19DD527E557}" srcId="{7EC04AD3-349C-457B-AC76-D58AEB819959}" destId="{FA3B28C8-F641-4845-ADD6-E66B3FBEE160}" srcOrd="0" destOrd="0" parTransId="{C0E024CD-1A2B-4EBA-8C36-2F2A4D8924BE}" sibTransId="{6034CBCD-8860-49F4-BFCC-819EB654ACE5}"/>
    <dgm:cxn modelId="{46DB1752-A71E-4A03-B083-979A04D69378}" type="presOf" srcId="{F9D04310-4351-488F-8A28-53B550CF2372}" destId="{3FCF5343-33E9-4EDC-BB97-DE4877DBE7D3}" srcOrd="0" destOrd="0" presId="urn:microsoft.com/office/officeart/2005/8/layout/list1"/>
    <dgm:cxn modelId="{44755A5A-4DE3-4E7A-AFF0-28DA76E5CF82}" srcId="{7EC04AD3-349C-457B-AC76-D58AEB819959}" destId="{F9D04310-4351-488F-8A28-53B550CF2372}" srcOrd="1" destOrd="0" parTransId="{C98A3FFA-1800-4075-9ADF-5E971EE95441}" sibTransId="{F682CD88-B80B-49A4-A7A6-DC79625ADD3D}"/>
    <dgm:cxn modelId="{F920C291-E736-47DA-B949-BD3CBD4F6475}" srcId="{F9D04310-4351-488F-8A28-53B550CF2372}" destId="{5FDF88EC-F6A0-4776-BC27-274BE511BCD9}" srcOrd="0" destOrd="0" parTransId="{6870707B-1667-4175-8EA7-E9E78AB5DE81}" sibTransId="{0B4E7EC4-CAF6-457D-A62B-994C410E6A0E}"/>
    <dgm:cxn modelId="{07375AA6-A8FB-488F-B930-8AF809E42FE6}" srcId="{FA3B28C8-F641-4845-ADD6-E66B3FBEE160}" destId="{81DA45C6-7028-4F1F-BE46-31789786FDB5}" srcOrd="0" destOrd="0" parTransId="{3457D570-5C81-4D67-8D0A-47E8A96ECD32}" sibTransId="{B3B93F05-B9DF-4538-9937-9FC6380D8FDE}"/>
    <dgm:cxn modelId="{308EE3BA-E62B-4F36-8CD1-6A1647E86BA0}" type="presOf" srcId="{F9D04310-4351-488F-8A28-53B550CF2372}" destId="{DA94FCF3-50B6-4128-87DF-25F8FE5B91DD}" srcOrd="1" destOrd="0" presId="urn:microsoft.com/office/officeart/2005/8/layout/list1"/>
    <dgm:cxn modelId="{C75889D8-C8C4-432D-B020-DFD3EAC4014D}" type="presOf" srcId="{5FDF88EC-F6A0-4776-BC27-274BE511BCD9}" destId="{F066DC65-1BB4-485D-B9DB-E3E842C93866}" srcOrd="0" destOrd="0" presId="urn:microsoft.com/office/officeart/2005/8/layout/list1"/>
    <dgm:cxn modelId="{DAD4D8FC-14B9-42D2-BD93-AA8E575461F7}" type="presOf" srcId="{81DA45C6-7028-4F1F-BE46-31789786FDB5}" destId="{DEF9B155-52C3-4647-8786-E9169504C787}" srcOrd="0" destOrd="0" presId="urn:microsoft.com/office/officeart/2005/8/layout/list1"/>
    <dgm:cxn modelId="{2DE84ADA-77F3-4CA4-AE06-1C2DAC715BF6}" type="presParOf" srcId="{6723A988-9BE8-4134-8D2A-2830A0A29E30}" destId="{9A24A091-9997-4600-8452-3CFBBFCCA9A0}" srcOrd="0" destOrd="0" presId="urn:microsoft.com/office/officeart/2005/8/layout/list1"/>
    <dgm:cxn modelId="{C8FA0A8F-D6BC-47FE-9CBB-5B4776DE1F8F}" type="presParOf" srcId="{9A24A091-9997-4600-8452-3CFBBFCCA9A0}" destId="{CB0395D4-2034-4D7C-8115-78927692A198}" srcOrd="0" destOrd="0" presId="urn:microsoft.com/office/officeart/2005/8/layout/list1"/>
    <dgm:cxn modelId="{C0578236-CEE8-41E2-BCE0-A0A920896B4D}" type="presParOf" srcId="{9A24A091-9997-4600-8452-3CFBBFCCA9A0}" destId="{3D132C4D-BC74-4403-9A2F-50BF27A3A3B1}" srcOrd="1" destOrd="0" presId="urn:microsoft.com/office/officeart/2005/8/layout/list1"/>
    <dgm:cxn modelId="{ED601830-53B7-476B-985F-AC72931DB2F3}" type="presParOf" srcId="{6723A988-9BE8-4134-8D2A-2830A0A29E30}" destId="{281F7DCB-12F6-4BD6-83E1-C71F930018ED}" srcOrd="1" destOrd="0" presId="urn:microsoft.com/office/officeart/2005/8/layout/list1"/>
    <dgm:cxn modelId="{ACBCF827-E05E-4A0E-A370-D193D70BD1E5}" type="presParOf" srcId="{6723A988-9BE8-4134-8D2A-2830A0A29E30}" destId="{DEF9B155-52C3-4647-8786-E9169504C787}" srcOrd="2" destOrd="0" presId="urn:microsoft.com/office/officeart/2005/8/layout/list1"/>
    <dgm:cxn modelId="{695D51E7-5199-4524-B65D-22641BCEA0D8}" type="presParOf" srcId="{6723A988-9BE8-4134-8D2A-2830A0A29E30}" destId="{204C776E-9B8A-4254-A195-7DAEA8042FE9}" srcOrd="3" destOrd="0" presId="urn:microsoft.com/office/officeart/2005/8/layout/list1"/>
    <dgm:cxn modelId="{E112A644-521B-4D46-B22E-0E2205654E09}" type="presParOf" srcId="{6723A988-9BE8-4134-8D2A-2830A0A29E30}" destId="{C7F751CD-79E5-48E2-BB94-B125A8E4B1B6}" srcOrd="4" destOrd="0" presId="urn:microsoft.com/office/officeart/2005/8/layout/list1"/>
    <dgm:cxn modelId="{26A2BD7B-41CB-4B54-8A59-C964346CF0E9}" type="presParOf" srcId="{C7F751CD-79E5-48E2-BB94-B125A8E4B1B6}" destId="{3FCF5343-33E9-4EDC-BB97-DE4877DBE7D3}" srcOrd="0" destOrd="0" presId="urn:microsoft.com/office/officeart/2005/8/layout/list1"/>
    <dgm:cxn modelId="{E154401E-4DE0-4E0B-8078-0685D8187F2C}" type="presParOf" srcId="{C7F751CD-79E5-48E2-BB94-B125A8E4B1B6}" destId="{DA94FCF3-50B6-4128-87DF-25F8FE5B91DD}" srcOrd="1" destOrd="0" presId="urn:microsoft.com/office/officeart/2005/8/layout/list1"/>
    <dgm:cxn modelId="{AACC6AEB-D808-4A27-8C6C-F6332A494818}" type="presParOf" srcId="{6723A988-9BE8-4134-8D2A-2830A0A29E30}" destId="{E9EF5F6F-F405-4B8B-BAC5-0EE7A12145FE}" srcOrd="5" destOrd="0" presId="urn:microsoft.com/office/officeart/2005/8/layout/list1"/>
    <dgm:cxn modelId="{D3F191B3-1ED0-40C5-98AC-3D11F4810790}" type="presParOf" srcId="{6723A988-9BE8-4134-8D2A-2830A0A29E30}" destId="{F066DC65-1BB4-485D-B9DB-E3E842C9386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EC04AD3-349C-457B-AC76-D58AEB81995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A3B28C8-F641-4845-ADD6-E66B3FBEE160}">
      <dgm:prSet phldrT="[Text]" custT="1"/>
      <dgm:spPr/>
      <dgm:t>
        <a:bodyPr/>
        <a:lstStyle/>
        <a:p>
          <a:r>
            <a:rPr lang="en-IN" sz="1600" dirty="0"/>
            <a:t>Object type is a schema object with three kinds of components</a:t>
          </a:r>
        </a:p>
      </dgm:t>
    </dgm:pt>
    <dgm:pt modelId="{C0E024CD-1A2B-4EBA-8C36-2F2A4D8924BE}" type="parTrans" cxnId="{FEDA696C-ABC7-4267-8769-D19DD527E557}">
      <dgm:prSet/>
      <dgm:spPr/>
      <dgm:t>
        <a:bodyPr/>
        <a:lstStyle/>
        <a:p>
          <a:endParaRPr lang="en-IN" sz="2800"/>
        </a:p>
      </dgm:t>
    </dgm:pt>
    <dgm:pt modelId="{6034CBCD-8860-49F4-BFCC-819EB654ACE5}" type="sibTrans" cxnId="{FEDA696C-ABC7-4267-8769-D19DD527E557}">
      <dgm:prSet/>
      <dgm:spPr/>
      <dgm:t>
        <a:bodyPr/>
        <a:lstStyle/>
        <a:p>
          <a:endParaRPr lang="en-IN" sz="2800"/>
        </a:p>
      </dgm:t>
    </dgm:pt>
    <dgm:pt modelId="{43E638D3-E196-455C-9993-74012101DA5C}">
      <dgm:prSet custT="1"/>
      <dgm:spPr/>
      <dgm:t>
        <a:bodyPr/>
        <a:lstStyle/>
        <a:p>
          <a:r>
            <a:rPr lang="en-US" sz="1600" dirty="0"/>
            <a:t>Name, attributes, and methods</a:t>
          </a:r>
        </a:p>
      </dgm:t>
    </dgm:pt>
    <dgm:pt modelId="{800B55FC-03A3-4342-AD12-7BCE4C0983BE}" type="parTrans" cxnId="{588FFC1D-3879-4800-9D46-622A7D8FB0C8}">
      <dgm:prSet/>
      <dgm:spPr/>
      <dgm:t>
        <a:bodyPr/>
        <a:lstStyle/>
        <a:p>
          <a:endParaRPr lang="en-IN" sz="2800"/>
        </a:p>
      </dgm:t>
    </dgm:pt>
    <dgm:pt modelId="{9836A0CC-55AA-4326-8B54-1AB37D4FF1D5}" type="sibTrans" cxnId="{588FFC1D-3879-4800-9D46-622A7D8FB0C8}">
      <dgm:prSet/>
      <dgm:spPr/>
      <dgm:t>
        <a:bodyPr/>
        <a:lstStyle/>
        <a:p>
          <a:endParaRPr lang="en-IN" sz="2800"/>
        </a:p>
      </dgm:t>
    </dgm:pt>
    <dgm:pt modelId="{96B67E3A-AD0F-42C2-AB87-BE481F5FBEA3}">
      <dgm:prSet custT="1"/>
      <dgm:spPr/>
      <dgm:t>
        <a:bodyPr/>
        <a:lstStyle/>
        <a:p>
          <a:r>
            <a:rPr lang="en-US" sz="1600" dirty="0"/>
            <a:t>For example, a data type to model an account in the bank, an address of the customer, etc.</a:t>
          </a:r>
        </a:p>
      </dgm:t>
    </dgm:pt>
    <dgm:pt modelId="{E11DC52C-0F85-4948-B1BD-A371EF1E37E8}" type="parTrans" cxnId="{AA0075E7-00AC-42BF-9AEC-AF0B65DE3175}">
      <dgm:prSet/>
      <dgm:spPr/>
      <dgm:t>
        <a:bodyPr/>
        <a:lstStyle/>
        <a:p>
          <a:endParaRPr lang="en-IN" sz="2800"/>
        </a:p>
      </dgm:t>
    </dgm:pt>
    <dgm:pt modelId="{D346487C-982F-4259-9685-2871A929F834}" type="sibTrans" cxnId="{AA0075E7-00AC-42BF-9AEC-AF0B65DE3175}">
      <dgm:prSet/>
      <dgm:spPr/>
      <dgm:t>
        <a:bodyPr/>
        <a:lstStyle/>
        <a:p>
          <a:endParaRPr lang="en-IN" sz="2800"/>
        </a:p>
      </dgm:t>
    </dgm:pt>
    <dgm:pt modelId="{7EFE8AB7-02C8-4CD1-8B74-88EFB9C5EB80}">
      <dgm:prSet custT="1"/>
      <dgm:spPr/>
      <dgm:t>
        <a:bodyPr/>
        <a:lstStyle/>
        <a:p>
          <a:r>
            <a:rPr lang="en-US" sz="1600" dirty="0"/>
            <a:t>A REF data type is a container for an object identifier. REF values are pointers to objects</a:t>
          </a:r>
        </a:p>
      </dgm:t>
    </dgm:pt>
    <dgm:pt modelId="{1988FB2B-4B12-44AE-88F5-4C5CF1B9DF47}" type="parTrans" cxnId="{A3485DF8-C022-4EE9-A32C-E53D716929D1}">
      <dgm:prSet/>
      <dgm:spPr/>
      <dgm:t>
        <a:bodyPr/>
        <a:lstStyle/>
        <a:p>
          <a:endParaRPr lang="en-IN" sz="2800"/>
        </a:p>
      </dgm:t>
    </dgm:pt>
    <dgm:pt modelId="{1BFA6248-CF2F-41DA-BAAE-ABE847863F22}" type="sibTrans" cxnId="{A3485DF8-C022-4EE9-A32C-E53D716929D1}">
      <dgm:prSet/>
      <dgm:spPr/>
      <dgm:t>
        <a:bodyPr/>
        <a:lstStyle/>
        <a:p>
          <a:endParaRPr lang="en-IN" sz="2800"/>
        </a:p>
      </dgm:t>
    </dgm:pt>
    <dgm:pt modelId="{362362CA-C310-4B14-A189-4D3DEF3CEC10}">
      <dgm:prSet custT="1"/>
      <dgm:spPr/>
      <dgm:t>
        <a:bodyPr/>
        <a:lstStyle/>
        <a:p>
          <a:r>
            <a:rPr lang="en-US" sz="1600" dirty="0"/>
            <a:t>A collection is a group of values where all values are of the same type</a:t>
          </a:r>
        </a:p>
      </dgm:t>
    </dgm:pt>
    <dgm:pt modelId="{CE45AA89-C652-40B4-A611-2CD30C901374}" type="parTrans" cxnId="{FEDF873A-6875-48C8-BA91-F41E63818C51}">
      <dgm:prSet/>
      <dgm:spPr/>
      <dgm:t>
        <a:bodyPr/>
        <a:lstStyle/>
        <a:p>
          <a:endParaRPr lang="en-IN" sz="2800"/>
        </a:p>
      </dgm:t>
    </dgm:pt>
    <dgm:pt modelId="{BB8EFB53-AF95-47B9-AB34-7D289CD33A77}" type="sibTrans" cxnId="{FEDF873A-6875-48C8-BA91-F41E63818C51}">
      <dgm:prSet/>
      <dgm:spPr/>
      <dgm:t>
        <a:bodyPr/>
        <a:lstStyle/>
        <a:p>
          <a:endParaRPr lang="en-IN" sz="2800"/>
        </a:p>
      </dgm:t>
    </dgm:pt>
    <dgm:pt modelId="{84D0147D-1B9B-43A3-9546-3500100BE390}">
      <dgm:prSet custT="1"/>
      <dgm:spPr/>
      <dgm:t>
        <a:bodyPr/>
        <a:lstStyle/>
        <a:p>
          <a:r>
            <a:rPr lang="en-US" sz="1600" dirty="0"/>
            <a:t>Oracle provides three types of collections: Indexed tables, Nested tables, and VARRAYs.</a:t>
          </a:r>
        </a:p>
      </dgm:t>
    </dgm:pt>
    <dgm:pt modelId="{B1A5B405-B85B-4D94-9B77-B53E05F4E730}" type="parTrans" cxnId="{E1107575-A4E6-4799-BE1F-4113584CE61B}">
      <dgm:prSet/>
      <dgm:spPr/>
      <dgm:t>
        <a:bodyPr/>
        <a:lstStyle/>
        <a:p>
          <a:endParaRPr lang="en-IN" sz="2800"/>
        </a:p>
      </dgm:t>
    </dgm:pt>
    <dgm:pt modelId="{16726802-4439-40D8-AAD5-4B918B360408}" type="sibTrans" cxnId="{E1107575-A4E6-4799-BE1F-4113584CE61B}">
      <dgm:prSet/>
      <dgm:spPr/>
      <dgm:t>
        <a:bodyPr/>
        <a:lstStyle/>
        <a:p>
          <a:endParaRPr lang="en-IN" sz="2800"/>
        </a:p>
      </dgm:t>
    </dgm:pt>
    <dgm:pt modelId="{6723A988-9BE8-4134-8D2A-2830A0A29E30}" type="pres">
      <dgm:prSet presAssocID="{7EC04AD3-349C-457B-AC76-D58AEB819959}" presName="linear" presStyleCnt="0">
        <dgm:presLayoutVars>
          <dgm:dir/>
          <dgm:animLvl val="lvl"/>
          <dgm:resizeHandles val="exact"/>
        </dgm:presLayoutVars>
      </dgm:prSet>
      <dgm:spPr/>
    </dgm:pt>
    <dgm:pt modelId="{9A24A091-9997-4600-8452-3CFBBFCCA9A0}" type="pres">
      <dgm:prSet presAssocID="{FA3B28C8-F641-4845-ADD6-E66B3FBEE160}" presName="parentLin" presStyleCnt="0"/>
      <dgm:spPr/>
    </dgm:pt>
    <dgm:pt modelId="{CB0395D4-2034-4D7C-8115-78927692A198}" type="pres">
      <dgm:prSet presAssocID="{FA3B28C8-F641-4845-ADD6-E66B3FBEE160}" presName="parentLeftMargin" presStyleLbl="node1" presStyleIdx="0" presStyleCnt="2"/>
      <dgm:spPr/>
    </dgm:pt>
    <dgm:pt modelId="{3D132C4D-BC74-4403-9A2F-50BF27A3A3B1}" type="pres">
      <dgm:prSet presAssocID="{FA3B28C8-F641-4845-ADD6-E66B3FBEE1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1F7DCB-12F6-4BD6-83E1-C71F930018ED}" type="pres">
      <dgm:prSet presAssocID="{FA3B28C8-F641-4845-ADD6-E66B3FBEE160}" presName="negativeSpace" presStyleCnt="0"/>
      <dgm:spPr/>
    </dgm:pt>
    <dgm:pt modelId="{DEF9B155-52C3-4647-8786-E9169504C787}" type="pres">
      <dgm:prSet presAssocID="{FA3B28C8-F641-4845-ADD6-E66B3FBEE160}" presName="childText" presStyleLbl="conFgAcc1" presStyleIdx="0" presStyleCnt="2">
        <dgm:presLayoutVars>
          <dgm:bulletEnabled val="1"/>
        </dgm:presLayoutVars>
      </dgm:prSet>
      <dgm:spPr/>
    </dgm:pt>
    <dgm:pt modelId="{204C776E-9B8A-4254-A195-7DAEA8042FE9}" type="pres">
      <dgm:prSet presAssocID="{6034CBCD-8860-49F4-BFCC-819EB654ACE5}" presName="spaceBetweenRectangles" presStyleCnt="0"/>
      <dgm:spPr/>
    </dgm:pt>
    <dgm:pt modelId="{E33900FF-56A4-473A-AF70-2EBA9129CB02}" type="pres">
      <dgm:prSet presAssocID="{7EFE8AB7-02C8-4CD1-8B74-88EFB9C5EB80}" presName="parentLin" presStyleCnt="0"/>
      <dgm:spPr/>
    </dgm:pt>
    <dgm:pt modelId="{3F883FEE-C1C8-4438-9EC2-308ABE53752F}" type="pres">
      <dgm:prSet presAssocID="{7EFE8AB7-02C8-4CD1-8B74-88EFB9C5EB80}" presName="parentLeftMargin" presStyleLbl="node1" presStyleIdx="0" presStyleCnt="2"/>
      <dgm:spPr/>
    </dgm:pt>
    <dgm:pt modelId="{EFF75188-06C7-48CD-A4E3-C6B388EDFEBF}" type="pres">
      <dgm:prSet presAssocID="{7EFE8AB7-02C8-4CD1-8B74-88EFB9C5EB8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B0689F-34BE-4BE9-A8AB-470FE383774E}" type="pres">
      <dgm:prSet presAssocID="{7EFE8AB7-02C8-4CD1-8B74-88EFB9C5EB80}" presName="negativeSpace" presStyleCnt="0"/>
      <dgm:spPr/>
    </dgm:pt>
    <dgm:pt modelId="{E1BA08CB-FBC4-427A-A67E-AE2AB23752C7}" type="pres">
      <dgm:prSet presAssocID="{7EFE8AB7-02C8-4CD1-8B74-88EFB9C5EB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C3E010-C42D-4296-83E3-BA9614E812DE}" type="presOf" srcId="{FA3B28C8-F641-4845-ADD6-E66B3FBEE160}" destId="{CB0395D4-2034-4D7C-8115-78927692A198}" srcOrd="0" destOrd="0" presId="urn:microsoft.com/office/officeart/2005/8/layout/list1"/>
    <dgm:cxn modelId="{588FFC1D-3879-4800-9D46-622A7D8FB0C8}" srcId="{FA3B28C8-F641-4845-ADD6-E66B3FBEE160}" destId="{43E638D3-E196-455C-9993-74012101DA5C}" srcOrd="0" destOrd="0" parTransId="{800B55FC-03A3-4342-AD12-7BCE4C0983BE}" sibTransId="{9836A0CC-55AA-4326-8B54-1AB37D4FF1D5}"/>
    <dgm:cxn modelId="{FEDF873A-6875-48C8-BA91-F41E63818C51}" srcId="{7EFE8AB7-02C8-4CD1-8B74-88EFB9C5EB80}" destId="{362362CA-C310-4B14-A189-4D3DEF3CEC10}" srcOrd="0" destOrd="0" parTransId="{CE45AA89-C652-40B4-A611-2CD30C901374}" sibTransId="{BB8EFB53-AF95-47B9-AB34-7D289CD33A77}"/>
    <dgm:cxn modelId="{E12E043D-06C3-4416-BD75-4C07326FC83C}" type="presOf" srcId="{FA3B28C8-F641-4845-ADD6-E66B3FBEE160}" destId="{3D132C4D-BC74-4403-9A2F-50BF27A3A3B1}" srcOrd="1" destOrd="0" presId="urn:microsoft.com/office/officeart/2005/8/layout/list1"/>
    <dgm:cxn modelId="{A34AEE6B-4343-4BF5-B96E-262B1BD630C4}" type="presOf" srcId="{7EC04AD3-349C-457B-AC76-D58AEB819959}" destId="{6723A988-9BE8-4134-8D2A-2830A0A29E30}" srcOrd="0" destOrd="0" presId="urn:microsoft.com/office/officeart/2005/8/layout/list1"/>
    <dgm:cxn modelId="{FEDA696C-ABC7-4267-8769-D19DD527E557}" srcId="{7EC04AD3-349C-457B-AC76-D58AEB819959}" destId="{FA3B28C8-F641-4845-ADD6-E66B3FBEE160}" srcOrd="0" destOrd="0" parTransId="{C0E024CD-1A2B-4EBA-8C36-2F2A4D8924BE}" sibTransId="{6034CBCD-8860-49F4-BFCC-819EB654ACE5}"/>
    <dgm:cxn modelId="{A0C4796E-155C-4109-8333-B14EC7AF2128}" type="presOf" srcId="{7EFE8AB7-02C8-4CD1-8B74-88EFB9C5EB80}" destId="{3F883FEE-C1C8-4438-9EC2-308ABE53752F}" srcOrd="0" destOrd="0" presId="urn:microsoft.com/office/officeart/2005/8/layout/list1"/>
    <dgm:cxn modelId="{DC8F8D4F-6350-46E0-A755-EF7283CC42DF}" type="presOf" srcId="{362362CA-C310-4B14-A189-4D3DEF3CEC10}" destId="{E1BA08CB-FBC4-427A-A67E-AE2AB23752C7}" srcOrd="0" destOrd="0" presId="urn:microsoft.com/office/officeart/2005/8/layout/list1"/>
    <dgm:cxn modelId="{E1107575-A4E6-4799-BE1F-4113584CE61B}" srcId="{7EFE8AB7-02C8-4CD1-8B74-88EFB9C5EB80}" destId="{84D0147D-1B9B-43A3-9546-3500100BE390}" srcOrd="1" destOrd="0" parTransId="{B1A5B405-B85B-4D94-9B77-B53E05F4E730}" sibTransId="{16726802-4439-40D8-AAD5-4B918B360408}"/>
    <dgm:cxn modelId="{E62C0DA0-C8E4-4162-8299-EAE1A34B7B02}" type="presOf" srcId="{43E638D3-E196-455C-9993-74012101DA5C}" destId="{DEF9B155-52C3-4647-8786-E9169504C787}" srcOrd="0" destOrd="0" presId="urn:microsoft.com/office/officeart/2005/8/layout/list1"/>
    <dgm:cxn modelId="{63668AAB-D743-4225-BDF2-5577C6B1E0BB}" type="presOf" srcId="{96B67E3A-AD0F-42C2-AB87-BE481F5FBEA3}" destId="{DEF9B155-52C3-4647-8786-E9169504C787}" srcOrd="0" destOrd="1" presId="urn:microsoft.com/office/officeart/2005/8/layout/list1"/>
    <dgm:cxn modelId="{720B72C9-5C99-49D5-BA3E-354F88C21F04}" type="presOf" srcId="{7EFE8AB7-02C8-4CD1-8B74-88EFB9C5EB80}" destId="{EFF75188-06C7-48CD-A4E3-C6B388EDFEBF}" srcOrd="1" destOrd="0" presId="urn:microsoft.com/office/officeart/2005/8/layout/list1"/>
    <dgm:cxn modelId="{AA0075E7-00AC-42BF-9AEC-AF0B65DE3175}" srcId="{FA3B28C8-F641-4845-ADD6-E66B3FBEE160}" destId="{96B67E3A-AD0F-42C2-AB87-BE481F5FBEA3}" srcOrd="1" destOrd="0" parTransId="{E11DC52C-0F85-4948-B1BD-A371EF1E37E8}" sibTransId="{D346487C-982F-4259-9685-2871A929F834}"/>
    <dgm:cxn modelId="{A3485DF8-C022-4EE9-A32C-E53D716929D1}" srcId="{7EC04AD3-349C-457B-AC76-D58AEB819959}" destId="{7EFE8AB7-02C8-4CD1-8B74-88EFB9C5EB80}" srcOrd="1" destOrd="0" parTransId="{1988FB2B-4B12-44AE-88F5-4C5CF1B9DF47}" sibTransId="{1BFA6248-CF2F-41DA-BAAE-ABE847863F22}"/>
    <dgm:cxn modelId="{09F38BF9-BFB2-4636-A998-B414E0763754}" type="presOf" srcId="{84D0147D-1B9B-43A3-9546-3500100BE390}" destId="{E1BA08CB-FBC4-427A-A67E-AE2AB23752C7}" srcOrd="0" destOrd="1" presId="urn:microsoft.com/office/officeart/2005/8/layout/list1"/>
    <dgm:cxn modelId="{2DE84ADA-77F3-4CA4-AE06-1C2DAC715BF6}" type="presParOf" srcId="{6723A988-9BE8-4134-8D2A-2830A0A29E30}" destId="{9A24A091-9997-4600-8452-3CFBBFCCA9A0}" srcOrd="0" destOrd="0" presId="urn:microsoft.com/office/officeart/2005/8/layout/list1"/>
    <dgm:cxn modelId="{C8FA0A8F-D6BC-47FE-9CBB-5B4776DE1F8F}" type="presParOf" srcId="{9A24A091-9997-4600-8452-3CFBBFCCA9A0}" destId="{CB0395D4-2034-4D7C-8115-78927692A198}" srcOrd="0" destOrd="0" presId="urn:microsoft.com/office/officeart/2005/8/layout/list1"/>
    <dgm:cxn modelId="{C0578236-CEE8-41E2-BCE0-A0A920896B4D}" type="presParOf" srcId="{9A24A091-9997-4600-8452-3CFBBFCCA9A0}" destId="{3D132C4D-BC74-4403-9A2F-50BF27A3A3B1}" srcOrd="1" destOrd="0" presId="urn:microsoft.com/office/officeart/2005/8/layout/list1"/>
    <dgm:cxn modelId="{ED601830-53B7-476B-985F-AC72931DB2F3}" type="presParOf" srcId="{6723A988-9BE8-4134-8D2A-2830A0A29E30}" destId="{281F7DCB-12F6-4BD6-83E1-C71F930018ED}" srcOrd="1" destOrd="0" presId="urn:microsoft.com/office/officeart/2005/8/layout/list1"/>
    <dgm:cxn modelId="{ACBCF827-E05E-4A0E-A370-D193D70BD1E5}" type="presParOf" srcId="{6723A988-9BE8-4134-8D2A-2830A0A29E30}" destId="{DEF9B155-52C3-4647-8786-E9169504C787}" srcOrd="2" destOrd="0" presId="urn:microsoft.com/office/officeart/2005/8/layout/list1"/>
    <dgm:cxn modelId="{695D51E7-5199-4524-B65D-22641BCEA0D8}" type="presParOf" srcId="{6723A988-9BE8-4134-8D2A-2830A0A29E30}" destId="{204C776E-9B8A-4254-A195-7DAEA8042FE9}" srcOrd="3" destOrd="0" presId="urn:microsoft.com/office/officeart/2005/8/layout/list1"/>
    <dgm:cxn modelId="{20B1C649-F257-47D1-B37E-4CAD3616C993}" type="presParOf" srcId="{6723A988-9BE8-4134-8D2A-2830A0A29E30}" destId="{E33900FF-56A4-473A-AF70-2EBA9129CB02}" srcOrd="4" destOrd="0" presId="urn:microsoft.com/office/officeart/2005/8/layout/list1"/>
    <dgm:cxn modelId="{B461BD8E-2983-41A0-AECF-70E78FFFCEF7}" type="presParOf" srcId="{E33900FF-56A4-473A-AF70-2EBA9129CB02}" destId="{3F883FEE-C1C8-4438-9EC2-308ABE53752F}" srcOrd="0" destOrd="0" presId="urn:microsoft.com/office/officeart/2005/8/layout/list1"/>
    <dgm:cxn modelId="{33A6AB20-8BCC-4B42-94E3-3D368CA7A037}" type="presParOf" srcId="{E33900FF-56A4-473A-AF70-2EBA9129CB02}" destId="{EFF75188-06C7-48CD-A4E3-C6B388EDFEBF}" srcOrd="1" destOrd="0" presId="urn:microsoft.com/office/officeart/2005/8/layout/list1"/>
    <dgm:cxn modelId="{8A2BFD7D-53FC-4DBA-A7A1-811663A8E3ED}" type="presParOf" srcId="{6723A988-9BE8-4134-8D2A-2830A0A29E30}" destId="{BAB0689F-34BE-4BE9-A8AB-470FE383774E}" srcOrd="5" destOrd="0" presId="urn:microsoft.com/office/officeart/2005/8/layout/list1"/>
    <dgm:cxn modelId="{76D22789-6556-4C74-A5B8-E78B55683388}" type="presParOf" srcId="{6723A988-9BE8-4134-8D2A-2830A0A29E30}" destId="{E1BA08CB-FBC4-427A-A67E-AE2AB23752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95D5AA3-1B17-429B-AEB6-DA4FEAC1036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A61B25E-7B89-4C54-96DA-4DCB3DF079A8}">
      <dgm:prSet phldrT="[Text]" custT="1"/>
      <dgm:spPr/>
      <dgm:t>
        <a:bodyPr/>
        <a:lstStyle/>
        <a:p>
          <a:r>
            <a:rPr lang="en-IN" sz="1200" dirty="0">
              <a:latin typeface="Raleway"/>
            </a:rPr>
            <a:t>Explicit Insert</a:t>
          </a:r>
        </a:p>
      </dgm:t>
    </dgm:pt>
    <dgm:pt modelId="{F9B80C77-AEF3-4E83-86BB-98E034CDB949}" type="parTrans" cxnId="{2D5EAE36-DFF6-4705-86CA-406DF83FD56F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1D9D0D48-FC82-4ECB-9BB4-F669AC8FAAFF}" type="sibTrans" cxnId="{2D5EAE36-DFF6-4705-86CA-406DF83FD56F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FF2D25B6-8396-4459-A7F6-4C0217E905B4}">
      <dgm:prSet custT="1"/>
      <dgm:spPr/>
      <dgm:t>
        <a:bodyPr/>
        <a:lstStyle/>
        <a:p>
          <a:r>
            <a:rPr lang="en-IN" sz="1200" dirty="0">
              <a:latin typeface="Raleway"/>
            </a:rPr>
            <a:t>Implicit Insert</a:t>
          </a:r>
        </a:p>
      </dgm:t>
    </dgm:pt>
    <dgm:pt modelId="{C1D3E627-7989-46AC-8986-D8974FF83B93}" type="parTrans" cxnId="{13BF3E81-986F-4239-ACFD-3CEE79841C10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4D679CE2-7412-4E05-B356-23E926A1AE18}" type="sibTrans" cxnId="{13BF3E81-986F-4239-ACFD-3CEE79841C10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1BA5F0A0-E382-4341-8D8C-00F0F68B2983}">
      <dgm:prSet custT="1"/>
      <dgm:spPr/>
      <dgm:t>
        <a:bodyPr/>
        <a:lstStyle/>
        <a:p>
          <a:pPr>
            <a:buNone/>
          </a:pPr>
          <a:r>
            <a:rPr lang="en-US" sz="1200" dirty="0">
              <a:latin typeface="Raleway"/>
            </a:rPr>
            <a:t> P</a:t>
          </a:r>
          <a:r>
            <a:rPr lang="en-IN" sz="1200" dirty="0">
              <a:latin typeface="Raleway"/>
            </a:rPr>
            <a:t>roviding the value for the column as ‘null’ explicitly:</a:t>
          </a:r>
        </a:p>
      </dgm:t>
    </dgm:pt>
    <dgm:pt modelId="{53882259-AA13-455F-BC85-B9103649E955}" type="parTrans" cxnId="{7CC143DC-A15A-4CEF-82B4-971057DE8FAA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DB57A0B1-B2EE-4170-8867-128D4CC9B70A}" type="sibTrans" cxnId="{7CC143DC-A15A-4CEF-82B4-971057DE8FAA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E2535876-F123-41C8-B95A-997454C2D557}">
      <dgm:prSet custT="1"/>
      <dgm:spPr/>
      <dgm:t>
        <a:bodyPr/>
        <a:lstStyle/>
        <a:p>
          <a:pPr>
            <a:buNone/>
          </a:pPr>
          <a:r>
            <a:rPr lang="en-IN" sz="1200" dirty="0">
              <a:latin typeface="Raleway"/>
            </a:rPr>
            <a:t>Implicitly inserting a null:</a:t>
          </a:r>
        </a:p>
      </dgm:t>
    </dgm:pt>
    <dgm:pt modelId="{3D260420-4034-40EB-A3FF-E2B3431E2EBF}" type="parTrans" cxnId="{5E62231A-80D8-4BF8-B268-3C2C43AAEC11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31F9BF9B-C57B-4B61-B26C-F5C23EBAA85F}" type="sibTrans" cxnId="{5E62231A-80D8-4BF8-B268-3C2C43AAEC11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3D1A76C2-92BB-4C5B-A4D9-DDB5BD43234E}">
      <dgm:prSet custT="1"/>
      <dgm:spPr/>
      <dgm:t>
        <a:bodyPr/>
        <a:lstStyle/>
        <a:p>
          <a:pPr>
            <a:buNone/>
          </a:pPr>
          <a:r>
            <a:rPr lang="en-IN" sz="1200" dirty="0">
              <a:latin typeface="Raleway"/>
            </a:rPr>
            <a:t>Syntax: INSERT INTO &lt;TABLE_NAME&gt; (COL1,COL2,…..COLn) VALUES (VAL1,VAL2,…….VALn);</a:t>
          </a:r>
        </a:p>
      </dgm:t>
    </dgm:pt>
    <dgm:pt modelId="{D1D85244-04BE-49BC-9853-A0E759E92715}" type="parTrans" cxnId="{04D56A05-B84D-465D-9D00-41EE2B0809D5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C60F3A8C-6EE9-43E7-8F48-4FBF448438EA}" type="sibTrans" cxnId="{04D56A05-B84D-465D-9D00-41EE2B0809D5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51A340C7-212A-4E9F-BA0C-2182FF8E57E5}">
      <dgm:prSet custT="1"/>
      <dgm:spPr/>
      <dgm:t>
        <a:bodyPr/>
        <a:lstStyle/>
        <a:p>
          <a:pPr>
            <a:buNone/>
          </a:pPr>
          <a:r>
            <a:rPr lang="en-IN" sz="1200" dirty="0">
              <a:latin typeface="Raleway"/>
            </a:rPr>
            <a:t>Insert into student values (106,null,null);</a:t>
          </a:r>
        </a:p>
      </dgm:t>
    </dgm:pt>
    <dgm:pt modelId="{C788F295-061D-4852-A99E-054E85E3168D}" type="parTrans" cxnId="{2864279A-EB4A-4A83-8255-F6816EB57611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938EE810-1128-4277-8CB5-D59326F6B87E}" type="sibTrans" cxnId="{2864279A-EB4A-4A83-8255-F6816EB57611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786D1CA3-ED53-48EE-ABE2-B87A721BAED5}">
      <dgm:prSet custT="1"/>
      <dgm:spPr/>
      <dgm:t>
        <a:bodyPr/>
        <a:lstStyle/>
        <a:p>
          <a:pPr>
            <a:buNone/>
          </a:pPr>
          <a:endParaRPr lang="en-IN" sz="1200" dirty="0">
            <a:latin typeface="Raleway"/>
          </a:endParaRPr>
        </a:p>
      </dgm:t>
    </dgm:pt>
    <dgm:pt modelId="{3A4A2518-8484-4881-8603-703F5D447C66}" type="parTrans" cxnId="{AEB45986-DC80-42EE-B6F5-2B68BAD23B42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D1B785F8-1573-4B45-8FD0-FEEC0A57B111}" type="sibTrans" cxnId="{AEB45986-DC80-42EE-B6F5-2B68BAD23B42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7E865D60-97A0-41C3-90EC-761FC970740F}">
      <dgm:prSet custT="1"/>
      <dgm:spPr/>
      <dgm:t>
        <a:bodyPr/>
        <a:lstStyle/>
        <a:p>
          <a:pPr>
            <a:buNone/>
          </a:pPr>
          <a:endParaRPr lang="en-IN" sz="1200" dirty="0">
            <a:latin typeface="Raleway"/>
          </a:endParaRPr>
        </a:p>
      </dgm:t>
    </dgm:pt>
    <dgm:pt modelId="{E8627742-5E96-44CF-B5E3-AFF4B8856B8C}" type="parTrans" cxnId="{F0A34C36-A114-465D-B2B0-EA5233E57874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C05255A2-6052-453E-B735-1C960C075D17}" type="sibTrans" cxnId="{F0A34C36-A114-465D-B2B0-EA5233E57874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2340EA56-C951-44D1-831E-51EC41B417F7}" type="pres">
      <dgm:prSet presAssocID="{D95D5AA3-1B17-429B-AEB6-DA4FEAC10361}" presName="Name0" presStyleCnt="0">
        <dgm:presLayoutVars>
          <dgm:dir/>
          <dgm:animLvl val="lvl"/>
          <dgm:resizeHandles val="exact"/>
        </dgm:presLayoutVars>
      </dgm:prSet>
      <dgm:spPr/>
    </dgm:pt>
    <dgm:pt modelId="{DB8E705E-4D1B-4CEF-9BF9-F5F7677740CD}" type="pres">
      <dgm:prSet presAssocID="{5A61B25E-7B89-4C54-96DA-4DCB3DF079A8}" presName="composite" presStyleCnt="0"/>
      <dgm:spPr/>
    </dgm:pt>
    <dgm:pt modelId="{354A3754-1523-4738-9B1B-A5965337D8AA}" type="pres">
      <dgm:prSet presAssocID="{5A61B25E-7B89-4C54-96DA-4DCB3DF079A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19FC2DB-09B3-4B9E-9622-1A81B13B36EC}" type="pres">
      <dgm:prSet presAssocID="{5A61B25E-7B89-4C54-96DA-4DCB3DF079A8}" presName="desTx" presStyleLbl="alignAccFollowNode1" presStyleIdx="0" presStyleCnt="2">
        <dgm:presLayoutVars>
          <dgm:bulletEnabled val="1"/>
        </dgm:presLayoutVars>
      </dgm:prSet>
      <dgm:spPr/>
    </dgm:pt>
    <dgm:pt modelId="{E93081A8-99D5-46D6-87B3-5AE6CA7F3990}" type="pres">
      <dgm:prSet presAssocID="{1D9D0D48-FC82-4ECB-9BB4-F669AC8FAAFF}" presName="space" presStyleCnt="0"/>
      <dgm:spPr/>
    </dgm:pt>
    <dgm:pt modelId="{20515C85-88E6-47D6-8666-D26B0A796D0C}" type="pres">
      <dgm:prSet presAssocID="{FF2D25B6-8396-4459-A7F6-4C0217E905B4}" presName="composite" presStyleCnt="0"/>
      <dgm:spPr/>
    </dgm:pt>
    <dgm:pt modelId="{1F056583-E296-47AB-8E8D-7D7BF5E044C7}" type="pres">
      <dgm:prSet presAssocID="{FF2D25B6-8396-4459-A7F6-4C0217E905B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811E768-318F-4023-9CA8-A94E565C47D8}" type="pres">
      <dgm:prSet presAssocID="{FF2D25B6-8396-4459-A7F6-4C0217E905B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4D56A05-B84D-465D-9D00-41EE2B0809D5}" srcId="{FF2D25B6-8396-4459-A7F6-4C0217E905B4}" destId="{3D1A76C2-92BB-4C5B-A4D9-DDB5BD43234E}" srcOrd="2" destOrd="0" parTransId="{D1D85244-04BE-49BC-9853-A0E759E92715}" sibTransId="{C60F3A8C-6EE9-43E7-8F48-4FBF448438EA}"/>
    <dgm:cxn modelId="{5E62231A-80D8-4BF8-B268-3C2C43AAEC11}" srcId="{FF2D25B6-8396-4459-A7F6-4C0217E905B4}" destId="{E2535876-F123-41C8-B95A-997454C2D557}" srcOrd="0" destOrd="0" parTransId="{3D260420-4034-40EB-A3FF-E2B3431E2EBF}" sibTransId="{31F9BF9B-C57B-4B61-B26C-F5C23EBAA85F}"/>
    <dgm:cxn modelId="{93DAE934-6761-4DEA-B98F-7DF8F7280DDF}" type="presOf" srcId="{786D1CA3-ED53-48EE-ABE2-B87A721BAED5}" destId="{119FC2DB-09B3-4B9E-9622-1A81B13B36EC}" srcOrd="0" destOrd="1" presId="urn:microsoft.com/office/officeart/2005/8/layout/hList1"/>
    <dgm:cxn modelId="{F0A34C36-A114-465D-B2B0-EA5233E57874}" srcId="{FF2D25B6-8396-4459-A7F6-4C0217E905B4}" destId="{7E865D60-97A0-41C3-90EC-761FC970740F}" srcOrd="1" destOrd="0" parTransId="{E8627742-5E96-44CF-B5E3-AFF4B8856B8C}" sibTransId="{C05255A2-6052-453E-B735-1C960C075D17}"/>
    <dgm:cxn modelId="{2D5EAE36-DFF6-4705-86CA-406DF83FD56F}" srcId="{D95D5AA3-1B17-429B-AEB6-DA4FEAC10361}" destId="{5A61B25E-7B89-4C54-96DA-4DCB3DF079A8}" srcOrd="0" destOrd="0" parTransId="{F9B80C77-AEF3-4E83-86BB-98E034CDB949}" sibTransId="{1D9D0D48-FC82-4ECB-9BB4-F669AC8FAAFF}"/>
    <dgm:cxn modelId="{D51D6C63-AE46-4B8C-9297-DD5CF771D06A}" type="presOf" srcId="{51A340C7-212A-4E9F-BA0C-2182FF8E57E5}" destId="{119FC2DB-09B3-4B9E-9622-1A81B13B36EC}" srcOrd="0" destOrd="2" presId="urn:microsoft.com/office/officeart/2005/8/layout/hList1"/>
    <dgm:cxn modelId="{491A1574-EEFA-4406-901C-C1B89E62F36C}" type="presOf" srcId="{E2535876-F123-41C8-B95A-997454C2D557}" destId="{9811E768-318F-4023-9CA8-A94E565C47D8}" srcOrd="0" destOrd="0" presId="urn:microsoft.com/office/officeart/2005/8/layout/hList1"/>
    <dgm:cxn modelId="{5E28485A-6D27-441B-8DF8-96D8D68975CA}" type="presOf" srcId="{7E865D60-97A0-41C3-90EC-761FC970740F}" destId="{9811E768-318F-4023-9CA8-A94E565C47D8}" srcOrd="0" destOrd="1" presId="urn:microsoft.com/office/officeart/2005/8/layout/hList1"/>
    <dgm:cxn modelId="{13BF3E81-986F-4239-ACFD-3CEE79841C10}" srcId="{D95D5AA3-1B17-429B-AEB6-DA4FEAC10361}" destId="{FF2D25B6-8396-4459-A7F6-4C0217E905B4}" srcOrd="1" destOrd="0" parTransId="{C1D3E627-7989-46AC-8986-D8974FF83B93}" sibTransId="{4D679CE2-7412-4E05-B356-23E926A1AE18}"/>
    <dgm:cxn modelId="{AEB45986-DC80-42EE-B6F5-2B68BAD23B42}" srcId="{5A61B25E-7B89-4C54-96DA-4DCB3DF079A8}" destId="{786D1CA3-ED53-48EE-ABE2-B87A721BAED5}" srcOrd="1" destOrd="0" parTransId="{3A4A2518-8484-4881-8603-703F5D447C66}" sibTransId="{D1B785F8-1573-4B45-8FD0-FEEC0A57B111}"/>
    <dgm:cxn modelId="{06FD4791-74C9-4C0E-9925-74A56EDB26AD}" type="presOf" srcId="{5A61B25E-7B89-4C54-96DA-4DCB3DF079A8}" destId="{354A3754-1523-4738-9B1B-A5965337D8AA}" srcOrd="0" destOrd="0" presId="urn:microsoft.com/office/officeart/2005/8/layout/hList1"/>
    <dgm:cxn modelId="{62D9CF98-F082-4D1A-894E-3466D83F00E9}" type="presOf" srcId="{D95D5AA3-1B17-429B-AEB6-DA4FEAC10361}" destId="{2340EA56-C951-44D1-831E-51EC41B417F7}" srcOrd="0" destOrd="0" presId="urn:microsoft.com/office/officeart/2005/8/layout/hList1"/>
    <dgm:cxn modelId="{2864279A-EB4A-4A83-8255-F6816EB57611}" srcId="{5A61B25E-7B89-4C54-96DA-4DCB3DF079A8}" destId="{51A340C7-212A-4E9F-BA0C-2182FF8E57E5}" srcOrd="2" destOrd="0" parTransId="{C788F295-061D-4852-A99E-054E85E3168D}" sibTransId="{938EE810-1128-4277-8CB5-D59326F6B87E}"/>
    <dgm:cxn modelId="{809B16CC-E078-4E49-B10A-6D284BC863C4}" type="presOf" srcId="{FF2D25B6-8396-4459-A7F6-4C0217E905B4}" destId="{1F056583-E296-47AB-8E8D-7D7BF5E044C7}" srcOrd="0" destOrd="0" presId="urn:microsoft.com/office/officeart/2005/8/layout/hList1"/>
    <dgm:cxn modelId="{7CC143DC-A15A-4CEF-82B4-971057DE8FAA}" srcId="{5A61B25E-7B89-4C54-96DA-4DCB3DF079A8}" destId="{1BA5F0A0-E382-4341-8D8C-00F0F68B2983}" srcOrd="0" destOrd="0" parTransId="{53882259-AA13-455F-BC85-B9103649E955}" sibTransId="{DB57A0B1-B2EE-4170-8867-128D4CC9B70A}"/>
    <dgm:cxn modelId="{81E00BEA-A434-4C65-8554-9828353A634C}" type="presOf" srcId="{1BA5F0A0-E382-4341-8D8C-00F0F68B2983}" destId="{119FC2DB-09B3-4B9E-9622-1A81B13B36EC}" srcOrd="0" destOrd="0" presId="urn:microsoft.com/office/officeart/2005/8/layout/hList1"/>
    <dgm:cxn modelId="{671C8AFC-711C-43EA-8CC8-CEBE3946C934}" type="presOf" srcId="{3D1A76C2-92BB-4C5B-A4D9-DDB5BD43234E}" destId="{9811E768-318F-4023-9CA8-A94E565C47D8}" srcOrd="0" destOrd="2" presId="urn:microsoft.com/office/officeart/2005/8/layout/hList1"/>
    <dgm:cxn modelId="{1CE36EB0-6A86-4D50-8512-FB2C38103EE0}" type="presParOf" srcId="{2340EA56-C951-44D1-831E-51EC41B417F7}" destId="{DB8E705E-4D1B-4CEF-9BF9-F5F7677740CD}" srcOrd="0" destOrd="0" presId="urn:microsoft.com/office/officeart/2005/8/layout/hList1"/>
    <dgm:cxn modelId="{47C5E754-6217-4749-8735-23F1EA0FEB33}" type="presParOf" srcId="{DB8E705E-4D1B-4CEF-9BF9-F5F7677740CD}" destId="{354A3754-1523-4738-9B1B-A5965337D8AA}" srcOrd="0" destOrd="0" presId="urn:microsoft.com/office/officeart/2005/8/layout/hList1"/>
    <dgm:cxn modelId="{F62321F6-6494-4BB7-9F99-B6C9E3E174E0}" type="presParOf" srcId="{DB8E705E-4D1B-4CEF-9BF9-F5F7677740CD}" destId="{119FC2DB-09B3-4B9E-9622-1A81B13B36EC}" srcOrd="1" destOrd="0" presId="urn:microsoft.com/office/officeart/2005/8/layout/hList1"/>
    <dgm:cxn modelId="{585EC119-8652-40D3-9EBD-BCEBC33DF793}" type="presParOf" srcId="{2340EA56-C951-44D1-831E-51EC41B417F7}" destId="{E93081A8-99D5-46D6-87B3-5AE6CA7F3990}" srcOrd="1" destOrd="0" presId="urn:microsoft.com/office/officeart/2005/8/layout/hList1"/>
    <dgm:cxn modelId="{74E47968-94C1-42D4-995F-59A9F3664716}" type="presParOf" srcId="{2340EA56-C951-44D1-831E-51EC41B417F7}" destId="{20515C85-88E6-47D6-8666-D26B0A796D0C}" srcOrd="2" destOrd="0" presId="urn:microsoft.com/office/officeart/2005/8/layout/hList1"/>
    <dgm:cxn modelId="{540A450B-356B-4C8E-8C1F-D0EFA04AB1EB}" type="presParOf" srcId="{20515C85-88E6-47D6-8666-D26B0A796D0C}" destId="{1F056583-E296-47AB-8E8D-7D7BF5E044C7}" srcOrd="0" destOrd="0" presId="urn:microsoft.com/office/officeart/2005/8/layout/hList1"/>
    <dgm:cxn modelId="{CE7DBD42-A261-4A07-B9BA-551C9FDCC0BC}" type="presParOf" srcId="{20515C85-88E6-47D6-8666-D26B0A796D0C}" destId="{9811E768-318F-4023-9CA8-A94E565C47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A73A3DC-DF79-4BA2-AC84-A8A5981CB91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68358F1-8BD4-45D2-92E7-4E59121267E1}">
      <dgm:prSet phldrT="[Text]" custT="1"/>
      <dgm:spPr/>
      <dgm:t>
        <a:bodyPr/>
        <a:lstStyle/>
        <a:p>
          <a:r>
            <a:rPr lang="en-IN" sz="1100" b="0" dirty="0">
              <a:latin typeface="Raleway"/>
            </a:rPr>
            <a:t>&amp;</a:t>
          </a:r>
        </a:p>
      </dgm:t>
    </dgm:pt>
    <dgm:pt modelId="{9DD783B0-D8A4-4733-BFDE-0F92A242DE40}" type="parTrans" cxnId="{CD2F1B04-C2A8-4B04-B330-5B5D236333E2}">
      <dgm:prSet/>
      <dgm:spPr/>
      <dgm:t>
        <a:bodyPr/>
        <a:lstStyle/>
        <a:p>
          <a:endParaRPr lang="en-IN" sz="1800" b="0">
            <a:latin typeface="Raleway"/>
          </a:endParaRPr>
        </a:p>
      </dgm:t>
    </dgm:pt>
    <dgm:pt modelId="{D3E52015-D2E7-4B24-9036-0085AAC20877}" type="sibTrans" cxnId="{CD2F1B04-C2A8-4B04-B330-5B5D236333E2}">
      <dgm:prSet/>
      <dgm:spPr/>
      <dgm:t>
        <a:bodyPr/>
        <a:lstStyle/>
        <a:p>
          <a:endParaRPr lang="en-IN" sz="1800" b="0">
            <a:latin typeface="Raleway"/>
          </a:endParaRPr>
        </a:p>
      </dgm:t>
    </dgm:pt>
    <dgm:pt modelId="{67342DA0-926A-4697-B555-1BA6D4D9DB23}">
      <dgm:prSet custT="1"/>
      <dgm:spPr/>
      <dgm:t>
        <a:bodyPr/>
        <a:lstStyle/>
        <a:p>
          <a:r>
            <a:rPr lang="en-IN" sz="1100" b="0" dirty="0">
              <a:latin typeface="Raleway"/>
            </a:rPr>
            <a:t>&amp;&amp;</a:t>
          </a:r>
        </a:p>
      </dgm:t>
    </dgm:pt>
    <dgm:pt modelId="{A51FED28-24B3-4171-AD6D-E6C3CE4FC31E}" type="parTrans" cxnId="{4735CDDF-027A-4D92-B3F9-0AD9A7E54A13}">
      <dgm:prSet/>
      <dgm:spPr/>
      <dgm:t>
        <a:bodyPr/>
        <a:lstStyle/>
        <a:p>
          <a:endParaRPr lang="en-IN" sz="1800" b="0">
            <a:latin typeface="Raleway"/>
          </a:endParaRPr>
        </a:p>
      </dgm:t>
    </dgm:pt>
    <dgm:pt modelId="{91E5E1AD-F4E7-4D70-9201-417C27067017}" type="sibTrans" cxnId="{4735CDDF-027A-4D92-B3F9-0AD9A7E54A13}">
      <dgm:prSet/>
      <dgm:spPr/>
      <dgm:t>
        <a:bodyPr/>
        <a:lstStyle/>
        <a:p>
          <a:endParaRPr lang="en-IN" sz="1800" b="0">
            <a:latin typeface="Raleway"/>
          </a:endParaRPr>
        </a:p>
      </dgm:t>
    </dgm:pt>
    <dgm:pt modelId="{021938EE-1758-4669-870C-464DBA6851D0}">
      <dgm:prSet phldrT="[Text]" custT="1"/>
      <dgm:spPr/>
      <dgm:t>
        <a:bodyPr/>
        <a:lstStyle/>
        <a:p>
          <a:r>
            <a:rPr lang="en-IN" sz="1100" b="0" dirty="0">
              <a:latin typeface="Raleway"/>
            </a:rPr>
            <a:t> Takes the input for each instance record that is getting inserted</a:t>
          </a:r>
        </a:p>
      </dgm:t>
    </dgm:pt>
    <dgm:pt modelId="{D066B8CE-C332-4DFE-AB2F-538D82E87CB2}" type="parTrans" cxnId="{9B136D92-A24C-4060-8378-7EB07FF06115}">
      <dgm:prSet/>
      <dgm:spPr/>
      <dgm:t>
        <a:bodyPr/>
        <a:lstStyle/>
        <a:p>
          <a:endParaRPr lang="en-IN" sz="1800" b="0">
            <a:latin typeface="Raleway"/>
          </a:endParaRPr>
        </a:p>
      </dgm:t>
    </dgm:pt>
    <dgm:pt modelId="{96EABCF3-0D14-44CB-8CF7-D2D94919742E}" type="sibTrans" cxnId="{9B136D92-A24C-4060-8378-7EB07FF06115}">
      <dgm:prSet/>
      <dgm:spPr/>
      <dgm:t>
        <a:bodyPr/>
        <a:lstStyle/>
        <a:p>
          <a:endParaRPr lang="en-IN" sz="1800" b="0">
            <a:latin typeface="Raleway"/>
          </a:endParaRPr>
        </a:p>
      </dgm:t>
    </dgm:pt>
    <dgm:pt modelId="{FD3B0DB7-76DF-4CE4-8C7D-3D9C19984563}">
      <dgm:prSet custT="1"/>
      <dgm:spPr/>
      <dgm:t>
        <a:bodyPr/>
        <a:lstStyle/>
        <a:p>
          <a:r>
            <a:rPr lang="en-IN" sz="1100" b="0" dirty="0">
              <a:latin typeface="Raleway"/>
            </a:rPr>
            <a:t> Takes the input only once and uses the same values for all records that are getting inserted.</a:t>
          </a:r>
        </a:p>
      </dgm:t>
    </dgm:pt>
    <dgm:pt modelId="{208F46C3-01D3-41CA-A28B-A115F0A3AEB5}" type="parTrans" cxnId="{B842C9F6-916A-4BE4-8CA3-7F52F47C1E4F}">
      <dgm:prSet/>
      <dgm:spPr/>
      <dgm:t>
        <a:bodyPr/>
        <a:lstStyle/>
        <a:p>
          <a:endParaRPr lang="en-IN" sz="1800" b="0">
            <a:latin typeface="Raleway"/>
          </a:endParaRPr>
        </a:p>
      </dgm:t>
    </dgm:pt>
    <dgm:pt modelId="{54006891-102A-401B-BCC0-E14F21776C37}" type="sibTrans" cxnId="{B842C9F6-916A-4BE4-8CA3-7F52F47C1E4F}">
      <dgm:prSet/>
      <dgm:spPr/>
      <dgm:t>
        <a:bodyPr/>
        <a:lstStyle/>
        <a:p>
          <a:endParaRPr lang="en-IN" sz="1800" b="0">
            <a:latin typeface="Raleway"/>
          </a:endParaRPr>
        </a:p>
      </dgm:t>
    </dgm:pt>
    <dgm:pt modelId="{8FA0459E-8AE9-4625-9F30-9663BF763B10}" type="pres">
      <dgm:prSet presAssocID="{1A73A3DC-DF79-4BA2-AC84-A8A5981CB910}" presName="Name0" presStyleCnt="0">
        <dgm:presLayoutVars>
          <dgm:dir/>
          <dgm:animLvl val="lvl"/>
          <dgm:resizeHandles val="exact"/>
        </dgm:presLayoutVars>
      </dgm:prSet>
      <dgm:spPr/>
    </dgm:pt>
    <dgm:pt modelId="{CD3CE617-E008-4149-B574-B5EDA9018BF2}" type="pres">
      <dgm:prSet presAssocID="{368358F1-8BD4-45D2-92E7-4E59121267E1}" presName="composite" presStyleCnt="0"/>
      <dgm:spPr/>
    </dgm:pt>
    <dgm:pt modelId="{1B9E2A4E-2446-46DB-821A-2A75F21460D4}" type="pres">
      <dgm:prSet presAssocID="{368358F1-8BD4-45D2-92E7-4E59121267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622B78D-AEEC-4B0D-B492-12029B060B9A}" type="pres">
      <dgm:prSet presAssocID="{368358F1-8BD4-45D2-92E7-4E59121267E1}" presName="desTx" presStyleLbl="alignAccFollowNode1" presStyleIdx="0" presStyleCnt="2">
        <dgm:presLayoutVars>
          <dgm:bulletEnabled val="1"/>
        </dgm:presLayoutVars>
      </dgm:prSet>
      <dgm:spPr/>
    </dgm:pt>
    <dgm:pt modelId="{C1787112-E5BC-4E43-8112-9E30936BF744}" type="pres">
      <dgm:prSet presAssocID="{D3E52015-D2E7-4B24-9036-0085AAC20877}" presName="space" presStyleCnt="0"/>
      <dgm:spPr/>
    </dgm:pt>
    <dgm:pt modelId="{AF5AF2B6-EFBF-4E3E-B585-8F37976A6489}" type="pres">
      <dgm:prSet presAssocID="{67342DA0-926A-4697-B555-1BA6D4D9DB23}" presName="composite" presStyleCnt="0"/>
      <dgm:spPr/>
    </dgm:pt>
    <dgm:pt modelId="{8F46CC6C-5C2C-4217-95A3-073C0EFF205E}" type="pres">
      <dgm:prSet presAssocID="{67342DA0-926A-4697-B555-1BA6D4D9DB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F82E0D7-4443-41FD-9FA7-499294195A48}" type="pres">
      <dgm:prSet presAssocID="{67342DA0-926A-4697-B555-1BA6D4D9DB2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D2F1B04-C2A8-4B04-B330-5B5D236333E2}" srcId="{1A73A3DC-DF79-4BA2-AC84-A8A5981CB910}" destId="{368358F1-8BD4-45D2-92E7-4E59121267E1}" srcOrd="0" destOrd="0" parTransId="{9DD783B0-D8A4-4733-BFDE-0F92A242DE40}" sibTransId="{D3E52015-D2E7-4B24-9036-0085AAC20877}"/>
    <dgm:cxn modelId="{E2CB3A51-3894-42A1-BF59-48F2CD739A15}" type="presOf" srcId="{368358F1-8BD4-45D2-92E7-4E59121267E1}" destId="{1B9E2A4E-2446-46DB-821A-2A75F21460D4}" srcOrd="0" destOrd="0" presId="urn:microsoft.com/office/officeart/2005/8/layout/hList1"/>
    <dgm:cxn modelId="{411B8354-4D51-4F93-B33E-15CB56C3E8C1}" type="presOf" srcId="{67342DA0-926A-4697-B555-1BA6D4D9DB23}" destId="{8F46CC6C-5C2C-4217-95A3-073C0EFF205E}" srcOrd="0" destOrd="0" presId="urn:microsoft.com/office/officeart/2005/8/layout/hList1"/>
    <dgm:cxn modelId="{9B136D92-A24C-4060-8378-7EB07FF06115}" srcId="{368358F1-8BD4-45D2-92E7-4E59121267E1}" destId="{021938EE-1758-4669-870C-464DBA6851D0}" srcOrd="0" destOrd="0" parTransId="{D066B8CE-C332-4DFE-AB2F-538D82E87CB2}" sibTransId="{96EABCF3-0D14-44CB-8CF7-D2D94919742E}"/>
    <dgm:cxn modelId="{0FD1A1B1-EB65-47E1-857C-7656670105D4}" type="presOf" srcId="{021938EE-1758-4669-870C-464DBA6851D0}" destId="{4622B78D-AEEC-4B0D-B492-12029B060B9A}" srcOrd="0" destOrd="0" presId="urn:microsoft.com/office/officeart/2005/8/layout/hList1"/>
    <dgm:cxn modelId="{E8DDEDCF-52F4-45C0-8642-4AA5823C912F}" type="presOf" srcId="{FD3B0DB7-76DF-4CE4-8C7D-3D9C19984563}" destId="{2F82E0D7-4443-41FD-9FA7-499294195A48}" srcOrd="0" destOrd="0" presId="urn:microsoft.com/office/officeart/2005/8/layout/hList1"/>
    <dgm:cxn modelId="{4735CDDF-027A-4D92-B3F9-0AD9A7E54A13}" srcId="{1A73A3DC-DF79-4BA2-AC84-A8A5981CB910}" destId="{67342DA0-926A-4697-B555-1BA6D4D9DB23}" srcOrd="1" destOrd="0" parTransId="{A51FED28-24B3-4171-AD6D-E6C3CE4FC31E}" sibTransId="{91E5E1AD-F4E7-4D70-9201-417C27067017}"/>
    <dgm:cxn modelId="{BDD70EE4-CEC3-4953-A18A-199AB0022AC9}" type="presOf" srcId="{1A73A3DC-DF79-4BA2-AC84-A8A5981CB910}" destId="{8FA0459E-8AE9-4625-9F30-9663BF763B10}" srcOrd="0" destOrd="0" presId="urn:microsoft.com/office/officeart/2005/8/layout/hList1"/>
    <dgm:cxn modelId="{B842C9F6-916A-4BE4-8CA3-7F52F47C1E4F}" srcId="{67342DA0-926A-4697-B555-1BA6D4D9DB23}" destId="{FD3B0DB7-76DF-4CE4-8C7D-3D9C19984563}" srcOrd="0" destOrd="0" parTransId="{208F46C3-01D3-41CA-A28B-A115F0A3AEB5}" sibTransId="{54006891-102A-401B-BCC0-E14F21776C37}"/>
    <dgm:cxn modelId="{644344F2-0FD1-4108-8DBE-0F3D82D26BBE}" type="presParOf" srcId="{8FA0459E-8AE9-4625-9F30-9663BF763B10}" destId="{CD3CE617-E008-4149-B574-B5EDA9018BF2}" srcOrd="0" destOrd="0" presId="urn:microsoft.com/office/officeart/2005/8/layout/hList1"/>
    <dgm:cxn modelId="{3ED67C6A-7272-4968-AD2E-5B29249E1A90}" type="presParOf" srcId="{CD3CE617-E008-4149-B574-B5EDA9018BF2}" destId="{1B9E2A4E-2446-46DB-821A-2A75F21460D4}" srcOrd="0" destOrd="0" presId="urn:microsoft.com/office/officeart/2005/8/layout/hList1"/>
    <dgm:cxn modelId="{87B58EAD-CC8C-4CBD-9C45-E86B1F730138}" type="presParOf" srcId="{CD3CE617-E008-4149-B574-B5EDA9018BF2}" destId="{4622B78D-AEEC-4B0D-B492-12029B060B9A}" srcOrd="1" destOrd="0" presId="urn:microsoft.com/office/officeart/2005/8/layout/hList1"/>
    <dgm:cxn modelId="{830AE328-356A-4508-9A4D-0E49328D7652}" type="presParOf" srcId="{8FA0459E-8AE9-4625-9F30-9663BF763B10}" destId="{C1787112-E5BC-4E43-8112-9E30936BF744}" srcOrd="1" destOrd="0" presId="urn:microsoft.com/office/officeart/2005/8/layout/hList1"/>
    <dgm:cxn modelId="{B6105915-C3B4-4AEE-9CFD-6138A8CD0B21}" type="presParOf" srcId="{8FA0459E-8AE9-4625-9F30-9663BF763B10}" destId="{AF5AF2B6-EFBF-4E3E-B585-8F37976A6489}" srcOrd="2" destOrd="0" presId="urn:microsoft.com/office/officeart/2005/8/layout/hList1"/>
    <dgm:cxn modelId="{340FFF98-EABD-4922-BE5A-D8EB94D99E85}" type="presParOf" srcId="{AF5AF2B6-EFBF-4E3E-B585-8F37976A6489}" destId="{8F46CC6C-5C2C-4217-95A3-073C0EFF205E}" srcOrd="0" destOrd="0" presId="urn:microsoft.com/office/officeart/2005/8/layout/hList1"/>
    <dgm:cxn modelId="{456BDF55-3D84-4380-834C-FCA7F7D5F1E1}" type="presParOf" srcId="{AF5AF2B6-EFBF-4E3E-B585-8F37976A6489}" destId="{2F82E0D7-4443-41FD-9FA7-499294195A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A73A3DC-DF79-4BA2-AC84-A8A5981CB91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68358F1-8BD4-45D2-92E7-4E59121267E1}">
      <dgm:prSet phldrT="[Text]" custT="1"/>
      <dgm:spPr/>
      <dgm:t>
        <a:bodyPr/>
        <a:lstStyle/>
        <a:p>
          <a:r>
            <a:rPr lang="en-IN" sz="1400" dirty="0">
              <a:latin typeface="Raleway"/>
            </a:rPr>
            <a:t>DRL/DQL</a:t>
          </a:r>
        </a:p>
      </dgm:t>
    </dgm:pt>
    <dgm:pt modelId="{9DD783B0-D8A4-4733-BFDE-0F92A242DE40}" type="parTrans" cxnId="{CD2F1B04-C2A8-4B04-B330-5B5D236333E2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D3E52015-D2E7-4B24-9036-0085AAC20877}" type="sibTrans" cxnId="{CD2F1B04-C2A8-4B04-B330-5B5D236333E2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41207EEB-B2F5-4903-9A05-48ECC47EEC37}">
      <dgm:prSet custT="1"/>
      <dgm:spPr/>
      <dgm:t>
        <a:bodyPr/>
        <a:lstStyle/>
        <a:p>
          <a:r>
            <a:rPr lang="en-IN" sz="1400" dirty="0">
              <a:latin typeface="Raleway"/>
            </a:rPr>
            <a:t>SELECT</a:t>
          </a:r>
        </a:p>
      </dgm:t>
    </dgm:pt>
    <dgm:pt modelId="{BEE17645-5581-4E17-8286-EDE91D9A7DF7}" type="parTrans" cxnId="{2FCF0059-1670-4751-9978-C52B06757F65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D8B3F242-DB3D-413B-97D5-010EB9F2AC5C}" type="sibTrans" cxnId="{2FCF0059-1670-4751-9978-C52B06757F65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17517718-B785-4C44-BAA6-C8178312214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>
              <a:latin typeface="Raleway"/>
            </a:rPr>
            <a:t>It is used to retrieve data from the database</a:t>
          </a:r>
        </a:p>
      </dgm:t>
    </dgm:pt>
    <dgm:pt modelId="{72E5C475-0594-4C2C-A360-9C41D71E3DE5}" type="parTrans" cxnId="{D7F8A41D-2BE8-459A-9FCE-B6D60775A1CE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180F7DD7-B52D-4ABF-AA77-B769FCB7E6DB}" type="sibTrans" cxnId="{D7F8A41D-2BE8-459A-9FCE-B6D60775A1CE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ADD1F80A-A8C7-424E-89A2-60028D7EDC0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>
              <a:latin typeface="Raleway"/>
            </a:rPr>
            <a:t>It retrieves data from one or more tables</a:t>
          </a:r>
        </a:p>
      </dgm:t>
    </dgm:pt>
    <dgm:pt modelId="{4564875C-0210-446B-A455-85624E1DDE40}" type="parTrans" cxnId="{EFAD3BB8-DB72-42C1-AF1B-5DD9802873BF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AF6C04A2-2237-4322-BA20-E71E11B09DF8}" type="sibTrans" cxnId="{EFAD3BB8-DB72-42C1-AF1B-5DD9802873BF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059D52E9-548C-4EEF-B367-384CA1D9C60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>
              <a:latin typeface="Raleway"/>
            </a:rPr>
            <a:t>It has only one command</a:t>
          </a:r>
        </a:p>
      </dgm:t>
    </dgm:pt>
    <dgm:pt modelId="{4307B0BA-36E8-4185-9FDB-22C6073ABD96}" type="parTrans" cxnId="{138EDBE5-5E44-466D-928A-5EA18B0A9A25}">
      <dgm:prSet/>
      <dgm:spPr/>
      <dgm:t>
        <a:bodyPr/>
        <a:lstStyle/>
        <a:p>
          <a:endParaRPr lang="en-US"/>
        </a:p>
      </dgm:t>
    </dgm:pt>
    <dgm:pt modelId="{275967F7-015B-4873-82B7-ABD0F9C2ABB2}" type="sibTrans" cxnId="{138EDBE5-5E44-466D-928A-5EA18B0A9A25}">
      <dgm:prSet/>
      <dgm:spPr/>
      <dgm:t>
        <a:bodyPr/>
        <a:lstStyle/>
        <a:p>
          <a:endParaRPr lang="en-US"/>
        </a:p>
      </dgm:t>
    </dgm:pt>
    <dgm:pt modelId="{8FA0459E-8AE9-4625-9F30-9663BF763B10}" type="pres">
      <dgm:prSet presAssocID="{1A73A3DC-DF79-4BA2-AC84-A8A5981CB910}" presName="Name0" presStyleCnt="0">
        <dgm:presLayoutVars>
          <dgm:dir/>
          <dgm:animLvl val="lvl"/>
          <dgm:resizeHandles val="exact"/>
        </dgm:presLayoutVars>
      </dgm:prSet>
      <dgm:spPr/>
    </dgm:pt>
    <dgm:pt modelId="{CD3CE617-E008-4149-B574-B5EDA9018BF2}" type="pres">
      <dgm:prSet presAssocID="{368358F1-8BD4-45D2-92E7-4E59121267E1}" presName="composite" presStyleCnt="0"/>
      <dgm:spPr/>
    </dgm:pt>
    <dgm:pt modelId="{1B9E2A4E-2446-46DB-821A-2A75F21460D4}" type="pres">
      <dgm:prSet presAssocID="{368358F1-8BD4-45D2-92E7-4E59121267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622B78D-AEEC-4B0D-B492-12029B060B9A}" type="pres">
      <dgm:prSet presAssocID="{368358F1-8BD4-45D2-92E7-4E59121267E1}" presName="desTx" presStyleLbl="alignAccFollowNode1" presStyleIdx="0" presStyleCnt="2">
        <dgm:presLayoutVars>
          <dgm:bulletEnabled val="1"/>
        </dgm:presLayoutVars>
      </dgm:prSet>
      <dgm:spPr/>
    </dgm:pt>
    <dgm:pt modelId="{467A728C-7F07-457A-87EF-1A09DE02075A}" type="pres">
      <dgm:prSet presAssocID="{D3E52015-D2E7-4B24-9036-0085AAC20877}" presName="space" presStyleCnt="0"/>
      <dgm:spPr/>
    </dgm:pt>
    <dgm:pt modelId="{2E9EDAC5-AAF5-4280-8D87-F0AAB5A2C764}" type="pres">
      <dgm:prSet presAssocID="{41207EEB-B2F5-4903-9A05-48ECC47EEC37}" presName="composite" presStyleCnt="0"/>
      <dgm:spPr/>
    </dgm:pt>
    <dgm:pt modelId="{D6AB5CD7-D284-42BA-BFB3-B95FA317C00E}" type="pres">
      <dgm:prSet presAssocID="{41207EEB-B2F5-4903-9A05-48ECC47EEC3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A0EF887-4F78-4D6A-80BF-3EF950974CA0}" type="pres">
      <dgm:prSet presAssocID="{41207EEB-B2F5-4903-9A05-48ECC47EEC3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D2F1B04-C2A8-4B04-B330-5B5D236333E2}" srcId="{1A73A3DC-DF79-4BA2-AC84-A8A5981CB910}" destId="{368358F1-8BD4-45D2-92E7-4E59121267E1}" srcOrd="0" destOrd="0" parTransId="{9DD783B0-D8A4-4733-BFDE-0F92A242DE40}" sibTransId="{D3E52015-D2E7-4B24-9036-0085AAC20877}"/>
    <dgm:cxn modelId="{D7F8A41D-2BE8-459A-9FCE-B6D60775A1CE}" srcId="{368358F1-8BD4-45D2-92E7-4E59121267E1}" destId="{17517718-B785-4C44-BAA6-C8178312214E}" srcOrd="0" destOrd="0" parTransId="{72E5C475-0594-4C2C-A360-9C41D71E3DE5}" sibTransId="{180F7DD7-B52D-4ABF-AA77-B769FCB7E6DB}"/>
    <dgm:cxn modelId="{DACE9934-055A-4CDC-85DC-E3F1E2B22D3F}" type="presOf" srcId="{ADD1F80A-A8C7-424E-89A2-60028D7EDC0B}" destId="{4A0EF887-4F78-4D6A-80BF-3EF950974CA0}" srcOrd="0" destOrd="0" presId="urn:microsoft.com/office/officeart/2005/8/layout/hList1"/>
    <dgm:cxn modelId="{E2CB3A51-3894-42A1-BF59-48F2CD739A15}" type="presOf" srcId="{368358F1-8BD4-45D2-92E7-4E59121267E1}" destId="{1B9E2A4E-2446-46DB-821A-2A75F21460D4}" srcOrd="0" destOrd="0" presId="urn:microsoft.com/office/officeart/2005/8/layout/hList1"/>
    <dgm:cxn modelId="{2FCF0059-1670-4751-9978-C52B06757F65}" srcId="{1A73A3DC-DF79-4BA2-AC84-A8A5981CB910}" destId="{41207EEB-B2F5-4903-9A05-48ECC47EEC37}" srcOrd="1" destOrd="0" parTransId="{BEE17645-5581-4E17-8286-EDE91D9A7DF7}" sibTransId="{D8B3F242-DB3D-413B-97D5-010EB9F2AC5C}"/>
    <dgm:cxn modelId="{BC5AF67E-A081-40D3-A5F1-12B57E30A139}" type="presOf" srcId="{059D52E9-548C-4EEF-B367-384CA1D9C603}" destId="{4622B78D-AEEC-4B0D-B492-12029B060B9A}" srcOrd="0" destOrd="1" presId="urn:microsoft.com/office/officeart/2005/8/layout/hList1"/>
    <dgm:cxn modelId="{174FC183-0BDB-4C15-AB83-56BF9D0B4AFA}" type="presOf" srcId="{41207EEB-B2F5-4903-9A05-48ECC47EEC37}" destId="{D6AB5CD7-D284-42BA-BFB3-B95FA317C00E}" srcOrd="0" destOrd="0" presId="urn:microsoft.com/office/officeart/2005/8/layout/hList1"/>
    <dgm:cxn modelId="{EFAD3BB8-DB72-42C1-AF1B-5DD9802873BF}" srcId="{41207EEB-B2F5-4903-9A05-48ECC47EEC37}" destId="{ADD1F80A-A8C7-424E-89A2-60028D7EDC0B}" srcOrd="0" destOrd="0" parTransId="{4564875C-0210-446B-A455-85624E1DDE40}" sibTransId="{AF6C04A2-2237-4322-BA20-E71E11B09DF8}"/>
    <dgm:cxn modelId="{3FD4D8C7-12C5-46F7-8953-54683841F084}" type="presOf" srcId="{17517718-B785-4C44-BAA6-C8178312214E}" destId="{4622B78D-AEEC-4B0D-B492-12029B060B9A}" srcOrd="0" destOrd="0" presId="urn:microsoft.com/office/officeart/2005/8/layout/hList1"/>
    <dgm:cxn modelId="{BDD70EE4-CEC3-4953-A18A-199AB0022AC9}" type="presOf" srcId="{1A73A3DC-DF79-4BA2-AC84-A8A5981CB910}" destId="{8FA0459E-8AE9-4625-9F30-9663BF763B10}" srcOrd="0" destOrd="0" presId="urn:microsoft.com/office/officeart/2005/8/layout/hList1"/>
    <dgm:cxn modelId="{138EDBE5-5E44-466D-928A-5EA18B0A9A25}" srcId="{368358F1-8BD4-45D2-92E7-4E59121267E1}" destId="{059D52E9-548C-4EEF-B367-384CA1D9C603}" srcOrd="1" destOrd="0" parTransId="{4307B0BA-36E8-4185-9FDB-22C6073ABD96}" sibTransId="{275967F7-015B-4873-82B7-ABD0F9C2ABB2}"/>
    <dgm:cxn modelId="{644344F2-0FD1-4108-8DBE-0F3D82D26BBE}" type="presParOf" srcId="{8FA0459E-8AE9-4625-9F30-9663BF763B10}" destId="{CD3CE617-E008-4149-B574-B5EDA9018BF2}" srcOrd="0" destOrd="0" presId="urn:microsoft.com/office/officeart/2005/8/layout/hList1"/>
    <dgm:cxn modelId="{3ED67C6A-7272-4968-AD2E-5B29249E1A90}" type="presParOf" srcId="{CD3CE617-E008-4149-B574-B5EDA9018BF2}" destId="{1B9E2A4E-2446-46DB-821A-2A75F21460D4}" srcOrd="0" destOrd="0" presId="urn:microsoft.com/office/officeart/2005/8/layout/hList1"/>
    <dgm:cxn modelId="{87B58EAD-CC8C-4CBD-9C45-E86B1F730138}" type="presParOf" srcId="{CD3CE617-E008-4149-B574-B5EDA9018BF2}" destId="{4622B78D-AEEC-4B0D-B492-12029B060B9A}" srcOrd="1" destOrd="0" presId="urn:microsoft.com/office/officeart/2005/8/layout/hList1"/>
    <dgm:cxn modelId="{F62020B0-4915-4431-A4F9-7E3CA20A42E8}" type="presParOf" srcId="{8FA0459E-8AE9-4625-9F30-9663BF763B10}" destId="{467A728C-7F07-457A-87EF-1A09DE02075A}" srcOrd="1" destOrd="0" presId="urn:microsoft.com/office/officeart/2005/8/layout/hList1"/>
    <dgm:cxn modelId="{17276AF3-D2A2-4344-AE96-2189787F4EE9}" type="presParOf" srcId="{8FA0459E-8AE9-4625-9F30-9663BF763B10}" destId="{2E9EDAC5-AAF5-4280-8D87-F0AAB5A2C764}" srcOrd="2" destOrd="0" presId="urn:microsoft.com/office/officeart/2005/8/layout/hList1"/>
    <dgm:cxn modelId="{7A72AD5F-D301-4DC4-897C-FBA518998552}" type="presParOf" srcId="{2E9EDAC5-AAF5-4280-8D87-F0AAB5A2C764}" destId="{D6AB5CD7-D284-42BA-BFB3-B95FA317C00E}" srcOrd="0" destOrd="0" presId="urn:microsoft.com/office/officeart/2005/8/layout/hList1"/>
    <dgm:cxn modelId="{8E8FA30A-BC91-4E09-AC2B-965A0B26C2E8}" type="presParOf" srcId="{2E9EDAC5-AAF5-4280-8D87-F0AAB5A2C764}" destId="{4A0EF887-4F78-4D6A-80BF-3EF95097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7D27A98-0945-4A14-AFF6-1EC0A249594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297155E-77AE-4847-8499-0DA74C0F63B3}">
      <dgm:prSet phldrT="[Text]" custT="1"/>
      <dgm:spPr/>
      <dgm:t>
        <a:bodyPr/>
        <a:lstStyle/>
        <a:p>
          <a:pPr algn="ctr">
            <a:lnSpc>
              <a:spcPct val="150000"/>
            </a:lnSpc>
          </a:pPr>
          <a:r>
            <a:rPr lang="en-IN" sz="1400" spc="0" dirty="0">
              <a:latin typeface="Raleway"/>
              <a:cs typeface="Trebuchet MS"/>
            </a:rPr>
            <a:t>Choosing all columns</a:t>
          </a:r>
          <a:endParaRPr lang="en-IN" sz="1400" spc="0" dirty="0">
            <a:latin typeface="Raleway"/>
          </a:endParaRPr>
        </a:p>
      </dgm:t>
    </dgm:pt>
    <dgm:pt modelId="{0E33ACAB-5E9B-49C3-A77C-D2EFA4465065}" type="parTrans" cxnId="{2A54E059-55E9-43C7-85F7-14C596E04150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D96C41BD-1C86-41B1-8018-50E3107AF312}" type="sibTrans" cxnId="{2A54E059-55E9-43C7-85F7-14C596E04150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AAF4DD28-5210-41B7-A5F5-7844135807EA}">
      <dgm:prSet custT="1"/>
      <dgm:spPr>
        <a:ln>
          <a:solidFill>
            <a:schemeClr val="accent2"/>
          </a:solidFill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IN" sz="1200" spc="0" dirty="0">
              <a:latin typeface="Raleway"/>
              <a:cs typeface="Trebuchet MS"/>
            </a:rPr>
            <a:t>Syntax:	</a:t>
          </a:r>
        </a:p>
      </dgm:t>
    </dgm:pt>
    <dgm:pt modelId="{C6E44A74-B234-4904-9AD1-C15143891850}" type="parTrans" cxnId="{862EF204-D58E-4A10-86E6-B2D8249223BB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721C0732-7C41-4CCF-80C2-CFE5E7E191A3}" type="sibTrans" cxnId="{862EF204-D58E-4A10-86E6-B2D8249223BB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95522045-0487-479D-92D1-CB16A0E165D6}">
      <dgm:prSet custT="1"/>
      <dgm:spPr>
        <a:ln>
          <a:solidFill>
            <a:schemeClr val="accent2"/>
          </a:solidFill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IN" sz="1200" spc="0" dirty="0">
              <a:latin typeface="Raleway"/>
              <a:cs typeface="Trebuchet MS"/>
            </a:rPr>
            <a:t>Select * from student;</a:t>
          </a:r>
        </a:p>
      </dgm:t>
    </dgm:pt>
    <dgm:pt modelId="{2A4C0CBB-29A2-4109-83D2-806FFBC19FA1}" type="parTrans" cxnId="{DECEC250-C940-4074-B673-A86E5804BCCD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8BC5D009-D0D2-4497-AEE2-D88D8E9F6CF6}" type="sibTrans" cxnId="{DECEC250-C940-4074-B673-A86E5804BCCD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8307CCA4-FED2-4D01-8BB9-9FB22EA8A043}">
      <dgm:prSet custT="1"/>
      <dgm:spPr>
        <a:ln>
          <a:solidFill>
            <a:schemeClr val="accent2"/>
          </a:solidFill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IN" sz="1200" spc="0" dirty="0">
              <a:latin typeface="Raleway"/>
              <a:cs typeface="Trebuchet MS"/>
            </a:rPr>
            <a:t>Select * from table-name;</a:t>
          </a:r>
        </a:p>
      </dgm:t>
    </dgm:pt>
    <dgm:pt modelId="{40F23C9E-062F-4F2E-B2B8-F2F2E1F9EDAF}" type="parTrans" cxnId="{4DF2E5F8-E7FC-4C48-B4B7-F15194D7EC2E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627E7935-C2F6-4B04-94F9-2ECA29B7301A}" type="sibTrans" cxnId="{4DF2E5F8-E7FC-4C48-B4B7-F15194D7EC2E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2527C589-F6C6-43CD-904A-53F7869899D4}">
      <dgm:prSet custT="1"/>
      <dgm:spPr>
        <a:ln>
          <a:solidFill>
            <a:schemeClr val="accent2"/>
          </a:solidFill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US" sz="1200" spc="0" dirty="0">
              <a:latin typeface="Raleway"/>
              <a:cs typeface="Trebuchet MS"/>
            </a:rPr>
            <a:t>Example</a:t>
          </a:r>
          <a:endParaRPr lang="en-IN" sz="1200" spc="0" dirty="0">
            <a:latin typeface="Raleway"/>
            <a:cs typeface="Trebuchet MS"/>
          </a:endParaRPr>
        </a:p>
      </dgm:t>
    </dgm:pt>
    <dgm:pt modelId="{1BBE5119-F357-4C0C-8908-5CDA784CACBA}" type="parTrans" cxnId="{10923B29-CD66-439A-989D-422F1D37C93E}">
      <dgm:prSet/>
      <dgm:spPr/>
      <dgm:t>
        <a:bodyPr/>
        <a:lstStyle/>
        <a:p>
          <a:endParaRPr lang="en-IN"/>
        </a:p>
      </dgm:t>
    </dgm:pt>
    <dgm:pt modelId="{C59F8EE3-9620-4746-A01C-2E9A380D4F79}" type="sibTrans" cxnId="{10923B29-CD66-439A-989D-422F1D37C93E}">
      <dgm:prSet/>
      <dgm:spPr/>
      <dgm:t>
        <a:bodyPr/>
        <a:lstStyle/>
        <a:p>
          <a:endParaRPr lang="en-IN"/>
        </a:p>
      </dgm:t>
    </dgm:pt>
    <dgm:pt modelId="{2C12097E-E852-4288-8106-73371C8711B4}" type="pres">
      <dgm:prSet presAssocID="{27D27A98-0945-4A14-AFF6-1EC0A249594D}" presName="linear" presStyleCnt="0">
        <dgm:presLayoutVars>
          <dgm:animLvl val="lvl"/>
          <dgm:resizeHandles val="exact"/>
        </dgm:presLayoutVars>
      </dgm:prSet>
      <dgm:spPr/>
    </dgm:pt>
    <dgm:pt modelId="{98BEE10E-108C-4B38-AF57-6695674B30D0}" type="pres">
      <dgm:prSet presAssocID="{0297155E-77AE-4847-8499-0DA74C0F63B3}" presName="parentText" presStyleLbl="node1" presStyleIdx="0" presStyleCnt="1" custScaleY="54199" custLinFactNeighborY="-5400">
        <dgm:presLayoutVars>
          <dgm:chMax val="0"/>
          <dgm:bulletEnabled val="1"/>
        </dgm:presLayoutVars>
      </dgm:prSet>
      <dgm:spPr/>
    </dgm:pt>
    <dgm:pt modelId="{53A37664-4897-4CB0-9EBE-01570216ECED}" type="pres">
      <dgm:prSet presAssocID="{0297155E-77AE-4847-8499-0DA74C0F63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4A1ED04-3099-4F3D-8DD1-8ED60932F49E}" type="presOf" srcId="{95522045-0487-479D-92D1-CB16A0E165D6}" destId="{53A37664-4897-4CB0-9EBE-01570216ECED}" srcOrd="0" destOrd="3" presId="urn:microsoft.com/office/officeart/2005/8/layout/vList2"/>
    <dgm:cxn modelId="{862EF204-D58E-4A10-86E6-B2D8249223BB}" srcId="{0297155E-77AE-4847-8499-0DA74C0F63B3}" destId="{AAF4DD28-5210-41B7-A5F5-7844135807EA}" srcOrd="0" destOrd="0" parTransId="{C6E44A74-B234-4904-9AD1-C15143891850}" sibTransId="{721C0732-7C41-4CCF-80C2-CFE5E7E191A3}"/>
    <dgm:cxn modelId="{10923B29-CD66-439A-989D-422F1D37C93E}" srcId="{0297155E-77AE-4847-8499-0DA74C0F63B3}" destId="{2527C589-F6C6-43CD-904A-53F7869899D4}" srcOrd="1" destOrd="0" parTransId="{1BBE5119-F357-4C0C-8908-5CDA784CACBA}" sibTransId="{C59F8EE3-9620-4746-A01C-2E9A380D4F79}"/>
    <dgm:cxn modelId="{8FE1183C-2A38-4E20-85D2-6C4B0516BFE9}" type="presOf" srcId="{AAF4DD28-5210-41B7-A5F5-7844135807EA}" destId="{53A37664-4897-4CB0-9EBE-01570216ECED}" srcOrd="0" destOrd="0" presId="urn:microsoft.com/office/officeart/2005/8/layout/vList2"/>
    <dgm:cxn modelId="{DECEC250-C940-4074-B673-A86E5804BCCD}" srcId="{2527C589-F6C6-43CD-904A-53F7869899D4}" destId="{95522045-0487-479D-92D1-CB16A0E165D6}" srcOrd="0" destOrd="0" parTransId="{2A4C0CBB-29A2-4109-83D2-806FFBC19FA1}" sibTransId="{8BC5D009-D0D2-4497-AEE2-D88D8E9F6CF6}"/>
    <dgm:cxn modelId="{54414155-1131-47F1-B5CA-9598A95E85F0}" type="presOf" srcId="{8307CCA4-FED2-4D01-8BB9-9FB22EA8A043}" destId="{53A37664-4897-4CB0-9EBE-01570216ECED}" srcOrd="0" destOrd="1" presId="urn:microsoft.com/office/officeart/2005/8/layout/vList2"/>
    <dgm:cxn modelId="{2A54E059-55E9-43C7-85F7-14C596E04150}" srcId="{27D27A98-0945-4A14-AFF6-1EC0A249594D}" destId="{0297155E-77AE-4847-8499-0DA74C0F63B3}" srcOrd="0" destOrd="0" parTransId="{0E33ACAB-5E9B-49C3-A77C-D2EFA4465065}" sibTransId="{D96C41BD-1C86-41B1-8018-50E3107AF312}"/>
    <dgm:cxn modelId="{DFD0467B-146C-444B-81FC-52FEF3A10DCB}" type="presOf" srcId="{27D27A98-0945-4A14-AFF6-1EC0A249594D}" destId="{2C12097E-E852-4288-8106-73371C8711B4}" srcOrd="0" destOrd="0" presId="urn:microsoft.com/office/officeart/2005/8/layout/vList2"/>
    <dgm:cxn modelId="{E6F153DA-6F1A-44CB-8030-36C9FF9EAA36}" type="presOf" srcId="{0297155E-77AE-4847-8499-0DA74C0F63B3}" destId="{98BEE10E-108C-4B38-AF57-6695674B30D0}" srcOrd="0" destOrd="0" presId="urn:microsoft.com/office/officeart/2005/8/layout/vList2"/>
    <dgm:cxn modelId="{3ABB46E9-F621-43E3-A084-A18172D2BEA7}" type="presOf" srcId="{2527C589-F6C6-43CD-904A-53F7869899D4}" destId="{53A37664-4897-4CB0-9EBE-01570216ECED}" srcOrd="0" destOrd="2" presId="urn:microsoft.com/office/officeart/2005/8/layout/vList2"/>
    <dgm:cxn modelId="{4DF2E5F8-E7FC-4C48-B4B7-F15194D7EC2E}" srcId="{AAF4DD28-5210-41B7-A5F5-7844135807EA}" destId="{8307CCA4-FED2-4D01-8BB9-9FB22EA8A043}" srcOrd="0" destOrd="0" parTransId="{40F23C9E-062F-4F2E-B2B8-F2F2E1F9EDAF}" sibTransId="{627E7935-C2F6-4B04-94F9-2ECA29B7301A}"/>
    <dgm:cxn modelId="{1439CCAF-6B1B-4E6A-87BF-5B2658D8AB24}" type="presParOf" srcId="{2C12097E-E852-4288-8106-73371C8711B4}" destId="{98BEE10E-108C-4B38-AF57-6695674B30D0}" srcOrd="0" destOrd="0" presId="urn:microsoft.com/office/officeart/2005/8/layout/vList2"/>
    <dgm:cxn modelId="{041BFD31-ED50-4E6A-9C07-C26DE7CCEE59}" type="presParOf" srcId="{2C12097E-E852-4288-8106-73371C8711B4}" destId="{53A37664-4897-4CB0-9EBE-01570216EC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7D27A98-0945-4A14-AFF6-1EC0A249594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297155E-77AE-4847-8499-0DA74C0F63B3}">
      <dgm:prSet phldrT="[Text]" custT="1"/>
      <dgm:spPr/>
      <dgm:t>
        <a:bodyPr/>
        <a:lstStyle/>
        <a:p>
          <a:pPr algn="ctr">
            <a:lnSpc>
              <a:spcPct val="150000"/>
            </a:lnSpc>
          </a:pPr>
          <a:r>
            <a:rPr lang="en-IN" sz="1400" spc="0" dirty="0">
              <a:latin typeface="Trebuchet MS"/>
              <a:cs typeface="Trebuchet MS"/>
            </a:rPr>
            <a:t>Choosing data from a specified column(s)</a:t>
          </a:r>
          <a:endParaRPr lang="en-IN" sz="1400" spc="0" dirty="0">
            <a:latin typeface="Raleway"/>
          </a:endParaRPr>
        </a:p>
      </dgm:t>
    </dgm:pt>
    <dgm:pt modelId="{0E33ACAB-5E9B-49C3-A77C-D2EFA4465065}" type="parTrans" cxnId="{2A54E059-55E9-43C7-85F7-14C596E04150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D96C41BD-1C86-41B1-8018-50E3107AF312}" type="sibTrans" cxnId="{2A54E059-55E9-43C7-85F7-14C596E04150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AAF4DD28-5210-41B7-A5F5-7844135807EA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IN" sz="1200" spc="0" dirty="0">
              <a:latin typeface="Raleway"/>
              <a:cs typeface="Trebuchet MS"/>
            </a:rPr>
            <a:t>Syntax:	</a:t>
          </a:r>
        </a:p>
      </dgm:t>
    </dgm:pt>
    <dgm:pt modelId="{C6E44A74-B234-4904-9AD1-C15143891850}" type="parTrans" cxnId="{862EF204-D58E-4A10-86E6-B2D8249223BB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721C0732-7C41-4CCF-80C2-CFE5E7E191A3}" type="sibTrans" cxnId="{862EF204-D58E-4A10-86E6-B2D8249223BB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95522045-0487-479D-92D1-CB16A0E165D6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IN" sz="1200" spc="0" dirty="0">
              <a:latin typeface="Trebuchet MS"/>
              <a:cs typeface="Trebuchet MS"/>
            </a:rPr>
            <a:t>Select sname, marks from student;</a:t>
          </a:r>
          <a:endParaRPr lang="en-IN" sz="1200" spc="0" dirty="0">
            <a:latin typeface="Raleway"/>
            <a:cs typeface="Trebuchet MS"/>
          </a:endParaRPr>
        </a:p>
      </dgm:t>
    </dgm:pt>
    <dgm:pt modelId="{2A4C0CBB-29A2-4109-83D2-806FFBC19FA1}" type="parTrans" cxnId="{DECEC250-C940-4074-B673-A86E5804BCCD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8BC5D009-D0D2-4497-AEE2-D88D8E9F6CF6}" type="sibTrans" cxnId="{DECEC250-C940-4074-B673-A86E5804BCCD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8307CCA4-FED2-4D01-8BB9-9FB22EA8A043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IN" sz="1200" spc="0" dirty="0">
              <a:latin typeface="Trebuchet MS"/>
              <a:cs typeface="Trebuchet MS"/>
            </a:rPr>
            <a:t>select col-name1,co1-name1……  from tablename;</a:t>
          </a:r>
          <a:endParaRPr lang="en-IN" sz="1200" spc="0" dirty="0">
            <a:latin typeface="Raleway"/>
            <a:cs typeface="Trebuchet MS"/>
          </a:endParaRPr>
        </a:p>
      </dgm:t>
    </dgm:pt>
    <dgm:pt modelId="{40F23C9E-062F-4F2E-B2B8-F2F2E1F9EDAF}" type="parTrans" cxnId="{4DF2E5F8-E7FC-4C48-B4B7-F15194D7EC2E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627E7935-C2F6-4B04-94F9-2ECA29B7301A}" type="sibTrans" cxnId="{4DF2E5F8-E7FC-4C48-B4B7-F15194D7EC2E}">
      <dgm:prSet/>
      <dgm:spPr/>
      <dgm:t>
        <a:bodyPr/>
        <a:lstStyle/>
        <a:p>
          <a:pPr>
            <a:lnSpc>
              <a:spcPct val="150000"/>
            </a:lnSpc>
          </a:pPr>
          <a:endParaRPr lang="en-IN" sz="1050">
            <a:latin typeface="Raleway"/>
          </a:endParaRPr>
        </a:p>
      </dgm:t>
    </dgm:pt>
    <dgm:pt modelId="{2527C589-F6C6-43CD-904A-53F7869899D4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US" sz="1200" spc="0" dirty="0">
              <a:latin typeface="Raleway"/>
              <a:cs typeface="Trebuchet MS"/>
            </a:rPr>
            <a:t>Example</a:t>
          </a:r>
          <a:endParaRPr lang="en-IN" sz="1200" spc="0" dirty="0">
            <a:latin typeface="Raleway"/>
            <a:cs typeface="Trebuchet MS"/>
          </a:endParaRPr>
        </a:p>
      </dgm:t>
    </dgm:pt>
    <dgm:pt modelId="{1BBE5119-F357-4C0C-8908-5CDA784CACBA}" type="parTrans" cxnId="{10923B29-CD66-439A-989D-422F1D37C93E}">
      <dgm:prSet/>
      <dgm:spPr/>
      <dgm:t>
        <a:bodyPr/>
        <a:lstStyle/>
        <a:p>
          <a:endParaRPr lang="en-IN"/>
        </a:p>
      </dgm:t>
    </dgm:pt>
    <dgm:pt modelId="{C59F8EE3-9620-4746-A01C-2E9A380D4F79}" type="sibTrans" cxnId="{10923B29-CD66-439A-989D-422F1D37C93E}">
      <dgm:prSet/>
      <dgm:spPr/>
      <dgm:t>
        <a:bodyPr/>
        <a:lstStyle/>
        <a:p>
          <a:endParaRPr lang="en-IN"/>
        </a:p>
      </dgm:t>
    </dgm:pt>
    <dgm:pt modelId="{2C12097E-E852-4288-8106-73371C8711B4}" type="pres">
      <dgm:prSet presAssocID="{27D27A98-0945-4A14-AFF6-1EC0A249594D}" presName="linear" presStyleCnt="0">
        <dgm:presLayoutVars>
          <dgm:animLvl val="lvl"/>
          <dgm:resizeHandles val="exact"/>
        </dgm:presLayoutVars>
      </dgm:prSet>
      <dgm:spPr/>
    </dgm:pt>
    <dgm:pt modelId="{98BEE10E-108C-4B38-AF57-6695674B30D0}" type="pres">
      <dgm:prSet presAssocID="{0297155E-77AE-4847-8499-0DA74C0F63B3}" presName="parentText" presStyleLbl="node1" presStyleIdx="0" presStyleCnt="1" custScaleY="54199">
        <dgm:presLayoutVars>
          <dgm:chMax val="0"/>
          <dgm:bulletEnabled val="1"/>
        </dgm:presLayoutVars>
      </dgm:prSet>
      <dgm:spPr/>
    </dgm:pt>
    <dgm:pt modelId="{53A37664-4897-4CB0-9EBE-01570216ECED}" type="pres">
      <dgm:prSet presAssocID="{0297155E-77AE-4847-8499-0DA74C0F63B3}" presName="childText" presStyleLbl="revTx" presStyleIdx="0" presStyleCnt="1" custLinFactNeighborY="4918">
        <dgm:presLayoutVars>
          <dgm:bulletEnabled val="1"/>
        </dgm:presLayoutVars>
      </dgm:prSet>
      <dgm:spPr/>
    </dgm:pt>
  </dgm:ptLst>
  <dgm:cxnLst>
    <dgm:cxn modelId="{34A1ED04-3099-4F3D-8DD1-8ED60932F49E}" type="presOf" srcId="{95522045-0487-479D-92D1-CB16A0E165D6}" destId="{53A37664-4897-4CB0-9EBE-01570216ECED}" srcOrd="0" destOrd="3" presId="urn:microsoft.com/office/officeart/2005/8/layout/vList2"/>
    <dgm:cxn modelId="{862EF204-D58E-4A10-86E6-B2D8249223BB}" srcId="{0297155E-77AE-4847-8499-0DA74C0F63B3}" destId="{AAF4DD28-5210-41B7-A5F5-7844135807EA}" srcOrd="0" destOrd="0" parTransId="{C6E44A74-B234-4904-9AD1-C15143891850}" sibTransId="{721C0732-7C41-4CCF-80C2-CFE5E7E191A3}"/>
    <dgm:cxn modelId="{10923B29-CD66-439A-989D-422F1D37C93E}" srcId="{0297155E-77AE-4847-8499-0DA74C0F63B3}" destId="{2527C589-F6C6-43CD-904A-53F7869899D4}" srcOrd="1" destOrd="0" parTransId="{1BBE5119-F357-4C0C-8908-5CDA784CACBA}" sibTransId="{C59F8EE3-9620-4746-A01C-2E9A380D4F79}"/>
    <dgm:cxn modelId="{8FE1183C-2A38-4E20-85D2-6C4B0516BFE9}" type="presOf" srcId="{AAF4DD28-5210-41B7-A5F5-7844135807EA}" destId="{53A37664-4897-4CB0-9EBE-01570216ECED}" srcOrd="0" destOrd="0" presId="urn:microsoft.com/office/officeart/2005/8/layout/vList2"/>
    <dgm:cxn modelId="{DECEC250-C940-4074-B673-A86E5804BCCD}" srcId="{2527C589-F6C6-43CD-904A-53F7869899D4}" destId="{95522045-0487-479D-92D1-CB16A0E165D6}" srcOrd="0" destOrd="0" parTransId="{2A4C0CBB-29A2-4109-83D2-806FFBC19FA1}" sibTransId="{8BC5D009-D0D2-4497-AEE2-D88D8E9F6CF6}"/>
    <dgm:cxn modelId="{54414155-1131-47F1-B5CA-9598A95E85F0}" type="presOf" srcId="{8307CCA4-FED2-4D01-8BB9-9FB22EA8A043}" destId="{53A37664-4897-4CB0-9EBE-01570216ECED}" srcOrd="0" destOrd="1" presId="urn:microsoft.com/office/officeart/2005/8/layout/vList2"/>
    <dgm:cxn modelId="{2A54E059-55E9-43C7-85F7-14C596E04150}" srcId="{27D27A98-0945-4A14-AFF6-1EC0A249594D}" destId="{0297155E-77AE-4847-8499-0DA74C0F63B3}" srcOrd="0" destOrd="0" parTransId="{0E33ACAB-5E9B-49C3-A77C-D2EFA4465065}" sibTransId="{D96C41BD-1C86-41B1-8018-50E3107AF312}"/>
    <dgm:cxn modelId="{DFD0467B-146C-444B-81FC-52FEF3A10DCB}" type="presOf" srcId="{27D27A98-0945-4A14-AFF6-1EC0A249594D}" destId="{2C12097E-E852-4288-8106-73371C8711B4}" srcOrd="0" destOrd="0" presId="urn:microsoft.com/office/officeart/2005/8/layout/vList2"/>
    <dgm:cxn modelId="{E6F153DA-6F1A-44CB-8030-36C9FF9EAA36}" type="presOf" srcId="{0297155E-77AE-4847-8499-0DA74C0F63B3}" destId="{98BEE10E-108C-4B38-AF57-6695674B30D0}" srcOrd="0" destOrd="0" presId="urn:microsoft.com/office/officeart/2005/8/layout/vList2"/>
    <dgm:cxn modelId="{3ABB46E9-F621-43E3-A084-A18172D2BEA7}" type="presOf" srcId="{2527C589-F6C6-43CD-904A-53F7869899D4}" destId="{53A37664-4897-4CB0-9EBE-01570216ECED}" srcOrd="0" destOrd="2" presId="urn:microsoft.com/office/officeart/2005/8/layout/vList2"/>
    <dgm:cxn modelId="{4DF2E5F8-E7FC-4C48-B4B7-F15194D7EC2E}" srcId="{AAF4DD28-5210-41B7-A5F5-7844135807EA}" destId="{8307CCA4-FED2-4D01-8BB9-9FB22EA8A043}" srcOrd="0" destOrd="0" parTransId="{40F23C9E-062F-4F2E-B2B8-F2F2E1F9EDAF}" sibTransId="{627E7935-C2F6-4B04-94F9-2ECA29B7301A}"/>
    <dgm:cxn modelId="{1439CCAF-6B1B-4E6A-87BF-5B2658D8AB24}" type="presParOf" srcId="{2C12097E-E852-4288-8106-73371C8711B4}" destId="{98BEE10E-108C-4B38-AF57-6695674B30D0}" srcOrd="0" destOrd="0" presId="urn:microsoft.com/office/officeart/2005/8/layout/vList2"/>
    <dgm:cxn modelId="{041BFD31-ED50-4E6A-9C07-C26DE7CCEE59}" type="presParOf" srcId="{2C12097E-E852-4288-8106-73371C8711B4}" destId="{53A37664-4897-4CB0-9EBE-01570216EC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D9DA3-D63E-4E78-A8A1-5FF0E3F0DEC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57791-C194-4222-B331-FBA603AC43B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  <a:cs typeface="Arial"/>
            </a:rPr>
            <a:t>SQL </a:t>
          </a:r>
          <a:r>
            <a:rPr lang="en-US" sz="1400" spc="-10" dirty="0">
              <a:latin typeface="Raleway"/>
              <a:cs typeface="Arial"/>
            </a:rPr>
            <a:t>Developer (includes f</a:t>
          </a:r>
          <a:r>
            <a:rPr lang="en-US" sz="1400" spc="-5" dirty="0">
              <a:latin typeface="Raleway"/>
              <a:cs typeface="Arial"/>
            </a:rPr>
            <a:t>orms</a:t>
          </a:r>
          <a:r>
            <a:rPr lang="en-US" sz="1400" dirty="0">
              <a:latin typeface="Raleway"/>
              <a:cs typeface="Arial"/>
            </a:rPr>
            <a:t>, r</a:t>
          </a:r>
          <a:r>
            <a:rPr lang="en-US" sz="1400" spc="-10" dirty="0">
              <a:latin typeface="Raleway"/>
              <a:cs typeface="Arial"/>
            </a:rPr>
            <a:t>eports</a:t>
          </a:r>
          <a:r>
            <a:rPr lang="en-US" sz="1400" dirty="0">
              <a:latin typeface="Raleway"/>
              <a:cs typeface="Arial"/>
            </a:rPr>
            <a:t>, g</a:t>
          </a:r>
          <a:r>
            <a:rPr lang="en-US" sz="1400" spc="-5" dirty="0">
              <a:latin typeface="Raleway"/>
              <a:cs typeface="Arial"/>
            </a:rPr>
            <a:t>raphics, etc.</a:t>
          </a:r>
          <a:r>
            <a:rPr lang="en-US" sz="1400" dirty="0">
              <a:latin typeface="Raleway"/>
              <a:cs typeface="Arial"/>
            </a:rPr>
            <a:t>)</a:t>
          </a:r>
        </a:p>
      </dgm:t>
    </dgm:pt>
    <dgm:pt modelId="{306EA841-17BA-45DB-A344-43A871D38012}" type="parTrans" cxnId="{1B70B2C5-B346-43E4-9C39-9AE5220702A7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007944E9-6712-41F7-B707-06116170EC86}" type="sibTrans" cxnId="{1B70B2C5-B346-43E4-9C39-9AE5220702A7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03ADAB62-8EA2-4B43-9D96-A52426050C7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spc="-5" dirty="0">
              <a:latin typeface="Raleway"/>
              <a:cs typeface="Arial"/>
            </a:rPr>
            <a:t>Oracle</a:t>
          </a:r>
          <a:r>
            <a:rPr lang="en-US" sz="1400" spc="-10" dirty="0">
              <a:latin typeface="Raleway"/>
              <a:cs typeface="Arial"/>
            </a:rPr>
            <a:t> </a:t>
          </a:r>
          <a:r>
            <a:rPr lang="en-US" sz="1400" spc="-5" dirty="0">
              <a:latin typeface="Raleway"/>
              <a:cs typeface="Arial"/>
            </a:rPr>
            <a:t>JDeveloper</a:t>
          </a:r>
          <a:endParaRPr lang="en-US" sz="1400" dirty="0">
            <a:latin typeface="Raleway"/>
          </a:endParaRPr>
        </a:p>
      </dgm:t>
    </dgm:pt>
    <dgm:pt modelId="{8A7D3257-A173-424D-9DB8-72ACAFA5ED80}" type="parTrans" cxnId="{2B940516-168D-4535-9E2D-E57F7D4CE8F1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53249CE9-A10B-40B9-A468-17C79C711D8F}" type="sibTrans" cxnId="{2B940516-168D-4535-9E2D-E57F7D4CE8F1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5D678B30-1F65-43E1-BDB2-04CC6299241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spc="-10" dirty="0">
              <a:latin typeface="Raleway"/>
              <a:cs typeface="Arial"/>
            </a:rPr>
            <a:t>SQL*Plus</a:t>
          </a:r>
          <a:endParaRPr lang="en-US" sz="1400" dirty="0">
            <a:latin typeface="Raleway"/>
          </a:endParaRPr>
        </a:p>
      </dgm:t>
    </dgm:pt>
    <dgm:pt modelId="{DEF34535-D9A8-4F8C-AAF8-A55498C32614}" type="parTrans" cxnId="{AC112D93-C6F9-4021-BA25-A56CAE4E13E9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C9828015-9FE5-48D2-A4A1-1CBABCAB66B0}" type="sibTrans" cxnId="{AC112D93-C6F9-4021-BA25-A56CAE4E13E9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2654EBB6-E5C6-4624-B88D-A18883A50F5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spc="-5" dirty="0">
              <a:latin typeface="Raleway"/>
              <a:cs typeface="Arial"/>
            </a:rPr>
            <a:t>Oracle</a:t>
          </a:r>
          <a:r>
            <a:rPr lang="en-US" sz="1400" spc="-10" dirty="0">
              <a:latin typeface="Raleway"/>
              <a:cs typeface="Arial"/>
            </a:rPr>
            <a:t> Precompilers</a:t>
          </a:r>
          <a:endParaRPr lang="en-US" sz="1400" dirty="0">
            <a:latin typeface="Raleway"/>
          </a:endParaRPr>
        </a:p>
      </dgm:t>
    </dgm:pt>
    <dgm:pt modelId="{22580CD1-7193-433E-BFF3-E634D0573410}" type="parTrans" cxnId="{6BE20043-B359-4E92-991E-ECDA3B45A426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553C51A3-0315-4ED8-BF98-1B1CE61899C8}" type="sibTrans" cxnId="{6BE20043-B359-4E92-991E-ECDA3B45A426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DB09A880-10D7-4180-B210-45AC2FE43BF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spc="-5" dirty="0">
              <a:latin typeface="Raleway"/>
              <a:cs typeface="Arial"/>
            </a:rPr>
            <a:t>PL/SQL</a:t>
          </a:r>
          <a:endParaRPr lang="en-US" sz="1400" dirty="0">
            <a:latin typeface="Raleway"/>
          </a:endParaRPr>
        </a:p>
      </dgm:t>
    </dgm:pt>
    <dgm:pt modelId="{9A9424DA-AC9A-471A-839F-F23773B54FD0}" type="parTrans" cxnId="{ED5D70DE-D427-454A-A1A9-DC763E328BB3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3D3D2FFC-6CF7-48F7-895C-DCE80A6A0310}" type="sibTrans" cxnId="{ED5D70DE-D427-454A-A1A9-DC763E328BB3}">
      <dgm:prSet/>
      <dgm:spPr/>
      <dgm:t>
        <a:bodyPr/>
        <a:lstStyle/>
        <a:p>
          <a:pPr>
            <a:lnSpc>
              <a:spcPct val="150000"/>
            </a:lnSpc>
          </a:pPr>
          <a:endParaRPr lang="en-US" sz="1400">
            <a:latin typeface="Raleway"/>
          </a:endParaRPr>
        </a:p>
      </dgm:t>
    </dgm:pt>
    <dgm:pt modelId="{9B2EBF56-E6A3-4E44-9C19-7DD13C49630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spc="-5" dirty="0">
              <a:latin typeface="Raleway"/>
              <a:cs typeface="Arial"/>
            </a:rPr>
            <a:t>Oracle</a:t>
          </a:r>
          <a:r>
            <a:rPr lang="en-US" sz="1400" spc="-10" dirty="0">
              <a:latin typeface="Raleway"/>
              <a:cs typeface="Arial"/>
            </a:rPr>
            <a:t> Designer</a:t>
          </a:r>
          <a:endParaRPr lang="en-US" sz="1400" dirty="0">
            <a:latin typeface="Raleway"/>
          </a:endParaRPr>
        </a:p>
      </dgm:t>
    </dgm:pt>
    <dgm:pt modelId="{89961EB4-0BE1-4303-86B4-E3E96089DE0B}" type="parTrans" cxnId="{631A708E-1AB4-41B9-AC09-D7B49D7B202F}">
      <dgm:prSet/>
      <dgm:spPr/>
      <dgm:t>
        <a:bodyPr/>
        <a:lstStyle/>
        <a:p>
          <a:endParaRPr lang="en-IN"/>
        </a:p>
      </dgm:t>
    </dgm:pt>
    <dgm:pt modelId="{64AEB29A-4B99-401C-8689-29536B3C9717}" type="sibTrans" cxnId="{631A708E-1AB4-41B9-AC09-D7B49D7B202F}">
      <dgm:prSet/>
      <dgm:spPr/>
      <dgm:t>
        <a:bodyPr/>
        <a:lstStyle/>
        <a:p>
          <a:endParaRPr lang="en-IN"/>
        </a:p>
      </dgm:t>
    </dgm:pt>
    <dgm:pt modelId="{9603CBB0-60BC-4894-ADCA-2D6C08D5DCE6}" type="pres">
      <dgm:prSet presAssocID="{AD7D9DA3-D63E-4E78-A8A1-5FF0E3F0DEC9}" presName="diagram" presStyleCnt="0">
        <dgm:presLayoutVars>
          <dgm:dir/>
          <dgm:resizeHandles val="exact"/>
        </dgm:presLayoutVars>
      </dgm:prSet>
      <dgm:spPr/>
    </dgm:pt>
    <dgm:pt modelId="{F722EE14-FF5A-46E0-AEC8-6452BE2FFC4A}" type="pres">
      <dgm:prSet presAssocID="{A8157791-C194-4222-B331-FBA603AC43B1}" presName="node" presStyleLbl="node1" presStyleIdx="0" presStyleCnt="6">
        <dgm:presLayoutVars>
          <dgm:bulletEnabled val="1"/>
        </dgm:presLayoutVars>
      </dgm:prSet>
      <dgm:spPr/>
    </dgm:pt>
    <dgm:pt modelId="{90326FDD-BE4B-47D9-97C5-5C1002C4D750}" type="pres">
      <dgm:prSet presAssocID="{007944E9-6712-41F7-B707-06116170EC86}" presName="sibTrans" presStyleCnt="0"/>
      <dgm:spPr/>
    </dgm:pt>
    <dgm:pt modelId="{5A80505C-6ABB-4559-9156-50AB35A82CB1}" type="pres">
      <dgm:prSet presAssocID="{9B2EBF56-E6A3-4E44-9C19-7DD13C496307}" presName="node" presStyleLbl="node1" presStyleIdx="1" presStyleCnt="6">
        <dgm:presLayoutVars>
          <dgm:bulletEnabled val="1"/>
        </dgm:presLayoutVars>
      </dgm:prSet>
      <dgm:spPr/>
    </dgm:pt>
    <dgm:pt modelId="{0D8FA951-1738-4FBF-AA01-9B94B68E8D68}" type="pres">
      <dgm:prSet presAssocID="{64AEB29A-4B99-401C-8689-29536B3C9717}" presName="sibTrans" presStyleCnt="0"/>
      <dgm:spPr/>
    </dgm:pt>
    <dgm:pt modelId="{11A24EC2-B26E-400C-89CC-A38A00489E2D}" type="pres">
      <dgm:prSet presAssocID="{03ADAB62-8EA2-4B43-9D96-A52426050C79}" presName="node" presStyleLbl="node1" presStyleIdx="2" presStyleCnt="6">
        <dgm:presLayoutVars>
          <dgm:bulletEnabled val="1"/>
        </dgm:presLayoutVars>
      </dgm:prSet>
      <dgm:spPr/>
    </dgm:pt>
    <dgm:pt modelId="{F0DEEF49-5AC0-4312-AB0A-B99648A06F34}" type="pres">
      <dgm:prSet presAssocID="{53249CE9-A10B-40B9-A468-17C79C711D8F}" presName="sibTrans" presStyleCnt="0"/>
      <dgm:spPr/>
    </dgm:pt>
    <dgm:pt modelId="{123FF1A0-8F13-419B-B153-F99EA8AFEB52}" type="pres">
      <dgm:prSet presAssocID="{5D678B30-1F65-43E1-BDB2-04CC6299241B}" presName="node" presStyleLbl="node1" presStyleIdx="3" presStyleCnt="6">
        <dgm:presLayoutVars>
          <dgm:bulletEnabled val="1"/>
        </dgm:presLayoutVars>
      </dgm:prSet>
      <dgm:spPr/>
    </dgm:pt>
    <dgm:pt modelId="{DC9D13DC-57D5-4E61-AFDB-ACAE473812D9}" type="pres">
      <dgm:prSet presAssocID="{C9828015-9FE5-48D2-A4A1-1CBABCAB66B0}" presName="sibTrans" presStyleCnt="0"/>
      <dgm:spPr/>
    </dgm:pt>
    <dgm:pt modelId="{CA440449-37E0-4027-9C1A-19ADE70D724E}" type="pres">
      <dgm:prSet presAssocID="{2654EBB6-E5C6-4624-B88D-A18883A50F52}" presName="node" presStyleLbl="node1" presStyleIdx="4" presStyleCnt="6">
        <dgm:presLayoutVars>
          <dgm:bulletEnabled val="1"/>
        </dgm:presLayoutVars>
      </dgm:prSet>
      <dgm:spPr/>
    </dgm:pt>
    <dgm:pt modelId="{B9F4046B-411C-4694-957A-D4B69F338AA8}" type="pres">
      <dgm:prSet presAssocID="{553C51A3-0315-4ED8-BF98-1B1CE61899C8}" presName="sibTrans" presStyleCnt="0"/>
      <dgm:spPr/>
    </dgm:pt>
    <dgm:pt modelId="{B9EA7C43-CCDF-4576-873F-C0A77AB998B1}" type="pres">
      <dgm:prSet presAssocID="{DB09A880-10D7-4180-B210-45AC2FE43BFC}" presName="node" presStyleLbl="node1" presStyleIdx="5" presStyleCnt="6">
        <dgm:presLayoutVars>
          <dgm:bulletEnabled val="1"/>
        </dgm:presLayoutVars>
      </dgm:prSet>
      <dgm:spPr/>
    </dgm:pt>
  </dgm:ptLst>
  <dgm:cxnLst>
    <dgm:cxn modelId="{2B940516-168D-4535-9E2D-E57F7D4CE8F1}" srcId="{AD7D9DA3-D63E-4E78-A8A1-5FF0E3F0DEC9}" destId="{03ADAB62-8EA2-4B43-9D96-A52426050C79}" srcOrd="2" destOrd="0" parTransId="{8A7D3257-A173-424D-9DB8-72ACAFA5ED80}" sibTransId="{53249CE9-A10B-40B9-A468-17C79C711D8F}"/>
    <dgm:cxn modelId="{9B3C5C2D-F54D-4C57-9039-AA278DB4B77F}" type="presOf" srcId="{DB09A880-10D7-4180-B210-45AC2FE43BFC}" destId="{B9EA7C43-CCDF-4576-873F-C0A77AB998B1}" srcOrd="0" destOrd="0" presId="urn:microsoft.com/office/officeart/2005/8/layout/default"/>
    <dgm:cxn modelId="{B73EB55D-60D5-45EE-98DC-C260CC5A26BD}" type="presOf" srcId="{9B2EBF56-E6A3-4E44-9C19-7DD13C496307}" destId="{5A80505C-6ABB-4559-9156-50AB35A82CB1}" srcOrd="0" destOrd="0" presId="urn:microsoft.com/office/officeart/2005/8/layout/default"/>
    <dgm:cxn modelId="{6BE20043-B359-4E92-991E-ECDA3B45A426}" srcId="{AD7D9DA3-D63E-4E78-A8A1-5FF0E3F0DEC9}" destId="{2654EBB6-E5C6-4624-B88D-A18883A50F52}" srcOrd="4" destOrd="0" parTransId="{22580CD1-7193-433E-BFF3-E634D0573410}" sibTransId="{553C51A3-0315-4ED8-BF98-1B1CE61899C8}"/>
    <dgm:cxn modelId="{B08C104A-063E-41FF-9467-5F79B9B53D0B}" type="presOf" srcId="{03ADAB62-8EA2-4B43-9D96-A52426050C79}" destId="{11A24EC2-B26E-400C-89CC-A38A00489E2D}" srcOrd="0" destOrd="0" presId="urn:microsoft.com/office/officeart/2005/8/layout/default"/>
    <dgm:cxn modelId="{A725527B-71D6-4E1C-AF5B-0E7BBCFF1530}" type="presOf" srcId="{2654EBB6-E5C6-4624-B88D-A18883A50F52}" destId="{CA440449-37E0-4027-9C1A-19ADE70D724E}" srcOrd="0" destOrd="0" presId="urn:microsoft.com/office/officeart/2005/8/layout/default"/>
    <dgm:cxn modelId="{7858AC7D-FD7A-45DC-9A77-1C62EBDA0013}" type="presOf" srcId="{5D678B30-1F65-43E1-BDB2-04CC6299241B}" destId="{123FF1A0-8F13-419B-B153-F99EA8AFEB52}" srcOrd="0" destOrd="0" presId="urn:microsoft.com/office/officeart/2005/8/layout/default"/>
    <dgm:cxn modelId="{631A708E-1AB4-41B9-AC09-D7B49D7B202F}" srcId="{AD7D9DA3-D63E-4E78-A8A1-5FF0E3F0DEC9}" destId="{9B2EBF56-E6A3-4E44-9C19-7DD13C496307}" srcOrd="1" destOrd="0" parTransId="{89961EB4-0BE1-4303-86B4-E3E96089DE0B}" sibTransId="{64AEB29A-4B99-401C-8689-29536B3C9717}"/>
    <dgm:cxn modelId="{AC112D93-C6F9-4021-BA25-A56CAE4E13E9}" srcId="{AD7D9DA3-D63E-4E78-A8A1-5FF0E3F0DEC9}" destId="{5D678B30-1F65-43E1-BDB2-04CC6299241B}" srcOrd="3" destOrd="0" parTransId="{DEF34535-D9A8-4F8C-AAF8-A55498C32614}" sibTransId="{C9828015-9FE5-48D2-A4A1-1CBABCAB66B0}"/>
    <dgm:cxn modelId="{23E96098-F0A0-4DA8-AB86-3B4BB3C55BF9}" type="presOf" srcId="{AD7D9DA3-D63E-4E78-A8A1-5FF0E3F0DEC9}" destId="{9603CBB0-60BC-4894-ADCA-2D6C08D5DCE6}" srcOrd="0" destOrd="0" presId="urn:microsoft.com/office/officeart/2005/8/layout/default"/>
    <dgm:cxn modelId="{DAD264C4-F3C3-4CC9-AF20-03414B184209}" type="presOf" srcId="{A8157791-C194-4222-B331-FBA603AC43B1}" destId="{F722EE14-FF5A-46E0-AEC8-6452BE2FFC4A}" srcOrd="0" destOrd="0" presId="urn:microsoft.com/office/officeart/2005/8/layout/default"/>
    <dgm:cxn modelId="{1B70B2C5-B346-43E4-9C39-9AE5220702A7}" srcId="{AD7D9DA3-D63E-4E78-A8A1-5FF0E3F0DEC9}" destId="{A8157791-C194-4222-B331-FBA603AC43B1}" srcOrd="0" destOrd="0" parTransId="{306EA841-17BA-45DB-A344-43A871D38012}" sibTransId="{007944E9-6712-41F7-B707-06116170EC86}"/>
    <dgm:cxn modelId="{ED5D70DE-D427-454A-A1A9-DC763E328BB3}" srcId="{AD7D9DA3-D63E-4E78-A8A1-5FF0E3F0DEC9}" destId="{DB09A880-10D7-4180-B210-45AC2FE43BFC}" srcOrd="5" destOrd="0" parTransId="{9A9424DA-AC9A-471A-839F-F23773B54FD0}" sibTransId="{3D3D2FFC-6CF7-48F7-895C-DCE80A6A0310}"/>
    <dgm:cxn modelId="{90C664D2-7A4B-407D-A435-0B9FA200EA86}" type="presParOf" srcId="{9603CBB0-60BC-4894-ADCA-2D6C08D5DCE6}" destId="{F722EE14-FF5A-46E0-AEC8-6452BE2FFC4A}" srcOrd="0" destOrd="0" presId="urn:microsoft.com/office/officeart/2005/8/layout/default"/>
    <dgm:cxn modelId="{F6B580B7-ED46-4C60-A1CA-1C0A6D27A631}" type="presParOf" srcId="{9603CBB0-60BC-4894-ADCA-2D6C08D5DCE6}" destId="{90326FDD-BE4B-47D9-97C5-5C1002C4D750}" srcOrd="1" destOrd="0" presId="urn:microsoft.com/office/officeart/2005/8/layout/default"/>
    <dgm:cxn modelId="{D11166E2-9850-49E4-AAF9-84258FB1B153}" type="presParOf" srcId="{9603CBB0-60BC-4894-ADCA-2D6C08D5DCE6}" destId="{5A80505C-6ABB-4559-9156-50AB35A82CB1}" srcOrd="2" destOrd="0" presId="urn:microsoft.com/office/officeart/2005/8/layout/default"/>
    <dgm:cxn modelId="{402404D2-E826-40BF-AB24-92CCEF8941B2}" type="presParOf" srcId="{9603CBB0-60BC-4894-ADCA-2D6C08D5DCE6}" destId="{0D8FA951-1738-4FBF-AA01-9B94B68E8D68}" srcOrd="3" destOrd="0" presId="urn:microsoft.com/office/officeart/2005/8/layout/default"/>
    <dgm:cxn modelId="{42B098B7-7EB7-4CC7-B6CC-D6A23331E67F}" type="presParOf" srcId="{9603CBB0-60BC-4894-ADCA-2D6C08D5DCE6}" destId="{11A24EC2-B26E-400C-89CC-A38A00489E2D}" srcOrd="4" destOrd="0" presId="urn:microsoft.com/office/officeart/2005/8/layout/default"/>
    <dgm:cxn modelId="{369E903F-BB3C-4E0F-A5A2-21FDE1067522}" type="presParOf" srcId="{9603CBB0-60BC-4894-ADCA-2D6C08D5DCE6}" destId="{F0DEEF49-5AC0-4312-AB0A-B99648A06F34}" srcOrd="5" destOrd="0" presId="urn:microsoft.com/office/officeart/2005/8/layout/default"/>
    <dgm:cxn modelId="{6A964146-E87E-4328-9ACE-BEC9B9CE49EB}" type="presParOf" srcId="{9603CBB0-60BC-4894-ADCA-2D6C08D5DCE6}" destId="{123FF1A0-8F13-419B-B153-F99EA8AFEB52}" srcOrd="6" destOrd="0" presId="urn:microsoft.com/office/officeart/2005/8/layout/default"/>
    <dgm:cxn modelId="{E6C82988-D28D-45AB-AAE6-5C9189005E53}" type="presParOf" srcId="{9603CBB0-60BC-4894-ADCA-2D6C08D5DCE6}" destId="{DC9D13DC-57D5-4E61-AFDB-ACAE473812D9}" srcOrd="7" destOrd="0" presId="urn:microsoft.com/office/officeart/2005/8/layout/default"/>
    <dgm:cxn modelId="{C9BAE7F6-CF9B-4826-8AB0-43A807A5FCD0}" type="presParOf" srcId="{9603CBB0-60BC-4894-ADCA-2D6C08D5DCE6}" destId="{CA440449-37E0-4027-9C1A-19ADE70D724E}" srcOrd="8" destOrd="0" presId="urn:microsoft.com/office/officeart/2005/8/layout/default"/>
    <dgm:cxn modelId="{59E2009D-A177-42DB-B515-B3DA4A7483EF}" type="presParOf" srcId="{9603CBB0-60BC-4894-ADCA-2D6C08D5DCE6}" destId="{B9F4046B-411C-4694-957A-D4B69F338AA8}" srcOrd="9" destOrd="0" presId="urn:microsoft.com/office/officeart/2005/8/layout/default"/>
    <dgm:cxn modelId="{D5D83E67-CF1F-47D3-8174-C5E1302C994C}" type="presParOf" srcId="{9603CBB0-60BC-4894-ADCA-2D6C08D5DCE6}" destId="{B9EA7C43-CCDF-4576-873F-C0A77AB998B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617CBA-E52D-499A-A3B8-013FECB11BF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21901A-CE63-4177-ADDB-29F53013C13C}">
      <dgm:prSet phldrT="[Text]" custT="1"/>
      <dgm:spPr/>
      <dgm:t>
        <a:bodyPr/>
        <a:lstStyle/>
        <a:p>
          <a:r>
            <a:rPr lang="en-US" sz="1600" spc="0" dirty="0">
              <a:latin typeface="DejaVu Sans"/>
              <a:cs typeface="DejaVu Sans"/>
            </a:rPr>
            <a:t>Multitenant Architecture </a:t>
          </a:r>
          <a:endParaRPr lang="en-US" sz="1600" spc="0" dirty="0"/>
        </a:p>
      </dgm:t>
    </dgm:pt>
    <dgm:pt modelId="{2BAD5FFB-2391-4F9F-AC77-91B735886041}" type="parTrans" cxnId="{6B017BBE-B70D-447F-A43A-D7498B5BF600}">
      <dgm:prSet/>
      <dgm:spPr/>
      <dgm:t>
        <a:bodyPr/>
        <a:lstStyle/>
        <a:p>
          <a:endParaRPr lang="en-US"/>
        </a:p>
      </dgm:t>
    </dgm:pt>
    <dgm:pt modelId="{6050C5AF-DC44-4DD3-AAD3-B33A52390939}" type="sibTrans" cxnId="{6B017BBE-B70D-447F-A43A-D7498B5BF600}">
      <dgm:prSet/>
      <dgm:spPr/>
      <dgm:t>
        <a:bodyPr/>
        <a:lstStyle/>
        <a:p>
          <a:endParaRPr lang="en-US"/>
        </a:p>
      </dgm:t>
    </dgm:pt>
    <dgm:pt modelId="{DD999674-C619-46DC-ACF6-FAA12678DCC2}">
      <dgm:prSet phldrT="[Text]" custT="1"/>
      <dgm:spPr/>
      <dgm:t>
        <a:bodyPr/>
        <a:lstStyle/>
        <a:p>
          <a:r>
            <a:rPr lang="en-US" sz="1600" spc="0" dirty="0">
              <a:latin typeface="DejaVu Sans"/>
              <a:cs typeface="DejaVu Sans"/>
            </a:rPr>
            <a:t>Invisible Columns</a:t>
          </a:r>
          <a:endParaRPr lang="en-US" sz="1600" spc="0" dirty="0"/>
        </a:p>
      </dgm:t>
    </dgm:pt>
    <dgm:pt modelId="{23CC819D-FD3E-4228-AA87-231B7FFB9538}" type="parTrans" cxnId="{97DFD683-B7D8-4768-80C6-637478BBE6FD}">
      <dgm:prSet/>
      <dgm:spPr/>
      <dgm:t>
        <a:bodyPr/>
        <a:lstStyle/>
        <a:p>
          <a:endParaRPr lang="en-US"/>
        </a:p>
      </dgm:t>
    </dgm:pt>
    <dgm:pt modelId="{30512576-4B94-44F2-9681-ECC2D1C2F0B2}" type="sibTrans" cxnId="{97DFD683-B7D8-4768-80C6-637478BBE6FD}">
      <dgm:prSet/>
      <dgm:spPr/>
      <dgm:t>
        <a:bodyPr/>
        <a:lstStyle/>
        <a:p>
          <a:endParaRPr lang="en-US"/>
        </a:p>
      </dgm:t>
    </dgm:pt>
    <dgm:pt modelId="{84A8F5DE-6B28-443E-901A-FABF98EE0174}">
      <dgm:prSet custT="1"/>
      <dgm:spPr/>
      <dgm:t>
        <a:bodyPr/>
        <a:lstStyle/>
        <a:p>
          <a:r>
            <a:rPr lang="en-US" sz="1600" spc="0" dirty="0">
              <a:latin typeface="DejaVu Sans"/>
              <a:cs typeface="DejaVu Sans"/>
            </a:rPr>
            <a:t>In-memory Database </a:t>
          </a:r>
          <a:endParaRPr lang="en-US" sz="1600" spc="0" dirty="0"/>
        </a:p>
      </dgm:t>
    </dgm:pt>
    <dgm:pt modelId="{B2D52801-D487-4A5E-BE87-36EEEC47A846}" type="parTrans" cxnId="{98497B6B-D848-48D6-8F3E-8EEE7C25F068}">
      <dgm:prSet/>
      <dgm:spPr/>
      <dgm:t>
        <a:bodyPr/>
        <a:lstStyle/>
        <a:p>
          <a:endParaRPr lang="en-US"/>
        </a:p>
      </dgm:t>
    </dgm:pt>
    <dgm:pt modelId="{D0FA73AA-D568-4164-B182-601F677D9ED4}" type="sibTrans" cxnId="{98497B6B-D848-48D6-8F3E-8EEE7C25F068}">
      <dgm:prSet/>
      <dgm:spPr/>
      <dgm:t>
        <a:bodyPr/>
        <a:lstStyle/>
        <a:p>
          <a:endParaRPr lang="en-US"/>
        </a:p>
      </dgm:t>
    </dgm:pt>
    <dgm:pt modelId="{09D1F4F2-D4EB-4EBD-81EC-34B3B51C2598}">
      <dgm:prSet custT="1"/>
      <dgm:spPr/>
      <dgm:t>
        <a:bodyPr/>
        <a:lstStyle/>
        <a:p>
          <a:r>
            <a:rPr lang="en-US" sz="1600" spc="0" dirty="0">
              <a:latin typeface="DejaVu Sans"/>
              <a:cs typeface="DejaVu Sans"/>
            </a:rPr>
            <a:t>Mark one or more specific columns as invisible</a:t>
          </a:r>
          <a:endParaRPr lang="en-US" sz="1600" spc="0" dirty="0"/>
        </a:p>
      </dgm:t>
    </dgm:pt>
    <dgm:pt modelId="{6C91378E-83FD-4753-A8EC-8B9A22286BBF}" type="parTrans" cxnId="{0BD9DC1E-BA61-4EF8-8349-B999A78396A9}">
      <dgm:prSet/>
      <dgm:spPr/>
      <dgm:t>
        <a:bodyPr/>
        <a:lstStyle/>
        <a:p>
          <a:endParaRPr lang="en-US"/>
        </a:p>
      </dgm:t>
    </dgm:pt>
    <dgm:pt modelId="{F5C4D5FE-1BE6-462C-ADC2-3BE90C166D56}" type="sibTrans" cxnId="{0BD9DC1E-BA61-4EF8-8349-B999A78396A9}">
      <dgm:prSet/>
      <dgm:spPr/>
      <dgm:t>
        <a:bodyPr/>
        <a:lstStyle/>
        <a:p>
          <a:endParaRPr lang="en-US"/>
        </a:p>
      </dgm:t>
    </dgm:pt>
    <dgm:pt modelId="{8F133D37-B968-4BFC-A831-76030F1BC872}">
      <dgm:prSet custT="1"/>
      <dgm:spPr/>
      <dgm:t>
        <a:bodyPr/>
        <a:lstStyle/>
        <a:p>
          <a:r>
            <a:rPr lang="en-US" sz="1600" spc="0" dirty="0">
              <a:latin typeface="DejaVu Sans"/>
              <a:cs typeface="DejaVu Sans"/>
            </a:rPr>
            <a:t>Columns will not be seen by the application; however, they can be explicitly referenced</a:t>
          </a:r>
        </a:p>
      </dgm:t>
    </dgm:pt>
    <dgm:pt modelId="{1FE5E011-3648-4D89-9D6D-93579DF0AEDE}" type="parTrans" cxnId="{59DC43BB-58A4-4FB2-A4C8-BC89957CE38F}">
      <dgm:prSet/>
      <dgm:spPr/>
      <dgm:t>
        <a:bodyPr/>
        <a:lstStyle/>
        <a:p>
          <a:endParaRPr lang="en-US"/>
        </a:p>
      </dgm:t>
    </dgm:pt>
    <dgm:pt modelId="{E27258AD-F363-4101-B087-AED7F0FF4A57}" type="sibTrans" cxnId="{59DC43BB-58A4-4FB2-A4C8-BC89957CE38F}">
      <dgm:prSet/>
      <dgm:spPr/>
      <dgm:t>
        <a:bodyPr/>
        <a:lstStyle/>
        <a:p>
          <a:endParaRPr lang="en-US"/>
        </a:p>
      </dgm:t>
    </dgm:pt>
    <dgm:pt modelId="{23149B66-23EF-43AB-B6EC-420F96B33F3D}">
      <dgm:prSet custT="1"/>
      <dgm:spPr/>
      <dgm:t>
        <a:bodyPr/>
        <a:lstStyle/>
        <a:p>
          <a:r>
            <a:rPr lang="en-US" sz="1600" spc="0" dirty="0">
              <a:latin typeface="DejaVu Sans"/>
              <a:cs typeface="DejaVu Sans"/>
            </a:rPr>
            <a:t>Make changes without affecting the application  </a:t>
          </a:r>
          <a:endParaRPr lang="en-US" sz="1600" spc="0" dirty="0"/>
        </a:p>
      </dgm:t>
    </dgm:pt>
    <dgm:pt modelId="{2659C112-15F6-4677-8C16-A56FB1109F43}" type="parTrans" cxnId="{806C1601-529F-4BF8-B341-F213699FB059}">
      <dgm:prSet/>
      <dgm:spPr/>
      <dgm:t>
        <a:bodyPr/>
        <a:lstStyle/>
        <a:p>
          <a:endParaRPr lang="en-US"/>
        </a:p>
      </dgm:t>
    </dgm:pt>
    <dgm:pt modelId="{46181D3A-83F9-40F1-95DD-7839619DA6A3}" type="sibTrans" cxnId="{806C1601-529F-4BF8-B341-F213699FB059}">
      <dgm:prSet/>
      <dgm:spPr/>
      <dgm:t>
        <a:bodyPr/>
        <a:lstStyle/>
        <a:p>
          <a:endParaRPr lang="en-US"/>
        </a:p>
      </dgm:t>
    </dgm:pt>
    <dgm:pt modelId="{A344AADC-11E7-4026-9886-80A609D6E186}">
      <dgm:prSet phldrT="[Text]" custT="1"/>
      <dgm:spPr/>
      <dgm:t>
        <a:bodyPr/>
        <a:lstStyle/>
        <a:p>
          <a:r>
            <a:rPr lang="en-US" sz="1600" spc="0" dirty="0">
              <a:latin typeface="DejaVu Sans"/>
              <a:cs typeface="DejaVu Sans"/>
            </a:rPr>
            <a:t>Improved Defaults and Identity Columns</a:t>
          </a:r>
          <a:endParaRPr lang="en-US" sz="1600" spc="0" dirty="0"/>
        </a:p>
      </dgm:t>
    </dgm:pt>
    <dgm:pt modelId="{07939B5A-5626-47B6-B7C5-F0389907F894}" type="sibTrans" cxnId="{887B3D09-41FF-4664-B5CE-BF4C481CA3FB}">
      <dgm:prSet/>
      <dgm:spPr/>
      <dgm:t>
        <a:bodyPr/>
        <a:lstStyle/>
        <a:p>
          <a:endParaRPr lang="en-US"/>
        </a:p>
      </dgm:t>
    </dgm:pt>
    <dgm:pt modelId="{7B96E3B7-DB3B-4D2D-BD96-D048D6E6547D}" type="parTrans" cxnId="{887B3D09-41FF-4664-B5CE-BF4C481CA3FB}">
      <dgm:prSet/>
      <dgm:spPr/>
      <dgm:t>
        <a:bodyPr/>
        <a:lstStyle/>
        <a:p>
          <a:endParaRPr lang="en-US"/>
        </a:p>
      </dgm:t>
    </dgm:pt>
    <dgm:pt modelId="{7F53DC15-BDB1-4BC6-8A89-E4D19D7910DB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Default values when using a sequence</a:t>
          </a:r>
        </a:p>
      </dgm:t>
    </dgm:pt>
    <dgm:pt modelId="{D7EDD15B-F0B6-4B10-B3F2-A3F100D61B93}" type="parTrans" cxnId="{F387A40F-2EF2-4273-B917-7411F621EFB8}">
      <dgm:prSet/>
      <dgm:spPr/>
      <dgm:t>
        <a:bodyPr/>
        <a:lstStyle/>
        <a:p>
          <a:endParaRPr lang="en-US"/>
        </a:p>
      </dgm:t>
    </dgm:pt>
    <dgm:pt modelId="{4347E38F-1BF5-4D0B-A3C4-C1AD12A2533A}" type="sibTrans" cxnId="{F387A40F-2EF2-4273-B917-7411F621EFB8}">
      <dgm:prSet/>
      <dgm:spPr/>
      <dgm:t>
        <a:bodyPr/>
        <a:lstStyle/>
        <a:p>
          <a:endParaRPr lang="en-US"/>
        </a:p>
      </dgm:t>
    </dgm:pt>
    <dgm:pt modelId="{2ED530CD-32F7-4D11-B853-794D6F2E1740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Default values when NULL is inserted</a:t>
          </a:r>
        </a:p>
      </dgm:t>
    </dgm:pt>
    <dgm:pt modelId="{00D8F830-6C6A-4CA5-9526-815AF083528E}" type="parTrans" cxnId="{EC6EDFD6-D153-41B2-8526-2402AF7C8AFA}">
      <dgm:prSet/>
      <dgm:spPr/>
      <dgm:t>
        <a:bodyPr/>
        <a:lstStyle/>
        <a:p>
          <a:endParaRPr lang="en-US"/>
        </a:p>
      </dgm:t>
    </dgm:pt>
    <dgm:pt modelId="{34AC9806-23EA-4F4A-BC5C-179F6919BEE7}" type="sibTrans" cxnId="{EC6EDFD6-D153-41B2-8526-2402AF7C8AFA}">
      <dgm:prSet/>
      <dgm:spPr/>
      <dgm:t>
        <a:bodyPr/>
        <a:lstStyle/>
        <a:p>
          <a:endParaRPr lang="en-US"/>
        </a:p>
      </dgm:t>
    </dgm:pt>
    <dgm:pt modelId="{AADE208C-128E-46A2-AFE1-C85DA2A6ED16}" type="pres">
      <dgm:prSet presAssocID="{16617CBA-E52D-499A-A3B8-013FECB11BF8}" presName="linear" presStyleCnt="0">
        <dgm:presLayoutVars>
          <dgm:dir/>
          <dgm:animLvl val="lvl"/>
          <dgm:resizeHandles val="exact"/>
        </dgm:presLayoutVars>
      </dgm:prSet>
      <dgm:spPr/>
    </dgm:pt>
    <dgm:pt modelId="{61114A30-69A9-41B8-8CE2-E4CAF6119764}" type="pres">
      <dgm:prSet presAssocID="{8D21901A-CE63-4177-ADDB-29F53013C13C}" presName="parentLin" presStyleCnt="0"/>
      <dgm:spPr/>
    </dgm:pt>
    <dgm:pt modelId="{D069ABF7-7077-49D7-A39F-748AE99A1633}" type="pres">
      <dgm:prSet presAssocID="{8D21901A-CE63-4177-ADDB-29F53013C13C}" presName="parentLeftMargin" presStyleLbl="node1" presStyleIdx="0" presStyleCnt="4"/>
      <dgm:spPr/>
    </dgm:pt>
    <dgm:pt modelId="{6A5A26A2-BB0B-4B25-8339-B1DF10B5D83A}" type="pres">
      <dgm:prSet presAssocID="{8D21901A-CE63-4177-ADDB-29F53013C1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58146-8420-4BA8-B1B0-DE657FA1572C}" type="pres">
      <dgm:prSet presAssocID="{8D21901A-CE63-4177-ADDB-29F53013C13C}" presName="negativeSpace" presStyleCnt="0"/>
      <dgm:spPr/>
    </dgm:pt>
    <dgm:pt modelId="{D62C8654-F0E7-4712-BBDD-7F7C7556B6F5}" type="pres">
      <dgm:prSet presAssocID="{8D21901A-CE63-4177-ADDB-29F53013C13C}" presName="childText" presStyleLbl="conFgAcc1" presStyleIdx="0" presStyleCnt="4">
        <dgm:presLayoutVars>
          <dgm:bulletEnabled val="1"/>
        </dgm:presLayoutVars>
      </dgm:prSet>
      <dgm:spPr/>
    </dgm:pt>
    <dgm:pt modelId="{5F382081-50BD-43F6-AFD5-72AAD1F6A4B0}" type="pres">
      <dgm:prSet presAssocID="{6050C5AF-DC44-4DD3-AAD3-B33A52390939}" presName="spaceBetweenRectangles" presStyleCnt="0"/>
      <dgm:spPr/>
    </dgm:pt>
    <dgm:pt modelId="{32C9876C-4CAF-427E-9214-D555FE02E18C}" type="pres">
      <dgm:prSet presAssocID="{84A8F5DE-6B28-443E-901A-FABF98EE0174}" presName="parentLin" presStyleCnt="0"/>
      <dgm:spPr/>
    </dgm:pt>
    <dgm:pt modelId="{3EFF667D-165D-4BE9-91D2-7E3A7C77F30A}" type="pres">
      <dgm:prSet presAssocID="{84A8F5DE-6B28-443E-901A-FABF98EE0174}" presName="parentLeftMargin" presStyleLbl="node1" presStyleIdx="0" presStyleCnt="4"/>
      <dgm:spPr/>
    </dgm:pt>
    <dgm:pt modelId="{19A06C05-42C3-4837-A1FD-3F0AFA87E77B}" type="pres">
      <dgm:prSet presAssocID="{84A8F5DE-6B28-443E-901A-FABF98EE01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BB01D03-97EE-401F-A296-CC4DE2A43FF0}" type="pres">
      <dgm:prSet presAssocID="{84A8F5DE-6B28-443E-901A-FABF98EE0174}" presName="negativeSpace" presStyleCnt="0"/>
      <dgm:spPr/>
    </dgm:pt>
    <dgm:pt modelId="{C071BC4C-6684-40F4-B9DB-F8B9AFBD44C7}" type="pres">
      <dgm:prSet presAssocID="{84A8F5DE-6B28-443E-901A-FABF98EE0174}" presName="childText" presStyleLbl="conFgAcc1" presStyleIdx="1" presStyleCnt="4">
        <dgm:presLayoutVars>
          <dgm:bulletEnabled val="1"/>
        </dgm:presLayoutVars>
      </dgm:prSet>
      <dgm:spPr/>
    </dgm:pt>
    <dgm:pt modelId="{B3412543-CF8B-4FC1-AFE5-097EC43302D3}" type="pres">
      <dgm:prSet presAssocID="{D0FA73AA-D568-4164-B182-601F677D9ED4}" presName="spaceBetweenRectangles" presStyleCnt="0"/>
      <dgm:spPr/>
    </dgm:pt>
    <dgm:pt modelId="{BA0DBF44-4D75-46E9-BFB8-ADBC57355985}" type="pres">
      <dgm:prSet presAssocID="{DD999674-C619-46DC-ACF6-FAA12678DCC2}" presName="parentLin" presStyleCnt="0"/>
      <dgm:spPr/>
    </dgm:pt>
    <dgm:pt modelId="{791A1587-701D-4497-BB57-CCCE84166B61}" type="pres">
      <dgm:prSet presAssocID="{DD999674-C619-46DC-ACF6-FAA12678DCC2}" presName="parentLeftMargin" presStyleLbl="node1" presStyleIdx="1" presStyleCnt="4"/>
      <dgm:spPr/>
    </dgm:pt>
    <dgm:pt modelId="{9A6575DE-3DE1-4C4D-A1FD-E76BC84484C2}" type="pres">
      <dgm:prSet presAssocID="{DD999674-C619-46DC-ACF6-FAA12678DC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37B214-DA2F-48F7-AF7E-F7DE3E3E9346}" type="pres">
      <dgm:prSet presAssocID="{DD999674-C619-46DC-ACF6-FAA12678DCC2}" presName="negativeSpace" presStyleCnt="0"/>
      <dgm:spPr/>
    </dgm:pt>
    <dgm:pt modelId="{0C187518-62C7-4063-BEB6-AD0D28BF632D}" type="pres">
      <dgm:prSet presAssocID="{DD999674-C619-46DC-ACF6-FAA12678DCC2}" presName="childText" presStyleLbl="conFgAcc1" presStyleIdx="2" presStyleCnt="4">
        <dgm:presLayoutVars>
          <dgm:bulletEnabled val="1"/>
        </dgm:presLayoutVars>
      </dgm:prSet>
      <dgm:spPr/>
    </dgm:pt>
    <dgm:pt modelId="{FA7B1DC6-4BFB-4F0F-AC41-0695FB0EF03F}" type="pres">
      <dgm:prSet presAssocID="{30512576-4B94-44F2-9681-ECC2D1C2F0B2}" presName="spaceBetweenRectangles" presStyleCnt="0"/>
      <dgm:spPr/>
    </dgm:pt>
    <dgm:pt modelId="{6441BBAF-2E28-4704-96F2-9D8AD7C6C435}" type="pres">
      <dgm:prSet presAssocID="{A344AADC-11E7-4026-9886-80A609D6E186}" presName="parentLin" presStyleCnt="0"/>
      <dgm:spPr/>
    </dgm:pt>
    <dgm:pt modelId="{3ED05DE3-E289-4527-8520-3B996D4ADCA1}" type="pres">
      <dgm:prSet presAssocID="{A344AADC-11E7-4026-9886-80A609D6E186}" presName="parentLeftMargin" presStyleLbl="node1" presStyleIdx="2" presStyleCnt="4"/>
      <dgm:spPr/>
    </dgm:pt>
    <dgm:pt modelId="{5371E6BC-DC08-4625-A26F-AEBFAE34D893}" type="pres">
      <dgm:prSet presAssocID="{A344AADC-11E7-4026-9886-80A609D6E1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BD6AA8-E313-4FC3-9AE4-81492B1B4767}" type="pres">
      <dgm:prSet presAssocID="{A344AADC-11E7-4026-9886-80A609D6E186}" presName="negativeSpace" presStyleCnt="0"/>
      <dgm:spPr/>
    </dgm:pt>
    <dgm:pt modelId="{E1EE0BC9-E3EF-437D-8EC8-D6CBB21C35EB}" type="pres">
      <dgm:prSet presAssocID="{A344AADC-11E7-4026-9886-80A609D6E1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06C1601-529F-4BF8-B341-F213699FB059}" srcId="{DD999674-C619-46DC-ACF6-FAA12678DCC2}" destId="{23149B66-23EF-43AB-B6EC-420F96B33F3D}" srcOrd="2" destOrd="0" parTransId="{2659C112-15F6-4677-8C16-A56FB1109F43}" sibTransId="{46181D3A-83F9-40F1-95DD-7839619DA6A3}"/>
    <dgm:cxn modelId="{887B3D09-41FF-4664-B5CE-BF4C481CA3FB}" srcId="{16617CBA-E52D-499A-A3B8-013FECB11BF8}" destId="{A344AADC-11E7-4026-9886-80A609D6E186}" srcOrd="3" destOrd="0" parTransId="{7B96E3B7-DB3B-4D2D-BD96-D048D6E6547D}" sibTransId="{07939B5A-5626-47B6-B7C5-F0389907F894}"/>
    <dgm:cxn modelId="{F387A40F-2EF2-4273-B917-7411F621EFB8}" srcId="{A344AADC-11E7-4026-9886-80A609D6E186}" destId="{7F53DC15-BDB1-4BC6-8A89-E4D19D7910DB}" srcOrd="0" destOrd="0" parTransId="{D7EDD15B-F0B6-4B10-B3F2-A3F100D61B93}" sibTransId="{4347E38F-1BF5-4D0B-A3C4-C1AD12A2533A}"/>
    <dgm:cxn modelId="{1AA54213-C113-4334-A4ED-9241B3887486}" type="presOf" srcId="{A344AADC-11E7-4026-9886-80A609D6E186}" destId="{3ED05DE3-E289-4527-8520-3B996D4ADCA1}" srcOrd="0" destOrd="0" presId="urn:microsoft.com/office/officeart/2005/8/layout/list1"/>
    <dgm:cxn modelId="{0BD9DC1E-BA61-4EF8-8349-B999A78396A9}" srcId="{DD999674-C619-46DC-ACF6-FAA12678DCC2}" destId="{09D1F4F2-D4EB-4EBD-81EC-34B3B51C2598}" srcOrd="0" destOrd="0" parTransId="{6C91378E-83FD-4753-A8EC-8B9A22286BBF}" sibTransId="{F5C4D5FE-1BE6-462C-ADC2-3BE90C166D56}"/>
    <dgm:cxn modelId="{8B599344-A5B1-4E30-A75C-BF6B947E5FDA}" type="presOf" srcId="{7F53DC15-BDB1-4BC6-8A89-E4D19D7910DB}" destId="{E1EE0BC9-E3EF-437D-8EC8-D6CBB21C35EB}" srcOrd="0" destOrd="0" presId="urn:microsoft.com/office/officeart/2005/8/layout/list1"/>
    <dgm:cxn modelId="{98497B6B-D848-48D6-8F3E-8EEE7C25F068}" srcId="{16617CBA-E52D-499A-A3B8-013FECB11BF8}" destId="{84A8F5DE-6B28-443E-901A-FABF98EE0174}" srcOrd="1" destOrd="0" parTransId="{B2D52801-D487-4A5E-BE87-36EEEC47A846}" sibTransId="{D0FA73AA-D568-4164-B182-601F677D9ED4}"/>
    <dgm:cxn modelId="{D262114F-2915-4048-8B4E-DFCCBE5B5ED3}" type="presOf" srcId="{DD999674-C619-46DC-ACF6-FAA12678DCC2}" destId="{791A1587-701D-4497-BB57-CCCE84166B61}" srcOrd="0" destOrd="0" presId="urn:microsoft.com/office/officeart/2005/8/layout/list1"/>
    <dgm:cxn modelId="{45FA9E71-204E-45BA-A145-80A619CDC6C7}" type="presOf" srcId="{09D1F4F2-D4EB-4EBD-81EC-34B3B51C2598}" destId="{0C187518-62C7-4063-BEB6-AD0D28BF632D}" srcOrd="0" destOrd="0" presId="urn:microsoft.com/office/officeart/2005/8/layout/list1"/>
    <dgm:cxn modelId="{214B8578-910A-4AF9-BCC8-586870D0D24B}" type="presOf" srcId="{8F133D37-B968-4BFC-A831-76030F1BC872}" destId="{0C187518-62C7-4063-BEB6-AD0D28BF632D}" srcOrd="0" destOrd="1" presId="urn:microsoft.com/office/officeart/2005/8/layout/list1"/>
    <dgm:cxn modelId="{9224FA79-F5E6-4BB5-88B0-321ACF6712CC}" type="presOf" srcId="{16617CBA-E52D-499A-A3B8-013FECB11BF8}" destId="{AADE208C-128E-46A2-AFE1-C85DA2A6ED16}" srcOrd="0" destOrd="0" presId="urn:microsoft.com/office/officeart/2005/8/layout/list1"/>
    <dgm:cxn modelId="{90A76F83-8CAD-41E3-AA8B-B1383C8F3D38}" type="presOf" srcId="{23149B66-23EF-43AB-B6EC-420F96B33F3D}" destId="{0C187518-62C7-4063-BEB6-AD0D28BF632D}" srcOrd="0" destOrd="2" presId="urn:microsoft.com/office/officeart/2005/8/layout/list1"/>
    <dgm:cxn modelId="{97DFD683-B7D8-4768-80C6-637478BBE6FD}" srcId="{16617CBA-E52D-499A-A3B8-013FECB11BF8}" destId="{DD999674-C619-46DC-ACF6-FAA12678DCC2}" srcOrd="2" destOrd="0" parTransId="{23CC819D-FD3E-4228-AA87-231B7FFB9538}" sibTransId="{30512576-4B94-44F2-9681-ECC2D1C2F0B2}"/>
    <dgm:cxn modelId="{94BFA884-1EFF-4CB7-8FEC-F46D19475531}" type="presOf" srcId="{84A8F5DE-6B28-443E-901A-FABF98EE0174}" destId="{3EFF667D-165D-4BE9-91D2-7E3A7C77F30A}" srcOrd="0" destOrd="0" presId="urn:microsoft.com/office/officeart/2005/8/layout/list1"/>
    <dgm:cxn modelId="{B8F57A92-F840-4C90-B5EE-F0EA2DF0D5DD}" type="presOf" srcId="{A344AADC-11E7-4026-9886-80A609D6E186}" destId="{5371E6BC-DC08-4625-A26F-AEBFAE34D893}" srcOrd="1" destOrd="0" presId="urn:microsoft.com/office/officeart/2005/8/layout/list1"/>
    <dgm:cxn modelId="{EC881FA2-4310-4C91-A373-5958A4A1E21E}" type="presOf" srcId="{84A8F5DE-6B28-443E-901A-FABF98EE0174}" destId="{19A06C05-42C3-4837-A1FD-3F0AFA87E77B}" srcOrd="1" destOrd="0" presId="urn:microsoft.com/office/officeart/2005/8/layout/list1"/>
    <dgm:cxn modelId="{AF96D3AF-F5DF-4AA8-838D-94BAE9CE316F}" type="presOf" srcId="{2ED530CD-32F7-4D11-B853-794D6F2E1740}" destId="{E1EE0BC9-E3EF-437D-8EC8-D6CBB21C35EB}" srcOrd="0" destOrd="1" presId="urn:microsoft.com/office/officeart/2005/8/layout/list1"/>
    <dgm:cxn modelId="{59DC43BB-58A4-4FB2-A4C8-BC89957CE38F}" srcId="{DD999674-C619-46DC-ACF6-FAA12678DCC2}" destId="{8F133D37-B968-4BFC-A831-76030F1BC872}" srcOrd="1" destOrd="0" parTransId="{1FE5E011-3648-4D89-9D6D-93579DF0AEDE}" sibTransId="{E27258AD-F363-4101-B087-AED7F0FF4A57}"/>
    <dgm:cxn modelId="{6B017BBE-B70D-447F-A43A-D7498B5BF600}" srcId="{16617CBA-E52D-499A-A3B8-013FECB11BF8}" destId="{8D21901A-CE63-4177-ADDB-29F53013C13C}" srcOrd="0" destOrd="0" parTransId="{2BAD5FFB-2391-4F9F-AC77-91B735886041}" sibTransId="{6050C5AF-DC44-4DD3-AAD3-B33A52390939}"/>
    <dgm:cxn modelId="{EC6EDFD6-D153-41B2-8526-2402AF7C8AFA}" srcId="{A344AADC-11E7-4026-9886-80A609D6E186}" destId="{2ED530CD-32F7-4D11-B853-794D6F2E1740}" srcOrd="1" destOrd="0" parTransId="{00D8F830-6C6A-4CA5-9526-815AF083528E}" sibTransId="{34AC9806-23EA-4F4A-BC5C-179F6919BEE7}"/>
    <dgm:cxn modelId="{DFB356F7-AB00-4F8C-93E8-AABE0A3264CE}" type="presOf" srcId="{8D21901A-CE63-4177-ADDB-29F53013C13C}" destId="{6A5A26A2-BB0B-4B25-8339-B1DF10B5D83A}" srcOrd="1" destOrd="0" presId="urn:microsoft.com/office/officeart/2005/8/layout/list1"/>
    <dgm:cxn modelId="{270699FA-E9FD-456D-9311-AF26B1C35018}" type="presOf" srcId="{DD999674-C619-46DC-ACF6-FAA12678DCC2}" destId="{9A6575DE-3DE1-4C4D-A1FD-E76BC84484C2}" srcOrd="1" destOrd="0" presId="urn:microsoft.com/office/officeart/2005/8/layout/list1"/>
    <dgm:cxn modelId="{46CB94FF-C0DF-4EC6-A339-CC45EFEC13F6}" type="presOf" srcId="{8D21901A-CE63-4177-ADDB-29F53013C13C}" destId="{D069ABF7-7077-49D7-A39F-748AE99A1633}" srcOrd="0" destOrd="0" presId="urn:microsoft.com/office/officeart/2005/8/layout/list1"/>
    <dgm:cxn modelId="{3955728D-3351-4171-9D7C-8DE4866F443F}" type="presParOf" srcId="{AADE208C-128E-46A2-AFE1-C85DA2A6ED16}" destId="{61114A30-69A9-41B8-8CE2-E4CAF6119764}" srcOrd="0" destOrd="0" presId="urn:microsoft.com/office/officeart/2005/8/layout/list1"/>
    <dgm:cxn modelId="{B98D1DB2-FF94-4BFE-8949-DC35088B7253}" type="presParOf" srcId="{61114A30-69A9-41B8-8CE2-E4CAF6119764}" destId="{D069ABF7-7077-49D7-A39F-748AE99A1633}" srcOrd="0" destOrd="0" presId="urn:microsoft.com/office/officeart/2005/8/layout/list1"/>
    <dgm:cxn modelId="{A3F91F02-F0F1-41ED-A253-C9DEA92EA3E1}" type="presParOf" srcId="{61114A30-69A9-41B8-8CE2-E4CAF6119764}" destId="{6A5A26A2-BB0B-4B25-8339-B1DF10B5D83A}" srcOrd="1" destOrd="0" presId="urn:microsoft.com/office/officeart/2005/8/layout/list1"/>
    <dgm:cxn modelId="{F0C0E081-350D-43A2-940B-AADF513C373D}" type="presParOf" srcId="{AADE208C-128E-46A2-AFE1-C85DA2A6ED16}" destId="{47458146-8420-4BA8-B1B0-DE657FA1572C}" srcOrd="1" destOrd="0" presId="urn:microsoft.com/office/officeart/2005/8/layout/list1"/>
    <dgm:cxn modelId="{205FB7C5-FB43-4432-B523-081EBDAB064F}" type="presParOf" srcId="{AADE208C-128E-46A2-AFE1-C85DA2A6ED16}" destId="{D62C8654-F0E7-4712-BBDD-7F7C7556B6F5}" srcOrd="2" destOrd="0" presId="urn:microsoft.com/office/officeart/2005/8/layout/list1"/>
    <dgm:cxn modelId="{41612BE5-A417-4B29-8584-F50F78B2CC7C}" type="presParOf" srcId="{AADE208C-128E-46A2-AFE1-C85DA2A6ED16}" destId="{5F382081-50BD-43F6-AFD5-72AAD1F6A4B0}" srcOrd="3" destOrd="0" presId="urn:microsoft.com/office/officeart/2005/8/layout/list1"/>
    <dgm:cxn modelId="{52C5E8BF-051D-4850-B879-83A271A40AE9}" type="presParOf" srcId="{AADE208C-128E-46A2-AFE1-C85DA2A6ED16}" destId="{32C9876C-4CAF-427E-9214-D555FE02E18C}" srcOrd="4" destOrd="0" presId="urn:microsoft.com/office/officeart/2005/8/layout/list1"/>
    <dgm:cxn modelId="{B8085586-0FE2-4126-9187-75387472416D}" type="presParOf" srcId="{32C9876C-4CAF-427E-9214-D555FE02E18C}" destId="{3EFF667D-165D-4BE9-91D2-7E3A7C77F30A}" srcOrd="0" destOrd="0" presId="urn:microsoft.com/office/officeart/2005/8/layout/list1"/>
    <dgm:cxn modelId="{5242E0E3-4483-42F3-8620-F5B09C98C186}" type="presParOf" srcId="{32C9876C-4CAF-427E-9214-D555FE02E18C}" destId="{19A06C05-42C3-4837-A1FD-3F0AFA87E77B}" srcOrd="1" destOrd="0" presId="urn:microsoft.com/office/officeart/2005/8/layout/list1"/>
    <dgm:cxn modelId="{B38248F7-B221-453D-BF46-4F9D63BFF91F}" type="presParOf" srcId="{AADE208C-128E-46A2-AFE1-C85DA2A6ED16}" destId="{2BB01D03-97EE-401F-A296-CC4DE2A43FF0}" srcOrd="5" destOrd="0" presId="urn:microsoft.com/office/officeart/2005/8/layout/list1"/>
    <dgm:cxn modelId="{DD511678-9BDB-45CE-83B4-161E020C2EAC}" type="presParOf" srcId="{AADE208C-128E-46A2-AFE1-C85DA2A6ED16}" destId="{C071BC4C-6684-40F4-B9DB-F8B9AFBD44C7}" srcOrd="6" destOrd="0" presId="urn:microsoft.com/office/officeart/2005/8/layout/list1"/>
    <dgm:cxn modelId="{3383448C-5DE1-415F-80E4-AB14827E5ADF}" type="presParOf" srcId="{AADE208C-128E-46A2-AFE1-C85DA2A6ED16}" destId="{B3412543-CF8B-4FC1-AFE5-097EC43302D3}" srcOrd="7" destOrd="0" presId="urn:microsoft.com/office/officeart/2005/8/layout/list1"/>
    <dgm:cxn modelId="{ECD6BC15-2F38-4E9C-B479-161A17D0190D}" type="presParOf" srcId="{AADE208C-128E-46A2-AFE1-C85DA2A6ED16}" destId="{BA0DBF44-4D75-46E9-BFB8-ADBC57355985}" srcOrd="8" destOrd="0" presId="urn:microsoft.com/office/officeart/2005/8/layout/list1"/>
    <dgm:cxn modelId="{08F8350C-C865-4C2C-9C83-B2E4DE078C98}" type="presParOf" srcId="{BA0DBF44-4D75-46E9-BFB8-ADBC57355985}" destId="{791A1587-701D-4497-BB57-CCCE84166B61}" srcOrd="0" destOrd="0" presId="urn:microsoft.com/office/officeart/2005/8/layout/list1"/>
    <dgm:cxn modelId="{5955B04C-ADEC-48B1-B55B-53255964C7E8}" type="presParOf" srcId="{BA0DBF44-4D75-46E9-BFB8-ADBC57355985}" destId="{9A6575DE-3DE1-4C4D-A1FD-E76BC84484C2}" srcOrd="1" destOrd="0" presId="urn:microsoft.com/office/officeart/2005/8/layout/list1"/>
    <dgm:cxn modelId="{3D9D6E59-6BCE-4D23-8E9E-712852B0D008}" type="presParOf" srcId="{AADE208C-128E-46A2-AFE1-C85DA2A6ED16}" destId="{C837B214-DA2F-48F7-AF7E-F7DE3E3E9346}" srcOrd="9" destOrd="0" presId="urn:microsoft.com/office/officeart/2005/8/layout/list1"/>
    <dgm:cxn modelId="{FEBCF34F-8A24-4E8F-9C58-C86A91106177}" type="presParOf" srcId="{AADE208C-128E-46A2-AFE1-C85DA2A6ED16}" destId="{0C187518-62C7-4063-BEB6-AD0D28BF632D}" srcOrd="10" destOrd="0" presId="urn:microsoft.com/office/officeart/2005/8/layout/list1"/>
    <dgm:cxn modelId="{E067D65A-9E06-4D41-80E2-59A81B48A316}" type="presParOf" srcId="{AADE208C-128E-46A2-AFE1-C85DA2A6ED16}" destId="{FA7B1DC6-4BFB-4F0F-AC41-0695FB0EF03F}" srcOrd="11" destOrd="0" presId="urn:microsoft.com/office/officeart/2005/8/layout/list1"/>
    <dgm:cxn modelId="{0F7FC989-D0D0-4D50-AF54-BE2503D33F40}" type="presParOf" srcId="{AADE208C-128E-46A2-AFE1-C85DA2A6ED16}" destId="{6441BBAF-2E28-4704-96F2-9D8AD7C6C435}" srcOrd="12" destOrd="0" presId="urn:microsoft.com/office/officeart/2005/8/layout/list1"/>
    <dgm:cxn modelId="{B03DACB5-5D11-4180-8977-8ECC6568EC25}" type="presParOf" srcId="{6441BBAF-2E28-4704-96F2-9D8AD7C6C435}" destId="{3ED05DE3-E289-4527-8520-3B996D4ADCA1}" srcOrd="0" destOrd="0" presId="urn:microsoft.com/office/officeart/2005/8/layout/list1"/>
    <dgm:cxn modelId="{B2A95024-8DEB-486B-85DE-71969DCBDC1D}" type="presParOf" srcId="{6441BBAF-2E28-4704-96F2-9D8AD7C6C435}" destId="{5371E6BC-DC08-4625-A26F-AEBFAE34D893}" srcOrd="1" destOrd="0" presId="urn:microsoft.com/office/officeart/2005/8/layout/list1"/>
    <dgm:cxn modelId="{C0CC7689-AA63-4683-A3FD-89025F817C3B}" type="presParOf" srcId="{AADE208C-128E-46A2-AFE1-C85DA2A6ED16}" destId="{BFBD6AA8-E313-4FC3-9AE4-81492B1B4767}" srcOrd="13" destOrd="0" presId="urn:microsoft.com/office/officeart/2005/8/layout/list1"/>
    <dgm:cxn modelId="{49DF78F8-3917-4421-B28E-D2D5CE56367E}" type="presParOf" srcId="{AADE208C-128E-46A2-AFE1-C85DA2A6ED16}" destId="{E1EE0BC9-E3EF-437D-8EC8-D6CBB21C35E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56EF17-6AFF-4B37-A026-8F43A89E6342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1DFA855-562D-42F1-A26B-A30C3F5F8D94}">
      <dgm:prSet phldrT="[Text]" custT="1"/>
      <dgm:spPr/>
      <dgm:t>
        <a:bodyPr/>
        <a:lstStyle/>
        <a:p>
          <a:r>
            <a:rPr lang="en-IN" sz="2400" b="1" dirty="0"/>
            <a:t>Query Language</a:t>
          </a:r>
        </a:p>
        <a:p>
          <a:r>
            <a:rPr lang="en-IN" sz="1050" dirty="0"/>
            <a:t>Language used to communicate with the database</a:t>
          </a:r>
        </a:p>
      </dgm:t>
    </dgm:pt>
    <dgm:pt modelId="{1322399E-5E01-4AC4-83F2-1CCF4C2585B0}" type="parTrans" cxnId="{9EFB6C24-8FFD-4939-8B6B-CD41864D6121}">
      <dgm:prSet/>
      <dgm:spPr/>
      <dgm:t>
        <a:bodyPr/>
        <a:lstStyle/>
        <a:p>
          <a:endParaRPr lang="en-IN" sz="1600"/>
        </a:p>
      </dgm:t>
    </dgm:pt>
    <dgm:pt modelId="{17B573B3-9BC2-44C1-BB08-DA233D20AF90}" type="sibTrans" cxnId="{9EFB6C24-8FFD-4939-8B6B-CD41864D6121}">
      <dgm:prSet/>
      <dgm:spPr/>
      <dgm:t>
        <a:bodyPr/>
        <a:lstStyle/>
        <a:p>
          <a:endParaRPr lang="en-IN" sz="1600"/>
        </a:p>
      </dgm:t>
    </dgm:pt>
    <dgm:pt modelId="{36C958F5-7927-4607-8BEC-3725C20C04A6}">
      <dgm:prSet phldrT="[Text]" custT="1"/>
      <dgm:spPr/>
      <dgm:t>
        <a:bodyPr/>
        <a:lstStyle/>
        <a:p>
          <a:r>
            <a:rPr lang="en-IN" sz="1800" b="1" kern="1200" dirty="0"/>
            <a:t>SQL</a:t>
          </a:r>
        </a:p>
        <a:p>
          <a:r>
            <a:rPr lang="en-IN" sz="1200" b="1" kern="1200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/>
              <a:ea typeface="+mn-ea"/>
              <a:cs typeface="+mn-cs"/>
            </a:rPr>
            <a:t>Declarative/non-procedural</a:t>
          </a:r>
        </a:p>
        <a:p>
          <a:r>
            <a:rPr lang="en-IN" sz="1050" kern="1200" dirty="0"/>
            <a:t>Structured English Query Language, pronounced as SEQUEL, is a collection of pre-defined commands/statements.</a:t>
          </a:r>
        </a:p>
      </dgm:t>
    </dgm:pt>
    <dgm:pt modelId="{64F6CEE2-63C3-40F2-896B-8302A8E6A4DE}" type="parTrans" cxnId="{D25DB08F-14B7-400F-9838-658647299697}">
      <dgm:prSet/>
      <dgm:spPr/>
      <dgm:t>
        <a:bodyPr/>
        <a:lstStyle/>
        <a:p>
          <a:endParaRPr lang="en-IN" sz="1600"/>
        </a:p>
      </dgm:t>
    </dgm:pt>
    <dgm:pt modelId="{AF1F4421-344B-41FE-9514-295D4570F59E}" type="sibTrans" cxnId="{D25DB08F-14B7-400F-9838-658647299697}">
      <dgm:prSet/>
      <dgm:spPr/>
      <dgm:t>
        <a:bodyPr/>
        <a:lstStyle/>
        <a:p>
          <a:endParaRPr lang="en-IN" sz="1600"/>
        </a:p>
      </dgm:t>
    </dgm:pt>
    <dgm:pt modelId="{4D073A89-256B-432E-ABDD-59E405D7724B}">
      <dgm:prSet phldrT="[Text]"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PL/SQL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00B0F0">
                  <a:lumMod val="20000"/>
                  <a:lumOff val="80000"/>
                </a:srgbClr>
              </a:solidFill>
              <a:latin typeface="Calibri" panose="020F0502020204030204"/>
              <a:ea typeface="+mn-ea"/>
              <a:cs typeface="+mn-cs"/>
            </a:rPr>
            <a:t>Non-declarative/procedural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Procedural Language/SQL is an extension to SQL.</a:t>
          </a:r>
        </a:p>
      </dgm:t>
    </dgm:pt>
    <dgm:pt modelId="{1316E849-6B90-42E4-90A4-A1F1AAC31162}" type="parTrans" cxnId="{A948BBF3-4B86-4C7A-8C58-ACF65735427C}">
      <dgm:prSet/>
      <dgm:spPr/>
      <dgm:t>
        <a:bodyPr/>
        <a:lstStyle/>
        <a:p>
          <a:endParaRPr lang="en-IN" sz="1600"/>
        </a:p>
      </dgm:t>
    </dgm:pt>
    <dgm:pt modelId="{00ADA43F-234D-4ED5-8832-B31893144475}" type="sibTrans" cxnId="{A948BBF3-4B86-4C7A-8C58-ACF65735427C}">
      <dgm:prSet/>
      <dgm:spPr/>
      <dgm:t>
        <a:bodyPr/>
        <a:lstStyle/>
        <a:p>
          <a:endParaRPr lang="en-IN" sz="1600"/>
        </a:p>
      </dgm:t>
    </dgm:pt>
    <dgm:pt modelId="{06116EB5-3068-4F0B-B1BD-B6EFC807DF8E}">
      <dgm:prSet custT="1"/>
      <dgm:spPr/>
      <dgm:t>
        <a:bodyPr/>
        <a:lstStyle/>
        <a:p>
          <a:r>
            <a:rPr lang="en-IN" sz="1050" dirty="0"/>
            <a:t> </a:t>
          </a:r>
          <a:r>
            <a:rPr lang="en-IN" sz="1400" b="1" dirty="0"/>
            <a:t>Concept</a:t>
          </a:r>
          <a:endParaRPr lang="en-IN" sz="1050" b="1" dirty="0"/>
        </a:p>
        <a:p>
          <a:r>
            <a:rPr lang="en-IN" sz="1050" dirty="0"/>
            <a:t>Joins, Sub queries, etc.</a:t>
          </a:r>
        </a:p>
      </dgm:t>
    </dgm:pt>
    <dgm:pt modelId="{73EDD768-4443-44D1-9395-4FBB0A4557E2}" type="parTrans" cxnId="{6259D19E-0498-475B-BAA1-E306B57109B7}">
      <dgm:prSet/>
      <dgm:spPr/>
      <dgm:t>
        <a:bodyPr/>
        <a:lstStyle/>
        <a:p>
          <a:endParaRPr lang="en-IN" sz="1600"/>
        </a:p>
      </dgm:t>
    </dgm:pt>
    <dgm:pt modelId="{475EA321-2686-4EB1-8A45-F9D1045B21BD}" type="sibTrans" cxnId="{6259D19E-0498-475B-BAA1-E306B57109B7}">
      <dgm:prSet/>
      <dgm:spPr/>
      <dgm:t>
        <a:bodyPr/>
        <a:lstStyle/>
        <a:p>
          <a:endParaRPr lang="en-IN" sz="1600"/>
        </a:p>
      </dgm:t>
    </dgm:pt>
    <dgm:pt modelId="{271AAC32-4EC7-4831-8E02-E32BA027664B}">
      <dgm:prSet custT="1"/>
      <dgm:spPr/>
      <dgm:t>
        <a:bodyPr/>
        <a:lstStyle/>
        <a:p>
          <a:r>
            <a:rPr lang="en-IN" sz="1400" b="1" dirty="0"/>
            <a:t>Clauses</a:t>
          </a:r>
        </a:p>
        <a:p>
          <a:r>
            <a:rPr lang="en-IN" sz="1050" dirty="0"/>
            <a:t> Distinct, order by, where, group by, having, etc.</a:t>
          </a:r>
        </a:p>
      </dgm:t>
    </dgm:pt>
    <dgm:pt modelId="{F33A9A24-F26B-4663-8808-17124BAD776E}" type="parTrans" cxnId="{B0B6FE33-4B91-4E9A-A92D-E81052869A2A}">
      <dgm:prSet/>
      <dgm:spPr/>
      <dgm:t>
        <a:bodyPr/>
        <a:lstStyle/>
        <a:p>
          <a:endParaRPr lang="en-IN" sz="1600"/>
        </a:p>
      </dgm:t>
    </dgm:pt>
    <dgm:pt modelId="{FECFCA44-3173-45FF-A200-1A3F11EF6663}" type="sibTrans" cxnId="{B0B6FE33-4B91-4E9A-A92D-E81052869A2A}">
      <dgm:prSet/>
      <dgm:spPr/>
      <dgm:t>
        <a:bodyPr/>
        <a:lstStyle/>
        <a:p>
          <a:endParaRPr lang="en-IN" sz="1600"/>
        </a:p>
      </dgm:t>
    </dgm:pt>
    <dgm:pt modelId="{79542BE1-63B3-4893-AEE1-239489CB4B03}">
      <dgm:prSet custT="1"/>
      <dgm:spPr/>
      <dgm:t>
        <a:bodyPr/>
        <a:lstStyle/>
        <a:p>
          <a:r>
            <a:rPr lang="en-IN" sz="1400" b="1" dirty="0"/>
            <a:t>Objects </a:t>
          </a:r>
        </a:p>
        <a:p>
          <a:r>
            <a:rPr lang="fr-FR" sz="1050" dirty="0"/>
            <a:t>Tables, views, indexes, Sequences, synonymns, etc.</a:t>
          </a:r>
          <a:endParaRPr lang="en-IN" sz="1050" dirty="0"/>
        </a:p>
      </dgm:t>
    </dgm:pt>
    <dgm:pt modelId="{664BBB59-5C83-499A-9DD9-E2E8B8BF2488}" type="parTrans" cxnId="{DF8573D5-74D6-456F-BF96-D4FF63F21AE1}">
      <dgm:prSet/>
      <dgm:spPr/>
      <dgm:t>
        <a:bodyPr/>
        <a:lstStyle/>
        <a:p>
          <a:endParaRPr lang="en-IN" sz="1600"/>
        </a:p>
      </dgm:t>
    </dgm:pt>
    <dgm:pt modelId="{A4DB5AEA-09DE-4777-9B1E-68A1E643D002}" type="sibTrans" cxnId="{DF8573D5-74D6-456F-BF96-D4FF63F21AE1}">
      <dgm:prSet/>
      <dgm:spPr/>
      <dgm:t>
        <a:bodyPr/>
        <a:lstStyle/>
        <a:p>
          <a:endParaRPr lang="en-IN" sz="1600"/>
        </a:p>
      </dgm:t>
    </dgm:pt>
    <dgm:pt modelId="{81A24666-1707-4DA0-9D14-7331747639A7}">
      <dgm:prSet phldrT="[Text]" custT="1"/>
      <dgm:spPr/>
      <dgm:t>
        <a:bodyPr/>
        <a:lstStyle/>
        <a:p>
          <a:r>
            <a:rPr lang="en-IN" sz="1400" b="1" dirty="0"/>
            <a:t>Programming Statements</a:t>
          </a:r>
        </a:p>
      </dgm:t>
    </dgm:pt>
    <dgm:pt modelId="{6472D915-956E-435B-B2DA-13785D96B543}" type="parTrans" cxnId="{E25F4A0A-2B1D-4FE5-9863-4919900908A4}">
      <dgm:prSet/>
      <dgm:spPr/>
      <dgm:t>
        <a:bodyPr/>
        <a:lstStyle/>
        <a:p>
          <a:endParaRPr lang="en-IN" sz="1600"/>
        </a:p>
      </dgm:t>
    </dgm:pt>
    <dgm:pt modelId="{2F1CE83B-36CB-421D-B0F2-8A5503E1739E}" type="sibTrans" cxnId="{E25F4A0A-2B1D-4FE5-9863-4919900908A4}">
      <dgm:prSet/>
      <dgm:spPr/>
      <dgm:t>
        <a:bodyPr/>
        <a:lstStyle/>
        <a:p>
          <a:endParaRPr lang="en-IN" sz="1600"/>
        </a:p>
      </dgm:t>
    </dgm:pt>
    <dgm:pt modelId="{A18B3676-FA0F-4CD0-9B17-047D267EFEAE}">
      <dgm:prSet phldrT="[Text]" custT="1"/>
      <dgm:spPr/>
      <dgm:t>
        <a:bodyPr/>
        <a:lstStyle/>
        <a:p>
          <a:r>
            <a:rPr lang="en-IN" sz="1400" b="1" dirty="0"/>
            <a:t>Concepts </a:t>
          </a:r>
          <a:r>
            <a:rPr lang="en-IN" sz="1050" dirty="0"/>
            <a:t>Loops, etc.</a:t>
          </a:r>
          <a:endParaRPr lang="en-IN" sz="1200" dirty="0"/>
        </a:p>
      </dgm:t>
    </dgm:pt>
    <dgm:pt modelId="{89AAD12C-F14A-43B5-8F87-68AE5C0E14B9}" type="parTrans" cxnId="{EA776372-5938-4D34-A1FD-13DA38E5A174}">
      <dgm:prSet/>
      <dgm:spPr/>
      <dgm:t>
        <a:bodyPr/>
        <a:lstStyle/>
        <a:p>
          <a:endParaRPr lang="en-IN" sz="1600"/>
        </a:p>
      </dgm:t>
    </dgm:pt>
    <dgm:pt modelId="{485DF874-30D5-4836-8716-9E09D2A5EBAB}" type="sibTrans" cxnId="{EA776372-5938-4D34-A1FD-13DA38E5A174}">
      <dgm:prSet/>
      <dgm:spPr/>
      <dgm:t>
        <a:bodyPr/>
        <a:lstStyle/>
        <a:p>
          <a:endParaRPr lang="en-IN" sz="1600"/>
        </a:p>
      </dgm:t>
    </dgm:pt>
    <dgm:pt modelId="{58CDA4EE-0A51-4F84-B2E3-CC6D1BDDB189}">
      <dgm:prSet phldrT="[Text]" custT="1"/>
      <dgm:spPr/>
      <dgm:t>
        <a:bodyPr/>
        <a:lstStyle/>
        <a:p>
          <a:r>
            <a:rPr lang="en-IN" sz="1400" b="1" dirty="0"/>
            <a:t>Objects </a:t>
          </a:r>
        </a:p>
        <a:p>
          <a:r>
            <a:rPr lang="en-IN" sz="1050" dirty="0"/>
            <a:t>Functions, procedures, triggers, etc.</a:t>
          </a:r>
        </a:p>
      </dgm:t>
    </dgm:pt>
    <dgm:pt modelId="{C76BB7AB-89C4-47E2-AF88-DAE788759D18}" type="parTrans" cxnId="{3BBE3473-2D99-4991-BD73-7F671ACF1992}">
      <dgm:prSet/>
      <dgm:spPr/>
      <dgm:t>
        <a:bodyPr/>
        <a:lstStyle/>
        <a:p>
          <a:endParaRPr lang="en-IN" sz="1600"/>
        </a:p>
      </dgm:t>
    </dgm:pt>
    <dgm:pt modelId="{6905D226-B1B6-4116-8E35-B6BAB0413D19}" type="sibTrans" cxnId="{3BBE3473-2D99-4991-BD73-7F671ACF1992}">
      <dgm:prSet/>
      <dgm:spPr/>
      <dgm:t>
        <a:bodyPr/>
        <a:lstStyle/>
        <a:p>
          <a:endParaRPr lang="en-IN" sz="1600"/>
        </a:p>
      </dgm:t>
    </dgm:pt>
    <dgm:pt modelId="{5711DEF8-1050-45E2-97F6-AE771A635F0B}">
      <dgm:prSet custT="1"/>
      <dgm:spPr/>
      <dgm:t>
        <a:bodyPr/>
        <a:lstStyle/>
        <a:p>
          <a:r>
            <a:rPr lang="en-IN" sz="1400" b="1" dirty="0"/>
            <a:t>Commands</a:t>
          </a:r>
        </a:p>
        <a:p>
          <a:r>
            <a:rPr lang="en-IN" sz="1050" dirty="0"/>
            <a:t>DDL, DML, DCL, and TCL</a:t>
          </a:r>
        </a:p>
      </dgm:t>
    </dgm:pt>
    <dgm:pt modelId="{D826C141-1FAA-4395-A915-3DAC4ECDDA9D}" type="sibTrans" cxnId="{7B3AEF4A-B4C7-49D5-9DF8-0D26D9C1BE6A}">
      <dgm:prSet/>
      <dgm:spPr/>
      <dgm:t>
        <a:bodyPr/>
        <a:lstStyle/>
        <a:p>
          <a:endParaRPr lang="en-IN" sz="1600"/>
        </a:p>
      </dgm:t>
    </dgm:pt>
    <dgm:pt modelId="{98064942-FBE3-4DA5-B25B-7C991CE9DFBC}" type="parTrans" cxnId="{7B3AEF4A-B4C7-49D5-9DF8-0D26D9C1BE6A}">
      <dgm:prSet/>
      <dgm:spPr/>
      <dgm:t>
        <a:bodyPr/>
        <a:lstStyle/>
        <a:p>
          <a:endParaRPr lang="en-IN" sz="1600"/>
        </a:p>
      </dgm:t>
    </dgm:pt>
    <dgm:pt modelId="{7668F142-5C58-4A87-B965-C8CE4327A46B}" type="pres">
      <dgm:prSet presAssocID="{E456EF17-6AFF-4B37-A026-8F43A89E63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63D34B-34D4-49D9-AB88-2F5355B5B5F6}" type="pres">
      <dgm:prSet presAssocID="{81DFA855-562D-42F1-A26B-A30C3F5F8D94}" presName="vertOne" presStyleCnt="0"/>
      <dgm:spPr/>
    </dgm:pt>
    <dgm:pt modelId="{9D0F3ED1-C095-46B5-B523-0B397DF594F5}" type="pres">
      <dgm:prSet presAssocID="{81DFA855-562D-42F1-A26B-A30C3F5F8D94}" presName="txOne" presStyleLbl="node0" presStyleIdx="0" presStyleCnt="1" custLinFactNeighborX="15762" custLinFactNeighborY="-694">
        <dgm:presLayoutVars>
          <dgm:chPref val="3"/>
        </dgm:presLayoutVars>
      </dgm:prSet>
      <dgm:spPr/>
    </dgm:pt>
    <dgm:pt modelId="{05A8B7A8-E49A-46FD-97E8-CD063841AEB2}" type="pres">
      <dgm:prSet presAssocID="{81DFA855-562D-42F1-A26B-A30C3F5F8D94}" presName="parTransOne" presStyleCnt="0"/>
      <dgm:spPr/>
    </dgm:pt>
    <dgm:pt modelId="{73BD3781-8B9F-41BF-978D-11738CA95EC9}" type="pres">
      <dgm:prSet presAssocID="{81DFA855-562D-42F1-A26B-A30C3F5F8D94}" presName="horzOne" presStyleCnt="0"/>
      <dgm:spPr/>
    </dgm:pt>
    <dgm:pt modelId="{9B505183-B4C9-4B80-B33E-12541F05196E}" type="pres">
      <dgm:prSet presAssocID="{36C958F5-7927-4607-8BEC-3725C20C04A6}" presName="vertTwo" presStyleCnt="0"/>
      <dgm:spPr/>
    </dgm:pt>
    <dgm:pt modelId="{5BFDD564-6392-4FAD-8CD7-91C4D58D523B}" type="pres">
      <dgm:prSet presAssocID="{36C958F5-7927-4607-8BEC-3725C20C04A6}" presName="txTwo" presStyleLbl="node2" presStyleIdx="0" presStyleCnt="2">
        <dgm:presLayoutVars>
          <dgm:chPref val="3"/>
        </dgm:presLayoutVars>
      </dgm:prSet>
      <dgm:spPr/>
    </dgm:pt>
    <dgm:pt modelId="{E3A304CC-0E19-4310-9F64-9B1463555623}" type="pres">
      <dgm:prSet presAssocID="{36C958F5-7927-4607-8BEC-3725C20C04A6}" presName="parTransTwo" presStyleCnt="0"/>
      <dgm:spPr/>
    </dgm:pt>
    <dgm:pt modelId="{A8E0CD91-7437-447F-B59A-4B1B3D36E380}" type="pres">
      <dgm:prSet presAssocID="{36C958F5-7927-4607-8BEC-3725C20C04A6}" presName="horzTwo" presStyleCnt="0"/>
      <dgm:spPr/>
    </dgm:pt>
    <dgm:pt modelId="{8EB57BCA-30D1-40C9-9A3A-94CECE0BE579}" type="pres">
      <dgm:prSet presAssocID="{5711DEF8-1050-45E2-97F6-AE771A635F0B}" presName="vertThree" presStyleCnt="0"/>
      <dgm:spPr/>
    </dgm:pt>
    <dgm:pt modelId="{BD880A27-5B14-4BF7-8244-B0C1773EFBB6}" type="pres">
      <dgm:prSet presAssocID="{5711DEF8-1050-45E2-97F6-AE771A635F0B}" presName="txThree" presStyleLbl="node3" presStyleIdx="0" presStyleCnt="7">
        <dgm:presLayoutVars>
          <dgm:chPref val="3"/>
        </dgm:presLayoutVars>
      </dgm:prSet>
      <dgm:spPr/>
    </dgm:pt>
    <dgm:pt modelId="{108B5DAD-68B5-4607-9926-49532DA722FA}" type="pres">
      <dgm:prSet presAssocID="{5711DEF8-1050-45E2-97F6-AE771A635F0B}" presName="horzThree" presStyleCnt="0"/>
      <dgm:spPr/>
    </dgm:pt>
    <dgm:pt modelId="{82036A10-F955-4C73-A5D4-3AB91D0A4386}" type="pres">
      <dgm:prSet presAssocID="{D826C141-1FAA-4395-A915-3DAC4ECDDA9D}" presName="sibSpaceThree" presStyleCnt="0"/>
      <dgm:spPr/>
    </dgm:pt>
    <dgm:pt modelId="{DFBF7FF9-B92F-4C18-B59F-EE1509184BAC}" type="pres">
      <dgm:prSet presAssocID="{06116EB5-3068-4F0B-B1BD-B6EFC807DF8E}" presName="vertThree" presStyleCnt="0"/>
      <dgm:spPr/>
    </dgm:pt>
    <dgm:pt modelId="{4253AB63-89BE-4099-AC45-452FFD899904}" type="pres">
      <dgm:prSet presAssocID="{06116EB5-3068-4F0B-B1BD-B6EFC807DF8E}" presName="txThree" presStyleLbl="node3" presStyleIdx="1" presStyleCnt="7">
        <dgm:presLayoutVars>
          <dgm:chPref val="3"/>
        </dgm:presLayoutVars>
      </dgm:prSet>
      <dgm:spPr/>
    </dgm:pt>
    <dgm:pt modelId="{56918936-8B37-4E4B-988F-2914DBC9505B}" type="pres">
      <dgm:prSet presAssocID="{06116EB5-3068-4F0B-B1BD-B6EFC807DF8E}" presName="horzThree" presStyleCnt="0"/>
      <dgm:spPr/>
    </dgm:pt>
    <dgm:pt modelId="{283F7CC1-0084-467F-B94E-9295EC7AD6C9}" type="pres">
      <dgm:prSet presAssocID="{475EA321-2686-4EB1-8A45-F9D1045B21BD}" presName="sibSpaceThree" presStyleCnt="0"/>
      <dgm:spPr/>
    </dgm:pt>
    <dgm:pt modelId="{417DEE18-E5E9-4F0F-AB3C-F89F5D932AF8}" type="pres">
      <dgm:prSet presAssocID="{271AAC32-4EC7-4831-8E02-E32BA027664B}" presName="vertThree" presStyleCnt="0"/>
      <dgm:spPr/>
    </dgm:pt>
    <dgm:pt modelId="{14F9A1B7-A828-4AB3-BD57-323CDCCFA5A6}" type="pres">
      <dgm:prSet presAssocID="{271AAC32-4EC7-4831-8E02-E32BA027664B}" presName="txThree" presStyleLbl="node3" presStyleIdx="2" presStyleCnt="7">
        <dgm:presLayoutVars>
          <dgm:chPref val="3"/>
        </dgm:presLayoutVars>
      </dgm:prSet>
      <dgm:spPr/>
    </dgm:pt>
    <dgm:pt modelId="{5DE7BFB0-95AA-4423-80BE-7977F46E1AFC}" type="pres">
      <dgm:prSet presAssocID="{271AAC32-4EC7-4831-8E02-E32BA027664B}" presName="horzThree" presStyleCnt="0"/>
      <dgm:spPr/>
    </dgm:pt>
    <dgm:pt modelId="{11A9B34D-0E72-4998-99EB-9A54E6C9A47A}" type="pres">
      <dgm:prSet presAssocID="{FECFCA44-3173-45FF-A200-1A3F11EF6663}" presName="sibSpaceThree" presStyleCnt="0"/>
      <dgm:spPr/>
    </dgm:pt>
    <dgm:pt modelId="{9D751100-B630-4222-8CFD-9A42EC101F8D}" type="pres">
      <dgm:prSet presAssocID="{79542BE1-63B3-4893-AEE1-239489CB4B03}" presName="vertThree" presStyleCnt="0"/>
      <dgm:spPr/>
    </dgm:pt>
    <dgm:pt modelId="{9517EA33-68C6-4C90-9F49-CFE8EAF7032B}" type="pres">
      <dgm:prSet presAssocID="{79542BE1-63B3-4893-AEE1-239489CB4B03}" presName="txThree" presStyleLbl="node3" presStyleIdx="3" presStyleCnt="7">
        <dgm:presLayoutVars>
          <dgm:chPref val="3"/>
        </dgm:presLayoutVars>
      </dgm:prSet>
      <dgm:spPr/>
    </dgm:pt>
    <dgm:pt modelId="{99325CC0-B5D5-45A7-88E8-136A821ABBAB}" type="pres">
      <dgm:prSet presAssocID="{79542BE1-63B3-4893-AEE1-239489CB4B03}" presName="horzThree" presStyleCnt="0"/>
      <dgm:spPr/>
    </dgm:pt>
    <dgm:pt modelId="{05500337-802C-4D62-BE32-F81663B4C75D}" type="pres">
      <dgm:prSet presAssocID="{AF1F4421-344B-41FE-9514-295D4570F59E}" presName="sibSpaceTwo" presStyleCnt="0"/>
      <dgm:spPr/>
    </dgm:pt>
    <dgm:pt modelId="{BE83ABF7-F3F9-4327-94E2-9096B7BE4B8B}" type="pres">
      <dgm:prSet presAssocID="{4D073A89-256B-432E-ABDD-59E405D7724B}" presName="vertTwo" presStyleCnt="0"/>
      <dgm:spPr/>
    </dgm:pt>
    <dgm:pt modelId="{EE334B0B-C59F-46ED-8F72-A76F0F5BE769}" type="pres">
      <dgm:prSet presAssocID="{4D073A89-256B-432E-ABDD-59E405D7724B}" presName="txTwo" presStyleLbl="node2" presStyleIdx="1" presStyleCnt="2">
        <dgm:presLayoutVars>
          <dgm:chPref val="3"/>
        </dgm:presLayoutVars>
      </dgm:prSet>
      <dgm:spPr/>
    </dgm:pt>
    <dgm:pt modelId="{D596CEE5-3DCB-4B6C-A1C0-835227EE9F0F}" type="pres">
      <dgm:prSet presAssocID="{4D073A89-256B-432E-ABDD-59E405D7724B}" presName="parTransTwo" presStyleCnt="0"/>
      <dgm:spPr/>
    </dgm:pt>
    <dgm:pt modelId="{76CE729E-7526-4644-B7F2-B5B8E133F67F}" type="pres">
      <dgm:prSet presAssocID="{4D073A89-256B-432E-ABDD-59E405D7724B}" presName="horzTwo" presStyleCnt="0"/>
      <dgm:spPr/>
    </dgm:pt>
    <dgm:pt modelId="{CAD7802F-837F-490A-AF09-A179EDFB1A62}" type="pres">
      <dgm:prSet presAssocID="{81A24666-1707-4DA0-9D14-7331747639A7}" presName="vertThree" presStyleCnt="0"/>
      <dgm:spPr/>
    </dgm:pt>
    <dgm:pt modelId="{00845921-95C5-404B-8EC0-73399CB195D3}" type="pres">
      <dgm:prSet presAssocID="{81A24666-1707-4DA0-9D14-7331747639A7}" presName="txThree" presStyleLbl="node3" presStyleIdx="4" presStyleCnt="7">
        <dgm:presLayoutVars>
          <dgm:chPref val="3"/>
        </dgm:presLayoutVars>
      </dgm:prSet>
      <dgm:spPr/>
    </dgm:pt>
    <dgm:pt modelId="{D025C2B6-EDA7-4203-8B59-3B0F5B121C24}" type="pres">
      <dgm:prSet presAssocID="{81A24666-1707-4DA0-9D14-7331747639A7}" presName="horzThree" presStyleCnt="0"/>
      <dgm:spPr/>
    </dgm:pt>
    <dgm:pt modelId="{8DEE6479-B28D-4D24-934C-19A5628E604A}" type="pres">
      <dgm:prSet presAssocID="{2F1CE83B-36CB-421D-B0F2-8A5503E1739E}" presName="sibSpaceThree" presStyleCnt="0"/>
      <dgm:spPr/>
    </dgm:pt>
    <dgm:pt modelId="{93B23A32-B693-4C62-A5E2-165B0ED1021B}" type="pres">
      <dgm:prSet presAssocID="{A18B3676-FA0F-4CD0-9B17-047D267EFEAE}" presName="vertThree" presStyleCnt="0"/>
      <dgm:spPr/>
    </dgm:pt>
    <dgm:pt modelId="{072FC87B-9842-4669-9D51-C1112F6A99B1}" type="pres">
      <dgm:prSet presAssocID="{A18B3676-FA0F-4CD0-9B17-047D267EFEAE}" presName="txThree" presStyleLbl="node3" presStyleIdx="5" presStyleCnt="7">
        <dgm:presLayoutVars>
          <dgm:chPref val="3"/>
        </dgm:presLayoutVars>
      </dgm:prSet>
      <dgm:spPr/>
    </dgm:pt>
    <dgm:pt modelId="{2A52D4F2-132D-43ED-8481-D3A5A5149CB9}" type="pres">
      <dgm:prSet presAssocID="{A18B3676-FA0F-4CD0-9B17-047D267EFEAE}" presName="horzThree" presStyleCnt="0"/>
      <dgm:spPr/>
    </dgm:pt>
    <dgm:pt modelId="{9B891466-C0F5-42F3-B2A2-D46378421F42}" type="pres">
      <dgm:prSet presAssocID="{485DF874-30D5-4836-8716-9E09D2A5EBAB}" presName="sibSpaceThree" presStyleCnt="0"/>
      <dgm:spPr/>
    </dgm:pt>
    <dgm:pt modelId="{8F029EEB-4B24-484D-9D76-76EFF769BADA}" type="pres">
      <dgm:prSet presAssocID="{58CDA4EE-0A51-4F84-B2E3-CC6D1BDDB189}" presName="vertThree" presStyleCnt="0"/>
      <dgm:spPr/>
    </dgm:pt>
    <dgm:pt modelId="{BCECBC71-5865-4A6D-BC78-EF98443DC382}" type="pres">
      <dgm:prSet presAssocID="{58CDA4EE-0A51-4F84-B2E3-CC6D1BDDB189}" presName="txThree" presStyleLbl="node3" presStyleIdx="6" presStyleCnt="7">
        <dgm:presLayoutVars>
          <dgm:chPref val="3"/>
        </dgm:presLayoutVars>
      </dgm:prSet>
      <dgm:spPr/>
    </dgm:pt>
    <dgm:pt modelId="{10FB3676-4E51-47BE-9DD3-C32709D2F1B6}" type="pres">
      <dgm:prSet presAssocID="{58CDA4EE-0A51-4F84-B2E3-CC6D1BDDB189}" presName="horzThree" presStyleCnt="0"/>
      <dgm:spPr/>
    </dgm:pt>
  </dgm:ptLst>
  <dgm:cxnLst>
    <dgm:cxn modelId="{E25F4A0A-2B1D-4FE5-9863-4919900908A4}" srcId="{4D073A89-256B-432E-ABDD-59E405D7724B}" destId="{81A24666-1707-4DA0-9D14-7331747639A7}" srcOrd="0" destOrd="0" parTransId="{6472D915-956E-435B-B2DA-13785D96B543}" sibTransId="{2F1CE83B-36CB-421D-B0F2-8A5503E1739E}"/>
    <dgm:cxn modelId="{3C4F940B-A46A-434E-90C3-1E07D9AABD06}" type="presOf" srcId="{58CDA4EE-0A51-4F84-B2E3-CC6D1BDDB189}" destId="{BCECBC71-5865-4A6D-BC78-EF98443DC382}" srcOrd="0" destOrd="0" presId="urn:microsoft.com/office/officeart/2005/8/layout/hierarchy4"/>
    <dgm:cxn modelId="{18B3C50D-64D6-48FF-A1DC-C360217F991E}" type="presOf" srcId="{271AAC32-4EC7-4831-8E02-E32BA027664B}" destId="{14F9A1B7-A828-4AB3-BD57-323CDCCFA5A6}" srcOrd="0" destOrd="0" presId="urn:microsoft.com/office/officeart/2005/8/layout/hierarchy4"/>
    <dgm:cxn modelId="{E82D8C1A-523B-4B65-B896-03A9D71941F3}" type="presOf" srcId="{79542BE1-63B3-4893-AEE1-239489CB4B03}" destId="{9517EA33-68C6-4C90-9F49-CFE8EAF7032B}" srcOrd="0" destOrd="0" presId="urn:microsoft.com/office/officeart/2005/8/layout/hierarchy4"/>
    <dgm:cxn modelId="{9EFB6C24-8FFD-4939-8B6B-CD41864D6121}" srcId="{E456EF17-6AFF-4B37-A026-8F43A89E6342}" destId="{81DFA855-562D-42F1-A26B-A30C3F5F8D94}" srcOrd="0" destOrd="0" parTransId="{1322399E-5E01-4AC4-83F2-1CCF4C2585B0}" sibTransId="{17B573B3-9BC2-44C1-BB08-DA233D20AF90}"/>
    <dgm:cxn modelId="{B0B6FE33-4B91-4E9A-A92D-E81052869A2A}" srcId="{36C958F5-7927-4607-8BEC-3725C20C04A6}" destId="{271AAC32-4EC7-4831-8E02-E32BA027664B}" srcOrd="2" destOrd="0" parTransId="{F33A9A24-F26B-4663-8808-17124BAD776E}" sibTransId="{FECFCA44-3173-45FF-A200-1A3F11EF6663}"/>
    <dgm:cxn modelId="{547AFC34-49C8-4C3A-BD0B-164FE03E4BDC}" type="presOf" srcId="{81A24666-1707-4DA0-9D14-7331747639A7}" destId="{00845921-95C5-404B-8EC0-73399CB195D3}" srcOrd="0" destOrd="0" presId="urn:microsoft.com/office/officeart/2005/8/layout/hierarchy4"/>
    <dgm:cxn modelId="{4A463B6A-EE28-44C2-B7C6-26E55B99FF12}" type="presOf" srcId="{81DFA855-562D-42F1-A26B-A30C3F5F8D94}" destId="{9D0F3ED1-C095-46B5-B523-0B397DF594F5}" srcOrd="0" destOrd="0" presId="urn:microsoft.com/office/officeart/2005/8/layout/hierarchy4"/>
    <dgm:cxn modelId="{7B3AEF4A-B4C7-49D5-9DF8-0D26D9C1BE6A}" srcId="{36C958F5-7927-4607-8BEC-3725C20C04A6}" destId="{5711DEF8-1050-45E2-97F6-AE771A635F0B}" srcOrd="0" destOrd="0" parTransId="{98064942-FBE3-4DA5-B25B-7C991CE9DFBC}" sibTransId="{D826C141-1FAA-4395-A915-3DAC4ECDDA9D}"/>
    <dgm:cxn modelId="{EA776372-5938-4D34-A1FD-13DA38E5A174}" srcId="{4D073A89-256B-432E-ABDD-59E405D7724B}" destId="{A18B3676-FA0F-4CD0-9B17-047D267EFEAE}" srcOrd="1" destOrd="0" parTransId="{89AAD12C-F14A-43B5-8F87-68AE5C0E14B9}" sibTransId="{485DF874-30D5-4836-8716-9E09D2A5EBAB}"/>
    <dgm:cxn modelId="{3BBE3473-2D99-4991-BD73-7F671ACF1992}" srcId="{4D073A89-256B-432E-ABDD-59E405D7724B}" destId="{58CDA4EE-0A51-4F84-B2E3-CC6D1BDDB189}" srcOrd="2" destOrd="0" parTransId="{C76BB7AB-89C4-47E2-AF88-DAE788759D18}" sibTransId="{6905D226-B1B6-4116-8E35-B6BAB0413D19}"/>
    <dgm:cxn modelId="{8F104D77-6A88-4A4F-8761-93CB30698A91}" type="presOf" srcId="{E456EF17-6AFF-4B37-A026-8F43A89E6342}" destId="{7668F142-5C58-4A87-B965-C8CE4327A46B}" srcOrd="0" destOrd="0" presId="urn:microsoft.com/office/officeart/2005/8/layout/hierarchy4"/>
    <dgm:cxn modelId="{A034A65A-0941-4F1C-A2C7-A6C004ED4260}" type="presOf" srcId="{06116EB5-3068-4F0B-B1BD-B6EFC807DF8E}" destId="{4253AB63-89BE-4099-AC45-452FFD899904}" srcOrd="0" destOrd="0" presId="urn:microsoft.com/office/officeart/2005/8/layout/hierarchy4"/>
    <dgm:cxn modelId="{DB711C82-328E-4654-A420-541ECEAE69BF}" type="presOf" srcId="{A18B3676-FA0F-4CD0-9B17-047D267EFEAE}" destId="{072FC87B-9842-4669-9D51-C1112F6A99B1}" srcOrd="0" destOrd="0" presId="urn:microsoft.com/office/officeart/2005/8/layout/hierarchy4"/>
    <dgm:cxn modelId="{BC9D5B8A-1158-461F-9511-E005BCA56744}" type="presOf" srcId="{4D073A89-256B-432E-ABDD-59E405D7724B}" destId="{EE334B0B-C59F-46ED-8F72-A76F0F5BE769}" srcOrd="0" destOrd="0" presId="urn:microsoft.com/office/officeart/2005/8/layout/hierarchy4"/>
    <dgm:cxn modelId="{D25DB08F-14B7-400F-9838-658647299697}" srcId="{81DFA855-562D-42F1-A26B-A30C3F5F8D94}" destId="{36C958F5-7927-4607-8BEC-3725C20C04A6}" srcOrd="0" destOrd="0" parTransId="{64F6CEE2-63C3-40F2-896B-8302A8E6A4DE}" sibTransId="{AF1F4421-344B-41FE-9514-295D4570F59E}"/>
    <dgm:cxn modelId="{6259D19E-0498-475B-BAA1-E306B57109B7}" srcId="{36C958F5-7927-4607-8BEC-3725C20C04A6}" destId="{06116EB5-3068-4F0B-B1BD-B6EFC807DF8E}" srcOrd="1" destOrd="0" parTransId="{73EDD768-4443-44D1-9395-4FBB0A4557E2}" sibTransId="{475EA321-2686-4EB1-8A45-F9D1045B21BD}"/>
    <dgm:cxn modelId="{DF8573D5-74D6-456F-BF96-D4FF63F21AE1}" srcId="{36C958F5-7927-4607-8BEC-3725C20C04A6}" destId="{79542BE1-63B3-4893-AEE1-239489CB4B03}" srcOrd="3" destOrd="0" parTransId="{664BBB59-5C83-499A-9DD9-E2E8B8BF2488}" sibTransId="{A4DB5AEA-09DE-4777-9B1E-68A1E643D002}"/>
    <dgm:cxn modelId="{0F48E0DE-A41D-4435-9E8C-B97E15CB26FA}" type="presOf" srcId="{5711DEF8-1050-45E2-97F6-AE771A635F0B}" destId="{BD880A27-5B14-4BF7-8244-B0C1773EFBB6}" srcOrd="0" destOrd="0" presId="urn:microsoft.com/office/officeart/2005/8/layout/hierarchy4"/>
    <dgm:cxn modelId="{46ABE1EF-2FDF-468E-8FC8-A85CD15E8203}" type="presOf" srcId="{36C958F5-7927-4607-8BEC-3725C20C04A6}" destId="{5BFDD564-6392-4FAD-8CD7-91C4D58D523B}" srcOrd="0" destOrd="0" presId="urn:microsoft.com/office/officeart/2005/8/layout/hierarchy4"/>
    <dgm:cxn modelId="{A948BBF3-4B86-4C7A-8C58-ACF65735427C}" srcId="{81DFA855-562D-42F1-A26B-A30C3F5F8D94}" destId="{4D073A89-256B-432E-ABDD-59E405D7724B}" srcOrd="1" destOrd="0" parTransId="{1316E849-6B90-42E4-90A4-A1F1AAC31162}" sibTransId="{00ADA43F-234D-4ED5-8832-B31893144475}"/>
    <dgm:cxn modelId="{3813FE17-19DC-484A-A08A-5BCE241633A3}" type="presParOf" srcId="{7668F142-5C58-4A87-B965-C8CE4327A46B}" destId="{8B63D34B-34D4-49D9-AB88-2F5355B5B5F6}" srcOrd="0" destOrd="0" presId="urn:microsoft.com/office/officeart/2005/8/layout/hierarchy4"/>
    <dgm:cxn modelId="{ED7DDFB4-8A33-4ED0-9786-E9AE920EF9EE}" type="presParOf" srcId="{8B63D34B-34D4-49D9-AB88-2F5355B5B5F6}" destId="{9D0F3ED1-C095-46B5-B523-0B397DF594F5}" srcOrd="0" destOrd="0" presId="urn:microsoft.com/office/officeart/2005/8/layout/hierarchy4"/>
    <dgm:cxn modelId="{D7D37A54-C045-4C57-A291-206E3AE31554}" type="presParOf" srcId="{8B63D34B-34D4-49D9-AB88-2F5355B5B5F6}" destId="{05A8B7A8-E49A-46FD-97E8-CD063841AEB2}" srcOrd="1" destOrd="0" presId="urn:microsoft.com/office/officeart/2005/8/layout/hierarchy4"/>
    <dgm:cxn modelId="{8E9C237A-FD39-4B43-8261-14FEBEDEF855}" type="presParOf" srcId="{8B63D34B-34D4-49D9-AB88-2F5355B5B5F6}" destId="{73BD3781-8B9F-41BF-978D-11738CA95EC9}" srcOrd="2" destOrd="0" presId="urn:microsoft.com/office/officeart/2005/8/layout/hierarchy4"/>
    <dgm:cxn modelId="{A0EDDF99-5A5D-457B-A929-32991749A1B4}" type="presParOf" srcId="{73BD3781-8B9F-41BF-978D-11738CA95EC9}" destId="{9B505183-B4C9-4B80-B33E-12541F05196E}" srcOrd="0" destOrd="0" presId="urn:microsoft.com/office/officeart/2005/8/layout/hierarchy4"/>
    <dgm:cxn modelId="{F9F99B4D-2DD2-416A-BBFD-7D5E4D2D590C}" type="presParOf" srcId="{9B505183-B4C9-4B80-B33E-12541F05196E}" destId="{5BFDD564-6392-4FAD-8CD7-91C4D58D523B}" srcOrd="0" destOrd="0" presId="urn:microsoft.com/office/officeart/2005/8/layout/hierarchy4"/>
    <dgm:cxn modelId="{14BDC6BF-9902-4832-BF6B-8BFC1F034269}" type="presParOf" srcId="{9B505183-B4C9-4B80-B33E-12541F05196E}" destId="{E3A304CC-0E19-4310-9F64-9B1463555623}" srcOrd="1" destOrd="0" presId="urn:microsoft.com/office/officeart/2005/8/layout/hierarchy4"/>
    <dgm:cxn modelId="{95BC8C3D-EED5-42B8-89A6-F4E7B16D03A4}" type="presParOf" srcId="{9B505183-B4C9-4B80-B33E-12541F05196E}" destId="{A8E0CD91-7437-447F-B59A-4B1B3D36E380}" srcOrd="2" destOrd="0" presId="urn:microsoft.com/office/officeart/2005/8/layout/hierarchy4"/>
    <dgm:cxn modelId="{829C4EF2-2239-48DF-916C-7FF1D2AE0595}" type="presParOf" srcId="{A8E0CD91-7437-447F-B59A-4B1B3D36E380}" destId="{8EB57BCA-30D1-40C9-9A3A-94CECE0BE579}" srcOrd="0" destOrd="0" presId="urn:microsoft.com/office/officeart/2005/8/layout/hierarchy4"/>
    <dgm:cxn modelId="{4F3430AC-6699-4740-9CF3-D5B6EAB6126E}" type="presParOf" srcId="{8EB57BCA-30D1-40C9-9A3A-94CECE0BE579}" destId="{BD880A27-5B14-4BF7-8244-B0C1773EFBB6}" srcOrd="0" destOrd="0" presId="urn:microsoft.com/office/officeart/2005/8/layout/hierarchy4"/>
    <dgm:cxn modelId="{80C2AB11-EF19-4503-AE6F-6DBCB1974AD9}" type="presParOf" srcId="{8EB57BCA-30D1-40C9-9A3A-94CECE0BE579}" destId="{108B5DAD-68B5-4607-9926-49532DA722FA}" srcOrd="1" destOrd="0" presId="urn:microsoft.com/office/officeart/2005/8/layout/hierarchy4"/>
    <dgm:cxn modelId="{9C3F03E9-A0A5-4916-9A31-7D1F536B72C0}" type="presParOf" srcId="{A8E0CD91-7437-447F-B59A-4B1B3D36E380}" destId="{82036A10-F955-4C73-A5D4-3AB91D0A4386}" srcOrd="1" destOrd="0" presId="urn:microsoft.com/office/officeart/2005/8/layout/hierarchy4"/>
    <dgm:cxn modelId="{70CBBE56-0217-4065-8D64-5EDF0322B78B}" type="presParOf" srcId="{A8E0CD91-7437-447F-B59A-4B1B3D36E380}" destId="{DFBF7FF9-B92F-4C18-B59F-EE1509184BAC}" srcOrd="2" destOrd="0" presId="urn:microsoft.com/office/officeart/2005/8/layout/hierarchy4"/>
    <dgm:cxn modelId="{644DBDC9-FD29-4E75-997D-0C1F4BC744C8}" type="presParOf" srcId="{DFBF7FF9-B92F-4C18-B59F-EE1509184BAC}" destId="{4253AB63-89BE-4099-AC45-452FFD899904}" srcOrd="0" destOrd="0" presId="urn:microsoft.com/office/officeart/2005/8/layout/hierarchy4"/>
    <dgm:cxn modelId="{F8CD103B-0551-4BE8-A722-7FEDCC0B9845}" type="presParOf" srcId="{DFBF7FF9-B92F-4C18-B59F-EE1509184BAC}" destId="{56918936-8B37-4E4B-988F-2914DBC9505B}" srcOrd="1" destOrd="0" presId="urn:microsoft.com/office/officeart/2005/8/layout/hierarchy4"/>
    <dgm:cxn modelId="{289631EC-A956-4CD3-83A6-27ADFB9846BD}" type="presParOf" srcId="{A8E0CD91-7437-447F-B59A-4B1B3D36E380}" destId="{283F7CC1-0084-467F-B94E-9295EC7AD6C9}" srcOrd="3" destOrd="0" presId="urn:microsoft.com/office/officeart/2005/8/layout/hierarchy4"/>
    <dgm:cxn modelId="{9A0AD14D-0772-45FA-85E9-7542F6741EF1}" type="presParOf" srcId="{A8E0CD91-7437-447F-B59A-4B1B3D36E380}" destId="{417DEE18-E5E9-4F0F-AB3C-F89F5D932AF8}" srcOrd="4" destOrd="0" presId="urn:microsoft.com/office/officeart/2005/8/layout/hierarchy4"/>
    <dgm:cxn modelId="{9DD7862E-638C-42F8-B6C9-7A63D7B959CC}" type="presParOf" srcId="{417DEE18-E5E9-4F0F-AB3C-F89F5D932AF8}" destId="{14F9A1B7-A828-4AB3-BD57-323CDCCFA5A6}" srcOrd="0" destOrd="0" presId="urn:microsoft.com/office/officeart/2005/8/layout/hierarchy4"/>
    <dgm:cxn modelId="{AA44BBDD-A2AD-445B-8841-3BD10B2A2C83}" type="presParOf" srcId="{417DEE18-E5E9-4F0F-AB3C-F89F5D932AF8}" destId="{5DE7BFB0-95AA-4423-80BE-7977F46E1AFC}" srcOrd="1" destOrd="0" presId="urn:microsoft.com/office/officeart/2005/8/layout/hierarchy4"/>
    <dgm:cxn modelId="{4F09D72F-3611-4B8E-AADC-3D146CE353C8}" type="presParOf" srcId="{A8E0CD91-7437-447F-B59A-4B1B3D36E380}" destId="{11A9B34D-0E72-4998-99EB-9A54E6C9A47A}" srcOrd="5" destOrd="0" presId="urn:microsoft.com/office/officeart/2005/8/layout/hierarchy4"/>
    <dgm:cxn modelId="{03B8987A-20B2-486D-BFC1-82E57334CC16}" type="presParOf" srcId="{A8E0CD91-7437-447F-B59A-4B1B3D36E380}" destId="{9D751100-B630-4222-8CFD-9A42EC101F8D}" srcOrd="6" destOrd="0" presId="urn:microsoft.com/office/officeart/2005/8/layout/hierarchy4"/>
    <dgm:cxn modelId="{FA0D1007-A9B9-49AF-B6F4-739E1F15F54A}" type="presParOf" srcId="{9D751100-B630-4222-8CFD-9A42EC101F8D}" destId="{9517EA33-68C6-4C90-9F49-CFE8EAF7032B}" srcOrd="0" destOrd="0" presId="urn:microsoft.com/office/officeart/2005/8/layout/hierarchy4"/>
    <dgm:cxn modelId="{1BC08FEA-7E22-4D39-8884-B4E54D39F950}" type="presParOf" srcId="{9D751100-B630-4222-8CFD-9A42EC101F8D}" destId="{99325CC0-B5D5-45A7-88E8-136A821ABBAB}" srcOrd="1" destOrd="0" presId="urn:microsoft.com/office/officeart/2005/8/layout/hierarchy4"/>
    <dgm:cxn modelId="{8EC5B9F1-20EE-4B18-8663-864FD5FACA53}" type="presParOf" srcId="{73BD3781-8B9F-41BF-978D-11738CA95EC9}" destId="{05500337-802C-4D62-BE32-F81663B4C75D}" srcOrd="1" destOrd="0" presId="urn:microsoft.com/office/officeart/2005/8/layout/hierarchy4"/>
    <dgm:cxn modelId="{270ACD8C-0CD0-4E91-BD4D-5AE2DF127AA7}" type="presParOf" srcId="{73BD3781-8B9F-41BF-978D-11738CA95EC9}" destId="{BE83ABF7-F3F9-4327-94E2-9096B7BE4B8B}" srcOrd="2" destOrd="0" presId="urn:microsoft.com/office/officeart/2005/8/layout/hierarchy4"/>
    <dgm:cxn modelId="{9D61C98A-774E-4761-9B11-6EC3AB96D2A1}" type="presParOf" srcId="{BE83ABF7-F3F9-4327-94E2-9096B7BE4B8B}" destId="{EE334B0B-C59F-46ED-8F72-A76F0F5BE769}" srcOrd="0" destOrd="0" presId="urn:microsoft.com/office/officeart/2005/8/layout/hierarchy4"/>
    <dgm:cxn modelId="{A6609DD8-FF5A-4121-BB49-89721422FD73}" type="presParOf" srcId="{BE83ABF7-F3F9-4327-94E2-9096B7BE4B8B}" destId="{D596CEE5-3DCB-4B6C-A1C0-835227EE9F0F}" srcOrd="1" destOrd="0" presId="urn:microsoft.com/office/officeart/2005/8/layout/hierarchy4"/>
    <dgm:cxn modelId="{7F04C1DA-ED8B-45AF-B45F-6A754ABC394A}" type="presParOf" srcId="{BE83ABF7-F3F9-4327-94E2-9096B7BE4B8B}" destId="{76CE729E-7526-4644-B7F2-B5B8E133F67F}" srcOrd="2" destOrd="0" presId="urn:microsoft.com/office/officeart/2005/8/layout/hierarchy4"/>
    <dgm:cxn modelId="{B592F349-62F1-4A9F-BDEA-E547796D275F}" type="presParOf" srcId="{76CE729E-7526-4644-B7F2-B5B8E133F67F}" destId="{CAD7802F-837F-490A-AF09-A179EDFB1A62}" srcOrd="0" destOrd="0" presId="urn:microsoft.com/office/officeart/2005/8/layout/hierarchy4"/>
    <dgm:cxn modelId="{77E820A2-2E80-4BE6-A650-58EAA2CBE761}" type="presParOf" srcId="{CAD7802F-837F-490A-AF09-A179EDFB1A62}" destId="{00845921-95C5-404B-8EC0-73399CB195D3}" srcOrd="0" destOrd="0" presId="urn:microsoft.com/office/officeart/2005/8/layout/hierarchy4"/>
    <dgm:cxn modelId="{ADAE9338-EF46-452C-B27A-3A96B0F0AD0F}" type="presParOf" srcId="{CAD7802F-837F-490A-AF09-A179EDFB1A62}" destId="{D025C2B6-EDA7-4203-8B59-3B0F5B121C24}" srcOrd="1" destOrd="0" presId="urn:microsoft.com/office/officeart/2005/8/layout/hierarchy4"/>
    <dgm:cxn modelId="{21B47B03-9D2E-4C10-926C-CAAD370A0EFA}" type="presParOf" srcId="{76CE729E-7526-4644-B7F2-B5B8E133F67F}" destId="{8DEE6479-B28D-4D24-934C-19A5628E604A}" srcOrd="1" destOrd="0" presId="urn:microsoft.com/office/officeart/2005/8/layout/hierarchy4"/>
    <dgm:cxn modelId="{2873EA41-DEAC-45A8-B095-DFB4CFC64334}" type="presParOf" srcId="{76CE729E-7526-4644-B7F2-B5B8E133F67F}" destId="{93B23A32-B693-4C62-A5E2-165B0ED1021B}" srcOrd="2" destOrd="0" presId="urn:microsoft.com/office/officeart/2005/8/layout/hierarchy4"/>
    <dgm:cxn modelId="{09194541-4DEC-4BD3-ABBA-74E5C5408389}" type="presParOf" srcId="{93B23A32-B693-4C62-A5E2-165B0ED1021B}" destId="{072FC87B-9842-4669-9D51-C1112F6A99B1}" srcOrd="0" destOrd="0" presId="urn:microsoft.com/office/officeart/2005/8/layout/hierarchy4"/>
    <dgm:cxn modelId="{1EFADC17-42E2-429D-9F59-24B4C5D363CD}" type="presParOf" srcId="{93B23A32-B693-4C62-A5E2-165B0ED1021B}" destId="{2A52D4F2-132D-43ED-8481-D3A5A5149CB9}" srcOrd="1" destOrd="0" presId="urn:microsoft.com/office/officeart/2005/8/layout/hierarchy4"/>
    <dgm:cxn modelId="{8CD630B8-5D07-4F24-AB75-2A0650FE2292}" type="presParOf" srcId="{76CE729E-7526-4644-B7F2-B5B8E133F67F}" destId="{9B891466-C0F5-42F3-B2A2-D46378421F42}" srcOrd="3" destOrd="0" presId="urn:microsoft.com/office/officeart/2005/8/layout/hierarchy4"/>
    <dgm:cxn modelId="{799C5368-DDCD-487A-9BD5-8DB67E46F727}" type="presParOf" srcId="{76CE729E-7526-4644-B7F2-B5B8E133F67F}" destId="{8F029EEB-4B24-484D-9D76-76EFF769BADA}" srcOrd="4" destOrd="0" presId="urn:microsoft.com/office/officeart/2005/8/layout/hierarchy4"/>
    <dgm:cxn modelId="{45BD1758-8F73-430B-8AE6-CCCFC351C116}" type="presParOf" srcId="{8F029EEB-4B24-484D-9D76-76EFF769BADA}" destId="{BCECBC71-5865-4A6D-BC78-EF98443DC382}" srcOrd="0" destOrd="0" presId="urn:microsoft.com/office/officeart/2005/8/layout/hierarchy4"/>
    <dgm:cxn modelId="{AFA18EDD-2BCE-4F62-B594-752F3E5149FB}" type="presParOf" srcId="{8F029EEB-4B24-484D-9D76-76EFF769BADA}" destId="{10FB3676-4E51-47BE-9DD3-C32709D2F1B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737CB7-E829-4DCE-B3B3-64D3BC81639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EFE1CA4-B190-49F8-B7F0-32455DBB348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SQL statements are not case sensitive</a:t>
          </a:r>
        </a:p>
      </dgm:t>
    </dgm:pt>
    <dgm:pt modelId="{D8FD9AC3-F840-407C-9246-6C9E71CB70D9}" type="parTrans" cxnId="{495CAF8F-7E19-4D51-B5D7-9B0641277CD8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2B5864AC-669F-4EEA-89A9-B406CCC12905}" type="sibTrans" cxnId="{495CAF8F-7E19-4D51-B5D7-9B0641277CD8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B9685CB0-792B-4B3C-A55C-88EDB4CF0C8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SQL statements can be entered on one or more lines</a:t>
          </a:r>
        </a:p>
      </dgm:t>
    </dgm:pt>
    <dgm:pt modelId="{8EA3DA20-E2C3-4BB8-BA20-209794002B14}" type="parTrans" cxnId="{3A91B1D6-7F3E-45A4-A718-62B2CB3FB27B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13EA3E81-A7C6-4573-AAC6-6044633E050A}" type="sibTrans" cxnId="{3A91B1D6-7F3E-45A4-A718-62B2CB3FB27B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C44255F8-3AEF-4CD7-A3A6-F5A703A55C2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Keywords cannot be split across lines</a:t>
          </a:r>
        </a:p>
      </dgm:t>
    </dgm:pt>
    <dgm:pt modelId="{80AA9537-F956-4FEF-ABDB-EA820B94A73B}" type="parTrans" cxnId="{A24B2FB8-E32B-4C83-A23C-DC8DC6BF4393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CDB3619E-28C8-4641-B57E-16BC57CADFE4}" type="sibTrans" cxnId="{A24B2FB8-E32B-4C83-A23C-DC8DC6BF4393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441BFB4A-093D-400B-B5F2-7BFF21CF1AB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Clauses are usually placed on separate lines for readability and ease of editing</a:t>
          </a:r>
        </a:p>
      </dgm:t>
    </dgm:pt>
    <dgm:pt modelId="{05E5152F-6551-4D12-ABC9-05E0AC1243E5}" type="parTrans" cxnId="{123426BB-4426-47FD-AAC7-7E7FB9875AFF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2C954392-118D-4BEF-83AF-2FC8762308C3}" type="sibTrans" cxnId="{123426BB-4426-47FD-AAC7-7E7FB9875AFF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FA9F96DB-7019-42A0-B21B-58193C8C891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Indents should be used to make the code more readable</a:t>
          </a:r>
        </a:p>
      </dgm:t>
    </dgm:pt>
    <dgm:pt modelId="{5A8B222A-C87F-4006-B32A-698EB0D631DF}" type="parTrans" cxnId="{15A5547A-B16D-4187-A276-342769C81B34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8A75C48F-3EDD-47DB-8FA3-58D432E36BED}" type="sibTrans" cxnId="{15A5547A-B16D-4187-A276-342769C81B34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9DB06A0E-10D1-4507-B5C1-E7AC94B65E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Keywords are used in uppercase; all other words, like table names and column names will be in lowercase</a:t>
          </a:r>
        </a:p>
      </dgm:t>
    </dgm:pt>
    <dgm:pt modelId="{F8CFF6A6-E3FB-4D59-A4ED-12E3DC296959}" type="parTrans" cxnId="{257FD478-6D49-4545-B98D-8228D158CD5A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28E57A8D-BEA7-4965-A988-7B8CFA1530CB}" type="sibTrans" cxnId="{257FD478-6D49-4545-B98D-8228D158CD5A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8210D579-3F47-4901-8009-A59D5AA60DF5}" type="pres">
      <dgm:prSet presAssocID="{75737CB7-E829-4DCE-B3B3-64D3BC81639D}" presName="diagram" presStyleCnt="0">
        <dgm:presLayoutVars>
          <dgm:dir/>
          <dgm:resizeHandles val="exact"/>
        </dgm:presLayoutVars>
      </dgm:prSet>
      <dgm:spPr/>
    </dgm:pt>
    <dgm:pt modelId="{DE1FA1E5-28B2-465B-8F8B-9C8784DD57B6}" type="pres">
      <dgm:prSet presAssocID="{1EFE1CA4-B190-49F8-B7F0-32455DBB3480}" presName="node" presStyleLbl="node1" presStyleIdx="0" presStyleCnt="6">
        <dgm:presLayoutVars>
          <dgm:bulletEnabled val="1"/>
        </dgm:presLayoutVars>
      </dgm:prSet>
      <dgm:spPr/>
    </dgm:pt>
    <dgm:pt modelId="{D461A6FD-FA6B-48B4-95D7-AC24781B64D4}" type="pres">
      <dgm:prSet presAssocID="{2B5864AC-669F-4EEA-89A9-B406CCC12905}" presName="sibTrans" presStyleCnt="0"/>
      <dgm:spPr/>
    </dgm:pt>
    <dgm:pt modelId="{3B74D40A-528F-47C2-87E8-704879929DAE}" type="pres">
      <dgm:prSet presAssocID="{B9685CB0-792B-4B3C-A55C-88EDB4CF0C80}" presName="node" presStyleLbl="node1" presStyleIdx="1" presStyleCnt="6">
        <dgm:presLayoutVars>
          <dgm:bulletEnabled val="1"/>
        </dgm:presLayoutVars>
      </dgm:prSet>
      <dgm:spPr/>
    </dgm:pt>
    <dgm:pt modelId="{F7CB4D2C-27A4-4196-B567-DC669CA23E05}" type="pres">
      <dgm:prSet presAssocID="{13EA3E81-A7C6-4573-AAC6-6044633E050A}" presName="sibTrans" presStyleCnt="0"/>
      <dgm:spPr/>
    </dgm:pt>
    <dgm:pt modelId="{D87EB291-152B-4922-AC74-9BD6C00E8D77}" type="pres">
      <dgm:prSet presAssocID="{C44255F8-3AEF-4CD7-A3A6-F5A703A55C27}" presName="node" presStyleLbl="node1" presStyleIdx="2" presStyleCnt="6">
        <dgm:presLayoutVars>
          <dgm:bulletEnabled val="1"/>
        </dgm:presLayoutVars>
      </dgm:prSet>
      <dgm:spPr/>
    </dgm:pt>
    <dgm:pt modelId="{AAC8F687-B55F-437F-BBFB-1D770D7FCC43}" type="pres">
      <dgm:prSet presAssocID="{CDB3619E-28C8-4641-B57E-16BC57CADFE4}" presName="sibTrans" presStyleCnt="0"/>
      <dgm:spPr/>
    </dgm:pt>
    <dgm:pt modelId="{55F23134-5F3C-41DB-BE07-788352081184}" type="pres">
      <dgm:prSet presAssocID="{441BFB4A-093D-400B-B5F2-7BFF21CF1AB5}" presName="node" presStyleLbl="node1" presStyleIdx="3" presStyleCnt="6">
        <dgm:presLayoutVars>
          <dgm:bulletEnabled val="1"/>
        </dgm:presLayoutVars>
      </dgm:prSet>
      <dgm:spPr/>
    </dgm:pt>
    <dgm:pt modelId="{CA5B4184-2AB5-4DB6-99D7-4EA177B90A81}" type="pres">
      <dgm:prSet presAssocID="{2C954392-118D-4BEF-83AF-2FC8762308C3}" presName="sibTrans" presStyleCnt="0"/>
      <dgm:spPr/>
    </dgm:pt>
    <dgm:pt modelId="{A0A0303D-BE57-4028-9740-30B43FEAC377}" type="pres">
      <dgm:prSet presAssocID="{FA9F96DB-7019-42A0-B21B-58193C8C891F}" presName="node" presStyleLbl="node1" presStyleIdx="4" presStyleCnt="6">
        <dgm:presLayoutVars>
          <dgm:bulletEnabled val="1"/>
        </dgm:presLayoutVars>
      </dgm:prSet>
      <dgm:spPr/>
    </dgm:pt>
    <dgm:pt modelId="{F5B6CF79-2A04-4FBC-AEB0-5F7BE92D101B}" type="pres">
      <dgm:prSet presAssocID="{8A75C48F-3EDD-47DB-8FA3-58D432E36BED}" presName="sibTrans" presStyleCnt="0"/>
      <dgm:spPr/>
    </dgm:pt>
    <dgm:pt modelId="{F2C8A452-5BA5-412B-A8F3-A508DEBBB76B}" type="pres">
      <dgm:prSet presAssocID="{9DB06A0E-10D1-4507-B5C1-E7AC94B65E53}" presName="node" presStyleLbl="node1" presStyleIdx="5" presStyleCnt="6">
        <dgm:presLayoutVars>
          <dgm:bulletEnabled val="1"/>
        </dgm:presLayoutVars>
      </dgm:prSet>
      <dgm:spPr/>
    </dgm:pt>
  </dgm:ptLst>
  <dgm:cxnLst>
    <dgm:cxn modelId="{7481A122-471D-4FB4-82FD-364D98C1B697}" type="presOf" srcId="{B9685CB0-792B-4B3C-A55C-88EDB4CF0C80}" destId="{3B74D40A-528F-47C2-87E8-704879929DAE}" srcOrd="0" destOrd="0" presId="urn:microsoft.com/office/officeart/2005/8/layout/default"/>
    <dgm:cxn modelId="{FA8E662D-A85B-40BD-B64F-06DC9E6A2E59}" type="presOf" srcId="{C44255F8-3AEF-4CD7-A3A6-F5A703A55C27}" destId="{D87EB291-152B-4922-AC74-9BD6C00E8D77}" srcOrd="0" destOrd="0" presId="urn:microsoft.com/office/officeart/2005/8/layout/default"/>
    <dgm:cxn modelId="{4FA0BC49-1A99-49D7-8600-30BF08B58ADB}" type="presOf" srcId="{9DB06A0E-10D1-4507-B5C1-E7AC94B65E53}" destId="{F2C8A452-5BA5-412B-A8F3-A508DEBBB76B}" srcOrd="0" destOrd="0" presId="urn:microsoft.com/office/officeart/2005/8/layout/default"/>
    <dgm:cxn modelId="{60D3D44E-ED11-4437-8CF3-B1E3CD5EA99B}" type="presOf" srcId="{FA9F96DB-7019-42A0-B21B-58193C8C891F}" destId="{A0A0303D-BE57-4028-9740-30B43FEAC377}" srcOrd="0" destOrd="0" presId="urn:microsoft.com/office/officeart/2005/8/layout/default"/>
    <dgm:cxn modelId="{257FD478-6D49-4545-B98D-8228D158CD5A}" srcId="{75737CB7-E829-4DCE-B3B3-64D3BC81639D}" destId="{9DB06A0E-10D1-4507-B5C1-E7AC94B65E53}" srcOrd="5" destOrd="0" parTransId="{F8CFF6A6-E3FB-4D59-A4ED-12E3DC296959}" sibTransId="{28E57A8D-BEA7-4965-A988-7B8CFA1530CB}"/>
    <dgm:cxn modelId="{7E926F7A-11E8-4BE6-A8EC-7DA65BFA8E11}" type="presOf" srcId="{441BFB4A-093D-400B-B5F2-7BFF21CF1AB5}" destId="{55F23134-5F3C-41DB-BE07-788352081184}" srcOrd="0" destOrd="0" presId="urn:microsoft.com/office/officeart/2005/8/layout/default"/>
    <dgm:cxn modelId="{15A5547A-B16D-4187-A276-342769C81B34}" srcId="{75737CB7-E829-4DCE-B3B3-64D3BC81639D}" destId="{FA9F96DB-7019-42A0-B21B-58193C8C891F}" srcOrd="4" destOrd="0" parTransId="{5A8B222A-C87F-4006-B32A-698EB0D631DF}" sibTransId="{8A75C48F-3EDD-47DB-8FA3-58D432E36BED}"/>
    <dgm:cxn modelId="{495CAF8F-7E19-4D51-B5D7-9B0641277CD8}" srcId="{75737CB7-E829-4DCE-B3B3-64D3BC81639D}" destId="{1EFE1CA4-B190-49F8-B7F0-32455DBB3480}" srcOrd="0" destOrd="0" parTransId="{D8FD9AC3-F840-407C-9246-6C9E71CB70D9}" sibTransId="{2B5864AC-669F-4EEA-89A9-B406CCC12905}"/>
    <dgm:cxn modelId="{A24B2FB8-E32B-4C83-A23C-DC8DC6BF4393}" srcId="{75737CB7-E829-4DCE-B3B3-64D3BC81639D}" destId="{C44255F8-3AEF-4CD7-A3A6-F5A703A55C27}" srcOrd="2" destOrd="0" parTransId="{80AA9537-F956-4FEF-ABDB-EA820B94A73B}" sibTransId="{CDB3619E-28C8-4641-B57E-16BC57CADFE4}"/>
    <dgm:cxn modelId="{123426BB-4426-47FD-AAC7-7E7FB9875AFF}" srcId="{75737CB7-E829-4DCE-B3B3-64D3BC81639D}" destId="{441BFB4A-093D-400B-B5F2-7BFF21CF1AB5}" srcOrd="3" destOrd="0" parTransId="{05E5152F-6551-4D12-ABC9-05E0AC1243E5}" sibTransId="{2C954392-118D-4BEF-83AF-2FC8762308C3}"/>
    <dgm:cxn modelId="{80279CD1-8D13-4F66-A610-A9638CC08C2D}" type="presOf" srcId="{75737CB7-E829-4DCE-B3B3-64D3BC81639D}" destId="{8210D579-3F47-4901-8009-A59D5AA60DF5}" srcOrd="0" destOrd="0" presId="urn:microsoft.com/office/officeart/2005/8/layout/default"/>
    <dgm:cxn modelId="{3A91B1D6-7F3E-45A4-A718-62B2CB3FB27B}" srcId="{75737CB7-E829-4DCE-B3B3-64D3BC81639D}" destId="{B9685CB0-792B-4B3C-A55C-88EDB4CF0C80}" srcOrd="1" destOrd="0" parTransId="{8EA3DA20-E2C3-4BB8-BA20-209794002B14}" sibTransId="{13EA3E81-A7C6-4573-AAC6-6044633E050A}"/>
    <dgm:cxn modelId="{240BB4F8-AE8C-42BC-8B4C-4720E70D39A8}" type="presOf" srcId="{1EFE1CA4-B190-49F8-B7F0-32455DBB3480}" destId="{DE1FA1E5-28B2-465B-8F8B-9C8784DD57B6}" srcOrd="0" destOrd="0" presId="urn:microsoft.com/office/officeart/2005/8/layout/default"/>
    <dgm:cxn modelId="{67BC290D-F866-496A-88EA-D0CA4611AF7B}" type="presParOf" srcId="{8210D579-3F47-4901-8009-A59D5AA60DF5}" destId="{DE1FA1E5-28B2-465B-8F8B-9C8784DD57B6}" srcOrd="0" destOrd="0" presId="urn:microsoft.com/office/officeart/2005/8/layout/default"/>
    <dgm:cxn modelId="{5B30862D-4802-4CF5-8B22-DC1EAAA38CCC}" type="presParOf" srcId="{8210D579-3F47-4901-8009-A59D5AA60DF5}" destId="{D461A6FD-FA6B-48B4-95D7-AC24781B64D4}" srcOrd="1" destOrd="0" presId="urn:microsoft.com/office/officeart/2005/8/layout/default"/>
    <dgm:cxn modelId="{771F3967-4201-409B-A145-B01B14B8F35E}" type="presParOf" srcId="{8210D579-3F47-4901-8009-A59D5AA60DF5}" destId="{3B74D40A-528F-47C2-87E8-704879929DAE}" srcOrd="2" destOrd="0" presId="urn:microsoft.com/office/officeart/2005/8/layout/default"/>
    <dgm:cxn modelId="{688F3230-78C2-44A0-A874-775DA72F5841}" type="presParOf" srcId="{8210D579-3F47-4901-8009-A59D5AA60DF5}" destId="{F7CB4D2C-27A4-4196-B567-DC669CA23E05}" srcOrd="3" destOrd="0" presId="urn:microsoft.com/office/officeart/2005/8/layout/default"/>
    <dgm:cxn modelId="{059EF18F-6A35-430F-A878-2CF367DA1C84}" type="presParOf" srcId="{8210D579-3F47-4901-8009-A59D5AA60DF5}" destId="{D87EB291-152B-4922-AC74-9BD6C00E8D77}" srcOrd="4" destOrd="0" presId="urn:microsoft.com/office/officeart/2005/8/layout/default"/>
    <dgm:cxn modelId="{76276A54-617E-407C-A2AF-B436E06C1985}" type="presParOf" srcId="{8210D579-3F47-4901-8009-A59D5AA60DF5}" destId="{AAC8F687-B55F-437F-BBFB-1D770D7FCC43}" srcOrd="5" destOrd="0" presId="urn:microsoft.com/office/officeart/2005/8/layout/default"/>
    <dgm:cxn modelId="{CE6CB73F-DE0F-4B43-B4C8-85736AAA9EF1}" type="presParOf" srcId="{8210D579-3F47-4901-8009-A59D5AA60DF5}" destId="{55F23134-5F3C-41DB-BE07-788352081184}" srcOrd="6" destOrd="0" presId="urn:microsoft.com/office/officeart/2005/8/layout/default"/>
    <dgm:cxn modelId="{F7AC1D5A-43D7-4A08-A7C5-A3564B01588A}" type="presParOf" srcId="{8210D579-3F47-4901-8009-A59D5AA60DF5}" destId="{CA5B4184-2AB5-4DB6-99D7-4EA177B90A81}" srcOrd="7" destOrd="0" presId="urn:microsoft.com/office/officeart/2005/8/layout/default"/>
    <dgm:cxn modelId="{18B78E66-0978-4BE9-8C18-029C254286ED}" type="presParOf" srcId="{8210D579-3F47-4901-8009-A59D5AA60DF5}" destId="{A0A0303D-BE57-4028-9740-30B43FEAC377}" srcOrd="8" destOrd="0" presId="urn:microsoft.com/office/officeart/2005/8/layout/default"/>
    <dgm:cxn modelId="{05A60307-9595-4144-90B4-1595D7F42C98}" type="presParOf" srcId="{8210D579-3F47-4901-8009-A59D5AA60DF5}" destId="{F5B6CF79-2A04-4FBC-AEB0-5F7BE92D101B}" srcOrd="9" destOrd="0" presId="urn:microsoft.com/office/officeart/2005/8/layout/default"/>
    <dgm:cxn modelId="{42D2B0C4-61A9-415E-A60F-6A8684EB911F}" type="presParOf" srcId="{8210D579-3F47-4901-8009-A59D5AA60DF5}" destId="{F2C8A452-5BA5-412B-A8F3-A508DEBBB76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69DF74-9A01-4100-A316-BFE9F9F238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160C0EB-B886-4050-99B3-B0B26F59CB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b="0" kern="1200" spc="10" dirty="0">
              <a:solidFill>
                <a:prstClr val="white"/>
              </a:solidFill>
              <a:latin typeface="Raleway"/>
              <a:ea typeface="+mn-ea"/>
              <a:cs typeface="Arial"/>
            </a:rPr>
            <a:t>Stands for Procedural Language extension to SQL</a:t>
          </a:r>
        </a:p>
      </dgm:t>
    </dgm:pt>
    <dgm:pt modelId="{4D1FBB44-A4D1-47E8-BA5E-0D9AC770DAB1}" type="parTrans" cxnId="{E56424A7-9089-4A48-8DE6-F9B33C24F27B}">
      <dgm:prSet/>
      <dgm:spPr/>
      <dgm:t>
        <a:bodyPr/>
        <a:lstStyle/>
        <a:p>
          <a:pPr>
            <a:lnSpc>
              <a:spcPct val="150000"/>
            </a:lnSpc>
          </a:pPr>
          <a:endParaRPr lang="en-IN" sz="1100" b="0">
            <a:latin typeface="Raleway"/>
          </a:endParaRPr>
        </a:p>
      </dgm:t>
    </dgm:pt>
    <dgm:pt modelId="{3F9D9378-778D-4C8B-8953-13DEAD95147B}" type="sibTrans" cxnId="{E56424A7-9089-4A48-8DE6-F9B33C24F27B}">
      <dgm:prSet/>
      <dgm:spPr/>
      <dgm:t>
        <a:bodyPr/>
        <a:lstStyle/>
        <a:p>
          <a:pPr>
            <a:lnSpc>
              <a:spcPct val="150000"/>
            </a:lnSpc>
          </a:pPr>
          <a:endParaRPr lang="en-IN" sz="1100" b="0">
            <a:latin typeface="Raleway"/>
          </a:endParaRPr>
        </a:p>
      </dgm:t>
    </dgm:pt>
    <dgm:pt modelId="{AD5F90CC-CA5A-46D1-8D8B-40E18682332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b="0" spc="10" dirty="0">
              <a:latin typeface="Raleway"/>
              <a:cs typeface="Arial"/>
            </a:rPr>
            <a:t>Oracle Corporation’s standard data access language </a:t>
          </a:r>
          <a:r>
            <a:rPr lang="en-IN" sz="1200" b="0" spc="5" dirty="0">
              <a:latin typeface="Raleway"/>
              <a:cs typeface="Arial"/>
            </a:rPr>
            <a:t>for relational</a:t>
          </a:r>
          <a:r>
            <a:rPr lang="en-IN" sz="1200" b="0" spc="10" dirty="0">
              <a:latin typeface="Raleway"/>
              <a:cs typeface="Arial"/>
            </a:rPr>
            <a:t> databases</a:t>
          </a:r>
          <a:endParaRPr lang="en-IN" sz="1200" b="0" dirty="0">
            <a:latin typeface="Raleway"/>
            <a:cs typeface="Arial"/>
          </a:endParaRPr>
        </a:p>
      </dgm:t>
    </dgm:pt>
    <dgm:pt modelId="{451B4BC0-A1F7-4F32-9AD5-F70C05E0AA91}" type="parTrans" cxnId="{0B32CDAA-C77B-46FB-8D13-44B74C97432D}">
      <dgm:prSet/>
      <dgm:spPr/>
      <dgm:t>
        <a:bodyPr/>
        <a:lstStyle/>
        <a:p>
          <a:endParaRPr lang="en-IN" sz="1400" b="0">
            <a:latin typeface="Raleway"/>
          </a:endParaRPr>
        </a:p>
      </dgm:t>
    </dgm:pt>
    <dgm:pt modelId="{B505FFB1-17AE-4BDF-B553-8856E9498B8E}" type="sibTrans" cxnId="{0B32CDAA-C77B-46FB-8D13-44B74C97432D}">
      <dgm:prSet/>
      <dgm:spPr/>
      <dgm:t>
        <a:bodyPr/>
        <a:lstStyle/>
        <a:p>
          <a:endParaRPr lang="en-IN" sz="1400" b="0">
            <a:latin typeface="Raleway"/>
          </a:endParaRPr>
        </a:p>
      </dgm:t>
    </dgm:pt>
    <dgm:pt modelId="{613BDE3B-BC8D-4F5D-917E-6A6286A83455}">
      <dgm:prSet custT="1"/>
      <dgm:spPr/>
      <dgm:t>
        <a:bodyPr/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spc="10" dirty="0">
              <a:solidFill>
                <a:prstClr val="white"/>
              </a:solidFill>
              <a:latin typeface="Raleway"/>
              <a:ea typeface="+mn-ea"/>
              <a:cs typeface="Arial"/>
            </a:rPr>
            <a:t>Seamlessly integrates procedural constructs with SQL</a:t>
          </a:r>
        </a:p>
      </dgm:t>
    </dgm:pt>
    <dgm:pt modelId="{E889E930-1167-4AAF-9249-EFBEB3BB75B0}" type="parTrans" cxnId="{083371B2-93DE-4D49-9D38-6E820755789B}">
      <dgm:prSet/>
      <dgm:spPr/>
      <dgm:t>
        <a:bodyPr/>
        <a:lstStyle/>
        <a:p>
          <a:endParaRPr lang="en-IN" sz="1400" b="0">
            <a:latin typeface="Raleway"/>
          </a:endParaRPr>
        </a:p>
      </dgm:t>
    </dgm:pt>
    <dgm:pt modelId="{F4BFAF4F-6504-4064-804C-57E99EF2BA62}" type="sibTrans" cxnId="{083371B2-93DE-4D49-9D38-6E820755789B}">
      <dgm:prSet/>
      <dgm:spPr/>
      <dgm:t>
        <a:bodyPr/>
        <a:lstStyle/>
        <a:p>
          <a:endParaRPr lang="en-IN" sz="1400" b="0">
            <a:latin typeface="Raleway"/>
          </a:endParaRPr>
        </a:p>
      </dgm:t>
    </dgm:pt>
    <dgm:pt modelId="{021035B1-4E98-450A-B597-52628621889B}" type="pres">
      <dgm:prSet presAssocID="{B569DF74-9A01-4100-A316-BFE9F9F23873}" presName="diagram" presStyleCnt="0">
        <dgm:presLayoutVars>
          <dgm:dir/>
          <dgm:resizeHandles val="exact"/>
        </dgm:presLayoutVars>
      </dgm:prSet>
      <dgm:spPr/>
    </dgm:pt>
    <dgm:pt modelId="{33D7D065-3CB8-4CC4-8695-42FB335B165A}" type="pres">
      <dgm:prSet presAssocID="{7160C0EB-B886-4050-99B3-B0B26F59CBBF}" presName="node" presStyleLbl="node1" presStyleIdx="0" presStyleCnt="3">
        <dgm:presLayoutVars>
          <dgm:bulletEnabled val="1"/>
        </dgm:presLayoutVars>
      </dgm:prSet>
      <dgm:spPr/>
    </dgm:pt>
    <dgm:pt modelId="{9090BB8F-A3BA-4E5F-8567-BE520B42578B}" type="pres">
      <dgm:prSet presAssocID="{3F9D9378-778D-4C8B-8953-13DEAD95147B}" presName="sibTrans" presStyleCnt="0"/>
      <dgm:spPr/>
    </dgm:pt>
    <dgm:pt modelId="{FFB80792-2F09-4C51-9304-43B248554D6D}" type="pres">
      <dgm:prSet presAssocID="{AD5F90CC-CA5A-46D1-8D8B-40E186823328}" presName="node" presStyleLbl="node1" presStyleIdx="1" presStyleCnt="3">
        <dgm:presLayoutVars>
          <dgm:bulletEnabled val="1"/>
        </dgm:presLayoutVars>
      </dgm:prSet>
      <dgm:spPr/>
    </dgm:pt>
    <dgm:pt modelId="{E71FA74F-A971-4A32-AD75-DE3C981C4E3D}" type="pres">
      <dgm:prSet presAssocID="{B505FFB1-17AE-4BDF-B553-8856E9498B8E}" presName="sibTrans" presStyleCnt="0"/>
      <dgm:spPr/>
    </dgm:pt>
    <dgm:pt modelId="{79CCD70C-EB56-422D-A6A0-08BCD6B47BAF}" type="pres">
      <dgm:prSet presAssocID="{613BDE3B-BC8D-4F5D-917E-6A6286A83455}" presName="node" presStyleLbl="node1" presStyleIdx="2" presStyleCnt="3">
        <dgm:presLayoutVars>
          <dgm:bulletEnabled val="1"/>
        </dgm:presLayoutVars>
      </dgm:prSet>
      <dgm:spPr/>
    </dgm:pt>
  </dgm:ptLst>
  <dgm:cxnLst>
    <dgm:cxn modelId="{7C50BF40-9057-4346-A856-42F583DD3620}" type="presOf" srcId="{B569DF74-9A01-4100-A316-BFE9F9F23873}" destId="{021035B1-4E98-450A-B597-52628621889B}" srcOrd="0" destOrd="0" presId="urn:microsoft.com/office/officeart/2005/8/layout/default"/>
    <dgm:cxn modelId="{D508B362-C5B0-4902-8C2C-9F9114456A19}" type="presOf" srcId="{7160C0EB-B886-4050-99B3-B0B26F59CBBF}" destId="{33D7D065-3CB8-4CC4-8695-42FB335B165A}" srcOrd="0" destOrd="0" presId="urn:microsoft.com/office/officeart/2005/8/layout/default"/>
    <dgm:cxn modelId="{DF6F1554-4C98-475B-AD2D-FB6FFE47C059}" type="presOf" srcId="{AD5F90CC-CA5A-46D1-8D8B-40E186823328}" destId="{FFB80792-2F09-4C51-9304-43B248554D6D}" srcOrd="0" destOrd="0" presId="urn:microsoft.com/office/officeart/2005/8/layout/default"/>
    <dgm:cxn modelId="{E56424A7-9089-4A48-8DE6-F9B33C24F27B}" srcId="{B569DF74-9A01-4100-A316-BFE9F9F23873}" destId="{7160C0EB-B886-4050-99B3-B0B26F59CBBF}" srcOrd="0" destOrd="0" parTransId="{4D1FBB44-A4D1-47E8-BA5E-0D9AC770DAB1}" sibTransId="{3F9D9378-778D-4C8B-8953-13DEAD95147B}"/>
    <dgm:cxn modelId="{0B32CDAA-C77B-46FB-8D13-44B74C97432D}" srcId="{B569DF74-9A01-4100-A316-BFE9F9F23873}" destId="{AD5F90CC-CA5A-46D1-8D8B-40E186823328}" srcOrd="1" destOrd="0" parTransId="{451B4BC0-A1F7-4F32-9AD5-F70C05E0AA91}" sibTransId="{B505FFB1-17AE-4BDF-B553-8856E9498B8E}"/>
    <dgm:cxn modelId="{083371B2-93DE-4D49-9D38-6E820755789B}" srcId="{B569DF74-9A01-4100-A316-BFE9F9F23873}" destId="{613BDE3B-BC8D-4F5D-917E-6A6286A83455}" srcOrd="2" destOrd="0" parTransId="{E889E930-1167-4AAF-9249-EFBEB3BB75B0}" sibTransId="{F4BFAF4F-6504-4064-804C-57E99EF2BA62}"/>
    <dgm:cxn modelId="{6E2EE1CC-7BD0-4B69-9118-1F994BE35175}" type="presOf" srcId="{613BDE3B-BC8D-4F5D-917E-6A6286A83455}" destId="{79CCD70C-EB56-422D-A6A0-08BCD6B47BAF}" srcOrd="0" destOrd="0" presId="urn:microsoft.com/office/officeart/2005/8/layout/default"/>
    <dgm:cxn modelId="{B48CA5F7-B463-4DB4-B630-C18127D67D85}" type="presParOf" srcId="{021035B1-4E98-450A-B597-52628621889B}" destId="{33D7D065-3CB8-4CC4-8695-42FB335B165A}" srcOrd="0" destOrd="0" presId="urn:microsoft.com/office/officeart/2005/8/layout/default"/>
    <dgm:cxn modelId="{A9EF820E-DDC9-4036-9B52-CCD7D8BD4AA0}" type="presParOf" srcId="{021035B1-4E98-450A-B597-52628621889B}" destId="{9090BB8F-A3BA-4E5F-8567-BE520B42578B}" srcOrd="1" destOrd="0" presId="urn:microsoft.com/office/officeart/2005/8/layout/default"/>
    <dgm:cxn modelId="{16B06F74-991C-41E9-9734-76426BAFB272}" type="presParOf" srcId="{021035B1-4E98-450A-B597-52628621889B}" destId="{FFB80792-2F09-4C51-9304-43B248554D6D}" srcOrd="2" destOrd="0" presId="urn:microsoft.com/office/officeart/2005/8/layout/default"/>
    <dgm:cxn modelId="{78D4658C-A6FC-4D95-9209-A7D309C21AE3}" type="presParOf" srcId="{021035B1-4E98-450A-B597-52628621889B}" destId="{E71FA74F-A971-4A32-AD75-DE3C981C4E3D}" srcOrd="3" destOrd="0" presId="urn:microsoft.com/office/officeart/2005/8/layout/default"/>
    <dgm:cxn modelId="{3A0E9F37-FD0D-4F9F-8162-BA764ADBA3EA}" type="presParOf" srcId="{021035B1-4E98-450A-B597-52628621889B}" destId="{79CCD70C-EB56-422D-A6A0-08BCD6B47BA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69DF74-9A01-4100-A316-BFE9F9F238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160C0EB-B886-4050-99B3-B0B26F59CB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altLang="en-US" sz="1400" dirty="0">
              <a:latin typeface="Raleway"/>
            </a:rPr>
            <a:t>A completely portable, high-performance transaction-processing language</a:t>
          </a:r>
          <a:endParaRPr lang="en-IN" sz="1400" dirty="0">
            <a:latin typeface="Raleway"/>
          </a:endParaRPr>
        </a:p>
      </dgm:t>
    </dgm:pt>
    <dgm:pt modelId="{4D1FBB44-A4D1-47E8-BA5E-0D9AC770DAB1}" type="parTrans" cxnId="{E56424A7-9089-4A48-8DE6-F9B33C24F27B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3F9D9378-778D-4C8B-8953-13DEAD95147B}" type="sibTrans" cxnId="{E56424A7-9089-4A48-8DE6-F9B33C24F27B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51A8D842-8DA0-4DA8-935C-9A352AE16CE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altLang="en-US" sz="1400" dirty="0">
              <a:latin typeface="Raleway"/>
            </a:rPr>
            <a:t>Provides a built-in, interpreted, and OS-independent programming environment</a:t>
          </a:r>
        </a:p>
      </dgm:t>
    </dgm:pt>
    <dgm:pt modelId="{4D3ED815-DC52-4E96-99A5-5689B85942EE}" type="parTrans" cxnId="{95B5ABA9-B66B-4F06-B97E-FF1C56B05535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2379EDCD-1F96-475A-9D3E-3CFB87F120B2}" type="sibTrans" cxnId="{95B5ABA9-B66B-4F06-B97E-FF1C56B05535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73EFB426-C8BA-4A01-8088-DA705A1F925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altLang="en-US" sz="1400" dirty="0">
              <a:latin typeface="Raleway"/>
            </a:rPr>
            <a:t>Can also directly be called from the command-line SQL*Plus interface</a:t>
          </a:r>
        </a:p>
      </dgm:t>
    </dgm:pt>
    <dgm:pt modelId="{714D9218-2921-4B25-A4BA-0A10F2B5A16F}" type="parTrans" cxnId="{A859F7D6-EED1-4619-85D8-57A79A676D5A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9263820D-A56A-4333-BA9C-943C1265F92B}" type="sibTrans" cxnId="{A859F7D6-EED1-4619-85D8-57A79A676D5A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229C202A-7204-4D62-A7AD-96329BEA22C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altLang="en-US" sz="1400" dirty="0">
              <a:highlight>
                <a:srgbClr val="000080"/>
              </a:highlight>
              <a:latin typeface="Raleway"/>
            </a:rPr>
            <a:t>A direct call can also be made from external programming language calls to database</a:t>
          </a:r>
        </a:p>
      </dgm:t>
    </dgm:pt>
    <dgm:pt modelId="{23FFB4AC-ED5E-4E1B-8D18-5233FCB9A0A8}" type="parTrans" cxnId="{08A53E32-1A1B-45E5-9A7E-CF88DACAF072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0D412894-CA20-4053-8D73-3764D6B0BECD}" type="sibTrans" cxnId="{08A53E32-1A1B-45E5-9A7E-CF88DACAF072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842D9256-8651-4063-9E84-6F5B063BEF9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altLang="en-US" sz="1400" dirty="0">
              <a:latin typeface="Raleway"/>
            </a:rPr>
            <a:t>Its general syntax is based on that of ADA and Pascal programming languages</a:t>
          </a:r>
        </a:p>
      </dgm:t>
    </dgm:pt>
    <dgm:pt modelId="{E65A3AD3-D996-42EF-9B18-81581C6C1DA0}" type="parTrans" cxnId="{B48811A4-FE39-4283-A9A3-BCB10B974198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422F0EDF-11D2-4CD6-B674-CBE4FC56C72A}" type="sibTrans" cxnId="{B48811A4-FE39-4283-A9A3-BCB10B974198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6D8CBE55-B996-4170-897E-D6D849308D2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altLang="en-US" sz="1400" dirty="0">
              <a:latin typeface="Raleway"/>
            </a:rPr>
            <a:t>Apart from Oracle, PL/SQL is available in TimesTen in-memory database and IBM DB2</a:t>
          </a:r>
          <a:endParaRPr lang="en-GB" altLang="en-US" sz="1400" dirty="0">
            <a:latin typeface="Raleway"/>
          </a:endParaRPr>
        </a:p>
      </dgm:t>
    </dgm:pt>
    <dgm:pt modelId="{B9A060AF-71C2-4379-B780-7D07EBC1B79B}" type="parTrans" cxnId="{53A0E8EE-6089-42B6-AE09-A27704157F83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E5A9AD3F-F8DF-440F-9367-B9B1F3742912}" type="sibTrans" cxnId="{53A0E8EE-6089-42B6-AE09-A27704157F83}">
      <dgm:prSet/>
      <dgm:spPr/>
      <dgm:t>
        <a:bodyPr/>
        <a:lstStyle/>
        <a:p>
          <a:pPr>
            <a:lnSpc>
              <a:spcPct val="150000"/>
            </a:lnSpc>
          </a:pPr>
          <a:endParaRPr lang="en-IN" sz="1400">
            <a:latin typeface="Raleway"/>
          </a:endParaRPr>
        </a:p>
      </dgm:t>
    </dgm:pt>
    <dgm:pt modelId="{021035B1-4E98-450A-B597-52628621889B}" type="pres">
      <dgm:prSet presAssocID="{B569DF74-9A01-4100-A316-BFE9F9F23873}" presName="diagram" presStyleCnt="0">
        <dgm:presLayoutVars>
          <dgm:dir/>
          <dgm:resizeHandles val="exact"/>
        </dgm:presLayoutVars>
      </dgm:prSet>
      <dgm:spPr/>
    </dgm:pt>
    <dgm:pt modelId="{33D7D065-3CB8-4CC4-8695-42FB335B165A}" type="pres">
      <dgm:prSet presAssocID="{7160C0EB-B886-4050-99B3-B0B26F59CBBF}" presName="node" presStyleLbl="node1" presStyleIdx="0" presStyleCnt="6">
        <dgm:presLayoutVars>
          <dgm:bulletEnabled val="1"/>
        </dgm:presLayoutVars>
      </dgm:prSet>
      <dgm:spPr/>
    </dgm:pt>
    <dgm:pt modelId="{78F063B0-E766-4B3E-BAAE-81A2B264D00E}" type="pres">
      <dgm:prSet presAssocID="{3F9D9378-778D-4C8B-8953-13DEAD95147B}" presName="sibTrans" presStyleCnt="0"/>
      <dgm:spPr/>
    </dgm:pt>
    <dgm:pt modelId="{2CEA2DAF-4187-4C2A-B4DF-05C17B257B38}" type="pres">
      <dgm:prSet presAssocID="{51A8D842-8DA0-4DA8-935C-9A352AE16CEE}" presName="node" presStyleLbl="node1" presStyleIdx="1" presStyleCnt="6">
        <dgm:presLayoutVars>
          <dgm:bulletEnabled val="1"/>
        </dgm:presLayoutVars>
      </dgm:prSet>
      <dgm:spPr/>
    </dgm:pt>
    <dgm:pt modelId="{9B488E9E-289D-40F6-BDC6-3F801130FD77}" type="pres">
      <dgm:prSet presAssocID="{2379EDCD-1F96-475A-9D3E-3CFB87F120B2}" presName="sibTrans" presStyleCnt="0"/>
      <dgm:spPr/>
    </dgm:pt>
    <dgm:pt modelId="{56804B4F-C625-446E-97E8-FAE250F3FF1E}" type="pres">
      <dgm:prSet presAssocID="{73EFB426-C8BA-4A01-8088-DA705A1F9251}" presName="node" presStyleLbl="node1" presStyleIdx="2" presStyleCnt="6">
        <dgm:presLayoutVars>
          <dgm:bulletEnabled val="1"/>
        </dgm:presLayoutVars>
      </dgm:prSet>
      <dgm:spPr/>
    </dgm:pt>
    <dgm:pt modelId="{B9E1DDB9-3271-4365-977A-2798777AC7B4}" type="pres">
      <dgm:prSet presAssocID="{9263820D-A56A-4333-BA9C-943C1265F92B}" presName="sibTrans" presStyleCnt="0"/>
      <dgm:spPr/>
    </dgm:pt>
    <dgm:pt modelId="{E5AED0B8-3D96-4DE2-B7CA-B10D4C837046}" type="pres">
      <dgm:prSet presAssocID="{229C202A-7204-4D62-A7AD-96329BEA22CA}" presName="node" presStyleLbl="node1" presStyleIdx="3" presStyleCnt="6">
        <dgm:presLayoutVars>
          <dgm:bulletEnabled val="1"/>
        </dgm:presLayoutVars>
      </dgm:prSet>
      <dgm:spPr/>
    </dgm:pt>
    <dgm:pt modelId="{E8F88C27-2F6B-428E-8491-AE5C09ACC3C8}" type="pres">
      <dgm:prSet presAssocID="{0D412894-CA20-4053-8D73-3764D6B0BECD}" presName="sibTrans" presStyleCnt="0"/>
      <dgm:spPr/>
    </dgm:pt>
    <dgm:pt modelId="{1E6FEE6D-9B3B-4FE2-BCBA-725099FF9762}" type="pres">
      <dgm:prSet presAssocID="{842D9256-8651-4063-9E84-6F5B063BEF91}" presName="node" presStyleLbl="node1" presStyleIdx="4" presStyleCnt="6">
        <dgm:presLayoutVars>
          <dgm:bulletEnabled val="1"/>
        </dgm:presLayoutVars>
      </dgm:prSet>
      <dgm:spPr/>
    </dgm:pt>
    <dgm:pt modelId="{7EF8C20F-86B2-461C-93ED-6A288559629F}" type="pres">
      <dgm:prSet presAssocID="{422F0EDF-11D2-4CD6-B674-CBE4FC56C72A}" presName="sibTrans" presStyleCnt="0"/>
      <dgm:spPr/>
    </dgm:pt>
    <dgm:pt modelId="{91AC66BA-7976-4206-86CF-419F959CD668}" type="pres">
      <dgm:prSet presAssocID="{6D8CBE55-B996-4170-897E-D6D849308D20}" presName="node" presStyleLbl="node1" presStyleIdx="5" presStyleCnt="6">
        <dgm:presLayoutVars>
          <dgm:bulletEnabled val="1"/>
        </dgm:presLayoutVars>
      </dgm:prSet>
      <dgm:spPr/>
    </dgm:pt>
  </dgm:ptLst>
  <dgm:cxnLst>
    <dgm:cxn modelId="{43794325-38A5-45E0-95A3-C38DDC2EDD18}" type="presOf" srcId="{73EFB426-C8BA-4A01-8088-DA705A1F9251}" destId="{56804B4F-C625-446E-97E8-FAE250F3FF1E}" srcOrd="0" destOrd="0" presId="urn:microsoft.com/office/officeart/2005/8/layout/default"/>
    <dgm:cxn modelId="{08A53E32-1A1B-45E5-9A7E-CF88DACAF072}" srcId="{B569DF74-9A01-4100-A316-BFE9F9F23873}" destId="{229C202A-7204-4D62-A7AD-96329BEA22CA}" srcOrd="3" destOrd="0" parTransId="{23FFB4AC-ED5E-4E1B-8D18-5233FCB9A0A8}" sibTransId="{0D412894-CA20-4053-8D73-3764D6B0BECD}"/>
    <dgm:cxn modelId="{7C50BF40-9057-4346-A856-42F583DD3620}" type="presOf" srcId="{B569DF74-9A01-4100-A316-BFE9F9F23873}" destId="{021035B1-4E98-450A-B597-52628621889B}" srcOrd="0" destOrd="0" presId="urn:microsoft.com/office/officeart/2005/8/layout/default"/>
    <dgm:cxn modelId="{36457141-A5CC-4411-87FC-3FF8E4A434E4}" type="presOf" srcId="{6D8CBE55-B996-4170-897E-D6D849308D20}" destId="{91AC66BA-7976-4206-86CF-419F959CD668}" srcOrd="0" destOrd="0" presId="urn:microsoft.com/office/officeart/2005/8/layout/default"/>
    <dgm:cxn modelId="{D508B362-C5B0-4902-8C2C-9F9114456A19}" type="presOf" srcId="{7160C0EB-B886-4050-99B3-B0B26F59CBBF}" destId="{33D7D065-3CB8-4CC4-8695-42FB335B165A}" srcOrd="0" destOrd="0" presId="urn:microsoft.com/office/officeart/2005/8/layout/default"/>
    <dgm:cxn modelId="{5B5CE7A1-31EB-435A-95E5-81FEA9025C5C}" type="presOf" srcId="{51A8D842-8DA0-4DA8-935C-9A352AE16CEE}" destId="{2CEA2DAF-4187-4C2A-B4DF-05C17B257B38}" srcOrd="0" destOrd="0" presId="urn:microsoft.com/office/officeart/2005/8/layout/default"/>
    <dgm:cxn modelId="{B48811A4-FE39-4283-A9A3-BCB10B974198}" srcId="{B569DF74-9A01-4100-A316-BFE9F9F23873}" destId="{842D9256-8651-4063-9E84-6F5B063BEF91}" srcOrd="4" destOrd="0" parTransId="{E65A3AD3-D996-42EF-9B18-81581C6C1DA0}" sibTransId="{422F0EDF-11D2-4CD6-B674-CBE4FC56C72A}"/>
    <dgm:cxn modelId="{E56424A7-9089-4A48-8DE6-F9B33C24F27B}" srcId="{B569DF74-9A01-4100-A316-BFE9F9F23873}" destId="{7160C0EB-B886-4050-99B3-B0B26F59CBBF}" srcOrd="0" destOrd="0" parTransId="{4D1FBB44-A4D1-47E8-BA5E-0D9AC770DAB1}" sibTransId="{3F9D9378-778D-4C8B-8953-13DEAD95147B}"/>
    <dgm:cxn modelId="{95B5ABA9-B66B-4F06-B97E-FF1C56B05535}" srcId="{B569DF74-9A01-4100-A316-BFE9F9F23873}" destId="{51A8D842-8DA0-4DA8-935C-9A352AE16CEE}" srcOrd="1" destOrd="0" parTransId="{4D3ED815-DC52-4E96-99A5-5689B85942EE}" sibTransId="{2379EDCD-1F96-475A-9D3E-3CFB87F120B2}"/>
    <dgm:cxn modelId="{48FDA2AC-EE0C-4274-ACFB-FC382D87AC5D}" type="presOf" srcId="{842D9256-8651-4063-9E84-6F5B063BEF91}" destId="{1E6FEE6D-9B3B-4FE2-BCBA-725099FF9762}" srcOrd="0" destOrd="0" presId="urn:microsoft.com/office/officeart/2005/8/layout/default"/>
    <dgm:cxn modelId="{778B0BB5-3B9A-433A-A7EE-690C291917DF}" type="presOf" srcId="{229C202A-7204-4D62-A7AD-96329BEA22CA}" destId="{E5AED0B8-3D96-4DE2-B7CA-B10D4C837046}" srcOrd="0" destOrd="0" presId="urn:microsoft.com/office/officeart/2005/8/layout/default"/>
    <dgm:cxn modelId="{A859F7D6-EED1-4619-85D8-57A79A676D5A}" srcId="{B569DF74-9A01-4100-A316-BFE9F9F23873}" destId="{73EFB426-C8BA-4A01-8088-DA705A1F9251}" srcOrd="2" destOrd="0" parTransId="{714D9218-2921-4B25-A4BA-0A10F2B5A16F}" sibTransId="{9263820D-A56A-4333-BA9C-943C1265F92B}"/>
    <dgm:cxn modelId="{53A0E8EE-6089-42B6-AE09-A27704157F83}" srcId="{B569DF74-9A01-4100-A316-BFE9F9F23873}" destId="{6D8CBE55-B996-4170-897E-D6D849308D20}" srcOrd="5" destOrd="0" parTransId="{B9A060AF-71C2-4379-B780-7D07EBC1B79B}" sibTransId="{E5A9AD3F-F8DF-440F-9367-B9B1F3742912}"/>
    <dgm:cxn modelId="{B48CA5F7-B463-4DB4-B630-C18127D67D85}" type="presParOf" srcId="{021035B1-4E98-450A-B597-52628621889B}" destId="{33D7D065-3CB8-4CC4-8695-42FB335B165A}" srcOrd="0" destOrd="0" presId="urn:microsoft.com/office/officeart/2005/8/layout/default"/>
    <dgm:cxn modelId="{AEE37F0D-609E-4738-AFA9-DEABD7851839}" type="presParOf" srcId="{021035B1-4E98-450A-B597-52628621889B}" destId="{78F063B0-E766-4B3E-BAAE-81A2B264D00E}" srcOrd="1" destOrd="0" presId="urn:microsoft.com/office/officeart/2005/8/layout/default"/>
    <dgm:cxn modelId="{5B2B2FF7-61D7-4A55-AFC8-ED180B25CF08}" type="presParOf" srcId="{021035B1-4E98-450A-B597-52628621889B}" destId="{2CEA2DAF-4187-4C2A-B4DF-05C17B257B38}" srcOrd="2" destOrd="0" presId="urn:microsoft.com/office/officeart/2005/8/layout/default"/>
    <dgm:cxn modelId="{6A9E43EE-02DF-428F-8BA6-5C4FA4C4613B}" type="presParOf" srcId="{021035B1-4E98-450A-B597-52628621889B}" destId="{9B488E9E-289D-40F6-BDC6-3F801130FD77}" srcOrd="3" destOrd="0" presId="urn:microsoft.com/office/officeart/2005/8/layout/default"/>
    <dgm:cxn modelId="{4AF26AB8-2644-408E-8A8F-5B2CF361FC5D}" type="presParOf" srcId="{021035B1-4E98-450A-B597-52628621889B}" destId="{56804B4F-C625-446E-97E8-FAE250F3FF1E}" srcOrd="4" destOrd="0" presId="urn:microsoft.com/office/officeart/2005/8/layout/default"/>
    <dgm:cxn modelId="{3DE8BB9E-36C1-4C5F-9A4D-0859F2A50622}" type="presParOf" srcId="{021035B1-4E98-450A-B597-52628621889B}" destId="{B9E1DDB9-3271-4365-977A-2798777AC7B4}" srcOrd="5" destOrd="0" presId="urn:microsoft.com/office/officeart/2005/8/layout/default"/>
    <dgm:cxn modelId="{32728081-56A0-428D-93D2-A7C74B477DB7}" type="presParOf" srcId="{021035B1-4E98-450A-B597-52628621889B}" destId="{E5AED0B8-3D96-4DE2-B7CA-B10D4C837046}" srcOrd="6" destOrd="0" presId="urn:microsoft.com/office/officeart/2005/8/layout/default"/>
    <dgm:cxn modelId="{461E3135-A195-477B-8933-66A383B59F6D}" type="presParOf" srcId="{021035B1-4E98-450A-B597-52628621889B}" destId="{E8F88C27-2F6B-428E-8491-AE5C09ACC3C8}" srcOrd="7" destOrd="0" presId="urn:microsoft.com/office/officeart/2005/8/layout/default"/>
    <dgm:cxn modelId="{E28EAF24-A873-4D7C-ACA4-A06109D03C14}" type="presParOf" srcId="{021035B1-4E98-450A-B597-52628621889B}" destId="{1E6FEE6D-9B3B-4FE2-BCBA-725099FF9762}" srcOrd="8" destOrd="0" presId="urn:microsoft.com/office/officeart/2005/8/layout/default"/>
    <dgm:cxn modelId="{C6BEBA16-7E30-46A9-AE30-63B336436303}" type="presParOf" srcId="{021035B1-4E98-450A-B597-52628621889B}" destId="{7EF8C20F-86B2-461C-93ED-6A288559629F}" srcOrd="9" destOrd="0" presId="urn:microsoft.com/office/officeart/2005/8/layout/default"/>
    <dgm:cxn modelId="{0A55C950-ABA7-482A-A578-8F9D2F3D2470}" type="presParOf" srcId="{021035B1-4E98-450A-B597-52628621889B}" destId="{91AC66BA-7976-4206-86CF-419F959CD66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334ACF-53CB-4703-B944-4243D4FEC2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12FE34C-1E3E-42D5-8A97-529E94C316F4}">
      <dgm:prSet phldrT="[Text]"/>
      <dgm:spPr/>
      <dgm:t>
        <a:bodyPr/>
        <a:lstStyle/>
        <a:p>
          <a:r>
            <a:rPr lang="en-IN" altLang="en-US" dirty="0"/>
            <a:t>Tightly integrated with SQL</a:t>
          </a:r>
          <a:endParaRPr lang="en-IN" dirty="0"/>
        </a:p>
      </dgm:t>
    </dgm:pt>
    <dgm:pt modelId="{7BCFF8AD-759D-46F0-AB42-97151A0A8D36}" type="parTrans" cxnId="{EEA499A9-52AE-40C7-9B0D-DCA076F75942}">
      <dgm:prSet/>
      <dgm:spPr/>
      <dgm:t>
        <a:bodyPr/>
        <a:lstStyle/>
        <a:p>
          <a:endParaRPr lang="en-IN"/>
        </a:p>
      </dgm:t>
    </dgm:pt>
    <dgm:pt modelId="{3682FFC6-BEC9-4311-A1D7-10F89DD669E8}" type="sibTrans" cxnId="{EEA499A9-52AE-40C7-9B0D-DCA076F75942}">
      <dgm:prSet/>
      <dgm:spPr/>
      <dgm:t>
        <a:bodyPr/>
        <a:lstStyle/>
        <a:p>
          <a:endParaRPr lang="en-IN"/>
        </a:p>
      </dgm:t>
    </dgm:pt>
    <dgm:pt modelId="{5BAF4DA1-8330-483E-9B2C-3AF2E6A19C41}">
      <dgm:prSet/>
      <dgm:spPr/>
      <dgm:t>
        <a:bodyPr/>
        <a:lstStyle/>
        <a:p>
          <a:r>
            <a:rPr lang="en-IN" altLang="en-US" dirty="0"/>
            <a:t>Offers extensive error checking</a:t>
          </a:r>
        </a:p>
      </dgm:t>
    </dgm:pt>
    <dgm:pt modelId="{5B5078A8-D1F6-4749-B9FF-3C40320C6928}" type="parTrans" cxnId="{FF225BED-305C-483B-B40F-2B319F993202}">
      <dgm:prSet/>
      <dgm:spPr/>
      <dgm:t>
        <a:bodyPr/>
        <a:lstStyle/>
        <a:p>
          <a:endParaRPr lang="en-IN"/>
        </a:p>
      </dgm:t>
    </dgm:pt>
    <dgm:pt modelId="{BA1AA3B3-B880-4664-B451-73D6FF68CD98}" type="sibTrans" cxnId="{FF225BED-305C-483B-B40F-2B319F993202}">
      <dgm:prSet/>
      <dgm:spPr/>
      <dgm:t>
        <a:bodyPr/>
        <a:lstStyle/>
        <a:p>
          <a:endParaRPr lang="en-IN"/>
        </a:p>
      </dgm:t>
    </dgm:pt>
    <dgm:pt modelId="{43AFCF9C-ADCB-4F79-96DB-26BBDF7DB0AD}">
      <dgm:prSet/>
      <dgm:spPr/>
      <dgm:t>
        <a:bodyPr/>
        <a:lstStyle/>
        <a:p>
          <a:r>
            <a:rPr lang="en-IN" altLang="en-US" dirty="0"/>
            <a:t>Offers numerous data types</a:t>
          </a:r>
        </a:p>
      </dgm:t>
    </dgm:pt>
    <dgm:pt modelId="{71843235-A49D-4265-B56B-51ACF7BA144E}" type="parTrans" cxnId="{9B2BE2E2-E51C-4B23-AA54-D6DA5847675C}">
      <dgm:prSet/>
      <dgm:spPr/>
      <dgm:t>
        <a:bodyPr/>
        <a:lstStyle/>
        <a:p>
          <a:endParaRPr lang="en-IN"/>
        </a:p>
      </dgm:t>
    </dgm:pt>
    <dgm:pt modelId="{4238FEC7-181F-4116-9A53-8BBE4D85B5FC}" type="sibTrans" cxnId="{9B2BE2E2-E51C-4B23-AA54-D6DA5847675C}">
      <dgm:prSet/>
      <dgm:spPr/>
      <dgm:t>
        <a:bodyPr/>
        <a:lstStyle/>
        <a:p>
          <a:endParaRPr lang="en-IN"/>
        </a:p>
      </dgm:t>
    </dgm:pt>
    <dgm:pt modelId="{02670316-F95D-4B84-A44E-B92CED723D2C}">
      <dgm:prSet/>
      <dgm:spPr/>
      <dgm:t>
        <a:bodyPr/>
        <a:lstStyle/>
        <a:p>
          <a:r>
            <a:rPr lang="en-IN" altLang="en-US" dirty="0"/>
            <a:t>Offers a variety of programming structures</a:t>
          </a:r>
        </a:p>
      </dgm:t>
    </dgm:pt>
    <dgm:pt modelId="{581314DB-8EF3-42AF-9F59-B7901C7BF796}" type="parTrans" cxnId="{5D7E7BC3-B019-4B79-A57F-54DB89955E68}">
      <dgm:prSet/>
      <dgm:spPr/>
      <dgm:t>
        <a:bodyPr/>
        <a:lstStyle/>
        <a:p>
          <a:endParaRPr lang="en-IN"/>
        </a:p>
      </dgm:t>
    </dgm:pt>
    <dgm:pt modelId="{F4E0B2CE-5C11-4767-ADCE-7838D7073471}" type="sibTrans" cxnId="{5D7E7BC3-B019-4B79-A57F-54DB89955E68}">
      <dgm:prSet/>
      <dgm:spPr/>
      <dgm:t>
        <a:bodyPr/>
        <a:lstStyle/>
        <a:p>
          <a:endParaRPr lang="en-IN"/>
        </a:p>
      </dgm:t>
    </dgm:pt>
    <dgm:pt modelId="{1DDADF1D-7556-4B0A-9C51-01077EEAF9CE}">
      <dgm:prSet/>
      <dgm:spPr/>
      <dgm:t>
        <a:bodyPr/>
        <a:lstStyle/>
        <a:p>
          <a:r>
            <a:rPr lang="en-IN" altLang="en-US" dirty="0"/>
            <a:t>Supports structured programming through functions and procedures</a:t>
          </a:r>
        </a:p>
      </dgm:t>
    </dgm:pt>
    <dgm:pt modelId="{83060034-5A90-4B84-8CA1-A644DE7A4511}" type="parTrans" cxnId="{369FEEA6-AF5A-4D9B-ACF3-258AA9C2EFAA}">
      <dgm:prSet/>
      <dgm:spPr/>
      <dgm:t>
        <a:bodyPr/>
        <a:lstStyle/>
        <a:p>
          <a:endParaRPr lang="en-IN"/>
        </a:p>
      </dgm:t>
    </dgm:pt>
    <dgm:pt modelId="{8357666E-C9C3-4EB1-AD41-50A47D88B9E9}" type="sibTrans" cxnId="{369FEEA6-AF5A-4D9B-ACF3-258AA9C2EFAA}">
      <dgm:prSet/>
      <dgm:spPr/>
      <dgm:t>
        <a:bodyPr/>
        <a:lstStyle/>
        <a:p>
          <a:endParaRPr lang="en-IN"/>
        </a:p>
      </dgm:t>
    </dgm:pt>
    <dgm:pt modelId="{6847AE97-3D1A-4D1C-90C5-B285C5C5B1A6}">
      <dgm:prSet/>
      <dgm:spPr/>
      <dgm:t>
        <a:bodyPr/>
        <a:lstStyle/>
        <a:p>
          <a:r>
            <a:rPr lang="en-IN" altLang="en-US" dirty="0"/>
            <a:t>Supports object-oriented programming</a:t>
          </a:r>
        </a:p>
      </dgm:t>
    </dgm:pt>
    <dgm:pt modelId="{06F526B9-5B97-41BD-A891-959D8A5D1D8D}" type="parTrans" cxnId="{9B03E53A-5106-4DF1-9DA0-72E24D798C25}">
      <dgm:prSet/>
      <dgm:spPr/>
      <dgm:t>
        <a:bodyPr/>
        <a:lstStyle/>
        <a:p>
          <a:endParaRPr lang="en-IN"/>
        </a:p>
      </dgm:t>
    </dgm:pt>
    <dgm:pt modelId="{B9AB3046-01C8-4780-9517-A527449357EF}" type="sibTrans" cxnId="{9B03E53A-5106-4DF1-9DA0-72E24D798C25}">
      <dgm:prSet/>
      <dgm:spPr/>
      <dgm:t>
        <a:bodyPr/>
        <a:lstStyle/>
        <a:p>
          <a:endParaRPr lang="en-IN"/>
        </a:p>
      </dgm:t>
    </dgm:pt>
    <dgm:pt modelId="{0AA0FC9D-2E28-44EB-ADC5-172BB415B262}">
      <dgm:prSet/>
      <dgm:spPr/>
      <dgm:t>
        <a:bodyPr/>
        <a:lstStyle/>
        <a:p>
          <a:r>
            <a:rPr lang="en-IN" altLang="en-US" dirty="0"/>
            <a:t>Supports the development of web applications and server pages</a:t>
          </a:r>
          <a:endParaRPr lang="en-GB" altLang="en-US" dirty="0"/>
        </a:p>
      </dgm:t>
    </dgm:pt>
    <dgm:pt modelId="{965261D4-63F7-484B-8276-E42C851AFA80}" type="parTrans" cxnId="{B3DADB03-AC23-4B26-8291-EA80CD943706}">
      <dgm:prSet/>
      <dgm:spPr/>
      <dgm:t>
        <a:bodyPr/>
        <a:lstStyle/>
        <a:p>
          <a:endParaRPr lang="en-IN"/>
        </a:p>
      </dgm:t>
    </dgm:pt>
    <dgm:pt modelId="{62945714-546D-4F2D-B37C-865E0EE6BEE8}" type="sibTrans" cxnId="{B3DADB03-AC23-4B26-8291-EA80CD943706}">
      <dgm:prSet/>
      <dgm:spPr/>
      <dgm:t>
        <a:bodyPr/>
        <a:lstStyle/>
        <a:p>
          <a:endParaRPr lang="en-IN"/>
        </a:p>
      </dgm:t>
    </dgm:pt>
    <dgm:pt modelId="{14BD3F00-C75C-4D08-A0A4-8C2B4833CC3A}" type="pres">
      <dgm:prSet presAssocID="{4E334ACF-53CB-4703-B944-4243D4FEC2A7}" presName="Name0" presStyleCnt="0">
        <dgm:presLayoutVars>
          <dgm:chMax val="7"/>
          <dgm:chPref val="7"/>
          <dgm:dir/>
        </dgm:presLayoutVars>
      </dgm:prSet>
      <dgm:spPr/>
    </dgm:pt>
    <dgm:pt modelId="{AD1D2D76-DC6B-4369-86C0-6C2E63C0457C}" type="pres">
      <dgm:prSet presAssocID="{4E334ACF-53CB-4703-B944-4243D4FEC2A7}" presName="Name1" presStyleCnt="0"/>
      <dgm:spPr/>
    </dgm:pt>
    <dgm:pt modelId="{3A4630FE-14BB-41F0-9631-F8F424C8EB0D}" type="pres">
      <dgm:prSet presAssocID="{4E334ACF-53CB-4703-B944-4243D4FEC2A7}" presName="cycle" presStyleCnt="0"/>
      <dgm:spPr/>
    </dgm:pt>
    <dgm:pt modelId="{D9E8940B-9C72-499B-8B39-2FE4C4B9364A}" type="pres">
      <dgm:prSet presAssocID="{4E334ACF-53CB-4703-B944-4243D4FEC2A7}" presName="srcNode" presStyleLbl="node1" presStyleIdx="0" presStyleCnt="7"/>
      <dgm:spPr/>
    </dgm:pt>
    <dgm:pt modelId="{8107E046-C526-4933-95D5-E021EEED119A}" type="pres">
      <dgm:prSet presAssocID="{4E334ACF-53CB-4703-B944-4243D4FEC2A7}" presName="conn" presStyleLbl="parChTrans1D2" presStyleIdx="0" presStyleCnt="1"/>
      <dgm:spPr/>
    </dgm:pt>
    <dgm:pt modelId="{A96CBF5E-30FC-41D6-8BF7-2B68A501FED3}" type="pres">
      <dgm:prSet presAssocID="{4E334ACF-53CB-4703-B944-4243D4FEC2A7}" presName="extraNode" presStyleLbl="node1" presStyleIdx="0" presStyleCnt="7"/>
      <dgm:spPr/>
    </dgm:pt>
    <dgm:pt modelId="{FA907BC4-C89D-4F2C-83CB-1DAC28870F4F}" type="pres">
      <dgm:prSet presAssocID="{4E334ACF-53CB-4703-B944-4243D4FEC2A7}" presName="dstNode" presStyleLbl="node1" presStyleIdx="0" presStyleCnt="7"/>
      <dgm:spPr/>
    </dgm:pt>
    <dgm:pt modelId="{5B3EA0D5-7292-439D-8ED7-653AF567358A}" type="pres">
      <dgm:prSet presAssocID="{612FE34C-1E3E-42D5-8A97-529E94C316F4}" presName="text_1" presStyleLbl="node1" presStyleIdx="0" presStyleCnt="7">
        <dgm:presLayoutVars>
          <dgm:bulletEnabled val="1"/>
        </dgm:presLayoutVars>
      </dgm:prSet>
      <dgm:spPr/>
    </dgm:pt>
    <dgm:pt modelId="{876B5555-8890-42FC-BA38-0B3A5D0D0BF0}" type="pres">
      <dgm:prSet presAssocID="{612FE34C-1E3E-42D5-8A97-529E94C316F4}" presName="accent_1" presStyleCnt="0"/>
      <dgm:spPr/>
    </dgm:pt>
    <dgm:pt modelId="{F75D59C8-1D52-4D32-B396-BE1FE52351CE}" type="pres">
      <dgm:prSet presAssocID="{612FE34C-1E3E-42D5-8A97-529E94C316F4}" presName="accentRepeatNode" presStyleLbl="solidFgAcc1" presStyleIdx="0" presStyleCnt="7"/>
      <dgm:spPr/>
    </dgm:pt>
    <dgm:pt modelId="{97961208-B609-4E61-84B0-C9CA110BE303}" type="pres">
      <dgm:prSet presAssocID="{5BAF4DA1-8330-483E-9B2C-3AF2E6A19C41}" presName="text_2" presStyleLbl="node1" presStyleIdx="1" presStyleCnt="7">
        <dgm:presLayoutVars>
          <dgm:bulletEnabled val="1"/>
        </dgm:presLayoutVars>
      </dgm:prSet>
      <dgm:spPr/>
    </dgm:pt>
    <dgm:pt modelId="{01152599-E990-4C19-B4EC-54CE6CF160DB}" type="pres">
      <dgm:prSet presAssocID="{5BAF4DA1-8330-483E-9B2C-3AF2E6A19C41}" presName="accent_2" presStyleCnt="0"/>
      <dgm:spPr/>
    </dgm:pt>
    <dgm:pt modelId="{3824F73F-1A73-4370-94F4-BBC87EEA9922}" type="pres">
      <dgm:prSet presAssocID="{5BAF4DA1-8330-483E-9B2C-3AF2E6A19C41}" presName="accentRepeatNode" presStyleLbl="solidFgAcc1" presStyleIdx="1" presStyleCnt="7"/>
      <dgm:spPr/>
    </dgm:pt>
    <dgm:pt modelId="{FABD6DE7-B7A0-4D4D-A66D-FA84E183439E}" type="pres">
      <dgm:prSet presAssocID="{43AFCF9C-ADCB-4F79-96DB-26BBDF7DB0AD}" presName="text_3" presStyleLbl="node1" presStyleIdx="2" presStyleCnt="7">
        <dgm:presLayoutVars>
          <dgm:bulletEnabled val="1"/>
        </dgm:presLayoutVars>
      </dgm:prSet>
      <dgm:spPr/>
    </dgm:pt>
    <dgm:pt modelId="{242BFE42-6C68-4306-8728-29687B603304}" type="pres">
      <dgm:prSet presAssocID="{43AFCF9C-ADCB-4F79-96DB-26BBDF7DB0AD}" presName="accent_3" presStyleCnt="0"/>
      <dgm:spPr/>
    </dgm:pt>
    <dgm:pt modelId="{C79890C3-3418-42BB-A0A3-19C17E70FA27}" type="pres">
      <dgm:prSet presAssocID="{43AFCF9C-ADCB-4F79-96DB-26BBDF7DB0AD}" presName="accentRepeatNode" presStyleLbl="solidFgAcc1" presStyleIdx="2" presStyleCnt="7"/>
      <dgm:spPr/>
    </dgm:pt>
    <dgm:pt modelId="{ABE2E8B8-0971-4DAE-B3DA-D6216CD73848}" type="pres">
      <dgm:prSet presAssocID="{02670316-F95D-4B84-A44E-B92CED723D2C}" presName="text_4" presStyleLbl="node1" presStyleIdx="3" presStyleCnt="7">
        <dgm:presLayoutVars>
          <dgm:bulletEnabled val="1"/>
        </dgm:presLayoutVars>
      </dgm:prSet>
      <dgm:spPr/>
    </dgm:pt>
    <dgm:pt modelId="{C3EE1BE9-E960-4053-B27E-2A0C33CE5E31}" type="pres">
      <dgm:prSet presAssocID="{02670316-F95D-4B84-A44E-B92CED723D2C}" presName="accent_4" presStyleCnt="0"/>
      <dgm:spPr/>
    </dgm:pt>
    <dgm:pt modelId="{94E06C9F-1A9F-4548-A9CB-844BC770CA7A}" type="pres">
      <dgm:prSet presAssocID="{02670316-F95D-4B84-A44E-B92CED723D2C}" presName="accentRepeatNode" presStyleLbl="solidFgAcc1" presStyleIdx="3" presStyleCnt="7"/>
      <dgm:spPr/>
    </dgm:pt>
    <dgm:pt modelId="{C7D9C132-EB81-44D7-8DC4-38794E4B757D}" type="pres">
      <dgm:prSet presAssocID="{1DDADF1D-7556-4B0A-9C51-01077EEAF9CE}" presName="text_5" presStyleLbl="node1" presStyleIdx="4" presStyleCnt="7">
        <dgm:presLayoutVars>
          <dgm:bulletEnabled val="1"/>
        </dgm:presLayoutVars>
      </dgm:prSet>
      <dgm:spPr/>
    </dgm:pt>
    <dgm:pt modelId="{389CBF76-8A5E-4F1D-B145-6D46D858C918}" type="pres">
      <dgm:prSet presAssocID="{1DDADF1D-7556-4B0A-9C51-01077EEAF9CE}" presName="accent_5" presStyleCnt="0"/>
      <dgm:spPr/>
    </dgm:pt>
    <dgm:pt modelId="{81936632-8B99-4140-A745-9A2249B82041}" type="pres">
      <dgm:prSet presAssocID="{1DDADF1D-7556-4B0A-9C51-01077EEAF9CE}" presName="accentRepeatNode" presStyleLbl="solidFgAcc1" presStyleIdx="4" presStyleCnt="7"/>
      <dgm:spPr/>
    </dgm:pt>
    <dgm:pt modelId="{BD09B527-5FA7-4AC2-856E-E5BB0F5E2FE5}" type="pres">
      <dgm:prSet presAssocID="{6847AE97-3D1A-4D1C-90C5-B285C5C5B1A6}" presName="text_6" presStyleLbl="node1" presStyleIdx="5" presStyleCnt="7">
        <dgm:presLayoutVars>
          <dgm:bulletEnabled val="1"/>
        </dgm:presLayoutVars>
      </dgm:prSet>
      <dgm:spPr/>
    </dgm:pt>
    <dgm:pt modelId="{F825F683-0066-4BC2-B60C-FA851CD0609E}" type="pres">
      <dgm:prSet presAssocID="{6847AE97-3D1A-4D1C-90C5-B285C5C5B1A6}" presName="accent_6" presStyleCnt="0"/>
      <dgm:spPr/>
    </dgm:pt>
    <dgm:pt modelId="{51C50FC7-493B-4B8E-B57C-5F784B0D1BE3}" type="pres">
      <dgm:prSet presAssocID="{6847AE97-3D1A-4D1C-90C5-B285C5C5B1A6}" presName="accentRepeatNode" presStyleLbl="solidFgAcc1" presStyleIdx="5" presStyleCnt="7"/>
      <dgm:spPr/>
    </dgm:pt>
    <dgm:pt modelId="{0A477C61-0AF9-42FF-9954-BA31F259AE85}" type="pres">
      <dgm:prSet presAssocID="{0AA0FC9D-2E28-44EB-ADC5-172BB415B262}" presName="text_7" presStyleLbl="node1" presStyleIdx="6" presStyleCnt="7">
        <dgm:presLayoutVars>
          <dgm:bulletEnabled val="1"/>
        </dgm:presLayoutVars>
      </dgm:prSet>
      <dgm:spPr/>
    </dgm:pt>
    <dgm:pt modelId="{C13A3966-49DB-42FB-ACF3-BFDDFC8E4AC7}" type="pres">
      <dgm:prSet presAssocID="{0AA0FC9D-2E28-44EB-ADC5-172BB415B262}" presName="accent_7" presStyleCnt="0"/>
      <dgm:spPr/>
    </dgm:pt>
    <dgm:pt modelId="{AF07E741-AFF1-4F71-8B4A-0D81416FCAC6}" type="pres">
      <dgm:prSet presAssocID="{0AA0FC9D-2E28-44EB-ADC5-172BB415B262}" presName="accentRepeatNode" presStyleLbl="solidFgAcc1" presStyleIdx="6" presStyleCnt="7"/>
      <dgm:spPr/>
    </dgm:pt>
  </dgm:ptLst>
  <dgm:cxnLst>
    <dgm:cxn modelId="{B3DADB03-AC23-4B26-8291-EA80CD943706}" srcId="{4E334ACF-53CB-4703-B944-4243D4FEC2A7}" destId="{0AA0FC9D-2E28-44EB-ADC5-172BB415B262}" srcOrd="6" destOrd="0" parTransId="{965261D4-63F7-484B-8276-E42C851AFA80}" sibTransId="{62945714-546D-4F2D-B37C-865E0EE6BEE8}"/>
    <dgm:cxn modelId="{9B03E53A-5106-4DF1-9DA0-72E24D798C25}" srcId="{4E334ACF-53CB-4703-B944-4243D4FEC2A7}" destId="{6847AE97-3D1A-4D1C-90C5-B285C5C5B1A6}" srcOrd="5" destOrd="0" parTransId="{06F526B9-5B97-41BD-A891-959D8A5D1D8D}" sibTransId="{B9AB3046-01C8-4780-9517-A527449357EF}"/>
    <dgm:cxn modelId="{1FAF713D-DB33-4532-BCC0-64B7BBEC1E8F}" type="presOf" srcId="{612FE34C-1E3E-42D5-8A97-529E94C316F4}" destId="{5B3EA0D5-7292-439D-8ED7-653AF567358A}" srcOrd="0" destOrd="0" presId="urn:microsoft.com/office/officeart/2008/layout/VerticalCurvedList"/>
    <dgm:cxn modelId="{4EF27A3F-8287-4D60-AEE0-650CCF7584D6}" type="presOf" srcId="{1DDADF1D-7556-4B0A-9C51-01077EEAF9CE}" destId="{C7D9C132-EB81-44D7-8DC4-38794E4B757D}" srcOrd="0" destOrd="0" presId="urn:microsoft.com/office/officeart/2008/layout/VerticalCurvedList"/>
    <dgm:cxn modelId="{CA84BF69-63F7-4331-BB39-96CE629FC975}" type="presOf" srcId="{3682FFC6-BEC9-4311-A1D7-10F89DD669E8}" destId="{8107E046-C526-4933-95D5-E021EEED119A}" srcOrd="0" destOrd="0" presId="urn:microsoft.com/office/officeart/2008/layout/VerticalCurvedList"/>
    <dgm:cxn modelId="{61DAFF90-235E-414B-A9D9-A2FCF4A3FB46}" type="presOf" srcId="{0AA0FC9D-2E28-44EB-ADC5-172BB415B262}" destId="{0A477C61-0AF9-42FF-9954-BA31F259AE85}" srcOrd="0" destOrd="0" presId="urn:microsoft.com/office/officeart/2008/layout/VerticalCurvedList"/>
    <dgm:cxn modelId="{1A707596-43FF-4F09-A886-2E06A0511CA5}" type="presOf" srcId="{02670316-F95D-4B84-A44E-B92CED723D2C}" destId="{ABE2E8B8-0971-4DAE-B3DA-D6216CD73848}" srcOrd="0" destOrd="0" presId="urn:microsoft.com/office/officeart/2008/layout/VerticalCurvedList"/>
    <dgm:cxn modelId="{083EE79C-57DB-4B11-961A-E12768BF26E9}" type="presOf" srcId="{43AFCF9C-ADCB-4F79-96DB-26BBDF7DB0AD}" destId="{FABD6DE7-B7A0-4D4D-A66D-FA84E183439E}" srcOrd="0" destOrd="0" presId="urn:microsoft.com/office/officeart/2008/layout/VerticalCurvedList"/>
    <dgm:cxn modelId="{369FEEA6-AF5A-4D9B-ACF3-258AA9C2EFAA}" srcId="{4E334ACF-53CB-4703-B944-4243D4FEC2A7}" destId="{1DDADF1D-7556-4B0A-9C51-01077EEAF9CE}" srcOrd="4" destOrd="0" parTransId="{83060034-5A90-4B84-8CA1-A644DE7A4511}" sibTransId="{8357666E-C9C3-4EB1-AD41-50A47D88B9E9}"/>
    <dgm:cxn modelId="{EEA499A9-52AE-40C7-9B0D-DCA076F75942}" srcId="{4E334ACF-53CB-4703-B944-4243D4FEC2A7}" destId="{612FE34C-1E3E-42D5-8A97-529E94C316F4}" srcOrd="0" destOrd="0" parTransId="{7BCFF8AD-759D-46F0-AB42-97151A0A8D36}" sibTransId="{3682FFC6-BEC9-4311-A1D7-10F89DD669E8}"/>
    <dgm:cxn modelId="{2A54B0B6-77D9-4072-BEAE-9276E9364D83}" type="presOf" srcId="{4E334ACF-53CB-4703-B944-4243D4FEC2A7}" destId="{14BD3F00-C75C-4D08-A0A4-8C2B4833CC3A}" srcOrd="0" destOrd="0" presId="urn:microsoft.com/office/officeart/2008/layout/VerticalCurvedList"/>
    <dgm:cxn modelId="{5D7E7BC3-B019-4B79-A57F-54DB89955E68}" srcId="{4E334ACF-53CB-4703-B944-4243D4FEC2A7}" destId="{02670316-F95D-4B84-A44E-B92CED723D2C}" srcOrd="3" destOrd="0" parTransId="{581314DB-8EF3-42AF-9F59-B7901C7BF796}" sibTransId="{F4E0B2CE-5C11-4767-ADCE-7838D7073471}"/>
    <dgm:cxn modelId="{9B2BE2E2-E51C-4B23-AA54-D6DA5847675C}" srcId="{4E334ACF-53CB-4703-B944-4243D4FEC2A7}" destId="{43AFCF9C-ADCB-4F79-96DB-26BBDF7DB0AD}" srcOrd="2" destOrd="0" parTransId="{71843235-A49D-4265-B56B-51ACF7BA144E}" sibTransId="{4238FEC7-181F-4116-9A53-8BBE4D85B5FC}"/>
    <dgm:cxn modelId="{3B6266EA-9E6A-4AEE-BEF9-EE58D3059A46}" type="presOf" srcId="{6847AE97-3D1A-4D1C-90C5-B285C5C5B1A6}" destId="{BD09B527-5FA7-4AC2-856E-E5BB0F5E2FE5}" srcOrd="0" destOrd="0" presId="urn:microsoft.com/office/officeart/2008/layout/VerticalCurvedList"/>
    <dgm:cxn modelId="{04AF40EC-BFDA-414C-81FF-A3989EC45725}" type="presOf" srcId="{5BAF4DA1-8330-483E-9B2C-3AF2E6A19C41}" destId="{97961208-B609-4E61-84B0-C9CA110BE303}" srcOrd="0" destOrd="0" presId="urn:microsoft.com/office/officeart/2008/layout/VerticalCurvedList"/>
    <dgm:cxn modelId="{FF225BED-305C-483B-B40F-2B319F993202}" srcId="{4E334ACF-53CB-4703-B944-4243D4FEC2A7}" destId="{5BAF4DA1-8330-483E-9B2C-3AF2E6A19C41}" srcOrd="1" destOrd="0" parTransId="{5B5078A8-D1F6-4749-B9FF-3C40320C6928}" sibTransId="{BA1AA3B3-B880-4664-B451-73D6FF68CD98}"/>
    <dgm:cxn modelId="{E7D76685-6401-41CC-AC41-E68E9D1B155E}" type="presParOf" srcId="{14BD3F00-C75C-4D08-A0A4-8C2B4833CC3A}" destId="{AD1D2D76-DC6B-4369-86C0-6C2E63C0457C}" srcOrd="0" destOrd="0" presId="urn:microsoft.com/office/officeart/2008/layout/VerticalCurvedList"/>
    <dgm:cxn modelId="{0A4B0DFA-D1C5-4FAD-BCDB-F56301747419}" type="presParOf" srcId="{AD1D2D76-DC6B-4369-86C0-6C2E63C0457C}" destId="{3A4630FE-14BB-41F0-9631-F8F424C8EB0D}" srcOrd="0" destOrd="0" presId="urn:microsoft.com/office/officeart/2008/layout/VerticalCurvedList"/>
    <dgm:cxn modelId="{9529E6B7-32C8-48B5-8F61-B8BB7319E5F1}" type="presParOf" srcId="{3A4630FE-14BB-41F0-9631-F8F424C8EB0D}" destId="{D9E8940B-9C72-499B-8B39-2FE4C4B9364A}" srcOrd="0" destOrd="0" presId="urn:microsoft.com/office/officeart/2008/layout/VerticalCurvedList"/>
    <dgm:cxn modelId="{700D7B26-5BAD-45F0-8901-6CEFBE6C61E4}" type="presParOf" srcId="{3A4630FE-14BB-41F0-9631-F8F424C8EB0D}" destId="{8107E046-C526-4933-95D5-E021EEED119A}" srcOrd="1" destOrd="0" presId="urn:microsoft.com/office/officeart/2008/layout/VerticalCurvedList"/>
    <dgm:cxn modelId="{13ACDDDD-E562-4BD5-8DDE-5CFA256568D9}" type="presParOf" srcId="{3A4630FE-14BB-41F0-9631-F8F424C8EB0D}" destId="{A96CBF5E-30FC-41D6-8BF7-2B68A501FED3}" srcOrd="2" destOrd="0" presId="urn:microsoft.com/office/officeart/2008/layout/VerticalCurvedList"/>
    <dgm:cxn modelId="{54A82D79-ED70-49C2-8BB8-9E3237676EAB}" type="presParOf" srcId="{3A4630FE-14BB-41F0-9631-F8F424C8EB0D}" destId="{FA907BC4-C89D-4F2C-83CB-1DAC28870F4F}" srcOrd="3" destOrd="0" presId="urn:microsoft.com/office/officeart/2008/layout/VerticalCurvedList"/>
    <dgm:cxn modelId="{EDDD6570-BC92-45C1-98C5-D3A1D2F3073E}" type="presParOf" srcId="{AD1D2D76-DC6B-4369-86C0-6C2E63C0457C}" destId="{5B3EA0D5-7292-439D-8ED7-653AF567358A}" srcOrd="1" destOrd="0" presId="urn:microsoft.com/office/officeart/2008/layout/VerticalCurvedList"/>
    <dgm:cxn modelId="{AE875E2F-9BD7-4F63-9736-9C18DD9023B1}" type="presParOf" srcId="{AD1D2D76-DC6B-4369-86C0-6C2E63C0457C}" destId="{876B5555-8890-42FC-BA38-0B3A5D0D0BF0}" srcOrd="2" destOrd="0" presId="urn:microsoft.com/office/officeart/2008/layout/VerticalCurvedList"/>
    <dgm:cxn modelId="{5B574648-1EBE-4445-ABBC-AAD238B045BB}" type="presParOf" srcId="{876B5555-8890-42FC-BA38-0B3A5D0D0BF0}" destId="{F75D59C8-1D52-4D32-B396-BE1FE52351CE}" srcOrd="0" destOrd="0" presId="urn:microsoft.com/office/officeart/2008/layout/VerticalCurvedList"/>
    <dgm:cxn modelId="{CB61C432-2445-4184-9B33-05D11CA9193F}" type="presParOf" srcId="{AD1D2D76-DC6B-4369-86C0-6C2E63C0457C}" destId="{97961208-B609-4E61-84B0-C9CA110BE303}" srcOrd="3" destOrd="0" presId="urn:microsoft.com/office/officeart/2008/layout/VerticalCurvedList"/>
    <dgm:cxn modelId="{9E4264A5-0BD6-479E-AF6E-EAAD3ACB1C23}" type="presParOf" srcId="{AD1D2D76-DC6B-4369-86C0-6C2E63C0457C}" destId="{01152599-E990-4C19-B4EC-54CE6CF160DB}" srcOrd="4" destOrd="0" presId="urn:microsoft.com/office/officeart/2008/layout/VerticalCurvedList"/>
    <dgm:cxn modelId="{1FB6FCC3-725A-4C0A-8C11-CC2DF933D2B0}" type="presParOf" srcId="{01152599-E990-4C19-B4EC-54CE6CF160DB}" destId="{3824F73F-1A73-4370-94F4-BBC87EEA9922}" srcOrd="0" destOrd="0" presId="urn:microsoft.com/office/officeart/2008/layout/VerticalCurvedList"/>
    <dgm:cxn modelId="{89C558B7-6641-4B9A-9421-78A92154B5DF}" type="presParOf" srcId="{AD1D2D76-DC6B-4369-86C0-6C2E63C0457C}" destId="{FABD6DE7-B7A0-4D4D-A66D-FA84E183439E}" srcOrd="5" destOrd="0" presId="urn:microsoft.com/office/officeart/2008/layout/VerticalCurvedList"/>
    <dgm:cxn modelId="{EB9EE21F-7F0D-4DE5-96EE-920086A870CF}" type="presParOf" srcId="{AD1D2D76-DC6B-4369-86C0-6C2E63C0457C}" destId="{242BFE42-6C68-4306-8728-29687B603304}" srcOrd="6" destOrd="0" presId="urn:microsoft.com/office/officeart/2008/layout/VerticalCurvedList"/>
    <dgm:cxn modelId="{D34D384C-B488-4080-A1CF-C5D29529250B}" type="presParOf" srcId="{242BFE42-6C68-4306-8728-29687B603304}" destId="{C79890C3-3418-42BB-A0A3-19C17E70FA27}" srcOrd="0" destOrd="0" presId="urn:microsoft.com/office/officeart/2008/layout/VerticalCurvedList"/>
    <dgm:cxn modelId="{E1C17438-2223-42A5-8447-575C17445F11}" type="presParOf" srcId="{AD1D2D76-DC6B-4369-86C0-6C2E63C0457C}" destId="{ABE2E8B8-0971-4DAE-B3DA-D6216CD73848}" srcOrd="7" destOrd="0" presId="urn:microsoft.com/office/officeart/2008/layout/VerticalCurvedList"/>
    <dgm:cxn modelId="{9F2D0F5A-14B9-4BC4-8891-3AE3C78E2B9B}" type="presParOf" srcId="{AD1D2D76-DC6B-4369-86C0-6C2E63C0457C}" destId="{C3EE1BE9-E960-4053-B27E-2A0C33CE5E31}" srcOrd="8" destOrd="0" presId="urn:microsoft.com/office/officeart/2008/layout/VerticalCurvedList"/>
    <dgm:cxn modelId="{8A94780C-61D3-4351-8438-ED79CFAE537A}" type="presParOf" srcId="{C3EE1BE9-E960-4053-B27E-2A0C33CE5E31}" destId="{94E06C9F-1A9F-4548-A9CB-844BC770CA7A}" srcOrd="0" destOrd="0" presId="urn:microsoft.com/office/officeart/2008/layout/VerticalCurvedList"/>
    <dgm:cxn modelId="{A4BBF136-A8AC-4365-8CB3-4CFDE0A162CC}" type="presParOf" srcId="{AD1D2D76-DC6B-4369-86C0-6C2E63C0457C}" destId="{C7D9C132-EB81-44D7-8DC4-38794E4B757D}" srcOrd="9" destOrd="0" presId="urn:microsoft.com/office/officeart/2008/layout/VerticalCurvedList"/>
    <dgm:cxn modelId="{11826962-191C-4C92-BBBA-E8008CB690D6}" type="presParOf" srcId="{AD1D2D76-DC6B-4369-86C0-6C2E63C0457C}" destId="{389CBF76-8A5E-4F1D-B145-6D46D858C918}" srcOrd="10" destOrd="0" presId="urn:microsoft.com/office/officeart/2008/layout/VerticalCurvedList"/>
    <dgm:cxn modelId="{8F547811-56A1-4B7E-B7D2-E1FACC8607B5}" type="presParOf" srcId="{389CBF76-8A5E-4F1D-B145-6D46D858C918}" destId="{81936632-8B99-4140-A745-9A2249B82041}" srcOrd="0" destOrd="0" presId="urn:microsoft.com/office/officeart/2008/layout/VerticalCurvedList"/>
    <dgm:cxn modelId="{7E69CFA6-E2A7-4492-8B88-06432E4AA83A}" type="presParOf" srcId="{AD1D2D76-DC6B-4369-86C0-6C2E63C0457C}" destId="{BD09B527-5FA7-4AC2-856E-E5BB0F5E2FE5}" srcOrd="11" destOrd="0" presId="urn:microsoft.com/office/officeart/2008/layout/VerticalCurvedList"/>
    <dgm:cxn modelId="{C077A242-91E0-482E-A256-0116A0665822}" type="presParOf" srcId="{AD1D2D76-DC6B-4369-86C0-6C2E63C0457C}" destId="{F825F683-0066-4BC2-B60C-FA851CD0609E}" srcOrd="12" destOrd="0" presId="urn:microsoft.com/office/officeart/2008/layout/VerticalCurvedList"/>
    <dgm:cxn modelId="{892E078C-D275-4275-848A-F6939D5E1F72}" type="presParOf" srcId="{F825F683-0066-4BC2-B60C-FA851CD0609E}" destId="{51C50FC7-493B-4B8E-B57C-5F784B0D1BE3}" srcOrd="0" destOrd="0" presId="urn:microsoft.com/office/officeart/2008/layout/VerticalCurvedList"/>
    <dgm:cxn modelId="{49F054C0-56FE-432C-B156-61AB0B0F2B92}" type="presParOf" srcId="{AD1D2D76-DC6B-4369-86C0-6C2E63C0457C}" destId="{0A477C61-0AF9-42FF-9954-BA31F259AE85}" srcOrd="13" destOrd="0" presId="urn:microsoft.com/office/officeart/2008/layout/VerticalCurvedList"/>
    <dgm:cxn modelId="{A7B41915-4AF1-4B55-A7D3-50C5824E00F7}" type="presParOf" srcId="{AD1D2D76-DC6B-4369-86C0-6C2E63C0457C}" destId="{C13A3966-49DB-42FB-ACF3-BFDDFC8E4AC7}" srcOrd="14" destOrd="0" presId="urn:microsoft.com/office/officeart/2008/layout/VerticalCurvedList"/>
    <dgm:cxn modelId="{14304481-AF9B-4CC1-BDA3-37BF7CFB7E71}" type="presParOf" srcId="{C13A3966-49DB-42FB-ACF3-BFDDFC8E4AC7}" destId="{AF07E741-AFF1-4F71-8B4A-0D81416FCA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B453-0140-4E5B-8DD8-6507C91E62E6}">
      <dsp:nvSpPr>
        <dsp:cNvPr id="0" name=""/>
        <dsp:cNvSpPr/>
      </dsp:nvSpPr>
      <dsp:spPr>
        <a:xfrm rot="5400000">
          <a:off x="5229715" y="-2170224"/>
          <a:ext cx="741305" cy="527093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ctr" defTabSz="533400">
            <a:lnSpc>
              <a:spcPct val="2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200" kern="1200" dirty="0">
              <a:latin typeface="Raleway"/>
            </a:rPr>
            <a:t>Known facts that can be recorded and have implicit meaning</a:t>
          </a:r>
        </a:p>
      </dsp:txBody>
      <dsp:txXfrm rot="-5400000">
        <a:off x="2964900" y="130779"/>
        <a:ext cx="5234747" cy="668929"/>
      </dsp:txXfrm>
    </dsp:sp>
    <dsp:sp modelId="{DA832B88-947E-4998-9CE7-67831A02EE5A}">
      <dsp:nvSpPr>
        <dsp:cNvPr id="0" name=""/>
        <dsp:cNvSpPr/>
      </dsp:nvSpPr>
      <dsp:spPr>
        <a:xfrm>
          <a:off x="0" y="1926"/>
          <a:ext cx="2964900" cy="9266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kern="1200" dirty="0">
              <a:latin typeface="Raleway"/>
            </a:rPr>
            <a:t>Data </a:t>
          </a:r>
        </a:p>
      </dsp:txBody>
      <dsp:txXfrm>
        <a:off x="45234" y="47160"/>
        <a:ext cx="2874432" cy="836164"/>
      </dsp:txXfrm>
    </dsp:sp>
    <dsp:sp modelId="{65D9B2C9-F742-49F6-B953-CC4A01EA8B75}">
      <dsp:nvSpPr>
        <dsp:cNvPr id="0" name=""/>
        <dsp:cNvSpPr/>
      </dsp:nvSpPr>
      <dsp:spPr>
        <a:xfrm rot="5400000">
          <a:off x="5229715" y="-1197260"/>
          <a:ext cx="741305" cy="527093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ctr" defTabSz="533400">
            <a:lnSpc>
              <a:spcPct val="2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200" kern="1200" dirty="0">
              <a:latin typeface="Raleway"/>
            </a:rPr>
            <a:t>A collection of related data </a:t>
          </a:r>
        </a:p>
      </dsp:txBody>
      <dsp:txXfrm rot="-5400000">
        <a:off x="2964900" y="1103743"/>
        <a:ext cx="5234747" cy="668929"/>
      </dsp:txXfrm>
    </dsp:sp>
    <dsp:sp modelId="{3063E254-0147-480E-A268-04080046595B}">
      <dsp:nvSpPr>
        <dsp:cNvPr id="0" name=""/>
        <dsp:cNvSpPr/>
      </dsp:nvSpPr>
      <dsp:spPr>
        <a:xfrm>
          <a:off x="0" y="974890"/>
          <a:ext cx="2964900" cy="9266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Database </a:t>
          </a:r>
        </a:p>
      </dsp:txBody>
      <dsp:txXfrm>
        <a:off x="45234" y="1020124"/>
        <a:ext cx="2874432" cy="836164"/>
      </dsp:txXfrm>
    </dsp:sp>
    <dsp:sp modelId="{CFEC5BF6-76DF-4E6E-9CDE-65ED8173DB6F}">
      <dsp:nvSpPr>
        <dsp:cNvPr id="0" name=""/>
        <dsp:cNvSpPr/>
      </dsp:nvSpPr>
      <dsp:spPr>
        <a:xfrm rot="5400000">
          <a:off x="5229715" y="-224297"/>
          <a:ext cx="741305" cy="527093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ctr" defTabSz="533400">
            <a:lnSpc>
              <a:spcPct val="2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200" kern="1200" dirty="0">
              <a:latin typeface="Raleway"/>
            </a:rPr>
            <a:t>Composed of five major parts: Hardware, Software (DBMS), People, Procedures, and Data </a:t>
          </a:r>
        </a:p>
      </dsp:txBody>
      <dsp:txXfrm rot="-5400000">
        <a:off x="2964900" y="2076706"/>
        <a:ext cx="5234747" cy="668929"/>
      </dsp:txXfrm>
    </dsp:sp>
    <dsp:sp modelId="{948088F9-D24C-422D-95AC-2B185FF4451F}">
      <dsp:nvSpPr>
        <dsp:cNvPr id="0" name=""/>
        <dsp:cNvSpPr/>
      </dsp:nvSpPr>
      <dsp:spPr>
        <a:xfrm>
          <a:off x="0" y="1947854"/>
          <a:ext cx="2964900" cy="9266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Database System </a:t>
          </a:r>
        </a:p>
      </dsp:txBody>
      <dsp:txXfrm>
        <a:off x="45234" y="1993088"/>
        <a:ext cx="2874432" cy="836164"/>
      </dsp:txXfrm>
    </dsp:sp>
    <dsp:sp modelId="{4C895A52-91FC-4A8D-8D75-91052765FDB1}">
      <dsp:nvSpPr>
        <dsp:cNvPr id="0" name=""/>
        <dsp:cNvSpPr/>
      </dsp:nvSpPr>
      <dsp:spPr>
        <a:xfrm rot="5400000">
          <a:off x="5229715" y="748666"/>
          <a:ext cx="741305" cy="52709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ctr" defTabSz="533400">
            <a:lnSpc>
              <a:spcPct val="2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200" kern="1200" dirty="0">
              <a:latin typeface="Raleway"/>
            </a:rPr>
            <a:t>Collection of components that support data acquisition, dissemination, storage, maintenance, retrieval, and formatting</a:t>
          </a:r>
        </a:p>
      </dsp:txBody>
      <dsp:txXfrm rot="-5400000">
        <a:off x="2964900" y="3049669"/>
        <a:ext cx="5234747" cy="668929"/>
      </dsp:txXfrm>
    </dsp:sp>
    <dsp:sp modelId="{0D35560B-CD46-4362-AF04-D2647773F78A}">
      <dsp:nvSpPr>
        <dsp:cNvPr id="0" name=""/>
        <dsp:cNvSpPr/>
      </dsp:nvSpPr>
      <dsp:spPr>
        <a:xfrm>
          <a:off x="0" y="2920818"/>
          <a:ext cx="2964900" cy="9266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Database Management System (DBMS) </a:t>
          </a:r>
        </a:p>
      </dsp:txBody>
      <dsp:txXfrm>
        <a:off x="45234" y="2966052"/>
        <a:ext cx="2874432" cy="8361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54252-19DD-482A-B6F8-2C58550D755C}">
      <dsp:nvSpPr>
        <dsp:cNvPr id="0" name=""/>
        <dsp:cNvSpPr/>
      </dsp:nvSpPr>
      <dsp:spPr>
        <a:xfrm rot="16200000">
          <a:off x="-1025510" y="1027054"/>
          <a:ext cx="3569709" cy="151559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900" kern="1200" dirty="0"/>
            <a:t>To manage business rules, through a middle layer application logic</a:t>
          </a:r>
          <a:endParaRPr lang="en-IN" sz="1900" kern="1200" dirty="0"/>
        </a:p>
      </dsp:txBody>
      <dsp:txXfrm rot="5400000">
        <a:off x="1545" y="713941"/>
        <a:ext cx="1515599" cy="2141825"/>
      </dsp:txXfrm>
    </dsp:sp>
    <dsp:sp modelId="{E4F16464-6188-4D0A-A210-D906DC864D5C}">
      <dsp:nvSpPr>
        <dsp:cNvPr id="0" name=""/>
        <dsp:cNvSpPr/>
      </dsp:nvSpPr>
      <dsp:spPr>
        <a:xfrm rot="16200000">
          <a:off x="603759" y="1027054"/>
          <a:ext cx="3569709" cy="151559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900" kern="1200" dirty="0"/>
            <a:t>To generate code for triggers</a:t>
          </a:r>
        </a:p>
      </dsp:txBody>
      <dsp:txXfrm rot="5400000">
        <a:off x="1630814" y="713941"/>
        <a:ext cx="1515599" cy="2141825"/>
      </dsp:txXfrm>
    </dsp:sp>
    <dsp:sp modelId="{BB0C7EDD-61A1-4DB6-9764-E64347C62334}">
      <dsp:nvSpPr>
        <dsp:cNvPr id="0" name=""/>
        <dsp:cNvSpPr/>
      </dsp:nvSpPr>
      <dsp:spPr>
        <a:xfrm rot="16200000">
          <a:off x="2233028" y="1027054"/>
          <a:ext cx="3569709" cy="151559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900" kern="1200" dirty="0"/>
            <a:t>To generate code for the user interface</a:t>
          </a:r>
        </a:p>
      </dsp:txBody>
      <dsp:txXfrm rot="5400000">
        <a:off x="3260083" y="713941"/>
        <a:ext cx="1515599" cy="2141825"/>
      </dsp:txXfrm>
    </dsp:sp>
    <dsp:sp modelId="{A65A34C2-9240-459E-AF50-7993145D78A8}">
      <dsp:nvSpPr>
        <dsp:cNvPr id="0" name=""/>
        <dsp:cNvSpPr/>
      </dsp:nvSpPr>
      <dsp:spPr>
        <a:xfrm rot="16200000">
          <a:off x="3862298" y="1027054"/>
          <a:ext cx="3569709" cy="151559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900" kern="1200" dirty="0"/>
            <a:t>To enable database-centric client/server applications</a:t>
          </a:r>
        </a:p>
      </dsp:txBody>
      <dsp:txXfrm rot="5400000">
        <a:off x="4889353" y="713941"/>
        <a:ext cx="1515599" cy="21418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BA36C-E10F-427E-857A-1E9621B082A2}">
      <dsp:nvSpPr>
        <dsp:cNvPr id="0" name=""/>
        <dsp:cNvSpPr/>
      </dsp:nvSpPr>
      <dsp:spPr>
        <a:xfrm>
          <a:off x="-3680120" y="-565423"/>
          <a:ext cx="4386794" cy="4386794"/>
        </a:xfrm>
        <a:prstGeom prst="blockArc">
          <a:avLst>
            <a:gd name="adj1" fmla="val 18900000"/>
            <a:gd name="adj2" fmla="val 2700000"/>
            <a:gd name="adj3" fmla="val 49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012DF-73B6-4744-9E48-360282B8031E}">
      <dsp:nvSpPr>
        <dsp:cNvPr id="0" name=""/>
        <dsp:cNvSpPr/>
      </dsp:nvSpPr>
      <dsp:spPr>
        <a:xfrm>
          <a:off x="370429" y="250317"/>
          <a:ext cx="7355272" cy="500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58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65000"/>
            <a:buNone/>
          </a:pPr>
          <a:r>
            <a:rPr lang="en-GB" altLang="en-US" sz="1500" kern="1200" dirty="0">
              <a:latin typeface="Raleway"/>
            </a:rPr>
            <a:t>PL/SQL is managed centrally within the database</a:t>
          </a:r>
          <a:endParaRPr lang="en-IN" sz="1500" kern="1200" dirty="0">
            <a:latin typeface="Raleway"/>
          </a:endParaRPr>
        </a:p>
      </dsp:txBody>
      <dsp:txXfrm>
        <a:off x="370429" y="250317"/>
        <a:ext cx="7355272" cy="500895"/>
      </dsp:txXfrm>
    </dsp:sp>
    <dsp:sp modelId="{E4E9F014-3DD5-4011-83B4-EFB230EE2C7A}">
      <dsp:nvSpPr>
        <dsp:cNvPr id="0" name=""/>
        <dsp:cNvSpPr/>
      </dsp:nvSpPr>
      <dsp:spPr>
        <a:xfrm>
          <a:off x="57370" y="187705"/>
          <a:ext cx="626118" cy="6261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80DE8-A021-434E-921E-CBD8FCE88221}">
      <dsp:nvSpPr>
        <dsp:cNvPr id="0" name=""/>
        <dsp:cNvSpPr/>
      </dsp:nvSpPr>
      <dsp:spPr>
        <a:xfrm>
          <a:off x="657604" y="1001790"/>
          <a:ext cx="7068098" cy="5008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58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500" kern="1200" dirty="0">
              <a:latin typeface="Raleway"/>
            </a:rPr>
            <a:t>Code is managed by the DBA, and execution privileges are managed in the same way as with other objects</a:t>
          </a:r>
        </a:p>
      </dsp:txBody>
      <dsp:txXfrm>
        <a:off x="657604" y="1001790"/>
        <a:ext cx="7068098" cy="500895"/>
      </dsp:txXfrm>
    </dsp:sp>
    <dsp:sp modelId="{1532D8A7-0B1E-4FC5-AC82-ABC865C11181}">
      <dsp:nvSpPr>
        <dsp:cNvPr id="0" name=""/>
        <dsp:cNvSpPr/>
      </dsp:nvSpPr>
      <dsp:spPr>
        <a:xfrm>
          <a:off x="344545" y="939178"/>
          <a:ext cx="626118" cy="6261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D2BDF-F6E6-4844-941E-A28F87341AEA}">
      <dsp:nvSpPr>
        <dsp:cNvPr id="0" name=""/>
        <dsp:cNvSpPr/>
      </dsp:nvSpPr>
      <dsp:spPr>
        <a:xfrm>
          <a:off x="657604" y="1753262"/>
          <a:ext cx="7068098" cy="5008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58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500" kern="1200" dirty="0">
              <a:latin typeface="Raleway"/>
            </a:rPr>
            <a:t>PL/SQL objects are first-class Oracle DB objects</a:t>
          </a:r>
        </a:p>
      </dsp:txBody>
      <dsp:txXfrm>
        <a:off x="657604" y="1753262"/>
        <a:ext cx="7068098" cy="500895"/>
      </dsp:txXfrm>
    </dsp:sp>
    <dsp:sp modelId="{4A468C16-6A7D-4F8F-A765-C51AD9B6445E}">
      <dsp:nvSpPr>
        <dsp:cNvPr id="0" name=""/>
        <dsp:cNvSpPr/>
      </dsp:nvSpPr>
      <dsp:spPr>
        <a:xfrm>
          <a:off x="344545" y="1690650"/>
          <a:ext cx="626118" cy="6261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3342C-71F1-4DEC-AC2A-DB48EEC2D3C3}">
      <dsp:nvSpPr>
        <dsp:cNvPr id="0" name=""/>
        <dsp:cNvSpPr/>
      </dsp:nvSpPr>
      <dsp:spPr>
        <a:xfrm>
          <a:off x="370429" y="2504735"/>
          <a:ext cx="7355272" cy="500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58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500" kern="1200" dirty="0">
              <a:latin typeface="Raleway"/>
            </a:rPr>
            <a:t>It is easy to read with modularity features and error handling</a:t>
          </a:r>
        </a:p>
      </dsp:txBody>
      <dsp:txXfrm>
        <a:off x="370429" y="2504735"/>
        <a:ext cx="7355272" cy="500895"/>
      </dsp:txXfrm>
    </dsp:sp>
    <dsp:sp modelId="{A36DF73C-FAA0-4FA1-8C0B-00496F1459B7}">
      <dsp:nvSpPr>
        <dsp:cNvPr id="0" name=""/>
        <dsp:cNvSpPr/>
      </dsp:nvSpPr>
      <dsp:spPr>
        <a:xfrm>
          <a:off x="57370" y="2442123"/>
          <a:ext cx="626118" cy="6261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85373-2B02-4727-BC25-C6AC7FFFF252}">
      <dsp:nvSpPr>
        <dsp:cNvPr id="0" name=""/>
        <dsp:cNvSpPr/>
      </dsp:nvSpPr>
      <dsp:spPr>
        <a:xfrm>
          <a:off x="4508" y="288023"/>
          <a:ext cx="836645" cy="501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900" b="1" kern="1200" dirty="0">
              <a:latin typeface="Raleway"/>
            </a:rPr>
            <a:t>Anonymous Block</a:t>
          </a:r>
          <a:endParaRPr lang="en-IN" sz="900" b="1" kern="1200" dirty="0"/>
        </a:p>
      </dsp:txBody>
      <dsp:txXfrm>
        <a:off x="4508" y="288023"/>
        <a:ext cx="836645" cy="501987"/>
      </dsp:txXfrm>
    </dsp:sp>
    <dsp:sp modelId="{A4C04B7D-E15F-4AF7-B543-3C250D3E1ADE}">
      <dsp:nvSpPr>
        <dsp:cNvPr id="0" name=""/>
        <dsp:cNvSpPr/>
      </dsp:nvSpPr>
      <dsp:spPr>
        <a:xfrm>
          <a:off x="924819" y="288023"/>
          <a:ext cx="836645" cy="50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Raleway"/>
            </a:rPr>
            <a:t>Function</a:t>
          </a:r>
        </a:p>
      </dsp:txBody>
      <dsp:txXfrm>
        <a:off x="924819" y="288023"/>
        <a:ext cx="836645" cy="501987"/>
      </dsp:txXfrm>
    </dsp:sp>
    <dsp:sp modelId="{790F57E9-CD09-45E8-A13D-B8707B531E48}">
      <dsp:nvSpPr>
        <dsp:cNvPr id="0" name=""/>
        <dsp:cNvSpPr/>
      </dsp:nvSpPr>
      <dsp:spPr>
        <a:xfrm>
          <a:off x="1845129" y="288023"/>
          <a:ext cx="836645" cy="5019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Raleway"/>
            </a:rPr>
            <a:t>Library</a:t>
          </a:r>
        </a:p>
      </dsp:txBody>
      <dsp:txXfrm>
        <a:off x="1845129" y="288023"/>
        <a:ext cx="836645" cy="501987"/>
      </dsp:txXfrm>
    </dsp:sp>
    <dsp:sp modelId="{0C114B6A-D9EF-470D-9A8E-EA40EB73A4E5}">
      <dsp:nvSpPr>
        <dsp:cNvPr id="0" name=""/>
        <dsp:cNvSpPr/>
      </dsp:nvSpPr>
      <dsp:spPr>
        <a:xfrm>
          <a:off x="2765439" y="288023"/>
          <a:ext cx="836645" cy="5019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Raleway"/>
            </a:rPr>
            <a:t>Procedure</a:t>
          </a:r>
        </a:p>
      </dsp:txBody>
      <dsp:txXfrm>
        <a:off x="2765439" y="288023"/>
        <a:ext cx="836645" cy="501987"/>
      </dsp:txXfrm>
    </dsp:sp>
    <dsp:sp modelId="{7D1DF096-6A79-4027-99C8-5A5E8DEF1077}">
      <dsp:nvSpPr>
        <dsp:cNvPr id="0" name=""/>
        <dsp:cNvSpPr/>
      </dsp:nvSpPr>
      <dsp:spPr>
        <a:xfrm>
          <a:off x="3685750" y="288023"/>
          <a:ext cx="836645" cy="5019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Raleway"/>
            </a:rPr>
            <a:t>Package Body</a:t>
          </a:r>
        </a:p>
      </dsp:txBody>
      <dsp:txXfrm>
        <a:off x="3685750" y="288023"/>
        <a:ext cx="836645" cy="501987"/>
      </dsp:txXfrm>
    </dsp:sp>
    <dsp:sp modelId="{7A8E15D7-9672-4F62-A93B-F940762F05AC}">
      <dsp:nvSpPr>
        <dsp:cNvPr id="0" name=""/>
        <dsp:cNvSpPr/>
      </dsp:nvSpPr>
      <dsp:spPr>
        <a:xfrm>
          <a:off x="4606060" y="288023"/>
          <a:ext cx="836645" cy="501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Raleway"/>
            </a:rPr>
            <a:t>Package Specification</a:t>
          </a:r>
        </a:p>
      </dsp:txBody>
      <dsp:txXfrm>
        <a:off x="4606060" y="288023"/>
        <a:ext cx="836645" cy="501987"/>
      </dsp:txXfrm>
    </dsp:sp>
    <dsp:sp modelId="{BC217653-39C4-467E-83F4-2DCAEC93AD1A}">
      <dsp:nvSpPr>
        <dsp:cNvPr id="0" name=""/>
        <dsp:cNvSpPr/>
      </dsp:nvSpPr>
      <dsp:spPr>
        <a:xfrm>
          <a:off x="5526370" y="288023"/>
          <a:ext cx="836645" cy="50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Raleway"/>
            </a:rPr>
            <a:t>Trigger</a:t>
          </a:r>
        </a:p>
      </dsp:txBody>
      <dsp:txXfrm>
        <a:off x="5526370" y="288023"/>
        <a:ext cx="836645" cy="501987"/>
      </dsp:txXfrm>
    </dsp:sp>
    <dsp:sp modelId="{142F010A-EACC-4398-BD2B-4145827520FA}">
      <dsp:nvSpPr>
        <dsp:cNvPr id="0" name=""/>
        <dsp:cNvSpPr/>
      </dsp:nvSpPr>
      <dsp:spPr>
        <a:xfrm>
          <a:off x="6446681" y="288023"/>
          <a:ext cx="836645" cy="5019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Raleway"/>
            </a:rPr>
            <a:t>Type</a:t>
          </a:r>
        </a:p>
      </dsp:txBody>
      <dsp:txXfrm>
        <a:off x="6446681" y="288023"/>
        <a:ext cx="836645" cy="501987"/>
      </dsp:txXfrm>
    </dsp:sp>
    <dsp:sp modelId="{4CC2BBF1-7C06-43EA-81DF-3187C4DD9F9B}">
      <dsp:nvSpPr>
        <dsp:cNvPr id="0" name=""/>
        <dsp:cNvSpPr/>
      </dsp:nvSpPr>
      <dsp:spPr>
        <a:xfrm>
          <a:off x="7366991" y="288023"/>
          <a:ext cx="836645" cy="5019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Raleway"/>
            </a:rPr>
            <a:t>Type Body</a:t>
          </a:r>
        </a:p>
      </dsp:txBody>
      <dsp:txXfrm>
        <a:off x="7366991" y="288023"/>
        <a:ext cx="836645" cy="5019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9DE23-0E49-4BA1-A6C5-DBE8C7B3B5EA}">
      <dsp:nvSpPr>
        <dsp:cNvPr id="0" name=""/>
        <dsp:cNvSpPr/>
      </dsp:nvSpPr>
      <dsp:spPr>
        <a:xfrm rot="16200000">
          <a:off x="-982488" y="986865"/>
          <a:ext cx="3509887" cy="153615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kern="1200" dirty="0">
              <a:latin typeface="Raleway"/>
            </a:rPr>
            <a:t>PL/SQL engine is the component where the actual processing of the codes takes place</a:t>
          </a:r>
          <a:endParaRPr lang="en-IN" sz="1200" kern="1200" dirty="0"/>
        </a:p>
      </dsp:txBody>
      <dsp:txXfrm rot="5400000">
        <a:off x="4378" y="701976"/>
        <a:ext cx="1536155" cy="2105933"/>
      </dsp:txXfrm>
    </dsp:sp>
    <dsp:sp modelId="{48535CBC-A0EF-4288-9225-A86670FEA829}">
      <dsp:nvSpPr>
        <dsp:cNvPr id="0" name=""/>
        <dsp:cNvSpPr/>
      </dsp:nvSpPr>
      <dsp:spPr>
        <a:xfrm rot="16200000">
          <a:off x="668879" y="986865"/>
          <a:ext cx="3509887" cy="153615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PL/SQL engine separates PL/SQL units and the SQL part in the input </a:t>
          </a:r>
        </a:p>
      </dsp:txBody>
      <dsp:txXfrm rot="5400000">
        <a:off x="1655745" y="701976"/>
        <a:ext cx="1536155" cy="2105933"/>
      </dsp:txXfrm>
    </dsp:sp>
    <dsp:sp modelId="{27C4B13C-1569-4B74-98EC-E61D11C8D713}">
      <dsp:nvSpPr>
        <dsp:cNvPr id="0" name=""/>
        <dsp:cNvSpPr/>
      </dsp:nvSpPr>
      <dsp:spPr>
        <a:xfrm rot="16200000">
          <a:off x="2320246" y="986865"/>
          <a:ext cx="3509887" cy="153615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The separated PL/SQL units will be handled by the PL/SQL engine</a:t>
          </a:r>
        </a:p>
      </dsp:txBody>
      <dsp:txXfrm rot="5400000">
        <a:off x="3307112" y="701976"/>
        <a:ext cx="1536155" cy="2105933"/>
      </dsp:txXfrm>
    </dsp:sp>
    <dsp:sp modelId="{28949FC8-01D3-4319-AA42-E3690343C1F2}">
      <dsp:nvSpPr>
        <dsp:cNvPr id="0" name=""/>
        <dsp:cNvSpPr/>
      </dsp:nvSpPr>
      <dsp:spPr>
        <a:xfrm rot="16200000">
          <a:off x="3971613" y="986865"/>
          <a:ext cx="3509887" cy="153615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The SQL part will be sent to the database server where the actual interaction with database takes place</a:t>
          </a:r>
        </a:p>
      </dsp:txBody>
      <dsp:txXfrm rot="5400000">
        <a:off x="4958479" y="701976"/>
        <a:ext cx="1536155" cy="2105933"/>
      </dsp:txXfrm>
    </dsp:sp>
    <dsp:sp modelId="{D8805928-C9EE-4815-817B-E8AB10830852}">
      <dsp:nvSpPr>
        <dsp:cNvPr id="0" name=""/>
        <dsp:cNvSpPr/>
      </dsp:nvSpPr>
      <dsp:spPr>
        <a:xfrm rot="16200000">
          <a:off x="5622981" y="986865"/>
          <a:ext cx="3509887" cy="1536155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It can be installed both in the database server and in the application server</a:t>
          </a:r>
        </a:p>
      </dsp:txBody>
      <dsp:txXfrm rot="5400000">
        <a:off x="6609847" y="701976"/>
        <a:ext cx="1536155" cy="21059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86160-0A14-4625-9DE4-869BB5496BEE}">
      <dsp:nvSpPr>
        <dsp:cNvPr id="0" name=""/>
        <dsp:cNvSpPr/>
      </dsp:nvSpPr>
      <dsp:spPr>
        <a:xfrm>
          <a:off x="1057996" y="789"/>
          <a:ext cx="2601965" cy="1561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>
              <a:latin typeface="Raleway"/>
            </a:rPr>
            <a:t>This is the most important component of Pl/SQL unit which stores data</a:t>
          </a:r>
          <a:endParaRPr lang="en-IN" sz="1400" kern="1200" dirty="0"/>
        </a:p>
      </dsp:txBody>
      <dsp:txXfrm>
        <a:off x="1057996" y="789"/>
        <a:ext cx="2601965" cy="1561179"/>
      </dsp:txXfrm>
    </dsp:sp>
    <dsp:sp modelId="{B15AE8C7-5037-414B-A1E3-07A07E54EBC5}">
      <dsp:nvSpPr>
        <dsp:cNvPr id="0" name=""/>
        <dsp:cNvSpPr/>
      </dsp:nvSpPr>
      <dsp:spPr>
        <a:xfrm>
          <a:off x="3920158" y="789"/>
          <a:ext cx="2601965" cy="1561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The PL/SQL engine uses the SQL from PL/SQL units to interact with the database server</a:t>
          </a:r>
        </a:p>
      </dsp:txBody>
      <dsp:txXfrm>
        <a:off x="3920158" y="789"/>
        <a:ext cx="2601965" cy="1561179"/>
      </dsp:txXfrm>
    </dsp:sp>
    <dsp:sp modelId="{325C41B8-FF49-45F6-91A9-061853E46421}">
      <dsp:nvSpPr>
        <dsp:cNvPr id="0" name=""/>
        <dsp:cNvSpPr/>
      </dsp:nvSpPr>
      <dsp:spPr>
        <a:xfrm>
          <a:off x="2489077" y="1822165"/>
          <a:ext cx="2601965" cy="15611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It consists of the SQL executor which parses the input SQL statements and executes the same</a:t>
          </a:r>
        </a:p>
      </dsp:txBody>
      <dsp:txXfrm>
        <a:off x="2489077" y="1822165"/>
        <a:ext cx="2601965" cy="15611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5ECF2-38F1-42D9-988D-2562DA760F66}">
      <dsp:nvSpPr>
        <dsp:cNvPr id="0" name=""/>
        <dsp:cNvSpPr/>
      </dsp:nvSpPr>
      <dsp:spPr>
        <a:xfrm>
          <a:off x="3656" y="0"/>
          <a:ext cx="3517675" cy="3584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Raleway"/>
            </a:rPr>
            <a:t>Use of Variables</a:t>
          </a:r>
        </a:p>
      </dsp:txBody>
      <dsp:txXfrm>
        <a:off x="3656" y="0"/>
        <a:ext cx="3517675" cy="1075454"/>
      </dsp:txXfrm>
    </dsp:sp>
    <dsp:sp modelId="{2762073C-6771-43A0-914D-BC4DD5D87C83}">
      <dsp:nvSpPr>
        <dsp:cNvPr id="0" name=""/>
        <dsp:cNvSpPr/>
      </dsp:nvSpPr>
      <dsp:spPr>
        <a:xfrm>
          <a:off x="355424" y="1075760"/>
          <a:ext cx="2814140" cy="704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Temporary storage of data</a:t>
          </a:r>
        </a:p>
      </dsp:txBody>
      <dsp:txXfrm>
        <a:off x="376052" y="1096388"/>
        <a:ext cx="2772884" cy="663022"/>
      </dsp:txXfrm>
    </dsp:sp>
    <dsp:sp modelId="{9C155946-3675-4BA2-985E-64E4EE133CB2}">
      <dsp:nvSpPr>
        <dsp:cNvPr id="0" name=""/>
        <dsp:cNvSpPr/>
      </dsp:nvSpPr>
      <dsp:spPr>
        <a:xfrm>
          <a:off x="355424" y="1888389"/>
          <a:ext cx="2814140" cy="7042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Manipulation of stored values</a:t>
          </a:r>
        </a:p>
      </dsp:txBody>
      <dsp:txXfrm>
        <a:off x="376052" y="1909017"/>
        <a:ext cx="2772884" cy="663022"/>
      </dsp:txXfrm>
    </dsp:sp>
    <dsp:sp modelId="{149E7AC7-1317-4C43-8736-FE0F1ACA9728}">
      <dsp:nvSpPr>
        <dsp:cNvPr id="0" name=""/>
        <dsp:cNvSpPr/>
      </dsp:nvSpPr>
      <dsp:spPr>
        <a:xfrm>
          <a:off x="355424" y="2701019"/>
          <a:ext cx="2814140" cy="7042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Reusability</a:t>
          </a:r>
        </a:p>
      </dsp:txBody>
      <dsp:txXfrm>
        <a:off x="376052" y="2721647"/>
        <a:ext cx="2772884" cy="663022"/>
      </dsp:txXfrm>
    </dsp:sp>
    <dsp:sp modelId="{449F5096-21ED-4C54-89AF-982B48814C2A}">
      <dsp:nvSpPr>
        <dsp:cNvPr id="0" name=""/>
        <dsp:cNvSpPr/>
      </dsp:nvSpPr>
      <dsp:spPr>
        <a:xfrm>
          <a:off x="3785158" y="0"/>
          <a:ext cx="3517675" cy="3584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Raleway"/>
            </a:rPr>
            <a:t>Handling Variables</a:t>
          </a:r>
        </a:p>
      </dsp:txBody>
      <dsp:txXfrm>
        <a:off x="3785158" y="0"/>
        <a:ext cx="3517675" cy="1075454"/>
      </dsp:txXfrm>
    </dsp:sp>
    <dsp:sp modelId="{D543BD38-8083-402A-975F-F7DBBEC99E4A}">
      <dsp:nvSpPr>
        <dsp:cNvPr id="0" name=""/>
        <dsp:cNvSpPr/>
      </dsp:nvSpPr>
      <dsp:spPr>
        <a:xfrm>
          <a:off x="4136925" y="1075760"/>
          <a:ext cx="2814140" cy="7042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Declaring and initializing variables in the declaration section</a:t>
          </a:r>
        </a:p>
      </dsp:txBody>
      <dsp:txXfrm>
        <a:off x="4157553" y="1096388"/>
        <a:ext cx="2772884" cy="663022"/>
      </dsp:txXfrm>
    </dsp:sp>
    <dsp:sp modelId="{2F0E8910-0F9F-49B9-A8A3-E0BA061D01B3}">
      <dsp:nvSpPr>
        <dsp:cNvPr id="0" name=""/>
        <dsp:cNvSpPr/>
      </dsp:nvSpPr>
      <dsp:spPr>
        <a:xfrm>
          <a:off x="4136925" y="1888389"/>
          <a:ext cx="2814140" cy="7042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Assigning new values to variables in the executable section</a:t>
          </a:r>
        </a:p>
      </dsp:txBody>
      <dsp:txXfrm>
        <a:off x="4157553" y="1909017"/>
        <a:ext cx="2772884" cy="663022"/>
      </dsp:txXfrm>
    </dsp:sp>
    <dsp:sp modelId="{E0D89E03-2EA2-4258-88DA-688D6933BFB4}">
      <dsp:nvSpPr>
        <dsp:cNvPr id="0" name=""/>
        <dsp:cNvSpPr/>
      </dsp:nvSpPr>
      <dsp:spPr>
        <a:xfrm>
          <a:off x="4136925" y="2701019"/>
          <a:ext cx="2814140" cy="704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Viewing results through output variables</a:t>
          </a:r>
        </a:p>
      </dsp:txBody>
      <dsp:txXfrm>
        <a:off x="4157553" y="2721647"/>
        <a:ext cx="2772884" cy="6630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4CBE2-044B-4139-8D65-B764D3FA4A27}">
      <dsp:nvSpPr>
        <dsp:cNvPr id="0" name=""/>
        <dsp:cNvSpPr/>
      </dsp:nvSpPr>
      <dsp:spPr>
        <a:xfrm>
          <a:off x="0" y="219787"/>
          <a:ext cx="6096000" cy="233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Raleway"/>
            </a:rPr>
            <a:t>Scalar (holds a single value) - number, date, binary_integer,					Boolean (true, false, 						null), timestamp, etc.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Raleway"/>
            </a:rPr>
            <a:t>Composite (group of values) - records, cursors, etc.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Raleway"/>
            </a:rPr>
            <a:t>Reference (other programs) - pointers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Raleway"/>
            </a:rPr>
            <a:t>LOB (large objects) - graphics, movies, etc.</a:t>
          </a:r>
        </a:p>
      </dsp:txBody>
      <dsp:txXfrm>
        <a:off x="0" y="219787"/>
        <a:ext cx="6096000" cy="2337300"/>
      </dsp:txXfrm>
    </dsp:sp>
    <dsp:sp modelId="{C709A7B3-2976-4363-AE5A-E90F16DE2B1C}">
      <dsp:nvSpPr>
        <dsp:cNvPr id="0" name=""/>
        <dsp:cNvSpPr/>
      </dsp:nvSpPr>
      <dsp:spPr>
        <a:xfrm>
          <a:off x="304800" y="13147"/>
          <a:ext cx="426720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Raleway"/>
            </a:rPr>
            <a:t>PL/SQL</a:t>
          </a:r>
        </a:p>
      </dsp:txBody>
      <dsp:txXfrm>
        <a:off x="324975" y="33322"/>
        <a:ext cx="4226850" cy="372930"/>
      </dsp:txXfrm>
    </dsp:sp>
    <dsp:sp modelId="{A0CD7819-0CAA-4A2D-B656-9983AE4459C0}">
      <dsp:nvSpPr>
        <dsp:cNvPr id="0" name=""/>
        <dsp:cNvSpPr/>
      </dsp:nvSpPr>
      <dsp:spPr>
        <a:xfrm>
          <a:off x="0" y="2839328"/>
          <a:ext cx="60960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Raleway"/>
            </a:rPr>
            <a:t>Binds and hosts variables - global values</a:t>
          </a:r>
        </a:p>
      </dsp:txBody>
      <dsp:txXfrm>
        <a:off x="0" y="2839328"/>
        <a:ext cx="6096000" cy="584325"/>
      </dsp:txXfrm>
    </dsp:sp>
    <dsp:sp modelId="{51128866-96A9-418A-8024-CDF2A31A27B2}">
      <dsp:nvSpPr>
        <dsp:cNvPr id="0" name=""/>
        <dsp:cNvSpPr/>
      </dsp:nvSpPr>
      <dsp:spPr>
        <a:xfrm>
          <a:off x="304800" y="2632687"/>
          <a:ext cx="426720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Raleway"/>
            </a:rPr>
            <a:t>Non-PL/SQL</a:t>
          </a:r>
        </a:p>
      </dsp:txBody>
      <dsp:txXfrm>
        <a:off x="324975" y="2652862"/>
        <a:ext cx="4226850" cy="3729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173D3-B0CA-4587-A352-A3A438B20965}">
      <dsp:nvSpPr>
        <dsp:cNvPr id="0" name=""/>
        <dsp:cNvSpPr/>
      </dsp:nvSpPr>
      <dsp:spPr>
        <a:xfrm>
          <a:off x="0" y="231542"/>
          <a:ext cx="784024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490" tIns="270764" rIns="60849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Raleway"/>
            </a:rPr>
            <a:t>Fixed-length character string; maximum allowed length is 2,000 bytes</a:t>
          </a:r>
        </a:p>
      </dsp:txBody>
      <dsp:txXfrm>
        <a:off x="0" y="231542"/>
        <a:ext cx="7840245" cy="542587"/>
      </dsp:txXfrm>
    </dsp:sp>
    <dsp:sp modelId="{A64E95AE-BDBE-4814-B4DF-972C87B91965}">
      <dsp:nvSpPr>
        <dsp:cNvPr id="0" name=""/>
        <dsp:cNvSpPr/>
      </dsp:nvSpPr>
      <dsp:spPr>
        <a:xfrm>
          <a:off x="392012" y="39662"/>
          <a:ext cx="548817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440" tIns="0" rIns="20744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kern="1200" dirty="0">
              <a:latin typeface="Raleway"/>
            </a:rPr>
            <a:t>CHAR</a:t>
          </a:r>
        </a:p>
      </dsp:txBody>
      <dsp:txXfrm>
        <a:off x="410746" y="58396"/>
        <a:ext cx="5450703" cy="346292"/>
      </dsp:txXfrm>
    </dsp:sp>
    <dsp:sp modelId="{943068E2-09B2-4DC4-B17C-5D60873D5259}">
      <dsp:nvSpPr>
        <dsp:cNvPr id="0" name=""/>
        <dsp:cNvSpPr/>
      </dsp:nvSpPr>
      <dsp:spPr>
        <a:xfrm>
          <a:off x="0" y="1036209"/>
          <a:ext cx="784024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490" tIns="270764" rIns="60849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Raleway"/>
            </a:rPr>
            <a:t>Fixed-length unicode character data; maximum allowed length is 2,000 bytes </a:t>
          </a:r>
        </a:p>
      </dsp:txBody>
      <dsp:txXfrm>
        <a:off x="0" y="1036209"/>
        <a:ext cx="7840245" cy="542587"/>
      </dsp:txXfrm>
    </dsp:sp>
    <dsp:sp modelId="{232749E8-630D-4C7B-A27E-FC18F0B4EF6C}">
      <dsp:nvSpPr>
        <dsp:cNvPr id="0" name=""/>
        <dsp:cNvSpPr/>
      </dsp:nvSpPr>
      <dsp:spPr>
        <a:xfrm>
          <a:off x="392012" y="844329"/>
          <a:ext cx="5488171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440" tIns="0" rIns="20744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Raleway"/>
            </a:rPr>
            <a:t>NCHAR</a:t>
          </a:r>
        </a:p>
      </dsp:txBody>
      <dsp:txXfrm>
        <a:off x="410746" y="863063"/>
        <a:ext cx="5450703" cy="346292"/>
      </dsp:txXfrm>
    </dsp:sp>
    <dsp:sp modelId="{AA8A4032-9940-4982-8A99-5F6B90D14BD4}">
      <dsp:nvSpPr>
        <dsp:cNvPr id="0" name=""/>
        <dsp:cNvSpPr/>
      </dsp:nvSpPr>
      <dsp:spPr>
        <a:xfrm>
          <a:off x="0" y="1840877"/>
          <a:ext cx="784024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490" tIns="270764" rIns="60849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Raleway"/>
            </a:rPr>
            <a:t>Variable-length character data; maximum allowed length is 1 to 4,000 bytes</a:t>
          </a:r>
        </a:p>
      </dsp:txBody>
      <dsp:txXfrm>
        <a:off x="0" y="1840877"/>
        <a:ext cx="7840245" cy="542587"/>
      </dsp:txXfrm>
    </dsp:sp>
    <dsp:sp modelId="{AD9F85E1-A4E6-4834-85A8-D385B674E711}">
      <dsp:nvSpPr>
        <dsp:cNvPr id="0" name=""/>
        <dsp:cNvSpPr/>
      </dsp:nvSpPr>
      <dsp:spPr>
        <a:xfrm>
          <a:off x="392012" y="1648997"/>
          <a:ext cx="5488171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440" tIns="0" rIns="20744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Raleway"/>
            </a:rPr>
            <a:t>VARCHAR2</a:t>
          </a:r>
        </a:p>
      </dsp:txBody>
      <dsp:txXfrm>
        <a:off x="410746" y="1667731"/>
        <a:ext cx="5450703" cy="346292"/>
      </dsp:txXfrm>
    </dsp:sp>
    <dsp:sp modelId="{61C3FAF9-7877-4026-9845-B8B151EEC98D}">
      <dsp:nvSpPr>
        <dsp:cNvPr id="0" name=""/>
        <dsp:cNvSpPr/>
      </dsp:nvSpPr>
      <dsp:spPr>
        <a:xfrm>
          <a:off x="0" y="2645545"/>
          <a:ext cx="784024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490" tIns="270764" rIns="60849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Raleway"/>
            </a:rPr>
            <a:t>Variable-length unicode character data only; maximum length is 1 to 4,000 bytes</a:t>
          </a:r>
        </a:p>
      </dsp:txBody>
      <dsp:txXfrm>
        <a:off x="0" y="2645545"/>
        <a:ext cx="7840245" cy="542587"/>
      </dsp:txXfrm>
    </dsp:sp>
    <dsp:sp modelId="{63C26B9B-834E-4F6B-83A7-9D5197656500}">
      <dsp:nvSpPr>
        <dsp:cNvPr id="0" name=""/>
        <dsp:cNvSpPr/>
      </dsp:nvSpPr>
      <dsp:spPr>
        <a:xfrm>
          <a:off x="392012" y="2453665"/>
          <a:ext cx="5488171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440" tIns="0" rIns="20744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Raleway"/>
            </a:rPr>
            <a:t>NVARCHAR2</a:t>
          </a:r>
        </a:p>
      </dsp:txBody>
      <dsp:txXfrm>
        <a:off x="410746" y="2472399"/>
        <a:ext cx="5450703" cy="3462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173D3-B0CA-4587-A352-A3A438B20965}">
      <dsp:nvSpPr>
        <dsp:cNvPr id="0" name=""/>
        <dsp:cNvSpPr/>
      </dsp:nvSpPr>
      <dsp:spPr>
        <a:xfrm>
          <a:off x="0" y="364881"/>
          <a:ext cx="8230866" cy="11048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807" tIns="479044" rIns="63880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i="0" kern="1200" dirty="0">
              <a:latin typeface="Raleway"/>
            </a:rPr>
            <a:t>Precision</a:t>
          </a:r>
          <a:r>
            <a:rPr lang="en-IN" sz="1200" i="1" kern="1200" dirty="0">
              <a:latin typeface="Raleway"/>
            </a:rPr>
            <a:t> p</a:t>
          </a:r>
          <a:r>
            <a:rPr lang="en-IN" sz="1200" kern="1200" dirty="0">
              <a:latin typeface="Raleway"/>
            </a:rPr>
            <a:t> can range from 1 to 38; scale </a:t>
          </a:r>
          <a:r>
            <a:rPr lang="en-IN" sz="1200" i="1" kern="1200" dirty="0">
              <a:latin typeface="Raleway"/>
            </a:rPr>
            <a:t>s</a:t>
          </a:r>
          <a:r>
            <a:rPr lang="en-IN" sz="1200" kern="1200" dirty="0">
              <a:latin typeface="Raleway"/>
            </a:rPr>
            <a:t> can range from </a:t>
          </a:r>
          <a:r>
            <a:rPr lang="en-IN" sz="1200" kern="1200" dirty="0">
              <a:latin typeface="Calibri" panose="020F0502020204030204" pitchFamily="34" charset="0"/>
              <a:cs typeface="Calibri" panose="020F0502020204030204" pitchFamily="34" charset="0"/>
            </a:rPr>
            <a:t>−</a:t>
          </a:r>
          <a:r>
            <a:rPr lang="en-IN" sz="1200" kern="1200" dirty="0">
              <a:latin typeface="Raleway"/>
            </a:rPr>
            <a:t>84 to 127.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Both precision and scale are in decimal digits.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A NUMBER value requires from 1 to 22 bytes.</a:t>
          </a:r>
        </a:p>
      </dsp:txBody>
      <dsp:txXfrm>
        <a:off x="0" y="364881"/>
        <a:ext cx="8230866" cy="1104862"/>
      </dsp:txXfrm>
    </dsp:sp>
    <dsp:sp modelId="{A64E95AE-BDBE-4814-B4DF-972C87B91965}">
      <dsp:nvSpPr>
        <dsp:cNvPr id="0" name=""/>
        <dsp:cNvSpPr/>
      </dsp:nvSpPr>
      <dsp:spPr>
        <a:xfrm>
          <a:off x="411543" y="25401"/>
          <a:ext cx="576160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75" tIns="0" rIns="2177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Number(p,s): Number having precision </a:t>
          </a:r>
          <a:r>
            <a:rPr lang="en-IN" sz="1400" i="1" kern="1200" dirty="0">
              <a:latin typeface="Raleway"/>
            </a:rPr>
            <a:t>p</a:t>
          </a:r>
          <a:r>
            <a:rPr lang="en-IN" sz="1400" kern="1200" dirty="0">
              <a:latin typeface="Raleway"/>
            </a:rPr>
            <a:t> and scale </a:t>
          </a:r>
          <a:r>
            <a:rPr lang="en-IN" sz="1400" i="1" kern="1200" dirty="0">
              <a:latin typeface="Raleway"/>
            </a:rPr>
            <a:t>s</a:t>
          </a:r>
          <a:endParaRPr lang="en-IN" sz="1400" kern="1200" dirty="0">
            <a:latin typeface="Raleway"/>
          </a:endParaRPr>
        </a:p>
      </dsp:txBody>
      <dsp:txXfrm>
        <a:off x="444687" y="58545"/>
        <a:ext cx="5695318" cy="612672"/>
      </dsp:txXfrm>
    </dsp:sp>
    <dsp:sp modelId="{E3BAC2F7-054F-47FC-A1EB-05BC158E110B}">
      <dsp:nvSpPr>
        <dsp:cNvPr id="0" name=""/>
        <dsp:cNvSpPr/>
      </dsp:nvSpPr>
      <dsp:spPr>
        <a:xfrm>
          <a:off x="0" y="1933424"/>
          <a:ext cx="8230866" cy="11048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807" tIns="479044" rIns="63880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A FLOAT value is represented internally as NUMBER.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Precision </a:t>
          </a:r>
          <a:r>
            <a:rPr lang="en-IN" sz="1200" i="1" kern="1200" dirty="0">
              <a:latin typeface="Raleway"/>
            </a:rPr>
            <a:t>p </a:t>
          </a:r>
          <a:r>
            <a:rPr lang="en-IN" sz="1200" kern="1200" dirty="0">
              <a:latin typeface="Raleway"/>
            </a:rPr>
            <a:t>can range from 1 to 126 binary digits.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A FLOAT value requires from 1 to 22 bytes.</a:t>
          </a:r>
        </a:p>
      </dsp:txBody>
      <dsp:txXfrm>
        <a:off x="0" y="1933424"/>
        <a:ext cx="8230866" cy="1104862"/>
      </dsp:txXfrm>
    </dsp:sp>
    <dsp:sp modelId="{73027D19-8B06-4FD9-9D76-3CF183B18819}">
      <dsp:nvSpPr>
        <dsp:cNvPr id="0" name=""/>
        <dsp:cNvSpPr/>
      </dsp:nvSpPr>
      <dsp:spPr>
        <a:xfrm>
          <a:off x="411543" y="1593944"/>
          <a:ext cx="5761606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75" tIns="0" rIns="2177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FLOAT [(p)]	</a:t>
          </a:r>
        </a:p>
      </dsp:txBody>
      <dsp:txXfrm>
        <a:off x="444687" y="1627088"/>
        <a:ext cx="5695318" cy="61267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2692B-CDF0-47AA-8D23-48FC2CF614DD}">
      <dsp:nvSpPr>
        <dsp:cNvPr id="0" name=""/>
        <dsp:cNvSpPr/>
      </dsp:nvSpPr>
      <dsp:spPr>
        <a:xfrm>
          <a:off x="0" y="340360"/>
          <a:ext cx="791609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416560" rIns="6143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5000"/>
            <a:buFont typeface="Arial"/>
            <a:buChar char="•"/>
          </a:pPr>
          <a:r>
            <a:rPr lang="en-IN" sz="1600" kern="1200" spc="-100" dirty="0">
              <a:latin typeface="Raleway"/>
              <a:cs typeface="Trebuchet MS"/>
            </a:rPr>
            <a:t>Similar</a:t>
          </a:r>
          <a:r>
            <a:rPr lang="en-IN" sz="1600" kern="1200" spc="-145" dirty="0">
              <a:latin typeface="Raleway"/>
              <a:cs typeface="Trebuchet MS"/>
            </a:rPr>
            <a:t> </a:t>
          </a:r>
          <a:r>
            <a:rPr lang="en-IN" sz="1600" kern="1200" spc="-75" dirty="0">
              <a:latin typeface="Raleway"/>
              <a:cs typeface="Trebuchet MS"/>
            </a:rPr>
            <a:t>to</a:t>
          </a:r>
          <a:r>
            <a:rPr lang="en-IN" sz="1600" kern="1200" spc="-155" dirty="0">
              <a:latin typeface="Raleway"/>
              <a:cs typeface="Trebuchet MS"/>
            </a:rPr>
            <a:t> </a:t>
          </a:r>
          <a:r>
            <a:rPr lang="en-IN" sz="1600" kern="1200" spc="-85" dirty="0">
              <a:latin typeface="Raleway"/>
              <a:cs typeface="Trebuchet MS"/>
            </a:rPr>
            <a:t>VARCHAR2</a:t>
          </a:r>
          <a:r>
            <a:rPr lang="en-IN" sz="1600" kern="1200" spc="-145" dirty="0">
              <a:latin typeface="Raleway"/>
              <a:cs typeface="Trebuchet MS"/>
            </a:rPr>
            <a:t> </a:t>
          </a:r>
          <a:r>
            <a:rPr lang="en-IN" sz="1600" kern="1200" spc="-100" dirty="0">
              <a:latin typeface="Raleway"/>
              <a:cs typeface="Trebuchet MS"/>
            </a:rPr>
            <a:t>data</a:t>
          </a:r>
          <a:r>
            <a:rPr lang="en-IN" sz="1600" kern="1200" spc="-150" dirty="0">
              <a:latin typeface="Raleway"/>
              <a:cs typeface="Trebuchet MS"/>
            </a:rPr>
            <a:t> </a:t>
          </a:r>
          <a:r>
            <a:rPr lang="en-IN" sz="1600" kern="1200" spc="-120" dirty="0">
              <a:latin typeface="Raleway"/>
              <a:cs typeface="Trebuchet MS"/>
            </a:rPr>
            <a:t>type.</a:t>
          </a:r>
          <a:r>
            <a:rPr lang="en-IN" sz="1600" kern="1200" spc="-150" dirty="0">
              <a:latin typeface="Raleway"/>
              <a:cs typeface="Trebuchet MS"/>
            </a:rPr>
            <a:t> The m</a:t>
          </a:r>
          <a:r>
            <a:rPr lang="en-IN" sz="1600" kern="1200" spc="-35" dirty="0">
              <a:latin typeface="Raleway"/>
              <a:cs typeface="Trebuchet MS"/>
            </a:rPr>
            <a:t>aximum</a:t>
          </a:r>
          <a:r>
            <a:rPr lang="en-IN" sz="1600" kern="1200" spc="-145" dirty="0">
              <a:latin typeface="Raleway"/>
              <a:cs typeface="Trebuchet MS"/>
            </a:rPr>
            <a:t> </a:t>
          </a:r>
          <a:r>
            <a:rPr lang="en-IN" sz="1600" kern="1200" spc="-105" dirty="0">
              <a:latin typeface="Raleway"/>
              <a:cs typeface="Trebuchet MS"/>
            </a:rPr>
            <a:t>size is</a:t>
          </a:r>
          <a:r>
            <a:rPr lang="en-IN" sz="1600" kern="1200" spc="-145" dirty="0">
              <a:latin typeface="Raleway"/>
              <a:cs typeface="Trebuchet MS"/>
            </a:rPr>
            <a:t> </a:t>
          </a:r>
          <a:r>
            <a:rPr lang="en-IN" sz="1600" kern="1200" spc="-40" dirty="0">
              <a:latin typeface="Raleway"/>
              <a:cs typeface="Trebuchet MS"/>
            </a:rPr>
            <a:t>2</a:t>
          </a:r>
          <a:r>
            <a:rPr lang="en-IN" sz="1600" kern="1200" spc="-150" dirty="0">
              <a:latin typeface="Raleway"/>
              <a:cs typeface="Trebuchet MS"/>
            </a:rPr>
            <a:t> </a:t>
          </a:r>
          <a:r>
            <a:rPr lang="en-IN" sz="1600" kern="1200" spc="-125" dirty="0">
              <a:latin typeface="Raleway"/>
              <a:cs typeface="Trebuchet MS"/>
            </a:rPr>
            <a:t>GB.</a:t>
          </a:r>
          <a:endParaRPr lang="en-IN" sz="1600" kern="1200" dirty="0">
            <a:latin typeface="Raleway"/>
          </a:endParaRPr>
        </a:p>
      </dsp:txBody>
      <dsp:txXfrm>
        <a:off x="0" y="340360"/>
        <a:ext cx="7916092" cy="756000"/>
      </dsp:txXfrm>
    </dsp:sp>
    <dsp:sp modelId="{C0DC90A4-F817-4A7E-90BA-888B926EEBDE}">
      <dsp:nvSpPr>
        <dsp:cNvPr id="0" name=""/>
        <dsp:cNvSpPr/>
      </dsp:nvSpPr>
      <dsp:spPr>
        <a:xfrm>
          <a:off x="395804" y="45160"/>
          <a:ext cx="5541264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95000"/>
            <a:buFont typeface="Arial"/>
            <a:buNone/>
          </a:pPr>
          <a:r>
            <a:rPr lang="en-IN" sz="1600" kern="1200" spc="-100" dirty="0">
              <a:latin typeface="Raleway"/>
              <a:cs typeface="Trebuchet MS"/>
            </a:rPr>
            <a:t>LONG</a:t>
          </a:r>
          <a:endParaRPr lang="en-IN" sz="1600" kern="1200" dirty="0">
            <a:latin typeface="Raleway"/>
          </a:endParaRPr>
        </a:p>
      </dsp:txBody>
      <dsp:txXfrm>
        <a:off x="424625" y="73981"/>
        <a:ext cx="5483622" cy="532758"/>
      </dsp:txXfrm>
    </dsp:sp>
    <dsp:sp modelId="{B52C7167-860F-4936-AF25-3AD3E77765E5}">
      <dsp:nvSpPr>
        <dsp:cNvPr id="0" name=""/>
        <dsp:cNvSpPr/>
      </dsp:nvSpPr>
      <dsp:spPr>
        <a:xfrm>
          <a:off x="0" y="1499560"/>
          <a:ext cx="791609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416560" rIns="6143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spc="-75" dirty="0">
              <a:latin typeface="Raleway"/>
              <a:cs typeface="Trebuchet MS"/>
            </a:rPr>
            <a:t>Stores</a:t>
          </a:r>
          <a:r>
            <a:rPr lang="en-IN" sz="1600" kern="1200" spc="-145" dirty="0">
              <a:latin typeface="Raleway"/>
              <a:cs typeface="Trebuchet MS"/>
            </a:rPr>
            <a:t> i</a:t>
          </a:r>
          <a:r>
            <a:rPr lang="en-IN" sz="1600" kern="1200" spc="-95" dirty="0">
              <a:latin typeface="Raleway"/>
              <a:cs typeface="Trebuchet MS"/>
            </a:rPr>
            <a:t>mages,</a:t>
          </a:r>
          <a:r>
            <a:rPr lang="en-IN" sz="1600" kern="1200" spc="-145" dirty="0">
              <a:latin typeface="Raleway"/>
              <a:cs typeface="Trebuchet MS"/>
            </a:rPr>
            <a:t> </a:t>
          </a:r>
          <a:r>
            <a:rPr lang="en-IN" sz="1600" kern="1200" spc="-85" dirty="0">
              <a:latin typeface="Raleway"/>
              <a:cs typeface="Trebuchet MS"/>
            </a:rPr>
            <a:t>logos,</a:t>
          </a:r>
          <a:r>
            <a:rPr lang="en-IN" sz="1600" kern="1200" spc="-150" dirty="0">
              <a:latin typeface="Raleway"/>
              <a:cs typeface="Trebuchet MS"/>
            </a:rPr>
            <a:t> </a:t>
          </a:r>
          <a:r>
            <a:rPr lang="en-IN" sz="1600" kern="1200" spc="-105" dirty="0">
              <a:latin typeface="Raleway"/>
              <a:cs typeface="Trebuchet MS"/>
            </a:rPr>
            <a:t>digital</a:t>
          </a:r>
          <a:r>
            <a:rPr lang="en-IN" sz="1600" kern="1200" spc="-155" dirty="0">
              <a:latin typeface="Raleway"/>
              <a:cs typeface="Trebuchet MS"/>
            </a:rPr>
            <a:t> </a:t>
          </a:r>
          <a:r>
            <a:rPr lang="en-IN" sz="1600" kern="1200" spc="-75" dirty="0">
              <a:latin typeface="Raleway"/>
              <a:cs typeface="Trebuchet MS"/>
            </a:rPr>
            <a:t>signatures,</a:t>
          </a:r>
          <a:r>
            <a:rPr lang="en-IN" sz="1600" kern="1200" spc="-150" dirty="0">
              <a:latin typeface="Raleway"/>
              <a:cs typeface="Trebuchet MS"/>
            </a:rPr>
            <a:t> etc. The m</a:t>
          </a:r>
          <a:r>
            <a:rPr lang="en-IN" sz="1600" kern="1200" spc="-35" dirty="0">
              <a:latin typeface="Raleway"/>
              <a:cs typeface="Trebuchet MS"/>
            </a:rPr>
            <a:t>aximum</a:t>
          </a:r>
          <a:r>
            <a:rPr lang="en-IN" sz="1600" kern="1200" spc="-155" dirty="0">
              <a:latin typeface="Raleway"/>
              <a:cs typeface="Trebuchet MS"/>
            </a:rPr>
            <a:t> </a:t>
          </a:r>
          <a:r>
            <a:rPr lang="en-IN" sz="1600" kern="1200" spc="-105" dirty="0">
              <a:latin typeface="Raleway"/>
              <a:cs typeface="Trebuchet MS"/>
            </a:rPr>
            <a:t>size</a:t>
          </a:r>
          <a:r>
            <a:rPr lang="en-IN" sz="1600" kern="1200" spc="-145" dirty="0">
              <a:latin typeface="Raleway"/>
              <a:cs typeface="Trebuchet MS"/>
            </a:rPr>
            <a:t> is </a:t>
          </a:r>
          <a:r>
            <a:rPr lang="en-IN" sz="1600" kern="1200" spc="-40" dirty="0">
              <a:latin typeface="Raleway"/>
              <a:cs typeface="Trebuchet MS"/>
            </a:rPr>
            <a:t>255</a:t>
          </a:r>
          <a:r>
            <a:rPr lang="en-IN" sz="1600" kern="1200" spc="-140" dirty="0">
              <a:latin typeface="Raleway"/>
              <a:cs typeface="Trebuchet MS"/>
            </a:rPr>
            <a:t> </a:t>
          </a:r>
          <a:r>
            <a:rPr lang="en-IN" sz="1600" kern="1200" spc="-105" dirty="0">
              <a:latin typeface="Raleway"/>
              <a:cs typeface="Trebuchet MS"/>
            </a:rPr>
            <a:t>bytes.</a:t>
          </a:r>
          <a:endParaRPr lang="en-IN" sz="1600" kern="1200" dirty="0">
            <a:latin typeface="Raleway"/>
            <a:cs typeface="Trebuchet MS"/>
          </a:endParaRPr>
        </a:p>
      </dsp:txBody>
      <dsp:txXfrm>
        <a:off x="0" y="1499560"/>
        <a:ext cx="7916092" cy="756000"/>
      </dsp:txXfrm>
    </dsp:sp>
    <dsp:sp modelId="{B4276546-EC4C-4721-B887-E158F9118419}">
      <dsp:nvSpPr>
        <dsp:cNvPr id="0" name=""/>
        <dsp:cNvSpPr/>
      </dsp:nvSpPr>
      <dsp:spPr>
        <a:xfrm>
          <a:off x="395804" y="1204360"/>
          <a:ext cx="5541264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spc="-50" dirty="0">
              <a:latin typeface="Raleway"/>
              <a:cs typeface="Trebuchet MS"/>
            </a:rPr>
            <a:t>RAW</a:t>
          </a:r>
          <a:endParaRPr lang="en-IN" sz="1600" kern="1200" dirty="0">
            <a:latin typeface="Raleway"/>
            <a:cs typeface="Trebuchet MS"/>
          </a:endParaRPr>
        </a:p>
      </dsp:txBody>
      <dsp:txXfrm>
        <a:off x="424625" y="1233181"/>
        <a:ext cx="5483622" cy="532758"/>
      </dsp:txXfrm>
    </dsp:sp>
    <dsp:sp modelId="{C5EB4169-5481-4F59-B04B-9531345F99CB}">
      <dsp:nvSpPr>
        <dsp:cNvPr id="0" name=""/>
        <dsp:cNvSpPr/>
      </dsp:nvSpPr>
      <dsp:spPr>
        <a:xfrm>
          <a:off x="0" y="2658760"/>
          <a:ext cx="791609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416560" rIns="6143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spc="-95" dirty="0">
              <a:latin typeface="Raleway"/>
              <a:cs typeface="Trebuchet MS"/>
            </a:rPr>
            <a:t>Similar</a:t>
          </a:r>
          <a:r>
            <a:rPr lang="en-IN" sz="1600" kern="1200" spc="-155" dirty="0">
              <a:latin typeface="Raleway"/>
              <a:cs typeface="Trebuchet MS"/>
            </a:rPr>
            <a:t> </a:t>
          </a:r>
          <a:r>
            <a:rPr lang="en-IN" sz="1600" kern="1200" spc="-70" dirty="0">
              <a:latin typeface="Raleway"/>
              <a:cs typeface="Trebuchet MS"/>
            </a:rPr>
            <a:t>to</a:t>
          </a:r>
          <a:r>
            <a:rPr lang="en-IN" sz="1600" kern="1200" spc="-150" dirty="0">
              <a:latin typeface="Raleway"/>
              <a:cs typeface="Trebuchet MS"/>
            </a:rPr>
            <a:t> </a:t>
          </a:r>
          <a:r>
            <a:rPr lang="en-IN" sz="1600" kern="1200" spc="-10" dirty="0">
              <a:latin typeface="Raleway"/>
              <a:cs typeface="Trebuchet MS"/>
            </a:rPr>
            <a:t>RAW</a:t>
          </a:r>
          <a:r>
            <a:rPr lang="en-IN" sz="1600" kern="1200" spc="-140" dirty="0">
              <a:latin typeface="Raleway"/>
              <a:cs typeface="Trebuchet MS"/>
            </a:rPr>
            <a:t> </a:t>
          </a:r>
          <a:r>
            <a:rPr lang="en-IN" sz="1600" kern="1200" spc="-95" dirty="0">
              <a:latin typeface="Raleway"/>
              <a:cs typeface="Trebuchet MS"/>
            </a:rPr>
            <a:t>data</a:t>
          </a:r>
          <a:r>
            <a:rPr lang="en-IN" sz="1600" kern="1200" spc="-160" dirty="0">
              <a:latin typeface="Raleway"/>
              <a:cs typeface="Trebuchet MS"/>
            </a:rPr>
            <a:t> </a:t>
          </a:r>
          <a:r>
            <a:rPr lang="en-IN" sz="1600" kern="1200" spc="-120" dirty="0">
              <a:latin typeface="Raleway"/>
              <a:cs typeface="Trebuchet MS"/>
            </a:rPr>
            <a:t>type.</a:t>
          </a:r>
          <a:r>
            <a:rPr lang="en-IN" sz="1600" kern="1200" spc="-150" dirty="0">
              <a:latin typeface="Raleway"/>
              <a:cs typeface="Trebuchet MS"/>
            </a:rPr>
            <a:t> The m</a:t>
          </a:r>
          <a:r>
            <a:rPr lang="en-IN" sz="1600" kern="1200" spc="-35" dirty="0">
              <a:latin typeface="Raleway"/>
              <a:cs typeface="Trebuchet MS"/>
            </a:rPr>
            <a:t>aximum</a:t>
          </a:r>
          <a:r>
            <a:rPr lang="en-IN" sz="1600" kern="1200" spc="-155" dirty="0">
              <a:latin typeface="Raleway"/>
              <a:cs typeface="Trebuchet MS"/>
            </a:rPr>
            <a:t> </a:t>
          </a:r>
          <a:r>
            <a:rPr lang="en-IN" sz="1600" kern="1200" spc="-105" dirty="0">
              <a:latin typeface="Raleway"/>
              <a:cs typeface="Trebuchet MS"/>
            </a:rPr>
            <a:t>size</a:t>
          </a:r>
          <a:r>
            <a:rPr lang="en-IN" sz="1600" kern="1200" spc="-150" dirty="0">
              <a:latin typeface="Raleway"/>
              <a:cs typeface="Trebuchet MS"/>
            </a:rPr>
            <a:t> is </a:t>
          </a:r>
          <a:r>
            <a:rPr lang="en-IN" sz="1600" kern="1200" spc="-40" dirty="0">
              <a:latin typeface="Raleway"/>
              <a:cs typeface="Trebuchet MS"/>
            </a:rPr>
            <a:t>2</a:t>
          </a:r>
          <a:r>
            <a:rPr lang="en-IN" sz="1600" kern="1200" spc="-150" dirty="0">
              <a:latin typeface="Raleway"/>
              <a:cs typeface="Trebuchet MS"/>
            </a:rPr>
            <a:t> </a:t>
          </a:r>
          <a:r>
            <a:rPr lang="en-IN" sz="1600" kern="1200" spc="-120" dirty="0">
              <a:latin typeface="Raleway"/>
              <a:cs typeface="Trebuchet MS"/>
            </a:rPr>
            <a:t>GB.</a:t>
          </a:r>
          <a:endParaRPr lang="en-IN" sz="1600" kern="1200" dirty="0">
            <a:latin typeface="Raleway"/>
            <a:cs typeface="Trebuchet MS"/>
          </a:endParaRPr>
        </a:p>
      </dsp:txBody>
      <dsp:txXfrm>
        <a:off x="0" y="2658760"/>
        <a:ext cx="7916092" cy="756000"/>
      </dsp:txXfrm>
    </dsp:sp>
    <dsp:sp modelId="{7A5AC931-5176-4C5F-BEC5-37951B86C12F}">
      <dsp:nvSpPr>
        <dsp:cNvPr id="0" name=""/>
        <dsp:cNvSpPr/>
      </dsp:nvSpPr>
      <dsp:spPr>
        <a:xfrm>
          <a:off x="395804" y="2363560"/>
          <a:ext cx="5541264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spc="-70" dirty="0">
              <a:latin typeface="Raleway"/>
              <a:cs typeface="Trebuchet MS"/>
            </a:rPr>
            <a:t>LONG</a:t>
          </a:r>
          <a:r>
            <a:rPr lang="en-IN" sz="1600" kern="1200" spc="-165" dirty="0">
              <a:latin typeface="Raleway"/>
              <a:cs typeface="Trebuchet MS"/>
            </a:rPr>
            <a:t> </a:t>
          </a:r>
          <a:r>
            <a:rPr lang="en-IN" sz="1600" kern="1200" spc="-55" dirty="0">
              <a:latin typeface="Raleway"/>
              <a:cs typeface="Trebuchet MS"/>
            </a:rPr>
            <a:t>RAW</a:t>
          </a:r>
          <a:endParaRPr lang="en-IN" sz="1600" kern="1200" dirty="0">
            <a:latin typeface="Raleway"/>
            <a:cs typeface="Trebuchet MS"/>
          </a:endParaRPr>
        </a:p>
      </dsp:txBody>
      <dsp:txXfrm>
        <a:off x="424625" y="2392381"/>
        <a:ext cx="5483622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91758-F1FE-43BD-AF41-AB6E01C2D6F3}">
      <dsp:nvSpPr>
        <dsp:cNvPr id="0" name=""/>
        <dsp:cNvSpPr/>
      </dsp:nvSpPr>
      <dsp:spPr>
        <a:xfrm>
          <a:off x="3050" y="6062"/>
          <a:ext cx="1834239" cy="7336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</a:rPr>
            <a:t>Enterprise Edition</a:t>
          </a:r>
        </a:p>
      </dsp:txBody>
      <dsp:txXfrm>
        <a:off x="3050" y="6062"/>
        <a:ext cx="1834239" cy="733695"/>
      </dsp:txXfrm>
    </dsp:sp>
    <dsp:sp modelId="{5A1CED3C-DD60-4462-B823-2AB12258C4A4}">
      <dsp:nvSpPr>
        <dsp:cNvPr id="0" name=""/>
        <dsp:cNvSpPr/>
      </dsp:nvSpPr>
      <dsp:spPr>
        <a:xfrm>
          <a:off x="3050" y="739758"/>
          <a:ext cx="1834239" cy="2064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Raleway"/>
            </a:rPr>
            <a:t>Most robust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Raleway"/>
            </a:rPr>
            <a:t>Superior performance and secure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Raleway"/>
            </a:rPr>
            <a:t>Offers all features</a:t>
          </a:r>
        </a:p>
      </dsp:txBody>
      <dsp:txXfrm>
        <a:off x="3050" y="739758"/>
        <a:ext cx="1834239" cy="2064240"/>
      </dsp:txXfrm>
    </dsp:sp>
    <dsp:sp modelId="{0944B9FD-2A69-49F1-B330-28BC19079E0D}">
      <dsp:nvSpPr>
        <dsp:cNvPr id="0" name=""/>
        <dsp:cNvSpPr/>
      </dsp:nvSpPr>
      <dsp:spPr>
        <a:xfrm>
          <a:off x="2094083" y="6062"/>
          <a:ext cx="1834239" cy="7336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</a:rPr>
            <a:t>Standard Edition</a:t>
          </a:r>
        </a:p>
      </dsp:txBody>
      <dsp:txXfrm>
        <a:off x="2094083" y="6062"/>
        <a:ext cx="1834239" cy="733695"/>
      </dsp:txXfrm>
    </dsp:sp>
    <dsp:sp modelId="{DF610206-89A1-46E1-9C1F-1738BFE0EDA2}">
      <dsp:nvSpPr>
        <dsp:cNvPr id="0" name=""/>
        <dsp:cNvSpPr/>
      </dsp:nvSpPr>
      <dsp:spPr>
        <a:xfrm>
          <a:off x="2094083" y="739758"/>
          <a:ext cx="1834239" cy="20642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Raleway"/>
            </a:rPr>
            <a:t>Provides base functionality for users</a:t>
          </a:r>
        </a:p>
      </dsp:txBody>
      <dsp:txXfrm>
        <a:off x="2094083" y="739758"/>
        <a:ext cx="1834239" cy="2064240"/>
      </dsp:txXfrm>
    </dsp:sp>
    <dsp:sp modelId="{D6038F6A-3DE7-487F-8D9C-1526B34B313D}">
      <dsp:nvSpPr>
        <dsp:cNvPr id="0" name=""/>
        <dsp:cNvSpPr/>
      </dsp:nvSpPr>
      <dsp:spPr>
        <a:xfrm>
          <a:off x="4185115" y="6062"/>
          <a:ext cx="1834239" cy="733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</a:rPr>
            <a:t>Express Edition (XE)</a:t>
          </a:r>
        </a:p>
      </dsp:txBody>
      <dsp:txXfrm>
        <a:off x="4185115" y="6062"/>
        <a:ext cx="1834239" cy="733695"/>
      </dsp:txXfrm>
    </dsp:sp>
    <dsp:sp modelId="{671771E5-E9E3-4F00-A6DD-02C42DF8C1E8}">
      <dsp:nvSpPr>
        <dsp:cNvPr id="0" name=""/>
        <dsp:cNvSpPr/>
      </dsp:nvSpPr>
      <dsp:spPr>
        <a:xfrm>
          <a:off x="4185115" y="739758"/>
          <a:ext cx="1834239" cy="20642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Raleway"/>
            </a:rPr>
            <a:t>Lightweight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Raleway"/>
            </a:rPr>
            <a:t>Free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Raleway"/>
            </a:rPr>
            <a:t>Limited edition</a:t>
          </a:r>
        </a:p>
      </dsp:txBody>
      <dsp:txXfrm>
        <a:off x="4185115" y="739758"/>
        <a:ext cx="1834239" cy="2064240"/>
      </dsp:txXfrm>
    </dsp:sp>
    <dsp:sp modelId="{817111C7-0C4D-43DE-AE66-B6FBF871F6DF}">
      <dsp:nvSpPr>
        <dsp:cNvPr id="0" name=""/>
        <dsp:cNvSpPr/>
      </dsp:nvSpPr>
      <dsp:spPr>
        <a:xfrm>
          <a:off x="6276148" y="6062"/>
          <a:ext cx="1834239" cy="7336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</a:rPr>
            <a:t>Oracle Lite</a:t>
          </a:r>
        </a:p>
      </dsp:txBody>
      <dsp:txXfrm>
        <a:off x="6276148" y="6062"/>
        <a:ext cx="1834239" cy="733695"/>
      </dsp:txXfrm>
    </dsp:sp>
    <dsp:sp modelId="{25AE723B-4818-4FDB-BFBF-75775D0AAC24}">
      <dsp:nvSpPr>
        <dsp:cNvPr id="0" name=""/>
        <dsp:cNvSpPr/>
      </dsp:nvSpPr>
      <dsp:spPr>
        <a:xfrm>
          <a:off x="6276148" y="739758"/>
          <a:ext cx="1834239" cy="20642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Raleway"/>
            </a:rPr>
            <a:t>Designed for mobile devices</a:t>
          </a:r>
        </a:p>
      </dsp:txBody>
      <dsp:txXfrm>
        <a:off x="6276148" y="739758"/>
        <a:ext cx="1834239" cy="2064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9B155-52C3-4647-8786-E9169504C787}">
      <dsp:nvSpPr>
        <dsp:cNvPr id="0" name=""/>
        <dsp:cNvSpPr/>
      </dsp:nvSpPr>
      <dsp:spPr>
        <a:xfrm>
          <a:off x="0" y="274390"/>
          <a:ext cx="7916092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249936" rIns="61437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Used to store characters</a:t>
          </a:r>
        </a:p>
      </dsp:txBody>
      <dsp:txXfrm>
        <a:off x="0" y="274390"/>
        <a:ext cx="7916092" cy="500850"/>
      </dsp:txXfrm>
    </dsp:sp>
    <dsp:sp modelId="{3D132C4D-BC74-4403-9A2F-50BF27A3A3B1}">
      <dsp:nvSpPr>
        <dsp:cNvPr id="0" name=""/>
        <dsp:cNvSpPr/>
      </dsp:nvSpPr>
      <dsp:spPr>
        <a:xfrm>
          <a:off x="395804" y="97270"/>
          <a:ext cx="5541264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CLOB (character large object)</a:t>
          </a:r>
        </a:p>
      </dsp:txBody>
      <dsp:txXfrm>
        <a:off x="413097" y="114563"/>
        <a:ext cx="5506678" cy="319654"/>
      </dsp:txXfrm>
    </dsp:sp>
    <dsp:sp modelId="{D84FB4BE-1496-4519-B8A8-7CB789BD9CA6}">
      <dsp:nvSpPr>
        <dsp:cNvPr id="0" name=""/>
        <dsp:cNvSpPr/>
      </dsp:nvSpPr>
      <dsp:spPr>
        <a:xfrm>
          <a:off x="0" y="1017160"/>
          <a:ext cx="7916092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249936" rIns="61437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Used to store binary data</a:t>
          </a:r>
        </a:p>
      </dsp:txBody>
      <dsp:txXfrm>
        <a:off x="0" y="1017160"/>
        <a:ext cx="7916092" cy="500850"/>
      </dsp:txXfrm>
    </dsp:sp>
    <dsp:sp modelId="{7489FE5C-AD43-44F8-8408-B81742A3D364}">
      <dsp:nvSpPr>
        <dsp:cNvPr id="0" name=""/>
        <dsp:cNvSpPr/>
      </dsp:nvSpPr>
      <dsp:spPr>
        <a:xfrm>
          <a:off x="395804" y="840040"/>
          <a:ext cx="5541264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BLOB (binary large object)</a:t>
          </a:r>
        </a:p>
      </dsp:txBody>
      <dsp:txXfrm>
        <a:off x="413097" y="857333"/>
        <a:ext cx="5506678" cy="319654"/>
      </dsp:txXfrm>
    </dsp:sp>
    <dsp:sp modelId="{F9591560-DC62-462C-8FE1-79A8E799FC6E}">
      <dsp:nvSpPr>
        <dsp:cNvPr id="0" name=""/>
        <dsp:cNvSpPr/>
      </dsp:nvSpPr>
      <dsp:spPr>
        <a:xfrm>
          <a:off x="0" y="1759930"/>
          <a:ext cx="791609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249936" rIns="61437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A character large object containing unicode characters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Both fixed-width and variable-width character sets are supported</a:t>
          </a:r>
        </a:p>
      </dsp:txBody>
      <dsp:txXfrm>
        <a:off x="0" y="1759930"/>
        <a:ext cx="7916092" cy="680400"/>
      </dsp:txXfrm>
    </dsp:sp>
    <dsp:sp modelId="{F8DCCA8F-1A14-4965-BBE2-CB55B3732002}">
      <dsp:nvSpPr>
        <dsp:cNvPr id="0" name=""/>
        <dsp:cNvSpPr/>
      </dsp:nvSpPr>
      <dsp:spPr>
        <a:xfrm>
          <a:off x="395804" y="1582810"/>
          <a:ext cx="5541264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NCLOB</a:t>
          </a:r>
        </a:p>
      </dsp:txBody>
      <dsp:txXfrm>
        <a:off x="413097" y="1600103"/>
        <a:ext cx="5506678" cy="319654"/>
      </dsp:txXfrm>
    </dsp:sp>
    <dsp:sp modelId="{F954A2E2-20A3-444D-A6BC-3D34B9830BD7}">
      <dsp:nvSpPr>
        <dsp:cNvPr id="0" name=""/>
        <dsp:cNvSpPr/>
      </dsp:nvSpPr>
      <dsp:spPr>
        <a:xfrm>
          <a:off x="0" y="2682250"/>
          <a:ext cx="791609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249936" rIns="61437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Stores the data externally and allows us to enter BLOB, binary, XML, etc. types of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Raleway"/>
            </a:rPr>
            <a:t>The length of the data type is 1 to 4 GB</a:t>
          </a:r>
        </a:p>
      </dsp:txBody>
      <dsp:txXfrm>
        <a:off x="0" y="2682250"/>
        <a:ext cx="7916092" cy="680400"/>
      </dsp:txXfrm>
    </dsp:sp>
    <dsp:sp modelId="{2E0105FF-44F0-4D1C-BD11-E227096CBAEE}">
      <dsp:nvSpPr>
        <dsp:cNvPr id="0" name=""/>
        <dsp:cNvSpPr/>
      </dsp:nvSpPr>
      <dsp:spPr>
        <a:xfrm>
          <a:off x="395804" y="2505130"/>
          <a:ext cx="5541264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BFILE (binary file)</a:t>
          </a:r>
        </a:p>
      </dsp:txBody>
      <dsp:txXfrm>
        <a:off x="413097" y="2522423"/>
        <a:ext cx="5506678" cy="3196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9B155-52C3-4647-8786-E9169504C787}">
      <dsp:nvSpPr>
        <dsp:cNvPr id="0" name=""/>
        <dsp:cNvSpPr/>
      </dsp:nvSpPr>
      <dsp:spPr>
        <a:xfrm>
          <a:off x="0" y="310539"/>
          <a:ext cx="7916092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437388" rIns="6143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Raleway"/>
            </a:rPr>
            <a:t>A string representing the unique address of a row in its table. This is for values returned by the ROWID pseudo-column</a:t>
          </a:r>
        </a:p>
      </dsp:txBody>
      <dsp:txXfrm>
        <a:off x="0" y="310539"/>
        <a:ext cx="7916092" cy="992250"/>
      </dsp:txXfrm>
    </dsp:sp>
    <dsp:sp modelId="{3D132C4D-BC74-4403-9A2F-50BF27A3A3B1}">
      <dsp:nvSpPr>
        <dsp:cNvPr id="0" name=""/>
        <dsp:cNvSpPr/>
      </dsp:nvSpPr>
      <dsp:spPr>
        <a:xfrm>
          <a:off x="395804" y="579"/>
          <a:ext cx="55412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Raleway"/>
            </a:rPr>
            <a:t>ROWID</a:t>
          </a:r>
        </a:p>
      </dsp:txBody>
      <dsp:txXfrm>
        <a:off x="426066" y="30841"/>
        <a:ext cx="5480740" cy="559396"/>
      </dsp:txXfrm>
    </dsp:sp>
    <dsp:sp modelId="{F066DC65-1BB4-485D-B9DB-E3E842C93866}">
      <dsp:nvSpPr>
        <dsp:cNvPr id="0" name=""/>
        <dsp:cNvSpPr/>
      </dsp:nvSpPr>
      <dsp:spPr>
        <a:xfrm>
          <a:off x="0" y="1726150"/>
          <a:ext cx="7916092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437388" rIns="6143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Raleway"/>
            </a:rPr>
            <a:t>A string representing the logical address of a row of an index-organized table</a:t>
          </a:r>
        </a:p>
      </dsp:txBody>
      <dsp:txXfrm>
        <a:off x="0" y="1726150"/>
        <a:ext cx="7916092" cy="992250"/>
      </dsp:txXfrm>
    </dsp:sp>
    <dsp:sp modelId="{DA94FCF3-50B6-4128-87DF-25F8FE5B91DD}">
      <dsp:nvSpPr>
        <dsp:cNvPr id="0" name=""/>
        <dsp:cNvSpPr/>
      </dsp:nvSpPr>
      <dsp:spPr>
        <a:xfrm>
          <a:off x="395804" y="1416189"/>
          <a:ext cx="5541264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Raleway"/>
            </a:rPr>
            <a:t>UROWID</a:t>
          </a:r>
        </a:p>
      </dsp:txBody>
      <dsp:txXfrm>
        <a:off x="426066" y="1446451"/>
        <a:ext cx="5480740" cy="5593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9B155-52C3-4647-8786-E9169504C787}">
      <dsp:nvSpPr>
        <dsp:cNvPr id="0" name=""/>
        <dsp:cNvSpPr/>
      </dsp:nvSpPr>
      <dsp:spPr>
        <a:xfrm>
          <a:off x="0" y="339304"/>
          <a:ext cx="7916092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458216" rIns="6143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Name, attributes, and methods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 example, a data type to model an account in the bank, an address of the customer, etc.</a:t>
          </a:r>
        </a:p>
      </dsp:txBody>
      <dsp:txXfrm>
        <a:off x="0" y="339304"/>
        <a:ext cx="7916092" cy="1282049"/>
      </dsp:txXfrm>
    </dsp:sp>
    <dsp:sp modelId="{3D132C4D-BC74-4403-9A2F-50BF27A3A3B1}">
      <dsp:nvSpPr>
        <dsp:cNvPr id="0" name=""/>
        <dsp:cNvSpPr/>
      </dsp:nvSpPr>
      <dsp:spPr>
        <a:xfrm>
          <a:off x="395804" y="14584"/>
          <a:ext cx="554126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Object type is a schema object with three kinds of components</a:t>
          </a:r>
        </a:p>
      </dsp:txBody>
      <dsp:txXfrm>
        <a:off x="427507" y="46287"/>
        <a:ext cx="5477858" cy="586034"/>
      </dsp:txXfrm>
    </dsp:sp>
    <dsp:sp modelId="{E1BA08CB-FBC4-427A-A67E-AE2AB23752C7}">
      <dsp:nvSpPr>
        <dsp:cNvPr id="0" name=""/>
        <dsp:cNvSpPr/>
      </dsp:nvSpPr>
      <dsp:spPr>
        <a:xfrm>
          <a:off x="0" y="2064874"/>
          <a:ext cx="7916092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77" tIns="458216" rIns="6143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collection is a group of values where all values are of the same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Oracle provides three types of collections: Indexed tables, Nested tables, and VARRAYs.</a:t>
          </a:r>
        </a:p>
      </dsp:txBody>
      <dsp:txXfrm>
        <a:off x="0" y="2064874"/>
        <a:ext cx="7916092" cy="1282049"/>
      </dsp:txXfrm>
    </dsp:sp>
    <dsp:sp modelId="{EFF75188-06C7-48CD-A4E3-C6B388EDFEBF}">
      <dsp:nvSpPr>
        <dsp:cNvPr id="0" name=""/>
        <dsp:cNvSpPr/>
      </dsp:nvSpPr>
      <dsp:spPr>
        <a:xfrm>
          <a:off x="395804" y="1740154"/>
          <a:ext cx="5541264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47" tIns="0" rIns="2094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REF data type is a container for an object identifier. REF values are pointers to objects</a:t>
          </a:r>
        </a:p>
      </dsp:txBody>
      <dsp:txXfrm>
        <a:off x="427507" y="1771857"/>
        <a:ext cx="5477858" cy="58603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3754-1523-4738-9B1B-A5965337D8AA}">
      <dsp:nvSpPr>
        <dsp:cNvPr id="0" name=""/>
        <dsp:cNvSpPr/>
      </dsp:nvSpPr>
      <dsp:spPr>
        <a:xfrm>
          <a:off x="37" y="15067"/>
          <a:ext cx="3543470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Explicit Insert</a:t>
          </a:r>
        </a:p>
      </dsp:txBody>
      <dsp:txXfrm>
        <a:off x="37" y="15067"/>
        <a:ext cx="3543470" cy="720000"/>
      </dsp:txXfrm>
    </dsp:sp>
    <dsp:sp modelId="{119FC2DB-09B3-4B9E-9622-1A81B13B36EC}">
      <dsp:nvSpPr>
        <dsp:cNvPr id="0" name=""/>
        <dsp:cNvSpPr/>
      </dsp:nvSpPr>
      <dsp:spPr>
        <a:xfrm>
          <a:off x="37" y="735067"/>
          <a:ext cx="3543470" cy="10980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Raleway"/>
            </a:rPr>
            <a:t> P</a:t>
          </a:r>
          <a:r>
            <a:rPr lang="en-IN" sz="1200" kern="1200" dirty="0">
              <a:latin typeface="Raleway"/>
            </a:rPr>
            <a:t>roviding the value for the column as ‘null’ explicitly: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200" kern="1200" dirty="0">
            <a:latin typeface="Raleway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200" kern="1200" dirty="0">
              <a:latin typeface="Raleway"/>
            </a:rPr>
            <a:t>Insert into student values (106,null,null);</a:t>
          </a:r>
        </a:p>
      </dsp:txBody>
      <dsp:txXfrm>
        <a:off x="37" y="735067"/>
        <a:ext cx="3543470" cy="1098000"/>
      </dsp:txXfrm>
    </dsp:sp>
    <dsp:sp modelId="{1F056583-E296-47AB-8E8D-7D7BF5E044C7}">
      <dsp:nvSpPr>
        <dsp:cNvPr id="0" name=""/>
        <dsp:cNvSpPr/>
      </dsp:nvSpPr>
      <dsp:spPr>
        <a:xfrm>
          <a:off x="4039593" y="15067"/>
          <a:ext cx="3543470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Raleway"/>
            </a:rPr>
            <a:t>Implicit Insert</a:t>
          </a:r>
        </a:p>
      </dsp:txBody>
      <dsp:txXfrm>
        <a:off x="4039593" y="15067"/>
        <a:ext cx="3543470" cy="720000"/>
      </dsp:txXfrm>
    </dsp:sp>
    <dsp:sp modelId="{9811E768-318F-4023-9CA8-A94E565C47D8}">
      <dsp:nvSpPr>
        <dsp:cNvPr id="0" name=""/>
        <dsp:cNvSpPr/>
      </dsp:nvSpPr>
      <dsp:spPr>
        <a:xfrm>
          <a:off x="4039593" y="735067"/>
          <a:ext cx="3543470" cy="10980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200" kern="1200" dirty="0">
              <a:latin typeface="Raleway"/>
            </a:rPr>
            <a:t>Implicitly inserting a null: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200" kern="1200" dirty="0">
            <a:latin typeface="Raleway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200" kern="1200" dirty="0">
              <a:latin typeface="Raleway"/>
            </a:rPr>
            <a:t>Syntax: INSERT INTO &lt;TABLE_NAME&gt; (COL1,COL2,…..COLn) VALUES (VAL1,VAL2,…….VALn);</a:t>
          </a:r>
        </a:p>
      </dsp:txBody>
      <dsp:txXfrm>
        <a:off x="4039593" y="735067"/>
        <a:ext cx="3543470" cy="10980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E2A4E-2446-46DB-821A-2A75F21460D4}">
      <dsp:nvSpPr>
        <dsp:cNvPr id="0" name=""/>
        <dsp:cNvSpPr/>
      </dsp:nvSpPr>
      <dsp:spPr>
        <a:xfrm>
          <a:off x="34" y="21734"/>
          <a:ext cx="3265872" cy="40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>
              <a:latin typeface="Raleway"/>
            </a:rPr>
            <a:t>&amp;</a:t>
          </a:r>
        </a:p>
      </dsp:txBody>
      <dsp:txXfrm>
        <a:off x="34" y="21734"/>
        <a:ext cx="3265872" cy="403200"/>
      </dsp:txXfrm>
    </dsp:sp>
    <dsp:sp modelId="{4622B78D-AEEC-4B0D-B492-12029B060B9A}">
      <dsp:nvSpPr>
        <dsp:cNvPr id="0" name=""/>
        <dsp:cNvSpPr/>
      </dsp:nvSpPr>
      <dsp:spPr>
        <a:xfrm>
          <a:off x="34" y="424934"/>
          <a:ext cx="3265872" cy="6148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kern="1200" dirty="0">
              <a:latin typeface="Raleway"/>
            </a:rPr>
            <a:t> Takes the input for each instance record that is getting inserted</a:t>
          </a:r>
        </a:p>
      </dsp:txBody>
      <dsp:txXfrm>
        <a:off x="34" y="424934"/>
        <a:ext cx="3265872" cy="614879"/>
      </dsp:txXfrm>
    </dsp:sp>
    <dsp:sp modelId="{8F46CC6C-5C2C-4217-95A3-073C0EFF205E}">
      <dsp:nvSpPr>
        <dsp:cNvPr id="0" name=""/>
        <dsp:cNvSpPr/>
      </dsp:nvSpPr>
      <dsp:spPr>
        <a:xfrm>
          <a:off x="3723129" y="21734"/>
          <a:ext cx="3265872" cy="403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>
              <a:latin typeface="Raleway"/>
            </a:rPr>
            <a:t>&amp;&amp;</a:t>
          </a:r>
        </a:p>
      </dsp:txBody>
      <dsp:txXfrm>
        <a:off x="3723129" y="21734"/>
        <a:ext cx="3265872" cy="403200"/>
      </dsp:txXfrm>
    </dsp:sp>
    <dsp:sp modelId="{2F82E0D7-4443-41FD-9FA7-499294195A48}">
      <dsp:nvSpPr>
        <dsp:cNvPr id="0" name=""/>
        <dsp:cNvSpPr/>
      </dsp:nvSpPr>
      <dsp:spPr>
        <a:xfrm>
          <a:off x="3723129" y="424934"/>
          <a:ext cx="3265872" cy="6148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kern="1200" dirty="0">
              <a:latin typeface="Raleway"/>
            </a:rPr>
            <a:t> Takes the input only once and uses the same values for all records that are getting inserted.</a:t>
          </a:r>
        </a:p>
      </dsp:txBody>
      <dsp:txXfrm>
        <a:off x="3723129" y="424934"/>
        <a:ext cx="3265872" cy="61487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E2A4E-2446-46DB-821A-2A75F21460D4}">
      <dsp:nvSpPr>
        <dsp:cNvPr id="0" name=""/>
        <dsp:cNvSpPr/>
      </dsp:nvSpPr>
      <dsp:spPr>
        <a:xfrm>
          <a:off x="34" y="34297"/>
          <a:ext cx="3265872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DRL/DQL</a:t>
          </a:r>
        </a:p>
      </dsp:txBody>
      <dsp:txXfrm>
        <a:off x="34" y="34297"/>
        <a:ext cx="3265872" cy="576000"/>
      </dsp:txXfrm>
    </dsp:sp>
    <dsp:sp modelId="{4622B78D-AEEC-4B0D-B492-12029B060B9A}">
      <dsp:nvSpPr>
        <dsp:cNvPr id="0" name=""/>
        <dsp:cNvSpPr/>
      </dsp:nvSpPr>
      <dsp:spPr>
        <a:xfrm>
          <a:off x="34" y="610297"/>
          <a:ext cx="3265872" cy="878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>
              <a:latin typeface="Raleway"/>
            </a:rPr>
            <a:t>It is used to retrieve data from the database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>
              <a:latin typeface="Raleway"/>
            </a:rPr>
            <a:t>It has only one command</a:t>
          </a:r>
        </a:p>
      </dsp:txBody>
      <dsp:txXfrm>
        <a:off x="34" y="610297"/>
        <a:ext cx="3265872" cy="878400"/>
      </dsp:txXfrm>
    </dsp:sp>
    <dsp:sp modelId="{D6AB5CD7-D284-42BA-BFB3-B95FA317C00E}">
      <dsp:nvSpPr>
        <dsp:cNvPr id="0" name=""/>
        <dsp:cNvSpPr/>
      </dsp:nvSpPr>
      <dsp:spPr>
        <a:xfrm>
          <a:off x="3723129" y="34297"/>
          <a:ext cx="326587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SELECT</a:t>
          </a:r>
        </a:p>
      </dsp:txBody>
      <dsp:txXfrm>
        <a:off x="3723129" y="34297"/>
        <a:ext cx="3265872" cy="576000"/>
      </dsp:txXfrm>
    </dsp:sp>
    <dsp:sp modelId="{4A0EF887-4F78-4D6A-80BF-3EF950974CA0}">
      <dsp:nvSpPr>
        <dsp:cNvPr id="0" name=""/>
        <dsp:cNvSpPr/>
      </dsp:nvSpPr>
      <dsp:spPr>
        <a:xfrm>
          <a:off x="3723129" y="610297"/>
          <a:ext cx="3265872" cy="878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>
              <a:latin typeface="Raleway"/>
            </a:rPr>
            <a:t>It retrieves data from one or more tables</a:t>
          </a:r>
        </a:p>
      </dsp:txBody>
      <dsp:txXfrm>
        <a:off x="3723129" y="610297"/>
        <a:ext cx="3265872" cy="8784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EE10E-108C-4B38-AF57-6695674B30D0}">
      <dsp:nvSpPr>
        <dsp:cNvPr id="0" name=""/>
        <dsp:cNvSpPr/>
      </dsp:nvSpPr>
      <dsp:spPr>
        <a:xfrm>
          <a:off x="0" y="161942"/>
          <a:ext cx="3079964" cy="6594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spc="0" dirty="0">
              <a:latin typeface="Raleway"/>
              <a:cs typeface="Trebuchet MS"/>
            </a:rPr>
            <a:t>Choosing all columns</a:t>
          </a:r>
          <a:endParaRPr lang="en-IN" sz="1400" kern="1200" spc="0" dirty="0">
            <a:latin typeface="Raleway"/>
          </a:endParaRPr>
        </a:p>
      </dsp:txBody>
      <dsp:txXfrm>
        <a:off x="32194" y="194136"/>
        <a:ext cx="3015576" cy="595105"/>
      </dsp:txXfrm>
    </dsp:sp>
    <dsp:sp modelId="{53A37664-4897-4CB0-9EBE-01570216ECED}">
      <dsp:nvSpPr>
        <dsp:cNvPr id="0" name=""/>
        <dsp:cNvSpPr/>
      </dsp:nvSpPr>
      <dsp:spPr>
        <a:xfrm>
          <a:off x="0" y="885010"/>
          <a:ext cx="3079964" cy="1177312"/>
        </a:xfrm>
        <a:prstGeom prst="rect">
          <a:avLst/>
        </a:prstGeom>
        <a:noFill/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89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200" kern="1200" spc="0" dirty="0">
              <a:latin typeface="Raleway"/>
              <a:cs typeface="Trebuchet MS"/>
            </a:rPr>
            <a:t>Syntax:	</a:t>
          </a:r>
        </a:p>
        <a:p>
          <a:pPr marL="228600" lvl="2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200" kern="1200" spc="0" dirty="0">
              <a:latin typeface="Raleway"/>
              <a:cs typeface="Trebuchet MS"/>
            </a:rPr>
            <a:t>Select * from table-name;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200" kern="1200" spc="0" dirty="0">
              <a:latin typeface="Raleway"/>
              <a:cs typeface="Trebuchet MS"/>
            </a:rPr>
            <a:t>Example</a:t>
          </a:r>
          <a:endParaRPr lang="en-IN" sz="1200" kern="1200" spc="0" dirty="0">
            <a:latin typeface="Raleway"/>
            <a:cs typeface="Trebuchet MS"/>
          </a:endParaRPr>
        </a:p>
        <a:p>
          <a:pPr marL="228600" lvl="2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200" kern="1200" spc="0" dirty="0">
              <a:latin typeface="Raleway"/>
              <a:cs typeface="Trebuchet MS"/>
            </a:rPr>
            <a:t>Select * from student;</a:t>
          </a:r>
        </a:p>
      </dsp:txBody>
      <dsp:txXfrm>
        <a:off x="0" y="885010"/>
        <a:ext cx="3079964" cy="117731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EE10E-108C-4B38-AF57-6695674B30D0}">
      <dsp:nvSpPr>
        <dsp:cNvPr id="0" name=""/>
        <dsp:cNvSpPr/>
      </dsp:nvSpPr>
      <dsp:spPr>
        <a:xfrm>
          <a:off x="0" y="225517"/>
          <a:ext cx="4496920" cy="6594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spc="0" dirty="0">
              <a:latin typeface="Trebuchet MS"/>
              <a:cs typeface="Trebuchet MS"/>
            </a:rPr>
            <a:t>Choosing data from a specified column(s)</a:t>
          </a:r>
          <a:endParaRPr lang="en-IN" sz="1400" kern="1200" spc="0" dirty="0">
            <a:latin typeface="Raleway"/>
          </a:endParaRPr>
        </a:p>
      </dsp:txBody>
      <dsp:txXfrm>
        <a:off x="32194" y="257711"/>
        <a:ext cx="4432532" cy="595105"/>
      </dsp:txXfrm>
    </dsp:sp>
    <dsp:sp modelId="{53A37664-4897-4CB0-9EBE-01570216ECED}">
      <dsp:nvSpPr>
        <dsp:cNvPr id="0" name=""/>
        <dsp:cNvSpPr/>
      </dsp:nvSpPr>
      <dsp:spPr>
        <a:xfrm>
          <a:off x="0" y="944852"/>
          <a:ext cx="4496920" cy="1177312"/>
        </a:xfrm>
        <a:prstGeom prst="rect">
          <a:avLst/>
        </a:prstGeom>
        <a:noFill/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7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200" kern="1200" spc="0" dirty="0">
              <a:latin typeface="Raleway"/>
              <a:cs typeface="Trebuchet MS"/>
            </a:rPr>
            <a:t>Syntax:	</a:t>
          </a:r>
        </a:p>
        <a:p>
          <a:pPr marL="228600" lvl="2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200" kern="1200" spc="0" dirty="0">
              <a:latin typeface="Trebuchet MS"/>
              <a:cs typeface="Trebuchet MS"/>
            </a:rPr>
            <a:t>select col-name1,co1-name1……  from tablename;</a:t>
          </a:r>
          <a:endParaRPr lang="en-IN" sz="1200" kern="1200" spc="0" dirty="0">
            <a:latin typeface="Raleway"/>
            <a:cs typeface="Trebuchet M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200" kern="1200" spc="0" dirty="0">
              <a:latin typeface="Raleway"/>
              <a:cs typeface="Trebuchet MS"/>
            </a:rPr>
            <a:t>Example</a:t>
          </a:r>
          <a:endParaRPr lang="en-IN" sz="1200" kern="1200" spc="0" dirty="0">
            <a:latin typeface="Raleway"/>
            <a:cs typeface="Trebuchet MS"/>
          </a:endParaRPr>
        </a:p>
        <a:p>
          <a:pPr marL="228600" lvl="2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200" kern="1200" spc="0" dirty="0">
              <a:latin typeface="Trebuchet MS"/>
              <a:cs typeface="Trebuchet MS"/>
            </a:rPr>
            <a:t>Select sname, marks from student;</a:t>
          </a:r>
          <a:endParaRPr lang="en-IN" sz="1200" kern="1200" spc="0" dirty="0">
            <a:latin typeface="Raleway"/>
            <a:cs typeface="Trebuchet MS"/>
          </a:endParaRPr>
        </a:p>
      </dsp:txBody>
      <dsp:txXfrm>
        <a:off x="0" y="944852"/>
        <a:ext cx="4496920" cy="1177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2EE14-FF5A-46E0-AEC8-6452BE2FFC4A}">
      <dsp:nvSpPr>
        <dsp:cNvPr id="0" name=""/>
        <dsp:cNvSpPr/>
      </dsp:nvSpPr>
      <dsp:spPr>
        <a:xfrm>
          <a:off x="0" y="294071"/>
          <a:ext cx="2472769" cy="1483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  <a:cs typeface="Arial"/>
            </a:rPr>
            <a:t>SQL </a:t>
          </a:r>
          <a:r>
            <a:rPr lang="en-US" sz="1400" kern="1200" spc="-10" dirty="0">
              <a:latin typeface="Raleway"/>
              <a:cs typeface="Arial"/>
            </a:rPr>
            <a:t>Developer (includes f</a:t>
          </a:r>
          <a:r>
            <a:rPr lang="en-US" sz="1400" kern="1200" spc="-5" dirty="0">
              <a:latin typeface="Raleway"/>
              <a:cs typeface="Arial"/>
            </a:rPr>
            <a:t>orms</a:t>
          </a:r>
          <a:r>
            <a:rPr lang="en-US" sz="1400" kern="1200" dirty="0">
              <a:latin typeface="Raleway"/>
              <a:cs typeface="Arial"/>
            </a:rPr>
            <a:t>, r</a:t>
          </a:r>
          <a:r>
            <a:rPr lang="en-US" sz="1400" kern="1200" spc="-10" dirty="0">
              <a:latin typeface="Raleway"/>
              <a:cs typeface="Arial"/>
            </a:rPr>
            <a:t>eports</a:t>
          </a:r>
          <a:r>
            <a:rPr lang="en-US" sz="1400" kern="1200" dirty="0">
              <a:latin typeface="Raleway"/>
              <a:cs typeface="Arial"/>
            </a:rPr>
            <a:t>, g</a:t>
          </a:r>
          <a:r>
            <a:rPr lang="en-US" sz="1400" kern="1200" spc="-5" dirty="0">
              <a:latin typeface="Raleway"/>
              <a:cs typeface="Arial"/>
            </a:rPr>
            <a:t>raphics, etc.</a:t>
          </a:r>
          <a:r>
            <a:rPr lang="en-US" sz="1400" kern="1200" dirty="0">
              <a:latin typeface="Raleway"/>
              <a:cs typeface="Arial"/>
            </a:rPr>
            <a:t>)</a:t>
          </a:r>
        </a:p>
      </dsp:txBody>
      <dsp:txXfrm>
        <a:off x="0" y="294071"/>
        <a:ext cx="2472769" cy="1483661"/>
      </dsp:txXfrm>
    </dsp:sp>
    <dsp:sp modelId="{5A80505C-6ABB-4559-9156-50AB35A82CB1}">
      <dsp:nvSpPr>
        <dsp:cNvPr id="0" name=""/>
        <dsp:cNvSpPr/>
      </dsp:nvSpPr>
      <dsp:spPr>
        <a:xfrm>
          <a:off x="2720046" y="294071"/>
          <a:ext cx="2472769" cy="14836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-5" dirty="0">
              <a:latin typeface="Raleway"/>
              <a:cs typeface="Arial"/>
            </a:rPr>
            <a:t>Oracle</a:t>
          </a:r>
          <a:r>
            <a:rPr lang="en-US" sz="1400" kern="1200" spc="-10" dirty="0">
              <a:latin typeface="Raleway"/>
              <a:cs typeface="Arial"/>
            </a:rPr>
            <a:t> Designer</a:t>
          </a:r>
          <a:endParaRPr lang="en-US" sz="1400" kern="1200" dirty="0">
            <a:latin typeface="Raleway"/>
          </a:endParaRPr>
        </a:p>
      </dsp:txBody>
      <dsp:txXfrm>
        <a:off x="2720046" y="294071"/>
        <a:ext cx="2472769" cy="1483661"/>
      </dsp:txXfrm>
    </dsp:sp>
    <dsp:sp modelId="{11A24EC2-B26E-400C-89CC-A38A00489E2D}">
      <dsp:nvSpPr>
        <dsp:cNvPr id="0" name=""/>
        <dsp:cNvSpPr/>
      </dsp:nvSpPr>
      <dsp:spPr>
        <a:xfrm>
          <a:off x="5440093" y="294071"/>
          <a:ext cx="2472769" cy="14836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-5" dirty="0">
              <a:latin typeface="Raleway"/>
              <a:cs typeface="Arial"/>
            </a:rPr>
            <a:t>Oracle</a:t>
          </a:r>
          <a:r>
            <a:rPr lang="en-US" sz="1400" kern="1200" spc="-10" dirty="0">
              <a:latin typeface="Raleway"/>
              <a:cs typeface="Arial"/>
            </a:rPr>
            <a:t> </a:t>
          </a:r>
          <a:r>
            <a:rPr lang="en-US" sz="1400" kern="1200" spc="-5" dirty="0">
              <a:latin typeface="Raleway"/>
              <a:cs typeface="Arial"/>
            </a:rPr>
            <a:t>JDeveloper</a:t>
          </a:r>
          <a:endParaRPr lang="en-US" sz="1400" kern="1200" dirty="0">
            <a:latin typeface="Raleway"/>
          </a:endParaRPr>
        </a:p>
      </dsp:txBody>
      <dsp:txXfrm>
        <a:off x="5440093" y="294071"/>
        <a:ext cx="2472769" cy="1483661"/>
      </dsp:txXfrm>
    </dsp:sp>
    <dsp:sp modelId="{123FF1A0-8F13-419B-B153-F99EA8AFEB52}">
      <dsp:nvSpPr>
        <dsp:cNvPr id="0" name=""/>
        <dsp:cNvSpPr/>
      </dsp:nvSpPr>
      <dsp:spPr>
        <a:xfrm>
          <a:off x="0" y="2025009"/>
          <a:ext cx="2472769" cy="14836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-10" dirty="0">
              <a:latin typeface="Raleway"/>
              <a:cs typeface="Arial"/>
            </a:rPr>
            <a:t>SQL*Plus</a:t>
          </a:r>
          <a:endParaRPr lang="en-US" sz="1400" kern="1200" dirty="0">
            <a:latin typeface="Raleway"/>
          </a:endParaRPr>
        </a:p>
      </dsp:txBody>
      <dsp:txXfrm>
        <a:off x="0" y="2025009"/>
        <a:ext cx="2472769" cy="1483661"/>
      </dsp:txXfrm>
    </dsp:sp>
    <dsp:sp modelId="{CA440449-37E0-4027-9C1A-19ADE70D724E}">
      <dsp:nvSpPr>
        <dsp:cNvPr id="0" name=""/>
        <dsp:cNvSpPr/>
      </dsp:nvSpPr>
      <dsp:spPr>
        <a:xfrm>
          <a:off x="2720046" y="2025009"/>
          <a:ext cx="2472769" cy="14836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-5" dirty="0">
              <a:latin typeface="Raleway"/>
              <a:cs typeface="Arial"/>
            </a:rPr>
            <a:t>Oracle</a:t>
          </a:r>
          <a:r>
            <a:rPr lang="en-US" sz="1400" kern="1200" spc="-10" dirty="0">
              <a:latin typeface="Raleway"/>
              <a:cs typeface="Arial"/>
            </a:rPr>
            <a:t> Precompilers</a:t>
          </a:r>
          <a:endParaRPr lang="en-US" sz="1400" kern="1200" dirty="0">
            <a:latin typeface="Raleway"/>
          </a:endParaRPr>
        </a:p>
      </dsp:txBody>
      <dsp:txXfrm>
        <a:off x="2720046" y="2025009"/>
        <a:ext cx="2472769" cy="1483661"/>
      </dsp:txXfrm>
    </dsp:sp>
    <dsp:sp modelId="{B9EA7C43-CCDF-4576-873F-C0A77AB998B1}">
      <dsp:nvSpPr>
        <dsp:cNvPr id="0" name=""/>
        <dsp:cNvSpPr/>
      </dsp:nvSpPr>
      <dsp:spPr>
        <a:xfrm>
          <a:off x="5440093" y="2025009"/>
          <a:ext cx="2472769" cy="1483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-5" dirty="0">
              <a:latin typeface="Raleway"/>
              <a:cs typeface="Arial"/>
            </a:rPr>
            <a:t>PL/SQL</a:t>
          </a:r>
          <a:endParaRPr lang="en-US" sz="1400" kern="1200" dirty="0">
            <a:latin typeface="Raleway"/>
          </a:endParaRPr>
        </a:p>
      </dsp:txBody>
      <dsp:txXfrm>
        <a:off x="5440093" y="2025009"/>
        <a:ext cx="2472769" cy="1483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C8654-F0E7-4712-BBDD-7F7C7556B6F5}">
      <dsp:nvSpPr>
        <dsp:cNvPr id="0" name=""/>
        <dsp:cNvSpPr/>
      </dsp:nvSpPr>
      <dsp:spPr>
        <a:xfrm>
          <a:off x="0" y="216495"/>
          <a:ext cx="835191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A26A2-BB0B-4B25-8339-B1DF10B5D83A}">
      <dsp:nvSpPr>
        <dsp:cNvPr id="0" name=""/>
        <dsp:cNvSpPr/>
      </dsp:nvSpPr>
      <dsp:spPr>
        <a:xfrm>
          <a:off x="417595" y="9855"/>
          <a:ext cx="584633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8" tIns="0" rIns="22097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0" dirty="0">
              <a:latin typeface="DejaVu Sans"/>
              <a:cs typeface="DejaVu Sans"/>
            </a:rPr>
            <a:t>Multitenant Architecture </a:t>
          </a:r>
          <a:endParaRPr lang="en-US" sz="1600" kern="1200" spc="0" dirty="0"/>
        </a:p>
      </dsp:txBody>
      <dsp:txXfrm>
        <a:off x="437770" y="30030"/>
        <a:ext cx="5805989" cy="372930"/>
      </dsp:txXfrm>
    </dsp:sp>
    <dsp:sp modelId="{C071BC4C-6684-40F4-B9DB-F8B9AFBD44C7}">
      <dsp:nvSpPr>
        <dsp:cNvPr id="0" name=""/>
        <dsp:cNvSpPr/>
      </dsp:nvSpPr>
      <dsp:spPr>
        <a:xfrm>
          <a:off x="0" y="851535"/>
          <a:ext cx="835191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06C05-42C3-4837-A1FD-3F0AFA87E77B}">
      <dsp:nvSpPr>
        <dsp:cNvPr id="0" name=""/>
        <dsp:cNvSpPr/>
      </dsp:nvSpPr>
      <dsp:spPr>
        <a:xfrm>
          <a:off x="417595" y="644895"/>
          <a:ext cx="584633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8" tIns="0" rIns="22097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0" dirty="0">
              <a:latin typeface="DejaVu Sans"/>
              <a:cs typeface="DejaVu Sans"/>
            </a:rPr>
            <a:t>In-memory Database </a:t>
          </a:r>
          <a:endParaRPr lang="en-US" sz="1600" kern="1200" spc="0" dirty="0"/>
        </a:p>
      </dsp:txBody>
      <dsp:txXfrm>
        <a:off x="437770" y="665070"/>
        <a:ext cx="5805989" cy="372930"/>
      </dsp:txXfrm>
    </dsp:sp>
    <dsp:sp modelId="{0C187518-62C7-4063-BEB6-AD0D28BF632D}">
      <dsp:nvSpPr>
        <dsp:cNvPr id="0" name=""/>
        <dsp:cNvSpPr/>
      </dsp:nvSpPr>
      <dsp:spPr>
        <a:xfrm>
          <a:off x="0" y="1486575"/>
          <a:ext cx="8351914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01" tIns="291592" rIns="64820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spc="0" dirty="0">
              <a:latin typeface="DejaVu Sans"/>
              <a:cs typeface="DejaVu Sans"/>
            </a:rPr>
            <a:t>Mark one or more specific columns as invisible</a:t>
          </a:r>
          <a:endParaRPr lang="en-US" sz="1600" kern="1200" spc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spc="0" dirty="0">
              <a:latin typeface="DejaVu Sans"/>
              <a:cs typeface="DejaVu Sans"/>
            </a:rPr>
            <a:t>Columns will not be seen by the application; however, they can be explicitly referenced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spc="0" dirty="0">
              <a:latin typeface="DejaVu Sans"/>
              <a:cs typeface="DejaVu Sans"/>
            </a:rPr>
            <a:t>Make changes without affecting the application  </a:t>
          </a:r>
          <a:endParaRPr lang="en-US" sz="1600" kern="1200" spc="0" dirty="0"/>
        </a:p>
      </dsp:txBody>
      <dsp:txXfrm>
        <a:off x="0" y="1486575"/>
        <a:ext cx="8351914" cy="1367100"/>
      </dsp:txXfrm>
    </dsp:sp>
    <dsp:sp modelId="{9A6575DE-3DE1-4C4D-A1FD-E76BC84484C2}">
      <dsp:nvSpPr>
        <dsp:cNvPr id="0" name=""/>
        <dsp:cNvSpPr/>
      </dsp:nvSpPr>
      <dsp:spPr>
        <a:xfrm>
          <a:off x="417595" y="1279935"/>
          <a:ext cx="5846339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8" tIns="0" rIns="22097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0" dirty="0">
              <a:latin typeface="DejaVu Sans"/>
              <a:cs typeface="DejaVu Sans"/>
            </a:rPr>
            <a:t>Invisible Columns</a:t>
          </a:r>
          <a:endParaRPr lang="en-US" sz="1600" kern="1200" spc="0" dirty="0"/>
        </a:p>
      </dsp:txBody>
      <dsp:txXfrm>
        <a:off x="437770" y="1300110"/>
        <a:ext cx="5805989" cy="372930"/>
      </dsp:txXfrm>
    </dsp:sp>
    <dsp:sp modelId="{E1EE0BC9-E3EF-437D-8EC8-D6CBB21C35EB}">
      <dsp:nvSpPr>
        <dsp:cNvPr id="0" name=""/>
        <dsp:cNvSpPr/>
      </dsp:nvSpPr>
      <dsp:spPr>
        <a:xfrm>
          <a:off x="0" y="3135915"/>
          <a:ext cx="835191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01" tIns="291592" rIns="64820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Default values when using a sequence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Default values when NULL is inserted</a:t>
          </a:r>
        </a:p>
      </dsp:txBody>
      <dsp:txXfrm>
        <a:off x="0" y="3135915"/>
        <a:ext cx="8351914" cy="882000"/>
      </dsp:txXfrm>
    </dsp:sp>
    <dsp:sp modelId="{5371E6BC-DC08-4625-A26F-AEBFAE34D893}">
      <dsp:nvSpPr>
        <dsp:cNvPr id="0" name=""/>
        <dsp:cNvSpPr/>
      </dsp:nvSpPr>
      <dsp:spPr>
        <a:xfrm>
          <a:off x="417595" y="2929275"/>
          <a:ext cx="5846339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8" tIns="0" rIns="22097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0" dirty="0">
              <a:latin typeface="DejaVu Sans"/>
              <a:cs typeface="DejaVu Sans"/>
            </a:rPr>
            <a:t>Improved Defaults and Identity Columns</a:t>
          </a:r>
          <a:endParaRPr lang="en-US" sz="1600" kern="1200" spc="0" dirty="0"/>
        </a:p>
      </dsp:txBody>
      <dsp:txXfrm>
        <a:off x="437770" y="2949450"/>
        <a:ext cx="5805989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F3ED1-C095-46B5-B523-0B397DF594F5}">
      <dsp:nvSpPr>
        <dsp:cNvPr id="0" name=""/>
        <dsp:cNvSpPr/>
      </dsp:nvSpPr>
      <dsp:spPr>
        <a:xfrm>
          <a:off x="8599" y="1660"/>
          <a:ext cx="8654527" cy="11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Query Language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Language used to communicate with the database</a:t>
          </a:r>
        </a:p>
      </dsp:txBody>
      <dsp:txXfrm>
        <a:off x="41856" y="34917"/>
        <a:ext cx="8588013" cy="1068966"/>
      </dsp:txXfrm>
    </dsp:sp>
    <dsp:sp modelId="{5BFDD564-6392-4FAD-8CD7-91C4D58D523B}">
      <dsp:nvSpPr>
        <dsp:cNvPr id="0" name=""/>
        <dsp:cNvSpPr/>
      </dsp:nvSpPr>
      <dsp:spPr>
        <a:xfrm>
          <a:off x="4299" y="1286696"/>
          <a:ext cx="4895610" cy="11354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SQL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/>
              <a:ea typeface="+mn-ea"/>
              <a:cs typeface="+mn-cs"/>
            </a:rPr>
            <a:t>Declarative/non-procedural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Structured English Query Language, pronounced as SEQUEL, is a collection of pre-defined commands/statements.</a:t>
          </a:r>
        </a:p>
      </dsp:txBody>
      <dsp:txXfrm>
        <a:off x="37556" y="1319953"/>
        <a:ext cx="4829096" cy="1068966"/>
      </dsp:txXfrm>
    </dsp:sp>
    <dsp:sp modelId="{BD880A27-5B14-4BF7-8244-B0C1773EFBB6}">
      <dsp:nvSpPr>
        <dsp:cNvPr id="0" name=""/>
        <dsp:cNvSpPr/>
      </dsp:nvSpPr>
      <dsp:spPr>
        <a:xfrm>
          <a:off x="4299" y="2570701"/>
          <a:ext cx="1186526" cy="1135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Commands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DDL, DML, DCL, and TCL</a:t>
          </a:r>
        </a:p>
      </dsp:txBody>
      <dsp:txXfrm>
        <a:off x="37556" y="2603958"/>
        <a:ext cx="1120012" cy="1068966"/>
      </dsp:txXfrm>
    </dsp:sp>
    <dsp:sp modelId="{4253AB63-89BE-4099-AC45-452FFD899904}">
      <dsp:nvSpPr>
        <dsp:cNvPr id="0" name=""/>
        <dsp:cNvSpPr/>
      </dsp:nvSpPr>
      <dsp:spPr>
        <a:xfrm>
          <a:off x="1240660" y="2570701"/>
          <a:ext cx="1186526" cy="1135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 </a:t>
          </a:r>
          <a:r>
            <a:rPr lang="en-IN" sz="1400" b="1" kern="1200" dirty="0"/>
            <a:t>Concept</a:t>
          </a:r>
          <a:endParaRPr lang="en-IN" sz="1050" b="1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Joins, Sub queries, etc.</a:t>
          </a:r>
        </a:p>
      </dsp:txBody>
      <dsp:txXfrm>
        <a:off x="1273917" y="2603958"/>
        <a:ext cx="1120012" cy="1068966"/>
      </dsp:txXfrm>
    </dsp:sp>
    <dsp:sp modelId="{14F9A1B7-A828-4AB3-BD57-323CDCCFA5A6}">
      <dsp:nvSpPr>
        <dsp:cNvPr id="0" name=""/>
        <dsp:cNvSpPr/>
      </dsp:nvSpPr>
      <dsp:spPr>
        <a:xfrm>
          <a:off x="2477021" y="2570701"/>
          <a:ext cx="1186526" cy="1135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Clauses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 Distinct, order by, where, group by, having, etc.</a:t>
          </a:r>
        </a:p>
      </dsp:txBody>
      <dsp:txXfrm>
        <a:off x="2510278" y="2603958"/>
        <a:ext cx="1120012" cy="1068966"/>
      </dsp:txXfrm>
    </dsp:sp>
    <dsp:sp modelId="{9517EA33-68C6-4C90-9F49-CFE8EAF7032B}">
      <dsp:nvSpPr>
        <dsp:cNvPr id="0" name=""/>
        <dsp:cNvSpPr/>
      </dsp:nvSpPr>
      <dsp:spPr>
        <a:xfrm>
          <a:off x="3713382" y="2570701"/>
          <a:ext cx="1186526" cy="1135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Objects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Tables, views, indexes, Sequences, synonymns, etc.</a:t>
          </a:r>
          <a:endParaRPr lang="en-IN" sz="1050" kern="1200" dirty="0"/>
        </a:p>
      </dsp:txBody>
      <dsp:txXfrm>
        <a:off x="3746639" y="2603958"/>
        <a:ext cx="1120012" cy="1068966"/>
      </dsp:txXfrm>
    </dsp:sp>
    <dsp:sp modelId="{EE334B0B-C59F-46ED-8F72-A76F0F5BE769}">
      <dsp:nvSpPr>
        <dsp:cNvPr id="0" name=""/>
        <dsp:cNvSpPr/>
      </dsp:nvSpPr>
      <dsp:spPr>
        <a:xfrm>
          <a:off x="4999578" y="1286696"/>
          <a:ext cx="3659249" cy="11354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PL/SQL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00B0F0">
                  <a:lumMod val="20000"/>
                  <a:lumOff val="80000"/>
                </a:srgbClr>
              </a:solidFill>
              <a:latin typeface="Calibri" panose="020F0502020204030204"/>
              <a:ea typeface="+mn-ea"/>
              <a:cs typeface="+mn-cs"/>
            </a:rPr>
            <a:t>Non-declarative/procedural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Procedural Language/SQL is an extension to SQL.</a:t>
          </a:r>
        </a:p>
      </dsp:txBody>
      <dsp:txXfrm>
        <a:off x="5032835" y="1319953"/>
        <a:ext cx="3592735" cy="1068966"/>
      </dsp:txXfrm>
    </dsp:sp>
    <dsp:sp modelId="{00845921-95C5-404B-8EC0-73399CB195D3}">
      <dsp:nvSpPr>
        <dsp:cNvPr id="0" name=""/>
        <dsp:cNvSpPr/>
      </dsp:nvSpPr>
      <dsp:spPr>
        <a:xfrm>
          <a:off x="4999578" y="2570701"/>
          <a:ext cx="1186526" cy="1135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Programming Statements</a:t>
          </a:r>
        </a:p>
      </dsp:txBody>
      <dsp:txXfrm>
        <a:off x="5032835" y="2603958"/>
        <a:ext cx="1120012" cy="1068966"/>
      </dsp:txXfrm>
    </dsp:sp>
    <dsp:sp modelId="{072FC87B-9842-4669-9D51-C1112F6A99B1}">
      <dsp:nvSpPr>
        <dsp:cNvPr id="0" name=""/>
        <dsp:cNvSpPr/>
      </dsp:nvSpPr>
      <dsp:spPr>
        <a:xfrm>
          <a:off x="6235939" y="2570701"/>
          <a:ext cx="1186526" cy="1135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Concepts </a:t>
          </a:r>
          <a:r>
            <a:rPr lang="en-IN" sz="1050" kern="1200" dirty="0"/>
            <a:t>Loops, etc.</a:t>
          </a:r>
          <a:endParaRPr lang="en-IN" sz="1200" kern="1200" dirty="0"/>
        </a:p>
      </dsp:txBody>
      <dsp:txXfrm>
        <a:off x="6269196" y="2603958"/>
        <a:ext cx="1120012" cy="1068966"/>
      </dsp:txXfrm>
    </dsp:sp>
    <dsp:sp modelId="{BCECBC71-5865-4A6D-BC78-EF98443DC382}">
      <dsp:nvSpPr>
        <dsp:cNvPr id="0" name=""/>
        <dsp:cNvSpPr/>
      </dsp:nvSpPr>
      <dsp:spPr>
        <a:xfrm>
          <a:off x="7472300" y="2570701"/>
          <a:ext cx="1186526" cy="1135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Objects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Functions, procedures, triggers, etc.</a:t>
          </a:r>
        </a:p>
      </dsp:txBody>
      <dsp:txXfrm>
        <a:off x="7505557" y="2603958"/>
        <a:ext cx="1120012" cy="10689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FA1E5-28B2-465B-8F8B-9C8784DD57B6}">
      <dsp:nvSpPr>
        <dsp:cNvPr id="0" name=""/>
        <dsp:cNvSpPr/>
      </dsp:nvSpPr>
      <dsp:spPr>
        <a:xfrm>
          <a:off x="52257" y="879"/>
          <a:ext cx="2580234" cy="1548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SQL statements are not case sensitive</a:t>
          </a:r>
        </a:p>
      </dsp:txBody>
      <dsp:txXfrm>
        <a:off x="52257" y="879"/>
        <a:ext cx="2580234" cy="1548140"/>
      </dsp:txXfrm>
    </dsp:sp>
    <dsp:sp modelId="{3B74D40A-528F-47C2-87E8-704879929DAE}">
      <dsp:nvSpPr>
        <dsp:cNvPr id="0" name=""/>
        <dsp:cNvSpPr/>
      </dsp:nvSpPr>
      <dsp:spPr>
        <a:xfrm>
          <a:off x="2890515" y="879"/>
          <a:ext cx="2580234" cy="1548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SQL statements can be entered on one or more lines</a:t>
          </a:r>
        </a:p>
      </dsp:txBody>
      <dsp:txXfrm>
        <a:off x="2890515" y="879"/>
        <a:ext cx="2580234" cy="1548140"/>
      </dsp:txXfrm>
    </dsp:sp>
    <dsp:sp modelId="{D87EB291-152B-4922-AC74-9BD6C00E8D77}">
      <dsp:nvSpPr>
        <dsp:cNvPr id="0" name=""/>
        <dsp:cNvSpPr/>
      </dsp:nvSpPr>
      <dsp:spPr>
        <a:xfrm>
          <a:off x="5728772" y="879"/>
          <a:ext cx="2580234" cy="15481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Keywords cannot be split across lines</a:t>
          </a:r>
        </a:p>
      </dsp:txBody>
      <dsp:txXfrm>
        <a:off x="5728772" y="879"/>
        <a:ext cx="2580234" cy="1548140"/>
      </dsp:txXfrm>
    </dsp:sp>
    <dsp:sp modelId="{55F23134-5F3C-41DB-BE07-788352081184}">
      <dsp:nvSpPr>
        <dsp:cNvPr id="0" name=""/>
        <dsp:cNvSpPr/>
      </dsp:nvSpPr>
      <dsp:spPr>
        <a:xfrm>
          <a:off x="52257" y="1807043"/>
          <a:ext cx="2580234" cy="15481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Clauses are usually placed on separate lines for readability and ease of editing</a:t>
          </a:r>
        </a:p>
      </dsp:txBody>
      <dsp:txXfrm>
        <a:off x="52257" y="1807043"/>
        <a:ext cx="2580234" cy="1548140"/>
      </dsp:txXfrm>
    </dsp:sp>
    <dsp:sp modelId="{A0A0303D-BE57-4028-9740-30B43FEAC377}">
      <dsp:nvSpPr>
        <dsp:cNvPr id="0" name=""/>
        <dsp:cNvSpPr/>
      </dsp:nvSpPr>
      <dsp:spPr>
        <a:xfrm>
          <a:off x="2890515" y="1807043"/>
          <a:ext cx="2580234" cy="15481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Indents should be used to make the code more readable</a:t>
          </a:r>
        </a:p>
      </dsp:txBody>
      <dsp:txXfrm>
        <a:off x="2890515" y="1807043"/>
        <a:ext cx="2580234" cy="1548140"/>
      </dsp:txXfrm>
    </dsp:sp>
    <dsp:sp modelId="{F2C8A452-5BA5-412B-A8F3-A508DEBBB76B}">
      <dsp:nvSpPr>
        <dsp:cNvPr id="0" name=""/>
        <dsp:cNvSpPr/>
      </dsp:nvSpPr>
      <dsp:spPr>
        <a:xfrm>
          <a:off x="5728772" y="1807043"/>
          <a:ext cx="2580234" cy="1548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</a:rPr>
            <a:t>Keywords are used in uppercase; all other words, like table names and column names will be in lowercase</a:t>
          </a:r>
        </a:p>
      </dsp:txBody>
      <dsp:txXfrm>
        <a:off x="5728772" y="1807043"/>
        <a:ext cx="2580234" cy="15481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7D065-3CB8-4CC4-8695-42FB335B165A}">
      <dsp:nvSpPr>
        <dsp:cNvPr id="0" name=""/>
        <dsp:cNvSpPr/>
      </dsp:nvSpPr>
      <dsp:spPr>
        <a:xfrm>
          <a:off x="0" y="612292"/>
          <a:ext cx="2510048" cy="1506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spc="10" dirty="0">
              <a:solidFill>
                <a:prstClr val="white"/>
              </a:solidFill>
              <a:latin typeface="Raleway"/>
              <a:ea typeface="+mn-ea"/>
              <a:cs typeface="Arial"/>
            </a:rPr>
            <a:t>Stands for Procedural Language extension to SQL</a:t>
          </a:r>
        </a:p>
      </dsp:txBody>
      <dsp:txXfrm>
        <a:off x="0" y="612292"/>
        <a:ext cx="2510048" cy="1506029"/>
      </dsp:txXfrm>
    </dsp:sp>
    <dsp:sp modelId="{FFB80792-2F09-4C51-9304-43B248554D6D}">
      <dsp:nvSpPr>
        <dsp:cNvPr id="0" name=""/>
        <dsp:cNvSpPr/>
      </dsp:nvSpPr>
      <dsp:spPr>
        <a:xfrm>
          <a:off x="2761053" y="612292"/>
          <a:ext cx="2510048" cy="15060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spc="10" dirty="0">
              <a:latin typeface="Raleway"/>
              <a:cs typeface="Arial"/>
            </a:rPr>
            <a:t>Oracle Corporation’s standard data access language </a:t>
          </a:r>
          <a:r>
            <a:rPr lang="en-IN" sz="1200" b="0" kern="1200" spc="5" dirty="0">
              <a:latin typeface="Raleway"/>
              <a:cs typeface="Arial"/>
            </a:rPr>
            <a:t>for relational</a:t>
          </a:r>
          <a:r>
            <a:rPr lang="en-IN" sz="1200" b="0" kern="1200" spc="10" dirty="0">
              <a:latin typeface="Raleway"/>
              <a:cs typeface="Arial"/>
            </a:rPr>
            <a:t> databases</a:t>
          </a:r>
          <a:endParaRPr lang="en-IN" sz="1200" b="0" kern="1200" dirty="0">
            <a:latin typeface="Raleway"/>
            <a:cs typeface="Arial"/>
          </a:endParaRPr>
        </a:p>
      </dsp:txBody>
      <dsp:txXfrm>
        <a:off x="2761053" y="612292"/>
        <a:ext cx="2510048" cy="1506029"/>
      </dsp:txXfrm>
    </dsp:sp>
    <dsp:sp modelId="{79CCD70C-EB56-422D-A6A0-08BCD6B47BAF}">
      <dsp:nvSpPr>
        <dsp:cNvPr id="0" name=""/>
        <dsp:cNvSpPr/>
      </dsp:nvSpPr>
      <dsp:spPr>
        <a:xfrm>
          <a:off x="5522107" y="612292"/>
          <a:ext cx="2510048" cy="15060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spc="10" dirty="0">
              <a:solidFill>
                <a:prstClr val="white"/>
              </a:solidFill>
              <a:latin typeface="Raleway"/>
              <a:ea typeface="+mn-ea"/>
              <a:cs typeface="Arial"/>
            </a:rPr>
            <a:t>Seamlessly integrates procedural constructs with SQL</a:t>
          </a:r>
        </a:p>
      </dsp:txBody>
      <dsp:txXfrm>
        <a:off x="5522107" y="612292"/>
        <a:ext cx="2510048" cy="15060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7D065-3CB8-4CC4-8695-42FB335B165A}">
      <dsp:nvSpPr>
        <dsp:cNvPr id="0" name=""/>
        <dsp:cNvSpPr/>
      </dsp:nvSpPr>
      <dsp:spPr>
        <a:xfrm>
          <a:off x="0" y="229432"/>
          <a:ext cx="2510048" cy="1506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400" kern="1200" dirty="0">
              <a:latin typeface="Raleway"/>
            </a:rPr>
            <a:t>A completely portable, high-performance transaction-processing language</a:t>
          </a:r>
          <a:endParaRPr lang="en-IN" sz="1400" kern="1200" dirty="0">
            <a:latin typeface="Raleway"/>
          </a:endParaRPr>
        </a:p>
      </dsp:txBody>
      <dsp:txXfrm>
        <a:off x="0" y="229432"/>
        <a:ext cx="2510048" cy="1506029"/>
      </dsp:txXfrm>
    </dsp:sp>
    <dsp:sp modelId="{2CEA2DAF-4187-4C2A-B4DF-05C17B257B38}">
      <dsp:nvSpPr>
        <dsp:cNvPr id="0" name=""/>
        <dsp:cNvSpPr/>
      </dsp:nvSpPr>
      <dsp:spPr>
        <a:xfrm>
          <a:off x="2761053" y="229432"/>
          <a:ext cx="2510048" cy="15060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400" kern="1200" dirty="0">
              <a:latin typeface="Raleway"/>
            </a:rPr>
            <a:t>Provides a built-in, interpreted, and OS-independent programming environment</a:t>
          </a:r>
        </a:p>
      </dsp:txBody>
      <dsp:txXfrm>
        <a:off x="2761053" y="229432"/>
        <a:ext cx="2510048" cy="1506029"/>
      </dsp:txXfrm>
    </dsp:sp>
    <dsp:sp modelId="{56804B4F-C625-446E-97E8-FAE250F3FF1E}">
      <dsp:nvSpPr>
        <dsp:cNvPr id="0" name=""/>
        <dsp:cNvSpPr/>
      </dsp:nvSpPr>
      <dsp:spPr>
        <a:xfrm>
          <a:off x="5522107" y="229432"/>
          <a:ext cx="2510048" cy="15060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400" kern="1200" dirty="0">
              <a:latin typeface="Raleway"/>
            </a:rPr>
            <a:t>Can also directly be called from the command-line SQL*Plus interface</a:t>
          </a:r>
        </a:p>
      </dsp:txBody>
      <dsp:txXfrm>
        <a:off x="5522107" y="229432"/>
        <a:ext cx="2510048" cy="1506029"/>
      </dsp:txXfrm>
    </dsp:sp>
    <dsp:sp modelId="{E5AED0B8-3D96-4DE2-B7CA-B10D4C837046}">
      <dsp:nvSpPr>
        <dsp:cNvPr id="0" name=""/>
        <dsp:cNvSpPr/>
      </dsp:nvSpPr>
      <dsp:spPr>
        <a:xfrm>
          <a:off x="0" y="1986466"/>
          <a:ext cx="2510048" cy="1506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400" kern="1200" dirty="0">
              <a:highlight>
                <a:srgbClr val="000080"/>
              </a:highlight>
              <a:latin typeface="Raleway"/>
            </a:rPr>
            <a:t>A direct call can also be made from external programming language calls to database</a:t>
          </a:r>
        </a:p>
      </dsp:txBody>
      <dsp:txXfrm>
        <a:off x="0" y="1986466"/>
        <a:ext cx="2510048" cy="1506029"/>
      </dsp:txXfrm>
    </dsp:sp>
    <dsp:sp modelId="{1E6FEE6D-9B3B-4FE2-BCBA-725099FF9762}">
      <dsp:nvSpPr>
        <dsp:cNvPr id="0" name=""/>
        <dsp:cNvSpPr/>
      </dsp:nvSpPr>
      <dsp:spPr>
        <a:xfrm>
          <a:off x="2761053" y="1986466"/>
          <a:ext cx="2510048" cy="15060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400" kern="1200" dirty="0">
              <a:latin typeface="Raleway"/>
            </a:rPr>
            <a:t>Its general syntax is based on that of ADA and Pascal programming languages</a:t>
          </a:r>
        </a:p>
      </dsp:txBody>
      <dsp:txXfrm>
        <a:off x="2761053" y="1986466"/>
        <a:ext cx="2510048" cy="1506029"/>
      </dsp:txXfrm>
    </dsp:sp>
    <dsp:sp modelId="{91AC66BA-7976-4206-86CF-419F959CD668}">
      <dsp:nvSpPr>
        <dsp:cNvPr id="0" name=""/>
        <dsp:cNvSpPr/>
      </dsp:nvSpPr>
      <dsp:spPr>
        <a:xfrm>
          <a:off x="5522107" y="1986466"/>
          <a:ext cx="2510048" cy="1506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400" kern="1200" dirty="0">
              <a:latin typeface="Raleway"/>
            </a:rPr>
            <a:t>Apart from Oracle, PL/SQL is available in TimesTen in-memory database and IBM DB2</a:t>
          </a:r>
          <a:endParaRPr lang="en-GB" altLang="en-US" sz="1400" kern="1200" dirty="0">
            <a:latin typeface="Raleway"/>
          </a:endParaRPr>
        </a:p>
      </dsp:txBody>
      <dsp:txXfrm>
        <a:off x="5522107" y="1986466"/>
        <a:ext cx="2510048" cy="15060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7E046-C526-4933-95D5-E021EEED119A}">
      <dsp:nvSpPr>
        <dsp:cNvPr id="0" name=""/>
        <dsp:cNvSpPr/>
      </dsp:nvSpPr>
      <dsp:spPr>
        <a:xfrm>
          <a:off x="-4122120" y="-632618"/>
          <a:ext cx="4911858" cy="4911858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EA0D5-7292-439D-8ED7-653AF567358A}">
      <dsp:nvSpPr>
        <dsp:cNvPr id="0" name=""/>
        <dsp:cNvSpPr/>
      </dsp:nvSpPr>
      <dsp:spPr>
        <a:xfrm>
          <a:off x="255898" y="165775"/>
          <a:ext cx="6916704" cy="331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5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700" kern="1200" dirty="0"/>
            <a:t>Tightly integrated with SQL</a:t>
          </a:r>
          <a:endParaRPr lang="en-IN" sz="1700" kern="1200" dirty="0"/>
        </a:p>
      </dsp:txBody>
      <dsp:txXfrm>
        <a:off x="255898" y="165775"/>
        <a:ext cx="6916704" cy="331404"/>
      </dsp:txXfrm>
    </dsp:sp>
    <dsp:sp modelId="{F75D59C8-1D52-4D32-B396-BE1FE52351CE}">
      <dsp:nvSpPr>
        <dsp:cNvPr id="0" name=""/>
        <dsp:cNvSpPr/>
      </dsp:nvSpPr>
      <dsp:spPr>
        <a:xfrm>
          <a:off x="48770" y="124349"/>
          <a:ext cx="414256" cy="414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61208-B609-4E61-84B0-C9CA110BE303}">
      <dsp:nvSpPr>
        <dsp:cNvPr id="0" name=""/>
        <dsp:cNvSpPr/>
      </dsp:nvSpPr>
      <dsp:spPr>
        <a:xfrm>
          <a:off x="556015" y="663174"/>
          <a:ext cx="6616587" cy="3314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5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700" kern="1200" dirty="0"/>
            <a:t>Offers extensive error checking</a:t>
          </a:r>
        </a:p>
      </dsp:txBody>
      <dsp:txXfrm>
        <a:off x="556015" y="663174"/>
        <a:ext cx="6616587" cy="331404"/>
      </dsp:txXfrm>
    </dsp:sp>
    <dsp:sp modelId="{3824F73F-1A73-4370-94F4-BBC87EEA9922}">
      <dsp:nvSpPr>
        <dsp:cNvPr id="0" name=""/>
        <dsp:cNvSpPr/>
      </dsp:nvSpPr>
      <dsp:spPr>
        <a:xfrm>
          <a:off x="348887" y="621748"/>
          <a:ext cx="414256" cy="414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D6DE7-B7A0-4D4D-A66D-FA84E183439E}">
      <dsp:nvSpPr>
        <dsp:cNvPr id="0" name=""/>
        <dsp:cNvSpPr/>
      </dsp:nvSpPr>
      <dsp:spPr>
        <a:xfrm>
          <a:off x="720477" y="1160208"/>
          <a:ext cx="6452124" cy="3314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5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700" kern="1200" dirty="0"/>
            <a:t>Offers numerous data types</a:t>
          </a:r>
        </a:p>
      </dsp:txBody>
      <dsp:txXfrm>
        <a:off x="720477" y="1160208"/>
        <a:ext cx="6452124" cy="331404"/>
      </dsp:txXfrm>
    </dsp:sp>
    <dsp:sp modelId="{C79890C3-3418-42BB-A0A3-19C17E70FA27}">
      <dsp:nvSpPr>
        <dsp:cNvPr id="0" name=""/>
        <dsp:cNvSpPr/>
      </dsp:nvSpPr>
      <dsp:spPr>
        <a:xfrm>
          <a:off x="513349" y="1118783"/>
          <a:ext cx="414256" cy="414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2E8B8-0971-4DAE-B3DA-D6216CD73848}">
      <dsp:nvSpPr>
        <dsp:cNvPr id="0" name=""/>
        <dsp:cNvSpPr/>
      </dsp:nvSpPr>
      <dsp:spPr>
        <a:xfrm>
          <a:off x="772989" y="1657608"/>
          <a:ext cx="6399613" cy="3314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5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700" kern="1200" dirty="0"/>
            <a:t>Offers a variety of programming structures</a:t>
          </a:r>
        </a:p>
      </dsp:txBody>
      <dsp:txXfrm>
        <a:off x="772989" y="1657608"/>
        <a:ext cx="6399613" cy="331404"/>
      </dsp:txXfrm>
    </dsp:sp>
    <dsp:sp modelId="{94E06C9F-1A9F-4548-A9CB-844BC770CA7A}">
      <dsp:nvSpPr>
        <dsp:cNvPr id="0" name=""/>
        <dsp:cNvSpPr/>
      </dsp:nvSpPr>
      <dsp:spPr>
        <a:xfrm>
          <a:off x="565861" y="1616182"/>
          <a:ext cx="414256" cy="414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9C132-EB81-44D7-8DC4-38794E4B757D}">
      <dsp:nvSpPr>
        <dsp:cNvPr id="0" name=""/>
        <dsp:cNvSpPr/>
      </dsp:nvSpPr>
      <dsp:spPr>
        <a:xfrm>
          <a:off x="720477" y="2155007"/>
          <a:ext cx="6452124" cy="3314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5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700" kern="1200" dirty="0"/>
            <a:t>Supports structured programming through functions and procedures</a:t>
          </a:r>
        </a:p>
      </dsp:txBody>
      <dsp:txXfrm>
        <a:off x="720477" y="2155007"/>
        <a:ext cx="6452124" cy="331404"/>
      </dsp:txXfrm>
    </dsp:sp>
    <dsp:sp modelId="{81936632-8B99-4140-A745-9A2249B82041}">
      <dsp:nvSpPr>
        <dsp:cNvPr id="0" name=""/>
        <dsp:cNvSpPr/>
      </dsp:nvSpPr>
      <dsp:spPr>
        <a:xfrm>
          <a:off x="513349" y="2113581"/>
          <a:ext cx="414256" cy="414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9B527-5FA7-4AC2-856E-E5BB0F5E2FE5}">
      <dsp:nvSpPr>
        <dsp:cNvPr id="0" name=""/>
        <dsp:cNvSpPr/>
      </dsp:nvSpPr>
      <dsp:spPr>
        <a:xfrm>
          <a:off x="556015" y="2652041"/>
          <a:ext cx="6616587" cy="331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5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700" kern="1200" dirty="0"/>
            <a:t>Supports object-oriented programming</a:t>
          </a:r>
        </a:p>
      </dsp:txBody>
      <dsp:txXfrm>
        <a:off x="556015" y="2652041"/>
        <a:ext cx="6616587" cy="331404"/>
      </dsp:txXfrm>
    </dsp:sp>
    <dsp:sp modelId="{51C50FC7-493B-4B8E-B57C-5F784B0D1BE3}">
      <dsp:nvSpPr>
        <dsp:cNvPr id="0" name=""/>
        <dsp:cNvSpPr/>
      </dsp:nvSpPr>
      <dsp:spPr>
        <a:xfrm>
          <a:off x="348887" y="2610615"/>
          <a:ext cx="414256" cy="414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77C61-0AF9-42FF-9954-BA31F259AE85}">
      <dsp:nvSpPr>
        <dsp:cNvPr id="0" name=""/>
        <dsp:cNvSpPr/>
      </dsp:nvSpPr>
      <dsp:spPr>
        <a:xfrm>
          <a:off x="255898" y="3149440"/>
          <a:ext cx="6916704" cy="3314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5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700" kern="1200" dirty="0"/>
            <a:t>Supports the development of web applications and server pages</a:t>
          </a:r>
          <a:endParaRPr lang="en-GB" altLang="en-US" sz="1700" kern="1200" dirty="0"/>
        </a:p>
      </dsp:txBody>
      <dsp:txXfrm>
        <a:off x="255898" y="3149440"/>
        <a:ext cx="6916704" cy="331404"/>
      </dsp:txXfrm>
    </dsp:sp>
    <dsp:sp modelId="{AF07E741-AFF1-4F71-8B4A-0D81416FCAC6}">
      <dsp:nvSpPr>
        <dsp:cNvPr id="0" name=""/>
        <dsp:cNvSpPr/>
      </dsp:nvSpPr>
      <dsp:spPr>
        <a:xfrm>
          <a:off x="48770" y="3108015"/>
          <a:ext cx="414256" cy="414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23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https://www.slideshare.net/Tanu_Manu/10g-plsql-slide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1815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https://www.slideshare.net/Tanu_Manu/10g-plsql-slide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790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https://www.slideshare.net/Tanu_Manu/10g-plsql-slide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8096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84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4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2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database/enterprise-edition/downloads/index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5CAB7B-9704-492E-B4DB-D42ABB845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 Introduction to PL/SQL</a:t>
            </a: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6951-D414-4617-8833-B935E6CF4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2507"/>
            <a:ext cx="4163457" cy="5769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Oracle PL/SQL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905002" y="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795EDC5-6D98-4767-8F69-DD506554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71" y="1616633"/>
            <a:ext cx="3854238" cy="21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F113EFEF-7C7B-46BF-816D-5C1DF13F9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4" r="17397" b="50869"/>
          <a:stretch/>
        </p:blipFill>
        <p:spPr bwMode="auto">
          <a:xfrm>
            <a:off x="6340978" y="2000950"/>
            <a:ext cx="2525643" cy="103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79" y="126594"/>
            <a:ext cx="5338812" cy="576956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/>
              <a:t>What Is Oracle?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2FD4AFF-66AE-4B2E-B10C-F0F2EC463FB0}"/>
              </a:ext>
            </a:extLst>
          </p:cNvPr>
          <p:cNvSpPr/>
          <p:nvPr/>
        </p:nvSpPr>
        <p:spPr>
          <a:xfrm>
            <a:off x="585026" y="771968"/>
            <a:ext cx="5670493" cy="335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A management system which uses the relational data model</a:t>
            </a:r>
          </a:p>
          <a:p>
            <a:pPr marL="298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In the relational data model, data is seen by users in the form of ‘tables’ alone</a:t>
            </a:r>
          </a:p>
          <a:p>
            <a:pPr marL="298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Produced and marketed by Oracle Corporation</a:t>
            </a:r>
          </a:p>
          <a:p>
            <a:pPr marL="298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Also known as Oracle database, Oracle DB, or simply Oracle</a:t>
            </a:r>
          </a:p>
          <a:p>
            <a:pPr marL="298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Oracle DB runs on most major platforms like Windows, UNIX, Linux, and Mac OS</a:t>
            </a:r>
          </a:p>
          <a:p>
            <a:pPr marL="298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First database designed for Enterprise Grid Computing</a:t>
            </a:r>
          </a:p>
        </p:txBody>
      </p:sp>
    </p:spTree>
    <p:extLst>
      <p:ext uri="{BB962C8B-B14F-4D97-AF65-F5344CB8AC3E}">
        <p14:creationId xmlns:p14="http://schemas.microsoft.com/office/powerpoint/2010/main" val="410319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F113EFEF-7C7B-46BF-816D-5C1DF13F9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0" r="18446" b="49875"/>
          <a:stretch/>
        </p:blipFill>
        <p:spPr bwMode="auto">
          <a:xfrm>
            <a:off x="6939184" y="2242352"/>
            <a:ext cx="2179178" cy="9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79" y="126594"/>
            <a:ext cx="5338812" cy="576956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/>
              <a:t>Oracle Versions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3FCB7F-A306-4D72-BA2E-98D606C6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84164"/>
              </p:ext>
            </p:extLst>
          </p:nvPr>
        </p:nvGraphicFramePr>
        <p:xfrm>
          <a:off x="358922" y="865449"/>
          <a:ext cx="6471230" cy="39729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93840">
                  <a:extLst>
                    <a:ext uri="{9D8B030D-6E8A-4147-A177-3AD203B41FA5}">
                      <a16:colId xmlns:a16="http://schemas.microsoft.com/office/drawing/2014/main" val="1217871006"/>
                    </a:ext>
                  </a:extLst>
                </a:gridCol>
                <a:gridCol w="1288420">
                  <a:extLst>
                    <a:ext uri="{9D8B030D-6E8A-4147-A177-3AD203B41FA5}">
                      <a16:colId xmlns:a16="http://schemas.microsoft.com/office/drawing/2014/main" val="3691788452"/>
                    </a:ext>
                  </a:extLst>
                </a:gridCol>
                <a:gridCol w="4388970">
                  <a:extLst>
                    <a:ext uri="{9D8B030D-6E8A-4147-A177-3AD203B41FA5}">
                      <a16:colId xmlns:a16="http://schemas.microsoft.com/office/drawing/2014/main" val="1863148209"/>
                    </a:ext>
                  </a:extLst>
                </a:gridCol>
              </a:tblGrid>
              <a:tr h="31398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50" dirty="0"/>
                        <a:t>Year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25" dirty="0"/>
                        <a:t>Version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/>
                        <a:t>Features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904580937"/>
                  </a:ext>
                </a:extLst>
              </a:tr>
              <a:tr h="23938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1979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Version 1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Not commercially released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2657611467"/>
                  </a:ext>
                </a:extLst>
              </a:tr>
              <a:tr h="23938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1980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Version 2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100" spc="0" dirty="0"/>
                        <a:t>First c</a:t>
                      </a:r>
                      <a:r>
                        <a:rPr sz="1100" spc="0" dirty="0"/>
                        <a:t>ommercial SQL database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4126458128"/>
                  </a:ext>
                </a:extLst>
              </a:tr>
              <a:tr h="24060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1982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Version 3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100" spc="0" dirty="0"/>
                        <a:t>First</a:t>
                      </a:r>
                      <a:r>
                        <a:rPr sz="1100" spc="0" baseline="29100" dirty="0"/>
                        <a:t> </a:t>
                      </a:r>
                      <a:r>
                        <a:rPr sz="1100" spc="0" dirty="0"/>
                        <a:t>portable database</a:t>
                      </a:r>
                      <a:r>
                        <a:rPr lang="en-US" sz="1100" spc="0" dirty="0"/>
                        <a:t> and the first</a:t>
                      </a:r>
                      <a:r>
                        <a:rPr sz="1100" spc="0" baseline="29100" dirty="0"/>
                        <a:t> </a:t>
                      </a:r>
                      <a:r>
                        <a:rPr sz="1100" spc="0" dirty="0"/>
                        <a:t>RDBMS to support SMP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3439123528"/>
                  </a:ext>
                </a:extLst>
              </a:tr>
              <a:tr h="23938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1984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Version 4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Introduced read consistency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688449422"/>
                  </a:ext>
                </a:extLst>
              </a:tr>
              <a:tr h="23938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1986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Version 5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Supports </a:t>
                      </a:r>
                      <a:r>
                        <a:rPr lang="en-US" sz="1100" spc="0" dirty="0"/>
                        <a:t>c</a:t>
                      </a:r>
                      <a:r>
                        <a:rPr sz="1100" spc="0" dirty="0"/>
                        <a:t>lient</a:t>
                      </a:r>
                      <a:r>
                        <a:rPr lang="en-US" sz="1100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–s</a:t>
                      </a:r>
                      <a:r>
                        <a:rPr sz="1100" spc="0" dirty="0"/>
                        <a:t>erver </a:t>
                      </a:r>
                      <a:r>
                        <a:rPr lang="en-US" sz="1100" spc="0" dirty="0"/>
                        <a:t>a</a:t>
                      </a:r>
                      <a:r>
                        <a:rPr sz="1100" spc="0" dirty="0"/>
                        <a:t>rchitecture</a:t>
                      </a:r>
                      <a:r>
                        <a:rPr lang="en-US" sz="1100" spc="0" dirty="0"/>
                        <a:t> and</a:t>
                      </a:r>
                      <a:r>
                        <a:rPr sz="1100" spc="0" dirty="0"/>
                        <a:t> </a:t>
                      </a:r>
                      <a:r>
                        <a:rPr lang="en-US" sz="1100" spc="0" dirty="0"/>
                        <a:t>r</a:t>
                      </a:r>
                      <a:r>
                        <a:rPr sz="1100" spc="0" dirty="0"/>
                        <a:t>ow-level locking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4262150440"/>
                  </a:ext>
                </a:extLst>
              </a:tr>
              <a:tr h="24060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1988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Version 6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Financial applications built on Oracle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523171455"/>
                  </a:ext>
                </a:extLst>
              </a:tr>
              <a:tr h="23938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1992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Version 7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Varchar2 data type, stored procedures, functions, and triggers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2015948919"/>
                  </a:ext>
                </a:extLst>
              </a:tr>
              <a:tr h="23938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1997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Version 8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100" spc="0" dirty="0"/>
                        <a:t>First w</a:t>
                      </a:r>
                      <a:r>
                        <a:rPr sz="1100" spc="0" dirty="0"/>
                        <a:t>eb database, </a:t>
                      </a:r>
                      <a:r>
                        <a:rPr lang="en-US" sz="1100" spc="0" dirty="0"/>
                        <a:t>o</a:t>
                      </a:r>
                      <a:r>
                        <a:rPr sz="1100" spc="0" dirty="0"/>
                        <a:t>bject</a:t>
                      </a:r>
                      <a:r>
                        <a:rPr lang="en-US" sz="1100" spc="0" dirty="0"/>
                        <a:t>-o</a:t>
                      </a:r>
                      <a:r>
                        <a:rPr sz="1100" spc="0" dirty="0"/>
                        <a:t>riented features, </a:t>
                      </a:r>
                      <a:r>
                        <a:rPr lang="en-US" sz="1100" spc="0" dirty="0"/>
                        <a:t>and t</a:t>
                      </a:r>
                      <a:r>
                        <a:rPr sz="1100" spc="0" dirty="0"/>
                        <a:t>able partitioning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71313219"/>
                  </a:ext>
                </a:extLst>
              </a:tr>
              <a:tr h="24060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1998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Version 8i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Java support, SQLJ, XML, and Oracle intermedia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85774634"/>
                  </a:ext>
                </a:extLst>
              </a:tr>
              <a:tr h="23938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2001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Version 9i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RAC, OLAP services,</a:t>
                      </a:r>
                      <a:r>
                        <a:rPr lang="en-US" sz="1100" spc="0" dirty="0"/>
                        <a:t> and</a:t>
                      </a:r>
                      <a:r>
                        <a:rPr sz="1100" spc="0" dirty="0"/>
                        <a:t> native XML database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806587652"/>
                  </a:ext>
                </a:extLst>
              </a:tr>
              <a:tr h="44726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2004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0" dirty="0"/>
                        <a:t>Version 10g</a:t>
                      </a:r>
                      <a:endParaRPr sz="11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2710" marR="283210">
                        <a:lnSpc>
                          <a:spcPct val="101899"/>
                        </a:lnSpc>
                        <a:spcBef>
                          <a:spcPts val="235"/>
                        </a:spcBef>
                      </a:pPr>
                      <a:r>
                        <a:rPr sz="1100" spc="0" dirty="0"/>
                        <a:t>Flashback </a:t>
                      </a:r>
                      <a:r>
                        <a:rPr lang="en-US" sz="1100" spc="0" dirty="0"/>
                        <a:t>q</a:t>
                      </a:r>
                      <a:r>
                        <a:rPr sz="1100" spc="0" dirty="0"/>
                        <a:t>uery, </a:t>
                      </a:r>
                      <a:r>
                        <a:rPr lang="en-US" sz="1100" spc="0" dirty="0"/>
                        <a:t>d</a:t>
                      </a:r>
                      <a:r>
                        <a:rPr sz="1100" spc="0" dirty="0"/>
                        <a:t>ata </a:t>
                      </a:r>
                      <a:r>
                        <a:rPr lang="en-US" sz="1100" spc="0" dirty="0"/>
                        <a:t>p</a:t>
                      </a:r>
                      <a:r>
                        <a:rPr sz="1100" spc="0" dirty="0"/>
                        <a:t>ump, automatic storage management, backup compression, </a:t>
                      </a:r>
                      <a:r>
                        <a:rPr lang="en-US" sz="1100" spc="0" dirty="0"/>
                        <a:t>and </a:t>
                      </a:r>
                      <a:r>
                        <a:rPr sz="1100" spc="0" dirty="0"/>
                        <a:t>regular expressions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545084648"/>
                  </a:ext>
                </a:extLst>
              </a:tr>
              <a:tr h="39217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2007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0" dirty="0"/>
                        <a:t>Version 11g</a:t>
                      </a:r>
                      <a:endParaRPr sz="11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0" dirty="0"/>
                        <a:t>Read</a:t>
                      </a:r>
                      <a:r>
                        <a:rPr lang="en-US" sz="1100" spc="0" dirty="0"/>
                        <a:t>-</a:t>
                      </a:r>
                      <a:r>
                        <a:rPr sz="1100" spc="0" dirty="0"/>
                        <a:t>only table, virtual cols, pivot operator, follows clause, </a:t>
                      </a:r>
                      <a:r>
                        <a:rPr lang="en-US" sz="1100" spc="0" dirty="0"/>
                        <a:t>and </a:t>
                      </a:r>
                      <a:r>
                        <a:rPr sz="1100" spc="0" dirty="0"/>
                        <a:t>compound triggers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370046435"/>
                  </a:ext>
                </a:extLst>
              </a:tr>
              <a:tr h="42195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2013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0" dirty="0"/>
                        <a:t>Version 12c</a:t>
                      </a:r>
                      <a:endParaRPr sz="11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0" dirty="0"/>
                        <a:t>Identity columns, </a:t>
                      </a:r>
                      <a:r>
                        <a:rPr lang="en-US" sz="1100" spc="0" dirty="0"/>
                        <a:t>t</a:t>
                      </a:r>
                      <a:r>
                        <a:rPr sz="1100" spc="0" dirty="0"/>
                        <a:t>op </a:t>
                      </a:r>
                      <a:r>
                        <a:rPr sz="1100" i="1" spc="0" dirty="0"/>
                        <a:t>N</a:t>
                      </a:r>
                      <a:r>
                        <a:rPr sz="1100" spc="0" dirty="0"/>
                        <a:t> rows, multi</a:t>
                      </a:r>
                      <a:r>
                        <a:rPr lang="en-US" sz="1100" spc="0" dirty="0"/>
                        <a:t>-</a:t>
                      </a:r>
                      <a:r>
                        <a:rPr sz="1100" spc="0" dirty="0"/>
                        <a:t>tenant architecture, in-memory database, etc</a:t>
                      </a:r>
                      <a:r>
                        <a:rPr lang="en-US" sz="1100" spc="0" dirty="0"/>
                        <a:t>.</a:t>
                      </a:r>
                      <a:endParaRPr sz="1100" spc="0" dirty="0">
                        <a:latin typeface="DejaVu Sans"/>
                        <a:cs typeface="DejaVu San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20866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5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F113EFEF-7C7B-46BF-816D-5C1DF13F9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0" r="18446" b="52101"/>
          <a:stretch/>
        </p:blipFill>
        <p:spPr bwMode="auto">
          <a:xfrm>
            <a:off x="3258480" y="770961"/>
            <a:ext cx="2179178" cy="91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78" y="126594"/>
            <a:ext cx="7293041" cy="576956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/>
              <a:t>Editions of Oracle Database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DAF4B8A-8E6B-48FB-9104-11065CC53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573119"/>
              </p:ext>
            </p:extLst>
          </p:nvPr>
        </p:nvGraphicFramePr>
        <p:xfrm>
          <a:off x="543452" y="1869573"/>
          <a:ext cx="8113438" cy="281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212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F113EFEF-7C7B-46BF-816D-5C1DF13F9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0" r="18446" b="52101"/>
          <a:stretch/>
        </p:blipFill>
        <p:spPr bwMode="auto">
          <a:xfrm>
            <a:off x="3258480" y="770961"/>
            <a:ext cx="2179178" cy="91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78" y="126594"/>
            <a:ext cx="7293041" cy="576956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/>
              <a:t>Oracle Products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C37504-6CB3-4936-B1E1-4964A5D6314D}"/>
              </a:ext>
            </a:extLst>
          </p:cNvPr>
          <p:cNvGrpSpPr/>
          <p:nvPr/>
        </p:nvGrpSpPr>
        <p:grpSpPr>
          <a:xfrm>
            <a:off x="503945" y="1748727"/>
            <a:ext cx="8192831" cy="3177679"/>
            <a:chOff x="386157" y="1425921"/>
            <a:chExt cx="8192831" cy="3177679"/>
          </a:xfrm>
        </p:grpSpPr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06F14A08-3E38-4535-B815-24C9F6764B0B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298279" y="3114132"/>
              <a:ext cx="695198" cy="530527"/>
            </a:xfrm>
            <a:custGeom>
              <a:avLst/>
              <a:gdLst>
                <a:gd name="T0" fmla="*/ 0 w 971"/>
                <a:gd name="T1" fmla="*/ 74 h 741"/>
                <a:gd name="T2" fmla="*/ 653 w 971"/>
                <a:gd name="T3" fmla="*/ 0 h 741"/>
                <a:gd name="T4" fmla="*/ 971 w 971"/>
                <a:gd name="T5" fmla="*/ 384 h 741"/>
                <a:gd name="T6" fmla="*/ 403 w 971"/>
                <a:gd name="T7" fmla="*/ 741 h 741"/>
                <a:gd name="T8" fmla="*/ 133 w 971"/>
                <a:gd name="T9" fmla="*/ 566 h 741"/>
                <a:gd name="T10" fmla="*/ 0 w 971"/>
                <a:gd name="T11" fmla="*/ 74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1" h="741">
                  <a:moveTo>
                    <a:pt x="0" y="74"/>
                  </a:moveTo>
                  <a:lnTo>
                    <a:pt x="653" y="0"/>
                  </a:lnTo>
                  <a:lnTo>
                    <a:pt x="971" y="384"/>
                  </a:lnTo>
                  <a:lnTo>
                    <a:pt x="403" y="741"/>
                  </a:lnTo>
                  <a:lnTo>
                    <a:pt x="133" y="566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4EFE4625-D902-4282-8501-7BA41E1A1440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444686" y="3041868"/>
              <a:ext cx="425282" cy="281372"/>
            </a:xfrm>
            <a:custGeom>
              <a:avLst/>
              <a:gdLst>
                <a:gd name="T0" fmla="*/ 36 w 594"/>
                <a:gd name="T1" fmla="*/ 393 h 393"/>
                <a:gd name="T2" fmla="*/ 594 w 594"/>
                <a:gd name="T3" fmla="*/ 331 h 393"/>
                <a:gd name="T4" fmla="*/ 407 w 594"/>
                <a:gd name="T5" fmla="*/ 80 h 393"/>
                <a:gd name="T6" fmla="*/ 152 w 594"/>
                <a:gd name="T7" fmla="*/ 0 h 393"/>
                <a:gd name="T8" fmla="*/ 0 w 594"/>
                <a:gd name="T9" fmla="*/ 42 h 393"/>
                <a:gd name="T10" fmla="*/ 0 w 594"/>
                <a:gd name="T11" fmla="*/ 246 h 393"/>
                <a:gd name="T12" fmla="*/ 36 w 594"/>
                <a:gd name="T1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93">
                  <a:moveTo>
                    <a:pt x="36" y="393"/>
                  </a:moveTo>
                  <a:lnTo>
                    <a:pt x="594" y="331"/>
                  </a:lnTo>
                  <a:lnTo>
                    <a:pt x="407" y="80"/>
                  </a:lnTo>
                  <a:lnTo>
                    <a:pt x="152" y="0"/>
                  </a:lnTo>
                  <a:lnTo>
                    <a:pt x="0" y="42"/>
                  </a:lnTo>
                  <a:lnTo>
                    <a:pt x="0" y="246"/>
                  </a:lnTo>
                  <a:lnTo>
                    <a:pt x="36" y="39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3D03D620-924E-451F-AD53-FC869779AB86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820446" y="3601695"/>
              <a:ext cx="380891" cy="594248"/>
            </a:xfrm>
            <a:custGeom>
              <a:avLst/>
              <a:gdLst>
                <a:gd name="T0" fmla="*/ 55 w 225"/>
                <a:gd name="T1" fmla="*/ 351 h 351"/>
                <a:gd name="T2" fmla="*/ 210 w 225"/>
                <a:gd name="T3" fmla="*/ 304 h 351"/>
                <a:gd name="T4" fmla="*/ 225 w 225"/>
                <a:gd name="T5" fmla="*/ 70 h 351"/>
                <a:gd name="T6" fmla="*/ 163 w 225"/>
                <a:gd name="T7" fmla="*/ 0 h 351"/>
                <a:gd name="T8" fmla="*/ 36 w 225"/>
                <a:gd name="T9" fmla="*/ 84 h 351"/>
                <a:gd name="T10" fmla="*/ 0 w 225"/>
                <a:gd name="T11" fmla="*/ 200 h 351"/>
                <a:gd name="T12" fmla="*/ 55 w 225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351">
                  <a:moveTo>
                    <a:pt x="55" y="351"/>
                  </a:moveTo>
                  <a:cubicBezTo>
                    <a:pt x="210" y="304"/>
                    <a:pt x="210" y="304"/>
                    <a:pt x="210" y="304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38" y="82"/>
                    <a:pt x="36" y="84"/>
                  </a:cubicBezTo>
                  <a:cubicBezTo>
                    <a:pt x="35" y="85"/>
                    <a:pt x="0" y="200"/>
                    <a:pt x="0" y="200"/>
                  </a:cubicBezTo>
                  <a:lnTo>
                    <a:pt x="55" y="3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FD5A96CD-991A-49D9-9C18-E43983B9D515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146527" y="3411283"/>
              <a:ext cx="554154" cy="404518"/>
            </a:xfrm>
            <a:custGeom>
              <a:avLst/>
              <a:gdLst>
                <a:gd name="T0" fmla="*/ 6 w 327"/>
                <a:gd name="T1" fmla="*/ 23 h 239"/>
                <a:gd name="T2" fmla="*/ 327 w 327"/>
                <a:gd name="T3" fmla="*/ 0 h 239"/>
                <a:gd name="T4" fmla="*/ 249 w 327"/>
                <a:gd name="T5" fmla="*/ 160 h 239"/>
                <a:gd name="T6" fmla="*/ 108 w 327"/>
                <a:gd name="T7" fmla="*/ 239 h 239"/>
                <a:gd name="T8" fmla="*/ 1 w 327"/>
                <a:gd name="T9" fmla="*/ 152 h 239"/>
                <a:gd name="T10" fmla="*/ 6 w 327"/>
                <a:gd name="T11" fmla="*/ 2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239">
                  <a:moveTo>
                    <a:pt x="6" y="23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49" y="160"/>
                    <a:pt x="113" y="239"/>
                    <a:pt x="108" y="239"/>
                  </a:cubicBezTo>
                  <a:cubicBezTo>
                    <a:pt x="103" y="238"/>
                    <a:pt x="3" y="152"/>
                    <a:pt x="1" y="152"/>
                  </a:cubicBezTo>
                  <a:cubicBezTo>
                    <a:pt x="0" y="151"/>
                    <a:pt x="6" y="23"/>
                    <a:pt x="6" y="2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EB529F3E-11FA-48E9-BAEC-3BD4B7737ED0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788947" y="3049997"/>
              <a:ext cx="423134" cy="740304"/>
            </a:xfrm>
            <a:custGeom>
              <a:avLst/>
              <a:gdLst>
                <a:gd name="T0" fmla="*/ 94 w 591"/>
                <a:gd name="T1" fmla="*/ 1034 h 1034"/>
                <a:gd name="T2" fmla="*/ 579 w 591"/>
                <a:gd name="T3" fmla="*/ 968 h 1034"/>
                <a:gd name="T4" fmla="*/ 591 w 591"/>
                <a:gd name="T5" fmla="*/ 497 h 1034"/>
                <a:gd name="T6" fmla="*/ 402 w 591"/>
                <a:gd name="T7" fmla="*/ 24 h 1034"/>
                <a:gd name="T8" fmla="*/ 321 w 591"/>
                <a:gd name="T9" fmla="*/ 0 h 1034"/>
                <a:gd name="T10" fmla="*/ 0 w 591"/>
                <a:gd name="T11" fmla="*/ 19 h 1034"/>
                <a:gd name="T12" fmla="*/ 94 w 591"/>
                <a:gd name="T13" fmla="*/ 103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1034">
                  <a:moveTo>
                    <a:pt x="94" y="1034"/>
                  </a:moveTo>
                  <a:lnTo>
                    <a:pt x="579" y="968"/>
                  </a:lnTo>
                  <a:lnTo>
                    <a:pt x="591" y="497"/>
                  </a:lnTo>
                  <a:lnTo>
                    <a:pt x="402" y="24"/>
                  </a:lnTo>
                  <a:lnTo>
                    <a:pt x="321" y="0"/>
                  </a:lnTo>
                  <a:lnTo>
                    <a:pt x="0" y="19"/>
                  </a:lnTo>
                  <a:lnTo>
                    <a:pt x="94" y="103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0798A463-7D39-493E-8AE9-3223E1992A13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454513" y="1763245"/>
              <a:ext cx="499742" cy="504753"/>
            </a:xfrm>
            <a:custGeom>
              <a:avLst/>
              <a:gdLst>
                <a:gd name="T0" fmla="*/ 168 w 698"/>
                <a:gd name="T1" fmla="*/ 0 h 705"/>
                <a:gd name="T2" fmla="*/ 0 w 698"/>
                <a:gd name="T3" fmla="*/ 485 h 705"/>
                <a:gd name="T4" fmla="*/ 457 w 698"/>
                <a:gd name="T5" fmla="*/ 705 h 705"/>
                <a:gd name="T6" fmla="*/ 698 w 698"/>
                <a:gd name="T7" fmla="*/ 606 h 705"/>
                <a:gd name="T8" fmla="*/ 660 w 698"/>
                <a:gd name="T9" fmla="*/ 352 h 705"/>
                <a:gd name="T10" fmla="*/ 168 w 698"/>
                <a:gd name="T11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8" h="705">
                  <a:moveTo>
                    <a:pt x="168" y="0"/>
                  </a:moveTo>
                  <a:lnTo>
                    <a:pt x="0" y="485"/>
                  </a:lnTo>
                  <a:lnTo>
                    <a:pt x="457" y="705"/>
                  </a:lnTo>
                  <a:lnTo>
                    <a:pt x="698" y="606"/>
                  </a:lnTo>
                  <a:lnTo>
                    <a:pt x="660" y="35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070D8A36-7977-4CD0-84B1-5A826323EA7E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640783" y="2144062"/>
              <a:ext cx="370868" cy="494729"/>
            </a:xfrm>
            <a:custGeom>
              <a:avLst/>
              <a:gdLst>
                <a:gd name="T0" fmla="*/ 518 w 518"/>
                <a:gd name="T1" fmla="*/ 71 h 691"/>
                <a:gd name="T2" fmla="*/ 303 w 518"/>
                <a:gd name="T3" fmla="*/ 691 h 691"/>
                <a:gd name="T4" fmla="*/ 45 w 518"/>
                <a:gd name="T5" fmla="*/ 407 h 691"/>
                <a:gd name="T6" fmla="*/ 0 w 518"/>
                <a:gd name="T7" fmla="*/ 94 h 691"/>
                <a:gd name="T8" fmla="*/ 166 w 518"/>
                <a:gd name="T9" fmla="*/ 0 h 691"/>
                <a:gd name="T10" fmla="*/ 518 w 518"/>
                <a:gd name="T11" fmla="*/ 7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691">
                  <a:moveTo>
                    <a:pt x="518" y="71"/>
                  </a:moveTo>
                  <a:lnTo>
                    <a:pt x="303" y="691"/>
                  </a:lnTo>
                  <a:lnTo>
                    <a:pt x="45" y="407"/>
                  </a:lnTo>
                  <a:lnTo>
                    <a:pt x="0" y="94"/>
                  </a:lnTo>
                  <a:lnTo>
                    <a:pt x="166" y="0"/>
                  </a:lnTo>
                  <a:lnTo>
                    <a:pt x="518" y="7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FA7E1D18-40A6-49BC-B243-58D4A2DBDFC6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058322" y="1603235"/>
              <a:ext cx="632194" cy="420269"/>
            </a:xfrm>
            <a:custGeom>
              <a:avLst/>
              <a:gdLst>
                <a:gd name="T0" fmla="*/ 883 w 883"/>
                <a:gd name="T1" fmla="*/ 78 h 587"/>
                <a:gd name="T2" fmla="*/ 665 w 883"/>
                <a:gd name="T3" fmla="*/ 587 h 587"/>
                <a:gd name="T4" fmla="*/ 137 w 883"/>
                <a:gd name="T5" fmla="*/ 411 h 587"/>
                <a:gd name="T6" fmla="*/ 0 w 883"/>
                <a:gd name="T7" fmla="*/ 142 h 587"/>
                <a:gd name="T8" fmla="*/ 279 w 883"/>
                <a:gd name="T9" fmla="*/ 0 h 587"/>
                <a:gd name="T10" fmla="*/ 883 w 883"/>
                <a:gd name="T11" fmla="*/ 7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3" h="587">
                  <a:moveTo>
                    <a:pt x="883" y="78"/>
                  </a:moveTo>
                  <a:lnTo>
                    <a:pt x="665" y="587"/>
                  </a:lnTo>
                  <a:lnTo>
                    <a:pt x="137" y="411"/>
                  </a:lnTo>
                  <a:lnTo>
                    <a:pt x="0" y="142"/>
                  </a:lnTo>
                  <a:lnTo>
                    <a:pt x="279" y="0"/>
                  </a:lnTo>
                  <a:lnTo>
                    <a:pt x="883" y="7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3388D69B-1B0B-472E-9AD1-9B5F7B651257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307240" y="1819680"/>
              <a:ext cx="378028" cy="428145"/>
            </a:xfrm>
            <a:custGeom>
              <a:avLst/>
              <a:gdLst>
                <a:gd name="T0" fmla="*/ 83 w 223"/>
                <a:gd name="T1" fmla="*/ 0 h 253"/>
                <a:gd name="T2" fmla="*/ 0 w 223"/>
                <a:gd name="T3" fmla="*/ 241 h 253"/>
                <a:gd name="T4" fmla="*/ 118 w 223"/>
                <a:gd name="T5" fmla="*/ 253 h 253"/>
                <a:gd name="T6" fmla="*/ 223 w 223"/>
                <a:gd name="T7" fmla="*/ 193 h 253"/>
                <a:gd name="T8" fmla="*/ 203 w 223"/>
                <a:gd name="T9" fmla="*/ 75 h 253"/>
                <a:gd name="T10" fmla="*/ 83 w 223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53">
                  <a:moveTo>
                    <a:pt x="83" y="0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223" y="198"/>
                    <a:pt x="223" y="193"/>
                  </a:cubicBezTo>
                  <a:cubicBezTo>
                    <a:pt x="223" y="188"/>
                    <a:pt x="203" y="75"/>
                    <a:pt x="203" y="7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790A06DD-7DD6-44C9-B956-517E3358A9D1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745651" y="1904388"/>
              <a:ext cx="763931" cy="555586"/>
            </a:xfrm>
            <a:custGeom>
              <a:avLst/>
              <a:gdLst>
                <a:gd name="T0" fmla="*/ 451 w 451"/>
                <a:gd name="T1" fmla="*/ 138 h 328"/>
                <a:gd name="T2" fmla="*/ 400 w 451"/>
                <a:gd name="T3" fmla="*/ 327 h 328"/>
                <a:gd name="T4" fmla="*/ 22 w 451"/>
                <a:gd name="T5" fmla="*/ 247 h 328"/>
                <a:gd name="T6" fmla="*/ 0 w 451"/>
                <a:gd name="T7" fmla="*/ 169 h 328"/>
                <a:gd name="T8" fmla="*/ 42 w 451"/>
                <a:gd name="T9" fmla="*/ 0 h 328"/>
                <a:gd name="T10" fmla="*/ 451 w 451"/>
                <a:gd name="T11" fmla="*/ 1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328">
                  <a:moveTo>
                    <a:pt x="451" y="138"/>
                  </a:moveTo>
                  <a:cubicBezTo>
                    <a:pt x="451" y="138"/>
                    <a:pt x="395" y="328"/>
                    <a:pt x="400" y="327"/>
                  </a:cubicBezTo>
                  <a:cubicBezTo>
                    <a:pt x="405" y="326"/>
                    <a:pt x="22" y="247"/>
                    <a:pt x="22" y="24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451" y="13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Freeform 58">
              <a:extLst>
                <a:ext uri="{FF2B5EF4-FFF2-40B4-BE49-F238E27FC236}">
                  <a16:creationId xmlns:a16="http://schemas.microsoft.com/office/drawing/2014/main" id="{D7068EB4-774D-4F38-B843-5AA13EA7020F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5107518" y="3092493"/>
              <a:ext cx="682312" cy="627182"/>
            </a:xfrm>
            <a:custGeom>
              <a:avLst/>
              <a:gdLst>
                <a:gd name="T0" fmla="*/ 473 w 953"/>
                <a:gd name="T1" fmla="*/ 876 h 876"/>
                <a:gd name="T2" fmla="*/ 0 w 953"/>
                <a:gd name="T3" fmla="*/ 261 h 876"/>
                <a:gd name="T4" fmla="*/ 236 w 953"/>
                <a:gd name="T5" fmla="*/ 0 h 876"/>
                <a:gd name="T6" fmla="*/ 953 w 953"/>
                <a:gd name="T7" fmla="*/ 0 h 876"/>
                <a:gd name="T8" fmla="*/ 773 w 953"/>
                <a:gd name="T9" fmla="*/ 348 h 876"/>
                <a:gd name="T10" fmla="*/ 473 w 953"/>
                <a:gd name="T11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3" h="876">
                  <a:moveTo>
                    <a:pt x="473" y="876"/>
                  </a:moveTo>
                  <a:lnTo>
                    <a:pt x="0" y="261"/>
                  </a:lnTo>
                  <a:lnTo>
                    <a:pt x="236" y="0"/>
                  </a:lnTo>
                  <a:lnTo>
                    <a:pt x="953" y="0"/>
                  </a:lnTo>
                  <a:lnTo>
                    <a:pt x="773" y="348"/>
                  </a:lnTo>
                  <a:lnTo>
                    <a:pt x="473" y="87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5BE9F951-42B7-4A37-9C71-2941529C543E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632413" y="2951777"/>
              <a:ext cx="579213" cy="660833"/>
            </a:xfrm>
            <a:custGeom>
              <a:avLst/>
              <a:gdLst>
                <a:gd name="T0" fmla="*/ 342 w 342"/>
                <a:gd name="T1" fmla="*/ 309 h 390"/>
                <a:gd name="T2" fmla="*/ 112 w 342"/>
                <a:gd name="T3" fmla="*/ 0 h 390"/>
                <a:gd name="T4" fmla="*/ 2 w 342"/>
                <a:gd name="T5" fmla="*/ 198 h 390"/>
                <a:gd name="T6" fmla="*/ 102 w 342"/>
                <a:gd name="T7" fmla="*/ 340 h 390"/>
                <a:gd name="T8" fmla="*/ 252 w 342"/>
                <a:gd name="T9" fmla="*/ 390 h 390"/>
                <a:gd name="T10" fmla="*/ 342 w 342"/>
                <a:gd name="T11" fmla="*/ 30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390">
                  <a:moveTo>
                    <a:pt x="342" y="309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0" y="185"/>
                    <a:pt x="2" y="198"/>
                  </a:cubicBezTo>
                  <a:cubicBezTo>
                    <a:pt x="4" y="211"/>
                    <a:pt x="102" y="340"/>
                    <a:pt x="102" y="340"/>
                  </a:cubicBezTo>
                  <a:cubicBezTo>
                    <a:pt x="252" y="390"/>
                    <a:pt x="252" y="390"/>
                    <a:pt x="252" y="390"/>
                  </a:cubicBezTo>
                  <a:lnTo>
                    <a:pt x="342" y="3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Freeform 60">
              <a:extLst>
                <a:ext uri="{FF2B5EF4-FFF2-40B4-BE49-F238E27FC236}">
                  <a16:creationId xmlns:a16="http://schemas.microsoft.com/office/drawing/2014/main" id="{91418E54-7C8C-4623-862E-99F32EAE6EDA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976008" y="2364227"/>
              <a:ext cx="819776" cy="518356"/>
            </a:xfrm>
            <a:custGeom>
              <a:avLst/>
              <a:gdLst>
                <a:gd name="T0" fmla="*/ 1145 w 1145"/>
                <a:gd name="T1" fmla="*/ 648 h 724"/>
                <a:gd name="T2" fmla="*/ 722 w 1145"/>
                <a:gd name="T3" fmla="*/ 0 h 724"/>
                <a:gd name="T4" fmla="*/ 0 w 1145"/>
                <a:gd name="T5" fmla="*/ 35 h 724"/>
                <a:gd name="T6" fmla="*/ 532 w 1145"/>
                <a:gd name="T7" fmla="*/ 724 h 724"/>
                <a:gd name="T8" fmla="*/ 1145 w 1145"/>
                <a:gd name="T9" fmla="*/ 648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5" h="724">
                  <a:moveTo>
                    <a:pt x="1145" y="648"/>
                  </a:moveTo>
                  <a:lnTo>
                    <a:pt x="722" y="0"/>
                  </a:lnTo>
                  <a:lnTo>
                    <a:pt x="0" y="35"/>
                  </a:lnTo>
                  <a:lnTo>
                    <a:pt x="532" y="724"/>
                  </a:lnTo>
                  <a:lnTo>
                    <a:pt x="1145" y="64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9E1EAFA5-83FF-40FD-9758-3A0BBC2A8905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869607" y="2272568"/>
              <a:ext cx="617159" cy="471103"/>
            </a:xfrm>
            <a:custGeom>
              <a:avLst/>
              <a:gdLst>
                <a:gd name="T0" fmla="*/ 177 w 364"/>
                <a:gd name="T1" fmla="*/ 278 h 278"/>
                <a:gd name="T2" fmla="*/ 0 w 364"/>
                <a:gd name="T3" fmla="*/ 22 h 278"/>
                <a:gd name="T4" fmla="*/ 163 w 364"/>
                <a:gd name="T5" fmla="*/ 0 h 278"/>
                <a:gd name="T6" fmla="*/ 344 w 364"/>
                <a:gd name="T7" fmla="*/ 71 h 278"/>
                <a:gd name="T8" fmla="*/ 357 w 364"/>
                <a:gd name="T9" fmla="*/ 198 h 278"/>
                <a:gd name="T10" fmla="*/ 177 w 364"/>
                <a:gd name="T11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" h="278">
                  <a:moveTo>
                    <a:pt x="177" y="278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342" y="60"/>
                    <a:pt x="344" y="71"/>
                  </a:cubicBezTo>
                  <a:cubicBezTo>
                    <a:pt x="345" y="82"/>
                    <a:pt x="364" y="190"/>
                    <a:pt x="357" y="198"/>
                  </a:cubicBezTo>
                  <a:cubicBezTo>
                    <a:pt x="349" y="205"/>
                    <a:pt x="177" y="278"/>
                    <a:pt x="177" y="27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6" name="Freeform 62">
              <a:extLst>
                <a:ext uri="{FF2B5EF4-FFF2-40B4-BE49-F238E27FC236}">
                  <a16:creationId xmlns:a16="http://schemas.microsoft.com/office/drawing/2014/main" id="{61E455BA-BABE-4546-AAEF-065F351EA717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725595" y="2565447"/>
              <a:ext cx="813332" cy="763931"/>
            </a:xfrm>
            <a:custGeom>
              <a:avLst/>
              <a:gdLst>
                <a:gd name="T0" fmla="*/ 480 w 480"/>
                <a:gd name="T1" fmla="*/ 205 h 451"/>
                <a:gd name="T2" fmla="*/ 334 w 480"/>
                <a:gd name="T3" fmla="*/ 0 h 451"/>
                <a:gd name="T4" fmla="*/ 143 w 480"/>
                <a:gd name="T5" fmla="*/ 47 h 451"/>
                <a:gd name="T6" fmla="*/ 0 w 480"/>
                <a:gd name="T7" fmla="*/ 235 h 451"/>
                <a:gd name="T8" fmla="*/ 122 w 480"/>
                <a:gd name="T9" fmla="*/ 451 h 451"/>
                <a:gd name="T10" fmla="*/ 480 w 480"/>
                <a:gd name="T11" fmla="*/ 20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451">
                  <a:moveTo>
                    <a:pt x="480" y="205"/>
                  </a:moveTo>
                  <a:cubicBezTo>
                    <a:pt x="334" y="0"/>
                    <a:pt x="334" y="0"/>
                    <a:pt x="334" y="0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7"/>
                    <a:pt x="0" y="226"/>
                    <a:pt x="0" y="235"/>
                  </a:cubicBezTo>
                  <a:cubicBezTo>
                    <a:pt x="0" y="245"/>
                    <a:pt x="122" y="451"/>
                    <a:pt x="122" y="451"/>
                  </a:cubicBezTo>
                  <a:lnTo>
                    <a:pt x="480" y="20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7" name="Freeform 63">
              <a:extLst>
                <a:ext uri="{FF2B5EF4-FFF2-40B4-BE49-F238E27FC236}">
                  <a16:creationId xmlns:a16="http://schemas.microsoft.com/office/drawing/2014/main" id="{0B29E601-FA7D-4816-9BF4-5185507C9B2D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543423" y="2051913"/>
              <a:ext cx="1016665" cy="2551687"/>
            </a:xfrm>
            <a:custGeom>
              <a:avLst/>
              <a:gdLst>
                <a:gd name="T0" fmla="*/ 121 w 600"/>
                <a:gd name="T1" fmla="*/ 0 h 1506"/>
                <a:gd name="T2" fmla="*/ 0 w 600"/>
                <a:gd name="T3" fmla="*/ 438 h 1506"/>
                <a:gd name="T4" fmla="*/ 118 w 600"/>
                <a:gd name="T5" fmla="*/ 618 h 1506"/>
                <a:gd name="T6" fmla="*/ 119 w 600"/>
                <a:gd name="T7" fmla="*/ 615 h 1506"/>
                <a:gd name="T8" fmla="*/ 120 w 600"/>
                <a:gd name="T9" fmla="*/ 612 h 1506"/>
                <a:gd name="T10" fmla="*/ 121 w 600"/>
                <a:gd name="T11" fmla="*/ 610 h 1506"/>
                <a:gd name="T12" fmla="*/ 121 w 600"/>
                <a:gd name="T13" fmla="*/ 607 h 1506"/>
                <a:gd name="T14" fmla="*/ 151 w 600"/>
                <a:gd name="T15" fmla="*/ 544 h 1506"/>
                <a:gd name="T16" fmla="*/ 190 w 600"/>
                <a:gd name="T17" fmla="*/ 514 h 1506"/>
                <a:gd name="T18" fmla="*/ 235 w 600"/>
                <a:gd name="T19" fmla="*/ 519 h 1506"/>
                <a:gd name="T20" fmla="*/ 280 w 600"/>
                <a:gd name="T21" fmla="*/ 561 h 1506"/>
                <a:gd name="T22" fmla="*/ 316 w 600"/>
                <a:gd name="T23" fmla="*/ 636 h 1506"/>
                <a:gd name="T24" fmla="*/ 336 w 600"/>
                <a:gd name="T25" fmla="*/ 728 h 1506"/>
                <a:gd name="T26" fmla="*/ 339 w 600"/>
                <a:gd name="T27" fmla="*/ 824 h 1506"/>
                <a:gd name="T28" fmla="*/ 322 w 600"/>
                <a:gd name="T29" fmla="*/ 912 h 1506"/>
                <a:gd name="T30" fmla="*/ 290 w 600"/>
                <a:gd name="T31" fmla="*/ 973 h 1506"/>
                <a:gd name="T32" fmla="*/ 249 w 600"/>
                <a:gd name="T33" fmla="*/ 998 h 1506"/>
                <a:gd name="T34" fmla="*/ 204 w 600"/>
                <a:gd name="T35" fmla="*/ 987 h 1506"/>
                <a:gd name="T36" fmla="*/ 162 w 600"/>
                <a:gd name="T37" fmla="*/ 942 h 1506"/>
                <a:gd name="T38" fmla="*/ 160 w 600"/>
                <a:gd name="T39" fmla="*/ 939 h 1506"/>
                <a:gd name="T40" fmla="*/ 158 w 600"/>
                <a:gd name="T41" fmla="*/ 936 h 1506"/>
                <a:gd name="T42" fmla="*/ 157 w 600"/>
                <a:gd name="T43" fmla="*/ 933 h 1506"/>
                <a:gd name="T44" fmla="*/ 155 w 600"/>
                <a:gd name="T45" fmla="*/ 930 h 1506"/>
                <a:gd name="T46" fmla="*/ 88 w 600"/>
                <a:gd name="T47" fmla="*/ 1148 h 1506"/>
                <a:gd name="T48" fmla="*/ 303 w 600"/>
                <a:gd name="T49" fmla="*/ 1506 h 1506"/>
                <a:gd name="T50" fmla="*/ 600 w 600"/>
                <a:gd name="T51" fmla="*/ 655 h 1506"/>
                <a:gd name="T52" fmla="*/ 121 w 600"/>
                <a:gd name="T53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0" h="1506">
                  <a:moveTo>
                    <a:pt x="121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18" y="618"/>
                    <a:pt x="118" y="618"/>
                    <a:pt x="118" y="618"/>
                  </a:cubicBezTo>
                  <a:cubicBezTo>
                    <a:pt x="119" y="617"/>
                    <a:pt x="119" y="616"/>
                    <a:pt x="119" y="615"/>
                  </a:cubicBezTo>
                  <a:cubicBezTo>
                    <a:pt x="119" y="614"/>
                    <a:pt x="120" y="613"/>
                    <a:pt x="120" y="612"/>
                  </a:cubicBezTo>
                  <a:cubicBezTo>
                    <a:pt x="120" y="612"/>
                    <a:pt x="120" y="611"/>
                    <a:pt x="121" y="610"/>
                  </a:cubicBezTo>
                  <a:cubicBezTo>
                    <a:pt x="121" y="609"/>
                    <a:pt x="121" y="608"/>
                    <a:pt x="121" y="607"/>
                  </a:cubicBezTo>
                  <a:cubicBezTo>
                    <a:pt x="129" y="581"/>
                    <a:pt x="139" y="560"/>
                    <a:pt x="151" y="544"/>
                  </a:cubicBezTo>
                  <a:cubicBezTo>
                    <a:pt x="163" y="529"/>
                    <a:pt x="176" y="518"/>
                    <a:pt x="190" y="514"/>
                  </a:cubicBezTo>
                  <a:cubicBezTo>
                    <a:pt x="205" y="510"/>
                    <a:pt x="220" y="511"/>
                    <a:pt x="235" y="519"/>
                  </a:cubicBezTo>
                  <a:cubicBezTo>
                    <a:pt x="250" y="527"/>
                    <a:pt x="266" y="541"/>
                    <a:pt x="280" y="561"/>
                  </a:cubicBezTo>
                  <a:cubicBezTo>
                    <a:pt x="294" y="582"/>
                    <a:pt x="306" y="608"/>
                    <a:pt x="316" y="636"/>
                  </a:cubicBezTo>
                  <a:cubicBezTo>
                    <a:pt x="325" y="665"/>
                    <a:pt x="332" y="696"/>
                    <a:pt x="336" y="728"/>
                  </a:cubicBezTo>
                  <a:cubicBezTo>
                    <a:pt x="340" y="760"/>
                    <a:pt x="341" y="793"/>
                    <a:pt x="339" y="824"/>
                  </a:cubicBezTo>
                  <a:cubicBezTo>
                    <a:pt x="336" y="855"/>
                    <a:pt x="331" y="885"/>
                    <a:pt x="322" y="912"/>
                  </a:cubicBezTo>
                  <a:cubicBezTo>
                    <a:pt x="314" y="938"/>
                    <a:pt x="303" y="958"/>
                    <a:pt x="290" y="973"/>
                  </a:cubicBezTo>
                  <a:cubicBezTo>
                    <a:pt x="277" y="987"/>
                    <a:pt x="263" y="996"/>
                    <a:pt x="249" y="998"/>
                  </a:cubicBezTo>
                  <a:cubicBezTo>
                    <a:pt x="234" y="1000"/>
                    <a:pt x="219" y="997"/>
                    <a:pt x="204" y="987"/>
                  </a:cubicBezTo>
                  <a:cubicBezTo>
                    <a:pt x="189" y="978"/>
                    <a:pt x="175" y="963"/>
                    <a:pt x="162" y="942"/>
                  </a:cubicBezTo>
                  <a:cubicBezTo>
                    <a:pt x="161" y="941"/>
                    <a:pt x="160" y="940"/>
                    <a:pt x="160" y="939"/>
                  </a:cubicBezTo>
                  <a:cubicBezTo>
                    <a:pt x="159" y="938"/>
                    <a:pt x="159" y="937"/>
                    <a:pt x="158" y="936"/>
                  </a:cubicBezTo>
                  <a:cubicBezTo>
                    <a:pt x="158" y="935"/>
                    <a:pt x="157" y="934"/>
                    <a:pt x="157" y="933"/>
                  </a:cubicBezTo>
                  <a:cubicBezTo>
                    <a:pt x="156" y="932"/>
                    <a:pt x="155" y="931"/>
                    <a:pt x="155" y="930"/>
                  </a:cubicBezTo>
                  <a:cubicBezTo>
                    <a:pt x="88" y="1148"/>
                    <a:pt x="88" y="1148"/>
                    <a:pt x="88" y="1148"/>
                  </a:cubicBezTo>
                  <a:cubicBezTo>
                    <a:pt x="303" y="1506"/>
                    <a:pt x="303" y="1506"/>
                    <a:pt x="303" y="1506"/>
                  </a:cubicBezTo>
                  <a:cubicBezTo>
                    <a:pt x="600" y="655"/>
                    <a:pt x="600" y="655"/>
                    <a:pt x="600" y="655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accent4"/>
                </a:gs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8" name="Freeform 64">
              <a:extLst>
                <a:ext uri="{FF2B5EF4-FFF2-40B4-BE49-F238E27FC236}">
                  <a16:creationId xmlns:a16="http://schemas.microsoft.com/office/drawing/2014/main" id="{35C7D141-888B-4BC0-8913-4ADCB8A13E2F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422727" y="3170429"/>
              <a:ext cx="733861" cy="1134799"/>
            </a:xfrm>
            <a:custGeom>
              <a:avLst/>
              <a:gdLst>
                <a:gd name="T0" fmla="*/ 101 w 433"/>
                <a:gd name="T1" fmla="*/ 0 h 670"/>
                <a:gd name="T2" fmla="*/ 220 w 433"/>
                <a:gd name="T3" fmla="*/ 182 h 670"/>
                <a:gd name="T4" fmla="*/ 232 w 433"/>
                <a:gd name="T5" fmla="*/ 200 h 670"/>
                <a:gd name="T6" fmla="*/ 233 w 433"/>
                <a:gd name="T7" fmla="*/ 193 h 670"/>
                <a:gd name="T8" fmla="*/ 234 w 433"/>
                <a:gd name="T9" fmla="*/ 187 h 670"/>
                <a:gd name="T10" fmla="*/ 235 w 433"/>
                <a:gd name="T11" fmla="*/ 181 h 670"/>
                <a:gd name="T12" fmla="*/ 237 w 433"/>
                <a:gd name="T13" fmla="*/ 175 h 670"/>
                <a:gd name="T14" fmla="*/ 237 w 433"/>
                <a:gd name="T15" fmla="*/ 172 h 670"/>
                <a:gd name="T16" fmla="*/ 238 w 433"/>
                <a:gd name="T17" fmla="*/ 170 h 670"/>
                <a:gd name="T18" fmla="*/ 239 w 433"/>
                <a:gd name="T19" fmla="*/ 167 h 670"/>
                <a:gd name="T20" fmla="*/ 240 w 433"/>
                <a:gd name="T21" fmla="*/ 164 h 670"/>
                <a:gd name="T22" fmla="*/ 266 w 433"/>
                <a:gd name="T23" fmla="*/ 109 h 670"/>
                <a:gd name="T24" fmla="*/ 301 w 433"/>
                <a:gd name="T25" fmla="*/ 82 h 670"/>
                <a:gd name="T26" fmla="*/ 340 w 433"/>
                <a:gd name="T27" fmla="*/ 87 h 670"/>
                <a:gd name="T28" fmla="*/ 380 w 433"/>
                <a:gd name="T29" fmla="*/ 125 h 670"/>
                <a:gd name="T30" fmla="*/ 411 w 433"/>
                <a:gd name="T31" fmla="*/ 191 h 670"/>
                <a:gd name="T32" fmla="*/ 429 w 433"/>
                <a:gd name="T33" fmla="*/ 271 h 670"/>
                <a:gd name="T34" fmla="*/ 431 w 433"/>
                <a:gd name="T35" fmla="*/ 356 h 670"/>
                <a:gd name="T36" fmla="*/ 417 w 433"/>
                <a:gd name="T37" fmla="*/ 433 h 670"/>
                <a:gd name="T38" fmla="*/ 389 w 433"/>
                <a:gd name="T39" fmla="*/ 487 h 670"/>
                <a:gd name="T40" fmla="*/ 352 w 433"/>
                <a:gd name="T41" fmla="*/ 509 h 670"/>
                <a:gd name="T42" fmla="*/ 313 w 433"/>
                <a:gd name="T43" fmla="*/ 500 h 670"/>
                <a:gd name="T44" fmla="*/ 275 w 433"/>
                <a:gd name="T45" fmla="*/ 460 h 670"/>
                <a:gd name="T46" fmla="*/ 274 w 433"/>
                <a:gd name="T47" fmla="*/ 457 h 670"/>
                <a:gd name="T48" fmla="*/ 272 w 433"/>
                <a:gd name="T49" fmla="*/ 455 h 670"/>
                <a:gd name="T50" fmla="*/ 270 w 433"/>
                <a:gd name="T51" fmla="*/ 452 h 670"/>
                <a:gd name="T52" fmla="*/ 269 w 433"/>
                <a:gd name="T53" fmla="*/ 449 h 670"/>
                <a:gd name="T54" fmla="*/ 266 w 433"/>
                <a:gd name="T55" fmla="*/ 444 h 670"/>
                <a:gd name="T56" fmla="*/ 263 w 433"/>
                <a:gd name="T57" fmla="*/ 438 h 670"/>
                <a:gd name="T58" fmla="*/ 261 w 433"/>
                <a:gd name="T59" fmla="*/ 433 h 670"/>
                <a:gd name="T60" fmla="*/ 258 w 433"/>
                <a:gd name="T61" fmla="*/ 428 h 670"/>
                <a:gd name="T62" fmla="*/ 251 w 433"/>
                <a:gd name="T63" fmla="*/ 450 h 670"/>
                <a:gd name="T64" fmla="*/ 184 w 433"/>
                <a:gd name="T65" fmla="*/ 670 h 670"/>
                <a:gd name="T66" fmla="*/ 0 w 433"/>
                <a:gd name="T67" fmla="*/ 364 h 670"/>
                <a:gd name="T68" fmla="*/ 101 w 433"/>
                <a:gd name="T6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3" h="670">
                  <a:moveTo>
                    <a:pt x="101" y="0"/>
                  </a:moveTo>
                  <a:cubicBezTo>
                    <a:pt x="220" y="182"/>
                    <a:pt x="220" y="182"/>
                    <a:pt x="220" y="182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198"/>
                    <a:pt x="232" y="196"/>
                    <a:pt x="233" y="193"/>
                  </a:cubicBezTo>
                  <a:cubicBezTo>
                    <a:pt x="233" y="191"/>
                    <a:pt x="233" y="189"/>
                    <a:pt x="234" y="187"/>
                  </a:cubicBezTo>
                  <a:cubicBezTo>
                    <a:pt x="234" y="185"/>
                    <a:pt x="235" y="183"/>
                    <a:pt x="235" y="181"/>
                  </a:cubicBezTo>
                  <a:cubicBezTo>
                    <a:pt x="236" y="179"/>
                    <a:pt x="236" y="177"/>
                    <a:pt x="237" y="175"/>
                  </a:cubicBezTo>
                  <a:cubicBezTo>
                    <a:pt x="237" y="174"/>
                    <a:pt x="237" y="173"/>
                    <a:pt x="237" y="172"/>
                  </a:cubicBezTo>
                  <a:cubicBezTo>
                    <a:pt x="238" y="171"/>
                    <a:pt x="238" y="171"/>
                    <a:pt x="238" y="170"/>
                  </a:cubicBezTo>
                  <a:cubicBezTo>
                    <a:pt x="238" y="169"/>
                    <a:pt x="239" y="168"/>
                    <a:pt x="239" y="167"/>
                  </a:cubicBezTo>
                  <a:cubicBezTo>
                    <a:pt x="239" y="166"/>
                    <a:pt x="239" y="165"/>
                    <a:pt x="240" y="164"/>
                  </a:cubicBezTo>
                  <a:cubicBezTo>
                    <a:pt x="247" y="141"/>
                    <a:pt x="255" y="122"/>
                    <a:pt x="266" y="109"/>
                  </a:cubicBezTo>
                  <a:cubicBezTo>
                    <a:pt x="276" y="95"/>
                    <a:pt x="288" y="86"/>
                    <a:pt x="301" y="82"/>
                  </a:cubicBezTo>
                  <a:cubicBezTo>
                    <a:pt x="313" y="79"/>
                    <a:pt x="327" y="80"/>
                    <a:pt x="340" y="87"/>
                  </a:cubicBezTo>
                  <a:cubicBezTo>
                    <a:pt x="354" y="94"/>
                    <a:pt x="367" y="106"/>
                    <a:pt x="380" y="125"/>
                  </a:cubicBezTo>
                  <a:cubicBezTo>
                    <a:pt x="392" y="143"/>
                    <a:pt x="403" y="166"/>
                    <a:pt x="411" y="191"/>
                  </a:cubicBezTo>
                  <a:cubicBezTo>
                    <a:pt x="419" y="216"/>
                    <a:pt x="425" y="243"/>
                    <a:pt x="429" y="271"/>
                  </a:cubicBezTo>
                  <a:cubicBezTo>
                    <a:pt x="432" y="299"/>
                    <a:pt x="433" y="328"/>
                    <a:pt x="431" y="356"/>
                  </a:cubicBezTo>
                  <a:cubicBezTo>
                    <a:pt x="429" y="383"/>
                    <a:pt x="425" y="409"/>
                    <a:pt x="417" y="433"/>
                  </a:cubicBezTo>
                  <a:cubicBezTo>
                    <a:pt x="409" y="456"/>
                    <a:pt x="400" y="474"/>
                    <a:pt x="389" y="487"/>
                  </a:cubicBezTo>
                  <a:cubicBezTo>
                    <a:pt x="378" y="500"/>
                    <a:pt x="365" y="507"/>
                    <a:pt x="352" y="509"/>
                  </a:cubicBezTo>
                  <a:cubicBezTo>
                    <a:pt x="339" y="512"/>
                    <a:pt x="326" y="509"/>
                    <a:pt x="313" y="500"/>
                  </a:cubicBezTo>
                  <a:cubicBezTo>
                    <a:pt x="300" y="492"/>
                    <a:pt x="287" y="479"/>
                    <a:pt x="275" y="460"/>
                  </a:cubicBezTo>
                  <a:cubicBezTo>
                    <a:pt x="275" y="459"/>
                    <a:pt x="274" y="458"/>
                    <a:pt x="274" y="457"/>
                  </a:cubicBezTo>
                  <a:cubicBezTo>
                    <a:pt x="273" y="456"/>
                    <a:pt x="272" y="455"/>
                    <a:pt x="272" y="455"/>
                  </a:cubicBezTo>
                  <a:cubicBezTo>
                    <a:pt x="271" y="454"/>
                    <a:pt x="271" y="453"/>
                    <a:pt x="270" y="452"/>
                  </a:cubicBezTo>
                  <a:cubicBezTo>
                    <a:pt x="270" y="451"/>
                    <a:pt x="269" y="450"/>
                    <a:pt x="269" y="449"/>
                  </a:cubicBezTo>
                  <a:cubicBezTo>
                    <a:pt x="268" y="447"/>
                    <a:pt x="267" y="445"/>
                    <a:pt x="266" y="444"/>
                  </a:cubicBezTo>
                  <a:cubicBezTo>
                    <a:pt x="265" y="442"/>
                    <a:pt x="264" y="440"/>
                    <a:pt x="263" y="438"/>
                  </a:cubicBezTo>
                  <a:cubicBezTo>
                    <a:pt x="262" y="437"/>
                    <a:pt x="261" y="435"/>
                    <a:pt x="261" y="433"/>
                  </a:cubicBezTo>
                  <a:cubicBezTo>
                    <a:pt x="260" y="431"/>
                    <a:pt x="259" y="429"/>
                    <a:pt x="258" y="428"/>
                  </a:cubicBezTo>
                  <a:cubicBezTo>
                    <a:pt x="251" y="450"/>
                    <a:pt x="251" y="450"/>
                    <a:pt x="251" y="45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0" y="364"/>
                    <a:pt x="0" y="364"/>
                    <a:pt x="0" y="36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9" name="Freeform 66">
              <a:extLst>
                <a:ext uri="{FF2B5EF4-FFF2-40B4-BE49-F238E27FC236}">
                  <a16:creationId xmlns:a16="http://schemas.microsoft.com/office/drawing/2014/main" id="{953F1CE6-1723-41EA-B7F0-E4F444C818B6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2974682" y="1624720"/>
              <a:ext cx="2378423" cy="1123343"/>
            </a:xfrm>
            <a:custGeom>
              <a:avLst/>
              <a:gdLst>
                <a:gd name="T0" fmla="*/ 455 w 1404"/>
                <a:gd name="T1" fmla="*/ 0 h 663"/>
                <a:gd name="T2" fmla="*/ 0 w 1404"/>
                <a:gd name="T3" fmla="*/ 8 h 663"/>
                <a:gd name="T4" fmla="*/ 479 w 1404"/>
                <a:gd name="T5" fmla="*/ 663 h 663"/>
                <a:gd name="T6" fmla="*/ 1404 w 1404"/>
                <a:gd name="T7" fmla="*/ 587 h 663"/>
                <a:gd name="T8" fmla="*/ 1120 w 1404"/>
                <a:gd name="T9" fmla="*/ 269 h 663"/>
                <a:gd name="T10" fmla="*/ 876 w 1404"/>
                <a:gd name="T11" fmla="*/ 280 h 663"/>
                <a:gd name="T12" fmla="*/ 877 w 1404"/>
                <a:gd name="T13" fmla="*/ 282 h 663"/>
                <a:gd name="T14" fmla="*/ 879 w 1404"/>
                <a:gd name="T15" fmla="*/ 284 h 663"/>
                <a:gd name="T16" fmla="*/ 881 w 1404"/>
                <a:gd name="T17" fmla="*/ 286 h 663"/>
                <a:gd name="T18" fmla="*/ 883 w 1404"/>
                <a:gd name="T19" fmla="*/ 289 h 663"/>
                <a:gd name="T20" fmla="*/ 913 w 1404"/>
                <a:gd name="T21" fmla="*/ 344 h 663"/>
                <a:gd name="T22" fmla="*/ 909 w 1404"/>
                <a:gd name="T23" fmla="*/ 391 h 663"/>
                <a:gd name="T24" fmla="*/ 871 w 1404"/>
                <a:gd name="T25" fmla="*/ 426 h 663"/>
                <a:gd name="T26" fmla="*/ 801 w 1404"/>
                <a:gd name="T27" fmla="*/ 443 h 663"/>
                <a:gd name="T28" fmla="*/ 710 w 1404"/>
                <a:gd name="T29" fmla="*/ 436 h 663"/>
                <a:gd name="T30" fmla="*/ 618 w 1404"/>
                <a:gd name="T31" fmla="*/ 408 h 663"/>
                <a:gd name="T32" fmla="*/ 536 w 1404"/>
                <a:gd name="T33" fmla="*/ 364 h 663"/>
                <a:gd name="T34" fmla="*/ 475 w 1404"/>
                <a:gd name="T35" fmla="*/ 308 h 663"/>
                <a:gd name="T36" fmla="*/ 448 w 1404"/>
                <a:gd name="T37" fmla="*/ 251 h 663"/>
                <a:gd name="T38" fmla="*/ 458 w 1404"/>
                <a:gd name="T39" fmla="*/ 205 h 663"/>
                <a:gd name="T40" fmla="*/ 500 w 1404"/>
                <a:gd name="T41" fmla="*/ 173 h 663"/>
                <a:gd name="T42" fmla="*/ 571 w 1404"/>
                <a:gd name="T43" fmla="*/ 160 h 663"/>
                <a:gd name="T44" fmla="*/ 574 w 1404"/>
                <a:gd name="T45" fmla="*/ 160 h 663"/>
                <a:gd name="T46" fmla="*/ 578 w 1404"/>
                <a:gd name="T47" fmla="*/ 160 h 663"/>
                <a:gd name="T48" fmla="*/ 582 w 1404"/>
                <a:gd name="T49" fmla="*/ 160 h 663"/>
                <a:gd name="T50" fmla="*/ 585 w 1404"/>
                <a:gd name="T51" fmla="*/ 160 h 663"/>
                <a:gd name="T52" fmla="*/ 455 w 1404"/>
                <a:gd name="T53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4" h="663">
                  <a:moveTo>
                    <a:pt x="455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79" y="663"/>
                    <a:pt x="479" y="663"/>
                    <a:pt x="479" y="663"/>
                  </a:cubicBezTo>
                  <a:cubicBezTo>
                    <a:pt x="1404" y="587"/>
                    <a:pt x="1404" y="587"/>
                    <a:pt x="1404" y="587"/>
                  </a:cubicBezTo>
                  <a:cubicBezTo>
                    <a:pt x="1120" y="269"/>
                    <a:pt x="1120" y="269"/>
                    <a:pt x="1120" y="269"/>
                  </a:cubicBezTo>
                  <a:cubicBezTo>
                    <a:pt x="876" y="280"/>
                    <a:pt x="876" y="280"/>
                    <a:pt x="876" y="280"/>
                  </a:cubicBezTo>
                  <a:cubicBezTo>
                    <a:pt x="876" y="281"/>
                    <a:pt x="877" y="282"/>
                    <a:pt x="877" y="282"/>
                  </a:cubicBezTo>
                  <a:cubicBezTo>
                    <a:pt x="878" y="283"/>
                    <a:pt x="879" y="284"/>
                    <a:pt x="879" y="284"/>
                  </a:cubicBezTo>
                  <a:cubicBezTo>
                    <a:pt x="880" y="285"/>
                    <a:pt x="881" y="286"/>
                    <a:pt x="881" y="286"/>
                  </a:cubicBezTo>
                  <a:cubicBezTo>
                    <a:pt x="882" y="287"/>
                    <a:pt x="882" y="288"/>
                    <a:pt x="883" y="289"/>
                  </a:cubicBezTo>
                  <a:cubicBezTo>
                    <a:pt x="899" y="308"/>
                    <a:pt x="909" y="326"/>
                    <a:pt x="913" y="344"/>
                  </a:cubicBezTo>
                  <a:cubicBezTo>
                    <a:pt x="918" y="361"/>
                    <a:pt x="916" y="377"/>
                    <a:pt x="909" y="391"/>
                  </a:cubicBezTo>
                  <a:cubicBezTo>
                    <a:pt x="902" y="405"/>
                    <a:pt x="889" y="417"/>
                    <a:pt x="871" y="426"/>
                  </a:cubicBezTo>
                  <a:cubicBezTo>
                    <a:pt x="853" y="435"/>
                    <a:pt x="829" y="441"/>
                    <a:pt x="801" y="443"/>
                  </a:cubicBezTo>
                  <a:cubicBezTo>
                    <a:pt x="772" y="445"/>
                    <a:pt x="741" y="442"/>
                    <a:pt x="710" y="436"/>
                  </a:cubicBezTo>
                  <a:cubicBezTo>
                    <a:pt x="679" y="430"/>
                    <a:pt x="648" y="420"/>
                    <a:pt x="618" y="408"/>
                  </a:cubicBezTo>
                  <a:cubicBezTo>
                    <a:pt x="588" y="396"/>
                    <a:pt x="560" y="381"/>
                    <a:pt x="536" y="364"/>
                  </a:cubicBezTo>
                  <a:cubicBezTo>
                    <a:pt x="511" y="347"/>
                    <a:pt x="490" y="328"/>
                    <a:pt x="475" y="308"/>
                  </a:cubicBezTo>
                  <a:cubicBezTo>
                    <a:pt x="459" y="288"/>
                    <a:pt x="451" y="269"/>
                    <a:pt x="448" y="251"/>
                  </a:cubicBezTo>
                  <a:cubicBezTo>
                    <a:pt x="446" y="234"/>
                    <a:pt x="449" y="219"/>
                    <a:pt x="458" y="205"/>
                  </a:cubicBezTo>
                  <a:cubicBezTo>
                    <a:pt x="467" y="192"/>
                    <a:pt x="481" y="181"/>
                    <a:pt x="500" y="173"/>
                  </a:cubicBezTo>
                  <a:cubicBezTo>
                    <a:pt x="519" y="166"/>
                    <a:pt x="543" y="161"/>
                    <a:pt x="571" y="160"/>
                  </a:cubicBezTo>
                  <a:cubicBezTo>
                    <a:pt x="572" y="160"/>
                    <a:pt x="573" y="160"/>
                    <a:pt x="574" y="160"/>
                  </a:cubicBezTo>
                  <a:cubicBezTo>
                    <a:pt x="576" y="160"/>
                    <a:pt x="577" y="160"/>
                    <a:pt x="578" y="160"/>
                  </a:cubicBezTo>
                  <a:cubicBezTo>
                    <a:pt x="579" y="160"/>
                    <a:pt x="580" y="160"/>
                    <a:pt x="582" y="160"/>
                  </a:cubicBezTo>
                  <a:cubicBezTo>
                    <a:pt x="583" y="160"/>
                    <a:pt x="584" y="160"/>
                    <a:pt x="585" y="160"/>
                  </a:cubicBezTo>
                  <a:cubicBezTo>
                    <a:pt x="455" y="0"/>
                    <a:pt x="455" y="0"/>
                    <a:pt x="455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accent4"/>
                </a:gs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0" name="Freeform 67">
              <a:extLst>
                <a:ext uri="{FF2B5EF4-FFF2-40B4-BE49-F238E27FC236}">
                  <a16:creationId xmlns:a16="http://schemas.microsoft.com/office/drawing/2014/main" id="{E56CB51E-FB74-40F1-9A18-1C32A921120B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524554" y="1439142"/>
              <a:ext cx="1068930" cy="735293"/>
            </a:xfrm>
            <a:custGeom>
              <a:avLst/>
              <a:gdLst>
                <a:gd name="T0" fmla="*/ 399 w 631"/>
                <a:gd name="T1" fmla="*/ 0 h 434"/>
                <a:gd name="T2" fmla="*/ 4 w 631"/>
                <a:gd name="T3" fmla="*/ 7 h 434"/>
                <a:gd name="T4" fmla="*/ 137 w 631"/>
                <a:gd name="T5" fmla="*/ 168 h 434"/>
                <a:gd name="T6" fmla="*/ 150 w 631"/>
                <a:gd name="T7" fmla="*/ 184 h 434"/>
                <a:gd name="T8" fmla="*/ 143 w 631"/>
                <a:gd name="T9" fmla="*/ 184 h 434"/>
                <a:gd name="T10" fmla="*/ 137 w 631"/>
                <a:gd name="T11" fmla="*/ 183 h 434"/>
                <a:gd name="T12" fmla="*/ 131 w 631"/>
                <a:gd name="T13" fmla="*/ 183 h 434"/>
                <a:gd name="T14" fmla="*/ 124 w 631"/>
                <a:gd name="T15" fmla="*/ 183 h 434"/>
                <a:gd name="T16" fmla="*/ 121 w 631"/>
                <a:gd name="T17" fmla="*/ 183 h 434"/>
                <a:gd name="T18" fmla="*/ 117 w 631"/>
                <a:gd name="T19" fmla="*/ 183 h 434"/>
                <a:gd name="T20" fmla="*/ 113 w 631"/>
                <a:gd name="T21" fmla="*/ 183 h 434"/>
                <a:gd name="T22" fmla="*/ 110 w 631"/>
                <a:gd name="T23" fmla="*/ 183 h 434"/>
                <a:gd name="T24" fmla="*/ 48 w 631"/>
                <a:gd name="T25" fmla="*/ 195 h 434"/>
                <a:gd name="T26" fmla="*/ 11 w 631"/>
                <a:gd name="T27" fmla="*/ 223 h 434"/>
                <a:gd name="T28" fmla="*/ 2 w 631"/>
                <a:gd name="T29" fmla="*/ 264 h 434"/>
                <a:gd name="T30" fmla="*/ 26 w 631"/>
                <a:gd name="T31" fmla="*/ 314 h 434"/>
                <a:gd name="T32" fmla="*/ 79 w 631"/>
                <a:gd name="T33" fmla="*/ 363 h 434"/>
                <a:gd name="T34" fmla="*/ 152 w 631"/>
                <a:gd name="T35" fmla="*/ 402 h 434"/>
                <a:gd name="T36" fmla="*/ 233 w 631"/>
                <a:gd name="T37" fmla="*/ 426 h 434"/>
                <a:gd name="T38" fmla="*/ 313 w 631"/>
                <a:gd name="T39" fmla="*/ 432 h 434"/>
                <a:gd name="T40" fmla="*/ 375 w 631"/>
                <a:gd name="T41" fmla="*/ 418 h 434"/>
                <a:gd name="T42" fmla="*/ 408 w 631"/>
                <a:gd name="T43" fmla="*/ 387 h 434"/>
                <a:gd name="T44" fmla="*/ 413 w 631"/>
                <a:gd name="T45" fmla="*/ 345 h 434"/>
                <a:gd name="T46" fmla="*/ 386 w 631"/>
                <a:gd name="T47" fmla="*/ 297 h 434"/>
                <a:gd name="T48" fmla="*/ 384 w 631"/>
                <a:gd name="T49" fmla="*/ 295 h 434"/>
                <a:gd name="T50" fmla="*/ 382 w 631"/>
                <a:gd name="T51" fmla="*/ 293 h 434"/>
                <a:gd name="T52" fmla="*/ 380 w 631"/>
                <a:gd name="T53" fmla="*/ 291 h 434"/>
                <a:gd name="T54" fmla="*/ 379 w 631"/>
                <a:gd name="T55" fmla="*/ 289 h 434"/>
                <a:gd name="T56" fmla="*/ 375 w 631"/>
                <a:gd name="T57" fmla="*/ 284 h 434"/>
                <a:gd name="T58" fmla="*/ 370 w 631"/>
                <a:gd name="T59" fmla="*/ 280 h 434"/>
                <a:gd name="T60" fmla="*/ 366 w 631"/>
                <a:gd name="T61" fmla="*/ 276 h 434"/>
                <a:gd name="T62" fmla="*/ 362 w 631"/>
                <a:gd name="T63" fmla="*/ 272 h 434"/>
                <a:gd name="T64" fmla="*/ 385 w 631"/>
                <a:gd name="T65" fmla="*/ 271 h 434"/>
                <a:gd name="T66" fmla="*/ 631 w 631"/>
                <a:gd name="T67" fmla="*/ 260 h 434"/>
                <a:gd name="T68" fmla="*/ 399 w 631"/>
                <a:gd name="T6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1" h="434">
                  <a:moveTo>
                    <a:pt x="399" y="0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150" y="184"/>
                    <a:pt x="150" y="184"/>
                    <a:pt x="150" y="184"/>
                  </a:cubicBezTo>
                  <a:cubicBezTo>
                    <a:pt x="148" y="184"/>
                    <a:pt x="145" y="184"/>
                    <a:pt x="143" y="184"/>
                  </a:cubicBezTo>
                  <a:cubicBezTo>
                    <a:pt x="141" y="184"/>
                    <a:pt x="139" y="184"/>
                    <a:pt x="137" y="183"/>
                  </a:cubicBezTo>
                  <a:cubicBezTo>
                    <a:pt x="135" y="183"/>
                    <a:pt x="133" y="183"/>
                    <a:pt x="131" y="183"/>
                  </a:cubicBezTo>
                  <a:cubicBezTo>
                    <a:pt x="128" y="183"/>
                    <a:pt x="126" y="183"/>
                    <a:pt x="124" y="183"/>
                  </a:cubicBezTo>
                  <a:cubicBezTo>
                    <a:pt x="123" y="183"/>
                    <a:pt x="122" y="183"/>
                    <a:pt x="121" y="183"/>
                  </a:cubicBezTo>
                  <a:cubicBezTo>
                    <a:pt x="119" y="183"/>
                    <a:pt x="118" y="183"/>
                    <a:pt x="117" y="183"/>
                  </a:cubicBezTo>
                  <a:cubicBezTo>
                    <a:pt x="116" y="183"/>
                    <a:pt x="115" y="183"/>
                    <a:pt x="113" y="183"/>
                  </a:cubicBezTo>
                  <a:cubicBezTo>
                    <a:pt x="112" y="183"/>
                    <a:pt x="111" y="183"/>
                    <a:pt x="110" y="183"/>
                  </a:cubicBezTo>
                  <a:cubicBezTo>
                    <a:pt x="85" y="184"/>
                    <a:pt x="64" y="188"/>
                    <a:pt x="48" y="195"/>
                  </a:cubicBezTo>
                  <a:cubicBezTo>
                    <a:pt x="31" y="202"/>
                    <a:pt x="18" y="211"/>
                    <a:pt x="11" y="223"/>
                  </a:cubicBezTo>
                  <a:cubicBezTo>
                    <a:pt x="3" y="235"/>
                    <a:pt x="0" y="249"/>
                    <a:pt x="2" y="264"/>
                  </a:cubicBezTo>
                  <a:cubicBezTo>
                    <a:pt x="4" y="279"/>
                    <a:pt x="12" y="296"/>
                    <a:pt x="26" y="314"/>
                  </a:cubicBezTo>
                  <a:cubicBezTo>
                    <a:pt x="39" y="331"/>
                    <a:pt x="58" y="348"/>
                    <a:pt x="79" y="363"/>
                  </a:cubicBezTo>
                  <a:cubicBezTo>
                    <a:pt x="101" y="378"/>
                    <a:pt x="126" y="391"/>
                    <a:pt x="152" y="402"/>
                  </a:cubicBezTo>
                  <a:cubicBezTo>
                    <a:pt x="178" y="413"/>
                    <a:pt x="206" y="421"/>
                    <a:pt x="233" y="426"/>
                  </a:cubicBezTo>
                  <a:cubicBezTo>
                    <a:pt x="260" y="432"/>
                    <a:pt x="287" y="434"/>
                    <a:pt x="313" y="432"/>
                  </a:cubicBezTo>
                  <a:cubicBezTo>
                    <a:pt x="338" y="431"/>
                    <a:pt x="358" y="426"/>
                    <a:pt x="375" y="418"/>
                  </a:cubicBezTo>
                  <a:cubicBezTo>
                    <a:pt x="391" y="410"/>
                    <a:pt x="402" y="400"/>
                    <a:pt x="408" y="387"/>
                  </a:cubicBezTo>
                  <a:cubicBezTo>
                    <a:pt x="415" y="375"/>
                    <a:pt x="416" y="361"/>
                    <a:pt x="413" y="345"/>
                  </a:cubicBezTo>
                  <a:cubicBezTo>
                    <a:pt x="409" y="330"/>
                    <a:pt x="400" y="314"/>
                    <a:pt x="386" y="297"/>
                  </a:cubicBezTo>
                  <a:cubicBezTo>
                    <a:pt x="385" y="296"/>
                    <a:pt x="385" y="295"/>
                    <a:pt x="384" y="295"/>
                  </a:cubicBezTo>
                  <a:cubicBezTo>
                    <a:pt x="383" y="294"/>
                    <a:pt x="383" y="293"/>
                    <a:pt x="382" y="293"/>
                  </a:cubicBezTo>
                  <a:cubicBezTo>
                    <a:pt x="382" y="292"/>
                    <a:pt x="381" y="291"/>
                    <a:pt x="380" y="291"/>
                  </a:cubicBezTo>
                  <a:cubicBezTo>
                    <a:pt x="380" y="290"/>
                    <a:pt x="379" y="289"/>
                    <a:pt x="379" y="289"/>
                  </a:cubicBezTo>
                  <a:cubicBezTo>
                    <a:pt x="377" y="287"/>
                    <a:pt x="376" y="286"/>
                    <a:pt x="375" y="284"/>
                  </a:cubicBezTo>
                  <a:cubicBezTo>
                    <a:pt x="373" y="283"/>
                    <a:pt x="372" y="282"/>
                    <a:pt x="370" y="280"/>
                  </a:cubicBezTo>
                  <a:cubicBezTo>
                    <a:pt x="369" y="279"/>
                    <a:pt x="368" y="278"/>
                    <a:pt x="366" y="276"/>
                  </a:cubicBezTo>
                  <a:cubicBezTo>
                    <a:pt x="365" y="275"/>
                    <a:pt x="363" y="274"/>
                    <a:pt x="362" y="272"/>
                  </a:cubicBezTo>
                  <a:cubicBezTo>
                    <a:pt x="385" y="271"/>
                    <a:pt x="385" y="271"/>
                    <a:pt x="385" y="271"/>
                  </a:cubicBezTo>
                  <a:cubicBezTo>
                    <a:pt x="631" y="260"/>
                    <a:pt x="631" y="260"/>
                    <a:pt x="631" y="260"/>
                  </a:cubicBezTo>
                  <a:cubicBezTo>
                    <a:pt x="399" y="0"/>
                    <a:pt x="399" y="0"/>
                    <a:pt x="3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088007E9-3A7E-4749-8403-A94F54AB3E96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099473" y="2153285"/>
              <a:ext cx="2069845" cy="1570819"/>
            </a:xfrm>
            <a:custGeom>
              <a:avLst/>
              <a:gdLst>
                <a:gd name="T0" fmla="*/ 1222 w 1222"/>
                <a:gd name="T1" fmla="*/ 0 h 927"/>
                <a:gd name="T2" fmla="*/ 1037 w 1222"/>
                <a:gd name="T3" fmla="*/ 412 h 927"/>
                <a:gd name="T4" fmla="*/ 804 w 1222"/>
                <a:gd name="T5" fmla="*/ 441 h 927"/>
                <a:gd name="T6" fmla="*/ 806 w 1222"/>
                <a:gd name="T7" fmla="*/ 437 h 927"/>
                <a:gd name="T8" fmla="*/ 808 w 1222"/>
                <a:gd name="T9" fmla="*/ 434 h 927"/>
                <a:gd name="T10" fmla="*/ 809 w 1222"/>
                <a:gd name="T11" fmla="*/ 431 h 927"/>
                <a:gd name="T12" fmla="*/ 810 w 1222"/>
                <a:gd name="T13" fmla="*/ 428 h 927"/>
                <a:gd name="T14" fmla="*/ 825 w 1222"/>
                <a:gd name="T15" fmla="*/ 358 h 927"/>
                <a:gd name="T16" fmla="*/ 808 w 1222"/>
                <a:gd name="T17" fmla="*/ 303 h 927"/>
                <a:gd name="T18" fmla="*/ 761 w 1222"/>
                <a:gd name="T19" fmla="*/ 269 h 927"/>
                <a:gd name="T20" fmla="*/ 687 w 1222"/>
                <a:gd name="T21" fmla="*/ 262 h 927"/>
                <a:gd name="T22" fmla="*/ 601 w 1222"/>
                <a:gd name="T23" fmla="*/ 286 h 927"/>
                <a:gd name="T24" fmla="*/ 518 w 1222"/>
                <a:gd name="T25" fmla="*/ 335 h 927"/>
                <a:gd name="T26" fmla="*/ 449 w 1222"/>
                <a:gd name="T27" fmla="*/ 401 h 927"/>
                <a:gd name="T28" fmla="*/ 404 w 1222"/>
                <a:gd name="T29" fmla="*/ 477 h 927"/>
                <a:gd name="T30" fmla="*/ 393 w 1222"/>
                <a:gd name="T31" fmla="*/ 548 h 927"/>
                <a:gd name="T32" fmla="*/ 415 w 1222"/>
                <a:gd name="T33" fmla="*/ 601 h 927"/>
                <a:gd name="T34" fmla="*/ 465 w 1222"/>
                <a:gd name="T35" fmla="*/ 631 h 927"/>
                <a:gd name="T36" fmla="*/ 538 w 1222"/>
                <a:gd name="T37" fmla="*/ 634 h 927"/>
                <a:gd name="T38" fmla="*/ 541 w 1222"/>
                <a:gd name="T39" fmla="*/ 634 h 927"/>
                <a:gd name="T40" fmla="*/ 544 w 1222"/>
                <a:gd name="T41" fmla="*/ 633 h 927"/>
                <a:gd name="T42" fmla="*/ 547 w 1222"/>
                <a:gd name="T43" fmla="*/ 633 h 927"/>
                <a:gd name="T44" fmla="*/ 550 w 1222"/>
                <a:gd name="T45" fmla="*/ 632 h 927"/>
                <a:gd name="T46" fmla="*/ 461 w 1222"/>
                <a:gd name="T47" fmla="*/ 853 h 927"/>
                <a:gd name="T48" fmla="*/ 0 w 1222"/>
                <a:gd name="T49" fmla="*/ 927 h 927"/>
                <a:gd name="T50" fmla="*/ 297 w 1222"/>
                <a:gd name="T51" fmla="*/ 76 h 927"/>
                <a:gd name="T52" fmla="*/ 1222 w 1222"/>
                <a:gd name="T5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2" h="927">
                  <a:moveTo>
                    <a:pt x="1222" y="0"/>
                  </a:moveTo>
                  <a:cubicBezTo>
                    <a:pt x="1037" y="412"/>
                    <a:pt x="1037" y="412"/>
                    <a:pt x="1037" y="412"/>
                  </a:cubicBezTo>
                  <a:cubicBezTo>
                    <a:pt x="804" y="441"/>
                    <a:pt x="804" y="441"/>
                    <a:pt x="804" y="441"/>
                  </a:cubicBezTo>
                  <a:cubicBezTo>
                    <a:pt x="805" y="440"/>
                    <a:pt x="805" y="439"/>
                    <a:pt x="806" y="437"/>
                  </a:cubicBezTo>
                  <a:cubicBezTo>
                    <a:pt x="807" y="436"/>
                    <a:pt x="807" y="435"/>
                    <a:pt x="808" y="434"/>
                  </a:cubicBezTo>
                  <a:cubicBezTo>
                    <a:pt x="808" y="433"/>
                    <a:pt x="809" y="432"/>
                    <a:pt x="809" y="431"/>
                  </a:cubicBezTo>
                  <a:cubicBezTo>
                    <a:pt x="810" y="430"/>
                    <a:pt x="810" y="429"/>
                    <a:pt x="810" y="428"/>
                  </a:cubicBezTo>
                  <a:cubicBezTo>
                    <a:pt x="821" y="402"/>
                    <a:pt x="826" y="379"/>
                    <a:pt x="825" y="358"/>
                  </a:cubicBezTo>
                  <a:cubicBezTo>
                    <a:pt x="825" y="337"/>
                    <a:pt x="819" y="318"/>
                    <a:pt x="808" y="303"/>
                  </a:cubicBezTo>
                  <a:cubicBezTo>
                    <a:pt x="797" y="288"/>
                    <a:pt x="781" y="276"/>
                    <a:pt x="761" y="269"/>
                  </a:cubicBezTo>
                  <a:cubicBezTo>
                    <a:pt x="740" y="262"/>
                    <a:pt x="716" y="259"/>
                    <a:pt x="687" y="262"/>
                  </a:cubicBezTo>
                  <a:cubicBezTo>
                    <a:pt x="659" y="265"/>
                    <a:pt x="630" y="273"/>
                    <a:pt x="601" y="286"/>
                  </a:cubicBezTo>
                  <a:cubicBezTo>
                    <a:pt x="572" y="298"/>
                    <a:pt x="544" y="315"/>
                    <a:pt x="518" y="335"/>
                  </a:cubicBezTo>
                  <a:cubicBezTo>
                    <a:pt x="492" y="354"/>
                    <a:pt x="468" y="377"/>
                    <a:pt x="449" y="401"/>
                  </a:cubicBezTo>
                  <a:cubicBezTo>
                    <a:pt x="429" y="425"/>
                    <a:pt x="414" y="451"/>
                    <a:pt x="404" y="477"/>
                  </a:cubicBezTo>
                  <a:cubicBezTo>
                    <a:pt x="394" y="503"/>
                    <a:pt x="391" y="527"/>
                    <a:pt x="393" y="548"/>
                  </a:cubicBezTo>
                  <a:cubicBezTo>
                    <a:pt x="395" y="569"/>
                    <a:pt x="403" y="587"/>
                    <a:pt x="415" y="601"/>
                  </a:cubicBezTo>
                  <a:cubicBezTo>
                    <a:pt x="428" y="615"/>
                    <a:pt x="445" y="625"/>
                    <a:pt x="465" y="631"/>
                  </a:cubicBezTo>
                  <a:cubicBezTo>
                    <a:pt x="486" y="637"/>
                    <a:pt x="511" y="638"/>
                    <a:pt x="538" y="634"/>
                  </a:cubicBezTo>
                  <a:cubicBezTo>
                    <a:pt x="539" y="634"/>
                    <a:pt x="540" y="634"/>
                    <a:pt x="541" y="634"/>
                  </a:cubicBezTo>
                  <a:cubicBezTo>
                    <a:pt x="542" y="633"/>
                    <a:pt x="543" y="633"/>
                    <a:pt x="544" y="633"/>
                  </a:cubicBezTo>
                  <a:cubicBezTo>
                    <a:pt x="545" y="633"/>
                    <a:pt x="546" y="633"/>
                    <a:pt x="547" y="633"/>
                  </a:cubicBezTo>
                  <a:cubicBezTo>
                    <a:pt x="548" y="632"/>
                    <a:pt x="549" y="632"/>
                    <a:pt x="550" y="632"/>
                  </a:cubicBezTo>
                  <a:cubicBezTo>
                    <a:pt x="461" y="853"/>
                    <a:pt x="461" y="853"/>
                    <a:pt x="461" y="853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97" y="76"/>
                    <a:pt x="297" y="76"/>
                    <a:pt x="297" y="76"/>
                  </a:cubicBezTo>
                  <a:lnTo>
                    <a:pt x="1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1825E33B-5CB5-46E0-B80C-07C52A55E7B3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5096327" y="2522733"/>
              <a:ext cx="1035280" cy="962252"/>
            </a:xfrm>
            <a:custGeom>
              <a:avLst/>
              <a:gdLst>
                <a:gd name="T0" fmla="*/ 261 w 611"/>
                <a:gd name="T1" fmla="*/ 3 h 568"/>
                <a:gd name="T2" fmla="*/ 185 w 611"/>
                <a:gd name="T3" fmla="*/ 24 h 568"/>
                <a:gd name="T4" fmla="*/ 112 w 611"/>
                <a:gd name="T5" fmla="*/ 67 h 568"/>
                <a:gd name="T6" fmla="*/ 51 w 611"/>
                <a:gd name="T7" fmla="*/ 125 h 568"/>
                <a:gd name="T8" fmla="*/ 12 w 611"/>
                <a:gd name="T9" fmla="*/ 192 h 568"/>
                <a:gd name="T10" fmla="*/ 2 w 611"/>
                <a:gd name="T11" fmla="*/ 255 h 568"/>
                <a:gd name="T12" fmla="*/ 21 w 611"/>
                <a:gd name="T13" fmla="*/ 301 h 568"/>
                <a:gd name="T14" fmla="*/ 65 w 611"/>
                <a:gd name="T15" fmla="*/ 328 h 568"/>
                <a:gd name="T16" fmla="*/ 130 w 611"/>
                <a:gd name="T17" fmla="*/ 331 h 568"/>
                <a:gd name="T18" fmla="*/ 133 w 611"/>
                <a:gd name="T19" fmla="*/ 331 h 568"/>
                <a:gd name="T20" fmla="*/ 136 w 611"/>
                <a:gd name="T21" fmla="*/ 330 h 568"/>
                <a:gd name="T22" fmla="*/ 139 w 611"/>
                <a:gd name="T23" fmla="*/ 330 h 568"/>
                <a:gd name="T24" fmla="*/ 142 w 611"/>
                <a:gd name="T25" fmla="*/ 329 h 568"/>
                <a:gd name="T26" fmla="*/ 148 w 611"/>
                <a:gd name="T27" fmla="*/ 328 h 568"/>
                <a:gd name="T28" fmla="*/ 154 w 611"/>
                <a:gd name="T29" fmla="*/ 326 h 568"/>
                <a:gd name="T30" fmla="*/ 160 w 611"/>
                <a:gd name="T31" fmla="*/ 325 h 568"/>
                <a:gd name="T32" fmla="*/ 166 w 611"/>
                <a:gd name="T33" fmla="*/ 323 h 568"/>
                <a:gd name="T34" fmla="*/ 158 w 611"/>
                <a:gd name="T35" fmla="*/ 344 h 568"/>
                <a:gd name="T36" fmla="*/ 67 w 611"/>
                <a:gd name="T37" fmla="*/ 568 h 568"/>
                <a:gd name="T38" fmla="*/ 452 w 611"/>
                <a:gd name="T39" fmla="*/ 506 h 568"/>
                <a:gd name="T40" fmla="*/ 611 w 611"/>
                <a:gd name="T41" fmla="*/ 151 h 568"/>
                <a:gd name="T42" fmla="*/ 375 w 611"/>
                <a:gd name="T43" fmla="*/ 180 h 568"/>
                <a:gd name="T44" fmla="*/ 352 w 611"/>
                <a:gd name="T45" fmla="*/ 183 h 568"/>
                <a:gd name="T46" fmla="*/ 355 w 611"/>
                <a:gd name="T47" fmla="*/ 178 h 568"/>
                <a:gd name="T48" fmla="*/ 359 w 611"/>
                <a:gd name="T49" fmla="*/ 173 h 568"/>
                <a:gd name="T50" fmla="*/ 362 w 611"/>
                <a:gd name="T51" fmla="*/ 167 h 568"/>
                <a:gd name="T52" fmla="*/ 364 w 611"/>
                <a:gd name="T53" fmla="*/ 162 h 568"/>
                <a:gd name="T54" fmla="*/ 366 w 611"/>
                <a:gd name="T55" fmla="*/ 158 h 568"/>
                <a:gd name="T56" fmla="*/ 368 w 611"/>
                <a:gd name="T57" fmla="*/ 155 h 568"/>
                <a:gd name="T58" fmla="*/ 369 w 611"/>
                <a:gd name="T59" fmla="*/ 152 h 568"/>
                <a:gd name="T60" fmla="*/ 370 w 611"/>
                <a:gd name="T61" fmla="*/ 149 h 568"/>
                <a:gd name="T62" fmla="*/ 383 w 611"/>
                <a:gd name="T63" fmla="*/ 87 h 568"/>
                <a:gd name="T64" fmla="*/ 368 w 611"/>
                <a:gd name="T65" fmla="*/ 39 h 568"/>
                <a:gd name="T66" fmla="*/ 326 w 611"/>
                <a:gd name="T67" fmla="*/ 9 h 568"/>
                <a:gd name="T68" fmla="*/ 261 w 611"/>
                <a:gd name="T69" fmla="*/ 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1" h="568">
                  <a:moveTo>
                    <a:pt x="261" y="3"/>
                  </a:moveTo>
                  <a:cubicBezTo>
                    <a:pt x="236" y="5"/>
                    <a:pt x="210" y="13"/>
                    <a:pt x="185" y="24"/>
                  </a:cubicBezTo>
                  <a:cubicBezTo>
                    <a:pt x="160" y="35"/>
                    <a:pt x="135" y="50"/>
                    <a:pt x="112" y="67"/>
                  </a:cubicBezTo>
                  <a:cubicBezTo>
                    <a:pt x="89" y="84"/>
                    <a:pt x="68" y="104"/>
                    <a:pt x="51" y="125"/>
                  </a:cubicBezTo>
                  <a:cubicBezTo>
                    <a:pt x="34" y="147"/>
                    <a:pt x="21" y="169"/>
                    <a:pt x="12" y="192"/>
                  </a:cubicBezTo>
                  <a:cubicBezTo>
                    <a:pt x="3" y="215"/>
                    <a:pt x="0" y="236"/>
                    <a:pt x="2" y="255"/>
                  </a:cubicBezTo>
                  <a:cubicBezTo>
                    <a:pt x="4" y="273"/>
                    <a:pt x="10" y="289"/>
                    <a:pt x="21" y="301"/>
                  </a:cubicBezTo>
                  <a:cubicBezTo>
                    <a:pt x="32" y="314"/>
                    <a:pt x="47" y="323"/>
                    <a:pt x="65" y="328"/>
                  </a:cubicBezTo>
                  <a:cubicBezTo>
                    <a:pt x="84" y="333"/>
                    <a:pt x="105" y="334"/>
                    <a:pt x="130" y="331"/>
                  </a:cubicBezTo>
                  <a:cubicBezTo>
                    <a:pt x="131" y="331"/>
                    <a:pt x="132" y="331"/>
                    <a:pt x="133" y="331"/>
                  </a:cubicBezTo>
                  <a:cubicBezTo>
                    <a:pt x="134" y="330"/>
                    <a:pt x="135" y="330"/>
                    <a:pt x="136" y="330"/>
                  </a:cubicBezTo>
                  <a:cubicBezTo>
                    <a:pt x="137" y="330"/>
                    <a:pt x="138" y="330"/>
                    <a:pt x="139" y="330"/>
                  </a:cubicBezTo>
                  <a:cubicBezTo>
                    <a:pt x="140" y="329"/>
                    <a:pt x="141" y="329"/>
                    <a:pt x="142" y="329"/>
                  </a:cubicBezTo>
                  <a:cubicBezTo>
                    <a:pt x="144" y="329"/>
                    <a:pt x="146" y="328"/>
                    <a:pt x="148" y="328"/>
                  </a:cubicBezTo>
                  <a:cubicBezTo>
                    <a:pt x="150" y="327"/>
                    <a:pt x="152" y="327"/>
                    <a:pt x="154" y="326"/>
                  </a:cubicBezTo>
                  <a:cubicBezTo>
                    <a:pt x="156" y="326"/>
                    <a:pt x="158" y="325"/>
                    <a:pt x="160" y="325"/>
                  </a:cubicBezTo>
                  <a:cubicBezTo>
                    <a:pt x="162" y="324"/>
                    <a:pt x="164" y="324"/>
                    <a:pt x="166" y="323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67" y="568"/>
                    <a:pt x="67" y="568"/>
                    <a:pt x="67" y="568"/>
                  </a:cubicBezTo>
                  <a:cubicBezTo>
                    <a:pt x="452" y="506"/>
                    <a:pt x="452" y="506"/>
                    <a:pt x="452" y="506"/>
                  </a:cubicBezTo>
                  <a:cubicBezTo>
                    <a:pt x="611" y="151"/>
                    <a:pt x="611" y="151"/>
                    <a:pt x="611" y="151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52" y="183"/>
                    <a:pt x="352" y="183"/>
                    <a:pt x="352" y="183"/>
                  </a:cubicBezTo>
                  <a:cubicBezTo>
                    <a:pt x="353" y="182"/>
                    <a:pt x="354" y="180"/>
                    <a:pt x="355" y="178"/>
                  </a:cubicBezTo>
                  <a:cubicBezTo>
                    <a:pt x="356" y="176"/>
                    <a:pt x="358" y="174"/>
                    <a:pt x="359" y="173"/>
                  </a:cubicBezTo>
                  <a:cubicBezTo>
                    <a:pt x="360" y="171"/>
                    <a:pt x="361" y="169"/>
                    <a:pt x="362" y="167"/>
                  </a:cubicBezTo>
                  <a:cubicBezTo>
                    <a:pt x="363" y="165"/>
                    <a:pt x="364" y="163"/>
                    <a:pt x="364" y="162"/>
                  </a:cubicBezTo>
                  <a:cubicBezTo>
                    <a:pt x="365" y="160"/>
                    <a:pt x="366" y="159"/>
                    <a:pt x="366" y="158"/>
                  </a:cubicBezTo>
                  <a:cubicBezTo>
                    <a:pt x="367" y="157"/>
                    <a:pt x="367" y="156"/>
                    <a:pt x="368" y="155"/>
                  </a:cubicBezTo>
                  <a:cubicBezTo>
                    <a:pt x="368" y="154"/>
                    <a:pt x="369" y="153"/>
                    <a:pt x="369" y="152"/>
                  </a:cubicBezTo>
                  <a:cubicBezTo>
                    <a:pt x="369" y="151"/>
                    <a:pt x="370" y="150"/>
                    <a:pt x="370" y="149"/>
                  </a:cubicBezTo>
                  <a:cubicBezTo>
                    <a:pt x="380" y="126"/>
                    <a:pt x="384" y="105"/>
                    <a:pt x="383" y="87"/>
                  </a:cubicBezTo>
                  <a:cubicBezTo>
                    <a:pt x="383" y="68"/>
                    <a:pt x="377" y="52"/>
                    <a:pt x="368" y="39"/>
                  </a:cubicBezTo>
                  <a:cubicBezTo>
                    <a:pt x="358" y="25"/>
                    <a:pt x="344" y="15"/>
                    <a:pt x="326" y="9"/>
                  </a:cubicBezTo>
                  <a:cubicBezTo>
                    <a:pt x="308" y="2"/>
                    <a:pt x="286" y="0"/>
                    <a:pt x="261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A93D661B-B2FF-4274-94BE-2277EF098CB1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487462" y="1425921"/>
              <a:ext cx="2380571" cy="2551687"/>
            </a:xfrm>
            <a:custGeom>
              <a:avLst/>
              <a:gdLst>
                <a:gd name="T0" fmla="*/ 3318 w 3325"/>
                <a:gd name="T1" fmla="*/ 1363 h 3564"/>
                <a:gd name="T2" fmla="*/ 1141 w 3325"/>
                <a:gd name="T3" fmla="*/ 1541 h 3564"/>
                <a:gd name="T4" fmla="*/ 15 w 3325"/>
                <a:gd name="T5" fmla="*/ 0 h 3564"/>
                <a:gd name="T6" fmla="*/ 3 w 3325"/>
                <a:gd name="T7" fmla="*/ 0 h 3564"/>
                <a:gd name="T8" fmla="*/ 0 w 3325"/>
                <a:gd name="T9" fmla="*/ 12 h 3564"/>
                <a:gd name="T10" fmla="*/ 1127 w 3325"/>
                <a:gd name="T11" fmla="*/ 1550 h 3564"/>
                <a:gd name="T12" fmla="*/ 426 w 3325"/>
                <a:gd name="T13" fmla="*/ 3555 h 3564"/>
                <a:gd name="T14" fmla="*/ 434 w 3325"/>
                <a:gd name="T15" fmla="*/ 3564 h 3564"/>
                <a:gd name="T16" fmla="*/ 443 w 3325"/>
                <a:gd name="T17" fmla="*/ 3564 h 3564"/>
                <a:gd name="T18" fmla="*/ 1143 w 3325"/>
                <a:gd name="T19" fmla="*/ 1557 h 3564"/>
                <a:gd name="T20" fmla="*/ 3321 w 3325"/>
                <a:gd name="T21" fmla="*/ 1380 h 3564"/>
                <a:gd name="T22" fmla="*/ 3325 w 3325"/>
                <a:gd name="T23" fmla="*/ 1370 h 3564"/>
                <a:gd name="T24" fmla="*/ 3318 w 3325"/>
                <a:gd name="T25" fmla="*/ 13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25" h="3564">
                  <a:moveTo>
                    <a:pt x="3318" y="1363"/>
                  </a:moveTo>
                  <a:lnTo>
                    <a:pt x="1141" y="1541"/>
                  </a:lnTo>
                  <a:lnTo>
                    <a:pt x="15" y="0"/>
                  </a:lnTo>
                  <a:lnTo>
                    <a:pt x="3" y="0"/>
                  </a:lnTo>
                  <a:lnTo>
                    <a:pt x="0" y="12"/>
                  </a:lnTo>
                  <a:lnTo>
                    <a:pt x="1127" y="1550"/>
                  </a:lnTo>
                  <a:lnTo>
                    <a:pt x="426" y="3555"/>
                  </a:lnTo>
                  <a:lnTo>
                    <a:pt x="434" y="3564"/>
                  </a:lnTo>
                  <a:lnTo>
                    <a:pt x="443" y="3564"/>
                  </a:lnTo>
                  <a:lnTo>
                    <a:pt x="1143" y="1557"/>
                  </a:lnTo>
                  <a:lnTo>
                    <a:pt x="3321" y="1380"/>
                  </a:lnTo>
                  <a:lnTo>
                    <a:pt x="3325" y="1370"/>
                  </a:lnTo>
                  <a:lnTo>
                    <a:pt x="3318" y="136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4" name="Freeform 65">
              <a:extLst>
                <a:ext uri="{FF2B5EF4-FFF2-40B4-BE49-F238E27FC236}">
                  <a16:creationId xmlns:a16="http://schemas.microsoft.com/office/drawing/2014/main" id="{89F3E30E-743C-4B4E-8BB0-7DB4B92B2045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437007" y="3203653"/>
              <a:ext cx="704506" cy="1067498"/>
            </a:xfrm>
            <a:custGeom>
              <a:avLst/>
              <a:gdLst>
                <a:gd name="T0" fmla="*/ 0 w 416"/>
                <a:gd name="T1" fmla="*/ 343 h 630"/>
                <a:gd name="T2" fmla="*/ 95 w 416"/>
                <a:gd name="T3" fmla="*/ 0 h 630"/>
                <a:gd name="T4" fmla="*/ 227 w 416"/>
                <a:gd name="T5" fmla="*/ 202 h 630"/>
                <a:gd name="T6" fmla="*/ 231 w 416"/>
                <a:gd name="T7" fmla="*/ 181 h 630"/>
                <a:gd name="T8" fmla="*/ 232 w 416"/>
                <a:gd name="T9" fmla="*/ 175 h 630"/>
                <a:gd name="T10" fmla="*/ 233 w 416"/>
                <a:gd name="T11" fmla="*/ 169 h 630"/>
                <a:gd name="T12" fmla="*/ 234 w 416"/>
                <a:gd name="T13" fmla="*/ 163 h 630"/>
                <a:gd name="T14" fmla="*/ 237 w 416"/>
                <a:gd name="T15" fmla="*/ 153 h 630"/>
                <a:gd name="T16" fmla="*/ 238 w 416"/>
                <a:gd name="T17" fmla="*/ 149 h 630"/>
                <a:gd name="T18" fmla="*/ 238 w 416"/>
                <a:gd name="T19" fmla="*/ 146 h 630"/>
                <a:gd name="T20" fmla="*/ 263 w 416"/>
                <a:gd name="T21" fmla="*/ 94 h 630"/>
                <a:gd name="T22" fmla="*/ 294 w 416"/>
                <a:gd name="T23" fmla="*/ 70 h 630"/>
                <a:gd name="T24" fmla="*/ 306 w 416"/>
                <a:gd name="T25" fmla="*/ 68 h 630"/>
                <a:gd name="T26" fmla="*/ 327 w 416"/>
                <a:gd name="T27" fmla="*/ 74 h 630"/>
                <a:gd name="T28" fmla="*/ 364 w 416"/>
                <a:gd name="T29" fmla="*/ 109 h 630"/>
                <a:gd name="T30" fmla="*/ 394 w 416"/>
                <a:gd name="T31" fmla="*/ 173 h 630"/>
                <a:gd name="T32" fmla="*/ 412 w 416"/>
                <a:gd name="T33" fmla="*/ 252 h 630"/>
                <a:gd name="T34" fmla="*/ 414 w 416"/>
                <a:gd name="T35" fmla="*/ 335 h 630"/>
                <a:gd name="T36" fmla="*/ 400 w 416"/>
                <a:gd name="T37" fmla="*/ 410 h 630"/>
                <a:gd name="T38" fmla="*/ 373 w 416"/>
                <a:gd name="T39" fmla="*/ 462 h 630"/>
                <a:gd name="T40" fmla="*/ 342 w 416"/>
                <a:gd name="T41" fmla="*/ 481 h 630"/>
                <a:gd name="T42" fmla="*/ 335 w 416"/>
                <a:gd name="T43" fmla="*/ 482 h 630"/>
                <a:gd name="T44" fmla="*/ 308 w 416"/>
                <a:gd name="T45" fmla="*/ 474 h 630"/>
                <a:gd name="T46" fmla="*/ 273 w 416"/>
                <a:gd name="T47" fmla="*/ 436 h 630"/>
                <a:gd name="T48" fmla="*/ 271 w 416"/>
                <a:gd name="T49" fmla="*/ 433 h 630"/>
                <a:gd name="T50" fmla="*/ 268 w 416"/>
                <a:gd name="T51" fmla="*/ 428 h 630"/>
                <a:gd name="T52" fmla="*/ 267 w 416"/>
                <a:gd name="T53" fmla="*/ 425 h 630"/>
                <a:gd name="T54" fmla="*/ 264 w 416"/>
                <a:gd name="T55" fmla="*/ 420 h 630"/>
                <a:gd name="T56" fmla="*/ 262 w 416"/>
                <a:gd name="T57" fmla="*/ 416 h 630"/>
                <a:gd name="T58" fmla="*/ 259 w 416"/>
                <a:gd name="T59" fmla="*/ 410 h 630"/>
                <a:gd name="T60" fmla="*/ 257 w 416"/>
                <a:gd name="T61" fmla="*/ 404 h 630"/>
                <a:gd name="T62" fmla="*/ 248 w 416"/>
                <a:gd name="T63" fmla="*/ 384 h 630"/>
                <a:gd name="T64" fmla="*/ 172 w 416"/>
                <a:gd name="T65" fmla="*/ 630 h 630"/>
                <a:gd name="T66" fmla="*/ 0 w 416"/>
                <a:gd name="T67" fmla="*/ 343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630">
                  <a:moveTo>
                    <a:pt x="0" y="34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227" y="202"/>
                    <a:pt x="227" y="202"/>
                    <a:pt x="227" y="202"/>
                  </a:cubicBezTo>
                  <a:cubicBezTo>
                    <a:pt x="231" y="181"/>
                    <a:pt x="231" y="181"/>
                    <a:pt x="231" y="181"/>
                  </a:cubicBezTo>
                  <a:cubicBezTo>
                    <a:pt x="231" y="179"/>
                    <a:pt x="231" y="177"/>
                    <a:pt x="232" y="175"/>
                  </a:cubicBezTo>
                  <a:cubicBezTo>
                    <a:pt x="232" y="173"/>
                    <a:pt x="232" y="171"/>
                    <a:pt x="233" y="169"/>
                  </a:cubicBezTo>
                  <a:cubicBezTo>
                    <a:pt x="233" y="167"/>
                    <a:pt x="234" y="165"/>
                    <a:pt x="234" y="163"/>
                  </a:cubicBezTo>
                  <a:cubicBezTo>
                    <a:pt x="235" y="161"/>
                    <a:pt x="237" y="153"/>
                    <a:pt x="237" y="153"/>
                  </a:cubicBezTo>
                  <a:cubicBezTo>
                    <a:pt x="238" y="149"/>
                    <a:pt x="238" y="149"/>
                    <a:pt x="238" y="149"/>
                  </a:cubicBezTo>
                  <a:cubicBezTo>
                    <a:pt x="238" y="146"/>
                    <a:pt x="238" y="146"/>
                    <a:pt x="238" y="146"/>
                  </a:cubicBezTo>
                  <a:cubicBezTo>
                    <a:pt x="245" y="125"/>
                    <a:pt x="253" y="107"/>
                    <a:pt x="263" y="94"/>
                  </a:cubicBezTo>
                  <a:cubicBezTo>
                    <a:pt x="273" y="81"/>
                    <a:pt x="283" y="73"/>
                    <a:pt x="294" y="70"/>
                  </a:cubicBezTo>
                  <a:cubicBezTo>
                    <a:pt x="298" y="69"/>
                    <a:pt x="302" y="68"/>
                    <a:pt x="306" y="68"/>
                  </a:cubicBezTo>
                  <a:cubicBezTo>
                    <a:pt x="313" y="68"/>
                    <a:pt x="320" y="70"/>
                    <a:pt x="327" y="74"/>
                  </a:cubicBezTo>
                  <a:cubicBezTo>
                    <a:pt x="340" y="81"/>
                    <a:pt x="352" y="92"/>
                    <a:pt x="364" y="109"/>
                  </a:cubicBezTo>
                  <a:cubicBezTo>
                    <a:pt x="376" y="127"/>
                    <a:pt x="386" y="148"/>
                    <a:pt x="394" y="173"/>
                  </a:cubicBezTo>
                  <a:cubicBezTo>
                    <a:pt x="402" y="198"/>
                    <a:pt x="408" y="224"/>
                    <a:pt x="412" y="252"/>
                  </a:cubicBezTo>
                  <a:cubicBezTo>
                    <a:pt x="415" y="280"/>
                    <a:pt x="416" y="308"/>
                    <a:pt x="414" y="335"/>
                  </a:cubicBezTo>
                  <a:cubicBezTo>
                    <a:pt x="412" y="363"/>
                    <a:pt x="408" y="388"/>
                    <a:pt x="400" y="410"/>
                  </a:cubicBezTo>
                  <a:cubicBezTo>
                    <a:pt x="393" y="432"/>
                    <a:pt x="384" y="449"/>
                    <a:pt x="373" y="462"/>
                  </a:cubicBezTo>
                  <a:cubicBezTo>
                    <a:pt x="364" y="473"/>
                    <a:pt x="353" y="479"/>
                    <a:pt x="342" y="481"/>
                  </a:cubicBezTo>
                  <a:cubicBezTo>
                    <a:pt x="340" y="482"/>
                    <a:pt x="337" y="482"/>
                    <a:pt x="335" y="482"/>
                  </a:cubicBezTo>
                  <a:cubicBezTo>
                    <a:pt x="326" y="482"/>
                    <a:pt x="317" y="479"/>
                    <a:pt x="308" y="474"/>
                  </a:cubicBezTo>
                  <a:cubicBezTo>
                    <a:pt x="296" y="466"/>
                    <a:pt x="284" y="453"/>
                    <a:pt x="273" y="436"/>
                  </a:cubicBezTo>
                  <a:cubicBezTo>
                    <a:pt x="271" y="433"/>
                    <a:pt x="271" y="433"/>
                    <a:pt x="271" y="433"/>
                  </a:cubicBezTo>
                  <a:cubicBezTo>
                    <a:pt x="268" y="428"/>
                    <a:pt x="268" y="428"/>
                    <a:pt x="268" y="428"/>
                  </a:cubicBezTo>
                  <a:cubicBezTo>
                    <a:pt x="268" y="427"/>
                    <a:pt x="267" y="426"/>
                    <a:pt x="267" y="425"/>
                  </a:cubicBezTo>
                  <a:cubicBezTo>
                    <a:pt x="266" y="423"/>
                    <a:pt x="265" y="422"/>
                    <a:pt x="264" y="420"/>
                  </a:cubicBezTo>
                  <a:cubicBezTo>
                    <a:pt x="263" y="418"/>
                    <a:pt x="263" y="417"/>
                    <a:pt x="262" y="416"/>
                  </a:cubicBezTo>
                  <a:cubicBezTo>
                    <a:pt x="262" y="416"/>
                    <a:pt x="260" y="411"/>
                    <a:pt x="259" y="410"/>
                  </a:cubicBezTo>
                  <a:cubicBezTo>
                    <a:pt x="258" y="408"/>
                    <a:pt x="257" y="406"/>
                    <a:pt x="257" y="404"/>
                  </a:cubicBezTo>
                  <a:cubicBezTo>
                    <a:pt x="248" y="384"/>
                    <a:pt x="248" y="384"/>
                    <a:pt x="248" y="384"/>
                  </a:cubicBezTo>
                  <a:cubicBezTo>
                    <a:pt x="172" y="630"/>
                    <a:pt x="172" y="630"/>
                    <a:pt x="172" y="630"/>
                  </a:cubicBezTo>
                  <a:lnTo>
                    <a:pt x="0" y="343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DE956A37-F8B4-470D-8CE8-F0748819A8DA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3539346" y="1458777"/>
              <a:ext cx="1026689" cy="706654"/>
            </a:xfrm>
            <a:custGeom>
              <a:avLst/>
              <a:gdLst>
                <a:gd name="T0" fmla="*/ 289 w 606"/>
                <a:gd name="T1" fmla="*/ 417 h 417"/>
                <a:gd name="T2" fmla="*/ 227 w 606"/>
                <a:gd name="T3" fmla="*/ 410 h 417"/>
                <a:gd name="T4" fmla="*/ 147 w 606"/>
                <a:gd name="T5" fmla="*/ 386 h 417"/>
                <a:gd name="T6" fmla="*/ 76 w 606"/>
                <a:gd name="T7" fmla="*/ 348 h 417"/>
                <a:gd name="T8" fmla="*/ 24 w 606"/>
                <a:gd name="T9" fmla="*/ 301 h 417"/>
                <a:gd name="T10" fmla="*/ 2 w 606"/>
                <a:gd name="T11" fmla="*/ 255 h 417"/>
                <a:gd name="T12" fmla="*/ 9 w 606"/>
                <a:gd name="T13" fmla="*/ 220 h 417"/>
                <a:gd name="T14" fmla="*/ 43 w 606"/>
                <a:gd name="T15" fmla="*/ 194 h 417"/>
                <a:gd name="T16" fmla="*/ 102 w 606"/>
                <a:gd name="T17" fmla="*/ 183 h 417"/>
                <a:gd name="T18" fmla="*/ 111 w 606"/>
                <a:gd name="T19" fmla="*/ 183 h 417"/>
                <a:gd name="T20" fmla="*/ 116 w 606"/>
                <a:gd name="T21" fmla="*/ 183 h 417"/>
                <a:gd name="T22" fmla="*/ 122 w 606"/>
                <a:gd name="T23" fmla="*/ 183 h 417"/>
                <a:gd name="T24" fmla="*/ 128 w 606"/>
                <a:gd name="T25" fmla="*/ 184 h 417"/>
                <a:gd name="T26" fmla="*/ 134 w 606"/>
                <a:gd name="T27" fmla="*/ 184 h 417"/>
                <a:gd name="T28" fmla="*/ 141 w 606"/>
                <a:gd name="T29" fmla="*/ 185 h 417"/>
                <a:gd name="T30" fmla="*/ 161 w 606"/>
                <a:gd name="T31" fmla="*/ 187 h 417"/>
                <a:gd name="T32" fmla="*/ 135 w 606"/>
                <a:gd name="T33" fmla="*/ 155 h 417"/>
                <a:gd name="T34" fmla="*/ 13 w 606"/>
                <a:gd name="T35" fmla="*/ 7 h 417"/>
                <a:gd name="T36" fmla="*/ 387 w 606"/>
                <a:gd name="T37" fmla="*/ 0 h 417"/>
                <a:gd name="T38" fmla="*/ 606 w 606"/>
                <a:gd name="T39" fmla="*/ 245 h 417"/>
                <a:gd name="T40" fmla="*/ 333 w 606"/>
                <a:gd name="T41" fmla="*/ 257 h 417"/>
                <a:gd name="T42" fmla="*/ 348 w 606"/>
                <a:gd name="T43" fmla="*/ 271 h 417"/>
                <a:gd name="T44" fmla="*/ 353 w 606"/>
                <a:gd name="T45" fmla="*/ 274 h 417"/>
                <a:gd name="T46" fmla="*/ 357 w 606"/>
                <a:gd name="T47" fmla="*/ 278 h 417"/>
                <a:gd name="T48" fmla="*/ 361 w 606"/>
                <a:gd name="T49" fmla="*/ 282 h 417"/>
                <a:gd name="T50" fmla="*/ 365 w 606"/>
                <a:gd name="T51" fmla="*/ 287 h 417"/>
                <a:gd name="T52" fmla="*/ 370 w 606"/>
                <a:gd name="T53" fmla="*/ 292 h 417"/>
                <a:gd name="T54" fmla="*/ 372 w 606"/>
                <a:gd name="T55" fmla="*/ 294 h 417"/>
                <a:gd name="T56" fmla="*/ 397 w 606"/>
                <a:gd name="T57" fmla="*/ 339 h 417"/>
                <a:gd name="T58" fmla="*/ 393 w 606"/>
                <a:gd name="T59" fmla="*/ 376 h 417"/>
                <a:gd name="T60" fmla="*/ 363 w 606"/>
                <a:gd name="T61" fmla="*/ 403 h 417"/>
                <a:gd name="T62" fmla="*/ 304 w 606"/>
                <a:gd name="T63" fmla="*/ 416 h 417"/>
                <a:gd name="T64" fmla="*/ 289 w 606"/>
                <a:gd name="T6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6" h="417">
                  <a:moveTo>
                    <a:pt x="289" y="417"/>
                  </a:moveTo>
                  <a:cubicBezTo>
                    <a:pt x="269" y="417"/>
                    <a:pt x="248" y="415"/>
                    <a:pt x="227" y="410"/>
                  </a:cubicBezTo>
                  <a:cubicBezTo>
                    <a:pt x="200" y="405"/>
                    <a:pt x="173" y="397"/>
                    <a:pt x="147" y="386"/>
                  </a:cubicBezTo>
                  <a:cubicBezTo>
                    <a:pt x="121" y="375"/>
                    <a:pt x="97" y="363"/>
                    <a:pt x="76" y="348"/>
                  </a:cubicBezTo>
                  <a:cubicBezTo>
                    <a:pt x="54" y="333"/>
                    <a:pt x="37" y="317"/>
                    <a:pt x="24" y="301"/>
                  </a:cubicBezTo>
                  <a:cubicBezTo>
                    <a:pt x="12" y="285"/>
                    <a:pt x="4" y="269"/>
                    <a:pt x="2" y="255"/>
                  </a:cubicBezTo>
                  <a:cubicBezTo>
                    <a:pt x="0" y="242"/>
                    <a:pt x="3" y="230"/>
                    <a:pt x="9" y="220"/>
                  </a:cubicBezTo>
                  <a:cubicBezTo>
                    <a:pt x="16" y="209"/>
                    <a:pt x="28" y="201"/>
                    <a:pt x="43" y="194"/>
                  </a:cubicBezTo>
                  <a:cubicBezTo>
                    <a:pt x="59" y="188"/>
                    <a:pt x="79" y="184"/>
                    <a:pt x="102" y="183"/>
                  </a:cubicBezTo>
                  <a:cubicBezTo>
                    <a:pt x="111" y="183"/>
                    <a:pt x="111" y="183"/>
                    <a:pt x="111" y="183"/>
                  </a:cubicBezTo>
                  <a:cubicBezTo>
                    <a:pt x="111" y="183"/>
                    <a:pt x="115" y="183"/>
                    <a:pt x="116" y="183"/>
                  </a:cubicBezTo>
                  <a:cubicBezTo>
                    <a:pt x="118" y="183"/>
                    <a:pt x="120" y="183"/>
                    <a:pt x="122" y="183"/>
                  </a:cubicBezTo>
                  <a:cubicBezTo>
                    <a:pt x="124" y="183"/>
                    <a:pt x="126" y="183"/>
                    <a:pt x="128" y="184"/>
                  </a:cubicBezTo>
                  <a:cubicBezTo>
                    <a:pt x="134" y="184"/>
                    <a:pt x="134" y="184"/>
                    <a:pt x="134" y="184"/>
                  </a:cubicBezTo>
                  <a:cubicBezTo>
                    <a:pt x="137" y="184"/>
                    <a:pt x="139" y="184"/>
                    <a:pt x="141" y="185"/>
                  </a:cubicBezTo>
                  <a:cubicBezTo>
                    <a:pt x="161" y="187"/>
                    <a:pt x="161" y="187"/>
                    <a:pt x="161" y="187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606" y="245"/>
                    <a:pt x="606" y="245"/>
                    <a:pt x="606" y="245"/>
                  </a:cubicBezTo>
                  <a:cubicBezTo>
                    <a:pt x="333" y="257"/>
                    <a:pt x="333" y="257"/>
                    <a:pt x="333" y="257"/>
                  </a:cubicBezTo>
                  <a:cubicBezTo>
                    <a:pt x="348" y="271"/>
                    <a:pt x="348" y="271"/>
                    <a:pt x="348" y="271"/>
                  </a:cubicBezTo>
                  <a:cubicBezTo>
                    <a:pt x="350" y="272"/>
                    <a:pt x="351" y="273"/>
                    <a:pt x="353" y="274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61" y="282"/>
                    <a:pt x="361" y="282"/>
                    <a:pt x="361" y="282"/>
                  </a:cubicBezTo>
                  <a:cubicBezTo>
                    <a:pt x="362" y="283"/>
                    <a:pt x="365" y="287"/>
                    <a:pt x="365" y="287"/>
                  </a:cubicBezTo>
                  <a:cubicBezTo>
                    <a:pt x="370" y="292"/>
                    <a:pt x="370" y="292"/>
                    <a:pt x="370" y="292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85" y="309"/>
                    <a:pt x="393" y="325"/>
                    <a:pt x="397" y="339"/>
                  </a:cubicBezTo>
                  <a:cubicBezTo>
                    <a:pt x="400" y="353"/>
                    <a:pt x="399" y="365"/>
                    <a:pt x="393" y="376"/>
                  </a:cubicBezTo>
                  <a:cubicBezTo>
                    <a:pt x="387" y="387"/>
                    <a:pt x="377" y="396"/>
                    <a:pt x="363" y="403"/>
                  </a:cubicBezTo>
                  <a:cubicBezTo>
                    <a:pt x="347" y="410"/>
                    <a:pt x="328" y="415"/>
                    <a:pt x="304" y="416"/>
                  </a:cubicBezTo>
                  <a:cubicBezTo>
                    <a:pt x="299" y="417"/>
                    <a:pt x="294" y="417"/>
                    <a:pt x="289" y="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07FCABA1-4B7F-4546-BFD3-0B25C1D86BF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5110462" y="2537581"/>
              <a:ext cx="999482" cy="927170"/>
            </a:xfrm>
            <a:custGeom>
              <a:avLst/>
              <a:gdLst>
                <a:gd name="T0" fmla="*/ 172 w 590"/>
                <a:gd name="T1" fmla="*/ 301 h 547"/>
                <a:gd name="T2" fmla="*/ 156 w 590"/>
                <a:gd name="T3" fmla="*/ 305 h 547"/>
                <a:gd name="T4" fmla="*/ 150 w 590"/>
                <a:gd name="T5" fmla="*/ 307 h 547"/>
                <a:gd name="T6" fmla="*/ 144 w 590"/>
                <a:gd name="T7" fmla="*/ 308 h 547"/>
                <a:gd name="T8" fmla="*/ 138 w 590"/>
                <a:gd name="T9" fmla="*/ 310 h 547"/>
                <a:gd name="T10" fmla="*/ 132 w 590"/>
                <a:gd name="T11" fmla="*/ 311 h 547"/>
                <a:gd name="T12" fmla="*/ 123 w 590"/>
                <a:gd name="T13" fmla="*/ 313 h 547"/>
                <a:gd name="T14" fmla="*/ 121 w 590"/>
                <a:gd name="T15" fmla="*/ 313 h 547"/>
                <a:gd name="T16" fmla="*/ 95 w 590"/>
                <a:gd name="T17" fmla="*/ 315 h 547"/>
                <a:gd name="T18" fmla="*/ 60 w 590"/>
                <a:gd name="T19" fmla="*/ 310 h 547"/>
                <a:gd name="T20" fmla="*/ 19 w 590"/>
                <a:gd name="T21" fmla="*/ 286 h 547"/>
                <a:gd name="T22" fmla="*/ 2 w 590"/>
                <a:gd name="T23" fmla="*/ 244 h 547"/>
                <a:gd name="T24" fmla="*/ 11 w 590"/>
                <a:gd name="T25" fmla="*/ 185 h 547"/>
                <a:gd name="T26" fmla="*/ 50 w 590"/>
                <a:gd name="T27" fmla="*/ 120 h 547"/>
                <a:gd name="T28" fmla="*/ 109 w 590"/>
                <a:gd name="T29" fmla="*/ 63 h 547"/>
                <a:gd name="T30" fmla="*/ 180 w 590"/>
                <a:gd name="T31" fmla="*/ 21 h 547"/>
                <a:gd name="T32" fmla="*/ 254 w 590"/>
                <a:gd name="T33" fmla="*/ 1 h 547"/>
                <a:gd name="T34" fmla="*/ 273 w 590"/>
                <a:gd name="T35" fmla="*/ 0 h 547"/>
                <a:gd name="T36" fmla="*/ 315 w 590"/>
                <a:gd name="T37" fmla="*/ 6 h 547"/>
                <a:gd name="T38" fmla="*/ 353 w 590"/>
                <a:gd name="T39" fmla="*/ 33 h 547"/>
                <a:gd name="T40" fmla="*/ 367 w 590"/>
                <a:gd name="T41" fmla="*/ 77 h 547"/>
                <a:gd name="T42" fmla="*/ 355 w 590"/>
                <a:gd name="T43" fmla="*/ 135 h 547"/>
                <a:gd name="T44" fmla="*/ 354 w 590"/>
                <a:gd name="T45" fmla="*/ 139 h 547"/>
                <a:gd name="T46" fmla="*/ 351 w 590"/>
                <a:gd name="T47" fmla="*/ 145 h 547"/>
                <a:gd name="T48" fmla="*/ 349 w 590"/>
                <a:gd name="T49" fmla="*/ 148 h 547"/>
                <a:gd name="T50" fmla="*/ 346 w 590"/>
                <a:gd name="T51" fmla="*/ 153 h 547"/>
                <a:gd name="T52" fmla="*/ 344 w 590"/>
                <a:gd name="T53" fmla="*/ 158 h 547"/>
                <a:gd name="T54" fmla="*/ 341 w 590"/>
                <a:gd name="T55" fmla="*/ 162 h 547"/>
                <a:gd name="T56" fmla="*/ 340 w 590"/>
                <a:gd name="T57" fmla="*/ 164 h 547"/>
                <a:gd name="T58" fmla="*/ 337 w 590"/>
                <a:gd name="T59" fmla="*/ 169 h 547"/>
                <a:gd name="T60" fmla="*/ 328 w 590"/>
                <a:gd name="T61" fmla="*/ 184 h 547"/>
                <a:gd name="T62" fmla="*/ 590 w 590"/>
                <a:gd name="T63" fmla="*/ 151 h 547"/>
                <a:gd name="T64" fmla="*/ 438 w 590"/>
                <a:gd name="T65" fmla="*/ 489 h 547"/>
                <a:gd name="T66" fmla="*/ 72 w 590"/>
                <a:gd name="T67" fmla="*/ 547 h 547"/>
                <a:gd name="T68" fmla="*/ 172 w 590"/>
                <a:gd name="T69" fmla="*/ 301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0" h="547">
                  <a:moveTo>
                    <a:pt x="172" y="301"/>
                  </a:moveTo>
                  <a:cubicBezTo>
                    <a:pt x="156" y="305"/>
                    <a:pt x="156" y="305"/>
                    <a:pt x="156" y="305"/>
                  </a:cubicBezTo>
                  <a:cubicBezTo>
                    <a:pt x="154" y="306"/>
                    <a:pt x="152" y="306"/>
                    <a:pt x="150" y="307"/>
                  </a:cubicBezTo>
                  <a:cubicBezTo>
                    <a:pt x="148" y="307"/>
                    <a:pt x="146" y="308"/>
                    <a:pt x="144" y="308"/>
                  </a:cubicBezTo>
                  <a:cubicBezTo>
                    <a:pt x="138" y="310"/>
                    <a:pt x="138" y="310"/>
                    <a:pt x="138" y="310"/>
                  </a:cubicBezTo>
                  <a:cubicBezTo>
                    <a:pt x="136" y="310"/>
                    <a:pt x="134" y="311"/>
                    <a:pt x="132" y="311"/>
                  </a:cubicBezTo>
                  <a:cubicBezTo>
                    <a:pt x="132" y="311"/>
                    <a:pt x="124" y="312"/>
                    <a:pt x="123" y="313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12" y="314"/>
                    <a:pt x="103" y="315"/>
                    <a:pt x="95" y="315"/>
                  </a:cubicBezTo>
                  <a:cubicBezTo>
                    <a:pt x="82" y="315"/>
                    <a:pt x="70" y="313"/>
                    <a:pt x="60" y="310"/>
                  </a:cubicBezTo>
                  <a:cubicBezTo>
                    <a:pt x="43" y="305"/>
                    <a:pt x="29" y="297"/>
                    <a:pt x="19" y="286"/>
                  </a:cubicBezTo>
                  <a:cubicBezTo>
                    <a:pt x="9" y="275"/>
                    <a:pt x="4" y="260"/>
                    <a:pt x="2" y="244"/>
                  </a:cubicBezTo>
                  <a:cubicBezTo>
                    <a:pt x="0" y="226"/>
                    <a:pt x="3" y="206"/>
                    <a:pt x="11" y="185"/>
                  </a:cubicBezTo>
                  <a:cubicBezTo>
                    <a:pt x="20" y="163"/>
                    <a:pt x="33" y="142"/>
                    <a:pt x="50" y="120"/>
                  </a:cubicBezTo>
                  <a:cubicBezTo>
                    <a:pt x="66" y="100"/>
                    <a:pt x="86" y="80"/>
                    <a:pt x="109" y="63"/>
                  </a:cubicBezTo>
                  <a:cubicBezTo>
                    <a:pt x="131" y="46"/>
                    <a:pt x="155" y="32"/>
                    <a:pt x="180" y="21"/>
                  </a:cubicBezTo>
                  <a:cubicBezTo>
                    <a:pt x="206" y="10"/>
                    <a:pt x="231" y="3"/>
                    <a:pt x="254" y="1"/>
                  </a:cubicBezTo>
                  <a:cubicBezTo>
                    <a:pt x="261" y="0"/>
                    <a:pt x="267" y="0"/>
                    <a:pt x="273" y="0"/>
                  </a:cubicBezTo>
                  <a:cubicBezTo>
                    <a:pt x="289" y="0"/>
                    <a:pt x="303" y="2"/>
                    <a:pt x="315" y="6"/>
                  </a:cubicBezTo>
                  <a:cubicBezTo>
                    <a:pt x="331" y="12"/>
                    <a:pt x="344" y="21"/>
                    <a:pt x="353" y="33"/>
                  </a:cubicBezTo>
                  <a:cubicBezTo>
                    <a:pt x="362" y="45"/>
                    <a:pt x="367" y="60"/>
                    <a:pt x="367" y="77"/>
                  </a:cubicBezTo>
                  <a:cubicBezTo>
                    <a:pt x="368" y="95"/>
                    <a:pt x="364" y="115"/>
                    <a:pt x="355" y="135"/>
                  </a:cubicBezTo>
                  <a:cubicBezTo>
                    <a:pt x="355" y="136"/>
                    <a:pt x="354" y="139"/>
                    <a:pt x="354" y="139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8"/>
                    <a:pt x="349" y="148"/>
                    <a:pt x="349" y="148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6" y="155"/>
                    <a:pt x="345" y="157"/>
                    <a:pt x="344" y="158"/>
                  </a:cubicBezTo>
                  <a:cubicBezTo>
                    <a:pt x="343" y="160"/>
                    <a:pt x="342" y="161"/>
                    <a:pt x="341" y="162"/>
                  </a:cubicBezTo>
                  <a:cubicBezTo>
                    <a:pt x="340" y="164"/>
                    <a:pt x="340" y="164"/>
                    <a:pt x="340" y="164"/>
                  </a:cubicBezTo>
                  <a:cubicBezTo>
                    <a:pt x="339" y="165"/>
                    <a:pt x="338" y="167"/>
                    <a:pt x="337" y="169"/>
                  </a:cubicBezTo>
                  <a:cubicBezTo>
                    <a:pt x="328" y="184"/>
                    <a:pt x="328" y="184"/>
                    <a:pt x="328" y="184"/>
                  </a:cubicBezTo>
                  <a:cubicBezTo>
                    <a:pt x="590" y="151"/>
                    <a:pt x="590" y="151"/>
                    <a:pt x="590" y="151"/>
                  </a:cubicBezTo>
                  <a:cubicBezTo>
                    <a:pt x="438" y="489"/>
                    <a:pt x="438" y="489"/>
                    <a:pt x="438" y="489"/>
                  </a:cubicBezTo>
                  <a:cubicBezTo>
                    <a:pt x="72" y="547"/>
                    <a:pt x="72" y="547"/>
                    <a:pt x="72" y="547"/>
                  </a:cubicBezTo>
                  <a:lnTo>
                    <a:pt x="172" y="30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B4AEA89-9241-4771-B655-9EE35723CC36}"/>
                </a:ext>
              </a:extLst>
            </p:cNvPr>
            <p:cNvCxnSpPr/>
            <p:nvPr/>
          </p:nvCxnSpPr>
          <p:spPr>
            <a:xfrm flipH="1">
              <a:off x="2419351" y="1715661"/>
              <a:ext cx="1487816" cy="0"/>
            </a:xfrm>
            <a:prstGeom prst="line">
              <a:avLst/>
            </a:prstGeom>
            <a:ln>
              <a:solidFill>
                <a:schemeClr val="bg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6421EE-A815-440F-BC50-D385C50B7B5C}"/>
                </a:ext>
              </a:extLst>
            </p:cNvPr>
            <p:cNvCxnSpPr/>
            <p:nvPr/>
          </p:nvCxnSpPr>
          <p:spPr>
            <a:xfrm flipH="1">
              <a:off x="2419350" y="3812755"/>
              <a:ext cx="1246777" cy="0"/>
            </a:xfrm>
            <a:prstGeom prst="line">
              <a:avLst/>
            </a:prstGeom>
            <a:ln>
              <a:solidFill>
                <a:schemeClr val="bg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CA10B1B-918A-496B-8984-EACC5F5448A1}"/>
                </a:ext>
              </a:extLst>
            </p:cNvPr>
            <p:cNvCxnSpPr/>
            <p:nvPr/>
          </p:nvCxnSpPr>
          <p:spPr>
            <a:xfrm>
              <a:off x="5689907" y="3008811"/>
              <a:ext cx="1034744" cy="0"/>
            </a:xfrm>
            <a:prstGeom prst="straightConnector1">
              <a:avLst/>
            </a:prstGeom>
            <a:ln>
              <a:solidFill>
                <a:schemeClr val="bg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1436">
              <a:extLst>
                <a:ext uri="{FF2B5EF4-FFF2-40B4-BE49-F238E27FC236}">
                  <a16:creationId xmlns:a16="http://schemas.microsoft.com/office/drawing/2014/main" id="{ACF72761-5E70-40F6-8971-B152A3E04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861" y="2558688"/>
              <a:ext cx="1717127" cy="900246"/>
            </a:xfrm>
            <a:prstGeom prst="rect">
              <a:avLst/>
            </a:prstGeom>
            <a:extLst/>
          </p:spPr>
          <p:txBody>
            <a:bodyPr vert="horz" wrap="square" lIns="68580" tIns="34290" rIns="68580" bIns="34290" rtlCol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sz="1800" b="1" dirty="0">
                  <a:solidFill>
                    <a:srgbClr val="273339"/>
                  </a:solidFill>
                </a:rPr>
                <a:t>Application Development Tools</a:t>
              </a:r>
            </a:p>
          </p:txBody>
        </p:sp>
        <p:sp>
          <p:nvSpPr>
            <p:cNvPr id="102" name="Rectangle 1436">
              <a:extLst>
                <a:ext uri="{FF2B5EF4-FFF2-40B4-BE49-F238E27FC236}">
                  <a16:creationId xmlns:a16="http://schemas.microsoft.com/office/drawing/2014/main" id="{99D1568C-B3B0-4E4E-AA6D-E624F3C9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57" y="3519863"/>
              <a:ext cx="1904168" cy="623248"/>
            </a:xfrm>
            <a:prstGeom prst="rect">
              <a:avLst/>
            </a:prstGeom>
            <a:extLst/>
          </p:spPr>
          <p:txBody>
            <a:bodyPr vert="horz" wrap="square" lIns="68580" tIns="34290" rIns="68580" bIns="34290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rgbClr val="273339"/>
                  </a:solidFill>
                </a:rPr>
                <a:t>Connectivity Packages</a:t>
              </a:r>
            </a:p>
          </p:txBody>
        </p:sp>
        <p:sp>
          <p:nvSpPr>
            <p:cNvPr id="104" name="Rectangle 1436">
              <a:extLst>
                <a:ext uri="{FF2B5EF4-FFF2-40B4-BE49-F238E27FC236}">
                  <a16:creationId xmlns:a16="http://schemas.microsoft.com/office/drawing/2014/main" id="{90A583C1-9956-48D1-91CE-C13EE48D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114" y="1565189"/>
              <a:ext cx="1717127" cy="346249"/>
            </a:xfrm>
            <a:prstGeom prst="rect">
              <a:avLst/>
            </a:prstGeom>
            <a:extLst/>
          </p:spPr>
          <p:txBody>
            <a:bodyPr vert="horz" wrap="square" lIns="68580" tIns="34290" rIns="68580" bIns="34290" rtlCol="0">
              <a:spAutoFit/>
            </a:bodyPr>
            <a:lstStyle/>
            <a:p>
              <a:pPr algn="r">
                <a:buFont typeface="Arial" pitchFamily="34" charset="0"/>
                <a:buNone/>
              </a:pPr>
              <a:r>
                <a:rPr lang="en-US" sz="1800" b="1" dirty="0">
                  <a:solidFill>
                    <a:srgbClr val="273339"/>
                  </a:solidFill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73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78" y="126594"/>
            <a:ext cx="7293041" cy="576956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/>
              <a:t>Application Development Tools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EA875590-8C64-44EC-A0BB-DD78F862B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31229"/>
              </p:ext>
            </p:extLst>
          </p:nvPr>
        </p:nvGraphicFramePr>
        <p:xfrm>
          <a:off x="631496" y="953602"/>
          <a:ext cx="7912863" cy="380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88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78" y="126594"/>
            <a:ext cx="7293041" cy="576956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/>
              <a:t>Oracle Server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7339BB9-48EB-4066-B490-293704BA065C}"/>
              </a:ext>
            </a:extLst>
          </p:cNvPr>
          <p:cNvGrpSpPr/>
          <p:nvPr/>
        </p:nvGrpSpPr>
        <p:grpSpPr>
          <a:xfrm>
            <a:off x="418744" y="950765"/>
            <a:ext cx="4751119" cy="3885819"/>
            <a:chOff x="524933" y="949674"/>
            <a:chExt cx="4751119" cy="388581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F44F70-7223-4C28-BB59-0D6A29B829FD}"/>
                </a:ext>
              </a:extLst>
            </p:cNvPr>
            <p:cNvSpPr/>
            <p:nvPr/>
          </p:nvSpPr>
          <p:spPr>
            <a:xfrm>
              <a:off x="3745463" y="949674"/>
              <a:ext cx="1530589" cy="1467139"/>
            </a:xfrm>
            <a:custGeom>
              <a:avLst/>
              <a:gdLst>
                <a:gd name="connsiteX0" fmla="*/ 0 w 1388130"/>
                <a:gd name="connsiteY0" fmla="*/ 694065 h 1388130"/>
                <a:gd name="connsiteX1" fmla="*/ 694065 w 1388130"/>
                <a:gd name="connsiteY1" fmla="*/ 0 h 1388130"/>
                <a:gd name="connsiteX2" fmla="*/ 1388130 w 1388130"/>
                <a:gd name="connsiteY2" fmla="*/ 694065 h 1388130"/>
                <a:gd name="connsiteX3" fmla="*/ 694065 w 1388130"/>
                <a:gd name="connsiteY3" fmla="*/ 1388130 h 1388130"/>
                <a:gd name="connsiteX4" fmla="*/ 0 w 1388130"/>
                <a:gd name="connsiteY4" fmla="*/ 694065 h 13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130" h="1388130">
                  <a:moveTo>
                    <a:pt x="0" y="694065"/>
                  </a:moveTo>
                  <a:cubicBezTo>
                    <a:pt x="0" y="310743"/>
                    <a:pt x="310743" y="0"/>
                    <a:pt x="694065" y="0"/>
                  </a:cubicBezTo>
                  <a:cubicBezTo>
                    <a:pt x="1077387" y="0"/>
                    <a:pt x="1388130" y="310743"/>
                    <a:pt x="1388130" y="694065"/>
                  </a:cubicBezTo>
                  <a:cubicBezTo>
                    <a:pt x="1388130" y="1077387"/>
                    <a:pt x="1077387" y="1388130"/>
                    <a:pt x="694065" y="1388130"/>
                  </a:cubicBezTo>
                  <a:cubicBezTo>
                    <a:pt x="310743" y="1388130"/>
                    <a:pt x="0" y="1077387"/>
                    <a:pt x="0" y="69406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07" tIns="223607" rIns="223607" bIns="223607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DejaVu Sans"/>
                  <a:cs typeface="DejaVu Sans"/>
                </a:rPr>
                <a:t>Oracle Instance</a:t>
              </a:r>
              <a:endParaRPr lang="en-IN" sz="16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A62478-61B1-494C-A97F-8D9FAAE1C59F}"/>
                </a:ext>
              </a:extLst>
            </p:cNvPr>
            <p:cNvSpPr/>
            <p:nvPr/>
          </p:nvSpPr>
          <p:spPr>
            <a:xfrm>
              <a:off x="4179429" y="2450523"/>
              <a:ext cx="805115" cy="805115"/>
            </a:xfrm>
            <a:custGeom>
              <a:avLst/>
              <a:gdLst>
                <a:gd name="connsiteX0" fmla="*/ 106718 w 805115"/>
                <a:gd name="connsiteY0" fmla="*/ 307876 h 805115"/>
                <a:gd name="connsiteX1" fmla="*/ 307876 w 805115"/>
                <a:gd name="connsiteY1" fmla="*/ 307876 h 805115"/>
                <a:gd name="connsiteX2" fmla="*/ 307876 w 805115"/>
                <a:gd name="connsiteY2" fmla="*/ 106718 h 805115"/>
                <a:gd name="connsiteX3" fmla="*/ 497239 w 805115"/>
                <a:gd name="connsiteY3" fmla="*/ 106718 h 805115"/>
                <a:gd name="connsiteX4" fmla="*/ 497239 w 805115"/>
                <a:gd name="connsiteY4" fmla="*/ 307876 h 805115"/>
                <a:gd name="connsiteX5" fmla="*/ 698397 w 805115"/>
                <a:gd name="connsiteY5" fmla="*/ 307876 h 805115"/>
                <a:gd name="connsiteX6" fmla="*/ 698397 w 805115"/>
                <a:gd name="connsiteY6" fmla="*/ 497239 h 805115"/>
                <a:gd name="connsiteX7" fmla="*/ 497239 w 805115"/>
                <a:gd name="connsiteY7" fmla="*/ 497239 h 805115"/>
                <a:gd name="connsiteX8" fmla="*/ 497239 w 805115"/>
                <a:gd name="connsiteY8" fmla="*/ 698397 h 805115"/>
                <a:gd name="connsiteX9" fmla="*/ 307876 w 805115"/>
                <a:gd name="connsiteY9" fmla="*/ 698397 h 805115"/>
                <a:gd name="connsiteX10" fmla="*/ 307876 w 805115"/>
                <a:gd name="connsiteY10" fmla="*/ 497239 h 805115"/>
                <a:gd name="connsiteX11" fmla="*/ 106718 w 805115"/>
                <a:gd name="connsiteY11" fmla="*/ 497239 h 805115"/>
                <a:gd name="connsiteX12" fmla="*/ 106718 w 805115"/>
                <a:gd name="connsiteY12" fmla="*/ 307876 h 80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5115" h="805115">
                  <a:moveTo>
                    <a:pt x="106718" y="307876"/>
                  </a:moveTo>
                  <a:lnTo>
                    <a:pt x="307876" y="307876"/>
                  </a:lnTo>
                  <a:lnTo>
                    <a:pt x="307876" y="106718"/>
                  </a:lnTo>
                  <a:lnTo>
                    <a:pt x="497239" y="106718"/>
                  </a:lnTo>
                  <a:lnTo>
                    <a:pt x="497239" y="307876"/>
                  </a:lnTo>
                  <a:lnTo>
                    <a:pt x="698397" y="307876"/>
                  </a:lnTo>
                  <a:lnTo>
                    <a:pt x="698397" y="497239"/>
                  </a:lnTo>
                  <a:lnTo>
                    <a:pt x="497239" y="497239"/>
                  </a:lnTo>
                  <a:lnTo>
                    <a:pt x="497239" y="698397"/>
                  </a:lnTo>
                  <a:lnTo>
                    <a:pt x="307876" y="698397"/>
                  </a:lnTo>
                  <a:lnTo>
                    <a:pt x="307876" y="497239"/>
                  </a:lnTo>
                  <a:lnTo>
                    <a:pt x="106718" y="497239"/>
                  </a:lnTo>
                  <a:lnTo>
                    <a:pt x="106718" y="30787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718" tIns="307876" rIns="106718" bIns="30787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3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4EA987-B7F4-45EC-A817-1D854C39C6B9}"/>
                </a:ext>
              </a:extLst>
            </p:cNvPr>
            <p:cNvSpPr/>
            <p:nvPr/>
          </p:nvSpPr>
          <p:spPr>
            <a:xfrm>
              <a:off x="3745463" y="3368354"/>
              <a:ext cx="1530589" cy="1467139"/>
            </a:xfrm>
            <a:custGeom>
              <a:avLst/>
              <a:gdLst>
                <a:gd name="connsiteX0" fmla="*/ 0 w 1388130"/>
                <a:gd name="connsiteY0" fmla="*/ 694065 h 1388130"/>
                <a:gd name="connsiteX1" fmla="*/ 694065 w 1388130"/>
                <a:gd name="connsiteY1" fmla="*/ 0 h 1388130"/>
                <a:gd name="connsiteX2" fmla="*/ 1388130 w 1388130"/>
                <a:gd name="connsiteY2" fmla="*/ 694065 h 1388130"/>
                <a:gd name="connsiteX3" fmla="*/ 694065 w 1388130"/>
                <a:gd name="connsiteY3" fmla="*/ 1388130 h 1388130"/>
                <a:gd name="connsiteX4" fmla="*/ 0 w 1388130"/>
                <a:gd name="connsiteY4" fmla="*/ 694065 h 13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130" h="1388130">
                  <a:moveTo>
                    <a:pt x="0" y="694065"/>
                  </a:moveTo>
                  <a:cubicBezTo>
                    <a:pt x="0" y="310743"/>
                    <a:pt x="310743" y="0"/>
                    <a:pt x="694065" y="0"/>
                  </a:cubicBezTo>
                  <a:cubicBezTo>
                    <a:pt x="1077387" y="0"/>
                    <a:pt x="1388130" y="310743"/>
                    <a:pt x="1388130" y="694065"/>
                  </a:cubicBezTo>
                  <a:cubicBezTo>
                    <a:pt x="1388130" y="1077387"/>
                    <a:pt x="1077387" y="1388130"/>
                    <a:pt x="694065" y="1388130"/>
                  </a:cubicBezTo>
                  <a:cubicBezTo>
                    <a:pt x="310743" y="1388130"/>
                    <a:pt x="0" y="1077387"/>
                    <a:pt x="0" y="69406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07" tIns="223607" rIns="223607" bIns="223607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DejaVu Sans"/>
                  <a:cs typeface="DejaVu Sans"/>
                </a:rPr>
                <a:t>Oracle </a:t>
              </a:r>
              <a:r>
                <a:rPr lang="en-US" sz="1600" dirty="0">
                  <a:latin typeface="DejaVu Sans"/>
                  <a:cs typeface="DejaVu Sans"/>
                </a:rPr>
                <a:t>D</a:t>
              </a:r>
              <a:r>
                <a:rPr lang="en-US" sz="1600" kern="1200" dirty="0">
                  <a:latin typeface="DejaVu Sans"/>
                  <a:cs typeface="DejaVu Sans"/>
                </a:rPr>
                <a:t>atabase</a:t>
              </a:r>
              <a:endParaRPr lang="en-IN" sz="16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2E1345-62EC-455D-B0CF-4D8ABA88226D}"/>
                </a:ext>
              </a:extLst>
            </p:cNvPr>
            <p:cNvSpPr/>
            <p:nvPr/>
          </p:nvSpPr>
          <p:spPr>
            <a:xfrm>
              <a:off x="3463583" y="2571750"/>
              <a:ext cx="441425" cy="516384"/>
            </a:xfrm>
            <a:custGeom>
              <a:avLst/>
              <a:gdLst>
                <a:gd name="connsiteX0" fmla="*/ 0 w 441425"/>
                <a:gd name="connsiteY0" fmla="*/ 103277 h 516384"/>
                <a:gd name="connsiteX1" fmla="*/ 220713 w 441425"/>
                <a:gd name="connsiteY1" fmla="*/ 103277 h 516384"/>
                <a:gd name="connsiteX2" fmla="*/ 220713 w 441425"/>
                <a:gd name="connsiteY2" fmla="*/ 0 h 516384"/>
                <a:gd name="connsiteX3" fmla="*/ 441425 w 441425"/>
                <a:gd name="connsiteY3" fmla="*/ 258192 h 516384"/>
                <a:gd name="connsiteX4" fmla="*/ 220713 w 441425"/>
                <a:gd name="connsiteY4" fmla="*/ 516384 h 516384"/>
                <a:gd name="connsiteX5" fmla="*/ 220713 w 441425"/>
                <a:gd name="connsiteY5" fmla="*/ 413107 h 516384"/>
                <a:gd name="connsiteX6" fmla="*/ 0 w 441425"/>
                <a:gd name="connsiteY6" fmla="*/ 413107 h 516384"/>
                <a:gd name="connsiteX7" fmla="*/ 0 w 441425"/>
                <a:gd name="connsiteY7" fmla="*/ 103277 h 5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425" h="516384">
                  <a:moveTo>
                    <a:pt x="0" y="103277"/>
                  </a:moveTo>
                  <a:lnTo>
                    <a:pt x="220713" y="103277"/>
                  </a:lnTo>
                  <a:lnTo>
                    <a:pt x="220713" y="0"/>
                  </a:lnTo>
                  <a:lnTo>
                    <a:pt x="441425" y="258192"/>
                  </a:lnTo>
                  <a:lnTo>
                    <a:pt x="220713" y="516384"/>
                  </a:lnTo>
                  <a:lnTo>
                    <a:pt x="220713" y="413107"/>
                  </a:lnTo>
                  <a:lnTo>
                    <a:pt x="0" y="413107"/>
                  </a:lnTo>
                  <a:lnTo>
                    <a:pt x="0" y="103277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3277" rIns="132427" bIns="10327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3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68A5A1-414A-4507-8E32-7BC070AE97FB}"/>
                </a:ext>
              </a:extLst>
            </p:cNvPr>
            <p:cNvSpPr/>
            <p:nvPr/>
          </p:nvSpPr>
          <p:spPr>
            <a:xfrm>
              <a:off x="524933" y="1421595"/>
              <a:ext cx="2776261" cy="2776261"/>
            </a:xfrm>
            <a:custGeom>
              <a:avLst/>
              <a:gdLst>
                <a:gd name="connsiteX0" fmla="*/ 0 w 2776261"/>
                <a:gd name="connsiteY0" fmla="*/ 1388131 h 2776261"/>
                <a:gd name="connsiteX1" fmla="*/ 1388131 w 2776261"/>
                <a:gd name="connsiteY1" fmla="*/ 0 h 2776261"/>
                <a:gd name="connsiteX2" fmla="*/ 2776262 w 2776261"/>
                <a:gd name="connsiteY2" fmla="*/ 1388131 h 2776261"/>
                <a:gd name="connsiteX3" fmla="*/ 1388131 w 2776261"/>
                <a:gd name="connsiteY3" fmla="*/ 2776262 h 2776261"/>
                <a:gd name="connsiteX4" fmla="*/ 0 w 2776261"/>
                <a:gd name="connsiteY4" fmla="*/ 1388131 h 277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61" h="2776261">
                  <a:moveTo>
                    <a:pt x="0" y="1388131"/>
                  </a:moveTo>
                  <a:cubicBezTo>
                    <a:pt x="0" y="621487"/>
                    <a:pt x="621487" y="0"/>
                    <a:pt x="1388131" y="0"/>
                  </a:cubicBezTo>
                  <a:cubicBezTo>
                    <a:pt x="2154775" y="0"/>
                    <a:pt x="2776262" y="621487"/>
                    <a:pt x="2776262" y="1388131"/>
                  </a:cubicBezTo>
                  <a:cubicBezTo>
                    <a:pt x="2776262" y="2154775"/>
                    <a:pt x="2154775" y="2776262"/>
                    <a:pt x="1388131" y="2776262"/>
                  </a:cubicBezTo>
                  <a:cubicBezTo>
                    <a:pt x="621487" y="2776262"/>
                    <a:pt x="0" y="2154775"/>
                    <a:pt x="0" y="138813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2454" tIns="462454" rIns="462454" bIns="462454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>
                  <a:latin typeface="DejaVu Sans"/>
                  <a:cs typeface="DejaVu Sans"/>
                </a:rPr>
                <a:t>Oracle Server</a:t>
              </a:r>
              <a:endParaRPr lang="en-IN" sz="4400" kern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92FEB2-34CF-43BF-BFE5-578B10D74E14}"/>
              </a:ext>
            </a:extLst>
          </p:cNvPr>
          <p:cNvSpPr/>
          <p:nvPr/>
        </p:nvSpPr>
        <p:spPr>
          <a:xfrm>
            <a:off x="5299794" y="3768812"/>
            <a:ext cx="3425462" cy="607539"/>
          </a:xfrm>
          <a:prstGeom prst="rect">
            <a:avLst/>
          </a:prstGeom>
          <a:ln w="285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196850" indent="-171450">
              <a:lnSpc>
                <a:spcPct val="15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lang="en-US" sz="1100" dirty="0">
                <a:latin typeface="Raleway"/>
              </a:rPr>
              <a:t>A collection of data that is treated as a unit</a:t>
            </a:r>
          </a:p>
          <a:p>
            <a:pPr marL="196850" indent="-171450">
              <a:lnSpc>
                <a:spcPct val="15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lang="en-US" sz="1100" dirty="0">
                <a:latin typeface="Raleway"/>
              </a:rPr>
              <a:t>Consists of three file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6138F-B2F5-4563-ACBC-3D33A3967EF3}"/>
              </a:ext>
            </a:extLst>
          </p:cNvPr>
          <p:cNvSpPr/>
          <p:nvPr/>
        </p:nvSpPr>
        <p:spPr>
          <a:xfrm>
            <a:off x="5299794" y="1099192"/>
            <a:ext cx="3486438" cy="115384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196850" indent="-171450">
              <a:lnSpc>
                <a:spcPct val="15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lang="en-US" sz="1100" dirty="0">
                <a:latin typeface="Raleway"/>
                <a:cs typeface="DejaVu Sans"/>
              </a:rPr>
              <a:t>A means to access an Oracle database</a:t>
            </a:r>
          </a:p>
          <a:p>
            <a:pPr marL="196850" indent="-17145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lang="en-US" sz="1100" dirty="0">
                <a:latin typeface="Raleway"/>
                <a:cs typeface="DejaVu Sans"/>
              </a:rPr>
              <a:t>Always opens one and only one database</a:t>
            </a:r>
          </a:p>
          <a:p>
            <a:pPr marL="196850" indent="-171450">
              <a:lnSpc>
                <a:spcPct val="150000"/>
              </a:lnSpc>
              <a:spcBef>
                <a:spcPts val="270"/>
              </a:spcBef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lang="en-US" sz="1100" dirty="0">
                <a:latin typeface="Raleway"/>
                <a:cs typeface="DejaVu Sans"/>
              </a:rPr>
              <a:t>Consists of memory and background process structures</a:t>
            </a:r>
          </a:p>
        </p:txBody>
      </p:sp>
    </p:spTree>
    <p:extLst>
      <p:ext uri="{BB962C8B-B14F-4D97-AF65-F5344CB8AC3E}">
        <p14:creationId xmlns:p14="http://schemas.microsoft.com/office/powerpoint/2010/main" val="182536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78" y="126594"/>
            <a:ext cx="7168799" cy="576956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/>
              <a:t>Oracle Database Server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3B65D0-9D67-45A1-BC12-6177E38ABFB2}"/>
              </a:ext>
            </a:extLst>
          </p:cNvPr>
          <p:cNvSpPr/>
          <p:nvPr/>
        </p:nvSpPr>
        <p:spPr>
          <a:xfrm>
            <a:off x="3947745" y="1248508"/>
            <a:ext cx="4317024" cy="252873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E89173-DDFA-4552-951A-4114E11EAE52}"/>
              </a:ext>
            </a:extLst>
          </p:cNvPr>
          <p:cNvSpPr/>
          <p:nvPr/>
        </p:nvSpPr>
        <p:spPr>
          <a:xfrm>
            <a:off x="4362451" y="1585547"/>
            <a:ext cx="3471496" cy="109610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CB55CE-4023-4BDD-9543-C7FFC5C17716}"/>
              </a:ext>
            </a:extLst>
          </p:cNvPr>
          <p:cNvSpPr/>
          <p:nvPr/>
        </p:nvSpPr>
        <p:spPr>
          <a:xfrm>
            <a:off x="4403342" y="3198424"/>
            <a:ext cx="650631" cy="339125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FFF4B7-609B-4475-8C93-C15EF2336AD7}"/>
              </a:ext>
            </a:extLst>
          </p:cNvPr>
          <p:cNvSpPr/>
          <p:nvPr/>
        </p:nvSpPr>
        <p:spPr>
          <a:xfrm>
            <a:off x="5286833" y="3206157"/>
            <a:ext cx="650631" cy="339125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08A4FE-34C0-4237-BD91-9D4880B9F9D0}"/>
              </a:ext>
            </a:extLst>
          </p:cNvPr>
          <p:cNvSpPr/>
          <p:nvPr/>
        </p:nvSpPr>
        <p:spPr>
          <a:xfrm>
            <a:off x="6172472" y="3198424"/>
            <a:ext cx="650631" cy="339125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26A9E8-77A4-457B-9548-114ECC42F852}"/>
              </a:ext>
            </a:extLst>
          </p:cNvPr>
          <p:cNvSpPr/>
          <p:nvPr/>
        </p:nvSpPr>
        <p:spPr>
          <a:xfrm>
            <a:off x="7055963" y="3206157"/>
            <a:ext cx="650631" cy="339125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5030E-BFF7-40B5-A080-90D78CE9A232}"/>
              </a:ext>
            </a:extLst>
          </p:cNvPr>
          <p:cNvSpPr/>
          <p:nvPr/>
        </p:nvSpPr>
        <p:spPr>
          <a:xfrm>
            <a:off x="3947745" y="3841062"/>
            <a:ext cx="4317024" cy="101229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983551B-EE50-4469-8ED9-5CBA59374EA2}"/>
              </a:ext>
            </a:extLst>
          </p:cNvPr>
          <p:cNvSpPr/>
          <p:nvPr/>
        </p:nvSpPr>
        <p:spPr>
          <a:xfrm>
            <a:off x="4492869" y="4008141"/>
            <a:ext cx="561104" cy="509953"/>
          </a:xfrm>
          <a:prstGeom prst="flowChartMagneticDisk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DFEC5D9-098A-4CE3-B809-F8AAD55CDC9E}"/>
              </a:ext>
            </a:extLst>
          </p:cNvPr>
          <p:cNvSpPr/>
          <p:nvPr/>
        </p:nvSpPr>
        <p:spPr>
          <a:xfrm>
            <a:off x="5331596" y="4008140"/>
            <a:ext cx="561104" cy="509953"/>
          </a:xfrm>
          <a:prstGeom prst="flowChartMagneticDisk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9F49FA48-9349-40A7-9092-7AC414A416E4}"/>
              </a:ext>
            </a:extLst>
          </p:cNvPr>
          <p:cNvSpPr/>
          <p:nvPr/>
        </p:nvSpPr>
        <p:spPr>
          <a:xfrm>
            <a:off x="6261999" y="4008141"/>
            <a:ext cx="561104" cy="509953"/>
          </a:xfrm>
          <a:prstGeom prst="flowChartMagneticDisk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E9749A8-FFD0-4226-BE99-7A819A45A85E}"/>
              </a:ext>
            </a:extLst>
          </p:cNvPr>
          <p:cNvSpPr/>
          <p:nvPr/>
        </p:nvSpPr>
        <p:spPr>
          <a:xfrm>
            <a:off x="7145490" y="4008139"/>
            <a:ext cx="561104" cy="509953"/>
          </a:xfrm>
          <a:prstGeom prst="flowChartMagneticDisk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B7F90-9F0F-408B-B768-76F9B07E41AC}"/>
              </a:ext>
            </a:extLst>
          </p:cNvPr>
          <p:cNvSpPr txBox="1"/>
          <p:nvPr/>
        </p:nvSpPr>
        <p:spPr>
          <a:xfrm>
            <a:off x="5710529" y="1291395"/>
            <a:ext cx="785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Instance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10529-889B-47B0-9EBB-2643F852EF0F}"/>
              </a:ext>
            </a:extLst>
          </p:cNvPr>
          <p:cNvSpPr txBox="1"/>
          <p:nvPr/>
        </p:nvSpPr>
        <p:spPr>
          <a:xfrm>
            <a:off x="5255596" y="1879684"/>
            <a:ext cx="16852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Memory Structures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(System Global Area)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EA5DC7-B33D-4943-869E-48F029EB3134}"/>
              </a:ext>
            </a:extLst>
          </p:cNvPr>
          <p:cNvSpPr txBox="1"/>
          <p:nvPr/>
        </p:nvSpPr>
        <p:spPr>
          <a:xfrm>
            <a:off x="5357911" y="2745475"/>
            <a:ext cx="14966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Process Structures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9CD4B-474B-415F-859A-1008B5D616DE}"/>
              </a:ext>
            </a:extLst>
          </p:cNvPr>
          <p:cNvSpPr txBox="1"/>
          <p:nvPr/>
        </p:nvSpPr>
        <p:spPr>
          <a:xfrm>
            <a:off x="5015584" y="4535128"/>
            <a:ext cx="23137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 (Storage Structures)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C2E0441E-0116-4711-9544-BCB80F31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06" y="3038155"/>
            <a:ext cx="1470624" cy="14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server icon">
            <a:extLst>
              <a:ext uri="{FF2B5EF4-FFF2-40B4-BE49-F238E27FC236}">
                <a16:creationId xmlns:a16="http://schemas.microsoft.com/office/drawing/2014/main" id="{53F587B2-2A29-43AD-ACCA-6376388B3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r="18080"/>
          <a:stretch/>
        </p:blipFill>
        <p:spPr bwMode="auto">
          <a:xfrm>
            <a:off x="1920472" y="1441436"/>
            <a:ext cx="733949" cy="11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DE76CFF-9271-42F3-8882-605BA203C3CD}"/>
              </a:ext>
            </a:extLst>
          </p:cNvPr>
          <p:cNvSpPr txBox="1"/>
          <p:nvPr/>
        </p:nvSpPr>
        <p:spPr>
          <a:xfrm>
            <a:off x="1979509" y="2570226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Raleway"/>
              </a:rPr>
              <a:t>Server</a:t>
            </a:r>
            <a:endParaRPr lang="en-IN" sz="1100" b="1" dirty="0">
              <a:latin typeface="Raleway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D53CFB-BECF-4DA6-8A8C-A461C2AC1041}"/>
              </a:ext>
            </a:extLst>
          </p:cNvPr>
          <p:cNvSpPr txBox="1"/>
          <p:nvPr/>
        </p:nvSpPr>
        <p:spPr>
          <a:xfrm>
            <a:off x="1371588" y="4216403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Raleway"/>
              </a:rPr>
              <a:t>Client</a:t>
            </a:r>
            <a:endParaRPr lang="en-IN" sz="1100" b="1" dirty="0">
              <a:latin typeface="Raleway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F30E0F-748F-46C3-91D9-7A2C535AD90D}"/>
              </a:ext>
            </a:extLst>
          </p:cNvPr>
          <p:cNvSpPr/>
          <p:nvPr/>
        </p:nvSpPr>
        <p:spPr>
          <a:xfrm>
            <a:off x="2002071" y="1823945"/>
            <a:ext cx="566936" cy="18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C8E9EB-2740-4F04-B324-883BEB77903D}"/>
              </a:ext>
            </a:extLst>
          </p:cNvPr>
          <p:cNvSpPr/>
          <p:nvPr/>
        </p:nvSpPr>
        <p:spPr>
          <a:xfrm>
            <a:off x="2007607" y="2028090"/>
            <a:ext cx="566936" cy="18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789127-D2CE-4BAC-8E76-8B45D0C675F3}"/>
              </a:ext>
            </a:extLst>
          </p:cNvPr>
          <p:cNvCxnSpPr>
            <a:cxnSpLocks/>
            <a:stCxn id="32" idx="3"/>
            <a:endCxn id="2" idx="1"/>
          </p:cNvCxnSpPr>
          <p:nvPr/>
        </p:nvCxnSpPr>
        <p:spPr>
          <a:xfrm>
            <a:off x="2569007" y="1915872"/>
            <a:ext cx="1378738" cy="597003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A85D347-762E-44AD-A2A3-9FCDE1FFF5FB}"/>
              </a:ext>
            </a:extLst>
          </p:cNvPr>
          <p:cNvCxnSpPr>
            <a:stCxn id="36" idx="3"/>
            <a:endCxn id="20" idx="1"/>
          </p:cNvCxnSpPr>
          <p:nvPr/>
        </p:nvCxnSpPr>
        <p:spPr>
          <a:xfrm>
            <a:off x="2574543" y="2120017"/>
            <a:ext cx="1373202" cy="2227191"/>
          </a:xfrm>
          <a:prstGeom prst="bentConnector3">
            <a:avLst>
              <a:gd name="adj1" fmla="val 3335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081E801-F0B9-42C8-A333-199BD4E23184}"/>
              </a:ext>
            </a:extLst>
          </p:cNvPr>
          <p:cNvSpPr/>
          <p:nvPr/>
        </p:nvSpPr>
        <p:spPr>
          <a:xfrm>
            <a:off x="287078" y="1838231"/>
            <a:ext cx="1016521" cy="563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Raleway"/>
              </a:rPr>
              <a:t> Server Process</a:t>
            </a:r>
            <a:endParaRPr lang="en-IN" sz="1100" b="1" dirty="0">
              <a:latin typeface="Raleway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DBD2C6-13A8-4036-B422-D651C330F2F5}"/>
              </a:ext>
            </a:extLst>
          </p:cNvPr>
          <p:cNvSpPr/>
          <p:nvPr/>
        </p:nvSpPr>
        <p:spPr>
          <a:xfrm>
            <a:off x="287077" y="3852436"/>
            <a:ext cx="1016521" cy="563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  <a:r>
              <a:rPr lang="en-US" sz="1100" b="1" dirty="0">
                <a:latin typeface="Raleway"/>
              </a:rPr>
              <a:t>User</a:t>
            </a:r>
          </a:p>
          <a:p>
            <a:pPr algn="ctr"/>
            <a:r>
              <a:rPr lang="en-US" sz="1100" b="1" dirty="0">
                <a:latin typeface="Raleway"/>
              </a:rPr>
              <a:t>Process</a:t>
            </a:r>
            <a:endParaRPr lang="en-IN" sz="11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1376C7-CD3B-4189-BF1E-393698C2D2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795338" y="2401801"/>
            <a:ext cx="1" cy="1450635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B82431C-85E4-4BAB-BDDB-F367E3231E69}"/>
              </a:ext>
            </a:extLst>
          </p:cNvPr>
          <p:cNvSpPr/>
          <p:nvPr/>
        </p:nvSpPr>
        <p:spPr>
          <a:xfrm>
            <a:off x="987028" y="1774896"/>
            <a:ext cx="600337" cy="1838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PGA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84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78" y="126594"/>
            <a:ext cx="7293041" cy="576956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/>
              <a:t>Oracle 12c Features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1A4F38F-B902-45C5-8741-A938A72E4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53943"/>
              </p:ext>
            </p:extLst>
          </p:nvPr>
        </p:nvGraphicFramePr>
        <p:xfrm>
          <a:off x="543297" y="853056"/>
          <a:ext cx="8351914" cy="402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06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US" dirty="0"/>
              <a:t>Oracle PL/SQL Installation</a:t>
            </a:r>
          </a:p>
        </p:txBody>
      </p:sp>
    </p:spTree>
    <p:extLst>
      <p:ext uri="{BB962C8B-B14F-4D97-AF65-F5344CB8AC3E}">
        <p14:creationId xmlns:p14="http://schemas.microsoft.com/office/powerpoint/2010/main" val="122906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714544" cy="576956"/>
          </a:xfrm>
        </p:spPr>
        <p:txBody>
          <a:bodyPr/>
          <a:lstStyle/>
          <a:p>
            <a:r>
              <a:rPr lang="en-IN" altLang="en-US" sz="3600" dirty="0"/>
              <a:t>Getting the Oracle DB Software	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1E7C98-6A4E-4EC5-A981-1B840EE91833}"/>
              </a:ext>
            </a:extLst>
          </p:cNvPr>
          <p:cNvSpPr/>
          <p:nvPr/>
        </p:nvSpPr>
        <p:spPr>
          <a:xfrm>
            <a:off x="472326" y="742621"/>
            <a:ext cx="8244383" cy="3567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Raleway"/>
              </a:rPr>
              <a:t>Pre-installation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Download Oracle 12c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It comes in two editions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Enterprise edition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Most robust and secure edition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Offers all features, including superior performance and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Standard edition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Provides the base functionality for users that do not require Enterprise edition’s robust package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Download link: </a:t>
            </a:r>
            <a:r>
              <a:rPr lang="en-IN" sz="1200" dirty="0">
                <a:latin typeface="Raleway"/>
                <a:hlinkClick r:id="rId2"/>
              </a:rPr>
              <a:t>http://www.oracle.com/technetwork/database/enterprise-edition/downloads/index.html</a:t>
            </a:r>
            <a:endParaRPr lang="en-IN" sz="1200" dirty="0">
              <a:latin typeface="Raleway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Create the installation folder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Extract download to the installation folder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Verify the contents of the installation folder</a:t>
            </a:r>
          </a:p>
        </p:txBody>
      </p:sp>
    </p:spTree>
    <p:extLst>
      <p:ext uri="{BB962C8B-B14F-4D97-AF65-F5344CB8AC3E}">
        <p14:creationId xmlns:p14="http://schemas.microsoft.com/office/powerpoint/2010/main" val="254537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1278874" y="1224100"/>
            <a:ext cx="2551612" cy="548640"/>
            <a:chOff x="1281617" y="1448670"/>
            <a:chExt cx="2551612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DBMS Fundamentals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29ECE8-9904-4F8A-BB93-8C8C794AD57F}"/>
              </a:ext>
            </a:extLst>
          </p:cNvPr>
          <p:cNvGrpSpPr/>
          <p:nvPr/>
        </p:nvGrpSpPr>
        <p:grpSpPr>
          <a:xfrm>
            <a:off x="4911087" y="1938655"/>
            <a:ext cx="3999684" cy="548640"/>
            <a:chOff x="1281617" y="2626158"/>
            <a:chExt cx="3999684" cy="5486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E8F9E4-06DF-4423-AD98-DAAE7D5B4FD1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6FC67BF3-9A15-41AB-8127-DE51184EB928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Oracle PL/SQL Installation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4925239" y="1156650"/>
            <a:ext cx="2556513" cy="548640"/>
            <a:chOff x="5295453" y="1381220"/>
            <a:chExt cx="2556513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6" y="1498420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RDBMS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B5D8-B240-4407-A7DE-6800F1D846F7}"/>
              </a:ext>
            </a:extLst>
          </p:cNvPr>
          <p:cNvGrpSpPr/>
          <p:nvPr/>
        </p:nvGrpSpPr>
        <p:grpSpPr>
          <a:xfrm>
            <a:off x="1281617" y="2730548"/>
            <a:ext cx="3426027" cy="548640"/>
            <a:chOff x="1282706" y="3700600"/>
            <a:chExt cx="3426027" cy="5486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CDC6B9-ADF7-4838-A4A2-FC3A4C63937F}"/>
                </a:ext>
              </a:extLst>
            </p:cNvPr>
            <p:cNvSpPr/>
            <p:nvPr/>
          </p:nvSpPr>
          <p:spPr>
            <a:xfrm>
              <a:off x="1282706" y="3700600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228D26D8-0002-4740-9243-84B88DDEDE9E}"/>
                </a:ext>
              </a:extLst>
            </p:cNvPr>
            <p:cNvSpPr txBox="1"/>
            <p:nvPr/>
          </p:nvSpPr>
          <p:spPr>
            <a:xfrm>
              <a:off x="1838969" y="3830726"/>
              <a:ext cx="28697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Oracle PL/SQL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5DD4F-39A6-410B-A924-4C03BB9D57F4}"/>
              </a:ext>
            </a:extLst>
          </p:cNvPr>
          <p:cNvGrpSpPr/>
          <p:nvPr/>
        </p:nvGrpSpPr>
        <p:grpSpPr>
          <a:xfrm>
            <a:off x="1278874" y="1952768"/>
            <a:ext cx="2764660" cy="548640"/>
            <a:chOff x="5295453" y="2562118"/>
            <a:chExt cx="2764660" cy="5486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5854979" y="2679633"/>
              <a:ext cx="2205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Oracle Database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C2F818-EEAD-46DC-A47F-F4C51DA652B5}"/>
              </a:ext>
            </a:extLst>
          </p:cNvPr>
          <p:cNvGrpSpPr/>
          <p:nvPr/>
        </p:nvGrpSpPr>
        <p:grpSpPr>
          <a:xfrm>
            <a:off x="4938323" y="2681466"/>
            <a:ext cx="3224086" cy="548640"/>
            <a:chOff x="5306883" y="3651518"/>
            <a:chExt cx="3224086" cy="54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F49B59-3A78-4EFB-8554-2C03D6A02DE3}"/>
                </a:ext>
              </a:extLst>
            </p:cNvPr>
            <p:cNvSpPr/>
            <p:nvPr/>
          </p:nvSpPr>
          <p:spPr>
            <a:xfrm>
              <a:off x="5306883" y="3651518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06</a:t>
              </a:r>
            </a:p>
          </p:txBody>
        </p:sp>
        <p:sp>
          <p:nvSpPr>
            <p:cNvPr id="58" name="TextBox 75">
              <a:extLst>
                <a:ext uri="{FF2B5EF4-FFF2-40B4-BE49-F238E27FC236}">
                  <a16:creationId xmlns:a16="http://schemas.microsoft.com/office/drawing/2014/main" id="{AC3B0D3B-7837-475C-9F5E-E46CB0A01960}"/>
                </a:ext>
              </a:extLst>
            </p:cNvPr>
            <p:cNvSpPr txBox="1"/>
            <p:nvPr/>
          </p:nvSpPr>
          <p:spPr>
            <a:xfrm>
              <a:off x="5862055" y="3763276"/>
              <a:ext cx="26689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Oracle PL/SQL Architecture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E73C52-6090-4251-AE68-2DF828E1F30C}"/>
              </a:ext>
            </a:extLst>
          </p:cNvPr>
          <p:cNvGrpSpPr/>
          <p:nvPr/>
        </p:nvGrpSpPr>
        <p:grpSpPr>
          <a:xfrm>
            <a:off x="4913830" y="3457981"/>
            <a:ext cx="3999684" cy="548640"/>
            <a:chOff x="1281617" y="2626158"/>
            <a:chExt cx="3999684" cy="5486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7BE42D-38F4-47AC-8644-DCED43028B87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08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1894E385-0233-4FD4-8541-E957C9342553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Programming Environments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1CCF49-BCBA-42F7-B7AD-F5C8F3230799}"/>
              </a:ext>
            </a:extLst>
          </p:cNvPr>
          <p:cNvGrpSpPr/>
          <p:nvPr/>
        </p:nvGrpSpPr>
        <p:grpSpPr>
          <a:xfrm>
            <a:off x="1281617" y="3472094"/>
            <a:ext cx="2764660" cy="548640"/>
            <a:chOff x="5295453" y="2562118"/>
            <a:chExt cx="2764660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354B10-7BDB-469C-B082-FA70343B115D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07</a:t>
              </a:r>
            </a:p>
          </p:txBody>
        </p:sp>
        <p:sp>
          <p:nvSpPr>
            <p:cNvPr id="32" name="TextBox 73">
              <a:extLst>
                <a:ext uri="{FF2B5EF4-FFF2-40B4-BE49-F238E27FC236}">
                  <a16:creationId xmlns:a16="http://schemas.microsoft.com/office/drawing/2014/main" id="{30AFF046-EA86-4B4A-ABFC-98E4235C6F87}"/>
                </a:ext>
              </a:extLst>
            </p:cNvPr>
            <p:cNvSpPr txBox="1"/>
            <p:nvPr/>
          </p:nvSpPr>
          <p:spPr>
            <a:xfrm>
              <a:off x="5854979" y="2679633"/>
              <a:ext cx="2205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Block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7CD6C-2F1E-4C1E-8D7F-E2F27AD71FB6}"/>
              </a:ext>
            </a:extLst>
          </p:cNvPr>
          <p:cNvGrpSpPr/>
          <p:nvPr/>
        </p:nvGrpSpPr>
        <p:grpSpPr>
          <a:xfrm>
            <a:off x="1278874" y="4195298"/>
            <a:ext cx="3426027" cy="548640"/>
            <a:chOff x="1282706" y="3700600"/>
            <a:chExt cx="3426027" cy="5486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817605-3AAF-4F6F-825F-C5FE87DE7545}"/>
                </a:ext>
              </a:extLst>
            </p:cNvPr>
            <p:cNvSpPr/>
            <p:nvPr/>
          </p:nvSpPr>
          <p:spPr>
            <a:xfrm>
              <a:off x="1282706" y="3700600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09</a:t>
              </a:r>
            </a:p>
          </p:txBody>
        </p:sp>
        <p:sp>
          <p:nvSpPr>
            <p:cNvPr id="37" name="TextBox 69">
              <a:extLst>
                <a:ext uri="{FF2B5EF4-FFF2-40B4-BE49-F238E27FC236}">
                  <a16:creationId xmlns:a16="http://schemas.microsoft.com/office/drawing/2014/main" id="{76ABC423-EA2A-4590-9158-F000CE787115}"/>
                </a:ext>
              </a:extLst>
            </p:cNvPr>
            <p:cNvSpPr txBox="1"/>
            <p:nvPr/>
          </p:nvSpPr>
          <p:spPr>
            <a:xfrm>
              <a:off x="1838969" y="3830726"/>
              <a:ext cx="28697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Variables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2F19FD-4464-4133-9D8F-38F7A0D6C9C8}"/>
              </a:ext>
            </a:extLst>
          </p:cNvPr>
          <p:cNvGrpSpPr/>
          <p:nvPr/>
        </p:nvGrpSpPr>
        <p:grpSpPr>
          <a:xfrm>
            <a:off x="4911087" y="4195298"/>
            <a:ext cx="3027953" cy="548640"/>
            <a:chOff x="5295453" y="1381220"/>
            <a:chExt cx="3027953" cy="54864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466D78-F834-4258-B2AB-B757E78B40C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10</a:t>
              </a:r>
            </a:p>
          </p:txBody>
        </p:sp>
        <p:sp>
          <p:nvSpPr>
            <p:cNvPr id="45" name="TextBox 67">
              <a:extLst>
                <a:ext uri="{FF2B5EF4-FFF2-40B4-BE49-F238E27FC236}">
                  <a16:creationId xmlns:a16="http://schemas.microsoft.com/office/drawing/2014/main" id="{9BAB9AD8-C212-4308-89C8-BB096E52B816}"/>
                </a:ext>
              </a:extLst>
            </p:cNvPr>
            <p:cNvSpPr txBox="1"/>
            <p:nvPr/>
          </p:nvSpPr>
          <p:spPr>
            <a:xfrm>
              <a:off x="5863145" y="1498420"/>
              <a:ext cx="24602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Basic PL/SQL Constructs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spc="-130" dirty="0"/>
              <a:t>Role </a:t>
            </a:r>
            <a:r>
              <a:rPr lang="en-IN" spc="-250" dirty="0"/>
              <a:t>of </a:t>
            </a:r>
            <a:r>
              <a:rPr lang="en-IN" spc="165" dirty="0"/>
              <a:t>SQL</a:t>
            </a:r>
            <a:r>
              <a:rPr lang="en-IN" spc="-55" dirty="0"/>
              <a:t> </a:t>
            </a:r>
            <a:r>
              <a:rPr lang="en-IN" spc="-270" dirty="0"/>
              <a:t>in </a:t>
            </a:r>
            <a:r>
              <a:rPr lang="en-IN" spc="190" dirty="0"/>
              <a:t>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4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714544" cy="576956"/>
          </a:xfrm>
        </p:spPr>
        <p:txBody>
          <a:bodyPr/>
          <a:lstStyle/>
          <a:p>
            <a:r>
              <a:rPr lang="en-IN" altLang="en-US" sz="3500" dirty="0"/>
              <a:t>Query Languages Used with Oracle</a:t>
            </a:r>
            <a:endParaRPr lang="en-US" sz="35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42DE0F-9AB3-475C-8BAB-48880F34F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324693"/>
              </p:ext>
            </p:extLst>
          </p:nvPr>
        </p:nvGraphicFramePr>
        <p:xfrm>
          <a:off x="267228" y="931491"/>
          <a:ext cx="8663127" cy="3708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25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714544" cy="576956"/>
          </a:xfrm>
        </p:spPr>
        <p:txBody>
          <a:bodyPr/>
          <a:lstStyle/>
          <a:p>
            <a:r>
              <a:rPr lang="en-IN" altLang="en-US" sz="3600" dirty="0"/>
              <a:t>What Is SQL?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C23DDF-07C7-436A-A9F1-4668BFF5C1A1}"/>
              </a:ext>
            </a:extLst>
          </p:cNvPr>
          <p:cNvSpPr/>
          <p:nvPr/>
        </p:nvSpPr>
        <p:spPr>
          <a:xfrm>
            <a:off x="523429" y="831543"/>
            <a:ext cx="8097142" cy="1923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 collection of pre-defined statements/commands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An interface between the user/client and the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Using this, all programs and users can access data in an Oracle database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 client tool to interact with the Oracle database or any other databases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Developed by IBM corporation, Inc., in the year 1972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 standard database language for most of the RDBMSs like MS SQL Server, MySQL, DB2,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FA145-4C73-4B3B-A35B-9B5DDBDB26CC}"/>
              </a:ext>
            </a:extLst>
          </p:cNvPr>
          <p:cNvSpPr/>
          <p:nvPr/>
        </p:nvSpPr>
        <p:spPr>
          <a:xfrm>
            <a:off x="523429" y="2862529"/>
            <a:ext cx="46426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Raleway"/>
              </a:rPr>
              <a:t>SQL provides statements for a variety of tasks, including: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E852FC-0E0B-45AC-A41E-9BE22E940F8B}"/>
              </a:ext>
            </a:extLst>
          </p:cNvPr>
          <p:cNvGrpSpPr/>
          <p:nvPr/>
        </p:nvGrpSpPr>
        <p:grpSpPr>
          <a:xfrm>
            <a:off x="712043" y="3274851"/>
            <a:ext cx="8019015" cy="1249248"/>
            <a:chOff x="712043" y="3339844"/>
            <a:chExt cx="8019015" cy="891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9D6368-A265-4715-A5FB-9203ED3599A9}"/>
                </a:ext>
              </a:extLst>
            </p:cNvPr>
            <p:cNvSpPr/>
            <p:nvPr/>
          </p:nvSpPr>
          <p:spPr>
            <a:xfrm>
              <a:off x="712043" y="3339844"/>
              <a:ext cx="1485002" cy="891001"/>
            </a:xfrm>
            <a:custGeom>
              <a:avLst/>
              <a:gdLst>
                <a:gd name="connsiteX0" fmla="*/ 0 w 1485002"/>
                <a:gd name="connsiteY0" fmla="*/ 0 h 891001"/>
                <a:gd name="connsiteX1" fmla="*/ 1485002 w 1485002"/>
                <a:gd name="connsiteY1" fmla="*/ 0 h 891001"/>
                <a:gd name="connsiteX2" fmla="*/ 1485002 w 1485002"/>
                <a:gd name="connsiteY2" fmla="*/ 891001 h 891001"/>
                <a:gd name="connsiteX3" fmla="*/ 0 w 1485002"/>
                <a:gd name="connsiteY3" fmla="*/ 891001 h 891001"/>
                <a:gd name="connsiteX4" fmla="*/ 0 w 1485002"/>
                <a:gd name="connsiteY4" fmla="*/ 0 h 89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2" h="891001">
                  <a:moveTo>
                    <a:pt x="0" y="0"/>
                  </a:moveTo>
                  <a:lnTo>
                    <a:pt x="1485002" y="0"/>
                  </a:lnTo>
                  <a:lnTo>
                    <a:pt x="1485002" y="891001"/>
                  </a:lnTo>
                  <a:lnTo>
                    <a:pt x="0" y="8910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Raleway"/>
                </a:rPr>
                <a:t>Querying data</a:t>
              </a:r>
              <a:endParaRPr lang="en-IN" sz="1200" kern="1200" dirty="0">
                <a:latin typeface="Raleway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B4CC16-04B2-4D53-9E56-23831069A961}"/>
                </a:ext>
              </a:extLst>
            </p:cNvPr>
            <p:cNvSpPr/>
            <p:nvPr/>
          </p:nvSpPr>
          <p:spPr>
            <a:xfrm>
              <a:off x="2345546" y="3339844"/>
              <a:ext cx="1485002" cy="891001"/>
            </a:xfrm>
            <a:custGeom>
              <a:avLst/>
              <a:gdLst>
                <a:gd name="connsiteX0" fmla="*/ 0 w 1485002"/>
                <a:gd name="connsiteY0" fmla="*/ 0 h 891001"/>
                <a:gd name="connsiteX1" fmla="*/ 1485002 w 1485002"/>
                <a:gd name="connsiteY1" fmla="*/ 0 h 891001"/>
                <a:gd name="connsiteX2" fmla="*/ 1485002 w 1485002"/>
                <a:gd name="connsiteY2" fmla="*/ 891001 h 891001"/>
                <a:gd name="connsiteX3" fmla="*/ 0 w 1485002"/>
                <a:gd name="connsiteY3" fmla="*/ 891001 h 891001"/>
                <a:gd name="connsiteX4" fmla="*/ 0 w 1485002"/>
                <a:gd name="connsiteY4" fmla="*/ 0 h 89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2" h="891001">
                  <a:moveTo>
                    <a:pt x="0" y="0"/>
                  </a:moveTo>
                  <a:lnTo>
                    <a:pt x="1485002" y="0"/>
                  </a:lnTo>
                  <a:lnTo>
                    <a:pt x="1485002" y="891001"/>
                  </a:lnTo>
                  <a:lnTo>
                    <a:pt x="0" y="8910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Raleway"/>
                </a:rPr>
                <a:t>Inserting, updating, and deleting rows in a table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F4607F-045A-4341-B6A1-744CE235751B}"/>
                </a:ext>
              </a:extLst>
            </p:cNvPr>
            <p:cNvSpPr/>
            <p:nvPr/>
          </p:nvSpPr>
          <p:spPr>
            <a:xfrm>
              <a:off x="3979050" y="3339844"/>
              <a:ext cx="1485002" cy="891001"/>
            </a:xfrm>
            <a:custGeom>
              <a:avLst/>
              <a:gdLst>
                <a:gd name="connsiteX0" fmla="*/ 0 w 1485002"/>
                <a:gd name="connsiteY0" fmla="*/ 0 h 891001"/>
                <a:gd name="connsiteX1" fmla="*/ 1485002 w 1485002"/>
                <a:gd name="connsiteY1" fmla="*/ 0 h 891001"/>
                <a:gd name="connsiteX2" fmla="*/ 1485002 w 1485002"/>
                <a:gd name="connsiteY2" fmla="*/ 891001 h 891001"/>
                <a:gd name="connsiteX3" fmla="*/ 0 w 1485002"/>
                <a:gd name="connsiteY3" fmla="*/ 891001 h 891001"/>
                <a:gd name="connsiteX4" fmla="*/ 0 w 1485002"/>
                <a:gd name="connsiteY4" fmla="*/ 0 h 89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2" h="891001">
                  <a:moveTo>
                    <a:pt x="0" y="0"/>
                  </a:moveTo>
                  <a:lnTo>
                    <a:pt x="1485002" y="0"/>
                  </a:lnTo>
                  <a:lnTo>
                    <a:pt x="1485002" y="891001"/>
                  </a:lnTo>
                  <a:lnTo>
                    <a:pt x="0" y="8910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Raleway"/>
                </a:rPr>
                <a:t>Creating, replacing, altering, and dropping objects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C5F426-EC4B-482A-BFD8-8379FBBE52D8}"/>
                </a:ext>
              </a:extLst>
            </p:cNvPr>
            <p:cNvSpPr/>
            <p:nvPr/>
          </p:nvSpPr>
          <p:spPr>
            <a:xfrm>
              <a:off x="5612553" y="3339844"/>
              <a:ext cx="1485002" cy="891001"/>
            </a:xfrm>
            <a:custGeom>
              <a:avLst/>
              <a:gdLst>
                <a:gd name="connsiteX0" fmla="*/ 0 w 1485002"/>
                <a:gd name="connsiteY0" fmla="*/ 0 h 891001"/>
                <a:gd name="connsiteX1" fmla="*/ 1485002 w 1485002"/>
                <a:gd name="connsiteY1" fmla="*/ 0 h 891001"/>
                <a:gd name="connsiteX2" fmla="*/ 1485002 w 1485002"/>
                <a:gd name="connsiteY2" fmla="*/ 891001 h 891001"/>
                <a:gd name="connsiteX3" fmla="*/ 0 w 1485002"/>
                <a:gd name="connsiteY3" fmla="*/ 891001 h 891001"/>
                <a:gd name="connsiteX4" fmla="*/ 0 w 1485002"/>
                <a:gd name="connsiteY4" fmla="*/ 0 h 89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2" h="891001">
                  <a:moveTo>
                    <a:pt x="0" y="0"/>
                  </a:moveTo>
                  <a:lnTo>
                    <a:pt x="1485002" y="0"/>
                  </a:lnTo>
                  <a:lnTo>
                    <a:pt x="1485002" y="891001"/>
                  </a:lnTo>
                  <a:lnTo>
                    <a:pt x="0" y="8910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Raleway"/>
                </a:rPr>
                <a:t>Controlling access to the database and its objects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27839C4-6027-491F-93E2-DBFA6ECF14DF}"/>
                </a:ext>
              </a:extLst>
            </p:cNvPr>
            <p:cNvSpPr/>
            <p:nvPr/>
          </p:nvSpPr>
          <p:spPr>
            <a:xfrm>
              <a:off x="7246056" y="3339844"/>
              <a:ext cx="1485002" cy="891001"/>
            </a:xfrm>
            <a:custGeom>
              <a:avLst/>
              <a:gdLst>
                <a:gd name="connsiteX0" fmla="*/ 0 w 1485002"/>
                <a:gd name="connsiteY0" fmla="*/ 0 h 891001"/>
                <a:gd name="connsiteX1" fmla="*/ 1485002 w 1485002"/>
                <a:gd name="connsiteY1" fmla="*/ 0 h 891001"/>
                <a:gd name="connsiteX2" fmla="*/ 1485002 w 1485002"/>
                <a:gd name="connsiteY2" fmla="*/ 891001 h 891001"/>
                <a:gd name="connsiteX3" fmla="*/ 0 w 1485002"/>
                <a:gd name="connsiteY3" fmla="*/ 891001 h 891001"/>
                <a:gd name="connsiteX4" fmla="*/ 0 w 1485002"/>
                <a:gd name="connsiteY4" fmla="*/ 0 h 89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2" h="891001">
                  <a:moveTo>
                    <a:pt x="0" y="0"/>
                  </a:moveTo>
                  <a:lnTo>
                    <a:pt x="1485002" y="0"/>
                  </a:lnTo>
                  <a:lnTo>
                    <a:pt x="1485002" y="891001"/>
                  </a:lnTo>
                  <a:lnTo>
                    <a:pt x="0" y="8910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Raleway"/>
                </a:rPr>
                <a:t>Guaranteeing database consistency and integrity</a:t>
              </a:r>
              <a:endParaRPr lang="en-IN" sz="1200" kern="1200" dirty="0">
                <a:latin typeface="Raleway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8A3E9-8803-4F7C-9F29-D6A79863757A}"/>
              </a:ext>
            </a:extLst>
          </p:cNvPr>
          <p:cNvSpPr/>
          <p:nvPr/>
        </p:nvSpPr>
        <p:spPr>
          <a:xfrm>
            <a:off x="618724" y="4626683"/>
            <a:ext cx="6420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Note: SQL unifies all of the preceding tasks in one consistent language.</a:t>
            </a:r>
          </a:p>
        </p:txBody>
      </p:sp>
    </p:spTree>
    <p:extLst>
      <p:ext uri="{BB962C8B-B14F-4D97-AF65-F5344CB8AC3E}">
        <p14:creationId xmlns:p14="http://schemas.microsoft.com/office/powerpoint/2010/main" val="94146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714544" cy="576956"/>
          </a:xfrm>
        </p:spPr>
        <p:txBody>
          <a:bodyPr/>
          <a:lstStyle/>
          <a:p>
            <a:r>
              <a:rPr lang="en-IN" altLang="en-US" sz="3600" dirty="0"/>
              <a:t>Role of SQL in RDBMS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C23DDF-07C7-436A-A9F1-4668BFF5C1A1}"/>
              </a:ext>
            </a:extLst>
          </p:cNvPr>
          <p:cNvSpPr/>
          <p:nvPr/>
        </p:nvSpPr>
        <p:spPr>
          <a:xfrm>
            <a:off x="523428" y="831543"/>
            <a:ext cx="8817119" cy="317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	purpose	of SQL is	to provide an interface to a relational database such	as Oracle Database; all SQL statements are instructions to the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SQL is a data sublanguage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SQL can be helpful for two kinds of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Technical users, who knows Oracle, such as developers and DBAs, can directly interact with the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83FDCA-6BB0-4AE8-AB5B-771C993C6835}"/>
              </a:ext>
            </a:extLst>
          </p:cNvPr>
          <p:cNvSpPr/>
          <p:nvPr/>
        </p:nvSpPr>
        <p:spPr>
          <a:xfrm>
            <a:off x="523428" y="3428890"/>
            <a:ext cx="8817115" cy="365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Non-technical users, who don’t know Oracle, can interact indirectly with database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AAACFD2-1200-4C26-8A0A-16B534CA0263}"/>
              </a:ext>
            </a:extLst>
          </p:cNvPr>
          <p:cNvGrpSpPr/>
          <p:nvPr/>
        </p:nvGrpSpPr>
        <p:grpSpPr>
          <a:xfrm>
            <a:off x="523429" y="2473785"/>
            <a:ext cx="8389835" cy="879564"/>
            <a:chOff x="523429" y="2473785"/>
            <a:chExt cx="8389835" cy="87956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FCD5F35-304A-410F-AE90-1002D7AF60AA}"/>
                </a:ext>
              </a:extLst>
            </p:cNvPr>
            <p:cNvGrpSpPr/>
            <p:nvPr/>
          </p:nvGrpSpPr>
          <p:grpSpPr>
            <a:xfrm>
              <a:off x="523429" y="2473785"/>
              <a:ext cx="8389835" cy="879564"/>
              <a:chOff x="916131" y="2873817"/>
              <a:chExt cx="7463008" cy="1923925"/>
            </a:xfrm>
          </p:grpSpPr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A343961E-582E-431C-A939-679DCD90927D}"/>
                  </a:ext>
                </a:extLst>
              </p:cNvPr>
              <p:cNvSpPr/>
              <p:nvPr/>
            </p:nvSpPr>
            <p:spPr>
              <a:xfrm>
                <a:off x="916131" y="2873817"/>
                <a:ext cx="7463008" cy="1923925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134870">
                    <a:moveTo>
                      <a:pt x="8789670" y="0"/>
                    </a:moveTo>
                    <a:lnTo>
                      <a:pt x="355600" y="0"/>
                    </a:lnTo>
                    <a:lnTo>
                      <a:pt x="311252" y="3601"/>
                    </a:lnTo>
                    <a:lnTo>
                      <a:pt x="267523" y="13993"/>
                    </a:lnTo>
                    <a:lnTo>
                      <a:pt x="225028" y="30559"/>
                    </a:lnTo>
                    <a:lnTo>
                      <a:pt x="184385" y="52681"/>
                    </a:lnTo>
                    <a:lnTo>
                      <a:pt x="146211" y="79742"/>
                    </a:lnTo>
                    <a:lnTo>
                      <a:pt x="111124" y="111125"/>
                    </a:lnTo>
                    <a:lnTo>
                      <a:pt x="79742" y="146211"/>
                    </a:lnTo>
                    <a:lnTo>
                      <a:pt x="52681" y="184385"/>
                    </a:lnTo>
                    <a:lnTo>
                      <a:pt x="30559" y="225028"/>
                    </a:lnTo>
                    <a:lnTo>
                      <a:pt x="13993" y="267523"/>
                    </a:lnTo>
                    <a:lnTo>
                      <a:pt x="3601" y="311252"/>
                    </a:lnTo>
                    <a:lnTo>
                      <a:pt x="0" y="355600"/>
                    </a:lnTo>
                    <a:lnTo>
                      <a:pt x="0" y="1779270"/>
                    </a:lnTo>
                    <a:lnTo>
                      <a:pt x="3601" y="1823617"/>
                    </a:lnTo>
                    <a:lnTo>
                      <a:pt x="13993" y="1867346"/>
                    </a:lnTo>
                    <a:lnTo>
                      <a:pt x="30559" y="1909841"/>
                    </a:lnTo>
                    <a:lnTo>
                      <a:pt x="52681" y="1950484"/>
                    </a:lnTo>
                    <a:lnTo>
                      <a:pt x="79742" y="1988658"/>
                    </a:lnTo>
                    <a:lnTo>
                      <a:pt x="111125" y="2023745"/>
                    </a:lnTo>
                    <a:lnTo>
                      <a:pt x="146211" y="2055127"/>
                    </a:lnTo>
                    <a:lnTo>
                      <a:pt x="184385" y="2082188"/>
                    </a:lnTo>
                    <a:lnTo>
                      <a:pt x="225028" y="2104310"/>
                    </a:lnTo>
                    <a:lnTo>
                      <a:pt x="267523" y="2120876"/>
                    </a:lnTo>
                    <a:lnTo>
                      <a:pt x="311252" y="2131268"/>
                    </a:lnTo>
                    <a:lnTo>
                      <a:pt x="355600" y="2134870"/>
                    </a:lnTo>
                    <a:lnTo>
                      <a:pt x="8789670" y="2134870"/>
                    </a:lnTo>
                    <a:lnTo>
                      <a:pt x="8833725" y="2131268"/>
                    </a:lnTo>
                    <a:lnTo>
                      <a:pt x="8877211" y="2120876"/>
                    </a:lnTo>
                    <a:lnTo>
                      <a:pt x="8919507" y="2104310"/>
                    </a:lnTo>
                    <a:lnTo>
                      <a:pt x="8959991" y="2082188"/>
                    </a:lnTo>
                    <a:lnTo>
                      <a:pt x="8998040" y="2055127"/>
                    </a:lnTo>
                    <a:lnTo>
                      <a:pt x="9033033" y="2023745"/>
                    </a:lnTo>
                    <a:lnTo>
                      <a:pt x="9064349" y="1988658"/>
                    </a:lnTo>
                    <a:lnTo>
                      <a:pt x="9091365" y="1950484"/>
                    </a:lnTo>
                    <a:lnTo>
                      <a:pt x="9113460" y="1909841"/>
                    </a:lnTo>
                    <a:lnTo>
                      <a:pt x="9130012" y="1867346"/>
                    </a:lnTo>
                    <a:lnTo>
                      <a:pt x="9140399" y="1823617"/>
                    </a:lnTo>
                    <a:lnTo>
                      <a:pt x="9144000" y="1779270"/>
                    </a:lnTo>
                    <a:lnTo>
                      <a:pt x="9144000" y="355600"/>
                    </a:lnTo>
                    <a:lnTo>
                      <a:pt x="9140399" y="311252"/>
                    </a:lnTo>
                    <a:lnTo>
                      <a:pt x="9130012" y="267523"/>
                    </a:lnTo>
                    <a:lnTo>
                      <a:pt x="9113460" y="225028"/>
                    </a:lnTo>
                    <a:lnTo>
                      <a:pt x="9091365" y="184385"/>
                    </a:lnTo>
                    <a:lnTo>
                      <a:pt x="9064349" y="146211"/>
                    </a:lnTo>
                    <a:lnTo>
                      <a:pt x="9033033" y="111125"/>
                    </a:lnTo>
                    <a:lnTo>
                      <a:pt x="8998040" y="79742"/>
                    </a:lnTo>
                    <a:lnTo>
                      <a:pt x="8959991" y="52681"/>
                    </a:lnTo>
                    <a:lnTo>
                      <a:pt x="8919507" y="30559"/>
                    </a:lnTo>
                    <a:lnTo>
                      <a:pt x="8877211" y="13993"/>
                    </a:lnTo>
                    <a:lnTo>
                      <a:pt x="8833725" y="3601"/>
                    </a:lnTo>
                    <a:lnTo>
                      <a:pt x="878967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900" dirty="0">
                  <a:latin typeface="Raleway"/>
                </a:endParaRPr>
              </a:p>
            </p:txBody>
          </p:sp>
          <p:sp>
            <p:nvSpPr>
              <p:cNvPr id="26" name="object 9">
                <a:extLst>
                  <a:ext uri="{FF2B5EF4-FFF2-40B4-BE49-F238E27FC236}">
                    <a16:creationId xmlns:a16="http://schemas.microsoft.com/office/drawing/2014/main" id="{9CCF9349-E40F-41F3-BD74-EB9E011AC007}"/>
                  </a:ext>
                </a:extLst>
              </p:cNvPr>
              <p:cNvSpPr/>
              <p:nvPr/>
            </p:nvSpPr>
            <p:spPr>
              <a:xfrm>
                <a:off x="1393829" y="3388614"/>
                <a:ext cx="1096648" cy="586976"/>
              </a:xfrm>
              <a:custGeom>
                <a:avLst/>
                <a:gdLst/>
                <a:ahLst/>
                <a:cxnLst/>
                <a:rect l="l" t="t" r="r" b="b"/>
                <a:pathLst>
                  <a:path w="1343660" h="762000">
                    <a:moveTo>
                      <a:pt x="671830" y="0"/>
                    </a:moveTo>
                    <a:lnTo>
                      <a:pt x="609199" y="1509"/>
                    </a:lnTo>
                    <a:lnTo>
                      <a:pt x="548444" y="5958"/>
                    </a:lnTo>
                    <a:lnTo>
                      <a:pt x="489773" y="13229"/>
                    </a:lnTo>
                    <a:lnTo>
                      <a:pt x="433390" y="23204"/>
                    </a:lnTo>
                    <a:lnTo>
                      <a:pt x="379503" y="35767"/>
                    </a:lnTo>
                    <a:lnTo>
                      <a:pt x="328318" y="50800"/>
                    </a:lnTo>
                    <a:lnTo>
                      <a:pt x="280041" y="68184"/>
                    </a:lnTo>
                    <a:lnTo>
                      <a:pt x="234880" y="87802"/>
                    </a:lnTo>
                    <a:lnTo>
                      <a:pt x="193039" y="109537"/>
                    </a:lnTo>
                    <a:lnTo>
                      <a:pt x="154727" y="133271"/>
                    </a:lnTo>
                    <a:lnTo>
                      <a:pt x="120149" y="158887"/>
                    </a:lnTo>
                    <a:lnTo>
                      <a:pt x="89511" y="186266"/>
                    </a:lnTo>
                    <a:lnTo>
                      <a:pt x="63020" y="215292"/>
                    </a:lnTo>
                    <a:lnTo>
                      <a:pt x="23306" y="277812"/>
                    </a:lnTo>
                    <a:lnTo>
                      <a:pt x="2658" y="345506"/>
                    </a:lnTo>
                    <a:lnTo>
                      <a:pt x="0" y="381000"/>
                    </a:lnTo>
                    <a:lnTo>
                      <a:pt x="2658" y="416493"/>
                    </a:lnTo>
                    <a:lnTo>
                      <a:pt x="23306" y="484187"/>
                    </a:lnTo>
                    <a:lnTo>
                      <a:pt x="63020" y="546707"/>
                    </a:lnTo>
                    <a:lnTo>
                      <a:pt x="89511" y="575733"/>
                    </a:lnTo>
                    <a:lnTo>
                      <a:pt x="120149" y="603112"/>
                    </a:lnTo>
                    <a:lnTo>
                      <a:pt x="154727" y="628728"/>
                    </a:lnTo>
                    <a:lnTo>
                      <a:pt x="193039" y="652462"/>
                    </a:lnTo>
                    <a:lnTo>
                      <a:pt x="234880" y="674197"/>
                    </a:lnTo>
                    <a:lnTo>
                      <a:pt x="280041" y="693815"/>
                    </a:lnTo>
                    <a:lnTo>
                      <a:pt x="328318" y="711200"/>
                    </a:lnTo>
                    <a:lnTo>
                      <a:pt x="379503" y="726232"/>
                    </a:lnTo>
                    <a:lnTo>
                      <a:pt x="433390" y="738795"/>
                    </a:lnTo>
                    <a:lnTo>
                      <a:pt x="489773" y="748770"/>
                    </a:lnTo>
                    <a:lnTo>
                      <a:pt x="548444" y="756041"/>
                    </a:lnTo>
                    <a:lnTo>
                      <a:pt x="609199" y="760490"/>
                    </a:lnTo>
                    <a:lnTo>
                      <a:pt x="671830" y="762000"/>
                    </a:lnTo>
                    <a:lnTo>
                      <a:pt x="734271" y="760490"/>
                    </a:lnTo>
                    <a:lnTo>
                      <a:pt x="794880" y="756041"/>
                    </a:lnTo>
                    <a:lnTo>
                      <a:pt x="853445" y="748770"/>
                    </a:lnTo>
                    <a:lnTo>
                      <a:pt x="909757" y="738795"/>
                    </a:lnTo>
                    <a:lnTo>
                      <a:pt x="963604" y="726232"/>
                    </a:lnTo>
                    <a:lnTo>
                      <a:pt x="1014777" y="711200"/>
                    </a:lnTo>
                    <a:lnTo>
                      <a:pt x="1063064" y="693815"/>
                    </a:lnTo>
                    <a:lnTo>
                      <a:pt x="1108257" y="674197"/>
                    </a:lnTo>
                    <a:lnTo>
                      <a:pt x="1150143" y="652462"/>
                    </a:lnTo>
                    <a:lnTo>
                      <a:pt x="1188514" y="628728"/>
                    </a:lnTo>
                    <a:lnTo>
                      <a:pt x="1223158" y="603112"/>
                    </a:lnTo>
                    <a:lnTo>
                      <a:pt x="1253866" y="575733"/>
                    </a:lnTo>
                    <a:lnTo>
                      <a:pt x="1280426" y="546707"/>
                    </a:lnTo>
                    <a:lnTo>
                      <a:pt x="1320264" y="484187"/>
                    </a:lnTo>
                    <a:lnTo>
                      <a:pt x="1340990" y="416493"/>
                    </a:lnTo>
                    <a:lnTo>
                      <a:pt x="1343659" y="381000"/>
                    </a:lnTo>
                    <a:lnTo>
                      <a:pt x="1340990" y="345506"/>
                    </a:lnTo>
                    <a:lnTo>
                      <a:pt x="1320264" y="277812"/>
                    </a:lnTo>
                    <a:lnTo>
                      <a:pt x="1280426" y="215292"/>
                    </a:lnTo>
                    <a:lnTo>
                      <a:pt x="1253866" y="186266"/>
                    </a:lnTo>
                    <a:lnTo>
                      <a:pt x="1223158" y="158887"/>
                    </a:lnTo>
                    <a:lnTo>
                      <a:pt x="1188514" y="133271"/>
                    </a:lnTo>
                    <a:lnTo>
                      <a:pt x="1150143" y="109537"/>
                    </a:lnTo>
                    <a:lnTo>
                      <a:pt x="1108257" y="87802"/>
                    </a:lnTo>
                    <a:lnTo>
                      <a:pt x="1063064" y="68184"/>
                    </a:lnTo>
                    <a:lnTo>
                      <a:pt x="1014777" y="50800"/>
                    </a:lnTo>
                    <a:lnTo>
                      <a:pt x="963604" y="35767"/>
                    </a:lnTo>
                    <a:lnTo>
                      <a:pt x="909757" y="23204"/>
                    </a:lnTo>
                    <a:lnTo>
                      <a:pt x="853445" y="13229"/>
                    </a:lnTo>
                    <a:lnTo>
                      <a:pt x="794880" y="5958"/>
                    </a:lnTo>
                    <a:lnTo>
                      <a:pt x="734271" y="1509"/>
                    </a:lnTo>
                    <a:lnTo>
                      <a:pt x="671830" y="0"/>
                    </a:lnTo>
                    <a:close/>
                  </a:path>
                </a:pathLst>
              </a:custGeom>
              <a:solidFill>
                <a:srgbClr val="00B7FF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sz="900" dirty="0">
                    <a:latin typeface="Raleway"/>
                  </a:rPr>
                  <a:t> </a:t>
                </a:r>
                <a:r>
                  <a:rPr lang="en-IN" sz="900" b="1" dirty="0">
                    <a:latin typeface="Raleway"/>
                    <a:cs typeface="Arial"/>
                  </a:rPr>
                  <a:t>Users/Clients</a:t>
                </a:r>
              </a:p>
            </p:txBody>
          </p:sp>
          <p:sp>
            <p:nvSpPr>
              <p:cNvPr id="34" name="object 17">
                <a:extLst>
                  <a:ext uri="{FF2B5EF4-FFF2-40B4-BE49-F238E27FC236}">
                    <a16:creationId xmlns:a16="http://schemas.microsoft.com/office/drawing/2014/main" id="{B6010A28-225F-4C94-B05A-59FA8283ABAF}"/>
                  </a:ext>
                </a:extLst>
              </p:cNvPr>
              <p:cNvSpPr/>
              <p:nvPr/>
            </p:nvSpPr>
            <p:spPr>
              <a:xfrm>
                <a:off x="3577418" y="3448565"/>
                <a:ext cx="1493638" cy="495016"/>
              </a:xfrm>
              <a:custGeom>
                <a:avLst/>
                <a:gdLst/>
                <a:ahLst/>
                <a:cxnLst/>
                <a:rect l="l" t="t" r="r" b="b"/>
                <a:pathLst>
                  <a:path w="1830070" h="642620">
                    <a:moveTo>
                      <a:pt x="0" y="0"/>
                    </a:moveTo>
                    <a:lnTo>
                      <a:pt x="1830070" y="0"/>
                    </a:lnTo>
                    <a:lnTo>
                      <a:pt x="1830070" y="642619"/>
                    </a:lnTo>
                    <a:lnTo>
                      <a:pt x="0" y="642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00"/>
              </a:solidFill>
            </p:spPr>
            <p:txBody>
              <a:bodyPr wrap="square" lIns="0" tIns="0" rIns="0" bIns="0" rtlCol="0" anchor="ctr"/>
              <a:lstStyle/>
              <a:p>
                <a:pPr marL="635" algn="ctr">
                  <a:lnSpc>
                    <a:spcPts val="1989"/>
                  </a:lnSpc>
                </a:pPr>
                <a:r>
                  <a:rPr lang="en-US" sz="900" dirty="0">
                    <a:latin typeface="Raleway"/>
                  </a:rPr>
                  <a:t> </a:t>
                </a:r>
                <a:endParaRPr sz="900" dirty="0">
                  <a:latin typeface="Raleway"/>
                </a:endParaRPr>
              </a:p>
            </p:txBody>
          </p:sp>
          <p:sp>
            <p:nvSpPr>
              <p:cNvPr id="44" name="object 27">
                <a:extLst>
                  <a:ext uri="{FF2B5EF4-FFF2-40B4-BE49-F238E27FC236}">
                    <a16:creationId xmlns:a16="http://schemas.microsoft.com/office/drawing/2014/main" id="{5FB41398-87AD-40C0-AA4C-0448B6FDF42A}"/>
                  </a:ext>
                </a:extLst>
              </p:cNvPr>
              <p:cNvSpPr/>
              <p:nvPr/>
            </p:nvSpPr>
            <p:spPr>
              <a:xfrm>
                <a:off x="7083042" y="3527531"/>
                <a:ext cx="871721" cy="283705"/>
              </a:xfrm>
              <a:custGeom>
                <a:avLst/>
                <a:gdLst/>
                <a:ahLst/>
                <a:cxnLst/>
                <a:rect l="l" t="t" r="r" b="b"/>
                <a:pathLst>
                  <a:path w="1068070" h="368300">
                    <a:moveTo>
                      <a:pt x="0" y="0"/>
                    </a:moveTo>
                    <a:lnTo>
                      <a:pt x="1068070" y="0"/>
                    </a:lnTo>
                    <a:lnTo>
                      <a:pt x="1068070" y="368300"/>
                    </a:lnTo>
                    <a:lnTo>
                      <a:pt x="0" y="368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sz="900" dirty="0">
                    <a:latin typeface="Raleway"/>
                  </a:rPr>
                  <a:t> </a:t>
                </a:r>
                <a:r>
                  <a:rPr lang="en-IN" sz="900" b="1" dirty="0">
                    <a:latin typeface="Raleway"/>
                    <a:cs typeface="Arial"/>
                  </a:rPr>
                  <a:t>Output</a:t>
                </a:r>
                <a:endParaRPr lang="en-IN" sz="900" dirty="0">
                  <a:latin typeface="Raleway"/>
                  <a:cs typeface="Arial"/>
                </a:endParaRPr>
              </a:p>
            </p:txBody>
          </p:sp>
          <p:sp>
            <p:nvSpPr>
              <p:cNvPr id="51" name="object 35">
                <a:extLst>
                  <a:ext uri="{FF2B5EF4-FFF2-40B4-BE49-F238E27FC236}">
                    <a16:creationId xmlns:a16="http://schemas.microsoft.com/office/drawing/2014/main" id="{7B752F3A-3171-4555-8BD2-9F8D1CACE02A}"/>
                  </a:ext>
                </a:extLst>
              </p:cNvPr>
              <p:cNvSpPr txBox="1"/>
              <p:nvPr/>
            </p:nvSpPr>
            <p:spPr>
              <a:xfrm>
                <a:off x="2674386" y="3189808"/>
                <a:ext cx="668043" cy="25875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dirty="0">
                    <a:solidFill>
                      <a:schemeClr val="bg1"/>
                    </a:solidFill>
                    <a:latin typeface="Raleway"/>
                    <a:cs typeface="Arial"/>
                  </a:rPr>
                  <a:t>request</a:t>
                </a:r>
              </a:p>
            </p:txBody>
          </p:sp>
          <p:sp>
            <p:nvSpPr>
              <p:cNvPr id="52" name="object 36">
                <a:extLst>
                  <a:ext uri="{FF2B5EF4-FFF2-40B4-BE49-F238E27FC236}">
                    <a16:creationId xmlns:a16="http://schemas.microsoft.com/office/drawing/2014/main" id="{67F039EC-0154-415E-AD0A-08772A272882}"/>
                  </a:ext>
                </a:extLst>
              </p:cNvPr>
              <p:cNvSpPr txBox="1"/>
              <p:nvPr/>
            </p:nvSpPr>
            <p:spPr>
              <a:xfrm>
                <a:off x="4177601" y="4300495"/>
                <a:ext cx="788798" cy="25875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dirty="0">
                    <a:solidFill>
                      <a:schemeClr val="bg1"/>
                    </a:solidFill>
                    <a:latin typeface="Raleway"/>
                    <a:cs typeface="Arial"/>
                  </a:rPr>
                  <a:t>response</a:t>
                </a:r>
              </a:p>
            </p:txBody>
          </p:sp>
          <p:pic>
            <p:nvPicPr>
              <p:cNvPr id="1026" name="Picture 2" descr="Image result for oracle database 12c icon">
                <a:extLst>
                  <a:ext uri="{FF2B5EF4-FFF2-40B4-BE49-F238E27FC236}">
                    <a16:creationId xmlns:a16="http://schemas.microsoft.com/office/drawing/2014/main" id="{E697B4FC-7EED-4ACD-BD0B-49DCD87E3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7701" y="3051805"/>
                <a:ext cx="864425" cy="1260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E798265-5D1E-4031-8AB2-74A68ACC8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553" y="3696073"/>
                <a:ext cx="1055423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1B118EF-FE61-45C0-8476-2A67E616C2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056" y="3682102"/>
                <a:ext cx="586260" cy="139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6097081-89C4-4250-B2EF-B4C113A426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2493" y="3682101"/>
                <a:ext cx="586260" cy="139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40DFAC2-8C96-4EFA-BB30-7D0061189D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2153" y="3975590"/>
                <a:ext cx="0" cy="2841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9E0A933-AB4C-4905-B89E-37B88CF12B0C}"/>
                  </a:ext>
                </a:extLst>
              </p:cNvPr>
              <p:cNvCxnSpPr/>
              <p:nvPr/>
            </p:nvCxnSpPr>
            <p:spPr>
              <a:xfrm flipV="1">
                <a:off x="1933607" y="4227776"/>
                <a:ext cx="5576749" cy="3200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17615C6-F09B-453E-89BA-9A483D9576B6}"/>
                  </a:ext>
                </a:extLst>
              </p:cNvPr>
              <p:cNvCxnSpPr/>
              <p:nvPr/>
            </p:nvCxnSpPr>
            <p:spPr>
              <a:xfrm flipV="1">
                <a:off x="7510356" y="3819782"/>
                <a:ext cx="0" cy="4165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75D5E637-41E2-42F0-A32D-EFF5214DF24A}"/>
                </a:ext>
              </a:extLst>
            </p:cNvPr>
            <p:cNvSpPr/>
            <p:nvPr/>
          </p:nvSpPr>
          <p:spPr>
            <a:xfrm>
              <a:off x="3642028" y="2699718"/>
              <a:ext cx="14908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>
                  <a:latin typeface="Raleway"/>
                  <a:cs typeface="Arial"/>
                </a:rPr>
                <a:t>SQL Statements</a:t>
              </a:r>
              <a:endParaRPr lang="en-IN" dirty="0"/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12F72C9-15CC-4F49-8F0C-399684C345A2}"/>
              </a:ext>
            </a:extLst>
          </p:cNvPr>
          <p:cNvGrpSpPr/>
          <p:nvPr/>
        </p:nvGrpSpPr>
        <p:grpSpPr>
          <a:xfrm>
            <a:off x="523429" y="3893911"/>
            <a:ext cx="8389835" cy="879564"/>
            <a:chOff x="523429" y="3893911"/>
            <a:chExt cx="8389835" cy="87956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F301300-CDA3-4713-B23D-78ADA9EFBA69}"/>
                </a:ext>
              </a:extLst>
            </p:cNvPr>
            <p:cNvGrpSpPr/>
            <p:nvPr/>
          </p:nvGrpSpPr>
          <p:grpSpPr>
            <a:xfrm>
              <a:off x="523429" y="3893911"/>
              <a:ext cx="8389835" cy="879564"/>
              <a:chOff x="916131" y="2873817"/>
              <a:chExt cx="7463008" cy="1923925"/>
            </a:xfrm>
          </p:grpSpPr>
          <p:sp>
            <p:nvSpPr>
              <p:cNvPr id="72" name="object 5">
                <a:extLst>
                  <a:ext uri="{FF2B5EF4-FFF2-40B4-BE49-F238E27FC236}">
                    <a16:creationId xmlns:a16="http://schemas.microsoft.com/office/drawing/2014/main" id="{D9481322-0733-4C43-A1C8-C4F8C374B6DE}"/>
                  </a:ext>
                </a:extLst>
              </p:cNvPr>
              <p:cNvSpPr/>
              <p:nvPr/>
            </p:nvSpPr>
            <p:spPr>
              <a:xfrm>
                <a:off x="916131" y="2873817"/>
                <a:ext cx="7463008" cy="1923925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134870">
                    <a:moveTo>
                      <a:pt x="8789670" y="0"/>
                    </a:moveTo>
                    <a:lnTo>
                      <a:pt x="355600" y="0"/>
                    </a:lnTo>
                    <a:lnTo>
                      <a:pt x="311252" y="3601"/>
                    </a:lnTo>
                    <a:lnTo>
                      <a:pt x="267523" y="13993"/>
                    </a:lnTo>
                    <a:lnTo>
                      <a:pt x="225028" y="30559"/>
                    </a:lnTo>
                    <a:lnTo>
                      <a:pt x="184385" y="52681"/>
                    </a:lnTo>
                    <a:lnTo>
                      <a:pt x="146211" y="79742"/>
                    </a:lnTo>
                    <a:lnTo>
                      <a:pt x="111124" y="111125"/>
                    </a:lnTo>
                    <a:lnTo>
                      <a:pt x="79742" y="146211"/>
                    </a:lnTo>
                    <a:lnTo>
                      <a:pt x="52681" y="184385"/>
                    </a:lnTo>
                    <a:lnTo>
                      <a:pt x="30559" y="225028"/>
                    </a:lnTo>
                    <a:lnTo>
                      <a:pt x="13993" y="267523"/>
                    </a:lnTo>
                    <a:lnTo>
                      <a:pt x="3601" y="311252"/>
                    </a:lnTo>
                    <a:lnTo>
                      <a:pt x="0" y="355600"/>
                    </a:lnTo>
                    <a:lnTo>
                      <a:pt x="0" y="1779270"/>
                    </a:lnTo>
                    <a:lnTo>
                      <a:pt x="3601" y="1823617"/>
                    </a:lnTo>
                    <a:lnTo>
                      <a:pt x="13993" y="1867346"/>
                    </a:lnTo>
                    <a:lnTo>
                      <a:pt x="30559" y="1909841"/>
                    </a:lnTo>
                    <a:lnTo>
                      <a:pt x="52681" y="1950484"/>
                    </a:lnTo>
                    <a:lnTo>
                      <a:pt x="79742" y="1988658"/>
                    </a:lnTo>
                    <a:lnTo>
                      <a:pt x="111125" y="2023745"/>
                    </a:lnTo>
                    <a:lnTo>
                      <a:pt x="146211" y="2055127"/>
                    </a:lnTo>
                    <a:lnTo>
                      <a:pt x="184385" y="2082188"/>
                    </a:lnTo>
                    <a:lnTo>
                      <a:pt x="225028" y="2104310"/>
                    </a:lnTo>
                    <a:lnTo>
                      <a:pt x="267523" y="2120876"/>
                    </a:lnTo>
                    <a:lnTo>
                      <a:pt x="311252" y="2131268"/>
                    </a:lnTo>
                    <a:lnTo>
                      <a:pt x="355600" y="2134870"/>
                    </a:lnTo>
                    <a:lnTo>
                      <a:pt x="8789670" y="2134870"/>
                    </a:lnTo>
                    <a:lnTo>
                      <a:pt x="8833725" y="2131268"/>
                    </a:lnTo>
                    <a:lnTo>
                      <a:pt x="8877211" y="2120876"/>
                    </a:lnTo>
                    <a:lnTo>
                      <a:pt x="8919507" y="2104310"/>
                    </a:lnTo>
                    <a:lnTo>
                      <a:pt x="8959991" y="2082188"/>
                    </a:lnTo>
                    <a:lnTo>
                      <a:pt x="8998040" y="2055127"/>
                    </a:lnTo>
                    <a:lnTo>
                      <a:pt x="9033033" y="2023745"/>
                    </a:lnTo>
                    <a:lnTo>
                      <a:pt x="9064349" y="1988658"/>
                    </a:lnTo>
                    <a:lnTo>
                      <a:pt x="9091365" y="1950484"/>
                    </a:lnTo>
                    <a:lnTo>
                      <a:pt x="9113460" y="1909841"/>
                    </a:lnTo>
                    <a:lnTo>
                      <a:pt x="9130012" y="1867346"/>
                    </a:lnTo>
                    <a:lnTo>
                      <a:pt x="9140399" y="1823617"/>
                    </a:lnTo>
                    <a:lnTo>
                      <a:pt x="9144000" y="1779270"/>
                    </a:lnTo>
                    <a:lnTo>
                      <a:pt x="9144000" y="355600"/>
                    </a:lnTo>
                    <a:lnTo>
                      <a:pt x="9140399" y="311252"/>
                    </a:lnTo>
                    <a:lnTo>
                      <a:pt x="9130012" y="267523"/>
                    </a:lnTo>
                    <a:lnTo>
                      <a:pt x="9113460" y="225028"/>
                    </a:lnTo>
                    <a:lnTo>
                      <a:pt x="9091365" y="184385"/>
                    </a:lnTo>
                    <a:lnTo>
                      <a:pt x="9064349" y="146211"/>
                    </a:lnTo>
                    <a:lnTo>
                      <a:pt x="9033033" y="111125"/>
                    </a:lnTo>
                    <a:lnTo>
                      <a:pt x="8998040" y="79742"/>
                    </a:lnTo>
                    <a:lnTo>
                      <a:pt x="8959991" y="52681"/>
                    </a:lnTo>
                    <a:lnTo>
                      <a:pt x="8919507" y="30559"/>
                    </a:lnTo>
                    <a:lnTo>
                      <a:pt x="8877211" y="13993"/>
                    </a:lnTo>
                    <a:lnTo>
                      <a:pt x="8833725" y="3601"/>
                    </a:lnTo>
                    <a:lnTo>
                      <a:pt x="878967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900" dirty="0">
                  <a:latin typeface="Raleway"/>
                </a:endParaRPr>
              </a:p>
            </p:txBody>
          </p:sp>
          <p:sp>
            <p:nvSpPr>
              <p:cNvPr id="73" name="object 9">
                <a:extLst>
                  <a:ext uri="{FF2B5EF4-FFF2-40B4-BE49-F238E27FC236}">
                    <a16:creationId xmlns:a16="http://schemas.microsoft.com/office/drawing/2014/main" id="{C719F3BC-DCA3-4A56-8C4C-6D271640DA13}"/>
                  </a:ext>
                </a:extLst>
              </p:cNvPr>
              <p:cNvSpPr/>
              <p:nvPr/>
            </p:nvSpPr>
            <p:spPr>
              <a:xfrm>
                <a:off x="1393829" y="3388615"/>
                <a:ext cx="854054" cy="586976"/>
              </a:xfrm>
              <a:custGeom>
                <a:avLst/>
                <a:gdLst/>
                <a:ahLst/>
                <a:cxnLst/>
                <a:rect l="l" t="t" r="r" b="b"/>
                <a:pathLst>
                  <a:path w="1343660" h="762000">
                    <a:moveTo>
                      <a:pt x="671830" y="0"/>
                    </a:moveTo>
                    <a:lnTo>
                      <a:pt x="609199" y="1509"/>
                    </a:lnTo>
                    <a:lnTo>
                      <a:pt x="548444" y="5958"/>
                    </a:lnTo>
                    <a:lnTo>
                      <a:pt x="489773" y="13229"/>
                    </a:lnTo>
                    <a:lnTo>
                      <a:pt x="433390" y="23204"/>
                    </a:lnTo>
                    <a:lnTo>
                      <a:pt x="379503" y="35767"/>
                    </a:lnTo>
                    <a:lnTo>
                      <a:pt x="328318" y="50800"/>
                    </a:lnTo>
                    <a:lnTo>
                      <a:pt x="280041" y="68184"/>
                    </a:lnTo>
                    <a:lnTo>
                      <a:pt x="234880" y="87802"/>
                    </a:lnTo>
                    <a:lnTo>
                      <a:pt x="193039" y="109537"/>
                    </a:lnTo>
                    <a:lnTo>
                      <a:pt x="154727" y="133271"/>
                    </a:lnTo>
                    <a:lnTo>
                      <a:pt x="120149" y="158887"/>
                    </a:lnTo>
                    <a:lnTo>
                      <a:pt x="89511" y="186266"/>
                    </a:lnTo>
                    <a:lnTo>
                      <a:pt x="63020" y="215292"/>
                    </a:lnTo>
                    <a:lnTo>
                      <a:pt x="23306" y="277812"/>
                    </a:lnTo>
                    <a:lnTo>
                      <a:pt x="2658" y="345506"/>
                    </a:lnTo>
                    <a:lnTo>
                      <a:pt x="0" y="381000"/>
                    </a:lnTo>
                    <a:lnTo>
                      <a:pt x="2658" y="416493"/>
                    </a:lnTo>
                    <a:lnTo>
                      <a:pt x="23306" y="484187"/>
                    </a:lnTo>
                    <a:lnTo>
                      <a:pt x="63020" y="546707"/>
                    </a:lnTo>
                    <a:lnTo>
                      <a:pt x="89511" y="575733"/>
                    </a:lnTo>
                    <a:lnTo>
                      <a:pt x="120149" y="603112"/>
                    </a:lnTo>
                    <a:lnTo>
                      <a:pt x="154727" y="628728"/>
                    </a:lnTo>
                    <a:lnTo>
                      <a:pt x="193039" y="652462"/>
                    </a:lnTo>
                    <a:lnTo>
                      <a:pt x="234880" y="674197"/>
                    </a:lnTo>
                    <a:lnTo>
                      <a:pt x="280041" y="693815"/>
                    </a:lnTo>
                    <a:lnTo>
                      <a:pt x="328318" y="711200"/>
                    </a:lnTo>
                    <a:lnTo>
                      <a:pt x="379503" y="726232"/>
                    </a:lnTo>
                    <a:lnTo>
                      <a:pt x="433390" y="738795"/>
                    </a:lnTo>
                    <a:lnTo>
                      <a:pt x="489773" y="748770"/>
                    </a:lnTo>
                    <a:lnTo>
                      <a:pt x="548444" y="756041"/>
                    </a:lnTo>
                    <a:lnTo>
                      <a:pt x="609199" y="760490"/>
                    </a:lnTo>
                    <a:lnTo>
                      <a:pt x="671830" y="762000"/>
                    </a:lnTo>
                    <a:lnTo>
                      <a:pt x="734271" y="760490"/>
                    </a:lnTo>
                    <a:lnTo>
                      <a:pt x="794880" y="756041"/>
                    </a:lnTo>
                    <a:lnTo>
                      <a:pt x="853445" y="748770"/>
                    </a:lnTo>
                    <a:lnTo>
                      <a:pt x="909757" y="738795"/>
                    </a:lnTo>
                    <a:lnTo>
                      <a:pt x="963604" y="726232"/>
                    </a:lnTo>
                    <a:lnTo>
                      <a:pt x="1014777" y="711200"/>
                    </a:lnTo>
                    <a:lnTo>
                      <a:pt x="1063064" y="693815"/>
                    </a:lnTo>
                    <a:lnTo>
                      <a:pt x="1108257" y="674197"/>
                    </a:lnTo>
                    <a:lnTo>
                      <a:pt x="1150143" y="652462"/>
                    </a:lnTo>
                    <a:lnTo>
                      <a:pt x="1188514" y="628728"/>
                    </a:lnTo>
                    <a:lnTo>
                      <a:pt x="1223158" y="603112"/>
                    </a:lnTo>
                    <a:lnTo>
                      <a:pt x="1253866" y="575733"/>
                    </a:lnTo>
                    <a:lnTo>
                      <a:pt x="1280426" y="546707"/>
                    </a:lnTo>
                    <a:lnTo>
                      <a:pt x="1320264" y="484187"/>
                    </a:lnTo>
                    <a:lnTo>
                      <a:pt x="1340990" y="416493"/>
                    </a:lnTo>
                    <a:lnTo>
                      <a:pt x="1343659" y="381000"/>
                    </a:lnTo>
                    <a:lnTo>
                      <a:pt x="1340990" y="345506"/>
                    </a:lnTo>
                    <a:lnTo>
                      <a:pt x="1320264" y="277812"/>
                    </a:lnTo>
                    <a:lnTo>
                      <a:pt x="1280426" y="215292"/>
                    </a:lnTo>
                    <a:lnTo>
                      <a:pt x="1253866" y="186266"/>
                    </a:lnTo>
                    <a:lnTo>
                      <a:pt x="1223158" y="158887"/>
                    </a:lnTo>
                    <a:lnTo>
                      <a:pt x="1188514" y="133271"/>
                    </a:lnTo>
                    <a:lnTo>
                      <a:pt x="1150143" y="109537"/>
                    </a:lnTo>
                    <a:lnTo>
                      <a:pt x="1108257" y="87802"/>
                    </a:lnTo>
                    <a:lnTo>
                      <a:pt x="1063064" y="68184"/>
                    </a:lnTo>
                    <a:lnTo>
                      <a:pt x="1014777" y="50800"/>
                    </a:lnTo>
                    <a:lnTo>
                      <a:pt x="963604" y="35767"/>
                    </a:lnTo>
                    <a:lnTo>
                      <a:pt x="909757" y="23204"/>
                    </a:lnTo>
                    <a:lnTo>
                      <a:pt x="853445" y="13229"/>
                    </a:lnTo>
                    <a:lnTo>
                      <a:pt x="794880" y="5958"/>
                    </a:lnTo>
                    <a:lnTo>
                      <a:pt x="734271" y="1509"/>
                    </a:lnTo>
                    <a:lnTo>
                      <a:pt x="671830" y="0"/>
                    </a:lnTo>
                    <a:close/>
                  </a:path>
                </a:pathLst>
              </a:custGeom>
              <a:solidFill>
                <a:srgbClr val="00B7FF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sz="900" dirty="0">
                    <a:latin typeface="Raleway"/>
                  </a:rPr>
                  <a:t> </a:t>
                </a:r>
                <a:r>
                  <a:rPr lang="en-IN" sz="900" b="1" dirty="0">
                    <a:latin typeface="Raleway"/>
                    <a:cs typeface="Arial"/>
                  </a:rPr>
                  <a:t>Users/Clients</a:t>
                </a:r>
              </a:p>
            </p:txBody>
          </p:sp>
          <p:sp>
            <p:nvSpPr>
              <p:cNvPr id="74" name="object 17">
                <a:extLst>
                  <a:ext uri="{FF2B5EF4-FFF2-40B4-BE49-F238E27FC236}">
                    <a16:creationId xmlns:a16="http://schemas.microsoft.com/office/drawing/2014/main" id="{01CAC924-B86D-438C-A58E-10D225523514}"/>
                  </a:ext>
                </a:extLst>
              </p:cNvPr>
              <p:cNvSpPr/>
              <p:nvPr/>
            </p:nvSpPr>
            <p:spPr>
              <a:xfrm>
                <a:off x="5182886" y="3388615"/>
                <a:ext cx="809938" cy="495015"/>
              </a:xfrm>
              <a:custGeom>
                <a:avLst/>
                <a:gdLst/>
                <a:ahLst/>
                <a:cxnLst/>
                <a:rect l="l" t="t" r="r" b="b"/>
                <a:pathLst>
                  <a:path w="1830070" h="642620">
                    <a:moveTo>
                      <a:pt x="0" y="0"/>
                    </a:moveTo>
                    <a:lnTo>
                      <a:pt x="1830070" y="0"/>
                    </a:lnTo>
                    <a:lnTo>
                      <a:pt x="1830070" y="642619"/>
                    </a:lnTo>
                    <a:lnTo>
                      <a:pt x="0" y="642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00"/>
              </a:solidFill>
            </p:spPr>
            <p:txBody>
              <a:bodyPr wrap="square" lIns="0" tIns="0" rIns="0" bIns="0" rtlCol="0" anchor="ctr"/>
              <a:lstStyle/>
              <a:p>
                <a:pPr marL="635" algn="ctr">
                  <a:lnSpc>
                    <a:spcPts val="1989"/>
                  </a:lnSpc>
                </a:pPr>
                <a:r>
                  <a:rPr lang="en-US" sz="900" dirty="0">
                    <a:latin typeface="Raleway"/>
                  </a:rPr>
                  <a:t> </a:t>
                </a:r>
                <a:endParaRPr sz="900" dirty="0">
                  <a:latin typeface="Raleway"/>
                </a:endParaRPr>
              </a:p>
            </p:txBody>
          </p:sp>
          <p:sp>
            <p:nvSpPr>
              <p:cNvPr id="75" name="object 27">
                <a:extLst>
                  <a:ext uri="{FF2B5EF4-FFF2-40B4-BE49-F238E27FC236}">
                    <a16:creationId xmlns:a16="http://schemas.microsoft.com/office/drawing/2014/main" id="{D8277451-D67F-4FB0-B044-A213E0D944EA}"/>
                  </a:ext>
                </a:extLst>
              </p:cNvPr>
              <p:cNvSpPr/>
              <p:nvPr/>
            </p:nvSpPr>
            <p:spPr>
              <a:xfrm>
                <a:off x="7329013" y="3331840"/>
                <a:ext cx="625750" cy="479398"/>
              </a:xfrm>
              <a:custGeom>
                <a:avLst/>
                <a:gdLst/>
                <a:ahLst/>
                <a:cxnLst/>
                <a:rect l="l" t="t" r="r" b="b"/>
                <a:pathLst>
                  <a:path w="1068070" h="368300">
                    <a:moveTo>
                      <a:pt x="0" y="0"/>
                    </a:moveTo>
                    <a:lnTo>
                      <a:pt x="1068070" y="0"/>
                    </a:lnTo>
                    <a:lnTo>
                      <a:pt x="1068070" y="368300"/>
                    </a:lnTo>
                    <a:lnTo>
                      <a:pt x="0" y="368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sz="900" dirty="0">
                    <a:latin typeface="Raleway"/>
                  </a:rPr>
                  <a:t> </a:t>
                </a:r>
                <a:r>
                  <a:rPr lang="en-IN" sz="900" b="1" dirty="0">
                    <a:latin typeface="Raleway"/>
                    <a:cs typeface="Arial"/>
                  </a:rPr>
                  <a:t>Output</a:t>
                </a:r>
                <a:endParaRPr lang="en-IN" sz="900" dirty="0">
                  <a:latin typeface="Raleway"/>
                  <a:cs typeface="Arial"/>
                </a:endParaRPr>
              </a:p>
            </p:txBody>
          </p:sp>
          <p:pic>
            <p:nvPicPr>
              <p:cNvPr id="78" name="Picture 2" descr="Image result for oracle database 12c icon">
                <a:extLst>
                  <a:ext uri="{FF2B5EF4-FFF2-40B4-BE49-F238E27FC236}">
                    <a16:creationId xmlns:a16="http://schemas.microsoft.com/office/drawing/2014/main" id="{85957524-CFF0-4C92-BF65-E5CE693EEE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9903" y="2996690"/>
                <a:ext cx="864425" cy="1260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38502A7-B1D5-46A1-8F9F-E41E5DF11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038" y="3696073"/>
                <a:ext cx="230531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6A9A81F-4380-47EF-8E95-CAF698445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7355" y="3629039"/>
                <a:ext cx="277898" cy="1690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4E818DC-2C22-4A34-A71D-3380D6C72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365" y="3645938"/>
                <a:ext cx="249466" cy="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F8C1BA4-9ED8-4A62-A354-FA3C1F690D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4941" y="3975589"/>
                <a:ext cx="0" cy="48853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34362A0-C764-4B3C-9BC7-20A283FD4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4941" y="4432116"/>
                <a:ext cx="5836192" cy="6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CCFE0B-2994-4703-BB48-144426252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134" y="3819781"/>
                <a:ext cx="0" cy="6443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object 27">
              <a:extLst>
                <a:ext uri="{FF2B5EF4-FFF2-40B4-BE49-F238E27FC236}">
                  <a16:creationId xmlns:a16="http://schemas.microsoft.com/office/drawing/2014/main" id="{29DA4547-81AF-47D6-BCEC-14551D068D78}"/>
                </a:ext>
              </a:extLst>
            </p:cNvPr>
            <p:cNvSpPr/>
            <p:nvPr/>
          </p:nvSpPr>
          <p:spPr>
            <a:xfrm>
              <a:off x="2313533" y="4201431"/>
              <a:ext cx="576787" cy="158405"/>
            </a:xfrm>
            <a:custGeom>
              <a:avLst/>
              <a:gdLst/>
              <a:ahLst/>
              <a:cxnLst/>
              <a:rect l="l" t="t" r="r" b="b"/>
              <a:pathLst>
                <a:path w="1068070" h="368300">
                  <a:moveTo>
                    <a:pt x="0" y="0"/>
                  </a:moveTo>
                  <a:lnTo>
                    <a:pt x="1068070" y="0"/>
                  </a:lnTo>
                  <a:lnTo>
                    <a:pt x="106807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900" dirty="0">
                  <a:latin typeface="Raleway"/>
                </a:rPr>
                <a:t> </a:t>
              </a:r>
              <a:r>
                <a:rPr lang="en-IN" sz="900" b="1" dirty="0">
                  <a:latin typeface="Raleway"/>
                  <a:cs typeface="Arial"/>
                </a:rPr>
                <a:t>Web Page</a:t>
              </a:r>
              <a:endParaRPr lang="en-IN" sz="900" dirty="0">
                <a:latin typeface="Raleway"/>
                <a:cs typeface="Arial"/>
              </a:endParaRP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158CC2C-BA9F-45D6-A8C0-EF689D56BC7F}"/>
                </a:ext>
              </a:extLst>
            </p:cNvPr>
            <p:cNvCxnSpPr>
              <a:cxnSpLocks/>
            </p:cNvCxnSpPr>
            <p:nvPr/>
          </p:nvCxnSpPr>
          <p:spPr>
            <a:xfrm>
              <a:off x="2910233" y="4280223"/>
              <a:ext cx="25916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bject 27">
              <a:extLst>
                <a:ext uri="{FF2B5EF4-FFF2-40B4-BE49-F238E27FC236}">
                  <a16:creationId xmlns:a16="http://schemas.microsoft.com/office/drawing/2014/main" id="{FD7A920F-E3B8-4915-B757-37070BD90F89}"/>
                </a:ext>
              </a:extLst>
            </p:cNvPr>
            <p:cNvSpPr/>
            <p:nvPr/>
          </p:nvSpPr>
          <p:spPr>
            <a:xfrm>
              <a:off x="3229791" y="4204293"/>
              <a:ext cx="706442" cy="151861"/>
            </a:xfrm>
            <a:custGeom>
              <a:avLst/>
              <a:gdLst/>
              <a:ahLst/>
              <a:cxnLst/>
              <a:rect l="l" t="t" r="r" b="b"/>
              <a:pathLst>
                <a:path w="1068070" h="368300">
                  <a:moveTo>
                    <a:pt x="0" y="0"/>
                  </a:moveTo>
                  <a:lnTo>
                    <a:pt x="1068070" y="0"/>
                  </a:lnTo>
                  <a:lnTo>
                    <a:pt x="106807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900" dirty="0">
                  <a:latin typeface="Raleway"/>
                </a:rPr>
                <a:t> </a:t>
              </a:r>
              <a:r>
                <a:rPr lang="en-IN" sz="900" b="1" dirty="0">
                  <a:latin typeface="Raleway"/>
                  <a:cs typeface="Arial"/>
                </a:rPr>
                <a:t>Web Server</a:t>
              </a:r>
              <a:endParaRPr lang="en-IN" sz="900" dirty="0">
                <a:latin typeface="Raleway"/>
                <a:cs typeface="Arial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EB2B3223-02F4-43F1-9ACC-6E0C47466474}"/>
                </a:ext>
              </a:extLst>
            </p:cNvPr>
            <p:cNvSpPr/>
            <p:nvPr/>
          </p:nvSpPr>
          <p:spPr>
            <a:xfrm>
              <a:off x="5271844" y="4129262"/>
              <a:ext cx="10342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00" b="1" dirty="0">
                  <a:latin typeface="Raleway"/>
                  <a:cs typeface="Arial"/>
                </a:rPr>
                <a:t>SQL Statements</a:t>
              </a:r>
              <a:endParaRPr lang="en-IN" sz="900" dirty="0"/>
            </a:p>
          </p:txBody>
        </p:sp>
        <p:sp>
          <p:nvSpPr>
            <p:cNvPr id="155" name="object 27">
              <a:extLst>
                <a:ext uri="{FF2B5EF4-FFF2-40B4-BE49-F238E27FC236}">
                  <a16:creationId xmlns:a16="http://schemas.microsoft.com/office/drawing/2014/main" id="{99E194AE-CC58-49F2-BC2D-717CFAD9B8F0}"/>
                </a:ext>
              </a:extLst>
            </p:cNvPr>
            <p:cNvSpPr/>
            <p:nvPr/>
          </p:nvSpPr>
          <p:spPr>
            <a:xfrm>
              <a:off x="4284265" y="3967729"/>
              <a:ext cx="706442" cy="287981"/>
            </a:xfrm>
            <a:custGeom>
              <a:avLst/>
              <a:gdLst/>
              <a:ahLst/>
              <a:cxnLst/>
              <a:rect l="l" t="t" r="r" b="b"/>
              <a:pathLst>
                <a:path w="1068070" h="368300">
                  <a:moveTo>
                    <a:pt x="0" y="0"/>
                  </a:moveTo>
                  <a:lnTo>
                    <a:pt x="1068070" y="0"/>
                  </a:lnTo>
                  <a:lnTo>
                    <a:pt x="106807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900" dirty="0">
                  <a:latin typeface="Raleway"/>
                </a:rPr>
                <a:t> </a:t>
              </a:r>
              <a:r>
                <a:rPr lang="en-IN" sz="900" b="1" dirty="0">
                  <a:latin typeface="Raleway"/>
                  <a:cs typeface="Arial"/>
                </a:rPr>
                <a:t>Application Programs</a:t>
              </a:r>
              <a:endParaRPr lang="en-IN" sz="900" dirty="0">
                <a:latin typeface="Raleway"/>
                <a:cs typeface="Arial"/>
              </a:endParaRPr>
            </a:p>
          </p:txBody>
        </p:sp>
        <p:sp>
          <p:nvSpPr>
            <p:cNvPr id="156" name="object 27">
              <a:extLst>
                <a:ext uri="{FF2B5EF4-FFF2-40B4-BE49-F238E27FC236}">
                  <a16:creationId xmlns:a16="http://schemas.microsoft.com/office/drawing/2014/main" id="{4FE65CD9-67B1-47BB-85BD-86F0BD8062EF}"/>
                </a:ext>
              </a:extLst>
            </p:cNvPr>
            <p:cNvSpPr/>
            <p:nvPr/>
          </p:nvSpPr>
          <p:spPr>
            <a:xfrm>
              <a:off x="4278782" y="4305104"/>
              <a:ext cx="706442" cy="158405"/>
            </a:xfrm>
            <a:custGeom>
              <a:avLst/>
              <a:gdLst/>
              <a:ahLst/>
              <a:cxnLst/>
              <a:rect l="l" t="t" r="r" b="b"/>
              <a:pathLst>
                <a:path w="1068070" h="368300">
                  <a:moveTo>
                    <a:pt x="0" y="0"/>
                  </a:moveTo>
                  <a:lnTo>
                    <a:pt x="1068070" y="0"/>
                  </a:lnTo>
                  <a:lnTo>
                    <a:pt x="106807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900" dirty="0">
                  <a:latin typeface="Raleway"/>
                </a:rPr>
                <a:t> </a:t>
              </a:r>
              <a:r>
                <a:rPr lang="en-IN" sz="900" b="1" dirty="0">
                  <a:latin typeface="Raleway"/>
                  <a:cs typeface="Arial"/>
                </a:rPr>
                <a:t>Oracle Tools</a:t>
              </a:r>
              <a:endParaRPr lang="en-IN" sz="900" dirty="0">
                <a:latin typeface="Raleway"/>
                <a:cs typeface="Arial"/>
              </a:endParaRP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685FAE1-E573-4290-9740-FC46116BF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114" y="4085598"/>
              <a:ext cx="259161" cy="13587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758FDEF-D2B9-4DE5-94B1-3F653013E164}"/>
                </a:ext>
              </a:extLst>
            </p:cNvPr>
            <p:cNvCxnSpPr>
              <a:cxnSpLocks/>
            </p:cNvCxnSpPr>
            <p:nvPr/>
          </p:nvCxnSpPr>
          <p:spPr>
            <a:xfrm>
              <a:off x="3985956" y="4319695"/>
              <a:ext cx="259161" cy="6920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5293926-220A-4C9D-890B-B33394B54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427" y="4273117"/>
              <a:ext cx="259161" cy="13587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56D65FE-FAF6-46C4-A57F-220A344A47A5}"/>
                </a:ext>
              </a:extLst>
            </p:cNvPr>
            <p:cNvCxnSpPr>
              <a:cxnSpLocks/>
            </p:cNvCxnSpPr>
            <p:nvPr/>
          </p:nvCxnSpPr>
          <p:spPr>
            <a:xfrm>
              <a:off x="5025808" y="4109894"/>
              <a:ext cx="242780" cy="11800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62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714544" cy="576956"/>
          </a:xfrm>
        </p:spPr>
        <p:txBody>
          <a:bodyPr/>
          <a:lstStyle/>
          <a:p>
            <a:r>
              <a:rPr lang="en-IN" altLang="en-US" sz="3600" dirty="0"/>
              <a:t>Role of SQL in RDBMS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943EE2-9A19-4B46-857E-44F189DC45BC}"/>
              </a:ext>
            </a:extLst>
          </p:cNvPr>
          <p:cNvGrpSpPr/>
          <p:nvPr/>
        </p:nvGrpSpPr>
        <p:grpSpPr>
          <a:xfrm>
            <a:off x="287079" y="1544835"/>
            <a:ext cx="8563740" cy="2706039"/>
            <a:chOff x="-99927" y="1758480"/>
            <a:chExt cx="8950746" cy="270603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648228-97B9-479D-991F-2BD0F174CC6B}"/>
                </a:ext>
              </a:extLst>
            </p:cNvPr>
            <p:cNvSpPr/>
            <p:nvPr/>
          </p:nvSpPr>
          <p:spPr>
            <a:xfrm>
              <a:off x="-99927" y="1758480"/>
              <a:ext cx="2081568" cy="1248941"/>
            </a:xfrm>
            <a:custGeom>
              <a:avLst/>
              <a:gdLst>
                <a:gd name="connsiteX0" fmla="*/ 0 w 2081568"/>
                <a:gd name="connsiteY0" fmla="*/ 0 h 1248941"/>
                <a:gd name="connsiteX1" fmla="*/ 2081568 w 2081568"/>
                <a:gd name="connsiteY1" fmla="*/ 0 h 1248941"/>
                <a:gd name="connsiteX2" fmla="*/ 2081568 w 2081568"/>
                <a:gd name="connsiteY2" fmla="*/ 1248941 h 1248941"/>
                <a:gd name="connsiteX3" fmla="*/ 0 w 2081568"/>
                <a:gd name="connsiteY3" fmla="*/ 1248941 h 1248941"/>
                <a:gd name="connsiteX4" fmla="*/ 0 w 2081568"/>
                <a:gd name="connsiteY4" fmla="*/ 0 h 124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568" h="1248941">
                  <a:moveTo>
                    <a:pt x="0" y="0"/>
                  </a:moveTo>
                  <a:lnTo>
                    <a:pt x="2081568" y="0"/>
                  </a:lnTo>
                  <a:lnTo>
                    <a:pt x="2081568" y="1248941"/>
                  </a:lnTo>
                  <a:lnTo>
                    <a:pt x="0" y="12489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It is a command-based language, easy to learn and use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5A0ADF-E49B-408A-8E45-09AFB164B9A5}"/>
                </a:ext>
              </a:extLst>
            </p:cNvPr>
            <p:cNvSpPr/>
            <p:nvPr/>
          </p:nvSpPr>
          <p:spPr>
            <a:xfrm>
              <a:off x="2189799" y="1758480"/>
              <a:ext cx="2081568" cy="1248941"/>
            </a:xfrm>
            <a:custGeom>
              <a:avLst/>
              <a:gdLst>
                <a:gd name="connsiteX0" fmla="*/ 0 w 2081568"/>
                <a:gd name="connsiteY0" fmla="*/ 0 h 1248941"/>
                <a:gd name="connsiteX1" fmla="*/ 2081568 w 2081568"/>
                <a:gd name="connsiteY1" fmla="*/ 0 h 1248941"/>
                <a:gd name="connsiteX2" fmla="*/ 2081568 w 2081568"/>
                <a:gd name="connsiteY2" fmla="*/ 1248941 h 1248941"/>
                <a:gd name="connsiteX3" fmla="*/ 0 w 2081568"/>
                <a:gd name="connsiteY3" fmla="*/ 1248941 h 1248941"/>
                <a:gd name="connsiteX4" fmla="*/ 0 w 2081568"/>
                <a:gd name="connsiteY4" fmla="*/ 0 h 124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568" h="1248941">
                  <a:moveTo>
                    <a:pt x="0" y="0"/>
                  </a:moveTo>
                  <a:lnTo>
                    <a:pt x="2081568" y="0"/>
                  </a:lnTo>
                  <a:lnTo>
                    <a:pt x="2081568" y="1248941"/>
                  </a:lnTo>
                  <a:lnTo>
                    <a:pt x="0" y="12489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dirty="0">
                  <a:latin typeface="Raleway"/>
                </a:rPr>
                <a:t>It is a</a:t>
              </a:r>
              <a:r>
                <a:rPr lang="en-IN" sz="1100" kern="1200" dirty="0">
                  <a:latin typeface="Raleway"/>
                </a:rPr>
                <a:t>n efficient query language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1C2792-8297-4E2F-BDE9-7F9424F07351}"/>
                </a:ext>
              </a:extLst>
            </p:cNvPr>
            <p:cNvSpPr/>
            <p:nvPr/>
          </p:nvSpPr>
          <p:spPr>
            <a:xfrm>
              <a:off x="4479525" y="1758480"/>
              <a:ext cx="2081568" cy="1248941"/>
            </a:xfrm>
            <a:custGeom>
              <a:avLst/>
              <a:gdLst>
                <a:gd name="connsiteX0" fmla="*/ 0 w 2081568"/>
                <a:gd name="connsiteY0" fmla="*/ 0 h 1248941"/>
                <a:gd name="connsiteX1" fmla="*/ 2081568 w 2081568"/>
                <a:gd name="connsiteY1" fmla="*/ 0 h 1248941"/>
                <a:gd name="connsiteX2" fmla="*/ 2081568 w 2081568"/>
                <a:gd name="connsiteY2" fmla="*/ 1248941 h 1248941"/>
                <a:gd name="connsiteX3" fmla="*/ 0 w 2081568"/>
                <a:gd name="connsiteY3" fmla="*/ 1248941 h 1248941"/>
                <a:gd name="connsiteX4" fmla="*/ 0 w 2081568"/>
                <a:gd name="connsiteY4" fmla="*/ 0 h 124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568" h="1248941">
                  <a:moveTo>
                    <a:pt x="0" y="0"/>
                  </a:moveTo>
                  <a:lnTo>
                    <a:pt x="2081568" y="0"/>
                  </a:lnTo>
                  <a:lnTo>
                    <a:pt x="2081568" y="1248941"/>
                  </a:lnTo>
                  <a:lnTo>
                    <a:pt x="0" y="12489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Every command starts with a ‘verb’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DD4DAC-B135-42C6-BACB-CD55A889316F}"/>
                </a:ext>
              </a:extLst>
            </p:cNvPr>
            <p:cNvSpPr/>
            <p:nvPr/>
          </p:nvSpPr>
          <p:spPr>
            <a:xfrm>
              <a:off x="6769251" y="1758480"/>
              <a:ext cx="2081568" cy="1248941"/>
            </a:xfrm>
            <a:custGeom>
              <a:avLst/>
              <a:gdLst>
                <a:gd name="connsiteX0" fmla="*/ 0 w 2081568"/>
                <a:gd name="connsiteY0" fmla="*/ 0 h 1248941"/>
                <a:gd name="connsiteX1" fmla="*/ 2081568 w 2081568"/>
                <a:gd name="connsiteY1" fmla="*/ 0 h 1248941"/>
                <a:gd name="connsiteX2" fmla="*/ 2081568 w 2081568"/>
                <a:gd name="connsiteY2" fmla="*/ 1248941 h 1248941"/>
                <a:gd name="connsiteX3" fmla="*/ 0 w 2081568"/>
                <a:gd name="connsiteY3" fmla="*/ 1248941 h 1248941"/>
                <a:gd name="connsiteX4" fmla="*/ 0 w 2081568"/>
                <a:gd name="connsiteY4" fmla="*/ 0 h 124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568" h="1248941">
                  <a:moveTo>
                    <a:pt x="0" y="0"/>
                  </a:moveTo>
                  <a:lnTo>
                    <a:pt x="2081568" y="0"/>
                  </a:lnTo>
                  <a:lnTo>
                    <a:pt x="2081568" y="1248941"/>
                  </a:lnTo>
                  <a:lnTo>
                    <a:pt x="0" y="12489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At a time, only one query is allowed to be executed. Every command should end with ‘;’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F65467-C766-49F1-BE17-B3C4565B029B}"/>
                </a:ext>
              </a:extLst>
            </p:cNvPr>
            <p:cNvSpPr/>
            <p:nvPr/>
          </p:nvSpPr>
          <p:spPr>
            <a:xfrm>
              <a:off x="1044936" y="3215578"/>
              <a:ext cx="2081568" cy="1248941"/>
            </a:xfrm>
            <a:custGeom>
              <a:avLst/>
              <a:gdLst>
                <a:gd name="connsiteX0" fmla="*/ 0 w 2081568"/>
                <a:gd name="connsiteY0" fmla="*/ 0 h 1248941"/>
                <a:gd name="connsiteX1" fmla="*/ 2081568 w 2081568"/>
                <a:gd name="connsiteY1" fmla="*/ 0 h 1248941"/>
                <a:gd name="connsiteX2" fmla="*/ 2081568 w 2081568"/>
                <a:gd name="connsiteY2" fmla="*/ 1248941 h 1248941"/>
                <a:gd name="connsiteX3" fmla="*/ 0 w 2081568"/>
                <a:gd name="connsiteY3" fmla="*/ 1248941 h 1248941"/>
                <a:gd name="connsiteX4" fmla="*/ 0 w 2081568"/>
                <a:gd name="connsiteY4" fmla="*/ 0 h 124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568" h="1248941">
                  <a:moveTo>
                    <a:pt x="0" y="0"/>
                  </a:moveTo>
                  <a:lnTo>
                    <a:pt x="2081568" y="0"/>
                  </a:lnTo>
                  <a:lnTo>
                    <a:pt x="2081568" y="1248941"/>
                  </a:lnTo>
                  <a:lnTo>
                    <a:pt x="0" y="12489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Both ANSI and ISO have accepted SQL as the standard language for relational databases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93118C-A270-4A20-8B07-025E7394D87A}"/>
                </a:ext>
              </a:extLst>
            </p:cNvPr>
            <p:cNvSpPr/>
            <p:nvPr/>
          </p:nvSpPr>
          <p:spPr>
            <a:xfrm>
              <a:off x="3334662" y="3215578"/>
              <a:ext cx="2081568" cy="1248941"/>
            </a:xfrm>
            <a:custGeom>
              <a:avLst/>
              <a:gdLst>
                <a:gd name="connsiteX0" fmla="*/ 0 w 2081568"/>
                <a:gd name="connsiteY0" fmla="*/ 0 h 1248941"/>
                <a:gd name="connsiteX1" fmla="*/ 2081568 w 2081568"/>
                <a:gd name="connsiteY1" fmla="*/ 0 h 1248941"/>
                <a:gd name="connsiteX2" fmla="*/ 2081568 w 2081568"/>
                <a:gd name="connsiteY2" fmla="*/ 1248941 h 1248941"/>
                <a:gd name="connsiteX3" fmla="*/ 0 w 2081568"/>
                <a:gd name="connsiteY3" fmla="*/ 1248941 h 1248941"/>
                <a:gd name="connsiteX4" fmla="*/ 0 w 2081568"/>
                <a:gd name="connsiteY4" fmla="*/ 0 h 124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568" h="1248941">
                  <a:moveTo>
                    <a:pt x="0" y="0"/>
                  </a:moveTo>
                  <a:lnTo>
                    <a:pt x="2081568" y="0"/>
                  </a:lnTo>
                  <a:lnTo>
                    <a:pt x="2081568" y="1248941"/>
                  </a:lnTo>
                  <a:lnTo>
                    <a:pt x="0" y="12489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All programs written in SQL are portable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F4DD1F-7D81-409C-BDA3-7476EE187D4B}"/>
                </a:ext>
              </a:extLst>
            </p:cNvPr>
            <p:cNvSpPr/>
            <p:nvPr/>
          </p:nvSpPr>
          <p:spPr>
            <a:xfrm>
              <a:off x="5624388" y="3215578"/>
              <a:ext cx="2081568" cy="1248941"/>
            </a:xfrm>
            <a:custGeom>
              <a:avLst/>
              <a:gdLst>
                <a:gd name="connsiteX0" fmla="*/ 0 w 2081568"/>
                <a:gd name="connsiteY0" fmla="*/ 0 h 1248941"/>
                <a:gd name="connsiteX1" fmla="*/ 2081568 w 2081568"/>
                <a:gd name="connsiteY1" fmla="*/ 0 h 1248941"/>
                <a:gd name="connsiteX2" fmla="*/ 2081568 w 2081568"/>
                <a:gd name="connsiteY2" fmla="*/ 1248941 h 1248941"/>
                <a:gd name="connsiteX3" fmla="*/ 0 w 2081568"/>
                <a:gd name="connsiteY3" fmla="*/ 1248941 h 1248941"/>
                <a:gd name="connsiteX4" fmla="*/ 0 w 2081568"/>
                <a:gd name="connsiteY4" fmla="*/ 0 h 124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568" h="1248941">
                  <a:moveTo>
                    <a:pt x="0" y="0"/>
                  </a:moveTo>
                  <a:lnTo>
                    <a:pt x="2081568" y="0"/>
                  </a:lnTo>
                  <a:lnTo>
                    <a:pt x="2081568" y="1248941"/>
                  </a:lnTo>
                  <a:lnTo>
                    <a:pt x="0" y="12489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They can often be moved from one database to another with very little modification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733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714544" cy="576956"/>
          </a:xfrm>
        </p:spPr>
        <p:txBody>
          <a:bodyPr/>
          <a:lstStyle/>
          <a:p>
            <a:r>
              <a:rPr lang="en-IN" altLang="en-US" sz="3600" dirty="0"/>
              <a:t>Writing SQL Statements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CBA257-48A5-4D19-ABC1-7715025C9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859607"/>
              </p:ext>
            </p:extLst>
          </p:nvPr>
        </p:nvGraphicFramePr>
        <p:xfrm>
          <a:off x="287079" y="1187865"/>
          <a:ext cx="8361265" cy="3356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814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714544" cy="576956"/>
          </a:xfrm>
        </p:spPr>
        <p:txBody>
          <a:bodyPr/>
          <a:lstStyle/>
          <a:p>
            <a:r>
              <a:rPr lang="en-IN" altLang="en-US" sz="3600" dirty="0"/>
              <a:t>SQL	Statements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BA16E5D-B99D-4CCB-95CA-42D9C0FC9D61}"/>
              </a:ext>
            </a:extLst>
          </p:cNvPr>
          <p:cNvGrpSpPr/>
          <p:nvPr/>
        </p:nvGrpSpPr>
        <p:grpSpPr>
          <a:xfrm>
            <a:off x="287079" y="805889"/>
            <a:ext cx="8630498" cy="4013032"/>
            <a:chOff x="594233" y="805889"/>
            <a:chExt cx="8200943" cy="401303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62A521-D5F7-40C2-9215-243660F80639}"/>
                </a:ext>
              </a:extLst>
            </p:cNvPr>
            <p:cNvSpPr/>
            <p:nvPr/>
          </p:nvSpPr>
          <p:spPr>
            <a:xfrm>
              <a:off x="7246559" y="2230018"/>
              <a:ext cx="201993" cy="18888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88805"/>
                  </a:lnTo>
                  <a:lnTo>
                    <a:pt x="109390" y="188880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8935701-38CA-4960-82FF-21D8D0A9FE2B}"/>
                </a:ext>
              </a:extLst>
            </p:cNvPr>
            <p:cNvSpPr/>
            <p:nvPr/>
          </p:nvSpPr>
          <p:spPr>
            <a:xfrm>
              <a:off x="7246559" y="2230018"/>
              <a:ext cx="201993" cy="13710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71024"/>
                  </a:lnTo>
                  <a:lnTo>
                    <a:pt x="109390" y="137102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96DDA0-7072-4C44-B1CB-2DC26BEEB461}"/>
                </a:ext>
              </a:extLst>
            </p:cNvPr>
            <p:cNvSpPr/>
            <p:nvPr/>
          </p:nvSpPr>
          <p:spPr>
            <a:xfrm>
              <a:off x="7246559" y="2230018"/>
              <a:ext cx="201993" cy="8532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53244"/>
                  </a:lnTo>
                  <a:lnTo>
                    <a:pt x="109390" y="85324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5235C4B-DE49-4D2D-9238-08B46CB20610}"/>
                </a:ext>
              </a:extLst>
            </p:cNvPr>
            <p:cNvSpPr/>
            <p:nvPr/>
          </p:nvSpPr>
          <p:spPr>
            <a:xfrm>
              <a:off x="7246559" y="2230018"/>
              <a:ext cx="201993" cy="3354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5463"/>
                  </a:lnTo>
                  <a:lnTo>
                    <a:pt x="109390" y="33546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1B00DCE-9B9E-44E1-B4DE-700A109007AC}"/>
                </a:ext>
              </a:extLst>
            </p:cNvPr>
            <p:cNvSpPr/>
            <p:nvPr/>
          </p:nvSpPr>
          <p:spPr>
            <a:xfrm>
              <a:off x="7700784" y="1712238"/>
              <a:ext cx="168848" cy="1531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3146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6746DB-4FFE-4C0B-B520-D3D89D623C9F}"/>
                </a:ext>
              </a:extLst>
            </p:cNvPr>
            <p:cNvSpPr/>
            <p:nvPr/>
          </p:nvSpPr>
          <p:spPr>
            <a:xfrm>
              <a:off x="5617143" y="2230018"/>
              <a:ext cx="201993" cy="8532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53244"/>
                  </a:lnTo>
                  <a:lnTo>
                    <a:pt x="109390" y="85324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2F9217-33E9-4A65-B162-6CFDCD1AE8A9}"/>
                </a:ext>
              </a:extLst>
            </p:cNvPr>
            <p:cNvSpPr/>
            <p:nvPr/>
          </p:nvSpPr>
          <p:spPr>
            <a:xfrm>
              <a:off x="5617143" y="2230018"/>
              <a:ext cx="201993" cy="3354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5463"/>
                  </a:lnTo>
                  <a:lnTo>
                    <a:pt x="109390" y="33546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3BBF56-2DC0-4BA8-959C-272AB6E98EA5}"/>
                </a:ext>
              </a:extLst>
            </p:cNvPr>
            <p:cNvSpPr/>
            <p:nvPr/>
          </p:nvSpPr>
          <p:spPr>
            <a:xfrm>
              <a:off x="6071369" y="1712238"/>
              <a:ext cx="168848" cy="1531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3146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3CF0AC-90FF-4357-BF53-C088A9CF18AE}"/>
                </a:ext>
              </a:extLst>
            </p:cNvPr>
            <p:cNvSpPr/>
            <p:nvPr/>
          </p:nvSpPr>
          <p:spPr>
            <a:xfrm>
              <a:off x="3987727" y="2230018"/>
              <a:ext cx="201993" cy="3354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5463"/>
                  </a:lnTo>
                  <a:lnTo>
                    <a:pt x="109390" y="33546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4E4051C-EC33-4CA1-BE16-F76321CA969C}"/>
                </a:ext>
              </a:extLst>
            </p:cNvPr>
            <p:cNvSpPr/>
            <p:nvPr/>
          </p:nvSpPr>
          <p:spPr>
            <a:xfrm>
              <a:off x="4441953" y="1712238"/>
              <a:ext cx="168848" cy="1531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3146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DD621C-1BF0-40EF-B8C0-1CC0FC67F47B}"/>
                </a:ext>
              </a:extLst>
            </p:cNvPr>
            <p:cNvSpPr/>
            <p:nvPr/>
          </p:nvSpPr>
          <p:spPr>
            <a:xfrm>
              <a:off x="4441953" y="1194457"/>
              <a:ext cx="168848" cy="1531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3146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4719F0-D2F1-42D9-A54B-879CD0989E2E}"/>
                </a:ext>
              </a:extLst>
            </p:cNvPr>
            <p:cNvSpPr/>
            <p:nvPr/>
          </p:nvSpPr>
          <p:spPr>
            <a:xfrm>
              <a:off x="2358312" y="2230018"/>
              <a:ext cx="201993" cy="18888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88805"/>
                  </a:lnTo>
                  <a:lnTo>
                    <a:pt x="109390" y="188880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3A512A-1A07-433E-BBE1-FCBC67DE15FF}"/>
                </a:ext>
              </a:extLst>
            </p:cNvPr>
            <p:cNvSpPr/>
            <p:nvPr/>
          </p:nvSpPr>
          <p:spPr>
            <a:xfrm>
              <a:off x="2358312" y="2230018"/>
              <a:ext cx="201993" cy="13710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71024"/>
                  </a:lnTo>
                  <a:lnTo>
                    <a:pt x="109390" y="137102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71ABC6-4089-4090-9A60-B3A311F3B7B1}"/>
                </a:ext>
              </a:extLst>
            </p:cNvPr>
            <p:cNvSpPr/>
            <p:nvPr/>
          </p:nvSpPr>
          <p:spPr>
            <a:xfrm>
              <a:off x="2358312" y="2230018"/>
              <a:ext cx="201993" cy="8532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53244"/>
                  </a:lnTo>
                  <a:lnTo>
                    <a:pt x="109390" y="85324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B54341-7D83-4C39-9884-5F1119F75199}"/>
                </a:ext>
              </a:extLst>
            </p:cNvPr>
            <p:cNvSpPr/>
            <p:nvPr/>
          </p:nvSpPr>
          <p:spPr>
            <a:xfrm>
              <a:off x="2358312" y="2230018"/>
              <a:ext cx="201993" cy="3354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5463"/>
                  </a:lnTo>
                  <a:lnTo>
                    <a:pt x="109390" y="33546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DB7309E-FE3B-46CA-9A19-0AF7AA480CCE}"/>
                </a:ext>
              </a:extLst>
            </p:cNvPr>
            <p:cNvSpPr/>
            <p:nvPr/>
          </p:nvSpPr>
          <p:spPr>
            <a:xfrm>
              <a:off x="2812539" y="1712238"/>
              <a:ext cx="168848" cy="1531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3146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26EC53-CA67-4D83-BB25-10884E8D3BF1}"/>
                </a:ext>
              </a:extLst>
            </p:cNvPr>
            <p:cNvSpPr/>
            <p:nvPr/>
          </p:nvSpPr>
          <p:spPr>
            <a:xfrm>
              <a:off x="728896" y="2230018"/>
              <a:ext cx="201993" cy="24065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06586"/>
                  </a:lnTo>
                  <a:lnTo>
                    <a:pt x="109390" y="2406586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362DEA-1384-40E3-829D-89A49DA59754}"/>
                </a:ext>
              </a:extLst>
            </p:cNvPr>
            <p:cNvSpPr/>
            <p:nvPr/>
          </p:nvSpPr>
          <p:spPr>
            <a:xfrm>
              <a:off x="728896" y="2230018"/>
              <a:ext cx="201993" cy="18888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88805"/>
                  </a:lnTo>
                  <a:lnTo>
                    <a:pt x="109390" y="188880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A23F8B4-CAE4-49AC-9E0A-7A72E6E29933}"/>
                </a:ext>
              </a:extLst>
            </p:cNvPr>
            <p:cNvSpPr/>
            <p:nvPr/>
          </p:nvSpPr>
          <p:spPr>
            <a:xfrm>
              <a:off x="728896" y="2230018"/>
              <a:ext cx="201993" cy="13710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71024"/>
                  </a:lnTo>
                  <a:lnTo>
                    <a:pt x="109390" y="137102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7F17B4-DA3F-4F59-B107-6C1406814062}"/>
                </a:ext>
              </a:extLst>
            </p:cNvPr>
            <p:cNvSpPr/>
            <p:nvPr/>
          </p:nvSpPr>
          <p:spPr>
            <a:xfrm>
              <a:off x="728896" y="2230018"/>
              <a:ext cx="201993" cy="8532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53244"/>
                  </a:lnTo>
                  <a:lnTo>
                    <a:pt x="109390" y="85324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E1EA972-1192-4E96-A70E-C66768FFF9BF}"/>
                </a:ext>
              </a:extLst>
            </p:cNvPr>
            <p:cNvSpPr/>
            <p:nvPr/>
          </p:nvSpPr>
          <p:spPr>
            <a:xfrm>
              <a:off x="728896" y="2230018"/>
              <a:ext cx="201993" cy="3354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5463"/>
                  </a:lnTo>
                  <a:lnTo>
                    <a:pt x="109390" y="33546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AD6B83-7C21-408C-9B7F-FF3F57234C4F}"/>
                </a:ext>
              </a:extLst>
            </p:cNvPr>
            <p:cNvSpPr/>
            <p:nvPr/>
          </p:nvSpPr>
          <p:spPr>
            <a:xfrm>
              <a:off x="1183123" y="1712238"/>
              <a:ext cx="168848" cy="1531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3146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B4ED59-6AF8-4848-A91D-9B84C495D682}"/>
                </a:ext>
              </a:extLst>
            </p:cNvPr>
            <p:cNvSpPr/>
            <p:nvPr/>
          </p:nvSpPr>
          <p:spPr>
            <a:xfrm>
              <a:off x="3503518" y="805889"/>
              <a:ext cx="1966072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/>
                <a:t>SQL Sublanguages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CFC7416-9732-49FA-B313-29C3D58033C8}"/>
                </a:ext>
              </a:extLst>
            </p:cNvPr>
            <p:cNvSpPr/>
            <p:nvPr/>
          </p:nvSpPr>
          <p:spPr>
            <a:xfrm>
              <a:off x="594233" y="1347603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000" kern="1200" dirty="0"/>
                <a:t>Data Definition Language (DDL)</a:t>
              </a:r>
              <a:endParaRPr lang="en-IN" sz="10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71146A7-315C-4376-AA72-049D87166980}"/>
                </a:ext>
              </a:extLst>
            </p:cNvPr>
            <p:cNvSpPr/>
            <p:nvPr/>
          </p:nvSpPr>
          <p:spPr>
            <a:xfrm>
              <a:off x="594233" y="1865384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Used to define the database structure or schema</a:t>
              </a:r>
              <a:endParaRPr lang="en-IN" sz="900" kern="12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A2ED0B-3CC4-4733-8B14-B1A49EC873DF}"/>
                </a:ext>
              </a:extLst>
            </p:cNvPr>
            <p:cNvSpPr/>
            <p:nvPr/>
          </p:nvSpPr>
          <p:spPr>
            <a:xfrm>
              <a:off x="930891" y="238316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CREATE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783A60-D7D2-45C6-978D-B860CC8C4506}"/>
                </a:ext>
              </a:extLst>
            </p:cNvPr>
            <p:cNvSpPr/>
            <p:nvPr/>
          </p:nvSpPr>
          <p:spPr>
            <a:xfrm>
              <a:off x="930891" y="290094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ALTER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8B48CB-7F53-4FEA-9B00-3285CF93A7C8}"/>
                </a:ext>
              </a:extLst>
            </p:cNvPr>
            <p:cNvSpPr/>
            <p:nvPr/>
          </p:nvSpPr>
          <p:spPr>
            <a:xfrm>
              <a:off x="930891" y="3418726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DROP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64CA81B-1591-4E3A-B7AF-B512647162AD}"/>
                </a:ext>
              </a:extLst>
            </p:cNvPr>
            <p:cNvSpPr/>
            <p:nvPr/>
          </p:nvSpPr>
          <p:spPr>
            <a:xfrm>
              <a:off x="930891" y="3936506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TRUNCATE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C3B6BB-B559-4235-99EC-7867024616D0}"/>
                </a:ext>
              </a:extLst>
            </p:cNvPr>
            <p:cNvSpPr/>
            <p:nvPr/>
          </p:nvSpPr>
          <p:spPr>
            <a:xfrm>
              <a:off x="930891" y="4454287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RENAME</a:t>
              </a:r>
              <a:endParaRPr lang="en-IN" sz="700" kern="120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653F8C-6AB9-4A45-8F89-0110E3D86482}"/>
                </a:ext>
              </a:extLst>
            </p:cNvPr>
            <p:cNvSpPr/>
            <p:nvPr/>
          </p:nvSpPr>
          <p:spPr>
            <a:xfrm>
              <a:off x="2223649" y="1347603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Data Manipulation Language (DML)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B46BEE-EC46-4203-AC16-B5C1226513D1}"/>
                </a:ext>
              </a:extLst>
            </p:cNvPr>
            <p:cNvSpPr/>
            <p:nvPr/>
          </p:nvSpPr>
          <p:spPr>
            <a:xfrm>
              <a:off x="2223649" y="1865384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dirty="0"/>
                <a:t>U</a:t>
              </a:r>
              <a:r>
                <a:rPr lang="en-IN" sz="900" kern="1200" dirty="0"/>
                <a:t>sed for managing data within schema objects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4D2C0E7-779F-4D2E-9427-DDC7EC492E45}"/>
                </a:ext>
              </a:extLst>
            </p:cNvPr>
            <p:cNvSpPr/>
            <p:nvPr/>
          </p:nvSpPr>
          <p:spPr>
            <a:xfrm>
              <a:off x="2560305" y="238316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kern="1200" dirty="0"/>
                <a:t>INSERT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CE83BCB-5DA4-4D0C-81E5-CE4486DFB3CA}"/>
                </a:ext>
              </a:extLst>
            </p:cNvPr>
            <p:cNvSpPr/>
            <p:nvPr/>
          </p:nvSpPr>
          <p:spPr>
            <a:xfrm>
              <a:off x="2560305" y="290094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kern="1200" dirty="0"/>
                <a:t>UPDATE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D8218DE-0E26-4A02-A29A-20A3926F7989}"/>
                </a:ext>
              </a:extLst>
            </p:cNvPr>
            <p:cNvSpPr/>
            <p:nvPr/>
          </p:nvSpPr>
          <p:spPr>
            <a:xfrm>
              <a:off x="2560305" y="3418726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kern="1200" dirty="0"/>
                <a:t>DELETE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58EE8C-AE7D-41DF-A180-B6BC7249932D}"/>
                </a:ext>
              </a:extLst>
            </p:cNvPr>
            <p:cNvSpPr/>
            <p:nvPr/>
          </p:nvSpPr>
          <p:spPr>
            <a:xfrm>
              <a:off x="2560305" y="3936506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kern="1200" dirty="0"/>
                <a:t>MERGE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2256FB-494B-4110-B9FC-A057771B4A13}"/>
                </a:ext>
              </a:extLst>
            </p:cNvPr>
            <p:cNvSpPr/>
            <p:nvPr/>
          </p:nvSpPr>
          <p:spPr>
            <a:xfrm>
              <a:off x="3853065" y="1347603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Data Query/Retrieval Language (DQL)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0C8FE5-DE48-48D3-B4EE-54E5A6F9D9F8}"/>
                </a:ext>
              </a:extLst>
            </p:cNvPr>
            <p:cNvSpPr/>
            <p:nvPr/>
          </p:nvSpPr>
          <p:spPr>
            <a:xfrm>
              <a:off x="3853065" y="1865384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dirty="0"/>
                <a:t>U</a:t>
              </a:r>
              <a:r>
                <a:rPr lang="en-IN" sz="900" kern="1200" dirty="0"/>
                <a:t>sed for data retrieval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FAF60C9-1451-41E5-8635-31BC459E2870}"/>
                </a:ext>
              </a:extLst>
            </p:cNvPr>
            <p:cNvSpPr/>
            <p:nvPr/>
          </p:nvSpPr>
          <p:spPr>
            <a:xfrm>
              <a:off x="4189721" y="238316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kern="1200" dirty="0"/>
                <a:t>SELECT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1560C3-28F5-4675-ADE5-67DB182B042D}"/>
                </a:ext>
              </a:extLst>
            </p:cNvPr>
            <p:cNvSpPr/>
            <p:nvPr/>
          </p:nvSpPr>
          <p:spPr>
            <a:xfrm>
              <a:off x="5482481" y="1347603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Data Control Language (DCL)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972150C-6BAF-4B22-85ED-4AF9D7120F32}"/>
                </a:ext>
              </a:extLst>
            </p:cNvPr>
            <p:cNvSpPr/>
            <p:nvPr/>
          </p:nvSpPr>
          <p:spPr>
            <a:xfrm>
              <a:off x="5482481" y="1865384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dirty="0"/>
                <a:t>U</a:t>
              </a:r>
              <a:r>
                <a:rPr lang="en-IN" sz="900" kern="1200" dirty="0"/>
                <a:t>sed to control the access of data on the database by users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54801AC-ADDE-4265-975C-831DA73BF8E6}"/>
                </a:ext>
              </a:extLst>
            </p:cNvPr>
            <p:cNvSpPr/>
            <p:nvPr/>
          </p:nvSpPr>
          <p:spPr>
            <a:xfrm>
              <a:off x="5819137" y="238316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GRANT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21A88B1-5E08-4154-8697-C92B41C1EEC1}"/>
                </a:ext>
              </a:extLst>
            </p:cNvPr>
            <p:cNvSpPr/>
            <p:nvPr/>
          </p:nvSpPr>
          <p:spPr>
            <a:xfrm>
              <a:off x="5819137" y="290094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REVOKE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DDA2437-3979-4CF6-83E6-FB1419EE8833}"/>
                </a:ext>
              </a:extLst>
            </p:cNvPr>
            <p:cNvSpPr/>
            <p:nvPr/>
          </p:nvSpPr>
          <p:spPr>
            <a:xfrm>
              <a:off x="7111897" y="1347603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Transaction Control Language (TCL)</a:t>
              </a: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7AC400-3A06-4DA3-81AD-65333AF9581E}"/>
                </a:ext>
              </a:extLst>
            </p:cNvPr>
            <p:cNvSpPr/>
            <p:nvPr/>
          </p:nvSpPr>
          <p:spPr>
            <a:xfrm>
              <a:off x="7111897" y="1865384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dirty="0"/>
                <a:t>U</a:t>
              </a:r>
              <a:r>
                <a:rPr lang="en-IN" sz="900" kern="1200" dirty="0"/>
                <a:t>sed to manage the changes made by DML statements</a:t>
              </a: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7F3576-3BF1-405D-A612-29F70E114019}"/>
                </a:ext>
              </a:extLst>
            </p:cNvPr>
            <p:cNvSpPr/>
            <p:nvPr/>
          </p:nvSpPr>
          <p:spPr>
            <a:xfrm>
              <a:off x="7448552" y="238316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COMMIT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DDD130B-0336-4954-969F-A08C9E923B92}"/>
                </a:ext>
              </a:extLst>
            </p:cNvPr>
            <p:cNvSpPr/>
            <p:nvPr/>
          </p:nvSpPr>
          <p:spPr>
            <a:xfrm>
              <a:off x="7448552" y="2900945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ROLLBACK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D5BBF13-4E95-4C0E-A7C8-7456C8A8FB11}"/>
                </a:ext>
              </a:extLst>
            </p:cNvPr>
            <p:cNvSpPr/>
            <p:nvPr/>
          </p:nvSpPr>
          <p:spPr>
            <a:xfrm>
              <a:off x="7448552" y="3418726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SAVEPOINT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140987-DCA5-45CF-985D-414DF309F257}"/>
                </a:ext>
              </a:extLst>
            </p:cNvPr>
            <p:cNvSpPr/>
            <p:nvPr/>
          </p:nvSpPr>
          <p:spPr>
            <a:xfrm>
              <a:off x="7448552" y="3936506"/>
              <a:ext cx="1346624" cy="364634"/>
            </a:xfrm>
            <a:custGeom>
              <a:avLst/>
              <a:gdLst>
                <a:gd name="connsiteX0" fmla="*/ 0 w 729268"/>
                <a:gd name="connsiteY0" fmla="*/ 0 h 364634"/>
                <a:gd name="connsiteX1" fmla="*/ 729268 w 729268"/>
                <a:gd name="connsiteY1" fmla="*/ 0 h 364634"/>
                <a:gd name="connsiteX2" fmla="*/ 729268 w 729268"/>
                <a:gd name="connsiteY2" fmla="*/ 364634 h 364634"/>
                <a:gd name="connsiteX3" fmla="*/ 0 w 729268"/>
                <a:gd name="connsiteY3" fmla="*/ 364634 h 364634"/>
                <a:gd name="connsiteX4" fmla="*/ 0 w 729268"/>
                <a:gd name="connsiteY4" fmla="*/ 0 h 3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68" h="364634">
                  <a:moveTo>
                    <a:pt x="0" y="0"/>
                  </a:moveTo>
                  <a:lnTo>
                    <a:pt x="729268" y="0"/>
                  </a:lnTo>
                  <a:lnTo>
                    <a:pt x="729268" y="364634"/>
                  </a:lnTo>
                  <a:lnTo>
                    <a:pt x="0" y="364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SET TRANSACTION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0A3757-808D-44A9-B175-E0496431B5B1}"/>
                </a:ext>
              </a:extLst>
            </p:cNvPr>
            <p:cNvCxnSpPr/>
            <p:nvPr/>
          </p:nvCxnSpPr>
          <p:spPr>
            <a:xfrm>
              <a:off x="1183123" y="1264793"/>
              <a:ext cx="662444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8519DF-96BE-4777-9F4A-28B7F8532705}"/>
                </a:ext>
              </a:extLst>
            </p:cNvPr>
            <p:cNvCxnSpPr/>
            <p:nvPr/>
          </p:nvCxnSpPr>
          <p:spPr>
            <a:xfrm>
              <a:off x="1183123" y="1264793"/>
              <a:ext cx="0" cy="82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68C979-CFCF-4C18-8677-4B7920FA42BC}"/>
                </a:ext>
              </a:extLst>
            </p:cNvPr>
            <p:cNvCxnSpPr/>
            <p:nvPr/>
          </p:nvCxnSpPr>
          <p:spPr>
            <a:xfrm>
              <a:off x="2901462" y="1264793"/>
              <a:ext cx="0" cy="82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D7C4C6-79E8-44E6-8A22-6300B8E97BAE}"/>
                </a:ext>
              </a:extLst>
            </p:cNvPr>
            <p:cNvCxnSpPr/>
            <p:nvPr/>
          </p:nvCxnSpPr>
          <p:spPr>
            <a:xfrm>
              <a:off x="6071369" y="1264793"/>
              <a:ext cx="0" cy="82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87A6E9-FB0C-4535-86E5-47C06182800D}"/>
                </a:ext>
              </a:extLst>
            </p:cNvPr>
            <p:cNvCxnSpPr/>
            <p:nvPr/>
          </p:nvCxnSpPr>
          <p:spPr>
            <a:xfrm>
              <a:off x="7807569" y="1264793"/>
              <a:ext cx="0" cy="82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283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714544" cy="576956"/>
          </a:xfrm>
        </p:spPr>
        <p:txBody>
          <a:bodyPr/>
          <a:lstStyle/>
          <a:p>
            <a:r>
              <a:rPr lang="en-IN" altLang="en-US" sz="3600" dirty="0"/>
              <a:t>SQL	Tools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5082A5-AFB1-43FF-A5CD-53F04EC32058}"/>
              </a:ext>
            </a:extLst>
          </p:cNvPr>
          <p:cNvGrpSpPr/>
          <p:nvPr/>
        </p:nvGrpSpPr>
        <p:grpSpPr>
          <a:xfrm>
            <a:off x="775099" y="1065224"/>
            <a:ext cx="7411734" cy="3683612"/>
            <a:chOff x="775099" y="1195852"/>
            <a:chExt cx="7411734" cy="368361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F3F2A70-6A55-418B-BDE8-1A37ABC51032}"/>
                </a:ext>
              </a:extLst>
            </p:cNvPr>
            <p:cNvSpPr/>
            <p:nvPr/>
          </p:nvSpPr>
          <p:spPr>
            <a:xfrm>
              <a:off x="775099" y="1195852"/>
              <a:ext cx="3463427" cy="815827"/>
            </a:xfrm>
            <a:custGeom>
              <a:avLst/>
              <a:gdLst>
                <a:gd name="connsiteX0" fmla="*/ 0 w 3463427"/>
                <a:gd name="connsiteY0" fmla="*/ 0 h 1296000"/>
                <a:gd name="connsiteX1" fmla="*/ 3463427 w 3463427"/>
                <a:gd name="connsiteY1" fmla="*/ 0 h 1296000"/>
                <a:gd name="connsiteX2" fmla="*/ 3463427 w 3463427"/>
                <a:gd name="connsiteY2" fmla="*/ 1296000 h 1296000"/>
                <a:gd name="connsiteX3" fmla="*/ 0 w 3463427"/>
                <a:gd name="connsiteY3" fmla="*/ 1296000 h 1296000"/>
                <a:gd name="connsiteX4" fmla="*/ 0 w 3463427"/>
                <a:gd name="connsiteY4" fmla="*/ 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3427" h="1296000">
                  <a:moveTo>
                    <a:pt x="0" y="0"/>
                  </a:moveTo>
                  <a:lnTo>
                    <a:pt x="3463427" y="0"/>
                  </a:lnTo>
                  <a:lnTo>
                    <a:pt x="3463427" y="1296000"/>
                  </a:lnTo>
                  <a:lnTo>
                    <a:pt x="0" y="129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kern="1200" dirty="0">
                  <a:latin typeface="Raleway"/>
                </a:rPr>
                <a:t>Oracle SQL Developer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414296-2D24-44FC-B30B-43D216B069DA}"/>
                </a:ext>
              </a:extLst>
            </p:cNvPr>
            <p:cNvSpPr/>
            <p:nvPr/>
          </p:nvSpPr>
          <p:spPr>
            <a:xfrm>
              <a:off x="775099" y="2169635"/>
              <a:ext cx="3463427" cy="2709829"/>
            </a:xfrm>
            <a:custGeom>
              <a:avLst/>
              <a:gdLst>
                <a:gd name="connsiteX0" fmla="*/ 0 w 3463427"/>
                <a:gd name="connsiteY0" fmla="*/ 0 h 2709829"/>
                <a:gd name="connsiteX1" fmla="*/ 3463427 w 3463427"/>
                <a:gd name="connsiteY1" fmla="*/ 0 h 2709829"/>
                <a:gd name="connsiteX2" fmla="*/ 3463427 w 3463427"/>
                <a:gd name="connsiteY2" fmla="*/ 2709829 h 2709829"/>
                <a:gd name="connsiteX3" fmla="*/ 0 w 3463427"/>
                <a:gd name="connsiteY3" fmla="*/ 2709829 h 2709829"/>
                <a:gd name="connsiteX4" fmla="*/ 0 w 3463427"/>
                <a:gd name="connsiteY4" fmla="*/ 0 h 270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3427" h="2709829">
                  <a:moveTo>
                    <a:pt x="0" y="0"/>
                  </a:moveTo>
                  <a:lnTo>
                    <a:pt x="3463427" y="0"/>
                  </a:lnTo>
                  <a:lnTo>
                    <a:pt x="3463427" y="2709829"/>
                  </a:lnTo>
                  <a:lnTo>
                    <a:pt x="0" y="27098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2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400" kern="1200" dirty="0">
                  <a:latin typeface="Raleway"/>
                </a:rPr>
                <a:t>A graphical tool that lets you browse, create, edit, and delete (drop) database objects, edit and debug PL/SQL code, run SQL statements and scripts, etc.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71E022-44B5-4981-87B9-7A78BAC992F6}"/>
                </a:ext>
              </a:extLst>
            </p:cNvPr>
            <p:cNvSpPr/>
            <p:nvPr/>
          </p:nvSpPr>
          <p:spPr>
            <a:xfrm>
              <a:off x="4723406" y="1195852"/>
              <a:ext cx="3463427" cy="815827"/>
            </a:xfrm>
            <a:custGeom>
              <a:avLst/>
              <a:gdLst>
                <a:gd name="connsiteX0" fmla="*/ 0 w 3463427"/>
                <a:gd name="connsiteY0" fmla="*/ 0 h 1296000"/>
                <a:gd name="connsiteX1" fmla="*/ 3463427 w 3463427"/>
                <a:gd name="connsiteY1" fmla="*/ 0 h 1296000"/>
                <a:gd name="connsiteX2" fmla="*/ 3463427 w 3463427"/>
                <a:gd name="connsiteY2" fmla="*/ 1296000 h 1296000"/>
                <a:gd name="connsiteX3" fmla="*/ 0 w 3463427"/>
                <a:gd name="connsiteY3" fmla="*/ 1296000 h 1296000"/>
                <a:gd name="connsiteX4" fmla="*/ 0 w 3463427"/>
                <a:gd name="connsiteY4" fmla="*/ 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3427" h="1296000">
                  <a:moveTo>
                    <a:pt x="0" y="0"/>
                  </a:moveTo>
                  <a:lnTo>
                    <a:pt x="3463427" y="0"/>
                  </a:lnTo>
                  <a:lnTo>
                    <a:pt x="3463427" y="1296000"/>
                  </a:lnTo>
                  <a:lnTo>
                    <a:pt x="0" y="129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Raleway"/>
                </a:rPr>
                <a:t>SQL*Plus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8B6F2B-1FDA-4A98-8344-F869300D0477}"/>
                </a:ext>
              </a:extLst>
            </p:cNvPr>
            <p:cNvSpPr/>
            <p:nvPr/>
          </p:nvSpPr>
          <p:spPr>
            <a:xfrm>
              <a:off x="4723406" y="2169635"/>
              <a:ext cx="3463427" cy="2709829"/>
            </a:xfrm>
            <a:custGeom>
              <a:avLst/>
              <a:gdLst>
                <a:gd name="connsiteX0" fmla="*/ 0 w 3463427"/>
                <a:gd name="connsiteY0" fmla="*/ 0 h 2709829"/>
                <a:gd name="connsiteX1" fmla="*/ 3463427 w 3463427"/>
                <a:gd name="connsiteY1" fmla="*/ 0 h 2709829"/>
                <a:gd name="connsiteX2" fmla="*/ 3463427 w 3463427"/>
                <a:gd name="connsiteY2" fmla="*/ 2709829 h 2709829"/>
                <a:gd name="connsiteX3" fmla="*/ 0 w 3463427"/>
                <a:gd name="connsiteY3" fmla="*/ 2709829 h 2709829"/>
                <a:gd name="connsiteX4" fmla="*/ 0 w 3463427"/>
                <a:gd name="connsiteY4" fmla="*/ 0 h 270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3427" h="2709829">
                  <a:moveTo>
                    <a:pt x="0" y="0"/>
                  </a:moveTo>
                  <a:lnTo>
                    <a:pt x="3463427" y="0"/>
                  </a:lnTo>
                  <a:lnTo>
                    <a:pt x="3463427" y="2709829"/>
                  </a:lnTo>
                  <a:lnTo>
                    <a:pt x="0" y="27098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2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Raleway"/>
                </a:rPr>
                <a:t>A</a:t>
              </a:r>
              <a:r>
                <a:rPr lang="en-US" sz="1400" kern="1200" dirty="0">
                  <a:latin typeface="Raleway"/>
                </a:rPr>
                <a:t>n interactive and batch query tool</a:t>
              </a:r>
            </a:p>
            <a:p>
              <a:pPr marL="114300" lvl="1" indent="-114300" algn="l" defTabSz="622300">
                <a:lnSpc>
                  <a:spcPct val="2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latin typeface="Raleway"/>
                </a:rPr>
                <a:t>Web-based user interface called iSQL*Plus</a:t>
              </a:r>
            </a:p>
            <a:p>
              <a:pPr marL="114300" lvl="1" indent="-114300" algn="l" defTabSz="622300">
                <a:lnSpc>
                  <a:spcPct val="2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latin typeface="Raleway"/>
                </a:rPr>
                <a:t>The only command-line tool in 11g</a:t>
              </a:r>
            </a:p>
            <a:p>
              <a:pPr marL="114300" lvl="1" indent="-114300" algn="l" defTabSz="622300">
                <a:lnSpc>
                  <a:spcPct val="2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latin typeface="Raleway"/>
                </a:rPr>
                <a:t>Installed with every oracle database server or client installation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38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0272" y="2283272"/>
            <a:ext cx="4163457" cy="576956"/>
          </a:xfrm>
        </p:spPr>
        <p:txBody>
          <a:bodyPr anchor="ctr"/>
          <a:lstStyle/>
          <a:p>
            <a:pPr algn="ctr"/>
            <a:r>
              <a:rPr lang="en-US" dirty="0"/>
              <a:t>Oracle PL/SQL</a:t>
            </a:r>
          </a:p>
        </p:txBody>
      </p:sp>
    </p:spTree>
    <p:extLst>
      <p:ext uri="{BB962C8B-B14F-4D97-AF65-F5344CB8AC3E}">
        <p14:creationId xmlns:p14="http://schemas.microsoft.com/office/powerpoint/2010/main" val="2395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8" y="160299"/>
            <a:ext cx="5595186" cy="576956"/>
          </a:xfrm>
        </p:spPr>
        <p:txBody>
          <a:bodyPr/>
          <a:lstStyle/>
          <a:p>
            <a:r>
              <a:rPr lang="en-GB" altLang="en-US" dirty="0"/>
              <a:t>PL/SQL: Introduction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246410-DFD3-4BE9-B3E2-34F2077A8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125926"/>
              </p:ext>
            </p:extLst>
          </p:nvPr>
        </p:nvGraphicFramePr>
        <p:xfrm>
          <a:off x="639516" y="466188"/>
          <a:ext cx="8032156" cy="273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204C10B-A9D5-4705-A46B-62B112DA5EC3}"/>
              </a:ext>
            </a:extLst>
          </p:cNvPr>
          <p:cNvGrpSpPr/>
          <p:nvPr/>
        </p:nvGrpSpPr>
        <p:grpSpPr>
          <a:xfrm>
            <a:off x="2287262" y="2837122"/>
            <a:ext cx="4105760" cy="1723535"/>
            <a:chOff x="2188845" y="3492334"/>
            <a:chExt cx="3359657" cy="1339888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C9C7A914-B6E2-4D7A-BBE7-63BB4A4A6929}"/>
                </a:ext>
              </a:extLst>
            </p:cNvPr>
            <p:cNvSpPr/>
            <p:nvPr/>
          </p:nvSpPr>
          <p:spPr>
            <a:xfrm>
              <a:off x="3560445" y="3585590"/>
              <a:ext cx="596646" cy="415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E37A75E-6B47-4785-8D32-098656A1A4F1}"/>
                </a:ext>
              </a:extLst>
            </p:cNvPr>
            <p:cNvSpPr/>
            <p:nvPr/>
          </p:nvSpPr>
          <p:spPr>
            <a:xfrm>
              <a:off x="3576828" y="3977424"/>
              <a:ext cx="556260" cy="5311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357300EA-ABCE-4FB3-B92E-1C3C4849F2DF}"/>
                </a:ext>
              </a:extLst>
            </p:cNvPr>
            <p:cNvSpPr/>
            <p:nvPr/>
          </p:nvSpPr>
          <p:spPr>
            <a:xfrm>
              <a:off x="2974936" y="3492334"/>
              <a:ext cx="2566225" cy="12860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FFC2E1E3-9146-4382-9E58-DB1722185177}"/>
                </a:ext>
              </a:extLst>
            </p:cNvPr>
            <p:cNvSpPr/>
            <p:nvPr/>
          </p:nvSpPr>
          <p:spPr>
            <a:xfrm>
              <a:off x="4985003" y="3852455"/>
              <a:ext cx="547877" cy="5471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39B7FB47-E5D8-44EE-8E42-83996DBEC751}"/>
                </a:ext>
              </a:extLst>
            </p:cNvPr>
            <p:cNvSpPr/>
            <p:nvPr/>
          </p:nvSpPr>
          <p:spPr>
            <a:xfrm>
              <a:off x="2188845" y="3623690"/>
              <a:ext cx="3359657" cy="10614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380AB22C-68B2-4594-86B5-E966468446B6}"/>
                </a:ext>
              </a:extLst>
            </p:cNvPr>
            <p:cNvSpPr/>
            <p:nvPr/>
          </p:nvSpPr>
          <p:spPr>
            <a:xfrm>
              <a:off x="2205228" y="3990378"/>
              <a:ext cx="539495" cy="5638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921ADEE-2386-442A-AB8E-EAA50A8F0BEF}"/>
                </a:ext>
              </a:extLst>
            </p:cNvPr>
            <p:cNvSpPr/>
            <p:nvPr/>
          </p:nvSpPr>
          <p:spPr>
            <a:xfrm>
              <a:off x="2189605" y="4530471"/>
              <a:ext cx="570738" cy="3017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59909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030027" cy="576956"/>
          </a:xfrm>
        </p:spPr>
        <p:txBody>
          <a:bodyPr anchor="ctr"/>
          <a:lstStyle/>
          <a:p>
            <a:pPr algn="ctr"/>
            <a:r>
              <a:rPr lang="en-US" dirty="0"/>
              <a:t>DBMS Fundamentals</a:t>
            </a:r>
          </a:p>
        </p:txBody>
      </p:sp>
    </p:spTree>
    <p:extLst>
      <p:ext uri="{BB962C8B-B14F-4D97-AF65-F5344CB8AC3E}">
        <p14:creationId xmlns:p14="http://schemas.microsoft.com/office/powerpoint/2010/main" val="844905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8" y="160299"/>
            <a:ext cx="5595186" cy="576956"/>
          </a:xfrm>
        </p:spPr>
        <p:txBody>
          <a:bodyPr/>
          <a:lstStyle/>
          <a:p>
            <a:r>
              <a:rPr lang="en-GB" altLang="en-US" dirty="0"/>
              <a:t>PL/SQL: Introduction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246410-DFD3-4BE9-B3E2-34F2077A8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222166"/>
              </p:ext>
            </p:extLst>
          </p:nvPr>
        </p:nvGraphicFramePr>
        <p:xfrm>
          <a:off x="795650" y="926980"/>
          <a:ext cx="8032156" cy="372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816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8" y="160299"/>
            <a:ext cx="5595186" cy="576956"/>
          </a:xfrm>
        </p:spPr>
        <p:txBody>
          <a:bodyPr/>
          <a:lstStyle/>
          <a:p>
            <a:r>
              <a:rPr lang="en-GB" altLang="en-US" dirty="0"/>
              <a:t>Features of PL/SQL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F0DE9EA-0B05-4D89-BF98-F08F803FB0DF}"/>
              </a:ext>
            </a:extLst>
          </p:cNvPr>
          <p:cNvGraphicFramePr/>
          <p:nvPr>
            <p:extLst/>
          </p:nvPr>
        </p:nvGraphicFramePr>
        <p:xfrm>
          <a:off x="1316051" y="957127"/>
          <a:ext cx="7221197" cy="3646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reeform 293">
            <a:extLst>
              <a:ext uri="{FF2B5EF4-FFF2-40B4-BE49-F238E27FC236}">
                <a16:creationId xmlns:a16="http://schemas.microsoft.com/office/drawing/2014/main" id="{3BDA3A42-8AA0-4275-8274-8DF498B0555C}"/>
              </a:ext>
            </a:extLst>
          </p:cNvPr>
          <p:cNvSpPr/>
          <p:nvPr/>
        </p:nvSpPr>
        <p:spPr>
          <a:xfrm>
            <a:off x="1481631" y="1215831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" name="Freeform 293">
            <a:extLst>
              <a:ext uri="{FF2B5EF4-FFF2-40B4-BE49-F238E27FC236}">
                <a16:creationId xmlns:a16="http://schemas.microsoft.com/office/drawing/2014/main" id="{280F6436-0CE1-4D05-AFE7-B0627FB0275E}"/>
              </a:ext>
            </a:extLst>
          </p:cNvPr>
          <p:cNvSpPr/>
          <p:nvPr/>
        </p:nvSpPr>
        <p:spPr>
          <a:xfrm>
            <a:off x="1789985" y="1710063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Freeform 293">
            <a:extLst>
              <a:ext uri="{FF2B5EF4-FFF2-40B4-BE49-F238E27FC236}">
                <a16:creationId xmlns:a16="http://schemas.microsoft.com/office/drawing/2014/main" id="{BC778465-4425-448A-B1F8-41B31D79AC39}"/>
              </a:ext>
            </a:extLst>
          </p:cNvPr>
          <p:cNvSpPr/>
          <p:nvPr/>
        </p:nvSpPr>
        <p:spPr>
          <a:xfrm>
            <a:off x="1954485" y="2214264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Freeform 293">
            <a:extLst>
              <a:ext uri="{FF2B5EF4-FFF2-40B4-BE49-F238E27FC236}">
                <a16:creationId xmlns:a16="http://schemas.microsoft.com/office/drawing/2014/main" id="{1476FBA3-1B26-4677-912A-EB21090D6E6A}"/>
              </a:ext>
            </a:extLst>
          </p:cNvPr>
          <p:cNvSpPr/>
          <p:nvPr/>
        </p:nvSpPr>
        <p:spPr>
          <a:xfrm>
            <a:off x="1988669" y="2713142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Freeform 293">
            <a:extLst>
              <a:ext uri="{FF2B5EF4-FFF2-40B4-BE49-F238E27FC236}">
                <a16:creationId xmlns:a16="http://schemas.microsoft.com/office/drawing/2014/main" id="{72005DE8-36A7-493D-9F4F-D540F6238787}"/>
              </a:ext>
            </a:extLst>
          </p:cNvPr>
          <p:cNvSpPr/>
          <p:nvPr/>
        </p:nvSpPr>
        <p:spPr>
          <a:xfrm>
            <a:off x="1951279" y="3206697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Freeform 293">
            <a:extLst>
              <a:ext uri="{FF2B5EF4-FFF2-40B4-BE49-F238E27FC236}">
                <a16:creationId xmlns:a16="http://schemas.microsoft.com/office/drawing/2014/main" id="{8A1C64A1-65CB-4A5F-9D8F-25777CBB0569}"/>
              </a:ext>
            </a:extLst>
          </p:cNvPr>
          <p:cNvSpPr/>
          <p:nvPr/>
        </p:nvSpPr>
        <p:spPr>
          <a:xfrm>
            <a:off x="1769687" y="3725555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Freeform 293">
            <a:extLst>
              <a:ext uri="{FF2B5EF4-FFF2-40B4-BE49-F238E27FC236}">
                <a16:creationId xmlns:a16="http://schemas.microsoft.com/office/drawing/2014/main" id="{02DC04FD-69D9-4C5A-A995-0FDE93E922CB}"/>
              </a:ext>
            </a:extLst>
          </p:cNvPr>
          <p:cNvSpPr/>
          <p:nvPr/>
        </p:nvSpPr>
        <p:spPr>
          <a:xfrm>
            <a:off x="1481631" y="4186373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54439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8" y="160299"/>
            <a:ext cx="5595186" cy="576956"/>
          </a:xfrm>
        </p:spPr>
        <p:txBody>
          <a:bodyPr/>
          <a:lstStyle/>
          <a:p>
            <a:r>
              <a:rPr lang="en-GB" altLang="en-US" dirty="0"/>
              <a:t>Why Use PL/SQL?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9BCEB2-CAB6-4333-A8E0-E0C730A24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285958"/>
              </p:ext>
            </p:extLst>
          </p:nvPr>
        </p:nvGraphicFramePr>
        <p:xfrm>
          <a:off x="1368751" y="1136590"/>
          <a:ext cx="6406497" cy="356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613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GB" altLang="en-US" dirty="0"/>
              <a:t>Centralised Vs. Decentralised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45964C-A8CE-41AE-9588-2E8EE7CF75B0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39490F-EE84-40CE-BCEC-6DE522862CF1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D934BE-223A-4BFF-8825-C4F6AE1CB710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5">
            <a:extLst>
              <a:ext uri="{FF2B5EF4-FFF2-40B4-BE49-F238E27FC236}">
                <a16:creationId xmlns:a16="http://schemas.microsoft.com/office/drawing/2014/main" id="{E7BA9069-E225-48EE-833A-06080AAAA091}"/>
              </a:ext>
            </a:extLst>
          </p:cNvPr>
          <p:cNvGrpSpPr>
            <a:grpSpLocks/>
          </p:cNvGrpSpPr>
          <p:nvPr/>
        </p:nvGrpSpPr>
        <p:grpSpPr bwMode="auto">
          <a:xfrm>
            <a:off x="2022505" y="3460752"/>
            <a:ext cx="2133600" cy="1598613"/>
            <a:chOff x="1344" y="3022"/>
            <a:chExt cx="1344" cy="1007"/>
          </a:xfrm>
        </p:grpSpPr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00A9EF00-B671-48C3-AB01-607E4B9C7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04"/>
              <a:ext cx="1344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850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200" dirty="0">
                  <a:solidFill>
                    <a:srgbClr val="5B5249"/>
                  </a:solidFill>
                  <a:latin typeface="Raleway"/>
                  <a:cs typeface="HG Mincho Light J" charset="0"/>
                </a:rPr>
                <a:t>Common copy of the executed code: it maintains only one common copy of executable code</a:t>
              </a:r>
            </a:p>
          </p:txBody>
        </p:sp>
        <p:sp>
          <p:nvSpPr>
            <p:cNvPr id="10" name="Line 27">
              <a:extLst>
                <a:ext uri="{FF2B5EF4-FFF2-40B4-BE49-F238E27FC236}">
                  <a16:creationId xmlns:a16="http://schemas.microsoft.com/office/drawing/2014/main" id="{27D13420-6EDD-4E02-A6AA-80F2C4B8C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022"/>
              <a:ext cx="1" cy="436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latin typeface="Raleway"/>
              </a:endParaRP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0BDEA1F0-6D20-45D2-B39E-A825306EA3C0}"/>
              </a:ext>
            </a:extLst>
          </p:cNvPr>
          <p:cNvGrpSpPr>
            <a:grpSpLocks/>
          </p:cNvGrpSpPr>
          <p:nvPr/>
        </p:nvGrpSpPr>
        <p:grpSpPr bwMode="auto">
          <a:xfrm>
            <a:off x="4308505" y="873125"/>
            <a:ext cx="1905000" cy="3030538"/>
            <a:chOff x="2784" y="1392"/>
            <a:chExt cx="1200" cy="1909"/>
          </a:xfrm>
        </p:grpSpPr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C985E662-B6BE-4236-ADA0-726888613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544"/>
              <a:ext cx="1200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850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200" dirty="0">
                  <a:solidFill>
                    <a:srgbClr val="5B5249"/>
                  </a:solidFill>
                  <a:latin typeface="Raleway"/>
                  <a:cs typeface="HG Mincho Light J" charset="0"/>
                </a:rPr>
                <a:t>Multiple copies of executable code on the decentralised system: multiple copies leading to increased difficulty in maintaining the system</a:t>
              </a:r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9BE43CD0-5FFF-471F-8B6A-5E249449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392"/>
              <a:ext cx="240" cy="818"/>
            </a:xfrm>
            <a:custGeom>
              <a:avLst/>
              <a:gdLst>
                <a:gd name="T0" fmla="*/ 1059 w 1060"/>
                <a:gd name="T1" fmla="*/ 0 h 3605"/>
                <a:gd name="T2" fmla="*/ 529 w 1060"/>
                <a:gd name="T3" fmla="*/ 300 h 3605"/>
                <a:gd name="T4" fmla="*/ 529 w 1060"/>
                <a:gd name="T5" fmla="*/ 1501 h 3605"/>
                <a:gd name="T6" fmla="*/ 0 w 1060"/>
                <a:gd name="T7" fmla="*/ 1802 h 3605"/>
                <a:gd name="T8" fmla="*/ 529 w 1060"/>
                <a:gd name="T9" fmla="*/ 2102 h 3605"/>
                <a:gd name="T10" fmla="*/ 529 w 1060"/>
                <a:gd name="T11" fmla="*/ 3303 h 3605"/>
                <a:gd name="T12" fmla="*/ 1059 w 1060"/>
                <a:gd name="T13" fmla="*/ 3604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0" h="3605">
                  <a:moveTo>
                    <a:pt x="1059" y="0"/>
                  </a:moveTo>
                  <a:cubicBezTo>
                    <a:pt x="794" y="0"/>
                    <a:pt x="529" y="150"/>
                    <a:pt x="529" y="300"/>
                  </a:cubicBezTo>
                  <a:lnTo>
                    <a:pt x="529" y="1501"/>
                  </a:lnTo>
                  <a:cubicBezTo>
                    <a:pt x="529" y="1651"/>
                    <a:pt x="264" y="1802"/>
                    <a:pt x="0" y="1802"/>
                  </a:cubicBezTo>
                  <a:cubicBezTo>
                    <a:pt x="264" y="1802"/>
                    <a:pt x="529" y="1952"/>
                    <a:pt x="529" y="2102"/>
                  </a:cubicBezTo>
                  <a:lnTo>
                    <a:pt x="529" y="3303"/>
                  </a:lnTo>
                  <a:cubicBezTo>
                    <a:pt x="529" y="3453"/>
                    <a:pt x="794" y="3604"/>
                    <a:pt x="1059" y="3604"/>
                  </a:cubicBezTo>
                </a:path>
              </a:pathLst>
            </a:custGeom>
            <a:noFill/>
            <a:ln w="9360">
              <a:solidFill>
                <a:srgbClr val="5B524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EFDBBF89-A23F-4001-BCB0-90889C985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1" cy="720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5C8F6B0B-4D87-4042-B732-BB936E353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240" cy="1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latin typeface="Raleway"/>
              </a:endParaRP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64AFBA64-0126-4CA9-8A94-114951E06147}"/>
              </a:ext>
            </a:extLst>
          </p:cNvPr>
          <p:cNvGrpSpPr>
            <a:grpSpLocks/>
          </p:cNvGrpSpPr>
          <p:nvPr/>
        </p:nvGrpSpPr>
        <p:grpSpPr bwMode="auto">
          <a:xfrm>
            <a:off x="879505" y="1025525"/>
            <a:ext cx="3048000" cy="3046413"/>
            <a:chOff x="624" y="1488"/>
            <a:chExt cx="1920" cy="1919"/>
          </a:xfrm>
        </p:grpSpPr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81FD7597-2793-47DB-B8E0-B7CD093A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2" cy="720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71EFB52E-3BEE-4938-BBD9-2E8996B2E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0" y="2064"/>
              <a:ext cx="266" cy="627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E03E5418-1B46-4BF4-82BA-608B934F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92"/>
              <a:ext cx="432" cy="576"/>
            </a:xfrm>
            <a:prstGeom prst="roundRect">
              <a:avLst>
                <a:gd name="adj" fmla="val 231"/>
              </a:avLst>
            </a:prstGeom>
            <a:solidFill>
              <a:schemeClr val="accent1"/>
            </a:solidFill>
            <a:ln w="9360">
              <a:solidFill>
                <a:srgbClr val="5B524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4BDD2715-9540-4303-B3F1-218DC8AB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488"/>
              <a:ext cx="432" cy="576"/>
            </a:xfrm>
            <a:prstGeom prst="roundRect">
              <a:avLst>
                <a:gd name="adj" fmla="val 231"/>
              </a:avLst>
            </a:prstGeom>
            <a:solidFill>
              <a:schemeClr val="accent1"/>
            </a:solidFill>
            <a:ln w="9360">
              <a:solidFill>
                <a:srgbClr val="5B524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F8ED61A-2F5B-4C10-80BD-1458C2830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432" cy="576"/>
            </a:xfrm>
            <a:prstGeom prst="roundRect">
              <a:avLst>
                <a:gd name="adj" fmla="val 231"/>
              </a:avLst>
            </a:prstGeom>
            <a:solidFill>
              <a:schemeClr val="accent1"/>
            </a:solidFill>
            <a:ln w="9360">
              <a:solidFill>
                <a:srgbClr val="5B524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481FC9F2-10DE-4B9A-8E83-FC7F6A20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88"/>
              <a:ext cx="432" cy="576"/>
            </a:xfrm>
            <a:prstGeom prst="roundRect">
              <a:avLst>
                <a:gd name="adj" fmla="val 231"/>
              </a:avLst>
            </a:prstGeom>
            <a:solidFill>
              <a:schemeClr val="accent1"/>
            </a:solidFill>
            <a:ln w="9360">
              <a:solidFill>
                <a:srgbClr val="5B524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F24652C9-9CAF-4C7A-AFC4-D1B60E175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34"/>
              <a:ext cx="43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Begin </a:t>
              </a:r>
            </a:p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:</a:t>
              </a:r>
            </a:p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End;</a:t>
              </a: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8E838A3F-672F-4796-ADB2-D54506FB0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36"/>
              <a:ext cx="624" cy="671"/>
              <a:chOff x="1104" y="2736"/>
              <a:chExt cx="624" cy="671"/>
            </a:xfrm>
          </p:grpSpPr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F7864772-64B9-4FA2-A26F-4C65E016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736"/>
                <a:ext cx="625" cy="672"/>
              </a:xfrm>
              <a:custGeom>
                <a:avLst/>
                <a:gdLst>
                  <a:gd name="T0" fmla="*/ 1378 w 2758"/>
                  <a:gd name="T1" fmla="*/ 0 h 2965"/>
                  <a:gd name="T2" fmla="*/ 0 w 2758"/>
                  <a:gd name="T3" fmla="*/ 370 h 2965"/>
                  <a:gd name="T4" fmla="*/ 0 w 2758"/>
                  <a:gd name="T5" fmla="*/ 2593 h 2965"/>
                  <a:gd name="T6" fmla="*/ 1378 w 2758"/>
                  <a:gd name="T7" fmla="*/ 2964 h 2965"/>
                  <a:gd name="T8" fmla="*/ 2757 w 2758"/>
                  <a:gd name="T9" fmla="*/ 2593 h 2965"/>
                  <a:gd name="T10" fmla="*/ 2757 w 2758"/>
                  <a:gd name="T11" fmla="*/ 370 h 2965"/>
                  <a:gd name="T12" fmla="*/ 1378 w 2758"/>
                  <a:gd name="T13" fmla="*/ 0 h 2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8" h="2965">
                    <a:moveTo>
                      <a:pt x="1378" y="0"/>
                    </a:moveTo>
                    <a:cubicBezTo>
                      <a:pt x="626" y="0"/>
                      <a:pt x="0" y="168"/>
                      <a:pt x="0" y="370"/>
                    </a:cubicBezTo>
                    <a:lnTo>
                      <a:pt x="0" y="2593"/>
                    </a:lnTo>
                    <a:cubicBezTo>
                      <a:pt x="0" y="2795"/>
                      <a:pt x="626" y="2964"/>
                      <a:pt x="1378" y="2964"/>
                    </a:cubicBezTo>
                    <a:cubicBezTo>
                      <a:pt x="2130" y="2964"/>
                      <a:pt x="2757" y="2795"/>
                      <a:pt x="2757" y="2593"/>
                    </a:cubicBezTo>
                    <a:lnTo>
                      <a:pt x="2757" y="370"/>
                    </a:lnTo>
                    <a:cubicBezTo>
                      <a:pt x="2757" y="168"/>
                      <a:pt x="2130" y="0"/>
                      <a:pt x="1378" y="0"/>
                    </a:cubicBezTo>
                  </a:path>
                </a:pathLst>
              </a:custGeom>
              <a:solidFill>
                <a:schemeClr val="accent5"/>
              </a:solidFill>
              <a:ln w="9360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sz="1200" dirty="0">
                  <a:latin typeface="Raleway"/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593D4674-614A-4EC7-AE2A-A076F122B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736"/>
                <a:ext cx="625" cy="168"/>
              </a:xfrm>
              <a:custGeom>
                <a:avLst/>
                <a:gdLst>
                  <a:gd name="T0" fmla="*/ 1378 w 2758"/>
                  <a:gd name="T1" fmla="*/ 0 h 742"/>
                  <a:gd name="T2" fmla="*/ 0 w 2758"/>
                  <a:gd name="T3" fmla="*/ 370 h 742"/>
                  <a:gd name="T4" fmla="*/ 1378 w 2758"/>
                  <a:gd name="T5" fmla="*/ 741 h 742"/>
                  <a:gd name="T6" fmla="*/ 2757 w 2758"/>
                  <a:gd name="T7" fmla="*/ 370 h 742"/>
                  <a:gd name="T8" fmla="*/ 1378 w 2758"/>
                  <a:gd name="T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8" h="742">
                    <a:moveTo>
                      <a:pt x="1378" y="0"/>
                    </a:moveTo>
                    <a:cubicBezTo>
                      <a:pt x="626" y="0"/>
                      <a:pt x="0" y="168"/>
                      <a:pt x="0" y="370"/>
                    </a:cubicBezTo>
                    <a:cubicBezTo>
                      <a:pt x="0" y="572"/>
                      <a:pt x="626" y="741"/>
                      <a:pt x="1378" y="741"/>
                    </a:cubicBezTo>
                    <a:cubicBezTo>
                      <a:pt x="2130" y="741"/>
                      <a:pt x="2757" y="572"/>
                      <a:pt x="2757" y="370"/>
                    </a:cubicBezTo>
                    <a:cubicBezTo>
                      <a:pt x="2757" y="168"/>
                      <a:pt x="2130" y="0"/>
                      <a:pt x="1378" y="0"/>
                    </a:cubicBezTo>
                  </a:path>
                </a:pathLst>
              </a:custGeom>
              <a:solidFill>
                <a:srgbClr val="DBF1FF"/>
              </a:solidFill>
              <a:ln w="9360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sz="1200" dirty="0">
                  <a:latin typeface="Raleway"/>
                </a:endParaRPr>
              </a:p>
            </p:txBody>
          </p:sp>
        </p:grp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FB89E7B8-697C-43F2-93E4-8CA18EC60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64"/>
              <a:ext cx="576" cy="672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latin typeface="Raleway"/>
              </a:endParaRP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A8BD6674-A3F2-4094-B50F-3F0C668D8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24"/>
              <a:ext cx="48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50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2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Server</a:t>
              </a:r>
            </a:p>
          </p:txBody>
        </p:sp>
      </p:grpSp>
      <p:grpSp>
        <p:nvGrpSpPr>
          <p:cNvPr id="29" name="Group 39">
            <a:extLst>
              <a:ext uri="{FF2B5EF4-FFF2-40B4-BE49-F238E27FC236}">
                <a16:creationId xmlns:a16="http://schemas.microsoft.com/office/drawing/2014/main" id="{3486C737-3AFC-45C1-8656-294C8E802514}"/>
              </a:ext>
            </a:extLst>
          </p:cNvPr>
          <p:cNvGrpSpPr>
            <a:grpSpLocks/>
          </p:cNvGrpSpPr>
          <p:nvPr/>
        </p:nvGrpSpPr>
        <p:grpSpPr bwMode="auto">
          <a:xfrm>
            <a:off x="5375315" y="1025525"/>
            <a:ext cx="3086105" cy="3122613"/>
            <a:chOff x="3456" y="1488"/>
            <a:chExt cx="1944" cy="1967"/>
          </a:xfrm>
        </p:grpSpPr>
        <p:sp>
          <p:nvSpPr>
            <p:cNvPr id="37" name="Line 22">
              <a:extLst>
                <a:ext uri="{FF2B5EF4-FFF2-40B4-BE49-F238E27FC236}">
                  <a16:creationId xmlns:a16="http://schemas.microsoft.com/office/drawing/2014/main" id="{039858D8-832A-429B-9DC9-23B54D23F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64"/>
              <a:ext cx="624" cy="768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9" name="Line 24">
              <a:extLst>
                <a:ext uri="{FF2B5EF4-FFF2-40B4-BE49-F238E27FC236}">
                  <a16:creationId xmlns:a16="http://schemas.microsoft.com/office/drawing/2014/main" id="{BF6C3B50-A5A7-4776-8D35-269E46866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2" y="2064"/>
              <a:ext cx="436" cy="768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0" name="AutoShape 2">
              <a:extLst>
                <a:ext uri="{FF2B5EF4-FFF2-40B4-BE49-F238E27FC236}">
                  <a16:creationId xmlns:a16="http://schemas.microsoft.com/office/drawing/2014/main" id="{F8340543-0AB0-4BA8-A58D-87C1214A5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88"/>
              <a:ext cx="432" cy="576"/>
            </a:xfrm>
            <a:prstGeom prst="roundRect">
              <a:avLst>
                <a:gd name="adj" fmla="val 231"/>
              </a:avLst>
            </a:prstGeom>
            <a:solidFill>
              <a:schemeClr val="accent1"/>
            </a:solidFill>
            <a:ln w="9360">
              <a:solidFill>
                <a:srgbClr val="5B524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200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1" name="AutoShape 3">
              <a:extLst>
                <a:ext uri="{FF2B5EF4-FFF2-40B4-BE49-F238E27FC236}">
                  <a16:creationId xmlns:a16="http://schemas.microsoft.com/office/drawing/2014/main" id="{71F1FC88-6D5D-48CE-B131-94E69A8B4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432" cy="576"/>
            </a:xfrm>
            <a:prstGeom prst="roundRect">
              <a:avLst>
                <a:gd name="adj" fmla="val 231"/>
              </a:avLst>
            </a:prstGeom>
            <a:solidFill>
              <a:schemeClr val="accent1"/>
            </a:solidFill>
            <a:ln w="9360">
              <a:solidFill>
                <a:srgbClr val="5B524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200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2" name="Text Box 4">
              <a:extLst>
                <a:ext uri="{FF2B5EF4-FFF2-40B4-BE49-F238E27FC236}">
                  <a16:creationId xmlns:a16="http://schemas.microsoft.com/office/drawing/2014/main" id="{6062E162-C27D-4000-9E48-97B368B70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529"/>
              <a:ext cx="43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Begin </a:t>
              </a:r>
            </a:p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:</a:t>
              </a:r>
            </a:p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End;</a:t>
              </a: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1833475B-C8C7-4B9D-B6F8-5FFF1FEE7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1532"/>
              <a:ext cx="43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Begin </a:t>
              </a:r>
            </a:p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:</a:t>
              </a:r>
            </a:p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End;</a:t>
              </a:r>
            </a:p>
          </p:txBody>
        </p:sp>
        <p:sp>
          <p:nvSpPr>
            <p:cNvPr id="34" name="AutoShape 6">
              <a:extLst>
                <a:ext uri="{FF2B5EF4-FFF2-40B4-BE49-F238E27FC236}">
                  <a16:creationId xmlns:a16="http://schemas.microsoft.com/office/drawing/2014/main" id="{B2CE1FD6-964F-417A-BB34-B195DE16F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488"/>
              <a:ext cx="432" cy="576"/>
            </a:xfrm>
            <a:prstGeom prst="roundRect">
              <a:avLst>
                <a:gd name="adj" fmla="val 231"/>
              </a:avLst>
            </a:prstGeom>
            <a:solidFill>
              <a:schemeClr val="accent1"/>
            </a:solidFill>
            <a:ln w="9360">
              <a:solidFill>
                <a:srgbClr val="5B524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200" dirty="0">
                <a:solidFill>
                  <a:schemeClr val="bg1"/>
                </a:solidFill>
                <a:latin typeface="Raleway"/>
              </a:endParaRPr>
            </a:p>
          </p:txBody>
        </p:sp>
        <p:grpSp>
          <p:nvGrpSpPr>
            <p:cNvPr id="35" name="Group 7">
              <a:extLst>
                <a:ext uri="{FF2B5EF4-FFF2-40B4-BE49-F238E27FC236}">
                  <a16:creationId xmlns:a16="http://schemas.microsoft.com/office/drawing/2014/main" id="{19123EA4-BE0E-44E3-9ABF-2F99BE045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784"/>
              <a:ext cx="624" cy="671"/>
              <a:chOff x="4176" y="2784"/>
              <a:chExt cx="624" cy="671"/>
            </a:xfrm>
          </p:grpSpPr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13F9C739-0351-4EC6-84C5-284990B80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784"/>
                <a:ext cx="625" cy="672"/>
              </a:xfrm>
              <a:custGeom>
                <a:avLst/>
                <a:gdLst>
                  <a:gd name="T0" fmla="*/ 1378 w 2758"/>
                  <a:gd name="T1" fmla="*/ 0 h 2965"/>
                  <a:gd name="T2" fmla="*/ 0 w 2758"/>
                  <a:gd name="T3" fmla="*/ 370 h 2965"/>
                  <a:gd name="T4" fmla="*/ 0 w 2758"/>
                  <a:gd name="T5" fmla="*/ 2593 h 2965"/>
                  <a:gd name="T6" fmla="*/ 1378 w 2758"/>
                  <a:gd name="T7" fmla="*/ 2964 h 2965"/>
                  <a:gd name="T8" fmla="*/ 2757 w 2758"/>
                  <a:gd name="T9" fmla="*/ 2593 h 2965"/>
                  <a:gd name="T10" fmla="*/ 2757 w 2758"/>
                  <a:gd name="T11" fmla="*/ 370 h 2965"/>
                  <a:gd name="T12" fmla="*/ 1378 w 2758"/>
                  <a:gd name="T13" fmla="*/ 0 h 2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8" h="2965">
                    <a:moveTo>
                      <a:pt x="1378" y="0"/>
                    </a:moveTo>
                    <a:cubicBezTo>
                      <a:pt x="626" y="0"/>
                      <a:pt x="0" y="168"/>
                      <a:pt x="0" y="370"/>
                    </a:cubicBezTo>
                    <a:lnTo>
                      <a:pt x="0" y="2593"/>
                    </a:lnTo>
                    <a:cubicBezTo>
                      <a:pt x="0" y="2795"/>
                      <a:pt x="626" y="2964"/>
                      <a:pt x="1378" y="2964"/>
                    </a:cubicBezTo>
                    <a:cubicBezTo>
                      <a:pt x="2130" y="2964"/>
                      <a:pt x="2757" y="2795"/>
                      <a:pt x="2757" y="2593"/>
                    </a:cubicBezTo>
                    <a:lnTo>
                      <a:pt x="2757" y="370"/>
                    </a:lnTo>
                    <a:cubicBezTo>
                      <a:pt x="2757" y="168"/>
                      <a:pt x="2130" y="0"/>
                      <a:pt x="1378" y="0"/>
                    </a:cubicBezTo>
                  </a:path>
                </a:pathLst>
              </a:custGeom>
              <a:solidFill>
                <a:schemeClr val="accent5"/>
              </a:solidFill>
              <a:ln w="9360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sz="1200" dirty="0">
                  <a:solidFill>
                    <a:schemeClr val="bg1"/>
                  </a:solidFill>
                  <a:latin typeface="Raleway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CBE75D55-45AC-4BA4-B0FF-39D93D295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784"/>
                <a:ext cx="625" cy="168"/>
              </a:xfrm>
              <a:custGeom>
                <a:avLst/>
                <a:gdLst>
                  <a:gd name="T0" fmla="*/ 1378 w 2758"/>
                  <a:gd name="T1" fmla="*/ 0 h 742"/>
                  <a:gd name="T2" fmla="*/ 0 w 2758"/>
                  <a:gd name="T3" fmla="*/ 370 h 742"/>
                  <a:gd name="T4" fmla="*/ 1378 w 2758"/>
                  <a:gd name="T5" fmla="*/ 741 h 742"/>
                  <a:gd name="T6" fmla="*/ 2757 w 2758"/>
                  <a:gd name="T7" fmla="*/ 370 h 742"/>
                  <a:gd name="T8" fmla="*/ 1378 w 2758"/>
                  <a:gd name="T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8" h="742">
                    <a:moveTo>
                      <a:pt x="1378" y="0"/>
                    </a:moveTo>
                    <a:cubicBezTo>
                      <a:pt x="626" y="0"/>
                      <a:pt x="0" y="168"/>
                      <a:pt x="0" y="370"/>
                    </a:cubicBezTo>
                    <a:cubicBezTo>
                      <a:pt x="0" y="572"/>
                      <a:pt x="626" y="741"/>
                      <a:pt x="1378" y="741"/>
                    </a:cubicBezTo>
                    <a:cubicBezTo>
                      <a:pt x="2130" y="741"/>
                      <a:pt x="2757" y="572"/>
                      <a:pt x="2757" y="370"/>
                    </a:cubicBezTo>
                    <a:cubicBezTo>
                      <a:pt x="2757" y="168"/>
                      <a:pt x="2130" y="0"/>
                      <a:pt x="1378" y="0"/>
                    </a:cubicBezTo>
                  </a:path>
                </a:pathLst>
              </a:custGeom>
              <a:solidFill>
                <a:srgbClr val="DBF1FF"/>
              </a:solidFill>
              <a:ln w="9360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sz="1200" dirty="0">
                  <a:solidFill>
                    <a:schemeClr val="bg1"/>
                  </a:solidFill>
                  <a:latin typeface="Raleway"/>
                </a:endParaRPr>
              </a:p>
            </p:txBody>
          </p:sp>
        </p:grp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8CFEB400-91CA-4016-9197-7872FFE85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" y="1529"/>
              <a:ext cx="43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Begin </a:t>
              </a:r>
            </a:p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:</a:t>
              </a:r>
            </a:p>
            <a:p>
              <a:pPr eaLnBrk="1" hangingPunct="1">
                <a:spcBef>
                  <a:spcPts val="725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1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End;</a:t>
              </a:r>
            </a:p>
          </p:txBody>
        </p:sp>
        <p:sp>
          <p:nvSpPr>
            <p:cNvPr id="38" name="Line 23">
              <a:extLst>
                <a:ext uri="{FF2B5EF4-FFF2-40B4-BE49-F238E27FC236}">
                  <a16:creationId xmlns:a16="http://schemas.microsoft.com/office/drawing/2014/main" id="{6C150EEC-F4AE-45D5-8A79-E99A0E32B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64"/>
              <a:ext cx="1" cy="720"/>
            </a:xfrm>
            <a:prstGeom prst="line">
              <a:avLst/>
            </a:prstGeom>
            <a:noFill/>
            <a:ln w="9360">
              <a:solidFill>
                <a:srgbClr val="5B524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40" name="Text Box 32">
              <a:extLst>
                <a:ext uri="{FF2B5EF4-FFF2-40B4-BE49-F238E27FC236}">
                  <a16:creationId xmlns:a16="http://schemas.microsoft.com/office/drawing/2014/main" id="{A222434B-9DD5-436D-8710-5804D087C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" y="3085"/>
              <a:ext cx="48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50"/>
                </a:spcBef>
                <a:buClr>
                  <a:srgbClr val="5B5249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200" dirty="0">
                  <a:solidFill>
                    <a:schemeClr val="bg1"/>
                  </a:solidFill>
                  <a:latin typeface="Raleway"/>
                  <a:cs typeface="HG Mincho Light J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50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Advantages of Using PL/SQL to Access Oracle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8E08C3-8102-411C-AD22-379EADC57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602931"/>
              </p:ext>
            </p:extLst>
          </p:nvPr>
        </p:nvGraphicFramePr>
        <p:xfrm>
          <a:off x="905853" y="1521151"/>
          <a:ext cx="7768127" cy="325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Freeform 293">
            <a:extLst>
              <a:ext uri="{FF2B5EF4-FFF2-40B4-BE49-F238E27FC236}">
                <a16:creationId xmlns:a16="http://schemas.microsoft.com/office/drawing/2014/main" id="{7315794B-BA33-430C-982D-FB75E1FD935C}"/>
              </a:ext>
            </a:extLst>
          </p:cNvPr>
          <p:cNvSpPr/>
          <p:nvPr/>
        </p:nvSpPr>
        <p:spPr>
          <a:xfrm>
            <a:off x="1173982" y="1959315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0" name="Freeform 293">
            <a:extLst>
              <a:ext uri="{FF2B5EF4-FFF2-40B4-BE49-F238E27FC236}">
                <a16:creationId xmlns:a16="http://schemas.microsoft.com/office/drawing/2014/main" id="{445C37EF-5EE0-4A10-9027-C2E72920712F}"/>
              </a:ext>
            </a:extLst>
          </p:cNvPr>
          <p:cNvSpPr/>
          <p:nvPr/>
        </p:nvSpPr>
        <p:spPr>
          <a:xfrm>
            <a:off x="1481631" y="2685708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1" name="Freeform 293">
            <a:extLst>
              <a:ext uri="{FF2B5EF4-FFF2-40B4-BE49-F238E27FC236}">
                <a16:creationId xmlns:a16="http://schemas.microsoft.com/office/drawing/2014/main" id="{BD780021-567D-4A43-B1DA-607023A53B28}"/>
              </a:ext>
            </a:extLst>
          </p:cNvPr>
          <p:cNvSpPr/>
          <p:nvPr/>
        </p:nvSpPr>
        <p:spPr>
          <a:xfrm>
            <a:off x="1481631" y="3469604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2" name="Freeform 293">
            <a:extLst>
              <a:ext uri="{FF2B5EF4-FFF2-40B4-BE49-F238E27FC236}">
                <a16:creationId xmlns:a16="http://schemas.microsoft.com/office/drawing/2014/main" id="{954DAE8C-467C-4BB8-B4A8-FE643CC9CE22}"/>
              </a:ext>
            </a:extLst>
          </p:cNvPr>
          <p:cNvSpPr/>
          <p:nvPr/>
        </p:nvSpPr>
        <p:spPr>
          <a:xfrm>
            <a:off x="1173982" y="4232496"/>
            <a:ext cx="181592" cy="179667"/>
          </a:xfrm>
          <a:custGeom>
            <a:avLst/>
            <a:gdLst/>
            <a:ahLst/>
            <a:cxnLst/>
            <a:rect l="l" t="t" r="r" b="b"/>
            <a:pathLst>
              <a:path w="436652" h="334672">
                <a:moveTo>
                  <a:pt x="371295" y="0"/>
                </a:moveTo>
                <a:cubicBezTo>
                  <a:pt x="378807" y="0"/>
                  <a:pt x="385192" y="2630"/>
                  <a:pt x="390451" y="7888"/>
                </a:cubicBezTo>
                <a:lnTo>
                  <a:pt x="428764" y="46201"/>
                </a:lnTo>
                <a:cubicBezTo>
                  <a:pt x="434022" y="51459"/>
                  <a:pt x="436652" y="57845"/>
                  <a:pt x="436652" y="65357"/>
                </a:cubicBezTo>
                <a:cubicBezTo>
                  <a:pt x="436652" y="72869"/>
                  <a:pt x="434022" y="79255"/>
                  <a:pt x="428764" y="84513"/>
                </a:cubicBezTo>
                <a:lnTo>
                  <a:pt x="224806" y="288472"/>
                </a:lnTo>
                <a:lnTo>
                  <a:pt x="186494" y="326784"/>
                </a:lnTo>
                <a:cubicBezTo>
                  <a:pt x="181234" y="332043"/>
                  <a:pt x="174848" y="334672"/>
                  <a:pt x="167337" y="334672"/>
                </a:cubicBezTo>
                <a:cubicBezTo>
                  <a:pt x="159824" y="334672"/>
                  <a:pt x="153439" y="332043"/>
                  <a:pt x="148180" y="326784"/>
                </a:cubicBezTo>
                <a:lnTo>
                  <a:pt x="109868" y="288472"/>
                </a:lnTo>
                <a:lnTo>
                  <a:pt x="7888" y="186492"/>
                </a:lnTo>
                <a:cubicBezTo>
                  <a:pt x="2630" y="181234"/>
                  <a:pt x="0" y="174849"/>
                  <a:pt x="0" y="167336"/>
                </a:cubicBezTo>
                <a:cubicBezTo>
                  <a:pt x="0" y="159824"/>
                  <a:pt x="2630" y="153439"/>
                  <a:pt x="7888" y="148180"/>
                </a:cubicBezTo>
                <a:lnTo>
                  <a:pt x="46202" y="109867"/>
                </a:lnTo>
                <a:cubicBezTo>
                  <a:pt x="51460" y="104609"/>
                  <a:pt x="57845" y="101979"/>
                  <a:pt x="65358" y="101979"/>
                </a:cubicBezTo>
                <a:cubicBezTo>
                  <a:pt x="72870" y="101979"/>
                  <a:pt x="79255" y="104609"/>
                  <a:pt x="84514" y="109867"/>
                </a:cubicBezTo>
                <a:lnTo>
                  <a:pt x="167337" y="192972"/>
                </a:lnTo>
                <a:lnTo>
                  <a:pt x="352139" y="7888"/>
                </a:lnTo>
                <a:cubicBezTo>
                  <a:pt x="357397" y="2630"/>
                  <a:pt x="363783" y="0"/>
                  <a:pt x="3712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542718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GB" altLang="en-US" dirty="0"/>
              <a:t>Centralised Control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0CB4D5-F994-46B5-87E6-2A2B1DE5BE9E}"/>
              </a:ext>
            </a:extLst>
          </p:cNvPr>
          <p:cNvGrpSpPr/>
          <p:nvPr/>
        </p:nvGrpSpPr>
        <p:grpSpPr>
          <a:xfrm>
            <a:off x="602276" y="1076775"/>
            <a:ext cx="7939447" cy="3146501"/>
            <a:chOff x="2888078" y="1572431"/>
            <a:chExt cx="2006400" cy="31465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9EE94A5-6738-4EED-A2C6-688B538503A4}"/>
                </a:ext>
              </a:extLst>
            </p:cNvPr>
            <p:cNvSpPr/>
            <p:nvPr/>
          </p:nvSpPr>
          <p:spPr>
            <a:xfrm>
              <a:off x="2888078" y="1572431"/>
              <a:ext cx="706301" cy="543271"/>
            </a:xfrm>
            <a:custGeom>
              <a:avLst/>
              <a:gdLst>
                <a:gd name="connsiteX0" fmla="*/ 0 w 1989122"/>
                <a:gd name="connsiteY0" fmla="*/ 99456 h 994561"/>
                <a:gd name="connsiteX1" fmla="*/ 99456 w 1989122"/>
                <a:gd name="connsiteY1" fmla="*/ 0 h 994561"/>
                <a:gd name="connsiteX2" fmla="*/ 1889666 w 1989122"/>
                <a:gd name="connsiteY2" fmla="*/ 0 h 994561"/>
                <a:gd name="connsiteX3" fmla="*/ 1989122 w 1989122"/>
                <a:gd name="connsiteY3" fmla="*/ 99456 h 994561"/>
                <a:gd name="connsiteX4" fmla="*/ 1989122 w 1989122"/>
                <a:gd name="connsiteY4" fmla="*/ 895105 h 994561"/>
                <a:gd name="connsiteX5" fmla="*/ 1889666 w 1989122"/>
                <a:gd name="connsiteY5" fmla="*/ 994561 h 994561"/>
                <a:gd name="connsiteX6" fmla="*/ 99456 w 1989122"/>
                <a:gd name="connsiteY6" fmla="*/ 994561 h 994561"/>
                <a:gd name="connsiteX7" fmla="*/ 0 w 1989122"/>
                <a:gd name="connsiteY7" fmla="*/ 895105 h 994561"/>
                <a:gd name="connsiteX8" fmla="*/ 0 w 1989122"/>
                <a:gd name="connsiteY8" fmla="*/ 99456 h 9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9122" h="994561">
                  <a:moveTo>
                    <a:pt x="0" y="99456"/>
                  </a:moveTo>
                  <a:cubicBezTo>
                    <a:pt x="0" y="44528"/>
                    <a:pt x="44528" y="0"/>
                    <a:pt x="99456" y="0"/>
                  </a:cubicBezTo>
                  <a:lnTo>
                    <a:pt x="1889666" y="0"/>
                  </a:lnTo>
                  <a:cubicBezTo>
                    <a:pt x="1944594" y="0"/>
                    <a:pt x="1989122" y="44528"/>
                    <a:pt x="1989122" y="99456"/>
                  </a:cubicBezTo>
                  <a:lnTo>
                    <a:pt x="1989122" y="895105"/>
                  </a:lnTo>
                  <a:cubicBezTo>
                    <a:pt x="1989122" y="950033"/>
                    <a:pt x="1944594" y="994561"/>
                    <a:pt x="1889666" y="994561"/>
                  </a:cubicBezTo>
                  <a:lnTo>
                    <a:pt x="99456" y="994561"/>
                  </a:lnTo>
                  <a:cubicBezTo>
                    <a:pt x="44528" y="994561"/>
                    <a:pt x="0" y="950033"/>
                    <a:pt x="0" y="895105"/>
                  </a:cubicBezTo>
                  <a:lnTo>
                    <a:pt x="0" y="994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470" tIns="64690" rIns="82470" bIns="64690" numCol="1" spcCol="1270" anchor="ctr" anchorCtr="0">
              <a:noAutofit/>
            </a:bodyPr>
            <a:lstStyle/>
            <a:p>
              <a:pPr marL="0" lvl="0" indent="0" defTabSz="12446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altLang="en-US" sz="1600" kern="1200" dirty="0">
                  <a:latin typeface="Raleway"/>
                </a:rPr>
                <a:t>      Enables the DBA to</a:t>
              </a:r>
              <a:endParaRPr lang="en-IN" sz="1600" kern="1200" dirty="0">
                <a:latin typeface="Raleway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C1DEAF-CFD5-479F-B1EA-9C4F0E39C321}"/>
                </a:ext>
              </a:extLst>
            </p:cNvPr>
            <p:cNvSpPr/>
            <p:nvPr/>
          </p:nvSpPr>
          <p:spPr>
            <a:xfrm>
              <a:off x="3086990" y="2115702"/>
              <a:ext cx="198912" cy="7459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5920"/>
                  </a:lnTo>
                  <a:lnTo>
                    <a:pt x="198912" y="74592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A96BDFC-EFF0-46A4-8B9E-DA739CF0568E}"/>
                </a:ext>
              </a:extLst>
            </p:cNvPr>
            <p:cNvSpPr/>
            <p:nvPr/>
          </p:nvSpPr>
          <p:spPr>
            <a:xfrm>
              <a:off x="3160458" y="2481169"/>
              <a:ext cx="1734020" cy="994561"/>
            </a:xfrm>
            <a:custGeom>
              <a:avLst/>
              <a:gdLst>
                <a:gd name="connsiteX0" fmla="*/ 0 w 1591298"/>
                <a:gd name="connsiteY0" fmla="*/ 99456 h 994561"/>
                <a:gd name="connsiteX1" fmla="*/ 99456 w 1591298"/>
                <a:gd name="connsiteY1" fmla="*/ 0 h 994561"/>
                <a:gd name="connsiteX2" fmla="*/ 1491842 w 1591298"/>
                <a:gd name="connsiteY2" fmla="*/ 0 h 994561"/>
                <a:gd name="connsiteX3" fmla="*/ 1591298 w 1591298"/>
                <a:gd name="connsiteY3" fmla="*/ 99456 h 994561"/>
                <a:gd name="connsiteX4" fmla="*/ 1591298 w 1591298"/>
                <a:gd name="connsiteY4" fmla="*/ 895105 h 994561"/>
                <a:gd name="connsiteX5" fmla="*/ 1491842 w 1591298"/>
                <a:gd name="connsiteY5" fmla="*/ 994561 h 994561"/>
                <a:gd name="connsiteX6" fmla="*/ 99456 w 1591298"/>
                <a:gd name="connsiteY6" fmla="*/ 994561 h 994561"/>
                <a:gd name="connsiteX7" fmla="*/ 0 w 1591298"/>
                <a:gd name="connsiteY7" fmla="*/ 895105 h 994561"/>
                <a:gd name="connsiteX8" fmla="*/ 0 w 1591298"/>
                <a:gd name="connsiteY8" fmla="*/ 99456 h 9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298" h="994561">
                  <a:moveTo>
                    <a:pt x="0" y="99456"/>
                  </a:moveTo>
                  <a:cubicBezTo>
                    <a:pt x="0" y="44528"/>
                    <a:pt x="44528" y="0"/>
                    <a:pt x="99456" y="0"/>
                  </a:cubicBezTo>
                  <a:lnTo>
                    <a:pt x="1491842" y="0"/>
                  </a:lnTo>
                  <a:cubicBezTo>
                    <a:pt x="1546770" y="0"/>
                    <a:pt x="1591298" y="44528"/>
                    <a:pt x="1591298" y="99456"/>
                  </a:cubicBezTo>
                  <a:lnTo>
                    <a:pt x="1591298" y="895105"/>
                  </a:lnTo>
                  <a:cubicBezTo>
                    <a:pt x="1591298" y="950033"/>
                    <a:pt x="1546770" y="994561"/>
                    <a:pt x="1491842" y="994561"/>
                  </a:cubicBezTo>
                  <a:lnTo>
                    <a:pt x="99456" y="994561"/>
                  </a:lnTo>
                  <a:cubicBezTo>
                    <a:pt x="44528" y="994561"/>
                    <a:pt x="0" y="950033"/>
                    <a:pt x="0" y="895105"/>
                  </a:cubicBezTo>
                  <a:lnTo>
                    <a:pt x="0" y="99456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370" tIns="39290" rIns="44370" bIns="39290" numCol="1" spcCol="1270" anchor="ctr" anchorCtr="0">
              <a:noAutofit/>
            </a:bodyPr>
            <a:lstStyle/>
            <a:p>
              <a:pPr marL="0" lvl="0" indent="0" defTabSz="3556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altLang="en-US" sz="1200" dirty="0">
                  <a:latin typeface="Raleway"/>
                </a:rPr>
                <a:t>S</a:t>
              </a:r>
              <a:r>
                <a:rPr lang="en-GB" altLang="en-US" sz="1200" kern="1200" dirty="0">
                  <a:latin typeface="Raleway"/>
                </a:rPr>
                <a:t>pecify rules in one place (as a procedure, function, trigger, or package in PL/SQL)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016972-4D97-4D8E-A735-203E067962A5}"/>
                </a:ext>
              </a:extLst>
            </p:cNvPr>
            <p:cNvSpPr/>
            <p:nvPr/>
          </p:nvSpPr>
          <p:spPr>
            <a:xfrm>
              <a:off x="3086990" y="2115702"/>
              <a:ext cx="198912" cy="19891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89122"/>
                  </a:lnTo>
                  <a:lnTo>
                    <a:pt x="198912" y="1989122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D476CA-9B75-430F-A1C1-C1D2D1C8F1DA}"/>
                </a:ext>
              </a:extLst>
            </p:cNvPr>
            <p:cNvSpPr/>
            <p:nvPr/>
          </p:nvSpPr>
          <p:spPr>
            <a:xfrm>
              <a:off x="3160458" y="3724371"/>
              <a:ext cx="1734020" cy="994561"/>
            </a:xfrm>
            <a:custGeom>
              <a:avLst/>
              <a:gdLst>
                <a:gd name="connsiteX0" fmla="*/ 0 w 1591298"/>
                <a:gd name="connsiteY0" fmla="*/ 99456 h 994561"/>
                <a:gd name="connsiteX1" fmla="*/ 99456 w 1591298"/>
                <a:gd name="connsiteY1" fmla="*/ 0 h 994561"/>
                <a:gd name="connsiteX2" fmla="*/ 1491842 w 1591298"/>
                <a:gd name="connsiteY2" fmla="*/ 0 h 994561"/>
                <a:gd name="connsiteX3" fmla="*/ 1591298 w 1591298"/>
                <a:gd name="connsiteY3" fmla="*/ 99456 h 994561"/>
                <a:gd name="connsiteX4" fmla="*/ 1591298 w 1591298"/>
                <a:gd name="connsiteY4" fmla="*/ 895105 h 994561"/>
                <a:gd name="connsiteX5" fmla="*/ 1491842 w 1591298"/>
                <a:gd name="connsiteY5" fmla="*/ 994561 h 994561"/>
                <a:gd name="connsiteX6" fmla="*/ 99456 w 1591298"/>
                <a:gd name="connsiteY6" fmla="*/ 994561 h 994561"/>
                <a:gd name="connsiteX7" fmla="*/ 0 w 1591298"/>
                <a:gd name="connsiteY7" fmla="*/ 895105 h 994561"/>
                <a:gd name="connsiteX8" fmla="*/ 0 w 1591298"/>
                <a:gd name="connsiteY8" fmla="*/ 99456 h 9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298" h="994561">
                  <a:moveTo>
                    <a:pt x="0" y="99456"/>
                  </a:moveTo>
                  <a:cubicBezTo>
                    <a:pt x="0" y="44528"/>
                    <a:pt x="44528" y="0"/>
                    <a:pt x="99456" y="0"/>
                  </a:cubicBezTo>
                  <a:lnTo>
                    <a:pt x="1491842" y="0"/>
                  </a:lnTo>
                  <a:cubicBezTo>
                    <a:pt x="1546770" y="0"/>
                    <a:pt x="1591298" y="44528"/>
                    <a:pt x="1591298" y="99456"/>
                  </a:cubicBezTo>
                  <a:lnTo>
                    <a:pt x="1591298" y="895105"/>
                  </a:lnTo>
                  <a:cubicBezTo>
                    <a:pt x="1591298" y="950033"/>
                    <a:pt x="1546770" y="994561"/>
                    <a:pt x="1491842" y="994561"/>
                  </a:cubicBezTo>
                  <a:lnTo>
                    <a:pt x="99456" y="994561"/>
                  </a:lnTo>
                  <a:cubicBezTo>
                    <a:pt x="44528" y="994561"/>
                    <a:pt x="0" y="950033"/>
                    <a:pt x="0" y="895105"/>
                  </a:cubicBezTo>
                  <a:lnTo>
                    <a:pt x="0" y="99456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370" tIns="39290" rIns="44370" bIns="39290" numCol="1" spcCol="1270" anchor="ctr" anchorCtr="0">
              <a:noAutofit/>
            </a:bodyPr>
            <a:lstStyle/>
            <a:p>
              <a:pPr marL="0" lvl="0" indent="0" defTabSz="3556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altLang="en-US" sz="1200" dirty="0">
                  <a:latin typeface="Raleway"/>
                </a:rPr>
                <a:t>F</a:t>
              </a:r>
              <a:r>
                <a:rPr lang="en-GB" altLang="en-US" sz="1200" kern="1200" dirty="0">
                  <a:latin typeface="Raleway"/>
                </a:rPr>
                <a:t>orce user access through the predefined PL/SQL, so users cannot write their own procedural code</a:t>
              </a:r>
              <a:r>
                <a:rPr lang="en-GB" altLang="en-US" sz="1200" dirty="0">
                  <a:latin typeface="Raleway"/>
                </a:rPr>
                <a:t>, e.g., it </a:t>
              </a:r>
              <a:r>
                <a:rPr lang="en-GB" altLang="en-US" sz="1200" kern="1200" dirty="0">
                  <a:latin typeface="Raleway"/>
                </a:rPr>
                <a:t>defines security privileges giving users access to table(s) only through a particular procedure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3788B3-6B92-463C-BB99-8A6035DC55FC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47524-D91F-495C-8C95-D09BFFF53D89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0DFBAA-13BD-4947-B6A2-6296EF9D60D5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027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US" dirty="0"/>
              <a:t>Oracle PL/SQL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77520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Oracle PL/SQL Architecture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6021C1-0688-436B-A2A5-95B9D7C09000}"/>
              </a:ext>
            </a:extLst>
          </p:cNvPr>
          <p:cNvGrpSpPr/>
          <p:nvPr/>
        </p:nvGrpSpPr>
        <p:grpSpPr>
          <a:xfrm>
            <a:off x="1046669" y="857631"/>
            <a:ext cx="7050662" cy="3960675"/>
            <a:chOff x="555095" y="977725"/>
            <a:chExt cx="7050662" cy="396067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008B518-FB5C-4DDE-91A9-704EFE6E4F79}"/>
                </a:ext>
              </a:extLst>
            </p:cNvPr>
            <p:cNvSpPr/>
            <p:nvPr/>
          </p:nvSpPr>
          <p:spPr>
            <a:xfrm>
              <a:off x="2187532" y="977725"/>
              <a:ext cx="3785787" cy="1110952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AB73BC-4FFD-4C74-BC0D-94A81D40CCC0}"/>
                </a:ext>
              </a:extLst>
            </p:cNvPr>
            <p:cNvSpPr/>
            <p:nvPr/>
          </p:nvSpPr>
          <p:spPr>
            <a:xfrm>
              <a:off x="555095" y="2417036"/>
              <a:ext cx="7050662" cy="1110952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13763E-73EE-4387-9516-6B5A827F0134}"/>
                </a:ext>
              </a:extLst>
            </p:cNvPr>
            <p:cNvSpPr/>
            <p:nvPr/>
          </p:nvSpPr>
          <p:spPr>
            <a:xfrm>
              <a:off x="555095" y="3827448"/>
              <a:ext cx="7050662" cy="1110952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883A55-7173-448F-8AD3-7779A2E188C5}"/>
                </a:ext>
              </a:extLst>
            </p:cNvPr>
            <p:cNvSpPr/>
            <p:nvPr/>
          </p:nvSpPr>
          <p:spPr>
            <a:xfrm>
              <a:off x="2632105" y="1316052"/>
              <a:ext cx="828942" cy="427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SQL</a:t>
              </a:r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BE843D-90B1-49ED-B887-2F83B0CC3814}"/>
                </a:ext>
              </a:extLst>
            </p:cNvPr>
            <p:cNvSpPr/>
            <p:nvPr/>
          </p:nvSpPr>
          <p:spPr>
            <a:xfrm>
              <a:off x="4572000" y="1314211"/>
              <a:ext cx="828942" cy="427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PL/SQL</a:t>
              </a:r>
            </a:p>
            <a:p>
              <a:pPr algn="ctr"/>
              <a:r>
                <a:rPr lang="en-US" dirty="0"/>
                <a:t>Units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143D7D-D8E5-481C-954F-FF805E601062}"/>
                </a:ext>
              </a:extLst>
            </p:cNvPr>
            <p:cNvSpPr/>
            <p:nvPr/>
          </p:nvSpPr>
          <p:spPr>
            <a:xfrm>
              <a:off x="1594157" y="2758867"/>
              <a:ext cx="828942" cy="427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SQL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305DA2-E55B-44AE-B65D-DEA4748C45D3}"/>
                </a:ext>
              </a:extLst>
            </p:cNvPr>
            <p:cNvSpPr/>
            <p:nvPr/>
          </p:nvSpPr>
          <p:spPr>
            <a:xfrm>
              <a:off x="3539112" y="2757026"/>
              <a:ext cx="828942" cy="427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PL/SQL</a:t>
              </a:r>
            </a:p>
            <a:p>
              <a:pPr algn="ctr"/>
              <a:r>
                <a:rPr lang="en-US" dirty="0"/>
                <a:t>Units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8CE7F4-059C-4C48-9E4A-4872AA3947CA}"/>
                </a:ext>
              </a:extLst>
            </p:cNvPr>
            <p:cNvSpPr/>
            <p:nvPr/>
          </p:nvSpPr>
          <p:spPr>
            <a:xfrm>
              <a:off x="1632633" y="4198123"/>
              <a:ext cx="828942" cy="427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SQL</a:t>
              </a:r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729D4B-38F1-419E-AD8A-BB4A9FC829E6}"/>
                </a:ext>
              </a:extLst>
            </p:cNvPr>
            <p:cNvSpPr/>
            <p:nvPr/>
          </p:nvSpPr>
          <p:spPr>
            <a:xfrm>
              <a:off x="5143843" y="2758867"/>
              <a:ext cx="1916632" cy="427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PL/SQL Unit:</a:t>
              </a:r>
            </a:p>
            <a:p>
              <a:pPr algn="ctr"/>
              <a:r>
                <a:rPr lang="en-US" dirty="0"/>
                <a:t>Executor</a:t>
              </a:r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25ACE1-674E-4AE8-9A2F-406FADDD6498}"/>
                </a:ext>
              </a:extLst>
            </p:cNvPr>
            <p:cNvSpPr/>
            <p:nvPr/>
          </p:nvSpPr>
          <p:spPr>
            <a:xfrm>
              <a:off x="4572000" y="4198123"/>
              <a:ext cx="1916632" cy="427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SQL: Executor</a:t>
              </a:r>
              <a:endParaRPr lang="en-IN" dirty="0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EAFBC1E3-641D-4136-B58D-D191F3715D4F}"/>
                </a:ext>
              </a:extLst>
            </p:cNvPr>
            <p:cNvSpPr/>
            <p:nvPr/>
          </p:nvSpPr>
          <p:spPr>
            <a:xfrm>
              <a:off x="3910852" y="2088677"/>
              <a:ext cx="208219" cy="324677"/>
            </a:xfrm>
            <a:prstGeom prst="down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E8C0AA17-9700-48DD-A78A-F20A86DFA41B}"/>
                </a:ext>
              </a:extLst>
            </p:cNvPr>
            <p:cNvSpPr/>
            <p:nvPr/>
          </p:nvSpPr>
          <p:spPr>
            <a:xfrm>
              <a:off x="1904518" y="3189839"/>
              <a:ext cx="208219" cy="1004602"/>
            </a:xfrm>
            <a:prstGeom prst="down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1A78EE1D-FBD6-4015-B4CD-725700E47B71}"/>
                </a:ext>
              </a:extLst>
            </p:cNvPr>
            <p:cNvSpPr/>
            <p:nvPr/>
          </p:nvSpPr>
          <p:spPr>
            <a:xfrm>
              <a:off x="2461575" y="4285000"/>
              <a:ext cx="2110425" cy="242489"/>
            </a:xfrm>
            <a:prstGeom prst="right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02BBE2C-8734-4673-B509-7B4E525CED64}"/>
                </a:ext>
              </a:extLst>
            </p:cNvPr>
            <p:cNvSpPr/>
            <p:nvPr/>
          </p:nvSpPr>
          <p:spPr>
            <a:xfrm>
              <a:off x="4359304" y="2863848"/>
              <a:ext cx="775789" cy="213645"/>
            </a:xfrm>
            <a:prstGeom prst="right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6C897C-3EAA-4B51-B308-35F9FE7D3D3A}"/>
                </a:ext>
              </a:extLst>
            </p:cNvPr>
            <p:cNvSpPr/>
            <p:nvPr/>
          </p:nvSpPr>
          <p:spPr>
            <a:xfrm>
              <a:off x="3311917" y="1040510"/>
              <a:ext cx="1614308" cy="211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PL/SQL Block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844E19-1F4C-4D6F-98BF-C917BDA50F39}"/>
                </a:ext>
              </a:extLst>
            </p:cNvPr>
            <p:cNvSpPr/>
            <p:nvPr/>
          </p:nvSpPr>
          <p:spPr>
            <a:xfrm>
              <a:off x="3207807" y="2479444"/>
              <a:ext cx="1614308" cy="211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PL/SQL Engine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3A81F9-C418-477B-AC83-133424F5803F}"/>
                </a:ext>
              </a:extLst>
            </p:cNvPr>
            <p:cNvSpPr/>
            <p:nvPr/>
          </p:nvSpPr>
          <p:spPr>
            <a:xfrm>
              <a:off x="3207807" y="3866613"/>
              <a:ext cx="1614308" cy="211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Database Server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175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PL/SQL Block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3169AC6-4FCA-448E-8BFE-7F2F27D0D71F}"/>
              </a:ext>
            </a:extLst>
          </p:cNvPr>
          <p:cNvSpPr/>
          <p:nvPr/>
        </p:nvSpPr>
        <p:spPr>
          <a:xfrm>
            <a:off x="472327" y="800103"/>
            <a:ext cx="8346358" cy="3472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Raleway"/>
              </a:rPr>
              <a:t>This is the component which has the actual PL/SQL code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Raleway"/>
              </a:rPr>
              <a:t>This consists of different sections to divide the code logically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Raleway"/>
              </a:rPr>
              <a:t>It also contains the SQL instruction that is used to interact with the database server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Raleway"/>
              </a:rPr>
              <a:t>All PL/SQL units are treated as PL/SQL blocks, and this is the starting stage of the architecture which serves as the primary input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rgbClr val="222222"/>
                </a:solidFill>
                <a:latin typeface="Raleway"/>
              </a:rPr>
              <a:t>Following are the different types of PL/SQL units:</a:t>
            </a:r>
          </a:p>
          <a:p>
            <a:pPr>
              <a:lnSpc>
                <a:spcPct val="200000"/>
              </a:lnSpc>
            </a:pPr>
            <a:br>
              <a:rPr lang="en-IN" sz="1400" dirty="0">
                <a:solidFill>
                  <a:srgbClr val="222222"/>
                </a:solidFill>
                <a:latin typeface="Raleway"/>
              </a:rPr>
            </a:br>
            <a:endParaRPr lang="en-IN" sz="1400" dirty="0">
              <a:latin typeface="Raleway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FDA1592-6A9B-4E7D-A9C4-7AAEF8E8DAF4}"/>
              </a:ext>
            </a:extLst>
          </p:cNvPr>
          <p:cNvGraphicFramePr/>
          <p:nvPr>
            <p:extLst/>
          </p:nvPr>
        </p:nvGraphicFramePr>
        <p:xfrm>
          <a:off x="610540" y="3411678"/>
          <a:ext cx="8208146" cy="1078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613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PL/SQL Engine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A1799E-9A04-4E1D-8ACA-1DD2AA28F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038308"/>
              </p:ext>
            </p:extLst>
          </p:nvPr>
        </p:nvGraphicFramePr>
        <p:xfrm>
          <a:off x="472327" y="1068225"/>
          <a:ext cx="8150380" cy="3509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0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Database Terminology</a:t>
            </a: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6CEE959-D2EA-4C20-B6F9-7589A7206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593252"/>
              </p:ext>
            </p:extLst>
          </p:nvPr>
        </p:nvGraphicFramePr>
        <p:xfrm>
          <a:off x="591969" y="893399"/>
          <a:ext cx="8235836" cy="384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728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Database Server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76DB444-5012-4609-84B9-36B4E3C99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338489"/>
              </p:ext>
            </p:extLst>
          </p:nvPr>
        </p:nvGraphicFramePr>
        <p:xfrm>
          <a:off x="1042587" y="1153683"/>
          <a:ext cx="7580120" cy="338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155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US" dirty="0"/>
              <a:t>PL/SQL Block </a:t>
            </a:r>
          </a:p>
        </p:txBody>
      </p:sp>
    </p:spTree>
    <p:extLst>
      <p:ext uri="{BB962C8B-B14F-4D97-AF65-F5344CB8AC3E}">
        <p14:creationId xmlns:p14="http://schemas.microsoft.com/office/powerpoint/2010/main" val="1841793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PL/SQL Block Structure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AB596A-3531-4FC6-8D66-6146D557AF0B}"/>
              </a:ext>
            </a:extLst>
          </p:cNvPr>
          <p:cNvGrpSpPr/>
          <p:nvPr/>
        </p:nvGrpSpPr>
        <p:grpSpPr>
          <a:xfrm>
            <a:off x="472327" y="1046699"/>
            <a:ext cx="5720315" cy="3629800"/>
            <a:chOff x="1702726" y="1046699"/>
            <a:chExt cx="5175486" cy="3629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19B5FD-3D07-4BC5-8DF1-CB453E34C507}"/>
                </a:ext>
              </a:extLst>
            </p:cNvPr>
            <p:cNvSpPr/>
            <p:nvPr/>
          </p:nvSpPr>
          <p:spPr>
            <a:xfrm>
              <a:off x="2004468" y="1165465"/>
              <a:ext cx="4572000" cy="3352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b="1" dirty="0">
                  <a:latin typeface="Raleway"/>
                </a:rPr>
                <a:t>DECLARE (optional)</a:t>
              </a:r>
            </a:p>
            <a:p>
              <a:pPr>
                <a:lnSpc>
                  <a:spcPct val="200000"/>
                </a:lnSpc>
              </a:pPr>
              <a:r>
                <a:rPr lang="en-IN" dirty="0">
                  <a:latin typeface="Raleway"/>
                </a:rPr>
                <a:t>	Variables, cursors, and user-defined exceptions</a:t>
              </a:r>
            </a:p>
            <a:p>
              <a:pPr>
                <a:lnSpc>
                  <a:spcPct val="200000"/>
                </a:lnSpc>
              </a:pPr>
              <a:r>
                <a:rPr lang="en-IN" b="1" dirty="0">
                  <a:latin typeface="Raleway"/>
                </a:rPr>
                <a:t>BEGIN (mandatory)</a:t>
              </a:r>
            </a:p>
            <a:p>
              <a:pPr>
                <a:lnSpc>
                  <a:spcPct val="200000"/>
                </a:lnSpc>
              </a:pPr>
              <a:r>
                <a:rPr lang="en-IN" dirty="0">
                  <a:latin typeface="Raleway"/>
                </a:rPr>
                <a:t>	SQL statements</a:t>
              </a:r>
            </a:p>
            <a:p>
              <a:pPr>
                <a:lnSpc>
                  <a:spcPct val="200000"/>
                </a:lnSpc>
              </a:pPr>
              <a:r>
                <a:rPr lang="en-IN" dirty="0">
                  <a:latin typeface="Raleway"/>
                </a:rPr>
                <a:t>	PL/SQL statements</a:t>
              </a:r>
            </a:p>
            <a:p>
              <a:pPr>
                <a:lnSpc>
                  <a:spcPct val="200000"/>
                </a:lnSpc>
              </a:pPr>
              <a:r>
                <a:rPr lang="en-IN" b="1" dirty="0">
                  <a:latin typeface="Raleway"/>
                </a:rPr>
                <a:t>EXCEPTION (optional)</a:t>
              </a:r>
            </a:p>
            <a:p>
              <a:pPr>
                <a:lnSpc>
                  <a:spcPct val="200000"/>
                </a:lnSpc>
              </a:pPr>
              <a:r>
                <a:rPr lang="en-IN" dirty="0">
                  <a:latin typeface="Raleway"/>
                </a:rPr>
                <a:t>	Actions to perform when errors occur</a:t>
              </a:r>
            </a:p>
            <a:p>
              <a:pPr>
                <a:lnSpc>
                  <a:spcPct val="200000"/>
                </a:lnSpc>
              </a:pPr>
              <a:r>
                <a:rPr lang="en-IN" b="1" dirty="0">
                  <a:latin typeface="Raleway"/>
                </a:rPr>
                <a:t>END; (mandatory)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C2D927-82E2-4A11-8251-554C13C10178}"/>
                </a:ext>
              </a:extLst>
            </p:cNvPr>
            <p:cNvSpPr/>
            <p:nvPr/>
          </p:nvSpPr>
          <p:spPr>
            <a:xfrm>
              <a:off x="1702726" y="1046699"/>
              <a:ext cx="5175486" cy="36298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3E1193-3D94-46DA-BE89-BC436821CDCA}"/>
              </a:ext>
            </a:extLst>
          </p:cNvPr>
          <p:cNvGrpSpPr/>
          <p:nvPr/>
        </p:nvGrpSpPr>
        <p:grpSpPr>
          <a:xfrm>
            <a:off x="6711379" y="1783894"/>
            <a:ext cx="1190376" cy="2113017"/>
            <a:chOff x="6711379" y="1783894"/>
            <a:chExt cx="1190376" cy="2113017"/>
          </a:xfrm>
        </p:grpSpPr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A58959EC-69F4-4DE4-BC04-3299016EF66A}"/>
                </a:ext>
              </a:extLst>
            </p:cNvPr>
            <p:cNvSpPr/>
            <p:nvPr/>
          </p:nvSpPr>
          <p:spPr>
            <a:xfrm>
              <a:off x="6715004" y="1783894"/>
              <a:ext cx="1186751" cy="58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3AD1D928-CE33-436F-8207-4DA62FD3B22E}"/>
                </a:ext>
              </a:extLst>
            </p:cNvPr>
            <p:cNvSpPr/>
            <p:nvPr/>
          </p:nvSpPr>
          <p:spPr>
            <a:xfrm>
              <a:off x="6731921" y="2330645"/>
              <a:ext cx="1145286" cy="1021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96D65A87-1A32-49B0-8E26-85143833F4CC}"/>
                </a:ext>
              </a:extLst>
            </p:cNvPr>
            <p:cNvSpPr/>
            <p:nvPr/>
          </p:nvSpPr>
          <p:spPr>
            <a:xfrm>
              <a:off x="6711379" y="3324497"/>
              <a:ext cx="1177442" cy="5724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31743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Block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AA4FA6BB-13AC-407D-87F2-B5DD8772CA40}"/>
              </a:ext>
            </a:extLst>
          </p:cNvPr>
          <p:cNvSpPr txBox="1"/>
          <p:nvPr/>
        </p:nvSpPr>
        <p:spPr>
          <a:xfrm>
            <a:off x="695597" y="1173096"/>
            <a:ext cx="116903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b="1" spc="10" dirty="0">
                <a:latin typeface="Arial"/>
                <a:cs typeface="Arial"/>
              </a:rPr>
              <a:t>Anonymous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384CBC23-5AD2-41EA-B054-0C58FB881A8D}"/>
              </a:ext>
            </a:extLst>
          </p:cNvPr>
          <p:cNvSpPr txBox="1"/>
          <p:nvPr/>
        </p:nvSpPr>
        <p:spPr>
          <a:xfrm>
            <a:off x="3161583" y="1176853"/>
            <a:ext cx="100266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b="1" spc="10" dirty="0">
                <a:latin typeface="Arial"/>
                <a:cs typeface="Arial"/>
              </a:rPr>
              <a:t>Procedure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9694B7EC-4310-4EE9-81EE-49145A035ED6}"/>
              </a:ext>
            </a:extLst>
          </p:cNvPr>
          <p:cNvSpPr txBox="1"/>
          <p:nvPr/>
        </p:nvSpPr>
        <p:spPr>
          <a:xfrm>
            <a:off x="5919611" y="1176853"/>
            <a:ext cx="85788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b="1" spc="10" dirty="0">
                <a:latin typeface="Arial"/>
                <a:cs typeface="Arial"/>
              </a:rPr>
              <a:t>Function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4C3E61D0-5727-423E-AD88-ACCD34B14FD4}"/>
              </a:ext>
            </a:extLst>
          </p:cNvPr>
          <p:cNvSpPr txBox="1"/>
          <p:nvPr/>
        </p:nvSpPr>
        <p:spPr>
          <a:xfrm>
            <a:off x="1148442" y="1546224"/>
            <a:ext cx="1616400" cy="2980800"/>
          </a:xfrm>
          <a:prstGeom prst="rect">
            <a:avLst/>
          </a:prstGeom>
          <a:solidFill>
            <a:schemeClr val="accent1"/>
          </a:solidFill>
          <a:ln w="20574">
            <a:solidFill>
              <a:srgbClr val="000000"/>
            </a:solidFill>
          </a:ln>
        </p:spPr>
        <p:txBody>
          <a:bodyPr vert="horz" wrap="square" lIns="0" tIns="21590" rIns="0" bIns="0" rtlCol="0">
            <a:noAutofit/>
          </a:bodyPr>
          <a:lstStyle/>
          <a:p>
            <a:pPr marL="76200">
              <a:lnSpc>
                <a:spcPct val="150000"/>
              </a:lnSpc>
              <a:spcBef>
                <a:spcPts val="170"/>
              </a:spcBef>
            </a:pPr>
            <a:r>
              <a:rPr sz="1300" b="1" spc="-20" dirty="0">
                <a:solidFill>
                  <a:schemeClr val="bg1"/>
                </a:solidFill>
                <a:latin typeface="Raleway"/>
                <a:cs typeface="Courier New"/>
              </a:rPr>
              <a:t>[DECLARE]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>
              <a:lnSpc>
                <a:spcPct val="150000"/>
              </a:lnSpc>
            </a:pPr>
            <a:endParaRPr sz="1300" dirty="0">
              <a:solidFill>
                <a:schemeClr val="bg1"/>
              </a:solidFill>
              <a:latin typeface="Raleway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35"/>
              </a:spcBef>
            </a:pPr>
            <a:endParaRPr sz="1350" dirty="0">
              <a:solidFill>
                <a:schemeClr val="bg1"/>
              </a:solidFill>
              <a:latin typeface="Raleway"/>
              <a:cs typeface="Times New Roman"/>
            </a:endParaRPr>
          </a:p>
          <a:p>
            <a:pPr marL="76200">
              <a:lnSpc>
                <a:spcPct val="150000"/>
              </a:lnSpc>
            </a:pP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BEGIN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 marL="271145">
              <a:lnSpc>
                <a:spcPct val="150000"/>
              </a:lnSpc>
            </a:pP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--statements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 marL="76200" marR="361950">
              <a:lnSpc>
                <a:spcPct val="150000"/>
              </a:lnSpc>
              <a:spcBef>
                <a:spcPts val="5"/>
              </a:spcBef>
            </a:pPr>
            <a:r>
              <a:rPr sz="1300" b="1" spc="-20" dirty="0">
                <a:solidFill>
                  <a:schemeClr val="bg1"/>
                </a:solidFill>
                <a:latin typeface="Raleway"/>
                <a:cs typeface="Courier New"/>
              </a:rPr>
              <a:t>[EXCEPTION]  END;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702308B-09E2-45D6-AB08-844BA205EAC4}"/>
              </a:ext>
            </a:extLst>
          </p:cNvPr>
          <p:cNvSpPr txBox="1"/>
          <p:nvPr/>
        </p:nvSpPr>
        <p:spPr>
          <a:xfrm>
            <a:off x="3662915" y="1546223"/>
            <a:ext cx="1616400" cy="2980800"/>
          </a:xfrm>
          <a:prstGeom prst="rect">
            <a:avLst/>
          </a:prstGeom>
          <a:solidFill>
            <a:schemeClr val="accent2"/>
          </a:solidFill>
          <a:ln w="20574">
            <a:solidFill>
              <a:srgbClr val="000000"/>
            </a:solidFill>
          </a:ln>
        </p:spPr>
        <p:txBody>
          <a:bodyPr vert="horz" wrap="square" lIns="0" tIns="29209" rIns="0" bIns="0" rtlCol="0">
            <a:noAutofit/>
          </a:bodyPr>
          <a:lstStyle/>
          <a:p>
            <a:pPr marL="74930" marR="69215">
              <a:lnSpc>
                <a:spcPct val="150000"/>
              </a:lnSpc>
              <a:spcBef>
                <a:spcPts val="229"/>
              </a:spcBef>
            </a:pP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PROCEDURE</a:t>
            </a:r>
            <a:r>
              <a:rPr sz="1300" b="1" spc="-100" dirty="0">
                <a:solidFill>
                  <a:schemeClr val="bg1"/>
                </a:solidFill>
                <a:latin typeface="Raleway"/>
                <a:cs typeface="Courier New"/>
              </a:rPr>
              <a:t> </a:t>
            </a:r>
            <a:r>
              <a:rPr sz="1300" b="1" spc="-20" dirty="0">
                <a:solidFill>
                  <a:schemeClr val="bg1"/>
                </a:solidFill>
                <a:latin typeface="Raleway"/>
                <a:cs typeface="Courier New"/>
              </a:rPr>
              <a:t>name  IS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sz="1250" dirty="0">
              <a:solidFill>
                <a:schemeClr val="bg1"/>
              </a:solidFill>
              <a:latin typeface="Raleway"/>
              <a:cs typeface="Times New Roman"/>
            </a:endParaRPr>
          </a:p>
          <a:p>
            <a:pPr marL="74930">
              <a:lnSpc>
                <a:spcPct val="150000"/>
              </a:lnSpc>
            </a:pP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BEGIN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 marL="270510">
              <a:lnSpc>
                <a:spcPct val="150000"/>
              </a:lnSpc>
            </a:pP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--statements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 marL="74930" marR="362585">
              <a:lnSpc>
                <a:spcPct val="150000"/>
              </a:lnSpc>
              <a:spcBef>
                <a:spcPts val="5"/>
              </a:spcBef>
            </a:pPr>
            <a:r>
              <a:rPr sz="1300" b="1" spc="-20" dirty="0">
                <a:solidFill>
                  <a:schemeClr val="bg1"/>
                </a:solidFill>
                <a:latin typeface="Raleway"/>
                <a:cs typeface="Courier New"/>
              </a:rPr>
              <a:t>[EXCEPTION]  END;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76EBEBF-0E6F-4925-8E3D-31E6C63AB16E}"/>
              </a:ext>
            </a:extLst>
          </p:cNvPr>
          <p:cNvSpPr txBox="1"/>
          <p:nvPr/>
        </p:nvSpPr>
        <p:spPr>
          <a:xfrm>
            <a:off x="6177389" y="1546224"/>
            <a:ext cx="1617980" cy="2982227"/>
          </a:xfrm>
          <a:prstGeom prst="rect">
            <a:avLst/>
          </a:prstGeom>
          <a:solidFill>
            <a:schemeClr val="accent3"/>
          </a:solidFill>
          <a:ln w="20574">
            <a:solidFill>
              <a:srgbClr val="000000"/>
            </a:solidFill>
          </a:ln>
        </p:spPr>
        <p:txBody>
          <a:bodyPr vert="horz" wrap="square" lIns="0" tIns="29209" rIns="0" bIns="0" rtlCol="0">
            <a:noAutofit/>
          </a:bodyPr>
          <a:lstStyle/>
          <a:p>
            <a:pPr marL="76200" marR="69215">
              <a:lnSpc>
                <a:spcPct val="150000"/>
              </a:lnSpc>
              <a:spcBef>
                <a:spcPts val="229"/>
              </a:spcBef>
            </a:pP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FUNCTION </a:t>
            </a:r>
            <a:r>
              <a:rPr sz="1300" b="1" spc="-20" dirty="0">
                <a:solidFill>
                  <a:schemeClr val="bg1"/>
                </a:solidFill>
                <a:latin typeface="Raleway"/>
                <a:cs typeface="Courier New"/>
              </a:rPr>
              <a:t>name  </a:t>
            </a: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RETURN</a:t>
            </a:r>
            <a:r>
              <a:rPr sz="1300" b="1" spc="-80" dirty="0">
                <a:solidFill>
                  <a:schemeClr val="bg1"/>
                </a:solidFill>
                <a:latin typeface="Raleway"/>
                <a:cs typeface="Courier New"/>
              </a:rPr>
              <a:t> </a:t>
            </a:r>
            <a:r>
              <a:rPr sz="1300" b="1" spc="-20" dirty="0">
                <a:solidFill>
                  <a:schemeClr val="bg1"/>
                </a:solidFill>
                <a:latin typeface="Raleway"/>
                <a:cs typeface="Courier New"/>
              </a:rPr>
              <a:t>datatype  IS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 marL="76200">
              <a:lnSpc>
                <a:spcPct val="150000"/>
              </a:lnSpc>
            </a:pP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BEGIN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 marL="271145" marR="69215">
              <a:lnSpc>
                <a:spcPct val="150000"/>
              </a:lnSpc>
              <a:spcBef>
                <a:spcPts val="50"/>
              </a:spcBef>
            </a:pP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--statements  RETURN</a:t>
            </a:r>
            <a:r>
              <a:rPr sz="1300" b="1" spc="-70" dirty="0">
                <a:solidFill>
                  <a:schemeClr val="bg1"/>
                </a:solidFill>
                <a:latin typeface="Raleway"/>
                <a:cs typeface="Courier New"/>
              </a:rPr>
              <a:t> </a:t>
            </a:r>
            <a:r>
              <a:rPr sz="1300" b="1" spc="-15" dirty="0">
                <a:solidFill>
                  <a:schemeClr val="bg1"/>
                </a:solidFill>
                <a:latin typeface="Raleway"/>
                <a:cs typeface="Courier New"/>
              </a:rPr>
              <a:t>value;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 marL="76200">
              <a:lnSpc>
                <a:spcPct val="150000"/>
              </a:lnSpc>
            </a:pPr>
            <a:r>
              <a:rPr sz="1300" b="1" spc="-20" dirty="0">
                <a:solidFill>
                  <a:schemeClr val="bg1"/>
                </a:solidFill>
                <a:latin typeface="Raleway"/>
                <a:cs typeface="Courier New"/>
              </a:rPr>
              <a:t>[EXCEPTION]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  <a:p>
            <a:pPr>
              <a:lnSpc>
                <a:spcPct val="150000"/>
              </a:lnSpc>
              <a:spcBef>
                <a:spcPts val="35"/>
              </a:spcBef>
            </a:pPr>
            <a:endParaRPr sz="1300" dirty="0">
              <a:solidFill>
                <a:schemeClr val="bg1"/>
              </a:solidFill>
              <a:latin typeface="Raleway"/>
              <a:cs typeface="Times New Roman"/>
            </a:endParaRPr>
          </a:p>
          <a:p>
            <a:pPr marL="76200">
              <a:lnSpc>
                <a:spcPct val="150000"/>
              </a:lnSpc>
            </a:pPr>
            <a:r>
              <a:rPr sz="1300" b="1" spc="-20" dirty="0">
                <a:solidFill>
                  <a:schemeClr val="bg1"/>
                </a:solidFill>
                <a:latin typeface="Raleway"/>
                <a:cs typeface="Courier New"/>
              </a:rPr>
              <a:t>END;</a:t>
            </a:r>
            <a:endParaRPr sz="1300" dirty="0">
              <a:solidFill>
                <a:schemeClr val="bg1"/>
              </a:solidFill>
              <a:latin typeface="Raleway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084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Program Constructs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36CDBE84-B3C2-447D-B88C-01E4AC971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61168"/>
              </p:ext>
            </p:extLst>
          </p:nvPr>
        </p:nvGraphicFramePr>
        <p:xfrm>
          <a:off x="600893" y="2682242"/>
          <a:ext cx="3117668" cy="20631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208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spc="-10" dirty="0"/>
                        <a:t>Tools</a:t>
                      </a:r>
                      <a:r>
                        <a:rPr sz="1300" spc="-15" dirty="0"/>
                        <a:t> Constructs</a:t>
                      </a:r>
                      <a:endParaRPr sz="1300" dirty="0">
                        <a:latin typeface="Raleway"/>
                        <a:cs typeface="Arial"/>
                      </a:endParaRPr>
                    </a:p>
                  </a:txBody>
                  <a:tcPr marL="0" marR="0" marT="825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44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5" dirty="0"/>
                        <a:t>Anonymous blocks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444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485140" marR="19050" indent="-440055" algn="ctr">
                        <a:lnSpc>
                          <a:spcPts val="1480"/>
                        </a:lnSpc>
                        <a:spcBef>
                          <a:spcPts val="145"/>
                        </a:spcBef>
                      </a:pPr>
                      <a:r>
                        <a:rPr sz="1200" spc="-10" dirty="0"/>
                        <a:t>Application </a:t>
                      </a:r>
                      <a:r>
                        <a:rPr sz="1200" spc="-15" dirty="0"/>
                        <a:t>procedures </a:t>
                      </a:r>
                      <a:r>
                        <a:rPr sz="1200" spc="-5" dirty="0"/>
                        <a:t>or</a:t>
                      </a:r>
                      <a:r>
                        <a:rPr sz="1200" spc="-10" dirty="0"/>
                        <a:t> functions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-10" dirty="0"/>
                        <a:t>Application</a:t>
                      </a:r>
                      <a:r>
                        <a:rPr sz="1200" spc="-25" dirty="0"/>
                        <a:t> </a:t>
                      </a:r>
                      <a:r>
                        <a:rPr sz="1200" spc="-15" dirty="0"/>
                        <a:t>packages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9906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-10" dirty="0"/>
                        <a:t>Application</a:t>
                      </a:r>
                      <a:r>
                        <a:rPr sz="1200" spc="-25" dirty="0"/>
                        <a:t> </a:t>
                      </a:r>
                      <a:r>
                        <a:rPr sz="1200" spc="-10" dirty="0"/>
                        <a:t>triggers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984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04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-10" dirty="0"/>
                        <a:t>Object</a:t>
                      </a:r>
                      <a:r>
                        <a:rPr sz="1200" spc="-20" dirty="0"/>
                        <a:t> </a:t>
                      </a:r>
                      <a:r>
                        <a:rPr sz="1200" spc="-10" dirty="0"/>
                        <a:t>types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9906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A15E8B92-0446-40F8-8170-4AC6B9080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2908"/>
              </p:ext>
            </p:extLst>
          </p:nvPr>
        </p:nvGraphicFramePr>
        <p:xfrm>
          <a:off x="5170003" y="2682243"/>
          <a:ext cx="3117667" cy="206318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1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562">
                <a:tc>
                  <a:txBody>
                    <a:bodyPr/>
                    <a:lstStyle/>
                    <a:p>
                      <a:pPr marL="502920" marR="292735" indent="-186055" algn="ctr">
                        <a:lnSpc>
                          <a:spcPts val="148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Raleway"/>
                        </a:rPr>
                        <a:t>Database</a:t>
                      </a:r>
                      <a:r>
                        <a:rPr sz="1300" spc="-75" dirty="0">
                          <a:latin typeface="Raleway"/>
                        </a:rPr>
                        <a:t> </a:t>
                      </a:r>
                      <a:r>
                        <a:rPr sz="1300" spc="-15" dirty="0">
                          <a:latin typeface="Raleway"/>
                        </a:rPr>
                        <a:t>Server Constructs</a:t>
                      </a:r>
                      <a:endParaRPr sz="1300" dirty="0">
                        <a:latin typeface="Raleway"/>
                        <a:cs typeface="Arial"/>
                      </a:endParaRPr>
                    </a:p>
                  </a:txBody>
                  <a:tcPr marL="0" marR="0" marT="2920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58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5" dirty="0">
                          <a:latin typeface="Raleway"/>
                        </a:rPr>
                        <a:t>Anonymous blocks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419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70">
                <a:tc>
                  <a:txBody>
                    <a:bodyPr/>
                    <a:lstStyle/>
                    <a:p>
                      <a:pPr marL="588645" marR="101600" indent="-463550" algn="ctr">
                        <a:lnSpc>
                          <a:spcPts val="1480"/>
                        </a:lnSpc>
                        <a:spcBef>
                          <a:spcPts val="145"/>
                        </a:spcBef>
                      </a:pPr>
                      <a:r>
                        <a:rPr sz="1200" spc="-10" dirty="0">
                          <a:latin typeface="Raleway"/>
                        </a:rPr>
                        <a:t>Stored procedures</a:t>
                      </a:r>
                      <a:r>
                        <a:rPr sz="1200" spc="-100" dirty="0">
                          <a:latin typeface="Raleway"/>
                        </a:rPr>
                        <a:t> </a:t>
                      </a:r>
                      <a:r>
                        <a:rPr sz="1200" spc="-10" dirty="0">
                          <a:latin typeface="Raleway"/>
                        </a:rPr>
                        <a:t>or functions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7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-10" dirty="0">
                          <a:latin typeface="Raleway"/>
                        </a:rPr>
                        <a:t>Stored</a:t>
                      </a:r>
                      <a:r>
                        <a:rPr sz="1200" spc="-15" dirty="0">
                          <a:latin typeface="Raleway"/>
                        </a:rPr>
                        <a:t> packages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9906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7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-10" dirty="0">
                          <a:latin typeface="Raleway"/>
                        </a:rPr>
                        <a:t>Database</a:t>
                      </a:r>
                      <a:r>
                        <a:rPr sz="1200" spc="-25" dirty="0">
                          <a:latin typeface="Raleway"/>
                        </a:rPr>
                        <a:t> </a:t>
                      </a:r>
                      <a:r>
                        <a:rPr sz="1200" spc="-10" dirty="0">
                          <a:latin typeface="Raleway"/>
                        </a:rPr>
                        <a:t>triggers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9906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5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-10" dirty="0">
                          <a:latin typeface="Raleway"/>
                        </a:rPr>
                        <a:t>Object</a:t>
                      </a:r>
                      <a:r>
                        <a:rPr sz="1200" spc="-20" dirty="0">
                          <a:latin typeface="Raleway"/>
                        </a:rPr>
                        <a:t> </a:t>
                      </a:r>
                      <a:r>
                        <a:rPr sz="1200" spc="-10" dirty="0">
                          <a:latin typeface="Raleway"/>
                        </a:rPr>
                        <a:t>types</a:t>
                      </a:r>
                      <a:endParaRPr sz="1200" dirty="0">
                        <a:latin typeface="Raleway"/>
                        <a:cs typeface="Arial"/>
                      </a:endParaRPr>
                    </a:p>
                  </a:txBody>
                  <a:tcPr marL="0" marR="0" marT="9906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A423BFCC-F866-41F3-8DFD-3B71493D5E81}"/>
              </a:ext>
            </a:extLst>
          </p:cNvPr>
          <p:cNvGrpSpPr/>
          <p:nvPr/>
        </p:nvGrpSpPr>
        <p:grpSpPr>
          <a:xfrm>
            <a:off x="3979627" y="834659"/>
            <a:ext cx="1190376" cy="2113017"/>
            <a:chOff x="6711379" y="1783894"/>
            <a:chExt cx="1190376" cy="2113017"/>
          </a:xfrm>
        </p:grpSpPr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C463BBB-1695-48BB-9698-5458760A9688}"/>
                </a:ext>
              </a:extLst>
            </p:cNvPr>
            <p:cNvSpPr/>
            <p:nvPr/>
          </p:nvSpPr>
          <p:spPr>
            <a:xfrm>
              <a:off x="6715004" y="1783894"/>
              <a:ext cx="1186751" cy="58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7D29E5A1-B422-4869-8C61-8E3AF626CAD6}"/>
                </a:ext>
              </a:extLst>
            </p:cNvPr>
            <p:cNvSpPr/>
            <p:nvPr/>
          </p:nvSpPr>
          <p:spPr>
            <a:xfrm>
              <a:off x="6731921" y="2330645"/>
              <a:ext cx="1145286" cy="1021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E19BA22F-8509-4100-9C13-B20751B433A6}"/>
                </a:ext>
              </a:extLst>
            </p:cNvPr>
            <p:cNvSpPr/>
            <p:nvPr/>
          </p:nvSpPr>
          <p:spPr>
            <a:xfrm>
              <a:off x="6711379" y="3324497"/>
              <a:ext cx="1177442" cy="5724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26530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US" dirty="0"/>
              <a:t>PL/SQL Programming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28016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US" dirty="0"/>
              <a:t>PL/SQL Variables</a:t>
            </a:r>
          </a:p>
        </p:txBody>
      </p:sp>
    </p:spTree>
    <p:extLst>
      <p:ext uri="{BB962C8B-B14F-4D97-AF65-F5344CB8AC3E}">
        <p14:creationId xmlns:p14="http://schemas.microsoft.com/office/powerpoint/2010/main" val="3062467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Variables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53B0463-F5C6-4985-B7D6-0741F8253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527792"/>
              </p:ext>
            </p:extLst>
          </p:nvPr>
        </p:nvGraphicFramePr>
        <p:xfrm>
          <a:off x="1027611" y="1105988"/>
          <a:ext cx="7306491" cy="3584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804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Types of Variables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B8E8621-41A9-4E0F-8119-EBF8C5997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973118"/>
              </p:ext>
            </p:extLst>
          </p:nvPr>
        </p:nvGraphicFramePr>
        <p:xfrm>
          <a:off x="1338840" y="1108781"/>
          <a:ext cx="6096000" cy="343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241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Declaring Variables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120ED4-F658-49B0-9172-B36E3F972435}"/>
              </a:ext>
            </a:extLst>
          </p:cNvPr>
          <p:cNvSpPr/>
          <p:nvPr/>
        </p:nvSpPr>
        <p:spPr>
          <a:xfrm>
            <a:off x="587828" y="807426"/>
            <a:ext cx="5055326" cy="91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Follow naming conventions: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Declare one identifier per line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Initialize identifiers by using the assignment operator ( :=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783D1-3055-4A82-A2C1-8D47C5E57F57}"/>
              </a:ext>
            </a:extLst>
          </p:cNvPr>
          <p:cNvSpPr/>
          <p:nvPr/>
        </p:nvSpPr>
        <p:spPr>
          <a:xfrm>
            <a:off x="1920131" y="1797400"/>
            <a:ext cx="4066903" cy="713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Raleway"/>
              </a:rPr>
              <a:t> </a:t>
            </a:r>
            <a:r>
              <a:rPr lang="en-IN" sz="1100" dirty="0">
                <a:latin typeface="Raleway"/>
              </a:rPr>
              <a:t>identifier [CONSTANT] datatype [NOT NULL]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[ := | DEFAULT expr];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E6703-2CBD-4516-8785-7D5ADF7E3DE3}"/>
              </a:ext>
            </a:extLst>
          </p:cNvPr>
          <p:cNvSpPr/>
          <p:nvPr/>
        </p:nvSpPr>
        <p:spPr>
          <a:xfrm>
            <a:off x="1920131" y="2621491"/>
            <a:ext cx="4066903" cy="21792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DECLARE v_hiredate DATE;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v_deptno NUMBER(2) NOT NULL := 10;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v_location VARCHAR2(12) := ‘Atlanta’;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c_comm CONSTANT NUMBER := 1400;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v_count BINARY_INTEGER := 0;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v_total_sal NUMBER(9,2) := 0;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v_orderdate DATE := SYSDATE + 7;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v_valid BOOLEAN NOT NULL := TRUE;</a:t>
            </a:r>
          </a:p>
        </p:txBody>
      </p:sp>
    </p:spTree>
    <p:extLst>
      <p:ext uri="{BB962C8B-B14F-4D97-AF65-F5344CB8AC3E}">
        <p14:creationId xmlns:p14="http://schemas.microsoft.com/office/powerpoint/2010/main" val="12104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7" y="143207"/>
            <a:ext cx="7133429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Database System Environment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E6AC48-49AB-43B5-A75B-F43463BDF368}"/>
              </a:ext>
            </a:extLst>
          </p:cNvPr>
          <p:cNvSpPr/>
          <p:nvPr/>
        </p:nvSpPr>
        <p:spPr>
          <a:xfrm>
            <a:off x="1967270" y="839809"/>
            <a:ext cx="5204388" cy="4039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7BB9-276A-4F2A-B1C4-FB491F4DCEE5}"/>
              </a:ext>
            </a:extLst>
          </p:cNvPr>
          <p:cNvSpPr txBox="1"/>
          <p:nvPr/>
        </p:nvSpPr>
        <p:spPr>
          <a:xfrm>
            <a:off x="3942762" y="87380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Users/Programmers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164DB-85E9-45D1-8ED3-DDEDF471FEEA}"/>
              </a:ext>
            </a:extLst>
          </p:cNvPr>
          <p:cNvSpPr/>
          <p:nvPr/>
        </p:nvSpPr>
        <p:spPr>
          <a:xfrm>
            <a:off x="2076628" y="1307507"/>
            <a:ext cx="5024927" cy="348668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3F65B-0C38-461F-8D71-A3BF12F9257F}"/>
              </a:ext>
            </a:extLst>
          </p:cNvPr>
          <p:cNvSpPr txBox="1"/>
          <p:nvPr/>
        </p:nvSpPr>
        <p:spPr>
          <a:xfrm>
            <a:off x="2076628" y="1327895"/>
            <a:ext cx="14033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 System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141E4-1B92-4538-BAE2-D593EB9B4F02}"/>
              </a:ext>
            </a:extLst>
          </p:cNvPr>
          <p:cNvSpPr/>
          <p:nvPr/>
        </p:nvSpPr>
        <p:spPr>
          <a:xfrm>
            <a:off x="2872732" y="1699657"/>
            <a:ext cx="3398536" cy="24025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Application Programs/Queries</a:t>
            </a:r>
            <a:endParaRPr lang="en-IN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C580C-D67F-4CE2-A84D-84C8EBC8EADF}"/>
              </a:ext>
            </a:extLst>
          </p:cNvPr>
          <p:cNvSpPr/>
          <p:nvPr/>
        </p:nvSpPr>
        <p:spPr>
          <a:xfrm>
            <a:off x="2153540" y="2162086"/>
            <a:ext cx="4885213" cy="150406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37D21-66B4-4665-AF5B-E237A8E27458}"/>
              </a:ext>
            </a:extLst>
          </p:cNvPr>
          <p:cNvSpPr txBox="1"/>
          <p:nvPr/>
        </p:nvSpPr>
        <p:spPr>
          <a:xfrm>
            <a:off x="2153540" y="2164445"/>
            <a:ext cx="13318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DBMS Software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9836F-B247-4CBD-931A-8737A1DCAE03}"/>
              </a:ext>
            </a:extLst>
          </p:cNvPr>
          <p:cNvSpPr/>
          <p:nvPr/>
        </p:nvSpPr>
        <p:spPr>
          <a:xfrm>
            <a:off x="2867422" y="2482555"/>
            <a:ext cx="3398536" cy="44966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Software to Process</a:t>
            </a:r>
          </a:p>
          <a:p>
            <a:pPr algn="ctr"/>
            <a:r>
              <a:rPr lang="en-US" sz="1100" b="1" dirty="0"/>
              <a:t>Queries/Programs</a:t>
            </a:r>
            <a:endParaRPr lang="en-IN" sz="11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E1F98-2412-4E5D-8586-1B8BBFD88150}"/>
              </a:ext>
            </a:extLst>
          </p:cNvPr>
          <p:cNvSpPr/>
          <p:nvPr/>
        </p:nvSpPr>
        <p:spPr>
          <a:xfrm>
            <a:off x="2867422" y="3094271"/>
            <a:ext cx="3398536" cy="44966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Software to Access</a:t>
            </a:r>
          </a:p>
          <a:p>
            <a:pPr algn="ctr"/>
            <a:r>
              <a:rPr lang="en-US" sz="1100" b="1" dirty="0"/>
              <a:t>Storage Data</a:t>
            </a:r>
            <a:endParaRPr lang="en-IN" sz="1100" b="1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573C4F8-22CC-4DEF-8DB8-48343FDEB252}"/>
              </a:ext>
            </a:extLst>
          </p:cNvPr>
          <p:cNvSpPr/>
          <p:nvPr/>
        </p:nvSpPr>
        <p:spPr>
          <a:xfrm>
            <a:off x="2695539" y="3915691"/>
            <a:ext cx="1414988" cy="822068"/>
          </a:xfrm>
          <a:prstGeom prst="flowChartMagneticDisk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r>
              <a:rPr lang="en-US" sz="1050" b="1" dirty="0"/>
              <a:t>Stored Database Definition</a:t>
            </a:r>
          </a:p>
          <a:p>
            <a:pPr algn="ctr"/>
            <a:r>
              <a:rPr lang="en-US" sz="1050" b="1" dirty="0"/>
              <a:t> (Metadata)</a:t>
            </a:r>
            <a:endParaRPr lang="en-IN" b="1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80E3822B-5FE3-420A-8AE1-E158CF1EDAD7}"/>
              </a:ext>
            </a:extLst>
          </p:cNvPr>
          <p:cNvSpPr/>
          <p:nvPr/>
        </p:nvSpPr>
        <p:spPr>
          <a:xfrm>
            <a:off x="5072237" y="3913963"/>
            <a:ext cx="1414988" cy="822068"/>
          </a:xfrm>
          <a:prstGeom prst="flowChartMagneticDisk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r>
              <a:rPr lang="en-US" sz="1050" b="1" dirty="0"/>
              <a:t>Stored Database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A97B40-6A8F-4D8B-BDBE-264770CFE236}"/>
              </a:ext>
            </a:extLst>
          </p:cNvPr>
          <p:cNvCxnSpPr/>
          <p:nvPr/>
        </p:nvCxnSpPr>
        <p:spPr>
          <a:xfrm>
            <a:off x="4572000" y="1156797"/>
            <a:ext cx="0" cy="5257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4F4845-2AB3-41FD-9E93-AA23DBBE710D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566690" y="1939907"/>
            <a:ext cx="5310" cy="5426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085DF-D54C-44AC-9EA8-8D44E4B78BD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566690" y="2932224"/>
            <a:ext cx="0" cy="1620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87706A-0CE8-403D-B84C-3C9E298019EC}"/>
              </a:ext>
            </a:extLst>
          </p:cNvPr>
          <p:cNvCxnSpPr>
            <a:endCxn id="10" idx="1"/>
          </p:cNvCxnSpPr>
          <p:nvPr/>
        </p:nvCxnSpPr>
        <p:spPr>
          <a:xfrm flipH="1">
            <a:off x="3403033" y="3543940"/>
            <a:ext cx="570761" cy="371751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1C82BA-6F37-4342-A4AB-E55C67B5C14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71229" y="3561294"/>
            <a:ext cx="808502" cy="35266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42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dirty="0"/>
              <a:t>%TYPE Attribute</a:t>
            </a:r>
            <a:endParaRPr lang="en-I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120ED4-F658-49B0-9172-B36E3F972435}"/>
              </a:ext>
            </a:extLst>
          </p:cNvPr>
          <p:cNvSpPr/>
          <p:nvPr/>
        </p:nvSpPr>
        <p:spPr>
          <a:xfrm>
            <a:off x="587827" y="763881"/>
            <a:ext cx="8406703" cy="1166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The %TYPE attribute, used in PL/SQL variable and parameter declarations, is supported by the data server.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Declare variables according to: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A database column definition</a:t>
            </a: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Another previously declared 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783D1-3055-4A82-A2C1-8D47C5E57F57}"/>
              </a:ext>
            </a:extLst>
          </p:cNvPr>
          <p:cNvSpPr/>
          <p:nvPr/>
        </p:nvSpPr>
        <p:spPr>
          <a:xfrm>
            <a:off x="4278770" y="1402282"/>
            <a:ext cx="4066903" cy="481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Raleway"/>
              </a:rPr>
              <a:t>identifier table.column_name%TYPE ;</a:t>
            </a:r>
            <a:endParaRPr lang="en-IN" sz="1100" dirty="0">
              <a:latin typeface="Raleway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E6703-2CBD-4516-8785-7D5ADF7E3DE3}"/>
              </a:ext>
            </a:extLst>
          </p:cNvPr>
          <p:cNvSpPr/>
          <p:nvPr/>
        </p:nvSpPr>
        <p:spPr>
          <a:xfrm>
            <a:off x="4278770" y="1947834"/>
            <a:ext cx="4066903" cy="1131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 v_name 		employees.last_name%TYPE ;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 v_balance 	NUMBER(7,2);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Raleway"/>
              </a:rPr>
              <a:t> v_min_balance 	v_balance%TYPE := 10;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CB12DC-CA17-44D1-AECD-CFF8EB34AD0D}"/>
              </a:ext>
            </a:extLst>
          </p:cNvPr>
          <p:cNvSpPr/>
          <p:nvPr/>
        </p:nvSpPr>
        <p:spPr>
          <a:xfrm>
            <a:off x="2946467" y="3040486"/>
            <a:ext cx="5055326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Boolean (TRUE/FALSE/NULL)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062D04-C8FB-40DE-BE7C-CA9CE5C489FE}"/>
              </a:ext>
            </a:extLst>
          </p:cNvPr>
          <p:cNvSpPr/>
          <p:nvPr/>
        </p:nvSpPr>
        <p:spPr>
          <a:xfrm>
            <a:off x="4278770" y="3381017"/>
            <a:ext cx="1249060" cy="5690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IN" sz="1100" dirty="0">
                <a:solidFill>
                  <a:schemeClr val="lt1"/>
                </a:solidFill>
                <a:latin typeface="Raleway"/>
              </a:rPr>
              <a:t>v_sal1 := 50000;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solidFill>
                  <a:schemeClr val="lt1"/>
                </a:solidFill>
                <a:latin typeface="Raleway"/>
              </a:rPr>
              <a:t>v_sal2 := 60000;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5F34D-8B66-4DD2-A1A6-22260262CE35}"/>
              </a:ext>
            </a:extLst>
          </p:cNvPr>
          <p:cNvSpPr/>
          <p:nvPr/>
        </p:nvSpPr>
        <p:spPr>
          <a:xfrm>
            <a:off x="5645906" y="3375806"/>
            <a:ext cx="2699767" cy="13308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da-DK" sz="1100" dirty="0">
                <a:solidFill>
                  <a:schemeClr val="lt1"/>
                </a:solidFill>
                <a:latin typeface="Raleway"/>
              </a:rPr>
              <a:t>DECLARE </a:t>
            </a:r>
          </a:p>
          <a:p>
            <a:pPr>
              <a:lnSpc>
                <a:spcPct val="150000"/>
              </a:lnSpc>
            </a:pPr>
            <a:r>
              <a:rPr lang="da-DK" sz="1100" dirty="0">
                <a:solidFill>
                  <a:schemeClr val="lt1"/>
                </a:solidFill>
                <a:latin typeface="Raleway"/>
              </a:rPr>
              <a:t>	v_flag BOOLEAN := FALSE; </a:t>
            </a:r>
          </a:p>
          <a:p>
            <a:pPr>
              <a:lnSpc>
                <a:spcPct val="150000"/>
              </a:lnSpc>
            </a:pPr>
            <a:r>
              <a:rPr lang="da-DK" sz="1100" dirty="0">
                <a:solidFill>
                  <a:schemeClr val="lt1"/>
                </a:solidFill>
                <a:latin typeface="Raleway"/>
              </a:rPr>
              <a:t>BEGIN </a:t>
            </a:r>
          </a:p>
          <a:p>
            <a:pPr>
              <a:lnSpc>
                <a:spcPct val="150000"/>
              </a:lnSpc>
            </a:pPr>
            <a:r>
              <a:rPr lang="da-DK" sz="1100" dirty="0">
                <a:solidFill>
                  <a:schemeClr val="lt1"/>
                </a:solidFill>
                <a:latin typeface="Raleway"/>
              </a:rPr>
              <a:t>	v_flag := TRUE; </a:t>
            </a:r>
          </a:p>
          <a:p>
            <a:pPr>
              <a:lnSpc>
                <a:spcPct val="150000"/>
              </a:lnSpc>
            </a:pPr>
            <a:r>
              <a:rPr lang="da-DK" sz="1100" dirty="0">
                <a:solidFill>
                  <a:schemeClr val="lt1"/>
                </a:solidFill>
                <a:latin typeface="Raleway"/>
              </a:rPr>
              <a:t>END;</a:t>
            </a:r>
            <a:endParaRPr lang="en-IN" sz="1100" dirty="0">
              <a:solidFill>
                <a:schemeClr val="lt1"/>
              </a:solidFill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CC5B5-E34C-4FB3-B094-02AE354A59B6}"/>
              </a:ext>
            </a:extLst>
          </p:cNvPr>
          <p:cNvSpPr/>
          <p:nvPr/>
        </p:nvSpPr>
        <p:spPr>
          <a:xfrm>
            <a:off x="2996079" y="4081260"/>
            <a:ext cx="20201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Raleway"/>
              </a:rPr>
              <a:t>v_sal1 &lt; v_sal2 </a:t>
            </a:r>
          </a:p>
          <a:p>
            <a:r>
              <a:rPr lang="en-IN" dirty="0">
                <a:latin typeface="Raleway"/>
              </a:rPr>
              <a:t>This evaluates to TRUE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4B598-D03B-4B07-8A7A-532BE1A3189A}"/>
              </a:ext>
            </a:extLst>
          </p:cNvPr>
          <p:cNvSpPr/>
          <p:nvPr/>
        </p:nvSpPr>
        <p:spPr>
          <a:xfrm>
            <a:off x="5049588" y="1570512"/>
            <a:ext cx="1706880" cy="22001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9CAD0-6DC2-4874-90B9-D481643ACA1F}"/>
              </a:ext>
            </a:extLst>
          </p:cNvPr>
          <p:cNvSpPr/>
          <p:nvPr/>
        </p:nvSpPr>
        <p:spPr>
          <a:xfrm>
            <a:off x="5768044" y="2314820"/>
            <a:ext cx="1998617" cy="22001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67C9FE-B451-4020-897F-7182E83BD8A4}"/>
              </a:ext>
            </a:extLst>
          </p:cNvPr>
          <p:cNvSpPr/>
          <p:nvPr/>
        </p:nvSpPr>
        <p:spPr>
          <a:xfrm>
            <a:off x="5768045" y="2815073"/>
            <a:ext cx="805544" cy="22001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816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6962513" cy="576956"/>
          </a:xfrm>
        </p:spPr>
        <p:txBody>
          <a:bodyPr/>
          <a:lstStyle/>
          <a:p>
            <a:r>
              <a:rPr lang="en-IN" altLang="en-US" dirty="0"/>
              <a:t>LOB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120ED4-F658-49B0-9172-B36E3F972435}"/>
              </a:ext>
            </a:extLst>
          </p:cNvPr>
          <p:cNvSpPr/>
          <p:nvPr/>
        </p:nvSpPr>
        <p:spPr>
          <a:xfrm>
            <a:off x="718104" y="606527"/>
            <a:ext cx="6716736" cy="3867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IN" sz="1200" dirty="0">
                <a:latin typeface="Raleway"/>
              </a:rPr>
              <a:t>• </a:t>
            </a:r>
            <a:r>
              <a:rPr lang="en-IN" sz="1200" b="1" dirty="0">
                <a:solidFill>
                  <a:schemeClr val="accent5"/>
                </a:solidFill>
                <a:latin typeface="Raleway"/>
              </a:rPr>
              <a:t>L</a:t>
            </a:r>
            <a:r>
              <a:rPr lang="en-IN" sz="1200" dirty="0">
                <a:latin typeface="Raleway"/>
              </a:rPr>
              <a:t>arge </a:t>
            </a:r>
            <a:r>
              <a:rPr lang="en-IN" sz="1200" b="1" dirty="0">
                <a:solidFill>
                  <a:schemeClr val="accent5"/>
                </a:solidFill>
                <a:latin typeface="Raleway"/>
              </a:rPr>
              <a:t>Ob</a:t>
            </a:r>
            <a:r>
              <a:rPr lang="en-IN" sz="1200" dirty="0">
                <a:latin typeface="Raleway"/>
              </a:rPr>
              <a:t>jects (4 GB)</a:t>
            </a:r>
          </a:p>
          <a:p>
            <a:pPr marL="514350" lvl="1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To store unstructured data (graphics, video, or soundwave)</a:t>
            </a:r>
          </a:p>
          <a:p>
            <a:pPr lvl="1">
              <a:lnSpc>
                <a:spcPct val="300000"/>
              </a:lnSpc>
            </a:pPr>
            <a:endParaRPr lang="en-IN" sz="1200" dirty="0">
              <a:latin typeface="Raleway"/>
            </a:endParaRPr>
          </a:p>
          <a:p>
            <a:pPr marL="514350" lvl="1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CLOB: </a:t>
            </a:r>
            <a:r>
              <a:rPr lang="en-IN" sz="1200" b="1" dirty="0">
                <a:latin typeface="Raleway"/>
              </a:rPr>
              <a:t>C</a:t>
            </a:r>
            <a:r>
              <a:rPr lang="en-IN" sz="1200" dirty="0">
                <a:latin typeface="Raleway"/>
              </a:rPr>
              <a:t>haracter </a:t>
            </a:r>
            <a:r>
              <a:rPr lang="en-IN" sz="1200" b="1" dirty="0">
                <a:latin typeface="Raleway"/>
              </a:rPr>
              <a:t>L</a:t>
            </a:r>
            <a:r>
              <a:rPr lang="en-IN" sz="1200" dirty="0">
                <a:latin typeface="Raleway"/>
              </a:rPr>
              <a:t>arge </a:t>
            </a:r>
            <a:r>
              <a:rPr lang="en-IN" sz="1200" b="1" dirty="0">
                <a:latin typeface="Raleway"/>
              </a:rPr>
              <a:t>Ob</a:t>
            </a:r>
            <a:r>
              <a:rPr lang="en-IN" sz="1200" dirty="0">
                <a:latin typeface="Raleway"/>
              </a:rPr>
              <a:t>ject 			Lengthy text</a:t>
            </a:r>
          </a:p>
          <a:p>
            <a:pPr marL="514350" lvl="1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BLOB: </a:t>
            </a:r>
            <a:r>
              <a:rPr lang="en-IN" sz="1200" b="1" dirty="0">
                <a:latin typeface="Raleway"/>
              </a:rPr>
              <a:t>B</a:t>
            </a:r>
            <a:r>
              <a:rPr lang="en-IN" sz="1200" dirty="0">
                <a:latin typeface="Raleway"/>
              </a:rPr>
              <a:t>inary </a:t>
            </a:r>
            <a:r>
              <a:rPr lang="en-IN" sz="1200" b="1" dirty="0">
                <a:latin typeface="Raleway"/>
              </a:rPr>
              <a:t>L</a:t>
            </a:r>
            <a:r>
              <a:rPr lang="en-IN" sz="1200" dirty="0">
                <a:latin typeface="Raleway"/>
              </a:rPr>
              <a:t>arge </a:t>
            </a:r>
            <a:r>
              <a:rPr lang="en-IN" sz="1200" b="1" dirty="0">
                <a:latin typeface="Raleway"/>
              </a:rPr>
              <a:t>Ob</a:t>
            </a:r>
            <a:r>
              <a:rPr lang="en-IN" sz="1200" dirty="0">
                <a:latin typeface="Raleway"/>
              </a:rPr>
              <a:t>ject 			Graphics, Photos, etc.</a:t>
            </a:r>
          </a:p>
          <a:p>
            <a:pPr marL="514350" lvl="1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BFILE: </a:t>
            </a:r>
            <a:r>
              <a:rPr lang="en-IN" sz="1200" b="1" dirty="0">
                <a:latin typeface="Raleway"/>
              </a:rPr>
              <a:t>B</a:t>
            </a:r>
            <a:r>
              <a:rPr lang="en-IN" sz="1200" dirty="0">
                <a:latin typeface="Raleway"/>
              </a:rPr>
              <a:t>inary </a:t>
            </a:r>
            <a:r>
              <a:rPr lang="en-IN" sz="1200" b="1" dirty="0">
                <a:latin typeface="Raleway"/>
              </a:rPr>
              <a:t>FILE</a:t>
            </a:r>
            <a:r>
              <a:rPr lang="en-IN" sz="1200" dirty="0">
                <a:latin typeface="Raleway"/>
              </a:rPr>
              <a:t> 				Movies</a:t>
            </a:r>
          </a:p>
          <a:p>
            <a:pPr marL="514350" lvl="1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NCLOB: </a:t>
            </a:r>
            <a:r>
              <a:rPr lang="en-IN" sz="1200" b="1" dirty="0">
                <a:latin typeface="Raleway"/>
              </a:rPr>
              <a:t>N</a:t>
            </a:r>
            <a:r>
              <a:rPr lang="en-IN" sz="1200" dirty="0">
                <a:latin typeface="Raleway"/>
              </a:rPr>
              <a:t>ational </a:t>
            </a:r>
            <a:r>
              <a:rPr lang="en-IN" sz="1200" b="1" dirty="0">
                <a:latin typeface="Raleway"/>
              </a:rPr>
              <a:t>L</a:t>
            </a:r>
            <a:r>
              <a:rPr lang="en-IN" sz="1200" dirty="0">
                <a:latin typeface="Raleway"/>
              </a:rPr>
              <a:t>anguage 			Other languages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9E47E3-1DBA-4C90-8D2F-C350DAD43DA1}"/>
              </a:ext>
            </a:extLst>
          </p:cNvPr>
          <p:cNvSpPr/>
          <p:nvPr/>
        </p:nvSpPr>
        <p:spPr>
          <a:xfrm>
            <a:off x="1436917" y="4079538"/>
            <a:ext cx="2145139" cy="543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300000"/>
              </a:lnSpc>
            </a:pPr>
            <a:r>
              <a:rPr lang="en-IN" sz="1200" b="1" dirty="0">
                <a:latin typeface="Raleway"/>
              </a:rPr>
              <a:t>C</a:t>
            </a:r>
            <a:r>
              <a:rPr lang="en-IN" sz="1200" dirty="0">
                <a:latin typeface="Raleway"/>
              </a:rPr>
              <a:t>haracter </a:t>
            </a:r>
            <a:r>
              <a:rPr lang="en-IN" sz="1200" b="1" dirty="0">
                <a:latin typeface="Raleway"/>
              </a:rPr>
              <a:t>L</a:t>
            </a:r>
            <a:r>
              <a:rPr lang="en-IN" sz="1200" dirty="0">
                <a:latin typeface="Raleway"/>
              </a:rPr>
              <a:t>arge </a:t>
            </a:r>
            <a:r>
              <a:rPr lang="en-IN" sz="1200" b="1" dirty="0">
                <a:latin typeface="Raleway"/>
              </a:rPr>
              <a:t>Ob</a:t>
            </a:r>
            <a:r>
              <a:rPr lang="en-IN" sz="1200" dirty="0">
                <a:latin typeface="Raleway"/>
              </a:rPr>
              <a:t>ject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3D2F14F-F585-49FE-AD1E-F98B3A0C33F4}"/>
              </a:ext>
            </a:extLst>
          </p:cNvPr>
          <p:cNvSpPr/>
          <p:nvPr/>
        </p:nvSpPr>
        <p:spPr>
          <a:xfrm rot="20468235">
            <a:off x="225262" y="1358397"/>
            <a:ext cx="8008772" cy="2517238"/>
          </a:xfrm>
          <a:prstGeom prst="flowChartProcess">
            <a:avLst/>
          </a:prstGeom>
          <a:blipFill>
            <a:blip r:embed="rId2">
              <a:alphaModFix amt="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57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dirty="0"/>
              <a:t>Writing Executable Statements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Nested Block and Variable Scope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7A07F3-8684-4B08-90BE-0D86A42335DA}"/>
              </a:ext>
            </a:extLst>
          </p:cNvPr>
          <p:cNvGrpSpPr/>
          <p:nvPr/>
        </p:nvGrpSpPr>
        <p:grpSpPr>
          <a:xfrm>
            <a:off x="849085" y="1037381"/>
            <a:ext cx="7206343" cy="2793072"/>
            <a:chOff x="849085" y="1037381"/>
            <a:chExt cx="7206343" cy="27930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60C825-5C19-4A74-B2DC-F8E9B592BB2A}"/>
                </a:ext>
              </a:extLst>
            </p:cNvPr>
            <p:cNvSpPr/>
            <p:nvPr/>
          </p:nvSpPr>
          <p:spPr>
            <a:xfrm>
              <a:off x="849085" y="1037381"/>
              <a:ext cx="7206343" cy="2793072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dirty="0">
                  <a:latin typeface="Raleway"/>
                </a:rPr>
                <a:t>DECLARE </a:t>
              </a:r>
            </a:p>
            <a:p>
              <a:r>
                <a:rPr lang="en-IN" dirty="0">
                  <a:latin typeface="Raleway"/>
                </a:rPr>
                <a:t>	x NUMBER; </a:t>
              </a:r>
            </a:p>
            <a:p>
              <a:r>
                <a:rPr lang="en-IN" dirty="0">
                  <a:latin typeface="Raleway"/>
                </a:rPr>
                <a:t>	y NUMBER; </a:t>
              </a:r>
            </a:p>
            <a:p>
              <a:r>
                <a:rPr lang="en-IN" dirty="0">
                  <a:latin typeface="Raleway"/>
                </a:rPr>
                <a:t>BEGIN </a:t>
              </a:r>
            </a:p>
            <a:p>
              <a:r>
                <a:rPr lang="en-IN" dirty="0">
                  <a:latin typeface="Raleway"/>
                </a:rPr>
                <a:t>	....... </a:t>
              </a:r>
            </a:p>
            <a:p>
              <a:r>
                <a:rPr lang="en-IN" dirty="0">
                  <a:latin typeface="Raleway"/>
                </a:rPr>
                <a:t>	DECLARE </a:t>
              </a:r>
            </a:p>
            <a:p>
              <a:r>
                <a:rPr lang="en-IN" dirty="0">
                  <a:latin typeface="Raleway"/>
                </a:rPr>
                <a:t>		z NUMBER; </a:t>
              </a:r>
            </a:p>
            <a:p>
              <a:r>
                <a:rPr lang="en-IN" dirty="0">
                  <a:latin typeface="Raleway"/>
                </a:rPr>
                <a:t>	BEGIN </a:t>
              </a:r>
            </a:p>
            <a:p>
              <a:r>
                <a:rPr lang="en-IN" dirty="0">
                  <a:latin typeface="Raleway"/>
                </a:rPr>
                <a:t>		z := x ; </a:t>
              </a:r>
            </a:p>
            <a:p>
              <a:r>
                <a:rPr lang="en-IN" dirty="0">
                  <a:latin typeface="Raleway"/>
                </a:rPr>
                <a:t>	END; </a:t>
              </a:r>
            </a:p>
            <a:p>
              <a:r>
                <a:rPr lang="en-IN" dirty="0">
                  <a:latin typeface="Raleway"/>
                </a:rPr>
                <a:t>	....... </a:t>
              </a:r>
            </a:p>
            <a:p>
              <a:r>
                <a:rPr lang="en-IN" dirty="0">
                  <a:latin typeface="Raleway"/>
                </a:rPr>
                <a:t>	y := z ;</a:t>
              </a:r>
            </a:p>
            <a:p>
              <a:r>
                <a:rPr lang="en-IN" dirty="0">
                  <a:latin typeface="Raleway"/>
                </a:rPr>
                <a:t>END ;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E5BF79-9134-4C8C-9164-E7296D66AE52}"/>
                </a:ext>
              </a:extLst>
            </p:cNvPr>
            <p:cNvCxnSpPr>
              <a:cxnSpLocks/>
            </p:cNvCxnSpPr>
            <p:nvPr/>
          </p:nvCxnSpPr>
          <p:spPr>
            <a:xfrm>
              <a:off x="4040777" y="1830305"/>
              <a:ext cx="0" cy="1663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6A0A2E-B032-49EA-B8C8-8585D5FC2B6E}"/>
                </a:ext>
              </a:extLst>
            </p:cNvPr>
            <p:cNvCxnSpPr/>
            <p:nvPr/>
          </p:nvCxnSpPr>
          <p:spPr>
            <a:xfrm>
              <a:off x="3779520" y="1830305"/>
              <a:ext cx="26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9E5153-C207-41D2-867E-1CB4DF6E8DE9}"/>
                </a:ext>
              </a:extLst>
            </p:cNvPr>
            <p:cNvCxnSpPr/>
            <p:nvPr/>
          </p:nvCxnSpPr>
          <p:spPr>
            <a:xfrm>
              <a:off x="3779520" y="2627137"/>
              <a:ext cx="26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CF1A54-176E-474F-B782-63672103F688}"/>
                </a:ext>
              </a:extLst>
            </p:cNvPr>
            <p:cNvCxnSpPr/>
            <p:nvPr/>
          </p:nvCxnSpPr>
          <p:spPr>
            <a:xfrm>
              <a:off x="3779520" y="3066920"/>
              <a:ext cx="26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A2572D-F0CD-4CE0-BBDB-A968444AD549}"/>
                </a:ext>
              </a:extLst>
            </p:cNvPr>
            <p:cNvCxnSpPr/>
            <p:nvPr/>
          </p:nvCxnSpPr>
          <p:spPr>
            <a:xfrm>
              <a:off x="3779520" y="3493641"/>
              <a:ext cx="26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07A504-31FD-453D-81FA-A3FBD3CAA305}"/>
                </a:ext>
              </a:extLst>
            </p:cNvPr>
            <p:cNvSpPr/>
            <p:nvPr/>
          </p:nvSpPr>
          <p:spPr>
            <a:xfrm>
              <a:off x="3666309" y="1769344"/>
              <a:ext cx="113211" cy="130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Raleway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7419CB-36A4-4C98-A4E4-95B7EA4576F0}"/>
                </a:ext>
              </a:extLst>
            </p:cNvPr>
            <p:cNvSpPr/>
            <p:nvPr/>
          </p:nvSpPr>
          <p:spPr>
            <a:xfrm>
              <a:off x="3657599" y="2566178"/>
              <a:ext cx="113211" cy="130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Raleway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0749BD-028E-441B-B57A-55D52590693E}"/>
                </a:ext>
              </a:extLst>
            </p:cNvPr>
            <p:cNvSpPr/>
            <p:nvPr/>
          </p:nvSpPr>
          <p:spPr>
            <a:xfrm>
              <a:off x="3648890" y="3004136"/>
              <a:ext cx="113211" cy="130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Raleway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216A6E-17F0-4101-BD42-AF1BEB9FC9BA}"/>
                </a:ext>
              </a:extLst>
            </p:cNvPr>
            <p:cNvSpPr/>
            <p:nvPr/>
          </p:nvSpPr>
          <p:spPr>
            <a:xfrm>
              <a:off x="3644536" y="3442094"/>
              <a:ext cx="113211" cy="130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Raleway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91496F-6100-40D5-991E-0D135BDD3AF9}"/>
                </a:ext>
              </a:extLst>
            </p:cNvPr>
            <p:cNvSpPr/>
            <p:nvPr/>
          </p:nvSpPr>
          <p:spPr>
            <a:xfrm>
              <a:off x="4310745" y="2704247"/>
              <a:ext cx="1219189" cy="307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aleway"/>
                </a:rPr>
                <a:t> Scope of </a:t>
              </a:r>
              <a:r>
                <a:rPr lang="en-US" i="1" dirty="0">
                  <a:solidFill>
                    <a:schemeClr val="tx1"/>
                  </a:solidFill>
                  <a:latin typeface="Raleway"/>
                </a:rPr>
                <a:t>z</a:t>
              </a:r>
              <a:endParaRPr lang="en-IN" i="1" dirty="0">
                <a:solidFill>
                  <a:schemeClr val="tx1"/>
                </a:solidFill>
                <a:latin typeface="Raleway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D3FD96-059A-4BB7-9D58-5755BDA309F7}"/>
                </a:ext>
              </a:extLst>
            </p:cNvPr>
            <p:cNvSpPr/>
            <p:nvPr/>
          </p:nvSpPr>
          <p:spPr>
            <a:xfrm>
              <a:off x="5377555" y="1738624"/>
              <a:ext cx="1593654" cy="307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aleway"/>
                </a:rPr>
                <a:t> Scope of </a:t>
              </a:r>
              <a:r>
                <a:rPr lang="en-US" i="1" dirty="0">
                  <a:solidFill>
                    <a:schemeClr val="tx1"/>
                  </a:solidFill>
                  <a:latin typeface="Raleway"/>
                </a:rPr>
                <a:t>x</a:t>
              </a:r>
              <a:r>
                <a:rPr lang="en-US" dirty="0">
                  <a:solidFill>
                    <a:schemeClr val="tx1"/>
                  </a:solidFill>
                  <a:latin typeface="Raleway"/>
                </a:rPr>
                <a:t> and </a:t>
              </a:r>
              <a:r>
                <a:rPr lang="en-US" i="1" dirty="0">
                  <a:solidFill>
                    <a:schemeClr val="tx1"/>
                  </a:solidFill>
                  <a:latin typeface="Raleway"/>
                </a:rPr>
                <a:t>y</a:t>
              </a:r>
              <a:endParaRPr lang="en-IN" i="1" dirty="0">
                <a:solidFill>
                  <a:schemeClr val="tx1"/>
                </a:solidFill>
                <a:latin typeface="Raleway"/>
              </a:endParaRPr>
            </a:p>
          </p:txBody>
        </p:sp>
        <p:sp>
          <p:nvSpPr>
            <p:cNvPr id="27" name="Freeform 434">
              <a:extLst>
                <a:ext uri="{FF2B5EF4-FFF2-40B4-BE49-F238E27FC236}">
                  <a16:creationId xmlns:a16="http://schemas.microsoft.com/office/drawing/2014/main" id="{4B57CD52-D39E-4EA8-B381-32A8BC79B94D}"/>
                </a:ext>
              </a:extLst>
            </p:cNvPr>
            <p:cNvSpPr/>
            <p:nvPr/>
          </p:nvSpPr>
          <p:spPr>
            <a:xfrm>
              <a:off x="2185025" y="3378971"/>
              <a:ext cx="179750" cy="215889"/>
            </a:xfrm>
            <a:custGeom>
              <a:avLst/>
              <a:gdLst/>
              <a:ahLst/>
              <a:cxnLst/>
              <a:rect l="l" t="t" r="r" b="b"/>
              <a:pathLst>
                <a:path w="432708" h="432707">
                  <a:moveTo>
                    <a:pt x="216354" y="0"/>
                  </a:moveTo>
                  <a:cubicBezTo>
                    <a:pt x="255606" y="0"/>
                    <a:pt x="291805" y="9672"/>
                    <a:pt x="324953" y="29016"/>
                  </a:cubicBezTo>
                  <a:cubicBezTo>
                    <a:pt x="358101" y="48360"/>
                    <a:pt x="384347" y="74606"/>
                    <a:pt x="403691" y="107754"/>
                  </a:cubicBezTo>
                  <a:cubicBezTo>
                    <a:pt x="423036" y="140902"/>
                    <a:pt x="432708" y="177102"/>
                    <a:pt x="432708" y="216353"/>
                  </a:cubicBezTo>
                  <a:cubicBezTo>
                    <a:pt x="432708" y="255605"/>
                    <a:pt x="423036" y="291805"/>
                    <a:pt x="403691" y="324953"/>
                  </a:cubicBezTo>
                  <a:cubicBezTo>
                    <a:pt x="384347" y="358101"/>
                    <a:pt x="358101" y="384347"/>
                    <a:pt x="324953" y="403691"/>
                  </a:cubicBezTo>
                  <a:cubicBezTo>
                    <a:pt x="291805" y="423035"/>
                    <a:pt x="255606" y="432707"/>
                    <a:pt x="216354" y="432707"/>
                  </a:cubicBezTo>
                  <a:cubicBezTo>
                    <a:pt x="177102" y="432707"/>
                    <a:pt x="140903" y="423035"/>
                    <a:pt x="107755" y="403691"/>
                  </a:cubicBezTo>
                  <a:cubicBezTo>
                    <a:pt x="74607" y="384347"/>
                    <a:pt x="48361" y="358101"/>
                    <a:pt x="29017" y="324953"/>
                  </a:cubicBezTo>
                  <a:cubicBezTo>
                    <a:pt x="9673" y="291805"/>
                    <a:pt x="0" y="255605"/>
                    <a:pt x="0" y="216353"/>
                  </a:cubicBezTo>
                  <a:cubicBezTo>
                    <a:pt x="0" y="177102"/>
                    <a:pt x="9673" y="140902"/>
                    <a:pt x="29017" y="107754"/>
                  </a:cubicBezTo>
                  <a:cubicBezTo>
                    <a:pt x="48361" y="74606"/>
                    <a:pt x="74607" y="48360"/>
                    <a:pt x="107755" y="29016"/>
                  </a:cubicBezTo>
                  <a:cubicBezTo>
                    <a:pt x="140903" y="9672"/>
                    <a:pt x="177102" y="0"/>
                    <a:pt x="216354" y="0"/>
                  </a:cubicBezTo>
                  <a:close/>
                  <a:moveTo>
                    <a:pt x="152687" y="109022"/>
                  </a:moveTo>
                  <a:cubicBezTo>
                    <a:pt x="147617" y="109022"/>
                    <a:pt x="143297" y="110806"/>
                    <a:pt x="139729" y="114374"/>
                  </a:cubicBezTo>
                  <a:lnTo>
                    <a:pt x="114375" y="139728"/>
                  </a:lnTo>
                  <a:cubicBezTo>
                    <a:pt x="110807" y="143297"/>
                    <a:pt x="109022" y="147616"/>
                    <a:pt x="109022" y="152687"/>
                  </a:cubicBezTo>
                  <a:cubicBezTo>
                    <a:pt x="109022" y="157570"/>
                    <a:pt x="110807" y="161795"/>
                    <a:pt x="114375" y="165364"/>
                  </a:cubicBezTo>
                  <a:lnTo>
                    <a:pt x="165364" y="216353"/>
                  </a:lnTo>
                  <a:lnTo>
                    <a:pt x="114375" y="267343"/>
                  </a:lnTo>
                  <a:cubicBezTo>
                    <a:pt x="110807" y="270911"/>
                    <a:pt x="109022" y="275137"/>
                    <a:pt x="109022" y="280020"/>
                  </a:cubicBezTo>
                  <a:cubicBezTo>
                    <a:pt x="109022" y="285091"/>
                    <a:pt x="110807" y="289410"/>
                    <a:pt x="114375" y="292979"/>
                  </a:cubicBezTo>
                  <a:lnTo>
                    <a:pt x="139729" y="318333"/>
                  </a:lnTo>
                  <a:cubicBezTo>
                    <a:pt x="143297" y="321901"/>
                    <a:pt x="147617" y="323685"/>
                    <a:pt x="152687" y="323685"/>
                  </a:cubicBezTo>
                  <a:cubicBezTo>
                    <a:pt x="157571" y="323685"/>
                    <a:pt x="161796" y="321901"/>
                    <a:pt x="165364" y="318333"/>
                  </a:cubicBezTo>
                  <a:lnTo>
                    <a:pt x="216354" y="267343"/>
                  </a:lnTo>
                  <a:lnTo>
                    <a:pt x="267344" y="318333"/>
                  </a:lnTo>
                  <a:cubicBezTo>
                    <a:pt x="270912" y="321901"/>
                    <a:pt x="275138" y="323685"/>
                    <a:pt x="280021" y="323685"/>
                  </a:cubicBezTo>
                  <a:cubicBezTo>
                    <a:pt x="285091" y="323685"/>
                    <a:pt x="289411" y="321901"/>
                    <a:pt x="292979" y="318333"/>
                  </a:cubicBezTo>
                  <a:lnTo>
                    <a:pt x="318333" y="292979"/>
                  </a:lnTo>
                  <a:cubicBezTo>
                    <a:pt x="321902" y="289410"/>
                    <a:pt x="323686" y="285091"/>
                    <a:pt x="323686" y="280020"/>
                  </a:cubicBezTo>
                  <a:cubicBezTo>
                    <a:pt x="323686" y="275137"/>
                    <a:pt x="321902" y="270911"/>
                    <a:pt x="318333" y="267343"/>
                  </a:cubicBezTo>
                  <a:lnTo>
                    <a:pt x="267344" y="216353"/>
                  </a:lnTo>
                  <a:lnTo>
                    <a:pt x="318333" y="165364"/>
                  </a:lnTo>
                  <a:cubicBezTo>
                    <a:pt x="321902" y="161795"/>
                    <a:pt x="323686" y="157570"/>
                    <a:pt x="323686" y="152687"/>
                  </a:cubicBezTo>
                  <a:cubicBezTo>
                    <a:pt x="323686" y="147616"/>
                    <a:pt x="321902" y="143297"/>
                    <a:pt x="318333" y="139728"/>
                  </a:cubicBezTo>
                  <a:lnTo>
                    <a:pt x="292979" y="114374"/>
                  </a:lnTo>
                  <a:cubicBezTo>
                    <a:pt x="289411" y="110806"/>
                    <a:pt x="285091" y="109022"/>
                    <a:pt x="280021" y="109022"/>
                  </a:cubicBezTo>
                  <a:cubicBezTo>
                    <a:pt x="275138" y="109022"/>
                    <a:pt x="270912" y="110806"/>
                    <a:pt x="267344" y="114374"/>
                  </a:cubicBezTo>
                  <a:lnTo>
                    <a:pt x="216354" y="165364"/>
                  </a:lnTo>
                  <a:lnTo>
                    <a:pt x="165364" y="114374"/>
                  </a:lnTo>
                  <a:cubicBezTo>
                    <a:pt x="161796" y="110806"/>
                    <a:pt x="157571" y="109022"/>
                    <a:pt x="152687" y="10902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Raleway"/>
              </a:endParaRPr>
            </a:p>
          </p:txBody>
        </p:sp>
        <p:sp>
          <p:nvSpPr>
            <p:cNvPr id="28" name="Freeform 435">
              <a:extLst>
                <a:ext uri="{FF2B5EF4-FFF2-40B4-BE49-F238E27FC236}">
                  <a16:creationId xmlns:a16="http://schemas.microsoft.com/office/drawing/2014/main" id="{4253776B-574E-4E1B-A4B8-CD1A1C6A32A9}"/>
                </a:ext>
              </a:extLst>
            </p:cNvPr>
            <p:cNvSpPr/>
            <p:nvPr/>
          </p:nvSpPr>
          <p:spPr>
            <a:xfrm>
              <a:off x="2894380" y="2762120"/>
              <a:ext cx="179750" cy="215889"/>
            </a:xfrm>
            <a:custGeom>
              <a:avLst/>
              <a:gdLst/>
              <a:ahLst/>
              <a:cxnLst/>
              <a:rect l="l" t="t" r="r" b="b"/>
              <a:pathLst>
                <a:path w="432708" h="432707">
                  <a:moveTo>
                    <a:pt x="216354" y="0"/>
                  </a:moveTo>
                  <a:cubicBezTo>
                    <a:pt x="255606" y="0"/>
                    <a:pt x="291806" y="9672"/>
                    <a:pt x="324953" y="29016"/>
                  </a:cubicBezTo>
                  <a:cubicBezTo>
                    <a:pt x="358101" y="48360"/>
                    <a:pt x="384347" y="74606"/>
                    <a:pt x="403692" y="107754"/>
                  </a:cubicBezTo>
                  <a:cubicBezTo>
                    <a:pt x="423036" y="140902"/>
                    <a:pt x="432708" y="177102"/>
                    <a:pt x="432708" y="216353"/>
                  </a:cubicBezTo>
                  <a:cubicBezTo>
                    <a:pt x="432708" y="255605"/>
                    <a:pt x="423036" y="291805"/>
                    <a:pt x="403692" y="324953"/>
                  </a:cubicBezTo>
                  <a:cubicBezTo>
                    <a:pt x="384347" y="358101"/>
                    <a:pt x="358101" y="384347"/>
                    <a:pt x="324953" y="403691"/>
                  </a:cubicBezTo>
                  <a:cubicBezTo>
                    <a:pt x="291806" y="423035"/>
                    <a:pt x="255606" y="432707"/>
                    <a:pt x="216354" y="432707"/>
                  </a:cubicBezTo>
                  <a:cubicBezTo>
                    <a:pt x="177102" y="432707"/>
                    <a:pt x="140903" y="423035"/>
                    <a:pt x="107755" y="403691"/>
                  </a:cubicBezTo>
                  <a:cubicBezTo>
                    <a:pt x="74607" y="384347"/>
                    <a:pt x="48361" y="358101"/>
                    <a:pt x="29017" y="324953"/>
                  </a:cubicBezTo>
                  <a:cubicBezTo>
                    <a:pt x="9673" y="291805"/>
                    <a:pt x="0" y="255605"/>
                    <a:pt x="0" y="216353"/>
                  </a:cubicBezTo>
                  <a:cubicBezTo>
                    <a:pt x="0" y="177102"/>
                    <a:pt x="9673" y="140902"/>
                    <a:pt x="29017" y="107754"/>
                  </a:cubicBezTo>
                  <a:cubicBezTo>
                    <a:pt x="48361" y="74606"/>
                    <a:pt x="74607" y="48360"/>
                    <a:pt x="107755" y="29016"/>
                  </a:cubicBezTo>
                  <a:cubicBezTo>
                    <a:pt x="140903" y="9672"/>
                    <a:pt x="177102" y="0"/>
                    <a:pt x="216354" y="0"/>
                  </a:cubicBezTo>
                  <a:close/>
                  <a:moveTo>
                    <a:pt x="318333" y="127051"/>
                  </a:moveTo>
                  <a:cubicBezTo>
                    <a:pt x="313450" y="127051"/>
                    <a:pt x="309225" y="128836"/>
                    <a:pt x="305656" y="132404"/>
                  </a:cubicBezTo>
                  <a:lnTo>
                    <a:pt x="190718" y="247060"/>
                  </a:lnTo>
                  <a:lnTo>
                    <a:pt x="127052" y="183393"/>
                  </a:lnTo>
                  <a:cubicBezTo>
                    <a:pt x="123483" y="179825"/>
                    <a:pt x="119258" y="178041"/>
                    <a:pt x="114375" y="178041"/>
                  </a:cubicBezTo>
                  <a:cubicBezTo>
                    <a:pt x="109492" y="178041"/>
                    <a:pt x="105266" y="179825"/>
                    <a:pt x="101698" y="183393"/>
                  </a:cubicBezTo>
                  <a:lnTo>
                    <a:pt x="76062" y="208747"/>
                  </a:lnTo>
                  <a:cubicBezTo>
                    <a:pt x="72682" y="212128"/>
                    <a:pt x="70991" y="216447"/>
                    <a:pt x="70991" y="221706"/>
                  </a:cubicBezTo>
                  <a:cubicBezTo>
                    <a:pt x="70991" y="226777"/>
                    <a:pt x="72682" y="231002"/>
                    <a:pt x="76062" y="234383"/>
                  </a:cubicBezTo>
                  <a:lnTo>
                    <a:pt x="178041" y="336362"/>
                  </a:lnTo>
                  <a:cubicBezTo>
                    <a:pt x="181610" y="339931"/>
                    <a:pt x="185835" y="341715"/>
                    <a:pt x="190718" y="341715"/>
                  </a:cubicBezTo>
                  <a:cubicBezTo>
                    <a:pt x="195789" y="341715"/>
                    <a:pt x="200109" y="339931"/>
                    <a:pt x="203677" y="336362"/>
                  </a:cubicBezTo>
                  <a:lnTo>
                    <a:pt x="356646" y="183393"/>
                  </a:lnTo>
                  <a:cubicBezTo>
                    <a:pt x="360026" y="180013"/>
                    <a:pt x="361717" y="175787"/>
                    <a:pt x="361717" y="170716"/>
                  </a:cubicBezTo>
                  <a:cubicBezTo>
                    <a:pt x="361717" y="165458"/>
                    <a:pt x="360026" y="161138"/>
                    <a:pt x="356646" y="157758"/>
                  </a:cubicBezTo>
                  <a:lnTo>
                    <a:pt x="331010" y="132404"/>
                  </a:lnTo>
                  <a:cubicBezTo>
                    <a:pt x="327442" y="128836"/>
                    <a:pt x="323216" y="127051"/>
                    <a:pt x="318333" y="1270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Raleway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8DCD2B5-7F54-4C55-BF11-67AFAB593E0B}"/>
              </a:ext>
            </a:extLst>
          </p:cNvPr>
          <p:cNvSpPr/>
          <p:nvPr/>
        </p:nvSpPr>
        <p:spPr>
          <a:xfrm>
            <a:off x="849085" y="3879531"/>
            <a:ext cx="4572000" cy="677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A block can look up to the enclosing block.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A block cannot look down to the enclosed block.</a:t>
            </a:r>
          </a:p>
        </p:txBody>
      </p:sp>
    </p:spTree>
    <p:extLst>
      <p:ext uri="{BB962C8B-B14F-4D97-AF65-F5344CB8AC3E}">
        <p14:creationId xmlns:p14="http://schemas.microsoft.com/office/powerpoint/2010/main" val="4285309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Qualifying an Identifier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8DCD2B5-7F54-4C55-BF11-67AFAB593E0B}"/>
              </a:ext>
            </a:extLst>
          </p:cNvPr>
          <p:cNvSpPr/>
          <p:nvPr/>
        </p:nvSpPr>
        <p:spPr>
          <a:xfrm>
            <a:off x="472326" y="975496"/>
            <a:ext cx="8366873" cy="365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A qualifier can be the </a:t>
            </a:r>
            <a:r>
              <a:rPr lang="en-IN" dirty="0">
                <a:solidFill>
                  <a:schemeClr val="accent5"/>
                </a:solidFill>
                <a:latin typeface="Raleway"/>
              </a:rPr>
              <a:t>label</a:t>
            </a:r>
            <a:r>
              <a:rPr lang="en-IN" dirty="0">
                <a:latin typeface="Raleway"/>
              </a:rPr>
              <a:t> of the enclosing block. Qualify an identifier using the </a:t>
            </a:r>
            <a:r>
              <a:rPr lang="en-IN" dirty="0">
                <a:solidFill>
                  <a:schemeClr val="accent5"/>
                </a:solidFill>
                <a:latin typeface="Raleway"/>
              </a:rPr>
              <a:t>block label prefix</a:t>
            </a:r>
            <a:endParaRPr lang="en-IN" dirty="0">
              <a:latin typeface="Raleway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81213-316A-4906-9E9C-2FB35E405E22}"/>
              </a:ext>
            </a:extLst>
          </p:cNvPr>
          <p:cNvSpPr/>
          <p:nvPr/>
        </p:nvSpPr>
        <p:spPr>
          <a:xfrm>
            <a:off x="1031965" y="1691446"/>
            <a:ext cx="6927669" cy="237757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Raleway"/>
              </a:rPr>
              <a:t>&lt;&gt; </a:t>
            </a:r>
          </a:p>
          <a:p>
            <a:r>
              <a:rPr lang="en-IN" dirty="0">
                <a:latin typeface="Raleway"/>
              </a:rPr>
              <a:t>   DECLARE </a:t>
            </a:r>
          </a:p>
          <a:p>
            <a:r>
              <a:rPr lang="en-IN" dirty="0">
                <a:latin typeface="Raleway"/>
              </a:rPr>
              <a:t>		birthdate DATE; </a:t>
            </a:r>
          </a:p>
          <a:p>
            <a:r>
              <a:rPr lang="en-IN" dirty="0">
                <a:latin typeface="Raleway"/>
              </a:rPr>
              <a:t>	BEGIN </a:t>
            </a:r>
          </a:p>
          <a:p>
            <a:r>
              <a:rPr lang="en-IN" dirty="0">
                <a:latin typeface="Raleway"/>
              </a:rPr>
              <a:t>		DECLARE </a:t>
            </a:r>
          </a:p>
          <a:p>
            <a:r>
              <a:rPr lang="en-IN" dirty="0">
                <a:latin typeface="Raleway"/>
              </a:rPr>
              <a:t>			birthdate DATE; </a:t>
            </a:r>
          </a:p>
          <a:p>
            <a:r>
              <a:rPr lang="en-IN" dirty="0">
                <a:latin typeface="Raleway"/>
              </a:rPr>
              <a:t>			.. </a:t>
            </a:r>
          </a:p>
          <a:p>
            <a:r>
              <a:rPr lang="en-IN" dirty="0">
                <a:latin typeface="Raleway"/>
              </a:rPr>
              <a:t>			</a:t>
            </a:r>
            <a:r>
              <a:rPr lang="en-IN" dirty="0">
                <a:solidFill>
                  <a:schemeClr val="accent5"/>
                </a:solidFill>
                <a:latin typeface="Raleway"/>
              </a:rPr>
              <a:t>abc</a:t>
            </a:r>
            <a:r>
              <a:rPr lang="en-IN" dirty="0">
                <a:latin typeface="Raleway"/>
              </a:rPr>
              <a:t>.birthdate := TO_DATE(‘03-AUG-2004’,’DD-MON-YYYY’); </a:t>
            </a:r>
          </a:p>
          <a:p>
            <a:r>
              <a:rPr lang="en-IN" dirty="0">
                <a:latin typeface="Raleway"/>
              </a:rPr>
              <a:t>	END; </a:t>
            </a:r>
          </a:p>
          <a:p>
            <a:r>
              <a:rPr lang="en-IN" dirty="0">
                <a:latin typeface="Raleway"/>
              </a:rPr>
              <a:t>  .. </a:t>
            </a:r>
          </a:p>
          <a:p>
            <a:r>
              <a:rPr lang="en-IN" dirty="0">
                <a:latin typeface="Raleway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64831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Using Bind Variables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8DCD2B5-7F54-4C55-BF11-67AFAB593E0B}"/>
              </a:ext>
            </a:extLst>
          </p:cNvPr>
          <p:cNvSpPr/>
          <p:nvPr/>
        </p:nvSpPr>
        <p:spPr>
          <a:xfrm>
            <a:off x="472326" y="975496"/>
            <a:ext cx="8366873" cy="365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To reference a Bind Variable, prefix with colon ( :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81213-316A-4906-9E9C-2FB35E405E22}"/>
              </a:ext>
            </a:extLst>
          </p:cNvPr>
          <p:cNvSpPr/>
          <p:nvPr/>
        </p:nvSpPr>
        <p:spPr>
          <a:xfrm>
            <a:off x="1031965" y="1492638"/>
            <a:ext cx="6927669" cy="3205045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VARIABLE g_monthly_sal NUMBER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DEFINE p_annual_sal = 5000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SET VERIFY OFF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 	v_sal NUMBER(9,2) := &amp;p_annual_sal;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	 :g_monthly_sal := v_sal / 12;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END;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PRINT g_monthly_sal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E8F41-47B6-4E2B-8D56-2324CA06C5C1}"/>
              </a:ext>
            </a:extLst>
          </p:cNvPr>
          <p:cNvSpPr/>
          <p:nvPr/>
        </p:nvSpPr>
        <p:spPr>
          <a:xfrm>
            <a:off x="1084219" y="4331071"/>
            <a:ext cx="457198" cy="22001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7383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dirty="0"/>
              <a:t>Basic SQL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1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Oracle SQL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8DCD2B5-7F54-4C55-BF11-67AFAB593E0B}"/>
              </a:ext>
            </a:extLst>
          </p:cNvPr>
          <p:cNvSpPr/>
          <p:nvPr/>
        </p:nvSpPr>
        <p:spPr>
          <a:xfrm>
            <a:off x="472327" y="780936"/>
            <a:ext cx="8366873" cy="2235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Each value manipulated by Oracle Database has a data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data type of a value associates a fixed set of properties with the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These properties cause Oracle to treat values of one data type differently from values of another.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	Example: you can add values of a NUMBER data type but not values of a RAW data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While creating a table or cluster, you must specify a data type for each of its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Data types define the domain of values for each column in a table.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	Example: DATE columns cannot accept the value ‘February 30’ or the values ‘2’ or ‘SHOE.’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7C04E0-BEA3-4114-9F3A-1B835EB0BE44}"/>
              </a:ext>
            </a:extLst>
          </p:cNvPr>
          <p:cNvGrpSpPr/>
          <p:nvPr/>
        </p:nvGrpSpPr>
        <p:grpSpPr>
          <a:xfrm>
            <a:off x="1797820" y="3114978"/>
            <a:ext cx="5506744" cy="1558295"/>
            <a:chOff x="2862193" y="3069258"/>
            <a:chExt cx="2942704" cy="155829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FA64A4F-A6BE-4F2C-A90A-B248A8DECE4F}"/>
                </a:ext>
              </a:extLst>
            </p:cNvPr>
            <p:cNvSpPr/>
            <p:nvPr/>
          </p:nvSpPr>
          <p:spPr>
            <a:xfrm>
              <a:off x="4199786" y="3848406"/>
              <a:ext cx="267518" cy="5751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3759" y="0"/>
                  </a:lnTo>
                  <a:lnTo>
                    <a:pt x="133759" y="575164"/>
                  </a:lnTo>
                  <a:lnTo>
                    <a:pt x="267518" y="57516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F4F77B6-34D7-485D-9788-AF3080B42B84}"/>
                </a:ext>
              </a:extLst>
            </p:cNvPr>
            <p:cNvSpPr/>
            <p:nvPr/>
          </p:nvSpPr>
          <p:spPr>
            <a:xfrm>
              <a:off x="4199786" y="3802686"/>
              <a:ext cx="26751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67518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143395-CF9D-46CA-8682-F37ED8049FEF}"/>
                </a:ext>
              </a:extLst>
            </p:cNvPr>
            <p:cNvSpPr/>
            <p:nvPr/>
          </p:nvSpPr>
          <p:spPr>
            <a:xfrm>
              <a:off x="4199786" y="3273241"/>
              <a:ext cx="267518" cy="5751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75164"/>
                  </a:moveTo>
                  <a:lnTo>
                    <a:pt x="133759" y="575164"/>
                  </a:lnTo>
                  <a:lnTo>
                    <a:pt x="133759" y="0"/>
                  </a:lnTo>
                  <a:lnTo>
                    <a:pt x="267518" y="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B44E4B-00C0-4692-B6AD-A05B5229FE19}"/>
                </a:ext>
              </a:extLst>
            </p:cNvPr>
            <p:cNvSpPr/>
            <p:nvPr/>
          </p:nvSpPr>
          <p:spPr>
            <a:xfrm>
              <a:off x="2862193" y="3644423"/>
              <a:ext cx="1337592" cy="407965"/>
            </a:xfrm>
            <a:custGeom>
              <a:avLst/>
              <a:gdLst>
                <a:gd name="connsiteX0" fmla="*/ 0 w 1337592"/>
                <a:gd name="connsiteY0" fmla="*/ 0 h 407965"/>
                <a:gd name="connsiteX1" fmla="*/ 1337592 w 1337592"/>
                <a:gd name="connsiteY1" fmla="*/ 0 h 407965"/>
                <a:gd name="connsiteX2" fmla="*/ 1337592 w 1337592"/>
                <a:gd name="connsiteY2" fmla="*/ 407965 h 407965"/>
                <a:gd name="connsiteX3" fmla="*/ 0 w 1337592"/>
                <a:gd name="connsiteY3" fmla="*/ 407965 h 407965"/>
                <a:gd name="connsiteX4" fmla="*/ 0 w 1337592"/>
                <a:gd name="connsiteY4" fmla="*/ 0 h 40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592" h="407965">
                  <a:moveTo>
                    <a:pt x="0" y="0"/>
                  </a:moveTo>
                  <a:lnTo>
                    <a:pt x="1337592" y="0"/>
                  </a:lnTo>
                  <a:lnTo>
                    <a:pt x="1337592" y="407965"/>
                  </a:lnTo>
                  <a:lnTo>
                    <a:pt x="0" y="407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dirty="0">
                  <a:latin typeface="Raleway"/>
                </a:rPr>
                <a:t>Oracle Database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DE4B5A-7135-4741-BAEE-5515A5155054}"/>
                </a:ext>
              </a:extLst>
            </p:cNvPr>
            <p:cNvSpPr/>
            <p:nvPr/>
          </p:nvSpPr>
          <p:spPr>
            <a:xfrm>
              <a:off x="4467305" y="3069258"/>
              <a:ext cx="1337592" cy="407965"/>
            </a:xfrm>
            <a:custGeom>
              <a:avLst/>
              <a:gdLst>
                <a:gd name="connsiteX0" fmla="*/ 0 w 1337592"/>
                <a:gd name="connsiteY0" fmla="*/ 0 h 407965"/>
                <a:gd name="connsiteX1" fmla="*/ 1337592 w 1337592"/>
                <a:gd name="connsiteY1" fmla="*/ 0 h 407965"/>
                <a:gd name="connsiteX2" fmla="*/ 1337592 w 1337592"/>
                <a:gd name="connsiteY2" fmla="*/ 407965 h 407965"/>
                <a:gd name="connsiteX3" fmla="*/ 0 w 1337592"/>
                <a:gd name="connsiteY3" fmla="*/ 407965 h 407965"/>
                <a:gd name="connsiteX4" fmla="*/ 0 w 1337592"/>
                <a:gd name="connsiteY4" fmla="*/ 0 h 40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592" h="407965">
                  <a:moveTo>
                    <a:pt x="0" y="0"/>
                  </a:moveTo>
                  <a:lnTo>
                    <a:pt x="1337592" y="0"/>
                  </a:lnTo>
                  <a:lnTo>
                    <a:pt x="1337592" y="407965"/>
                  </a:lnTo>
                  <a:lnTo>
                    <a:pt x="0" y="407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dirty="0">
                  <a:latin typeface="Raleway"/>
                </a:rPr>
                <a:t>Built-in data types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F9AF39-6CEE-42A2-8787-B6F3F4384F49}"/>
                </a:ext>
              </a:extLst>
            </p:cNvPr>
            <p:cNvSpPr/>
            <p:nvPr/>
          </p:nvSpPr>
          <p:spPr>
            <a:xfrm>
              <a:off x="4467305" y="3644423"/>
              <a:ext cx="1337592" cy="407965"/>
            </a:xfrm>
            <a:custGeom>
              <a:avLst/>
              <a:gdLst>
                <a:gd name="connsiteX0" fmla="*/ 0 w 1337592"/>
                <a:gd name="connsiteY0" fmla="*/ 0 h 407965"/>
                <a:gd name="connsiteX1" fmla="*/ 1337592 w 1337592"/>
                <a:gd name="connsiteY1" fmla="*/ 0 h 407965"/>
                <a:gd name="connsiteX2" fmla="*/ 1337592 w 1337592"/>
                <a:gd name="connsiteY2" fmla="*/ 407965 h 407965"/>
                <a:gd name="connsiteX3" fmla="*/ 0 w 1337592"/>
                <a:gd name="connsiteY3" fmla="*/ 407965 h 407965"/>
                <a:gd name="connsiteX4" fmla="*/ 0 w 1337592"/>
                <a:gd name="connsiteY4" fmla="*/ 0 h 40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592" h="407965">
                  <a:moveTo>
                    <a:pt x="0" y="0"/>
                  </a:moveTo>
                  <a:lnTo>
                    <a:pt x="1337592" y="0"/>
                  </a:lnTo>
                  <a:lnTo>
                    <a:pt x="1337592" y="407965"/>
                  </a:lnTo>
                  <a:lnTo>
                    <a:pt x="0" y="407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dirty="0">
                  <a:latin typeface="Raleway"/>
                </a:rPr>
                <a:t>User-defied data types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D5BD9AC-D3C0-44C6-B0F6-295D492F8AB7}"/>
                </a:ext>
              </a:extLst>
            </p:cNvPr>
            <p:cNvSpPr/>
            <p:nvPr/>
          </p:nvSpPr>
          <p:spPr>
            <a:xfrm>
              <a:off x="4467305" y="4219588"/>
              <a:ext cx="1337592" cy="407965"/>
            </a:xfrm>
            <a:custGeom>
              <a:avLst/>
              <a:gdLst>
                <a:gd name="connsiteX0" fmla="*/ 0 w 1337592"/>
                <a:gd name="connsiteY0" fmla="*/ 0 h 407965"/>
                <a:gd name="connsiteX1" fmla="*/ 1337592 w 1337592"/>
                <a:gd name="connsiteY1" fmla="*/ 0 h 407965"/>
                <a:gd name="connsiteX2" fmla="*/ 1337592 w 1337592"/>
                <a:gd name="connsiteY2" fmla="*/ 407965 h 407965"/>
                <a:gd name="connsiteX3" fmla="*/ 0 w 1337592"/>
                <a:gd name="connsiteY3" fmla="*/ 407965 h 407965"/>
                <a:gd name="connsiteX4" fmla="*/ 0 w 1337592"/>
                <a:gd name="connsiteY4" fmla="*/ 0 h 40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592" h="407965">
                  <a:moveTo>
                    <a:pt x="0" y="0"/>
                  </a:moveTo>
                  <a:lnTo>
                    <a:pt x="1337592" y="0"/>
                  </a:lnTo>
                  <a:lnTo>
                    <a:pt x="1337592" y="407965"/>
                  </a:lnTo>
                  <a:lnTo>
                    <a:pt x="0" y="407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dirty="0">
                  <a:latin typeface="Raleway"/>
                </a:rPr>
                <a:t>ANSI-supported data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546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Oracle SQL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C790EA-7AFF-4673-8DB6-ACFA265AE92F}"/>
              </a:ext>
            </a:extLst>
          </p:cNvPr>
          <p:cNvGrpSpPr/>
          <p:nvPr/>
        </p:nvGrpSpPr>
        <p:grpSpPr>
          <a:xfrm>
            <a:off x="1034837" y="1114701"/>
            <a:ext cx="7074326" cy="3697462"/>
            <a:chOff x="2984074" y="1315655"/>
            <a:chExt cx="2838281" cy="344648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31768D-4645-43ED-9267-9E5F269E9513}"/>
                </a:ext>
              </a:extLst>
            </p:cNvPr>
            <p:cNvSpPr/>
            <p:nvPr/>
          </p:nvSpPr>
          <p:spPr>
            <a:xfrm>
              <a:off x="2984074" y="1315655"/>
              <a:ext cx="810937" cy="405468"/>
            </a:xfrm>
            <a:custGeom>
              <a:avLst/>
              <a:gdLst>
                <a:gd name="connsiteX0" fmla="*/ 0 w 810937"/>
                <a:gd name="connsiteY0" fmla="*/ 40547 h 405468"/>
                <a:gd name="connsiteX1" fmla="*/ 40547 w 810937"/>
                <a:gd name="connsiteY1" fmla="*/ 0 h 405468"/>
                <a:gd name="connsiteX2" fmla="*/ 770390 w 810937"/>
                <a:gd name="connsiteY2" fmla="*/ 0 h 405468"/>
                <a:gd name="connsiteX3" fmla="*/ 810937 w 810937"/>
                <a:gd name="connsiteY3" fmla="*/ 40547 h 405468"/>
                <a:gd name="connsiteX4" fmla="*/ 810937 w 810937"/>
                <a:gd name="connsiteY4" fmla="*/ 364921 h 405468"/>
                <a:gd name="connsiteX5" fmla="*/ 770390 w 810937"/>
                <a:gd name="connsiteY5" fmla="*/ 405468 h 405468"/>
                <a:gd name="connsiteX6" fmla="*/ 40547 w 810937"/>
                <a:gd name="connsiteY6" fmla="*/ 405468 h 405468"/>
                <a:gd name="connsiteX7" fmla="*/ 0 w 810937"/>
                <a:gd name="connsiteY7" fmla="*/ 364921 h 405468"/>
                <a:gd name="connsiteX8" fmla="*/ 0 w 810937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0937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770390" y="0"/>
                  </a:lnTo>
                  <a:cubicBezTo>
                    <a:pt x="792783" y="0"/>
                    <a:pt x="810937" y="18154"/>
                    <a:pt x="810937" y="40547"/>
                  </a:cubicBezTo>
                  <a:lnTo>
                    <a:pt x="810937" y="364921"/>
                  </a:lnTo>
                  <a:cubicBezTo>
                    <a:pt x="810937" y="387314"/>
                    <a:pt x="792783" y="405468"/>
                    <a:pt x="770390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021" tIns="23306" rIns="29021" bIns="2330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Built-in Data Types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DF6058-DE9A-4C12-986D-A90D40FDD20B}"/>
                </a:ext>
              </a:extLst>
            </p:cNvPr>
            <p:cNvSpPr/>
            <p:nvPr/>
          </p:nvSpPr>
          <p:spPr>
            <a:xfrm>
              <a:off x="3019447" y="1721124"/>
              <a:ext cx="91440" cy="3041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4101"/>
                  </a:lnTo>
                  <a:lnTo>
                    <a:pt x="126813" y="304101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D3B1E0-66E9-469E-8E81-437F65920C15}"/>
                </a:ext>
              </a:extLst>
            </p:cNvPr>
            <p:cNvSpPr/>
            <p:nvPr/>
          </p:nvSpPr>
          <p:spPr>
            <a:xfrm>
              <a:off x="3146261" y="1822491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Character data types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91405B6-6EE1-4B9B-980B-E4950290CA75}"/>
                </a:ext>
              </a:extLst>
            </p:cNvPr>
            <p:cNvSpPr/>
            <p:nvPr/>
          </p:nvSpPr>
          <p:spPr>
            <a:xfrm>
              <a:off x="3019447" y="1721124"/>
              <a:ext cx="91440" cy="8109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0937"/>
                  </a:lnTo>
                  <a:lnTo>
                    <a:pt x="126813" y="810937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59FAB0-7B6E-43FB-A0EC-426509B053C9}"/>
                </a:ext>
              </a:extLst>
            </p:cNvPr>
            <p:cNvSpPr/>
            <p:nvPr/>
          </p:nvSpPr>
          <p:spPr>
            <a:xfrm>
              <a:off x="3146261" y="2329327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Number data types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7AA506-950F-442E-AD44-CB69FAE51E99}"/>
                </a:ext>
              </a:extLst>
            </p:cNvPr>
            <p:cNvSpPr/>
            <p:nvPr/>
          </p:nvSpPr>
          <p:spPr>
            <a:xfrm>
              <a:off x="3019447" y="1721124"/>
              <a:ext cx="91440" cy="13177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17773"/>
                  </a:lnTo>
                  <a:lnTo>
                    <a:pt x="126813" y="1317773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4A407E-24C3-415A-BF23-3818D2C3CA00}"/>
                </a:ext>
              </a:extLst>
            </p:cNvPr>
            <p:cNvSpPr/>
            <p:nvPr/>
          </p:nvSpPr>
          <p:spPr>
            <a:xfrm>
              <a:off x="3146261" y="2836163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LONG and </a:t>
              </a:r>
              <a:r>
                <a:rPr lang="en-IN" sz="800" dirty="0">
                  <a:latin typeface="Raleway"/>
                </a:rPr>
                <a:t>R</a:t>
              </a:r>
              <a:r>
                <a:rPr lang="en-IN" sz="800" kern="1200" dirty="0">
                  <a:latin typeface="Raleway"/>
                </a:rPr>
                <a:t>AW data types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DB09AB-CAFD-431D-A236-3491B6FA73B9}"/>
                </a:ext>
              </a:extLst>
            </p:cNvPr>
            <p:cNvSpPr/>
            <p:nvPr/>
          </p:nvSpPr>
          <p:spPr>
            <a:xfrm>
              <a:off x="3019447" y="1721124"/>
              <a:ext cx="91440" cy="18246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4609"/>
                  </a:lnTo>
                  <a:lnTo>
                    <a:pt x="126813" y="1824609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543E1D-FE7A-4B2F-BDF3-55415E049C7B}"/>
                </a:ext>
              </a:extLst>
            </p:cNvPr>
            <p:cNvSpPr/>
            <p:nvPr/>
          </p:nvSpPr>
          <p:spPr>
            <a:xfrm>
              <a:off x="3146261" y="3342999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Datetime data types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83F2B8-8844-4674-BB03-3D9D018208E1}"/>
                </a:ext>
              </a:extLst>
            </p:cNvPr>
            <p:cNvSpPr/>
            <p:nvPr/>
          </p:nvSpPr>
          <p:spPr>
            <a:xfrm>
              <a:off x="3019447" y="1721124"/>
              <a:ext cx="91440" cy="2331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31445"/>
                  </a:lnTo>
                  <a:lnTo>
                    <a:pt x="126813" y="2331445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9DFDA7-076C-4506-A897-05E489B3E20F}"/>
                </a:ext>
              </a:extLst>
            </p:cNvPr>
            <p:cNvSpPr/>
            <p:nvPr/>
          </p:nvSpPr>
          <p:spPr>
            <a:xfrm>
              <a:off x="3146261" y="3849835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Large object data types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E16399D-1F8F-46A5-8D7B-85A0D56DC3E1}"/>
                </a:ext>
              </a:extLst>
            </p:cNvPr>
            <p:cNvSpPr/>
            <p:nvPr/>
          </p:nvSpPr>
          <p:spPr>
            <a:xfrm>
              <a:off x="3019447" y="1721124"/>
              <a:ext cx="91440" cy="28382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38281"/>
                  </a:lnTo>
                  <a:lnTo>
                    <a:pt x="126813" y="2838281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D5A4A7-F272-44DE-BA81-21E797E1C82B}"/>
                </a:ext>
              </a:extLst>
            </p:cNvPr>
            <p:cNvSpPr/>
            <p:nvPr/>
          </p:nvSpPr>
          <p:spPr>
            <a:xfrm>
              <a:off x="3146261" y="4356671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ROWID data types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BB770-6E93-46E3-AA34-6136589DB04E}"/>
                </a:ext>
              </a:extLst>
            </p:cNvPr>
            <p:cNvSpPr/>
            <p:nvPr/>
          </p:nvSpPr>
          <p:spPr>
            <a:xfrm>
              <a:off x="3997746" y="1315655"/>
              <a:ext cx="810937" cy="405468"/>
            </a:xfrm>
            <a:custGeom>
              <a:avLst/>
              <a:gdLst>
                <a:gd name="connsiteX0" fmla="*/ 0 w 810937"/>
                <a:gd name="connsiteY0" fmla="*/ 40547 h 405468"/>
                <a:gd name="connsiteX1" fmla="*/ 40547 w 810937"/>
                <a:gd name="connsiteY1" fmla="*/ 0 h 405468"/>
                <a:gd name="connsiteX2" fmla="*/ 770390 w 810937"/>
                <a:gd name="connsiteY2" fmla="*/ 0 h 405468"/>
                <a:gd name="connsiteX3" fmla="*/ 810937 w 810937"/>
                <a:gd name="connsiteY3" fmla="*/ 40547 h 405468"/>
                <a:gd name="connsiteX4" fmla="*/ 810937 w 810937"/>
                <a:gd name="connsiteY4" fmla="*/ 364921 h 405468"/>
                <a:gd name="connsiteX5" fmla="*/ 770390 w 810937"/>
                <a:gd name="connsiteY5" fmla="*/ 405468 h 405468"/>
                <a:gd name="connsiteX6" fmla="*/ 40547 w 810937"/>
                <a:gd name="connsiteY6" fmla="*/ 405468 h 405468"/>
                <a:gd name="connsiteX7" fmla="*/ 0 w 810937"/>
                <a:gd name="connsiteY7" fmla="*/ 364921 h 405468"/>
                <a:gd name="connsiteX8" fmla="*/ 0 w 810937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0937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770390" y="0"/>
                  </a:lnTo>
                  <a:cubicBezTo>
                    <a:pt x="792783" y="0"/>
                    <a:pt x="810937" y="18154"/>
                    <a:pt x="810937" y="40547"/>
                  </a:cubicBezTo>
                  <a:lnTo>
                    <a:pt x="810937" y="364921"/>
                  </a:lnTo>
                  <a:cubicBezTo>
                    <a:pt x="810937" y="387314"/>
                    <a:pt x="792783" y="405468"/>
                    <a:pt x="770390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021" tIns="23306" rIns="29021" bIns="2330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User-defied Data Types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93F5B9-2A3B-407C-910A-16BE43A5D311}"/>
                </a:ext>
              </a:extLst>
            </p:cNvPr>
            <p:cNvSpPr/>
            <p:nvPr/>
          </p:nvSpPr>
          <p:spPr>
            <a:xfrm>
              <a:off x="4033119" y="1721124"/>
              <a:ext cx="91440" cy="3041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4101"/>
                  </a:lnTo>
                  <a:lnTo>
                    <a:pt x="126813" y="304101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106AB7-C680-4101-B2B6-830D0EB2530B}"/>
                </a:ext>
              </a:extLst>
            </p:cNvPr>
            <p:cNvSpPr/>
            <p:nvPr/>
          </p:nvSpPr>
          <p:spPr>
            <a:xfrm>
              <a:off x="4159933" y="1822491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Object types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83FA90-9CB8-4D72-88B1-39EA4A2E027A}"/>
                </a:ext>
              </a:extLst>
            </p:cNvPr>
            <p:cNvSpPr/>
            <p:nvPr/>
          </p:nvSpPr>
          <p:spPr>
            <a:xfrm>
              <a:off x="4033119" y="1721124"/>
              <a:ext cx="91440" cy="8109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0937"/>
                  </a:lnTo>
                  <a:lnTo>
                    <a:pt x="126813" y="810937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B4C5CA-2CFE-47C0-AF76-EF48A24F7284}"/>
                </a:ext>
              </a:extLst>
            </p:cNvPr>
            <p:cNvSpPr/>
            <p:nvPr/>
          </p:nvSpPr>
          <p:spPr>
            <a:xfrm>
              <a:off x="4159933" y="2329327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Ref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04A2DA-59AA-4E87-A0F9-8B6511DAE854}"/>
                </a:ext>
              </a:extLst>
            </p:cNvPr>
            <p:cNvSpPr/>
            <p:nvPr/>
          </p:nvSpPr>
          <p:spPr>
            <a:xfrm>
              <a:off x="4033119" y="1721124"/>
              <a:ext cx="91440" cy="13177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17773"/>
                  </a:lnTo>
                  <a:lnTo>
                    <a:pt x="126813" y="1317773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B00A990-F8AD-4F86-8294-7CFEEC868A13}"/>
                </a:ext>
              </a:extLst>
            </p:cNvPr>
            <p:cNvSpPr/>
            <p:nvPr/>
          </p:nvSpPr>
          <p:spPr>
            <a:xfrm>
              <a:off x="4159933" y="2836163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Varrays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CA62CE7-0B0B-48A7-AE63-53F0AD848171}"/>
                </a:ext>
              </a:extLst>
            </p:cNvPr>
            <p:cNvSpPr/>
            <p:nvPr/>
          </p:nvSpPr>
          <p:spPr>
            <a:xfrm>
              <a:off x="4033119" y="1721124"/>
              <a:ext cx="91440" cy="18246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4609"/>
                  </a:lnTo>
                  <a:lnTo>
                    <a:pt x="126813" y="1824609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F40DE5-F91C-48B2-82A5-7420CC542667}"/>
                </a:ext>
              </a:extLst>
            </p:cNvPr>
            <p:cNvSpPr/>
            <p:nvPr/>
          </p:nvSpPr>
          <p:spPr>
            <a:xfrm>
              <a:off x="4159933" y="3342999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Nested tables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E25B1C8-E6F4-4F04-89E6-62DE90CB1382}"/>
                </a:ext>
              </a:extLst>
            </p:cNvPr>
            <p:cNvSpPr/>
            <p:nvPr/>
          </p:nvSpPr>
          <p:spPr>
            <a:xfrm>
              <a:off x="5011418" y="1315655"/>
              <a:ext cx="810937" cy="405468"/>
            </a:xfrm>
            <a:custGeom>
              <a:avLst/>
              <a:gdLst>
                <a:gd name="connsiteX0" fmla="*/ 0 w 810937"/>
                <a:gd name="connsiteY0" fmla="*/ 40547 h 405468"/>
                <a:gd name="connsiteX1" fmla="*/ 40547 w 810937"/>
                <a:gd name="connsiteY1" fmla="*/ 0 h 405468"/>
                <a:gd name="connsiteX2" fmla="*/ 770390 w 810937"/>
                <a:gd name="connsiteY2" fmla="*/ 0 h 405468"/>
                <a:gd name="connsiteX3" fmla="*/ 810937 w 810937"/>
                <a:gd name="connsiteY3" fmla="*/ 40547 h 405468"/>
                <a:gd name="connsiteX4" fmla="*/ 810937 w 810937"/>
                <a:gd name="connsiteY4" fmla="*/ 364921 h 405468"/>
                <a:gd name="connsiteX5" fmla="*/ 770390 w 810937"/>
                <a:gd name="connsiteY5" fmla="*/ 405468 h 405468"/>
                <a:gd name="connsiteX6" fmla="*/ 40547 w 810937"/>
                <a:gd name="connsiteY6" fmla="*/ 405468 h 405468"/>
                <a:gd name="connsiteX7" fmla="*/ 0 w 810937"/>
                <a:gd name="connsiteY7" fmla="*/ 364921 h 405468"/>
                <a:gd name="connsiteX8" fmla="*/ 0 w 810937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0937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770390" y="0"/>
                  </a:lnTo>
                  <a:cubicBezTo>
                    <a:pt x="792783" y="0"/>
                    <a:pt x="810937" y="18154"/>
                    <a:pt x="810937" y="40547"/>
                  </a:cubicBezTo>
                  <a:lnTo>
                    <a:pt x="810937" y="364921"/>
                  </a:lnTo>
                  <a:cubicBezTo>
                    <a:pt x="810937" y="387314"/>
                    <a:pt x="792783" y="405468"/>
                    <a:pt x="770390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021" tIns="23306" rIns="29021" bIns="2330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ANSI-supported Data Types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82B1A79-2825-4495-8D36-44E55C53B3FD}"/>
                </a:ext>
              </a:extLst>
            </p:cNvPr>
            <p:cNvSpPr/>
            <p:nvPr/>
          </p:nvSpPr>
          <p:spPr>
            <a:xfrm>
              <a:off x="5046791" y="1721124"/>
              <a:ext cx="91440" cy="3041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4101"/>
                  </a:lnTo>
                  <a:lnTo>
                    <a:pt x="126813" y="304101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E51480-DB02-4D94-9DFE-892F3FACCC96}"/>
                </a:ext>
              </a:extLst>
            </p:cNvPr>
            <p:cNvSpPr/>
            <p:nvPr/>
          </p:nvSpPr>
          <p:spPr>
            <a:xfrm>
              <a:off x="5173605" y="1822491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CHARACTER, CHAR, NCHAR VARCHAR, and NATIONAL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0224750-C8A4-44DB-9829-7DFEE55ECB80}"/>
                </a:ext>
              </a:extLst>
            </p:cNvPr>
            <p:cNvSpPr/>
            <p:nvPr/>
          </p:nvSpPr>
          <p:spPr>
            <a:xfrm>
              <a:off x="5046791" y="1721124"/>
              <a:ext cx="91440" cy="8109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0937"/>
                  </a:lnTo>
                  <a:lnTo>
                    <a:pt x="126813" y="810937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A476E9-3233-4E0A-8657-F483CA7141D5}"/>
                </a:ext>
              </a:extLst>
            </p:cNvPr>
            <p:cNvSpPr/>
            <p:nvPr/>
          </p:nvSpPr>
          <p:spPr>
            <a:xfrm>
              <a:off x="5173605" y="2329327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NUMERIC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1ABFBA6-0E19-4700-80FE-32000A67F7AB}"/>
                </a:ext>
              </a:extLst>
            </p:cNvPr>
            <p:cNvSpPr/>
            <p:nvPr/>
          </p:nvSpPr>
          <p:spPr>
            <a:xfrm>
              <a:off x="5046791" y="1721124"/>
              <a:ext cx="91440" cy="13177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17773"/>
                  </a:lnTo>
                  <a:lnTo>
                    <a:pt x="126813" y="1317773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8C13C5D-2DD7-4DBC-9A10-BC6A23E39A6C}"/>
                </a:ext>
              </a:extLst>
            </p:cNvPr>
            <p:cNvSpPr/>
            <p:nvPr/>
          </p:nvSpPr>
          <p:spPr>
            <a:xfrm>
              <a:off x="5173605" y="2836163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DECIMAL, DEC (precision, scale) INTEGER, INT, and SMALLINT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FFC100-D78B-48DD-AB78-2108BEB3FD5D}"/>
                </a:ext>
              </a:extLst>
            </p:cNvPr>
            <p:cNvSpPr/>
            <p:nvPr/>
          </p:nvSpPr>
          <p:spPr>
            <a:xfrm>
              <a:off x="5046791" y="1721124"/>
              <a:ext cx="91440" cy="18246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4609"/>
                  </a:lnTo>
                  <a:lnTo>
                    <a:pt x="126813" y="1824609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BBF741-0804-4995-BC8D-3005F83E7A9A}"/>
                </a:ext>
              </a:extLst>
            </p:cNvPr>
            <p:cNvSpPr/>
            <p:nvPr/>
          </p:nvSpPr>
          <p:spPr>
            <a:xfrm>
              <a:off x="5173605" y="3342999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FLOAT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67AE9C-5382-4AD7-8ED3-3AC5B2477A9C}"/>
                </a:ext>
              </a:extLst>
            </p:cNvPr>
            <p:cNvSpPr/>
            <p:nvPr/>
          </p:nvSpPr>
          <p:spPr>
            <a:xfrm>
              <a:off x="5046791" y="1721124"/>
              <a:ext cx="91440" cy="2331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31445"/>
                  </a:lnTo>
                  <a:lnTo>
                    <a:pt x="126813" y="2331445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4C7F8B9-BC36-4D43-B1B6-703932D51C1D}"/>
                </a:ext>
              </a:extLst>
            </p:cNvPr>
            <p:cNvSpPr/>
            <p:nvPr/>
          </p:nvSpPr>
          <p:spPr>
            <a:xfrm>
              <a:off x="5173605" y="3849835"/>
              <a:ext cx="648750" cy="405468"/>
            </a:xfrm>
            <a:custGeom>
              <a:avLst/>
              <a:gdLst>
                <a:gd name="connsiteX0" fmla="*/ 0 w 648750"/>
                <a:gd name="connsiteY0" fmla="*/ 40547 h 405468"/>
                <a:gd name="connsiteX1" fmla="*/ 40547 w 648750"/>
                <a:gd name="connsiteY1" fmla="*/ 0 h 405468"/>
                <a:gd name="connsiteX2" fmla="*/ 608203 w 648750"/>
                <a:gd name="connsiteY2" fmla="*/ 0 h 405468"/>
                <a:gd name="connsiteX3" fmla="*/ 648750 w 648750"/>
                <a:gd name="connsiteY3" fmla="*/ 40547 h 405468"/>
                <a:gd name="connsiteX4" fmla="*/ 648750 w 648750"/>
                <a:gd name="connsiteY4" fmla="*/ 364921 h 405468"/>
                <a:gd name="connsiteX5" fmla="*/ 608203 w 648750"/>
                <a:gd name="connsiteY5" fmla="*/ 405468 h 405468"/>
                <a:gd name="connsiteX6" fmla="*/ 40547 w 648750"/>
                <a:gd name="connsiteY6" fmla="*/ 405468 h 405468"/>
                <a:gd name="connsiteX7" fmla="*/ 0 w 648750"/>
                <a:gd name="connsiteY7" fmla="*/ 364921 h 405468"/>
                <a:gd name="connsiteX8" fmla="*/ 0 w 648750"/>
                <a:gd name="connsiteY8" fmla="*/ 40547 h 4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750" h="405468">
                  <a:moveTo>
                    <a:pt x="0" y="40547"/>
                  </a:moveTo>
                  <a:cubicBezTo>
                    <a:pt x="0" y="18154"/>
                    <a:pt x="18154" y="0"/>
                    <a:pt x="40547" y="0"/>
                  </a:cubicBezTo>
                  <a:lnTo>
                    <a:pt x="608203" y="0"/>
                  </a:lnTo>
                  <a:cubicBezTo>
                    <a:pt x="630596" y="0"/>
                    <a:pt x="648750" y="18154"/>
                    <a:pt x="648750" y="40547"/>
                  </a:cubicBezTo>
                  <a:lnTo>
                    <a:pt x="648750" y="364921"/>
                  </a:lnTo>
                  <a:cubicBezTo>
                    <a:pt x="648750" y="387314"/>
                    <a:pt x="630596" y="405468"/>
                    <a:pt x="608203" y="405468"/>
                  </a:cubicBezTo>
                  <a:lnTo>
                    <a:pt x="40547" y="405468"/>
                  </a:lnTo>
                  <a:cubicBezTo>
                    <a:pt x="18154" y="405468"/>
                    <a:pt x="0" y="387314"/>
                    <a:pt x="0" y="364921"/>
                  </a:cubicBezTo>
                  <a:lnTo>
                    <a:pt x="0" y="40547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01" tIns="18226" rIns="21401" bIns="1822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800" kern="1200" dirty="0">
                  <a:latin typeface="Raleway"/>
                </a:rPr>
                <a:t>DOUBLE PRECISION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448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Oracle SQL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26E4D1-3BAF-418E-B732-414D14B09D26}"/>
              </a:ext>
            </a:extLst>
          </p:cNvPr>
          <p:cNvSpPr/>
          <p:nvPr/>
        </p:nvSpPr>
        <p:spPr>
          <a:xfrm>
            <a:off x="472327" y="948405"/>
            <a:ext cx="3663182" cy="365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Character Data types: Store character data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145FD2E-2D5A-4B9C-9FE7-DC5CA9F82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639471"/>
              </p:ext>
            </p:extLst>
          </p:nvPr>
        </p:nvGraphicFramePr>
        <p:xfrm>
          <a:off x="868326" y="1429566"/>
          <a:ext cx="7840245" cy="322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68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0272" y="2283272"/>
            <a:ext cx="4163457" cy="576956"/>
          </a:xfrm>
        </p:spPr>
        <p:txBody>
          <a:bodyPr anchor="ctr"/>
          <a:lstStyle/>
          <a:p>
            <a:pPr algn="ctr"/>
            <a:r>
              <a:rPr lang="en-US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892182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Oracle SQL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26E4D1-3BAF-418E-B732-414D14B09D26}"/>
              </a:ext>
            </a:extLst>
          </p:cNvPr>
          <p:cNvSpPr/>
          <p:nvPr/>
        </p:nvSpPr>
        <p:spPr>
          <a:xfrm>
            <a:off x="472327" y="948405"/>
            <a:ext cx="3278462" cy="365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Number Data types: Store numeric data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145FD2E-2D5A-4B9C-9FE7-DC5CA9F82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774557"/>
              </p:ext>
            </p:extLst>
          </p:nvPr>
        </p:nvGraphicFramePr>
        <p:xfrm>
          <a:off x="608335" y="1525360"/>
          <a:ext cx="8230866" cy="306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643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Oracle SQL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26E4D1-3BAF-418E-B732-414D14B09D26}"/>
              </a:ext>
            </a:extLst>
          </p:cNvPr>
          <p:cNvSpPr/>
          <p:nvPr/>
        </p:nvSpPr>
        <p:spPr>
          <a:xfrm>
            <a:off x="472327" y="765502"/>
            <a:ext cx="1790234" cy="365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Datetime Data Types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325572-EB91-4BB4-92C4-73700A620E8D}"/>
              </a:ext>
            </a:extLst>
          </p:cNvPr>
          <p:cNvGrpSpPr/>
          <p:nvPr/>
        </p:nvGrpSpPr>
        <p:grpSpPr>
          <a:xfrm>
            <a:off x="363741" y="1159554"/>
            <a:ext cx="8611684" cy="3668990"/>
            <a:chOff x="369755" y="1463789"/>
            <a:chExt cx="8381614" cy="265845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0083E4-1068-484C-84B3-B7D27E9E5B09}"/>
                </a:ext>
              </a:extLst>
            </p:cNvPr>
            <p:cNvSpPr/>
            <p:nvPr/>
          </p:nvSpPr>
          <p:spPr>
            <a:xfrm>
              <a:off x="369755" y="1463789"/>
              <a:ext cx="1978067" cy="503171"/>
            </a:xfrm>
            <a:custGeom>
              <a:avLst/>
              <a:gdLst>
                <a:gd name="connsiteX0" fmla="*/ 0 w 1872381"/>
                <a:gd name="connsiteY0" fmla="*/ 0 h 503171"/>
                <a:gd name="connsiteX1" fmla="*/ 1872381 w 1872381"/>
                <a:gd name="connsiteY1" fmla="*/ 0 h 503171"/>
                <a:gd name="connsiteX2" fmla="*/ 1872381 w 1872381"/>
                <a:gd name="connsiteY2" fmla="*/ 503171 h 503171"/>
                <a:gd name="connsiteX3" fmla="*/ 0 w 1872381"/>
                <a:gd name="connsiteY3" fmla="*/ 503171 h 503171"/>
                <a:gd name="connsiteX4" fmla="*/ 0 w 1872381"/>
                <a:gd name="connsiteY4" fmla="*/ 0 h 50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81" h="503171">
                  <a:moveTo>
                    <a:pt x="0" y="0"/>
                  </a:moveTo>
                  <a:lnTo>
                    <a:pt x="1872381" y="0"/>
                  </a:lnTo>
                  <a:lnTo>
                    <a:pt x="1872381" y="503171"/>
                  </a:lnTo>
                  <a:lnTo>
                    <a:pt x="0" y="503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40640" rIns="71120" bIns="4064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b="1" kern="1200" dirty="0">
                  <a:latin typeface="Raleway"/>
                </a:rPr>
                <a:t>DATE 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ED7A00-C32A-4140-9D3A-ECF1D4295EC6}"/>
                </a:ext>
              </a:extLst>
            </p:cNvPr>
            <p:cNvSpPr/>
            <p:nvPr/>
          </p:nvSpPr>
          <p:spPr>
            <a:xfrm>
              <a:off x="369755" y="1966960"/>
              <a:ext cx="1978067" cy="2155280"/>
            </a:xfrm>
            <a:custGeom>
              <a:avLst/>
              <a:gdLst>
                <a:gd name="connsiteX0" fmla="*/ 0 w 1872381"/>
                <a:gd name="connsiteY0" fmla="*/ 0 h 2155280"/>
                <a:gd name="connsiteX1" fmla="*/ 1872381 w 1872381"/>
                <a:gd name="connsiteY1" fmla="*/ 0 h 2155280"/>
                <a:gd name="connsiteX2" fmla="*/ 1872381 w 1872381"/>
                <a:gd name="connsiteY2" fmla="*/ 2155280 h 2155280"/>
                <a:gd name="connsiteX3" fmla="*/ 0 w 1872381"/>
                <a:gd name="connsiteY3" fmla="*/ 2155280 h 2155280"/>
                <a:gd name="connsiteX4" fmla="*/ 0 w 1872381"/>
                <a:gd name="connsiteY4" fmla="*/ 0 h 215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81" h="2155280">
                  <a:moveTo>
                    <a:pt x="0" y="0"/>
                  </a:moveTo>
                  <a:lnTo>
                    <a:pt x="1872381" y="0"/>
                  </a:lnTo>
                  <a:lnTo>
                    <a:pt x="1872381" y="2155280"/>
                  </a:lnTo>
                  <a:lnTo>
                    <a:pt x="0" y="2155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71120" bIns="80010" numCol="1" spcCol="1270" anchor="t" anchorCtr="0">
              <a:noAutofit/>
            </a:bodyPr>
            <a:lstStyle/>
            <a:p>
              <a:pPr marL="57150" lvl="1" indent="-57150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This data type allows us to enter date values. The default date format is DD/</a:t>
              </a:r>
              <a:r>
                <a:rPr lang="en-IN" sz="1000" dirty="0">
                  <a:highlight>
                    <a:srgbClr val="FFFF00"/>
                  </a:highlight>
                  <a:latin typeface="Raleway"/>
                </a:rPr>
                <a:t>MM</a:t>
              </a:r>
              <a:r>
                <a:rPr lang="en-IN" sz="1000" kern="1200" dirty="0">
                  <a:latin typeface="Raleway"/>
                </a:rPr>
                <a:t>/YYYY.</a:t>
              </a: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000" kern="1200" dirty="0">
                <a:latin typeface="Raleway"/>
              </a:endParaRPr>
            </a:p>
            <a:p>
              <a:pPr marL="114300" lvl="2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Example: Jdate date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C31069-901B-4696-9C95-B5CEE298A414}"/>
                </a:ext>
              </a:extLst>
            </p:cNvPr>
            <p:cNvSpPr/>
            <p:nvPr/>
          </p:nvSpPr>
          <p:spPr>
            <a:xfrm>
              <a:off x="2504271" y="1463789"/>
              <a:ext cx="1978067" cy="503171"/>
            </a:xfrm>
            <a:custGeom>
              <a:avLst/>
              <a:gdLst>
                <a:gd name="connsiteX0" fmla="*/ 0 w 1872381"/>
                <a:gd name="connsiteY0" fmla="*/ 0 h 503171"/>
                <a:gd name="connsiteX1" fmla="*/ 1872381 w 1872381"/>
                <a:gd name="connsiteY1" fmla="*/ 0 h 503171"/>
                <a:gd name="connsiteX2" fmla="*/ 1872381 w 1872381"/>
                <a:gd name="connsiteY2" fmla="*/ 503171 h 503171"/>
                <a:gd name="connsiteX3" fmla="*/ 0 w 1872381"/>
                <a:gd name="connsiteY3" fmla="*/ 503171 h 503171"/>
                <a:gd name="connsiteX4" fmla="*/ 0 w 1872381"/>
                <a:gd name="connsiteY4" fmla="*/ 0 h 50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81" h="503171">
                  <a:moveTo>
                    <a:pt x="0" y="0"/>
                  </a:moveTo>
                  <a:lnTo>
                    <a:pt x="1872381" y="0"/>
                  </a:lnTo>
                  <a:lnTo>
                    <a:pt x="1872381" y="503171"/>
                  </a:lnTo>
                  <a:lnTo>
                    <a:pt x="0" y="503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40640" rIns="71120" bIns="4064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b="1" kern="1200" dirty="0">
                  <a:latin typeface="Raleway"/>
                </a:rPr>
                <a:t>Timestamp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65A1CB8-5288-42C9-9972-BDEEE4F8F050}"/>
                </a:ext>
              </a:extLst>
            </p:cNvPr>
            <p:cNvSpPr/>
            <p:nvPr/>
          </p:nvSpPr>
          <p:spPr>
            <a:xfrm>
              <a:off x="2504271" y="1966960"/>
              <a:ext cx="1978067" cy="2155280"/>
            </a:xfrm>
            <a:custGeom>
              <a:avLst/>
              <a:gdLst>
                <a:gd name="connsiteX0" fmla="*/ 0 w 1872381"/>
                <a:gd name="connsiteY0" fmla="*/ 0 h 2155280"/>
                <a:gd name="connsiteX1" fmla="*/ 1872381 w 1872381"/>
                <a:gd name="connsiteY1" fmla="*/ 0 h 2155280"/>
                <a:gd name="connsiteX2" fmla="*/ 1872381 w 1872381"/>
                <a:gd name="connsiteY2" fmla="*/ 2155280 h 2155280"/>
                <a:gd name="connsiteX3" fmla="*/ 0 w 1872381"/>
                <a:gd name="connsiteY3" fmla="*/ 2155280 h 2155280"/>
                <a:gd name="connsiteX4" fmla="*/ 0 w 1872381"/>
                <a:gd name="connsiteY4" fmla="*/ 0 h 215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81" h="2155280">
                  <a:moveTo>
                    <a:pt x="0" y="0"/>
                  </a:moveTo>
                  <a:lnTo>
                    <a:pt x="1872381" y="0"/>
                  </a:lnTo>
                  <a:lnTo>
                    <a:pt x="1872381" y="2155280"/>
                  </a:lnTo>
                  <a:lnTo>
                    <a:pt x="0" y="2155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71120" bIns="80010" numCol="1" spcCol="1270" anchor="t" anchorCtr="0">
              <a:noAutofit/>
            </a:bodyPr>
            <a:lstStyle/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This data type allows to enter both date and time values. The default format of timestamp is DD/</a:t>
              </a:r>
              <a:r>
                <a:rPr lang="en-IN" sz="1000" kern="1200" dirty="0">
                  <a:highlight>
                    <a:srgbClr val="FFFF00"/>
                  </a:highlight>
                  <a:latin typeface="Raleway"/>
                </a:rPr>
                <a:t>MM</a:t>
              </a:r>
              <a:r>
                <a:rPr lang="en-IN" sz="1000" kern="1200" dirty="0">
                  <a:latin typeface="Raleway"/>
                </a:rPr>
                <a:t>/YYYY HH/MM/SS.	</a:t>
              </a:r>
            </a:p>
            <a:p>
              <a:pPr marL="114300" lvl="2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000" kern="1200" dirty="0">
                <a:latin typeface="Raleway"/>
              </a:endParaRPr>
            </a:p>
            <a:p>
              <a:pPr marL="114300" lvl="2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Example: Logintime timestamp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4CD2119-4119-4152-AE4E-FAA6BCC127E9}"/>
                </a:ext>
              </a:extLst>
            </p:cNvPr>
            <p:cNvSpPr/>
            <p:nvPr/>
          </p:nvSpPr>
          <p:spPr>
            <a:xfrm>
              <a:off x="4638786" y="1463789"/>
              <a:ext cx="1978067" cy="503171"/>
            </a:xfrm>
            <a:custGeom>
              <a:avLst/>
              <a:gdLst>
                <a:gd name="connsiteX0" fmla="*/ 0 w 1872381"/>
                <a:gd name="connsiteY0" fmla="*/ 0 h 503171"/>
                <a:gd name="connsiteX1" fmla="*/ 1872381 w 1872381"/>
                <a:gd name="connsiteY1" fmla="*/ 0 h 503171"/>
                <a:gd name="connsiteX2" fmla="*/ 1872381 w 1872381"/>
                <a:gd name="connsiteY2" fmla="*/ 503171 h 503171"/>
                <a:gd name="connsiteX3" fmla="*/ 0 w 1872381"/>
                <a:gd name="connsiteY3" fmla="*/ 503171 h 503171"/>
                <a:gd name="connsiteX4" fmla="*/ 0 w 1872381"/>
                <a:gd name="connsiteY4" fmla="*/ 0 h 50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81" h="503171">
                  <a:moveTo>
                    <a:pt x="0" y="0"/>
                  </a:moveTo>
                  <a:lnTo>
                    <a:pt x="1872381" y="0"/>
                  </a:lnTo>
                  <a:lnTo>
                    <a:pt x="1872381" y="503171"/>
                  </a:lnTo>
                  <a:lnTo>
                    <a:pt x="0" y="503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40640" rIns="71120" bIns="4064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b="1" kern="1200" dirty="0">
                  <a:latin typeface="Raleway"/>
                </a:rPr>
                <a:t>INTERVAL YEAR [(year_precision)] TO MONTH 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C4F176-7382-4303-9F31-2A936E3D148C}"/>
                </a:ext>
              </a:extLst>
            </p:cNvPr>
            <p:cNvSpPr/>
            <p:nvPr/>
          </p:nvSpPr>
          <p:spPr>
            <a:xfrm>
              <a:off x="4638786" y="1966960"/>
              <a:ext cx="1978067" cy="2155280"/>
            </a:xfrm>
            <a:custGeom>
              <a:avLst/>
              <a:gdLst>
                <a:gd name="connsiteX0" fmla="*/ 0 w 1872381"/>
                <a:gd name="connsiteY0" fmla="*/ 0 h 2155280"/>
                <a:gd name="connsiteX1" fmla="*/ 1872381 w 1872381"/>
                <a:gd name="connsiteY1" fmla="*/ 0 h 2155280"/>
                <a:gd name="connsiteX2" fmla="*/ 1872381 w 1872381"/>
                <a:gd name="connsiteY2" fmla="*/ 2155280 h 2155280"/>
                <a:gd name="connsiteX3" fmla="*/ 0 w 1872381"/>
                <a:gd name="connsiteY3" fmla="*/ 2155280 h 2155280"/>
                <a:gd name="connsiteX4" fmla="*/ 0 w 1872381"/>
                <a:gd name="connsiteY4" fmla="*/ 0 h 215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81" h="2155280">
                  <a:moveTo>
                    <a:pt x="0" y="0"/>
                  </a:moveTo>
                  <a:lnTo>
                    <a:pt x="1872381" y="0"/>
                  </a:lnTo>
                  <a:lnTo>
                    <a:pt x="1872381" y="2155280"/>
                  </a:lnTo>
                  <a:lnTo>
                    <a:pt x="0" y="2155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71120" bIns="80010" numCol="1" spcCol="1270" anchor="t" anchorCtr="0">
              <a:noAutofit/>
            </a:bodyPr>
            <a:lstStyle/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This data type stores a period of time in years and months, where year_precision is the number of digits in the YEAR. </a:t>
              </a: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000" kern="1200" dirty="0">
                <a:latin typeface="Raleway"/>
              </a:endParaRP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Accepted values are 0 to 9.</a:t>
              </a: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000" kern="1200" dirty="0">
                <a:latin typeface="Raleway"/>
              </a:endParaRP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The default value is 2.</a:t>
              </a: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000" kern="1200" dirty="0">
                <a:latin typeface="Raleway"/>
              </a:endParaRP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The size is fixed at 5 bytes.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194F3D-6C19-4476-AB35-D4FDF977CF37}"/>
                </a:ext>
              </a:extLst>
            </p:cNvPr>
            <p:cNvSpPr/>
            <p:nvPr/>
          </p:nvSpPr>
          <p:spPr>
            <a:xfrm>
              <a:off x="6773302" y="1463789"/>
              <a:ext cx="1978067" cy="503171"/>
            </a:xfrm>
            <a:custGeom>
              <a:avLst/>
              <a:gdLst>
                <a:gd name="connsiteX0" fmla="*/ 0 w 1872381"/>
                <a:gd name="connsiteY0" fmla="*/ 0 h 503171"/>
                <a:gd name="connsiteX1" fmla="*/ 1872381 w 1872381"/>
                <a:gd name="connsiteY1" fmla="*/ 0 h 503171"/>
                <a:gd name="connsiteX2" fmla="*/ 1872381 w 1872381"/>
                <a:gd name="connsiteY2" fmla="*/ 503171 h 503171"/>
                <a:gd name="connsiteX3" fmla="*/ 0 w 1872381"/>
                <a:gd name="connsiteY3" fmla="*/ 503171 h 503171"/>
                <a:gd name="connsiteX4" fmla="*/ 0 w 1872381"/>
                <a:gd name="connsiteY4" fmla="*/ 0 h 50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81" h="503171">
                  <a:moveTo>
                    <a:pt x="0" y="0"/>
                  </a:moveTo>
                  <a:lnTo>
                    <a:pt x="1872381" y="0"/>
                  </a:lnTo>
                  <a:lnTo>
                    <a:pt x="1872381" y="503171"/>
                  </a:lnTo>
                  <a:lnTo>
                    <a:pt x="0" y="503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40640" rIns="71120" bIns="4064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b="1" kern="1200" dirty="0">
                  <a:latin typeface="Raleway"/>
                </a:rPr>
                <a:t>INTERVAL DAY [(day_precision)] TO SECOND [(fractional_seconds_precision)]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2E40A2-21B2-4E55-897B-00ECB2AB2E6B}"/>
                </a:ext>
              </a:extLst>
            </p:cNvPr>
            <p:cNvSpPr/>
            <p:nvPr/>
          </p:nvSpPr>
          <p:spPr>
            <a:xfrm>
              <a:off x="6773302" y="1966960"/>
              <a:ext cx="1978067" cy="2155280"/>
            </a:xfrm>
            <a:custGeom>
              <a:avLst/>
              <a:gdLst>
                <a:gd name="connsiteX0" fmla="*/ 0 w 1872381"/>
                <a:gd name="connsiteY0" fmla="*/ 0 h 2155280"/>
                <a:gd name="connsiteX1" fmla="*/ 1872381 w 1872381"/>
                <a:gd name="connsiteY1" fmla="*/ 0 h 2155280"/>
                <a:gd name="connsiteX2" fmla="*/ 1872381 w 1872381"/>
                <a:gd name="connsiteY2" fmla="*/ 2155280 h 2155280"/>
                <a:gd name="connsiteX3" fmla="*/ 0 w 1872381"/>
                <a:gd name="connsiteY3" fmla="*/ 2155280 h 2155280"/>
                <a:gd name="connsiteX4" fmla="*/ 0 w 1872381"/>
                <a:gd name="connsiteY4" fmla="*/ 0 h 215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81" h="2155280">
                  <a:moveTo>
                    <a:pt x="0" y="0"/>
                  </a:moveTo>
                  <a:lnTo>
                    <a:pt x="1872381" y="0"/>
                  </a:lnTo>
                  <a:lnTo>
                    <a:pt x="1872381" y="2155280"/>
                  </a:lnTo>
                  <a:lnTo>
                    <a:pt x="0" y="2155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71120" bIns="80010" numCol="1" spcCol="1270" anchor="t" anchorCtr="0">
              <a:noAutofit/>
            </a:bodyPr>
            <a:lstStyle/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dirty="0">
                  <a:latin typeface="Raleway"/>
                </a:rPr>
                <a:t>This data type s</a:t>
              </a:r>
              <a:r>
                <a:rPr lang="en-IN" sz="1000" kern="1200" dirty="0">
                  <a:latin typeface="Raleway"/>
                </a:rPr>
                <a:t>tores a period of time in days, hours, minutes, and seconds, where day_precision is the maximum number of digits in the DAY. </a:t>
              </a: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000" kern="1200" dirty="0">
                <a:latin typeface="Raleway"/>
              </a:endParaRP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Accepted values are 0 to 9. The default value is 2.</a:t>
              </a: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000" dirty="0">
                <a:latin typeface="Raleway"/>
              </a:endParaRP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The fractional_seconds_precision is the number of digits in the fractional part of the SECOND field. </a:t>
              </a: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000" kern="1200" dirty="0">
                <a:latin typeface="Raleway"/>
              </a:endParaRPr>
            </a:p>
            <a:p>
              <a:pPr marL="57150" lvl="1" indent="-57150" algn="l" defTabSz="444500"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000" kern="1200" dirty="0">
                  <a:latin typeface="Raleway"/>
                </a:rPr>
                <a:t>Accepted values are 0 to 9. The default value is 6. The size is fixed at 11 bytes.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036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Oracle SQL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26E4D1-3BAF-418E-B732-414D14B09D26}"/>
              </a:ext>
            </a:extLst>
          </p:cNvPr>
          <p:cNvSpPr/>
          <p:nvPr/>
        </p:nvSpPr>
        <p:spPr>
          <a:xfrm>
            <a:off x="472327" y="765502"/>
            <a:ext cx="2219710" cy="365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LONG and RAW Data Types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0FD63E-C4A8-42AF-8775-7C7342B64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417782"/>
              </p:ext>
            </p:extLst>
          </p:nvPr>
        </p:nvGraphicFramePr>
        <p:xfrm>
          <a:off x="844731" y="1245333"/>
          <a:ext cx="7916092" cy="345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373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Oracle SQL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26E4D1-3BAF-418E-B732-414D14B09D26}"/>
              </a:ext>
            </a:extLst>
          </p:cNvPr>
          <p:cNvSpPr/>
          <p:nvPr/>
        </p:nvSpPr>
        <p:spPr>
          <a:xfrm>
            <a:off x="472327" y="765502"/>
            <a:ext cx="8288496" cy="889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IN" sz="1200" dirty="0">
                <a:latin typeface="Raleway"/>
              </a:rPr>
              <a:t>Large Object (LOB) Data Types: Store the data internally. LOB types can store large unstructured data like text, image, video, and spatial data. The maximum storage size is (4 gigabytes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IN" sz="1200" dirty="0">
                <a:latin typeface="Raleway"/>
              </a:rPr>
              <a:t> 1) * (database block size).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Raleway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0FD63E-C4A8-42AF-8775-7C7342B64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713389"/>
              </p:ext>
            </p:extLst>
          </p:nvPr>
        </p:nvGraphicFramePr>
        <p:xfrm>
          <a:off x="844731" y="1401368"/>
          <a:ext cx="7916092" cy="345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259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Oracle SQL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26E4D1-3BAF-418E-B732-414D14B09D26}"/>
              </a:ext>
            </a:extLst>
          </p:cNvPr>
          <p:cNvSpPr/>
          <p:nvPr/>
        </p:nvSpPr>
        <p:spPr>
          <a:xfrm>
            <a:off x="472327" y="765502"/>
            <a:ext cx="8288496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IN" sz="1200" dirty="0">
                <a:latin typeface="Raleway"/>
              </a:rPr>
              <a:t>ROWID Data Types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0FD63E-C4A8-42AF-8775-7C7342B64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032604"/>
              </p:ext>
            </p:extLst>
          </p:nvPr>
        </p:nvGraphicFramePr>
        <p:xfrm>
          <a:off x="844731" y="1558835"/>
          <a:ext cx="7916092" cy="2718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142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User-defined 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26E4D1-3BAF-418E-B732-414D14B09D26}"/>
              </a:ext>
            </a:extLst>
          </p:cNvPr>
          <p:cNvSpPr/>
          <p:nvPr/>
        </p:nvSpPr>
        <p:spPr>
          <a:xfrm>
            <a:off x="472327" y="765502"/>
            <a:ext cx="8288496" cy="902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IN" sz="1200" dirty="0">
                <a:latin typeface="Raleway"/>
              </a:rPr>
              <a:t>They use Oracle built-in data types and other user-defined data types as the building blocks of object types that model the structure and behavior of data in applications.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IN" sz="1200" dirty="0">
              <a:latin typeface="Raleway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0FD63E-C4A8-42AF-8775-7C7342B64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061214"/>
              </p:ext>
            </p:extLst>
          </p:nvPr>
        </p:nvGraphicFramePr>
        <p:xfrm>
          <a:off x="844731" y="1558835"/>
          <a:ext cx="7916092" cy="3361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78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26E4D1-3BAF-418E-B732-414D14B09D26}"/>
              </a:ext>
            </a:extLst>
          </p:cNvPr>
          <p:cNvSpPr/>
          <p:nvPr/>
        </p:nvSpPr>
        <p:spPr>
          <a:xfrm>
            <a:off x="472327" y="765502"/>
            <a:ext cx="8288496" cy="62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714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An object which is used to store data. It is a collection of rows and columns.</a:t>
            </a:r>
          </a:p>
          <a:p>
            <a:pPr marL="184150" indent="-1714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Each vertical section is called a column, and the horizontal section is called a row/record.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BED470-8836-4A9D-AA7F-F47D5EE8EE5C}"/>
              </a:ext>
            </a:extLst>
          </p:cNvPr>
          <p:cNvGrpSpPr/>
          <p:nvPr/>
        </p:nvGrpSpPr>
        <p:grpSpPr>
          <a:xfrm>
            <a:off x="775062" y="1658624"/>
            <a:ext cx="7916092" cy="3056400"/>
            <a:chOff x="775062" y="1562829"/>
            <a:chExt cx="7916092" cy="30564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C339C5-FFF0-4D62-BB2F-643A2E497604}"/>
                </a:ext>
              </a:extLst>
            </p:cNvPr>
            <p:cNvSpPr/>
            <p:nvPr/>
          </p:nvSpPr>
          <p:spPr>
            <a:xfrm>
              <a:off x="775062" y="1784229"/>
              <a:ext cx="7916092" cy="2835000"/>
            </a:xfrm>
            <a:custGeom>
              <a:avLst/>
              <a:gdLst>
                <a:gd name="connsiteX0" fmla="*/ 0 w 7916092"/>
                <a:gd name="connsiteY0" fmla="*/ 0 h 2835000"/>
                <a:gd name="connsiteX1" fmla="*/ 7916092 w 7916092"/>
                <a:gd name="connsiteY1" fmla="*/ 0 h 2835000"/>
                <a:gd name="connsiteX2" fmla="*/ 7916092 w 7916092"/>
                <a:gd name="connsiteY2" fmla="*/ 2835000 h 2835000"/>
                <a:gd name="connsiteX3" fmla="*/ 0 w 7916092"/>
                <a:gd name="connsiteY3" fmla="*/ 2835000 h 2835000"/>
                <a:gd name="connsiteX4" fmla="*/ 0 w 7916092"/>
                <a:gd name="connsiteY4" fmla="*/ 0 h 28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6092" h="2835000">
                  <a:moveTo>
                    <a:pt x="0" y="0"/>
                  </a:moveTo>
                  <a:lnTo>
                    <a:pt x="7916092" y="0"/>
                  </a:lnTo>
                  <a:lnTo>
                    <a:pt x="7916092" y="2835000"/>
                  </a:lnTo>
                  <a:lnTo>
                    <a:pt x="0" y="2835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4377" tIns="312420" rIns="614377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>
                  <a:latin typeface="Raleway"/>
                </a:rPr>
                <a:t>The table name should start with an alphabet, which contains 1 to (maximum) 30 characters.</a:t>
              </a:r>
            </a:p>
            <a:p>
              <a:pPr marL="114300" lvl="1" indent="-114300" algn="l" defTabSz="6667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dirty="0">
                  <a:latin typeface="Raleway"/>
                </a:rPr>
                <a:t>It s</a:t>
              </a:r>
              <a:r>
                <a:rPr lang="en-IN" sz="1200" kern="1200" dirty="0">
                  <a:latin typeface="Raleway"/>
                </a:rPr>
                <a:t>hould not contain spaces or any </a:t>
              </a:r>
              <a:r>
                <a:rPr lang="en-IN" sz="1200" dirty="0">
                  <a:latin typeface="Raleway"/>
                </a:rPr>
                <a:t>special characters such as except _# and 0 to 9.</a:t>
              </a:r>
            </a:p>
            <a:p>
              <a:pPr marL="114300" lvl="1" indent="-114300" algn="l" defTabSz="6667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>
                  <a:latin typeface="Raleway"/>
                </a:rPr>
                <a:t>A table can have minimum 1 to maximum 1000 columns.</a:t>
              </a:r>
            </a:p>
            <a:p>
              <a:pPr marL="114300" lvl="1" indent="-114300" algn="l" defTabSz="6667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>
                  <a:latin typeface="Raleway"/>
                </a:rPr>
                <a:t>A table can have 0 to maximum </a:t>
              </a:r>
              <a:r>
                <a:rPr lang="en-IN" sz="1200" i="1" kern="1200" dirty="0">
                  <a:latin typeface="Raleway"/>
                </a:rPr>
                <a:t>n</a:t>
              </a:r>
              <a:r>
                <a:rPr lang="en-IN" sz="1200" kern="1200" dirty="0">
                  <a:latin typeface="Raleway"/>
                </a:rPr>
                <a:t> number of records up to our hard disk capacity.</a:t>
              </a:r>
            </a:p>
            <a:p>
              <a:pPr marL="114300" lvl="1" indent="-114300" algn="l" defTabSz="6667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>
                  <a:latin typeface="Raleway"/>
                </a:rPr>
                <a:t>Oracle reserved keywords and words should not be used as column names or table names.</a:t>
              </a:r>
            </a:p>
            <a:p>
              <a:pPr marL="114300" lvl="1" indent="-114300" algn="l" defTabSz="6667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dirty="0">
                  <a:latin typeface="Raleway"/>
                </a:rPr>
                <a:t>R</a:t>
              </a:r>
              <a:r>
                <a:rPr lang="en-IN" sz="1200" kern="1200" dirty="0">
                  <a:latin typeface="Raleway"/>
                </a:rPr>
                <a:t>ules which we are following for table names are applicable for column names as well.</a:t>
              </a:r>
            </a:p>
            <a:p>
              <a:pPr marL="114300" lvl="1" indent="-114300" algn="l" defTabSz="6667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>
                  <a:latin typeface="Raleway"/>
                </a:rPr>
                <a:t>The numeric precision for column must be 1 to 38.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27DEB8-A83F-4898-88F2-C1FCCA1BE288}"/>
                </a:ext>
              </a:extLst>
            </p:cNvPr>
            <p:cNvSpPr/>
            <p:nvPr/>
          </p:nvSpPr>
          <p:spPr>
            <a:xfrm>
              <a:off x="1170866" y="1562829"/>
              <a:ext cx="5541264" cy="442800"/>
            </a:xfrm>
            <a:custGeom>
              <a:avLst/>
              <a:gdLst>
                <a:gd name="connsiteX0" fmla="*/ 0 w 5541264"/>
                <a:gd name="connsiteY0" fmla="*/ 73801 h 442800"/>
                <a:gd name="connsiteX1" fmla="*/ 73801 w 5541264"/>
                <a:gd name="connsiteY1" fmla="*/ 0 h 442800"/>
                <a:gd name="connsiteX2" fmla="*/ 5467463 w 5541264"/>
                <a:gd name="connsiteY2" fmla="*/ 0 h 442800"/>
                <a:gd name="connsiteX3" fmla="*/ 5541264 w 5541264"/>
                <a:gd name="connsiteY3" fmla="*/ 73801 h 442800"/>
                <a:gd name="connsiteX4" fmla="*/ 5541264 w 5541264"/>
                <a:gd name="connsiteY4" fmla="*/ 368999 h 442800"/>
                <a:gd name="connsiteX5" fmla="*/ 5467463 w 5541264"/>
                <a:gd name="connsiteY5" fmla="*/ 442800 h 442800"/>
                <a:gd name="connsiteX6" fmla="*/ 73801 w 5541264"/>
                <a:gd name="connsiteY6" fmla="*/ 442800 h 442800"/>
                <a:gd name="connsiteX7" fmla="*/ 0 w 5541264"/>
                <a:gd name="connsiteY7" fmla="*/ 368999 h 442800"/>
                <a:gd name="connsiteX8" fmla="*/ 0 w 5541264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1264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467463" y="0"/>
                  </a:lnTo>
                  <a:cubicBezTo>
                    <a:pt x="5508222" y="0"/>
                    <a:pt x="5541264" y="33042"/>
                    <a:pt x="5541264" y="73801"/>
                  </a:cubicBezTo>
                  <a:lnTo>
                    <a:pt x="5541264" y="368999"/>
                  </a:lnTo>
                  <a:cubicBezTo>
                    <a:pt x="5541264" y="409758"/>
                    <a:pt x="5508222" y="442800"/>
                    <a:pt x="5467463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63" tIns="21616" rIns="231063" bIns="21616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>
                  <a:latin typeface="Raleway"/>
                </a:rPr>
                <a:t>Rules for Naming a Table or a Column: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0137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Creating a Table Command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2D12A-5681-4146-B0B0-91BCB6854F35}"/>
              </a:ext>
            </a:extLst>
          </p:cNvPr>
          <p:cNvSpPr/>
          <p:nvPr/>
        </p:nvSpPr>
        <p:spPr>
          <a:xfrm>
            <a:off x="2773681" y="847946"/>
            <a:ext cx="3940628" cy="161826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IN" dirty="0">
                <a:latin typeface="Raleway"/>
              </a:rPr>
              <a:t>Create table student (  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Raleway"/>
              </a:rPr>
              <a:t>SNO number (3),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Raleway"/>
              </a:rPr>
              <a:t>SNAME varchar2 (20),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Raleway"/>
              </a:rPr>
              <a:t>MARKS number (3)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Raleway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A7F0A-EC4B-4EDF-AC3B-7E774F76A01C}"/>
              </a:ext>
            </a:extLst>
          </p:cNvPr>
          <p:cNvSpPr/>
          <p:nvPr/>
        </p:nvSpPr>
        <p:spPr>
          <a:xfrm>
            <a:off x="849086" y="2576903"/>
            <a:ext cx="7955279" cy="223554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This command is used to create a table. 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CREATE TABLE &lt;TABLE_NAME&gt; ( 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	COL_NAME1 DATATYPE(SIZE), 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	COL_NAME2 DATATYPE(SIZE), 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	COL_NAME3 DATATYPE(SIZE), … ,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	COL_NAMEn Datatype (size)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6748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INSERT Command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E0DBA-42C3-4883-886D-0FC7E594D054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5A699C-A37D-47CE-9153-EE2CB51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81800C-1F50-4727-8AC3-6B3D805558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2D12A-5681-4146-B0B0-91BCB6854F35}"/>
              </a:ext>
            </a:extLst>
          </p:cNvPr>
          <p:cNvSpPr/>
          <p:nvPr/>
        </p:nvSpPr>
        <p:spPr>
          <a:xfrm>
            <a:off x="594360" y="916314"/>
            <a:ext cx="7955279" cy="98905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IN" dirty="0">
                <a:latin typeface="Raleway"/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Raleway"/>
              </a:rPr>
              <a:t>	INSERT INTO &lt;TABLE_NAME&gt; VALUES(VAL1, VAL2, VAL3,…………VALn);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Raleway"/>
              </a:rPr>
              <a:t>	Example: Insert into student values(101,Arun,60);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A7F0A-EC4B-4EDF-AC3B-7E774F76A01C}"/>
              </a:ext>
            </a:extLst>
          </p:cNvPr>
          <p:cNvSpPr/>
          <p:nvPr/>
        </p:nvSpPr>
        <p:spPr>
          <a:xfrm>
            <a:off x="594361" y="2023851"/>
            <a:ext cx="7955279" cy="98905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Error: </a:t>
            </a:r>
            <a:r>
              <a:rPr lang="en-IN" b="1" dirty="0">
                <a:latin typeface="Raleway"/>
              </a:rPr>
              <a:t>Arun 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Correct: </a:t>
            </a:r>
            <a:r>
              <a:rPr lang="en-IN" b="1" dirty="0">
                <a:latin typeface="Raleway"/>
              </a:rPr>
              <a:t>‘Arun’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Raleway"/>
              </a:rPr>
              <a:t>Insert into student values(101,’Arun’,60);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30229-0E41-4E5A-AD45-79B93B1872EC}"/>
              </a:ext>
            </a:extLst>
          </p:cNvPr>
          <p:cNvSpPr/>
          <p:nvPr/>
        </p:nvSpPr>
        <p:spPr>
          <a:xfrm>
            <a:off x="594359" y="3131388"/>
            <a:ext cx="7955279" cy="16123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Raleway"/>
              </a:rPr>
              <a:t>Note: </a:t>
            </a:r>
            <a:r>
              <a:rPr lang="en-IN" dirty="0">
                <a:latin typeface="Raleway"/>
              </a:rPr>
              <a:t>The data for varchar2 field should be stored by enclosing it in ‘value.’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Insert into student values(102,’Anil’,86); where ‘Anil’ is of type varchar2 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Insert into student values(103,’Raj’,50);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Insert into student values(104,’vijay’);//this statement is wrong 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Insert into student values(105,’vijay’,null);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E5C6847-1E39-4800-959F-F642A95C9568}"/>
              </a:ext>
            </a:extLst>
          </p:cNvPr>
          <p:cNvSpPr/>
          <p:nvPr/>
        </p:nvSpPr>
        <p:spPr>
          <a:xfrm>
            <a:off x="4536211" y="4380224"/>
            <a:ext cx="4013429" cy="481949"/>
          </a:xfrm>
          <a:prstGeom prst="wedgeRectCallout">
            <a:avLst>
              <a:gd name="adj1" fmla="val -63583"/>
              <a:gd name="adj2" fmla="val -488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aleway"/>
              </a:rPr>
              <a:t>Null is a keyword used to represent an unavailable, undefined, or unknown value. It is neither space nor zero.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8037E-A882-4653-BB20-F29A4B02E3FB}"/>
              </a:ext>
            </a:extLst>
          </p:cNvPr>
          <p:cNvSpPr/>
          <p:nvPr/>
        </p:nvSpPr>
        <p:spPr>
          <a:xfrm>
            <a:off x="3600410" y="4446511"/>
            <a:ext cx="386755" cy="2690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7128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C6CA-33EF-4DCF-9D84-1748B9EF3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Inserting Null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41860D-9213-4FE8-984A-B3D9F6D4BB8E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7135A6-4358-4BEE-A1DD-471E989BFE2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2FFAE3-0742-4FDD-A75A-FB9D15011328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F6E980-A551-4B89-8B51-E05A43E8D5D5}"/>
              </a:ext>
            </a:extLst>
          </p:cNvPr>
          <p:cNvSpPr/>
          <p:nvPr/>
        </p:nvSpPr>
        <p:spPr>
          <a:xfrm>
            <a:off x="636660" y="862673"/>
            <a:ext cx="8020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Null can be inserted into a table in two different ways: 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0D0364D-7F33-4165-BB83-C118D2C80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14554"/>
              </p:ext>
            </p:extLst>
          </p:nvPr>
        </p:nvGraphicFramePr>
        <p:xfrm>
          <a:off x="855223" y="1268839"/>
          <a:ext cx="7583101" cy="184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24E5C81-7F85-4237-9792-C5B2C0B3B1D0}"/>
              </a:ext>
            </a:extLst>
          </p:cNvPr>
          <p:cNvSpPr/>
          <p:nvPr/>
        </p:nvSpPr>
        <p:spPr>
          <a:xfrm>
            <a:off x="4915493" y="3223057"/>
            <a:ext cx="384592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>
                <a:latin typeface="Raleway"/>
              </a:rPr>
              <a:t>Example: Insert into student(rno) values (106);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69FCCA21-5D8B-4DCB-A5B8-D533FC763A8B}"/>
              </a:ext>
            </a:extLst>
          </p:cNvPr>
          <p:cNvSpPr/>
          <p:nvPr/>
        </p:nvSpPr>
        <p:spPr>
          <a:xfrm>
            <a:off x="5730613" y="3223056"/>
            <a:ext cx="2926276" cy="300083"/>
          </a:xfrm>
          <a:custGeom>
            <a:avLst/>
            <a:gdLst/>
            <a:ahLst/>
            <a:cxnLst/>
            <a:rect l="l" t="t" r="r" b="b"/>
            <a:pathLst>
              <a:path w="10287000" h="457200">
                <a:moveTo>
                  <a:pt x="51435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457200"/>
                </a:lnTo>
                <a:lnTo>
                  <a:pt x="5143500" y="457200"/>
                </a:lnTo>
                <a:close/>
              </a:path>
            </a:pathLst>
          </a:custGeom>
          <a:ln w="28393">
            <a:solidFill>
              <a:schemeClr val="accent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3A4FEE9-CD4E-45C5-BE82-27C3E0CA1843}"/>
              </a:ext>
            </a:extLst>
          </p:cNvPr>
          <p:cNvSpPr/>
          <p:nvPr/>
        </p:nvSpPr>
        <p:spPr>
          <a:xfrm>
            <a:off x="5308459" y="3558010"/>
            <a:ext cx="3664625" cy="300082"/>
          </a:xfrm>
          <a:custGeom>
            <a:avLst/>
            <a:gdLst>
              <a:gd name="connsiteX0" fmla="*/ 0 w 3770584"/>
              <a:gd name="connsiteY0" fmla="*/ 0 h 300082"/>
              <a:gd name="connsiteX1" fmla="*/ 2199507 w 3770584"/>
              <a:gd name="connsiteY1" fmla="*/ 0 h 300082"/>
              <a:gd name="connsiteX2" fmla="*/ 3059075 w 3770584"/>
              <a:gd name="connsiteY2" fmla="*/ -166609 h 300082"/>
              <a:gd name="connsiteX3" fmla="*/ 3142153 w 3770584"/>
              <a:gd name="connsiteY3" fmla="*/ 0 h 300082"/>
              <a:gd name="connsiteX4" fmla="*/ 3770584 w 3770584"/>
              <a:gd name="connsiteY4" fmla="*/ 0 h 300082"/>
              <a:gd name="connsiteX5" fmla="*/ 3770584 w 3770584"/>
              <a:gd name="connsiteY5" fmla="*/ 50014 h 300082"/>
              <a:gd name="connsiteX6" fmla="*/ 3770584 w 3770584"/>
              <a:gd name="connsiteY6" fmla="*/ 50014 h 300082"/>
              <a:gd name="connsiteX7" fmla="*/ 3770584 w 3770584"/>
              <a:gd name="connsiteY7" fmla="*/ 125034 h 300082"/>
              <a:gd name="connsiteX8" fmla="*/ 3770584 w 3770584"/>
              <a:gd name="connsiteY8" fmla="*/ 300082 h 300082"/>
              <a:gd name="connsiteX9" fmla="*/ 3142153 w 3770584"/>
              <a:gd name="connsiteY9" fmla="*/ 300082 h 300082"/>
              <a:gd name="connsiteX10" fmla="*/ 2199507 w 3770584"/>
              <a:gd name="connsiteY10" fmla="*/ 300082 h 300082"/>
              <a:gd name="connsiteX11" fmla="*/ 2199507 w 3770584"/>
              <a:gd name="connsiteY11" fmla="*/ 300082 h 300082"/>
              <a:gd name="connsiteX12" fmla="*/ 0 w 3770584"/>
              <a:gd name="connsiteY12" fmla="*/ 300082 h 300082"/>
              <a:gd name="connsiteX13" fmla="*/ 0 w 3770584"/>
              <a:gd name="connsiteY13" fmla="*/ 125034 h 300082"/>
              <a:gd name="connsiteX14" fmla="*/ 0 w 3770584"/>
              <a:gd name="connsiteY14" fmla="*/ 50014 h 300082"/>
              <a:gd name="connsiteX15" fmla="*/ 0 w 3770584"/>
              <a:gd name="connsiteY15" fmla="*/ 50014 h 300082"/>
              <a:gd name="connsiteX16" fmla="*/ 0 w 3770584"/>
              <a:gd name="connsiteY16" fmla="*/ 0 h 300082"/>
              <a:gd name="connsiteX0" fmla="*/ 0 w 3770584"/>
              <a:gd name="connsiteY0" fmla="*/ 166609 h 466691"/>
              <a:gd name="connsiteX1" fmla="*/ 3036995 w 3770584"/>
              <a:gd name="connsiteY1" fmla="*/ 140972 h 466691"/>
              <a:gd name="connsiteX2" fmla="*/ 3059075 w 3770584"/>
              <a:gd name="connsiteY2" fmla="*/ 0 h 466691"/>
              <a:gd name="connsiteX3" fmla="*/ 3142153 w 3770584"/>
              <a:gd name="connsiteY3" fmla="*/ 166609 h 466691"/>
              <a:gd name="connsiteX4" fmla="*/ 3770584 w 3770584"/>
              <a:gd name="connsiteY4" fmla="*/ 166609 h 466691"/>
              <a:gd name="connsiteX5" fmla="*/ 3770584 w 3770584"/>
              <a:gd name="connsiteY5" fmla="*/ 216623 h 466691"/>
              <a:gd name="connsiteX6" fmla="*/ 3770584 w 3770584"/>
              <a:gd name="connsiteY6" fmla="*/ 216623 h 466691"/>
              <a:gd name="connsiteX7" fmla="*/ 3770584 w 3770584"/>
              <a:gd name="connsiteY7" fmla="*/ 291643 h 466691"/>
              <a:gd name="connsiteX8" fmla="*/ 3770584 w 3770584"/>
              <a:gd name="connsiteY8" fmla="*/ 466691 h 466691"/>
              <a:gd name="connsiteX9" fmla="*/ 3142153 w 3770584"/>
              <a:gd name="connsiteY9" fmla="*/ 466691 h 466691"/>
              <a:gd name="connsiteX10" fmla="*/ 2199507 w 3770584"/>
              <a:gd name="connsiteY10" fmla="*/ 466691 h 466691"/>
              <a:gd name="connsiteX11" fmla="*/ 2199507 w 3770584"/>
              <a:gd name="connsiteY11" fmla="*/ 466691 h 466691"/>
              <a:gd name="connsiteX12" fmla="*/ 0 w 3770584"/>
              <a:gd name="connsiteY12" fmla="*/ 466691 h 466691"/>
              <a:gd name="connsiteX13" fmla="*/ 0 w 3770584"/>
              <a:gd name="connsiteY13" fmla="*/ 291643 h 466691"/>
              <a:gd name="connsiteX14" fmla="*/ 0 w 3770584"/>
              <a:gd name="connsiteY14" fmla="*/ 216623 h 466691"/>
              <a:gd name="connsiteX15" fmla="*/ 0 w 3770584"/>
              <a:gd name="connsiteY15" fmla="*/ 216623 h 466691"/>
              <a:gd name="connsiteX16" fmla="*/ 0 w 3770584"/>
              <a:gd name="connsiteY16" fmla="*/ 166609 h 466691"/>
              <a:gd name="connsiteX0" fmla="*/ 0 w 3770584"/>
              <a:gd name="connsiteY0" fmla="*/ 166609 h 466691"/>
              <a:gd name="connsiteX1" fmla="*/ 3036995 w 3770584"/>
              <a:gd name="connsiteY1" fmla="*/ 140972 h 466691"/>
              <a:gd name="connsiteX2" fmla="*/ 3059075 w 3770584"/>
              <a:gd name="connsiteY2" fmla="*/ 0 h 466691"/>
              <a:gd name="connsiteX3" fmla="*/ 3090878 w 3770584"/>
              <a:gd name="connsiteY3" fmla="*/ 158064 h 466691"/>
              <a:gd name="connsiteX4" fmla="*/ 3770584 w 3770584"/>
              <a:gd name="connsiteY4" fmla="*/ 166609 h 466691"/>
              <a:gd name="connsiteX5" fmla="*/ 3770584 w 3770584"/>
              <a:gd name="connsiteY5" fmla="*/ 216623 h 466691"/>
              <a:gd name="connsiteX6" fmla="*/ 3770584 w 3770584"/>
              <a:gd name="connsiteY6" fmla="*/ 216623 h 466691"/>
              <a:gd name="connsiteX7" fmla="*/ 3770584 w 3770584"/>
              <a:gd name="connsiteY7" fmla="*/ 291643 h 466691"/>
              <a:gd name="connsiteX8" fmla="*/ 3770584 w 3770584"/>
              <a:gd name="connsiteY8" fmla="*/ 466691 h 466691"/>
              <a:gd name="connsiteX9" fmla="*/ 3142153 w 3770584"/>
              <a:gd name="connsiteY9" fmla="*/ 466691 h 466691"/>
              <a:gd name="connsiteX10" fmla="*/ 2199507 w 3770584"/>
              <a:gd name="connsiteY10" fmla="*/ 466691 h 466691"/>
              <a:gd name="connsiteX11" fmla="*/ 2199507 w 3770584"/>
              <a:gd name="connsiteY11" fmla="*/ 466691 h 466691"/>
              <a:gd name="connsiteX12" fmla="*/ 0 w 3770584"/>
              <a:gd name="connsiteY12" fmla="*/ 466691 h 466691"/>
              <a:gd name="connsiteX13" fmla="*/ 0 w 3770584"/>
              <a:gd name="connsiteY13" fmla="*/ 291643 h 466691"/>
              <a:gd name="connsiteX14" fmla="*/ 0 w 3770584"/>
              <a:gd name="connsiteY14" fmla="*/ 216623 h 466691"/>
              <a:gd name="connsiteX15" fmla="*/ 0 w 3770584"/>
              <a:gd name="connsiteY15" fmla="*/ 216623 h 466691"/>
              <a:gd name="connsiteX16" fmla="*/ 0 w 3770584"/>
              <a:gd name="connsiteY16" fmla="*/ 166609 h 46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0584" h="466691">
                <a:moveTo>
                  <a:pt x="0" y="166609"/>
                </a:moveTo>
                <a:lnTo>
                  <a:pt x="3036995" y="140972"/>
                </a:lnTo>
                <a:lnTo>
                  <a:pt x="3059075" y="0"/>
                </a:lnTo>
                <a:lnTo>
                  <a:pt x="3090878" y="158064"/>
                </a:lnTo>
                <a:lnTo>
                  <a:pt x="3770584" y="166609"/>
                </a:lnTo>
                <a:lnTo>
                  <a:pt x="3770584" y="216623"/>
                </a:lnTo>
                <a:lnTo>
                  <a:pt x="3770584" y="216623"/>
                </a:lnTo>
                <a:lnTo>
                  <a:pt x="3770584" y="291643"/>
                </a:lnTo>
                <a:lnTo>
                  <a:pt x="3770584" y="466691"/>
                </a:lnTo>
                <a:lnTo>
                  <a:pt x="3142153" y="466691"/>
                </a:lnTo>
                <a:lnTo>
                  <a:pt x="2199507" y="466691"/>
                </a:lnTo>
                <a:lnTo>
                  <a:pt x="2199507" y="466691"/>
                </a:lnTo>
                <a:lnTo>
                  <a:pt x="0" y="466691"/>
                </a:lnTo>
                <a:lnTo>
                  <a:pt x="0" y="291643"/>
                </a:lnTo>
                <a:lnTo>
                  <a:pt x="0" y="216623"/>
                </a:lnTo>
                <a:lnTo>
                  <a:pt x="0" y="216623"/>
                </a:lnTo>
                <a:lnTo>
                  <a:pt x="0" y="166609"/>
                </a:lnTo>
                <a:close/>
              </a:path>
            </a:pathLst>
          </a:cu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endParaRPr lang="en-IN" dirty="0">
              <a:latin typeface="Raleway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5CA51-D702-4E0B-9C66-A915099053DD}"/>
              </a:ext>
            </a:extLst>
          </p:cNvPr>
          <p:cNvSpPr/>
          <p:nvPr/>
        </p:nvSpPr>
        <p:spPr>
          <a:xfrm>
            <a:off x="456897" y="3558010"/>
            <a:ext cx="4785907" cy="151265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Insert values at runtime using ‘&amp;’ operator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Example: INSERT INTO STUDENT VALUES (&amp;SNO,’&amp;SNAME’ , &amp;MARKS);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&amp;: Substitution variable, whose value will be accepted at runtime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7F76C-3AB2-463F-A511-8311030F2575}"/>
              </a:ext>
            </a:extLst>
          </p:cNvPr>
          <p:cNvSpPr/>
          <p:nvPr/>
        </p:nvSpPr>
        <p:spPr>
          <a:xfrm>
            <a:off x="5431648" y="3618004"/>
            <a:ext cx="3392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Raleway"/>
              </a:rPr>
              <a:t>This will store ‘null’ in the fields sname, marks</a:t>
            </a:r>
          </a:p>
        </p:txBody>
      </p:sp>
    </p:spTree>
    <p:extLst>
      <p:ext uri="{BB962C8B-B14F-4D97-AF65-F5344CB8AC3E}">
        <p14:creationId xmlns:p14="http://schemas.microsoft.com/office/powerpoint/2010/main" val="146566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Database Components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887D4A-CE64-47CC-B1A9-2CB25B54172B}"/>
              </a:ext>
            </a:extLst>
          </p:cNvPr>
          <p:cNvGrpSpPr/>
          <p:nvPr/>
        </p:nvGrpSpPr>
        <p:grpSpPr>
          <a:xfrm>
            <a:off x="2058351" y="1137339"/>
            <a:ext cx="4746686" cy="770541"/>
            <a:chOff x="1555375" y="33876"/>
            <a:chExt cx="4746686" cy="7705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24BB31-F9FE-4452-9AB4-A79171BF12C8}"/>
                </a:ext>
              </a:extLst>
            </p:cNvPr>
            <p:cNvSpPr/>
            <p:nvPr/>
          </p:nvSpPr>
          <p:spPr>
            <a:xfrm>
              <a:off x="1555375" y="33876"/>
              <a:ext cx="3471959" cy="677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24ED8-FBF8-4011-AAD7-192CC1CA567E}"/>
                </a:ext>
              </a:extLst>
            </p:cNvPr>
            <p:cNvSpPr txBox="1"/>
            <p:nvPr/>
          </p:nvSpPr>
          <p:spPr>
            <a:xfrm>
              <a:off x="2830102" y="126890"/>
              <a:ext cx="3471959" cy="677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0" dirty="0">
                  <a:solidFill>
                    <a:schemeClr val="accent3"/>
                  </a:solidFill>
                  <a:latin typeface="Raleway"/>
                  <a:cs typeface="Arial" panose="020B0604020202020204" pitchFamily="34" charset="0"/>
                </a:rPr>
                <a:t>A </a:t>
              </a:r>
              <a:r>
                <a:rPr lang="en-US" sz="1100" b="1" dirty="0">
                  <a:solidFill>
                    <a:schemeClr val="accent3"/>
                  </a:solidFill>
                  <a:latin typeface="Raleway"/>
                  <a:cs typeface="Arial" panose="020B0604020202020204" pitchFamily="34" charset="0"/>
                </a:rPr>
                <a:t>d</a:t>
              </a:r>
              <a:r>
                <a:rPr lang="en-US" sz="1100" b="1" kern="1200" spc="0" dirty="0">
                  <a:solidFill>
                    <a:schemeClr val="accent3"/>
                  </a:solidFill>
                  <a:latin typeface="Raleway"/>
                  <a:cs typeface="Arial" panose="020B0604020202020204" pitchFamily="34" charset="0"/>
                </a:rPr>
                <a:t>atabase </a:t>
              </a:r>
              <a:r>
                <a:rPr lang="en-US" sz="1100" kern="1200" spc="0" dirty="0">
                  <a:solidFill>
                    <a:schemeClr val="accent3"/>
                  </a:solidFill>
                  <a:latin typeface="Raleway"/>
                  <a:cs typeface="Arial" panose="020B0604020202020204" pitchFamily="34" charset="0"/>
                </a:rPr>
                <a:t>consists of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383568-AD9A-41FB-A559-C0479DBDF764}"/>
              </a:ext>
            </a:extLst>
          </p:cNvPr>
          <p:cNvGrpSpPr/>
          <p:nvPr/>
        </p:nvGrpSpPr>
        <p:grpSpPr>
          <a:xfrm>
            <a:off x="2617887" y="1954459"/>
            <a:ext cx="3801153" cy="728953"/>
            <a:chOff x="1555375" y="745280"/>
            <a:chExt cx="3801153" cy="7289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3EFA27-E8CD-4C02-B344-5011AA8F7E3B}"/>
                </a:ext>
              </a:extLst>
            </p:cNvPr>
            <p:cNvSpPr/>
            <p:nvPr/>
          </p:nvSpPr>
          <p:spPr>
            <a:xfrm>
              <a:off x="1555375" y="745280"/>
              <a:ext cx="3471959" cy="677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8F5503-9704-43C6-92C5-AA6C8087FE66}"/>
                </a:ext>
              </a:extLst>
            </p:cNvPr>
            <p:cNvSpPr txBox="1"/>
            <p:nvPr/>
          </p:nvSpPr>
          <p:spPr>
            <a:xfrm>
              <a:off x="1884569" y="796706"/>
              <a:ext cx="3471959" cy="677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spc="0" dirty="0">
                  <a:latin typeface="Raleway"/>
                  <a:cs typeface="Arial" panose="020B0604020202020204" pitchFamily="34" charset="0"/>
                </a:rPr>
                <a:t>Files</a:t>
              </a:r>
              <a:r>
                <a:rPr lang="en-US" sz="1100" kern="1200" spc="0" dirty="0">
                  <a:latin typeface="Raleway"/>
                  <a:cs typeface="Arial" panose="020B0604020202020204" pitchFamily="34" charset="0"/>
                </a:rPr>
                <a:t>, which contain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C5C684-B82C-448A-8A6A-606B4354A911}"/>
              </a:ext>
            </a:extLst>
          </p:cNvPr>
          <p:cNvGrpSpPr/>
          <p:nvPr/>
        </p:nvGrpSpPr>
        <p:grpSpPr>
          <a:xfrm>
            <a:off x="1070841" y="2463818"/>
            <a:ext cx="4187793" cy="780108"/>
            <a:chOff x="1555375" y="1456684"/>
            <a:chExt cx="4187793" cy="7801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1E72F-81EE-4985-B09F-2ED826F67B58}"/>
                </a:ext>
              </a:extLst>
            </p:cNvPr>
            <p:cNvSpPr/>
            <p:nvPr/>
          </p:nvSpPr>
          <p:spPr>
            <a:xfrm>
              <a:off x="1555375" y="1456684"/>
              <a:ext cx="3471959" cy="677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783A56-287E-40C9-A676-C01D2A0F97B3}"/>
                </a:ext>
              </a:extLst>
            </p:cNvPr>
            <p:cNvSpPr txBox="1"/>
            <p:nvPr/>
          </p:nvSpPr>
          <p:spPr>
            <a:xfrm>
              <a:off x="2271209" y="1559265"/>
              <a:ext cx="3471959" cy="677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spc="0" dirty="0">
                  <a:latin typeface="Raleway"/>
                  <a:cs typeface="Arial" panose="020B0604020202020204" pitchFamily="34" charset="0"/>
                </a:rPr>
                <a:t>Records</a:t>
              </a:r>
              <a:r>
                <a:rPr lang="en-US" sz="1100" kern="1200" spc="0" dirty="0">
                  <a:latin typeface="Raleway"/>
                  <a:cs typeface="Arial" panose="020B0604020202020204" pitchFamily="34" charset="0"/>
                </a:rPr>
                <a:t> that contain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53E303-2603-4DEA-956F-D5513E3EA08E}"/>
              </a:ext>
            </a:extLst>
          </p:cNvPr>
          <p:cNvGrpSpPr/>
          <p:nvPr/>
        </p:nvGrpSpPr>
        <p:grpSpPr>
          <a:xfrm>
            <a:off x="0" y="3719923"/>
            <a:ext cx="3727179" cy="704788"/>
            <a:chOff x="1308760" y="2168087"/>
            <a:chExt cx="3727179" cy="7047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805C56-1197-4180-A6F4-44990DF1EC84}"/>
                </a:ext>
              </a:extLst>
            </p:cNvPr>
            <p:cNvSpPr/>
            <p:nvPr/>
          </p:nvSpPr>
          <p:spPr>
            <a:xfrm>
              <a:off x="1555375" y="2168087"/>
              <a:ext cx="3471959" cy="677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BEF2A3-75C7-4EAB-90E8-F6934583B813}"/>
                </a:ext>
              </a:extLst>
            </p:cNvPr>
            <p:cNvSpPr txBox="1"/>
            <p:nvPr/>
          </p:nvSpPr>
          <p:spPr>
            <a:xfrm>
              <a:off x="1308760" y="2195348"/>
              <a:ext cx="3727179" cy="677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spc="0" dirty="0">
                  <a:latin typeface="Raleway"/>
                  <a:cs typeface="Arial" panose="020B0604020202020204" pitchFamily="34" charset="0"/>
                </a:rPr>
                <a:t>Fields</a:t>
              </a:r>
              <a:r>
                <a:rPr lang="en-US" sz="1100" kern="1200" spc="0" dirty="0">
                  <a:latin typeface="Raleway"/>
                  <a:cs typeface="Arial" panose="020B0604020202020204" pitchFamily="34" charset="0"/>
                </a:rPr>
                <a:t>, which may consist of a variety of data types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F3B279-259B-48C5-B781-DB09B31B9A0E}"/>
              </a:ext>
            </a:extLst>
          </p:cNvPr>
          <p:cNvGrpSpPr/>
          <p:nvPr/>
        </p:nvGrpSpPr>
        <p:grpSpPr>
          <a:xfrm>
            <a:off x="2701403" y="4534158"/>
            <a:ext cx="6751674" cy="677527"/>
            <a:chOff x="1555375" y="2879491"/>
            <a:chExt cx="3471959" cy="6775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87F695-9076-4DC2-A3CE-FE43C145FC4D}"/>
                </a:ext>
              </a:extLst>
            </p:cNvPr>
            <p:cNvSpPr/>
            <p:nvPr/>
          </p:nvSpPr>
          <p:spPr>
            <a:xfrm>
              <a:off x="1555375" y="2879491"/>
              <a:ext cx="3471959" cy="677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9122-8BF7-4E12-8EAE-FEC9679BDF63}"/>
                </a:ext>
              </a:extLst>
            </p:cNvPr>
            <p:cNvSpPr txBox="1"/>
            <p:nvPr/>
          </p:nvSpPr>
          <p:spPr>
            <a:xfrm>
              <a:off x="1555375" y="2879491"/>
              <a:ext cx="3471959" cy="677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0" dirty="0">
                  <a:latin typeface="Raleway"/>
                  <a:cs typeface="DejaVu Sans"/>
                </a:rPr>
                <a:t>Notice that there should always be a </a:t>
              </a:r>
              <a:r>
                <a:rPr lang="en-US" sz="1100" b="1" kern="1200" spc="0" dirty="0">
                  <a:latin typeface="Raleway"/>
                  <a:cs typeface="Trebuchet MS"/>
                </a:rPr>
                <a:t>Key </a:t>
              </a:r>
              <a:r>
                <a:rPr lang="en-US" sz="1100" kern="1200" spc="0" dirty="0">
                  <a:latin typeface="Raleway"/>
                  <a:cs typeface="DejaVu Sans"/>
                </a:rPr>
                <a:t>(Unique) Field</a:t>
              </a:r>
              <a:endParaRPr lang="en-US" sz="1100" kern="1200" spc="0" dirty="0">
                <a:latin typeface="Raleway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3004F8-ACE5-4A0A-8FED-5BFEB30C5B8F}"/>
              </a:ext>
            </a:extLst>
          </p:cNvPr>
          <p:cNvGrpSpPr/>
          <p:nvPr/>
        </p:nvGrpSpPr>
        <p:grpSpPr>
          <a:xfrm>
            <a:off x="3662915" y="892912"/>
            <a:ext cx="4410243" cy="4134107"/>
            <a:chOff x="5854262" y="480355"/>
            <a:chExt cx="3289738" cy="4134107"/>
          </a:xfrm>
        </p:grpSpPr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1D106678-FCC1-4781-96AF-3EA460B03E71}"/>
                </a:ext>
              </a:extLst>
            </p:cNvPr>
            <p:cNvSpPr txBox="1"/>
            <p:nvPr/>
          </p:nvSpPr>
          <p:spPr>
            <a:xfrm>
              <a:off x="5948034" y="3289740"/>
              <a:ext cx="3195966" cy="13247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00"/>
                </a:spcBef>
                <a:tabLst>
                  <a:tab pos="1641475" algn="l"/>
                  <a:tab pos="2400935" algn="l"/>
                </a:tabLst>
              </a:pPr>
              <a:r>
                <a:rPr sz="1200" dirty="0">
                  <a:latin typeface="Raleway"/>
                  <a:cs typeface="Arial"/>
                </a:rPr>
                <a:t>Hernandez,</a:t>
              </a:r>
              <a:r>
                <a:rPr sz="1200" spc="-90" dirty="0">
                  <a:latin typeface="Raleway"/>
                  <a:cs typeface="Arial"/>
                </a:rPr>
                <a:t> </a:t>
              </a:r>
              <a:r>
                <a:rPr sz="1200" dirty="0">
                  <a:latin typeface="Raleway"/>
                  <a:cs typeface="Arial"/>
                </a:rPr>
                <a:t>Juan</a:t>
              </a:r>
              <a:r>
                <a:rPr lang="en-US" sz="1200" dirty="0">
                  <a:latin typeface="Raleway"/>
                  <a:cs typeface="Arial"/>
                </a:rPr>
                <a:t>    123456789	   </a:t>
              </a:r>
              <a:r>
                <a:rPr lang="en-US" sz="1200" spc="-5" dirty="0">
                  <a:latin typeface="Raleway"/>
                  <a:cs typeface="Arial"/>
                </a:rPr>
                <a:t>72		</a:t>
              </a:r>
              <a:r>
                <a:rPr lang="en-US" sz="1200" dirty="0">
                  <a:latin typeface="Raleway"/>
                  <a:cs typeface="Arial"/>
                </a:rPr>
                <a:t>2.42</a:t>
              </a:r>
            </a:p>
            <a:p>
              <a:pPr marL="39370">
                <a:spcBef>
                  <a:spcPts val="500"/>
                </a:spcBef>
                <a:tabLst>
                  <a:tab pos="1668145" algn="l"/>
                  <a:tab pos="2427605" algn="l"/>
                </a:tabLst>
              </a:pPr>
              <a:r>
                <a:rPr lang="en-US" sz="1200" dirty="0">
                  <a:latin typeface="Raleway"/>
                  <a:cs typeface="Arial"/>
                </a:rPr>
                <a:t>Jones,</a:t>
              </a:r>
              <a:r>
                <a:rPr lang="en-US" sz="1200" spc="-15" dirty="0">
                  <a:latin typeface="Raleway"/>
                  <a:cs typeface="Arial"/>
                </a:rPr>
                <a:t> </a:t>
              </a:r>
              <a:r>
                <a:rPr lang="en-US" sz="1200" spc="-5" dirty="0">
                  <a:latin typeface="Raleway"/>
                  <a:cs typeface="Arial"/>
                </a:rPr>
                <a:t>Mary</a:t>
              </a:r>
              <a:r>
                <a:rPr lang="en-US" sz="1200" dirty="0">
                  <a:latin typeface="Raleway"/>
                  <a:cs typeface="Arial"/>
                </a:rPr>
                <a:t>           </a:t>
              </a:r>
              <a:r>
                <a:rPr lang="en-US" sz="1200" spc="5" dirty="0">
                  <a:latin typeface="Raleway"/>
                  <a:cs typeface="Arial"/>
                </a:rPr>
                <a:t>2</a:t>
              </a:r>
              <a:r>
                <a:rPr lang="en-US" sz="1200" spc="-5" dirty="0">
                  <a:latin typeface="Raleway"/>
                  <a:cs typeface="Arial"/>
                </a:rPr>
                <a:t>3</a:t>
              </a:r>
              <a:r>
                <a:rPr lang="en-US" sz="1200" spc="5" dirty="0">
                  <a:latin typeface="Raleway"/>
                  <a:cs typeface="Arial"/>
                </a:rPr>
                <a:t>456</a:t>
              </a:r>
              <a:r>
                <a:rPr lang="en-US" sz="1200" spc="-5" dirty="0">
                  <a:latin typeface="Raleway"/>
                  <a:cs typeface="Arial"/>
                </a:rPr>
                <a:t>7</a:t>
              </a:r>
              <a:r>
                <a:rPr lang="en-US" sz="1200" spc="5" dirty="0">
                  <a:latin typeface="Raleway"/>
                  <a:cs typeface="Arial"/>
                </a:rPr>
                <a:t>8</a:t>
              </a:r>
              <a:r>
                <a:rPr lang="en-US" sz="1200" spc="-5" dirty="0">
                  <a:latin typeface="Raleway"/>
                  <a:cs typeface="Arial"/>
                </a:rPr>
                <a:t>9</a:t>
              </a:r>
              <a:r>
                <a:rPr lang="en-US" sz="1200" dirty="0">
                  <a:latin typeface="Raleway"/>
                  <a:cs typeface="Arial"/>
                </a:rPr>
                <a:t>0	  </a:t>
              </a:r>
              <a:r>
                <a:rPr lang="en-US" sz="1200" spc="-5" dirty="0">
                  <a:latin typeface="Raleway"/>
                  <a:cs typeface="Arial"/>
                </a:rPr>
                <a:t>1</a:t>
              </a:r>
              <a:r>
                <a:rPr lang="en-US" sz="1200" spc="5" dirty="0">
                  <a:latin typeface="Raleway"/>
                  <a:cs typeface="Arial"/>
                </a:rPr>
                <a:t>0</a:t>
              </a:r>
              <a:r>
                <a:rPr lang="en-US" sz="1200" dirty="0">
                  <a:latin typeface="Raleway"/>
                  <a:cs typeface="Arial"/>
                </a:rPr>
                <a:t>2	</a:t>
              </a:r>
              <a:r>
                <a:rPr lang="en-US" sz="1200" spc="5" dirty="0">
                  <a:latin typeface="Raleway"/>
                  <a:cs typeface="Arial"/>
                </a:rPr>
                <a:t>3</a:t>
              </a:r>
              <a:r>
                <a:rPr lang="en-US" sz="1200" spc="-10" dirty="0">
                  <a:latin typeface="Raleway"/>
                  <a:cs typeface="Arial"/>
                </a:rPr>
                <a:t>.</a:t>
              </a:r>
              <a:r>
                <a:rPr lang="en-US" sz="1200" spc="5" dirty="0">
                  <a:latin typeface="Raleway"/>
                  <a:cs typeface="Arial"/>
                </a:rPr>
                <a:t>8</a:t>
              </a:r>
              <a:r>
                <a:rPr lang="en-US" sz="1200" dirty="0">
                  <a:latin typeface="Raleway"/>
                  <a:cs typeface="Arial"/>
                </a:rPr>
                <a:t>7</a:t>
              </a:r>
            </a:p>
            <a:p>
              <a:pPr marL="39370" marR="5080" indent="-26670">
                <a:lnSpc>
                  <a:spcPct val="120800"/>
                </a:lnSpc>
                <a:spcBef>
                  <a:spcPts val="100"/>
                </a:spcBef>
              </a:pPr>
              <a:r>
                <a:rPr lang="en-US" sz="2400" dirty="0">
                  <a:latin typeface="Raleway"/>
                  <a:cs typeface="Arial"/>
                </a:rPr>
                <a:t>  </a:t>
              </a:r>
            </a:p>
            <a:p>
              <a:pPr marL="39370" marR="5080" indent="-26670">
                <a:lnSpc>
                  <a:spcPct val="120800"/>
                </a:lnSpc>
                <a:spcBef>
                  <a:spcPts val="100"/>
                </a:spcBef>
              </a:pPr>
              <a:r>
                <a:rPr sz="2400" dirty="0">
                  <a:latin typeface="Raleway"/>
                  <a:cs typeface="Arial"/>
                </a:rPr>
                <a:t>  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6B01A4-4756-456F-B84D-29FB44369BE9}"/>
                </a:ext>
              </a:extLst>
            </p:cNvPr>
            <p:cNvGrpSpPr/>
            <p:nvPr/>
          </p:nvGrpSpPr>
          <p:grpSpPr>
            <a:xfrm>
              <a:off x="5854262" y="480355"/>
              <a:ext cx="3210582" cy="2641217"/>
              <a:chOff x="5854262" y="480355"/>
              <a:chExt cx="3210582" cy="2641217"/>
            </a:xfrm>
          </p:grpSpPr>
          <p:sp>
            <p:nvSpPr>
              <p:cNvPr id="28" name="Flowchart: Magnetic Disk 27">
                <a:extLst>
                  <a:ext uri="{FF2B5EF4-FFF2-40B4-BE49-F238E27FC236}">
                    <a16:creationId xmlns:a16="http://schemas.microsoft.com/office/drawing/2014/main" id="{BFD68B51-0BAB-4E3F-A0F9-52BB374FCAC0}"/>
                  </a:ext>
                </a:extLst>
              </p:cNvPr>
              <p:cNvSpPr/>
              <p:nvPr/>
            </p:nvSpPr>
            <p:spPr>
              <a:xfrm>
                <a:off x="6800193" y="480355"/>
                <a:ext cx="1187669" cy="893379"/>
              </a:xfrm>
              <a:prstGeom prst="flowChartMagneticDisk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Raleway"/>
                </a:endParaRP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5646B63-94EF-45B5-8CFB-697EF02E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54262" y="1842433"/>
                <a:ext cx="3210582" cy="708460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D17E9A4-469D-4778-B011-B713B7288123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6695090" y="1373734"/>
                <a:ext cx="698938" cy="4309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0F02341-0304-4E94-B561-953D4D7BDE31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>
                <a:off x="7394028" y="1373734"/>
                <a:ext cx="0" cy="4309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D28569-EC33-42CD-8119-D368015D9E98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>
                <a:off x="7394028" y="1373734"/>
                <a:ext cx="804041" cy="4309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62F8680-C9D2-4F6F-9504-B8D7710E562C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>
                <a:off x="7459553" y="2550893"/>
                <a:ext cx="13302" cy="570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C5E16F1-CC05-4EB4-AE39-FBCC2176C133}"/>
                  </a:ext>
                </a:extLst>
              </p:cNvPr>
              <p:cNvCxnSpPr/>
              <p:nvPr/>
            </p:nvCxnSpPr>
            <p:spPr>
              <a:xfrm>
                <a:off x="6411440" y="2550893"/>
                <a:ext cx="982588" cy="570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31FC07D-4316-4DDC-A93D-0D6257C440FF}"/>
                  </a:ext>
                </a:extLst>
              </p:cNvPr>
              <p:cNvCxnSpPr/>
              <p:nvPr/>
            </p:nvCxnSpPr>
            <p:spPr>
              <a:xfrm flipH="1">
                <a:off x="7588469" y="2550893"/>
                <a:ext cx="809297" cy="570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4877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C6CA-33EF-4DCF-9D84-1748B9EF3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Inserting Values with &amp;&amp;	</a:t>
            </a:r>
          </a:p>
          <a:p>
            <a:endParaRPr lang="en-IN" alt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41860D-9213-4FE8-984A-B3D9F6D4BB8E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7135A6-4358-4BEE-A1DD-471E989BFE2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2FFAE3-0742-4FDD-A75A-FB9D15011328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F6E980-A551-4B89-8B51-E05A43E8D5D5}"/>
              </a:ext>
            </a:extLst>
          </p:cNvPr>
          <p:cNvSpPr/>
          <p:nvPr/>
        </p:nvSpPr>
        <p:spPr>
          <a:xfrm>
            <a:off x="636660" y="862673"/>
            <a:ext cx="8020229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Insert values at runtime using ‘&amp;&amp;’ operator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Example: INSERT INTO STUDENT VALUES (&amp;SNO,’&amp;SNAME’ , &amp;&amp;MARKS);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5CA51-D702-4E0B-9C66-A915099053DD}"/>
              </a:ext>
            </a:extLst>
          </p:cNvPr>
          <p:cNvSpPr/>
          <p:nvPr/>
        </p:nvSpPr>
        <p:spPr>
          <a:xfrm>
            <a:off x="636660" y="2924446"/>
            <a:ext cx="8502049" cy="404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‘&amp;’ Vs. ‘&amp;&amp;’ substitution variables: Both are used to store values into the database at runtime repeatedly. 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BB0D72A-D2B2-4470-8714-D7AF223027B7}"/>
              </a:ext>
            </a:extLst>
          </p:cNvPr>
          <p:cNvSpPr/>
          <p:nvPr/>
        </p:nvSpPr>
        <p:spPr>
          <a:xfrm>
            <a:off x="3717421" y="1685044"/>
            <a:ext cx="5272755" cy="1239402"/>
          </a:xfrm>
          <a:custGeom>
            <a:avLst/>
            <a:gdLst>
              <a:gd name="connsiteX0" fmla="*/ 0 w 5272755"/>
              <a:gd name="connsiteY0" fmla="*/ 0 h 705392"/>
              <a:gd name="connsiteX1" fmla="*/ 878793 w 5272755"/>
              <a:gd name="connsiteY1" fmla="*/ 0 h 705392"/>
              <a:gd name="connsiteX2" fmla="*/ 1640460 w 5272755"/>
              <a:gd name="connsiteY2" fmla="*/ -534010 h 705392"/>
              <a:gd name="connsiteX3" fmla="*/ 2196981 w 5272755"/>
              <a:gd name="connsiteY3" fmla="*/ 0 h 705392"/>
              <a:gd name="connsiteX4" fmla="*/ 5272755 w 5272755"/>
              <a:gd name="connsiteY4" fmla="*/ 0 h 705392"/>
              <a:gd name="connsiteX5" fmla="*/ 5272755 w 5272755"/>
              <a:gd name="connsiteY5" fmla="*/ 117565 h 705392"/>
              <a:gd name="connsiteX6" fmla="*/ 5272755 w 5272755"/>
              <a:gd name="connsiteY6" fmla="*/ 117565 h 705392"/>
              <a:gd name="connsiteX7" fmla="*/ 5272755 w 5272755"/>
              <a:gd name="connsiteY7" fmla="*/ 293913 h 705392"/>
              <a:gd name="connsiteX8" fmla="*/ 5272755 w 5272755"/>
              <a:gd name="connsiteY8" fmla="*/ 705392 h 705392"/>
              <a:gd name="connsiteX9" fmla="*/ 2196981 w 5272755"/>
              <a:gd name="connsiteY9" fmla="*/ 705392 h 705392"/>
              <a:gd name="connsiteX10" fmla="*/ 878793 w 5272755"/>
              <a:gd name="connsiteY10" fmla="*/ 705392 h 705392"/>
              <a:gd name="connsiteX11" fmla="*/ 878793 w 5272755"/>
              <a:gd name="connsiteY11" fmla="*/ 705392 h 705392"/>
              <a:gd name="connsiteX12" fmla="*/ 0 w 5272755"/>
              <a:gd name="connsiteY12" fmla="*/ 705392 h 705392"/>
              <a:gd name="connsiteX13" fmla="*/ 0 w 5272755"/>
              <a:gd name="connsiteY13" fmla="*/ 293913 h 705392"/>
              <a:gd name="connsiteX14" fmla="*/ 0 w 5272755"/>
              <a:gd name="connsiteY14" fmla="*/ 117565 h 705392"/>
              <a:gd name="connsiteX15" fmla="*/ 0 w 5272755"/>
              <a:gd name="connsiteY15" fmla="*/ 117565 h 705392"/>
              <a:gd name="connsiteX16" fmla="*/ 0 w 5272755"/>
              <a:gd name="connsiteY16" fmla="*/ 0 h 705392"/>
              <a:gd name="connsiteX0" fmla="*/ 0 w 5272755"/>
              <a:gd name="connsiteY0" fmla="*/ 534010 h 1239402"/>
              <a:gd name="connsiteX1" fmla="*/ 1895743 w 5272755"/>
              <a:gd name="connsiteY1" fmla="*/ 559647 h 1239402"/>
              <a:gd name="connsiteX2" fmla="*/ 1640460 w 5272755"/>
              <a:gd name="connsiteY2" fmla="*/ 0 h 1239402"/>
              <a:gd name="connsiteX3" fmla="*/ 2196981 w 5272755"/>
              <a:gd name="connsiteY3" fmla="*/ 534010 h 1239402"/>
              <a:gd name="connsiteX4" fmla="*/ 5272755 w 5272755"/>
              <a:gd name="connsiteY4" fmla="*/ 534010 h 1239402"/>
              <a:gd name="connsiteX5" fmla="*/ 5272755 w 5272755"/>
              <a:gd name="connsiteY5" fmla="*/ 651575 h 1239402"/>
              <a:gd name="connsiteX6" fmla="*/ 5272755 w 5272755"/>
              <a:gd name="connsiteY6" fmla="*/ 651575 h 1239402"/>
              <a:gd name="connsiteX7" fmla="*/ 5272755 w 5272755"/>
              <a:gd name="connsiteY7" fmla="*/ 827923 h 1239402"/>
              <a:gd name="connsiteX8" fmla="*/ 5272755 w 5272755"/>
              <a:gd name="connsiteY8" fmla="*/ 1239402 h 1239402"/>
              <a:gd name="connsiteX9" fmla="*/ 2196981 w 5272755"/>
              <a:gd name="connsiteY9" fmla="*/ 1239402 h 1239402"/>
              <a:gd name="connsiteX10" fmla="*/ 878793 w 5272755"/>
              <a:gd name="connsiteY10" fmla="*/ 1239402 h 1239402"/>
              <a:gd name="connsiteX11" fmla="*/ 878793 w 5272755"/>
              <a:gd name="connsiteY11" fmla="*/ 1239402 h 1239402"/>
              <a:gd name="connsiteX12" fmla="*/ 0 w 5272755"/>
              <a:gd name="connsiteY12" fmla="*/ 1239402 h 1239402"/>
              <a:gd name="connsiteX13" fmla="*/ 0 w 5272755"/>
              <a:gd name="connsiteY13" fmla="*/ 827923 h 1239402"/>
              <a:gd name="connsiteX14" fmla="*/ 0 w 5272755"/>
              <a:gd name="connsiteY14" fmla="*/ 651575 h 1239402"/>
              <a:gd name="connsiteX15" fmla="*/ 0 w 5272755"/>
              <a:gd name="connsiteY15" fmla="*/ 651575 h 1239402"/>
              <a:gd name="connsiteX16" fmla="*/ 0 w 5272755"/>
              <a:gd name="connsiteY16" fmla="*/ 534010 h 12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72755" h="1239402">
                <a:moveTo>
                  <a:pt x="0" y="534010"/>
                </a:moveTo>
                <a:lnTo>
                  <a:pt x="1895743" y="559647"/>
                </a:lnTo>
                <a:lnTo>
                  <a:pt x="1640460" y="0"/>
                </a:lnTo>
                <a:lnTo>
                  <a:pt x="2196981" y="534010"/>
                </a:lnTo>
                <a:lnTo>
                  <a:pt x="5272755" y="534010"/>
                </a:lnTo>
                <a:lnTo>
                  <a:pt x="5272755" y="651575"/>
                </a:lnTo>
                <a:lnTo>
                  <a:pt x="5272755" y="651575"/>
                </a:lnTo>
                <a:lnTo>
                  <a:pt x="5272755" y="827923"/>
                </a:lnTo>
                <a:lnTo>
                  <a:pt x="5272755" y="1239402"/>
                </a:lnTo>
                <a:lnTo>
                  <a:pt x="2196981" y="1239402"/>
                </a:lnTo>
                <a:lnTo>
                  <a:pt x="878793" y="1239402"/>
                </a:lnTo>
                <a:lnTo>
                  <a:pt x="878793" y="1239402"/>
                </a:lnTo>
                <a:lnTo>
                  <a:pt x="0" y="1239402"/>
                </a:lnTo>
                <a:lnTo>
                  <a:pt x="0" y="827923"/>
                </a:lnTo>
                <a:lnTo>
                  <a:pt x="0" y="651575"/>
                </a:lnTo>
                <a:lnTo>
                  <a:pt x="0" y="651575"/>
                </a:lnTo>
                <a:lnTo>
                  <a:pt x="0" y="53401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Raleway"/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5B20F909-F72C-4B16-9E99-7432CB9C5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658099"/>
              </p:ext>
            </p:extLst>
          </p:nvPr>
        </p:nvGraphicFramePr>
        <p:xfrm>
          <a:off x="1300385" y="3506963"/>
          <a:ext cx="6989036" cy="106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055EB6F-EA07-489F-A902-78C95958A8EE}"/>
              </a:ext>
            </a:extLst>
          </p:cNvPr>
          <p:cNvSpPr/>
          <p:nvPr/>
        </p:nvSpPr>
        <p:spPr>
          <a:xfrm>
            <a:off x="3826380" y="2367043"/>
            <a:ext cx="50548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aleway"/>
              </a:rPr>
              <a:t> </a:t>
            </a:r>
            <a:r>
              <a:rPr lang="en-IN" sz="1100" dirty="0">
                <a:latin typeface="Raleway"/>
              </a:rPr>
              <a:t>&amp;&amp;: Substitution variable, whose value will be accepted at runtime, and it applies for all instances as long as the SQL statement is executing</a:t>
            </a:r>
          </a:p>
        </p:txBody>
      </p:sp>
    </p:spTree>
    <p:extLst>
      <p:ext uri="{BB962C8B-B14F-4D97-AF65-F5344CB8AC3E}">
        <p14:creationId xmlns:p14="http://schemas.microsoft.com/office/powerpoint/2010/main" val="3534380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C6CA-33EF-4DCF-9D84-1748B9EF3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Querying the Database: SELECT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41860D-9213-4FE8-984A-B3D9F6D4BB8E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7135A6-4358-4BEE-A1DD-471E989BFE2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2FFAE3-0742-4FDD-A75A-FB9D15011328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5B20F909-F72C-4B16-9E99-7432CB9C5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999759"/>
              </p:ext>
            </p:extLst>
          </p:nvPr>
        </p:nvGraphicFramePr>
        <p:xfrm>
          <a:off x="1066393" y="1592344"/>
          <a:ext cx="6989036" cy="1522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1952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9D5CDA-7C45-4470-9DAA-45BC1FFCE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213245"/>
              </p:ext>
            </p:extLst>
          </p:nvPr>
        </p:nvGraphicFramePr>
        <p:xfrm>
          <a:off x="582952" y="1195624"/>
          <a:ext cx="3079964" cy="228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E7CA4AC-66F3-4A08-81BF-797A82BF9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160761"/>
              </p:ext>
            </p:extLst>
          </p:nvPr>
        </p:nvGraphicFramePr>
        <p:xfrm>
          <a:off x="4165285" y="1126469"/>
          <a:ext cx="4496920" cy="228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C6CA-33EF-4DCF-9D84-1748B9EF3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7" y="160299"/>
            <a:ext cx="7583102" cy="576956"/>
          </a:xfrm>
        </p:spPr>
        <p:txBody>
          <a:bodyPr/>
          <a:lstStyle/>
          <a:p>
            <a:r>
              <a:rPr lang="en-IN" altLang="en-US" sz="3600" dirty="0"/>
              <a:t>Querying the Database: SELECT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41860D-9213-4FE8-984A-B3D9F6D4BB8E}"/>
              </a:ext>
            </a:extLst>
          </p:cNvPr>
          <p:cNvGrpSpPr/>
          <p:nvPr/>
        </p:nvGrpSpPr>
        <p:grpSpPr>
          <a:xfrm>
            <a:off x="287079" y="737255"/>
            <a:ext cx="7017485" cy="0"/>
            <a:chOff x="287079" y="737255"/>
            <a:chExt cx="7017485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7135A6-4358-4BEE-A1DD-471E989BFE2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79" y="737255"/>
              <a:ext cx="67516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2FFAE3-0742-4FDD-A75A-FB9D15011328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53" y="737255"/>
              <a:ext cx="265811" cy="0"/>
            </a:xfrm>
            <a:prstGeom prst="line">
              <a:avLst/>
            </a:prstGeom>
            <a:ln w="38100">
              <a:solidFill>
                <a:srgbClr val="827C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CDE6167-597D-40DE-B7E5-6E5B681CE293}"/>
              </a:ext>
            </a:extLst>
          </p:cNvPr>
          <p:cNvSpPr/>
          <p:nvPr/>
        </p:nvSpPr>
        <p:spPr>
          <a:xfrm>
            <a:off x="582952" y="3364846"/>
            <a:ext cx="307996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Raleway"/>
              </a:rPr>
              <a:t>* refers to all columns and gets data from all columns of the student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2DE5F-2BE2-4C66-AB1D-4971A87789EE}"/>
              </a:ext>
            </a:extLst>
          </p:cNvPr>
          <p:cNvSpPr/>
          <p:nvPr/>
        </p:nvSpPr>
        <p:spPr>
          <a:xfrm>
            <a:off x="4165285" y="3345798"/>
            <a:ext cx="4496920" cy="4577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anchor="ctr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Raleway"/>
              </a:rPr>
              <a:t>Gets data from sname, marks columns of the student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12E04-0458-42D8-B24E-1198F4AB421B}"/>
              </a:ext>
            </a:extLst>
          </p:cNvPr>
          <p:cNvSpPr/>
          <p:nvPr/>
        </p:nvSpPr>
        <p:spPr>
          <a:xfrm>
            <a:off x="582951" y="4398182"/>
            <a:ext cx="8079253" cy="300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Note</a:t>
            </a:r>
            <a:r>
              <a:rPr lang="en-IN" dirty="0"/>
              <a:t> : See the table list using the following select command: SQL&gt;select * from TAB;</a:t>
            </a:r>
          </a:p>
        </p:txBody>
      </p:sp>
    </p:spTree>
    <p:extLst>
      <p:ext uri="{BB962C8B-B14F-4D97-AF65-F5344CB8AC3E}">
        <p14:creationId xmlns:p14="http://schemas.microsoft.com/office/powerpoint/2010/main" val="3766211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spc="-130" dirty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291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is the full form of SQL?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Simple Query Language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Structured Query Language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Structured Query List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Simple Query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7604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1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84E82-8E78-4CAB-ABE0-5749038E3DC5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D1C77FA-0645-4486-A39C-BAB19788C933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is the full form of SQL?</a:t>
              </a:r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5C81F39-3DAB-499F-9FC8-9581A1D135F2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954755-1DDE-4313-9F17-50DDC388132B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Simple Query Language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6E954D6-D766-4DBD-B67A-C44CE541763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18603A-EA1B-4FD8-94D4-B39E874E214B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Structured Query Language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BE27706-36B3-4036-8C1C-C90E536DDD70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C157354-8B68-4416-88B4-F963D6D5B836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Structured Query List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3E1F7B9-4D52-486D-A217-8DE7FE2A96E7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C74A5A-71F3-431A-A1B1-1A536E100147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Simple Query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738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is the subset of SQL commands used to manipulate Oracle Database structures, including tables?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Data Definition Language(DDL)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Data Manipulation Language(DML)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Both of above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N</a:t>
              </a:r>
              <a:r>
                <a:rPr lang="en-IN" sz="1400" dirty="0"/>
                <a:t>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963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2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A19571-DC8C-48ED-B2D0-9106048DB36B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14E9AF-17A0-4932-BE63-202A341129A4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is the subset of SQL commands used to manipulate Oracle Database structures, including tables?</a:t>
              </a:r>
              <a:endParaRPr lang="en-US" sz="14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AAE713A-9F22-4FD9-B870-36330171514A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2D0C31-229E-4E4A-8279-88030D07DDFD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Data Definition Language(DDL)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A28BCA8-6EE0-42FC-B1F6-B653F71798A5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65EA84-F750-44EB-9301-B04A6995B59F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Data Manipulation Language(DML)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E37CBBE-3616-49A1-9FD4-56890B3A4E67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77557CE-BBC6-404B-9FE0-8F5C8E5C38F1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Both of above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7EDADD5-1C43-45FD-9909-497666BEE742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066BF1-8EE6-450B-B27E-E8379E4E2B37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N</a:t>
              </a:r>
              <a:r>
                <a:rPr lang="en-IN" sz="1400" dirty="0"/>
                <a:t>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6730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true concerning systems information in an RDBMS?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RDBMS store database definition information in system-created tables.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This information can be accessed using SQL.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This information often cannot be updated by a user.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All of the above.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590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true concerning systems information in an RDBMS?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RDBMS store database definition information in system-created tables.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This information can be accessed using SQL.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This information often cannot be updated by a user.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All of the above.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35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A8058-DADD-46E9-B9B8-B7922F475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328" y="160299"/>
            <a:ext cx="4163457" cy="576956"/>
          </a:xfrm>
        </p:spPr>
        <p:txBody>
          <a:bodyPr/>
          <a:lstStyle/>
          <a:p>
            <a:r>
              <a:rPr lang="en-GB" altLang="en-US" dirty="0"/>
              <a:t>What Is RDBMS?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4C184B6-092F-41A9-B724-AF5E2256C199}"/>
              </a:ext>
            </a:extLst>
          </p:cNvPr>
          <p:cNvSpPr/>
          <p:nvPr/>
        </p:nvSpPr>
        <p:spPr>
          <a:xfrm>
            <a:off x="1014132" y="1222035"/>
            <a:ext cx="7115736" cy="376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IN" sz="1400" dirty="0">
                <a:latin typeface="Raleway"/>
              </a:rPr>
              <a:t>Relational Database Management System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1739D-96BF-4D78-8363-FD82C9156767}"/>
              </a:ext>
            </a:extLst>
          </p:cNvPr>
          <p:cNvGrpSpPr/>
          <p:nvPr/>
        </p:nvGrpSpPr>
        <p:grpSpPr>
          <a:xfrm>
            <a:off x="652345" y="1813343"/>
            <a:ext cx="7839310" cy="2458486"/>
            <a:chOff x="290557" y="1947750"/>
            <a:chExt cx="8562885" cy="16055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B94C40C-4CFF-4313-B912-E4E534B80D80}"/>
                </a:ext>
              </a:extLst>
            </p:cNvPr>
            <p:cNvSpPr/>
            <p:nvPr/>
          </p:nvSpPr>
          <p:spPr>
            <a:xfrm>
              <a:off x="290557" y="1947750"/>
              <a:ext cx="2675901" cy="1605541"/>
            </a:xfrm>
            <a:custGeom>
              <a:avLst/>
              <a:gdLst>
                <a:gd name="connsiteX0" fmla="*/ 0 w 2675901"/>
                <a:gd name="connsiteY0" fmla="*/ 0 h 1605541"/>
                <a:gd name="connsiteX1" fmla="*/ 2675901 w 2675901"/>
                <a:gd name="connsiteY1" fmla="*/ 0 h 1605541"/>
                <a:gd name="connsiteX2" fmla="*/ 2675901 w 2675901"/>
                <a:gd name="connsiteY2" fmla="*/ 1605541 h 1605541"/>
                <a:gd name="connsiteX3" fmla="*/ 0 w 2675901"/>
                <a:gd name="connsiteY3" fmla="*/ 1605541 h 1605541"/>
                <a:gd name="connsiteX4" fmla="*/ 0 w 2675901"/>
                <a:gd name="connsiteY4" fmla="*/ 0 h 16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5901" h="1605541">
                  <a:moveTo>
                    <a:pt x="0" y="0"/>
                  </a:moveTo>
                  <a:lnTo>
                    <a:pt x="2675901" y="0"/>
                  </a:lnTo>
                  <a:lnTo>
                    <a:pt x="2675901" y="1605541"/>
                  </a:lnTo>
                  <a:lnTo>
                    <a:pt x="0" y="1605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2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It is a database management system based on a relational model, which is used to manage the relational database. </a:t>
              </a:r>
              <a:endParaRPr lang="en-IN" sz="12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0CDA910-D71F-4DEE-AE3C-ACE64C179F4C}"/>
                </a:ext>
              </a:extLst>
            </p:cNvPr>
            <p:cNvSpPr/>
            <p:nvPr/>
          </p:nvSpPr>
          <p:spPr>
            <a:xfrm>
              <a:off x="3234049" y="1947750"/>
              <a:ext cx="2675901" cy="1605541"/>
            </a:xfrm>
            <a:custGeom>
              <a:avLst/>
              <a:gdLst>
                <a:gd name="connsiteX0" fmla="*/ 0 w 2675901"/>
                <a:gd name="connsiteY0" fmla="*/ 0 h 1605541"/>
                <a:gd name="connsiteX1" fmla="*/ 2675901 w 2675901"/>
                <a:gd name="connsiteY1" fmla="*/ 0 h 1605541"/>
                <a:gd name="connsiteX2" fmla="*/ 2675901 w 2675901"/>
                <a:gd name="connsiteY2" fmla="*/ 1605541 h 1605541"/>
                <a:gd name="connsiteX3" fmla="*/ 0 w 2675901"/>
                <a:gd name="connsiteY3" fmla="*/ 1605541 h 1605541"/>
                <a:gd name="connsiteX4" fmla="*/ 0 w 2675901"/>
                <a:gd name="connsiteY4" fmla="*/ 0 h 16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5901" h="1605541">
                  <a:moveTo>
                    <a:pt x="0" y="0"/>
                  </a:moveTo>
                  <a:lnTo>
                    <a:pt x="2675901" y="0"/>
                  </a:lnTo>
                  <a:lnTo>
                    <a:pt x="2675901" y="1605541"/>
                  </a:lnTo>
                  <a:lnTo>
                    <a:pt x="0" y="1605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2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Relational model is </a:t>
              </a:r>
              <a:r>
                <a:rPr lang="en-IN" sz="1200" dirty="0">
                  <a:latin typeface="Raleway"/>
                </a:rPr>
                <a:t>the </a:t>
              </a:r>
              <a:r>
                <a:rPr lang="en-IN" sz="1200" kern="1200" dirty="0">
                  <a:latin typeface="Raleway"/>
                </a:rPr>
                <a:t>organization of data in tables which are interrelated. The relational database is an organized collection of tables.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6281C3-53DA-4373-BACC-B8E402C1E467}"/>
                </a:ext>
              </a:extLst>
            </p:cNvPr>
            <p:cNvSpPr/>
            <p:nvPr/>
          </p:nvSpPr>
          <p:spPr>
            <a:xfrm>
              <a:off x="6177541" y="1947750"/>
              <a:ext cx="2675901" cy="1605541"/>
            </a:xfrm>
            <a:custGeom>
              <a:avLst/>
              <a:gdLst>
                <a:gd name="connsiteX0" fmla="*/ 0 w 2675901"/>
                <a:gd name="connsiteY0" fmla="*/ 0 h 1605541"/>
                <a:gd name="connsiteX1" fmla="*/ 2675901 w 2675901"/>
                <a:gd name="connsiteY1" fmla="*/ 0 h 1605541"/>
                <a:gd name="connsiteX2" fmla="*/ 2675901 w 2675901"/>
                <a:gd name="connsiteY2" fmla="*/ 1605541 h 1605541"/>
                <a:gd name="connsiteX3" fmla="*/ 0 w 2675901"/>
                <a:gd name="connsiteY3" fmla="*/ 1605541 h 1605541"/>
                <a:gd name="connsiteX4" fmla="*/ 0 w 2675901"/>
                <a:gd name="connsiteY4" fmla="*/ 0 h 16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5901" h="1605541">
                  <a:moveTo>
                    <a:pt x="0" y="0"/>
                  </a:moveTo>
                  <a:lnTo>
                    <a:pt x="2675901" y="0"/>
                  </a:lnTo>
                  <a:lnTo>
                    <a:pt x="2675901" y="1605541"/>
                  </a:lnTo>
                  <a:lnTo>
                    <a:pt x="0" y="1605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2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Data is stored in tables. Tables are related to each other using one or more fields. </a:t>
              </a:r>
              <a:endParaRPr kumimoji="0" lang="en-GB" altLang="en-US" sz="1200" b="0" i="0" u="none" strike="noStrike" kern="1200" cap="none" spc="0" normalizeH="0" baseline="0" noProof="0" dirty="0">
                <a:ln/>
                <a:effectLst/>
                <a:uLnTx/>
                <a:uFillTx/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3900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true about scalar data types in PL/SQL?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They hold single values with no internal components.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Examples of scalar data types are NUMBER, DATE, or BOOLEAN.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PL/SQL provides subtypes of data types.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All of the above.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928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true about scalar data types in PL/SQL?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They hold single values with no internal components.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Examples of scalar data types are NUMBER, DATE, or BOOLEAN.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PL/SQL provides subtypes of data types.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All of the above.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9942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Embedded SQL is which of the following?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Hard-coded SQL statements in a program language such as Java.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The process of making an application capable of generating specific SQL code on the fly.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Hard-coded SQL statements in a procedure.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Hard-coded SQL statements in a trigger.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2579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Embedded SQL is which of the following?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Hard-coded SQL statements in a program language such as Java.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The process of making an application capable of generating specific SQL code on the fly.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Hard-coded SQL statements in a procedure.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Hard-coded SQL statements in a trigger.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2259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852313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46E37F-F5FE-4E77-861B-7598F9BF118F}"/>
              </a:ext>
            </a:extLst>
          </p:cNvPr>
          <p:cNvSpPr/>
          <p:nvPr/>
        </p:nvSpPr>
        <p:spPr>
          <a:xfrm>
            <a:off x="7251404" y="10633"/>
            <a:ext cx="1881963" cy="874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0272" y="2283272"/>
            <a:ext cx="4163457" cy="576956"/>
          </a:xfrm>
        </p:spPr>
        <p:txBody>
          <a:bodyPr anchor="ctr"/>
          <a:lstStyle/>
          <a:p>
            <a:pPr algn="ctr"/>
            <a:r>
              <a:rPr lang="en-US" dirty="0"/>
              <a:t>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145645307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20756</TotalTime>
  <Words>4675</Words>
  <Application>Microsoft Office PowerPoint</Application>
  <PresentationFormat>On-screen Show (16:9)</PresentationFormat>
  <Paragraphs>839</Paragraphs>
  <Slides>84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Calibri</vt:lpstr>
      <vt:lpstr>DejaVu Sans</vt:lpstr>
      <vt:lpstr>Lato</vt:lpstr>
      <vt:lpstr>Raleway</vt:lpstr>
      <vt:lpstr>Raleway Black</vt:lpstr>
      <vt:lpstr>Raleway Light</vt:lpstr>
      <vt:lpstr>Times New Roman</vt:lpstr>
      <vt:lpstr>Trebuchet MS</vt:lpstr>
      <vt:lpstr>Diseño personalizado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Intellipaat-Richa</cp:lastModifiedBy>
  <cp:revision>915</cp:revision>
  <dcterms:created xsi:type="dcterms:W3CDTF">2016-05-27T21:17:44Z</dcterms:created>
  <dcterms:modified xsi:type="dcterms:W3CDTF">2019-04-04T04:12:02Z</dcterms:modified>
</cp:coreProperties>
</file>