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56"/>
  </p:notesMasterIdLst>
  <p:handoutMasterIdLst>
    <p:handoutMasterId r:id="rId57"/>
  </p:handoutMasterIdLst>
  <p:sldIdLst>
    <p:sldId id="465" r:id="rId3"/>
    <p:sldId id="469" r:id="rId4"/>
    <p:sldId id="552" r:id="rId5"/>
    <p:sldId id="553" r:id="rId6"/>
    <p:sldId id="554" r:id="rId7"/>
    <p:sldId id="555" r:id="rId8"/>
    <p:sldId id="556" r:id="rId9"/>
    <p:sldId id="559" r:id="rId10"/>
    <p:sldId id="560" r:id="rId11"/>
    <p:sldId id="562" r:id="rId12"/>
    <p:sldId id="563" r:id="rId13"/>
    <p:sldId id="564" r:id="rId14"/>
    <p:sldId id="565" r:id="rId15"/>
    <p:sldId id="566" r:id="rId16"/>
    <p:sldId id="522" r:id="rId17"/>
    <p:sldId id="524" r:id="rId18"/>
    <p:sldId id="523" r:id="rId19"/>
    <p:sldId id="525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4" r:id="rId37"/>
    <p:sldId id="545" r:id="rId38"/>
    <p:sldId id="546" r:id="rId39"/>
    <p:sldId id="548" r:id="rId40"/>
    <p:sldId id="549" r:id="rId41"/>
    <p:sldId id="550" r:id="rId42"/>
    <p:sldId id="551" r:id="rId43"/>
    <p:sldId id="599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608" r:id="rId52"/>
    <p:sldId id="607" r:id="rId53"/>
    <p:sldId id="609" r:id="rId54"/>
    <p:sldId id="405" r:id="rId55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2E3A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28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444" y="10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CB6F2-0818-47FC-BD73-C6792CE1188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0541624-60D2-406F-B601-84A7E25F652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b="1" dirty="0">
              <a:latin typeface="Raleway"/>
            </a:rPr>
            <a:t>‘IN’ is exactly same as '= any’ </a:t>
          </a:r>
          <a:endParaRPr lang="en-IN" sz="1200" b="1" dirty="0"/>
        </a:p>
      </dgm:t>
    </dgm:pt>
    <dgm:pt modelId="{A97A9E79-422B-4D5A-8E86-7D6227EAFA55}" type="parTrans" cxnId="{63962582-E728-44D6-A0B9-0C8C03BA5FE7}">
      <dgm:prSet/>
      <dgm:spPr/>
      <dgm:t>
        <a:bodyPr/>
        <a:lstStyle/>
        <a:p>
          <a:endParaRPr lang="en-IN" sz="2800" b="1"/>
        </a:p>
      </dgm:t>
    </dgm:pt>
    <dgm:pt modelId="{DCD2B0B7-F171-41FC-9102-B6A4D3AA2120}" type="sibTrans" cxnId="{63962582-E728-44D6-A0B9-0C8C03BA5FE7}">
      <dgm:prSet/>
      <dgm:spPr/>
      <dgm:t>
        <a:bodyPr/>
        <a:lstStyle/>
        <a:p>
          <a:endParaRPr lang="en-IN" sz="2800" b="1"/>
        </a:p>
      </dgm:t>
    </dgm:pt>
    <dgm:pt modelId="{DFF69F9A-50CE-4DCD-8F64-AD7A411748B4}">
      <dgm:prSet custT="1"/>
      <dgm:spPr/>
      <dgm:t>
        <a:bodyPr/>
        <a:lstStyle/>
        <a:p>
          <a:r>
            <a:rPr lang="en-IN" sz="1200" b="1" dirty="0">
              <a:latin typeface="Raleway"/>
            </a:rPr>
            <a:t>‘NOT IN’ is exactly same as '!= all’ </a:t>
          </a:r>
        </a:p>
      </dgm:t>
    </dgm:pt>
    <dgm:pt modelId="{79379F48-9703-4305-8281-60812D0EF908}" type="parTrans" cxnId="{E9A8BD54-2D3A-4679-A8CF-DB1EDFE99EDC}">
      <dgm:prSet/>
      <dgm:spPr/>
      <dgm:t>
        <a:bodyPr/>
        <a:lstStyle/>
        <a:p>
          <a:endParaRPr lang="en-IN" sz="2800" b="1"/>
        </a:p>
      </dgm:t>
    </dgm:pt>
    <dgm:pt modelId="{56DD404A-EFDE-43A2-ABB2-26F26D500181}" type="sibTrans" cxnId="{E9A8BD54-2D3A-4679-A8CF-DB1EDFE99EDC}">
      <dgm:prSet/>
      <dgm:spPr/>
      <dgm:t>
        <a:bodyPr/>
        <a:lstStyle/>
        <a:p>
          <a:endParaRPr lang="en-IN" sz="2800" b="1"/>
        </a:p>
      </dgm:t>
    </dgm:pt>
    <dgm:pt modelId="{707E607A-4C1D-4610-BA8D-2C5762FB970E}" type="pres">
      <dgm:prSet presAssocID="{13BCB6F2-0818-47FC-BD73-C6792CE11885}" presName="diagram" presStyleCnt="0">
        <dgm:presLayoutVars>
          <dgm:dir/>
          <dgm:resizeHandles val="exact"/>
        </dgm:presLayoutVars>
      </dgm:prSet>
      <dgm:spPr/>
    </dgm:pt>
    <dgm:pt modelId="{E39924CB-1ACD-4FC1-AD57-59941DA408BF}" type="pres">
      <dgm:prSet presAssocID="{10541624-60D2-406F-B601-84A7E25F652F}" presName="node" presStyleLbl="node1" presStyleIdx="0" presStyleCnt="2">
        <dgm:presLayoutVars>
          <dgm:bulletEnabled val="1"/>
        </dgm:presLayoutVars>
      </dgm:prSet>
      <dgm:spPr/>
    </dgm:pt>
    <dgm:pt modelId="{B0D57DB9-2093-4D63-A37E-49DC85563D8F}" type="pres">
      <dgm:prSet presAssocID="{DCD2B0B7-F171-41FC-9102-B6A4D3AA2120}" presName="sibTrans" presStyleCnt="0"/>
      <dgm:spPr/>
    </dgm:pt>
    <dgm:pt modelId="{DAA7BC51-2AF1-45AA-B110-DB43FC5B7696}" type="pres">
      <dgm:prSet presAssocID="{DFF69F9A-50CE-4DCD-8F64-AD7A411748B4}" presName="node" presStyleLbl="node1" presStyleIdx="1" presStyleCnt="2">
        <dgm:presLayoutVars>
          <dgm:bulletEnabled val="1"/>
        </dgm:presLayoutVars>
      </dgm:prSet>
      <dgm:spPr/>
    </dgm:pt>
  </dgm:ptLst>
  <dgm:cxnLst>
    <dgm:cxn modelId="{2505420A-BBDC-4906-929C-262A82D17E8C}" type="presOf" srcId="{10541624-60D2-406F-B601-84A7E25F652F}" destId="{E39924CB-1ACD-4FC1-AD57-59941DA408BF}" srcOrd="0" destOrd="0" presId="urn:microsoft.com/office/officeart/2005/8/layout/default"/>
    <dgm:cxn modelId="{BFD5C343-027E-483F-9B5C-59AB03DBE809}" type="presOf" srcId="{13BCB6F2-0818-47FC-BD73-C6792CE11885}" destId="{707E607A-4C1D-4610-BA8D-2C5762FB970E}" srcOrd="0" destOrd="0" presId="urn:microsoft.com/office/officeart/2005/8/layout/default"/>
    <dgm:cxn modelId="{E9A8BD54-2D3A-4679-A8CF-DB1EDFE99EDC}" srcId="{13BCB6F2-0818-47FC-BD73-C6792CE11885}" destId="{DFF69F9A-50CE-4DCD-8F64-AD7A411748B4}" srcOrd="1" destOrd="0" parTransId="{79379F48-9703-4305-8281-60812D0EF908}" sibTransId="{56DD404A-EFDE-43A2-ABB2-26F26D500181}"/>
    <dgm:cxn modelId="{63962582-E728-44D6-A0B9-0C8C03BA5FE7}" srcId="{13BCB6F2-0818-47FC-BD73-C6792CE11885}" destId="{10541624-60D2-406F-B601-84A7E25F652F}" srcOrd="0" destOrd="0" parTransId="{A97A9E79-422B-4D5A-8E86-7D6227EAFA55}" sibTransId="{DCD2B0B7-F171-41FC-9102-B6A4D3AA2120}"/>
    <dgm:cxn modelId="{ADB162DE-5A6C-4929-9418-A40D60C55A5A}" type="presOf" srcId="{DFF69F9A-50CE-4DCD-8F64-AD7A411748B4}" destId="{DAA7BC51-2AF1-45AA-B110-DB43FC5B7696}" srcOrd="0" destOrd="0" presId="urn:microsoft.com/office/officeart/2005/8/layout/default"/>
    <dgm:cxn modelId="{33AAFDC2-9B4D-4D96-B016-7D924420C5A0}" type="presParOf" srcId="{707E607A-4C1D-4610-BA8D-2C5762FB970E}" destId="{E39924CB-1ACD-4FC1-AD57-59941DA408BF}" srcOrd="0" destOrd="0" presId="urn:microsoft.com/office/officeart/2005/8/layout/default"/>
    <dgm:cxn modelId="{7244E516-329D-4D5A-AB35-8702172BC832}" type="presParOf" srcId="{707E607A-4C1D-4610-BA8D-2C5762FB970E}" destId="{B0D57DB9-2093-4D63-A37E-49DC85563D8F}" srcOrd="1" destOrd="0" presId="urn:microsoft.com/office/officeart/2005/8/layout/default"/>
    <dgm:cxn modelId="{600DE15A-0EE3-48C6-9333-969E5B367BCD}" type="presParOf" srcId="{707E607A-4C1D-4610-BA8D-2C5762FB970E}" destId="{DAA7BC51-2AF1-45AA-B110-DB43FC5B769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5CC61A-1A50-48D0-A667-C31F7BEA557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DDE607E-E88B-45A4-ACD7-100656771950}">
      <dgm:prSet/>
      <dgm:spPr/>
      <dgm:t>
        <a:bodyPr/>
        <a:lstStyle/>
        <a:p>
          <a:r>
            <a:rPr lang="en-IN" b="1" dirty="0">
              <a:latin typeface="Raleway"/>
            </a:rPr>
            <a:t>Roles</a:t>
          </a:r>
        </a:p>
      </dgm:t>
    </dgm:pt>
    <dgm:pt modelId="{BCBB2DD8-49BF-4AB1-B618-016CC4848E8B}" type="parTrans" cxnId="{4421EB84-79E8-4714-AC8E-0B2FC1312E1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6FB5BB4-1200-41E4-BC6A-D99613DE64CB}" type="sibTrans" cxnId="{4421EB84-79E8-4714-AC8E-0B2FC1312E1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86DD5EA-6B56-4A70-86AF-3C6AD99706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>
              <a:latin typeface="Raleway"/>
            </a:rPr>
            <a:t> A set or group of privileges that can be granted to users or another role. This is a great way for database administrators to save time and effort</a:t>
          </a:r>
        </a:p>
      </dgm:t>
    </dgm:pt>
    <dgm:pt modelId="{2521CFC5-92C2-4396-9511-4EE576E8A71E}" type="parTrans" cxnId="{A0777701-5A1C-4130-AA1C-3F606037824D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93B94964-FDF1-489A-9CF8-6609A9B4DBAA}" type="sibTrans" cxnId="{A0777701-5A1C-4130-AA1C-3F606037824D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80A0A72B-2086-41C3-96D5-FE9E1E581BCD}">
      <dgm:prSet/>
      <dgm:spPr/>
      <dgm:t>
        <a:bodyPr/>
        <a:lstStyle/>
        <a:p>
          <a:r>
            <a:rPr lang="en-IN" b="1" dirty="0">
              <a:latin typeface="Raleway"/>
            </a:rPr>
            <a:t>Rollback Segments</a:t>
          </a:r>
        </a:p>
      </dgm:t>
    </dgm:pt>
    <dgm:pt modelId="{9669D2A3-C57D-49CA-9A9E-6ED29D15EBA2}" type="parTrans" cxnId="{6DB3E054-7544-4179-88B8-8529A400B55B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61B2D31-7350-4474-AA77-F9C62DEE0B86}" type="sibTrans" cxnId="{6DB3E054-7544-4179-88B8-8529A400B55B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9C8A26D1-C5A8-429C-98FC-79367F845B8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</a:t>
          </a: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Objects that Oracle Database uses to store data necessary to reverse, or undo</a:t>
          </a:r>
          <a:r>
            <a:rPr lang="en-IN" sz="1100" kern="1200" dirty="0">
              <a:latin typeface="Raleway"/>
            </a:rPr>
            <a:t>, changes made  by transactions</a:t>
          </a:r>
        </a:p>
      </dgm:t>
    </dgm:pt>
    <dgm:pt modelId="{55668F6E-21A9-4E5C-9A72-3A556FD8D69C}" type="parTrans" cxnId="{750A3F5E-BD2B-4913-AE90-848A38B9E14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1239234-4EEE-4170-98B4-B1389AAC1C85}" type="sibTrans" cxnId="{750A3F5E-BD2B-4913-AE90-848A38B9E14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55392969-B2DF-40F1-A13B-BDE14FF382A3}">
      <dgm:prSet/>
      <dgm:spPr/>
      <dgm:t>
        <a:bodyPr/>
        <a:lstStyle/>
        <a:p>
          <a:r>
            <a:rPr lang="en-IN" b="1" dirty="0">
              <a:latin typeface="Raleway"/>
            </a:rPr>
            <a:t>Tablespace</a:t>
          </a:r>
        </a:p>
      </dgm:t>
    </dgm:pt>
    <dgm:pt modelId="{1B53034E-55B4-4245-826E-E5F31FD1FA7F}" type="parTrans" cxnId="{731F7E4F-2BF9-46D2-AF24-1CF786F9F31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6A1EE8C-2F81-4EE3-8EFF-294619CBEBDC}" type="sibTrans" cxnId="{731F7E4F-2BF9-46D2-AF24-1CF786F9F31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FAA6127-66F1-4DA3-B434-ABB9C645382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</a:t>
          </a: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Is a storage location where the actual data of underlying </a:t>
          </a:r>
          <a:r>
            <a:rPr lang="en-IN" sz="1100" kern="1200" dirty="0">
              <a:latin typeface="Raleway"/>
            </a:rPr>
            <a:t>database objects can be kept</a:t>
          </a:r>
        </a:p>
      </dgm:t>
    </dgm:pt>
    <dgm:pt modelId="{625D0C4C-C401-4D3D-A728-26F858C439C4}" type="parTrans" cxnId="{CC52B5CF-15C4-47DD-B4F9-687763029DE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B17EFD5C-18F4-4AC0-9EF1-45A0652437E7}" type="sibTrans" cxnId="{CC52B5CF-15C4-47DD-B4F9-687763029DE1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DF1E01E-C2FF-4ECF-BA41-F59176E2EA71}">
      <dgm:prSet/>
      <dgm:spPr/>
      <dgm:t>
        <a:bodyPr/>
        <a:lstStyle/>
        <a:p>
          <a:r>
            <a:rPr lang="en-IN" b="1" dirty="0">
              <a:latin typeface="Raleway"/>
            </a:rPr>
            <a:t>Users</a:t>
          </a:r>
        </a:p>
      </dgm:t>
    </dgm:pt>
    <dgm:pt modelId="{60FF72F4-ADD3-4A7C-96A9-6A53D6623957}" type="parTrans" cxnId="{EA1F4FF9-81F1-44CD-B190-F71BB88356E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9B1887A6-E07E-4648-B11B-3ADD0B8E7A1F}" type="sibTrans" cxnId="{EA1F4FF9-81F1-44CD-B190-F71BB88356E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460ABC05-A162-4607-B963-C75B6544EF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>
              <a:latin typeface="Raleway"/>
            </a:rPr>
            <a:t> Account you use to connect to a database</a:t>
          </a:r>
        </a:p>
      </dgm:t>
    </dgm:pt>
    <dgm:pt modelId="{AFD71879-B485-4EED-BC7E-8B94ADE071B5}" type="parTrans" cxnId="{D458D0A9-9475-40FE-A596-A14998D5A0A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8706358-8BF7-4DA5-BF70-D117B282D7FE}" type="sibTrans" cxnId="{D458D0A9-9475-40FE-A596-A14998D5A0A8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E4F4D1F-2A2C-4332-9AEC-874EA203F7EB}" type="pres">
      <dgm:prSet presAssocID="{C55CC61A-1A50-48D0-A667-C31F7BEA5575}" presName="Name0" presStyleCnt="0">
        <dgm:presLayoutVars>
          <dgm:dir/>
          <dgm:animLvl val="lvl"/>
          <dgm:resizeHandles val="exact"/>
        </dgm:presLayoutVars>
      </dgm:prSet>
      <dgm:spPr/>
    </dgm:pt>
    <dgm:pt modelId="{A6D8F823-ED75-4BE3-9CCE-F77CE7B75795}" type="pres">
      <dgm:prSet presAssocID="{3DDE607E-E88B-45A4-ACD7-100656771950}" presName="composite" presStyleCnt="0"/>
      <dgm:spPr/>
    </dgm:pt>
    <dgm:pt modelId="{EF9BF689-202F-41AF-8633-661784B4C313}" type="pres">
      <dgm:prSet presAssocID="{3DDE607E-E88B-45A4-ACD7-10065677195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91EF441-C81A-48C8-855A-BA1FC274DEFB}" type="pres">
      <dgm:prSet presAssocID="{3DDE607E-E88B-45A4-ACD7-100656771950}" presName="desTx" presStyleLbl="alignAccFollowNode1" presStyleIdx="0" presStyleCnt="4">
        <dgm:presLayoutVars>
          <dgm:bulletEnabled val="1"/>
        </dgm:presLayoutVars>
      </dgm:prSet>
      <dgm:spPr/>
    </dgm:pt>
    <dgm:pt modelId="{0201B05B-FF11-400C-81DB-1C17195568A2}" type="pres">
      <dgm:prSet presAssocID="{C6FB5BB4-1200-41E4-BC6A-D99613DE64CB}" presName="space" presStyleCnt="0"/>
      <dgm:spPr/>
    </dgm:pt>
    <dgm:pt modelId="{3ADF0D22-1012-405D-9256-F9B1144D72D3}" type="pres">
      <dgm:prSet presAssocID="{80A0A72B-2086-41C3-96D5-FE9E1E581BCD}" presName="composite" presStyleCnt="0"/>
      <dgm:spPr/>
    </dgm:pt>
    <dgm:pt modelId="{64F07EF6-519D-45BE-871B-58A7DA000575}" type="pres">
      <dgm:prSet presAssocID="{80A0A72B-2086-41C3-96D5-FE9E1E581BC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83FE31C-4026-4FFD-85C8-F03DA98309B8}" type="pres">
      <dgm:prSet presAssocID="{80A0A72B-2086-41C3-96D5-FE9E1E581BCD}" presName="desTx" presStyleLbl="alignAccFollowNode1" presStyleIdx="1" presStyleCnt="4">
        <dgm:presLayoutVars>
          <dgm:bulletEnabled val="1"/>
        </dgm:presLayoutVars>
      </dgm:prSet>
      <dgm:spPr/>
    </dgm:pt>
    <dgm:pt modelId="{FE624D13-8B62-4CBE-8B63-0FF38F958EFE}" type="pres">
      <dgm:prSet presAssocID="{F61B2D31-7350-4474-AA77-F9C62DEE0B86}" presName="space" presStyleCnt="0"/>
      <dgm:spPr/>
    </dgm:pt>
    <dgm:pt modelId="{700A1F11-8246-463E-8CF2-B69DA5637125}" type="pres">
      <dgm:prSet presAssocID="{55392969-B2DF-40F1-A13B-BDE14FF382A3}" presName="composite" presStyleCnt="0"/>
      <dgm:spPr/>
    </dgm:pt>
    <dgm:pt modelId="{689ED09E-DF22-40AB-83A6-37CAFBD5687F}" type="pres">
      <dgm:prSet presAssocID="{55392969-B2DF-40F1-A13B-BDE14FF382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6F021FD-F486-451E-BFC6-6E0527D9B77C}" type="pres">
      <dgm:prSet presAssocID="{55392969-B2DF-40F1-A13B-BDE14FF382A3}" presName="desTx" presStyleLbl="alignAccFollowNode1" presStyleIdx="2" presStyleCnt="4">
        <dgm:presLayoutVars>
          <dgm:bulletEnabled val="1"/>
        </dgm:presLayoutVars>
      </dgm:prSet>
      <dgm:spPr/>
    </dgm:pt>
    <dgm:pt modelId="{AA76A5A6-1779-4E2C-B0FF-43CE5CED596B}" type="pres">
      <dgm:prSet presAssocID="{06A1EE8C-2F81-4EE3-8EFF-294619CBEBDC}" presName="space" presStyleCnt="0"/>
      <dgm:spPr/>
    </dgm:pt>
    <dgm:pt modelId="{FC13FD48-4991-4C23-8285-BB6420A7E603}" type="pres">
      <dgm:prSet presAssocID="{6DF1E01E-C2FF-4ECF-BA41-F59176E2EA71}" presName="composite" presStyleCnt="0"/>
      <dgm:spPr/>
    </dgm:pt>
    <dgm:pt modelId="{2D01F463-8E18-4A80-AA5E-DECCB62CDAB3}" type="pres">
      <dgm:prSet presAssocID="{6DF1E01E-C2FF-4ECF-BA41-F59176E2EA7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97B1ABC-DB9D-47A1-9EC3-A572F38E771B}" type="pres">
      <dgm:prSet presAssocID="{6DF1E01E-C2FF-4ECF-BA41-F59176E2EA7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0777701-5A1C-4130-AA1C-3F606037824D}" srcId="{3DDE607E-E88B-45A4-ACD7-100656771950}" destId="{F86DD5EA-6B56-4A70-86AF-3C6AD997064A}" srcOrd="0" destOrd="0" parTransId="{2521CFC5-92C2-4396-9511-4EE576E8A71E}" sibTransId="{93B94964-FDF1-489A-9CF8-6609A9B4DBAA}"/>
    <dgm:cxn modelId="{16CEBF16-B50B-49E0-8E5F-D576C4C0679C}" type="presOf" srcId="{80A0A72B-2086-41C3-96D5-FE9E1E581BCD}" destId="{64F07EF6-519D-45BE-871B-58A7DA000575}" srcOrd="0" destOrd="0" presId="urn:microsoft.com/office/officeart/2005/8/layout/hList1"/>
    <dgm:cxn modelId="{A2237027-540B-45FC-A6F5-C4A3997A70CD}" type="presOf" srcId="{9C8A26D1-C5A8-429C-98FC-79367F845B8A}" destId="{983FE31C-4026-4FFD-85C8-F03DA98309B8}" srcOrd="0" destOrd="0" presId="urn:microsoft.com/office/officeart/2005/8/layout/hList1"/>
    <dgm:cxn modelId="{750A3F5E-BD2B-4913-AE90-848A38B9E142}" srcId="{80A0A72B-2086-41C3-96D5-FE9E1E581BCD}" destId="{9C8A26D1-C5A8-429C-98FC-79367F845B8A}" srcOrd="0" destOrd="0" parTransId="{55668F6E-21A9-4E5C-9A72-3A556FD8D69C}" sibTransId="{51239234-4EEE-4170-98B4-B1389AAC1C85}"/>
    <dgm:cxn modelId="{9B806442-CB57-4E63-B9C3-48ED65594A9E}" type="presOf" srcId="{3DDE607E-E88B-45A4-ACD7-100656771950}" destId="{EF9BF689-202F-41AF-8633-661784B4C313}" srcOrd="0" destOrd="0" presId="urn:microsoft.com/office/officeart/2005/8/layout/hList1"/>
    <dgm:cxn modelId="{731F7E4F-2BF9-46D2-AF24-1CF786F9F31F}" srcId="{C55CC61A-1A50-48D0-A667-C31F7BEA5575}" destId="{55392969-B2DF-40F1-A13B-BDE14FF382A3}" srcOrd="2" destOrd="0" parTransId="{1B53034E-55B4-4245-826E-E5F31FD1FA7F}" sibTransId="{06A1EE8C-2F81-4EE3-8EFF-294619CBEBDC}"/>
    <dgm:cxn modelId="{6DB3E054-7544-4179-88B8-8529A400B55B}" srcId="{C55CC61A-1A50-48D0-A667-C31F7BEA5575}" destId="{80A0A72B-2086-41C3-96D5-FE9E1E581BCD}" srcOrd="1" destOrd="0" parTransId="{9669D2A3-C57D-49CA-9A9E-6ED29D15EBA2}" sibTransId="{F61B2D31-7350-4474-AA77-F9C62DEE0B86}"/>
    <dgm:cxn modelId="{4421EB84-79E8-4714-AC8E-0B2FC1312E1E}" srcId="{C55CC61A-1A50-48D0-A667-C31F7BEA5575}" destId="{3DDE607E-E88B-45A4-ACD7-100656771950}" srcOrd="0" destOrd="0" parTransId="{BCBB2DD8-49BF-4AB1-B618-016CC4848E8B}" sibTransId="{C6FB5BB4-1200-41E4-BC6A-D99613DE64CB}"/>
    <dgm:cxn modelId="{E561948B-6271-40B0-9A39-CDA1ECE06D5E}" type="presOf" srcId="{460ABC05-A162-4607-B963-C75B6544EF0C}" destId="{597B1ABC-DB9D-47A1-9EC3-A572F38E771B}" srcOrd="0" destOrd="0" presId="urn:microsoft.com/office/officeart/2005/8/layout/hList1"/>
    <dgm:cxn modelId="{AE5B8395-536D-462C-AD7D-4DDE690B5A20}" type="presOf" srcId="{C55CC61A-1A50-48D0-A667-C31F7BEA5575}" destId="{CE4F4D1F-2A2C-4332-9AEC-874EA203F7EB}" srcOrd="0" destOrd="0" presId="urn:microsoft.com/office/officeart/2005/8/layout/hList1"/>
    <dgm:cxn modelId="{D458D0A9-9475-40FE-A596-A14998D5A0A8}" srcId="{6DF1E01E-C2FF-4ECF-BA41-F59176E2EA71}" destId="{460ABC05-A162-4607-B963-C75B6544EF0C}" srcOrd="0" destOrd="0" parTransId="{AFD71879-B485-4EED-BC7E-8B94ADE071B5}" sibTransId="{08706358-8BF7-4DA5-BF70-D117B282D7FE}"/>
    <dgm:cxn modelId="{449DC6B8-B66B-418B-BC5B-E752610C92E0}" type="presOf" srcId="{6DF1E01E-C2FF-4ECF-BA41-F59176E2EA71}" destId="{2D01F463-8E18-4A80-AA5E-DECCB62CDAB3}" srcOrd="0" destOrd="0" presId="urn:microsoft.com/office/officeart/2005/8/layout/hList1"/>
    <dgm:cxn modelId="{A67609C8-3150-4787-9109-CD21F6D45F9F}" type="presOf" srcId="{55392969-B2DF-40F1-A13B-BDE14FF382A3}" destId="{689ED09E-DF22-40AB-83A6-37CAFBD5687F}" srcOrd="0" destOrd="0" presId="urn:microsoft.com/office/officeart/2005/8/layout/hList1"/>
    <dgm:cxn modelId="{CC52B5CF-15C4-47DD-B4F9-687763029DE1}" srcId="{55392969-B2DF-40F1-A13B-BDE14FF382A3}" destId="{CFAA6127-66F1-4DA3-B434-ABB9C6453822}" srcOrd="0" destOrd="0" parTransId="{625D0C4C-C401-4D3D-A728-26F858C439C4}" sibTransId="{B17EFD5C-18F4-4AC0-9EF1-45A0652437E7}"/>
    <dgm:cxn modelId="{452348F7-1E74-439A-9933-AE37FD625DE0}" type="presOf" srcId="{F86DD5EA-6B56-4A70-86AF-3C6AD997064A}" destId="{291EF441-C81A-48C8-855A-BA1FC274DEFB}" srcOrd="0" destOrd="0" presId="urn:microsoft.com/office/officeart/2005/8/layout/hList1"/>
    <dgm:cxn modelId="{EA1F4FF9-81F1-44CD-B190-F71BB88356EF}" srcId="{C55CC61A-1A50-48D0-A667-C31F7BEA5575}" destId="{6DF1E01E-C2FF-4ECF-BA41-F59176E2EA71}" srcOrd="3" destOrd="0" parTransId="{60FF72F4-ADD3-4A7C-96A9-6A53D6623957}" sibTransId="{9B1887A6-E07E-4648-B11B-3ADD0B8E7A1F}"/>
    <dgm:cxn modelId="{171A8FFF-5F99-4572-AD70-FF3656C2A680}" type="presOf" srcId="{CFAA6127-66F1-4DA3-B434-ABB9C6453822}" destId="{76F021FD-F486-451E-BFC6-6E0527D9B77C}" srcOrd="0" destOrd="0" presId="urn:microsoft.com/office/officeart/2005/8/layout/hList1"/>
    <dgm:cxn modelId="{A416F505-8B67-4BBA-A06B-E50C2C3AD9D3}" type="presParOf" srcId="{CE4F4D1F-2A2C-4332-9AEC-874EA203F7EB}" destId="{A6D8F823-ED75-4BE3-9CCE-F77CE7B75795}" srcOrd="0" destOrd="0" presId="urn:microsoft.com/office/officeart/2005/8/layout/hList1"/>
    <dgm:cxn modelId="{2D52EC58-F440-470D-B5E2-59F5778E8526}" type="presParOf" srcId="{A6D8F823-ED75-4BE3-9CCE-F77CE7B75795}" destId="{EF9BF689-202F-41AF-8633-661784B4C313}" srcOrd="0" destOrd="0" presId="urn:microsoft.com/office/officeart/2005/8/layout/hList1"/>
    <dgm:cxn modelId="{5133C505-5881-4B9D-8AEF-913C480DF88F}" type="presParOf" srcId="{A6D8F823-ED75-4BE3-9CCE-F77CE7B75795}" destId="{291EF441-C81A-48C8-855A-BA1FC274DEFB}" srcOrd="1" destOrd="0" presId="urn:microsoft.com/office/officeart/2005/8/layout/hList1"/>
    <dgm:cxn modelId="{2D0030F2-C57E-4CE8-85B4-22EA31F9CA59}" type="presParOf" srcId="{CE4F4D1F-2A2C-4332-9AEC-874EA203F7EB}" destId="{0201B05B-FF11-400C-81DB-1C17195568A2}" srcOrd="1" destOrd="0" presId="urn:microsoft.com/office/officeart/2005/8/layout/hList1"/>
    <dgm:cxn modelId="{6908298C-0130-4EEC-8A9A-AA7491A8A085}" type="presParOf" srcId="{CE4F4D1F-2A2C-4332-9AEC-874EA203F7EB}" destId="{3ADF0D22-1012-405D-9256-F9B1144D72D3}" srcOrd="2" destOrd="0" presId="urn:microsoft.com/office/officeart/2005/8/layout/hList1"/>
    <dgm:cxn modelId="{35A7AC89-AB85-420E-AFED-A953B1CA65E8}" type="presParOf" srcId="{3ADF0D22-1012-405D-9256-F9B1144D72D3}" destId="{64F07EF6-519D-45BE-871B-58A7DA000575}" srcOrd="0" destOrd="0" presId="urn:microsoft.com/office/officeart/2005/8/layout/hList1"/>
    <dgm:cxn modelId="{279D165D-A44D-4551-A1FB-34EB2D079137}" type="presParOf" srcId="{3ADF0D22-1012-405D-9256-F9B1144D72D3}" destId="{983FE31C-4026-4FFD-85C8-F03DA98309B8}" srcOrd="1" destOrd="0" presId="urn:microsoft.com/office/officeart/2005/8/layout/hList1"/>
    <dgm:cxn modelId="{1656DBE3-62A2-4A7C-83C0-F075565DD631}" type="presParOf" srcId="{CE4F4D1F-2A2C-4332-9AEC-874EA203F7EB}" destId="{FE624D13-8B62-4CBE-8B63-0FF38F958EFE}" srcOrd="3" destOrd="0" presId="urn:microsoft.com/office/officeart/2005/8/layout/hList1"/>
    <dgm:cxn modelId="{FC6D5E18-6719-4A6A-B8B1-E3396A2A7FFA}" type="presParOf" srcId="{CE4F4D1F-2A2C-4332-9AEC-874EA203F7EB}" destId="{700A1F11-8246-463E-8CF2-B69DA5637125}" srcOrd="4" destOrd="0" presId="urn:microsoft.com/office/officeart/2005/8/layout/hList1"/>
    <dgm:cxn modelId="{D45AA943-794B-453C-8609-D6FD6E234496}" type="presParOf" srcId="{700A1F11-8246-463E-8CF2-B69DA5637125}" destId="{689ED09E-DF22-40AB-83A6-37CAFBD5687F}" srcOrd="0" destOrd="0" presId="urn:microsoft.com/office/officeart/2005/8/layout/hList1"/>
    <dgm:cxn modelId="{A4E357C6-88A7-44CF-9B05-FCADCE5C9C14}" type="presParOf" srcId="{700A1F11-8246-463E-8CF2-B69DA5637125}" destId="{76F021FD-F486-451E-BFC6-6E0527D9B77C}" srcOrd="1" destOrd="0" presId="urn:microsoft.com/office/officeart/2005/8/layout/hList1"/>
    <dgm:cxn modelId="{AAAAE48B-C669-4286-95A4-516F3EBBDA5F}" type="presParOf" srcId="{CE4F4D1F-2A2C-4332-9AEC-874EA203F7EB}" destId="{AA76A5A6-1779-4E2C-B0FF-43CE5CED596B}" srcOrd="5" destOrd="0" presId="urn:microsoft.com/office/officeart/2005/8/layout/hList1"/>
    <dgm:cxn modelId="{8210CCF5-4717-42A7-A223-679E3C595BB4}" type="presParOf" srcId="{CE4F4D1F-2A2C-4332-9AEC-874EA203F7EB}" destId="{FC13FD48-4991-4C23-8285-BB6420A7E603}" srcOrd="6" destOrd="0" presId="urn:microsoft.com/office/officeart/2005/8/layout/hList1"/>
    <dgm:cxn modelId="{97A0F637-A282-4523-98DE-C637502683D0}" type="presParOf" srcId="{FC13FD48-4991-4C23-8285-BB6420A7E603}" destId="{2D01F463-8E18-4A80-AA5E-DECCB62CDAB3}" srcOrd="0" destOrd="0" presId="urn:microsoft.com/office/officeart/2005/8/layout/hList1"/>
    <dgm:cxn modelId="{16AA4E6F-4910-4226-BA55-A13E486A4555}" type="presParOf" srcId="{FC13FD48-4991-4C23-8285-BB6420A7E603}" destId="{597B1ABC-DB9D-47A1-9EC3-A572F38E77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C29250-690C-4463-B81E-12C7F1BBC2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237ABDA-9239-4A4F-ABE0-CEA76F91514D}">
      <dgm:prSet phldrT="[Text]"/>
      <dgm:spPr/>
      <dgm:t>
        <a:bodyPr/>
        <a:lstStyle/>
        <a:p>
          <a:r>
            <a:rPr lang="en-IN" dirty="0">
              <a:latin typeface="Raleway"/>
            </a:rPr>
            <a:t>Names of databases are limited to 8 characters.</a:t>
          </a:r>
          <a:endParaRPr lang="en-IN" dirty="0"/>
        </a:p>
      </dgm:t>
    </dgm:pt>
    <dgm:pt modelId="{AA74120A-0025-4B2D-9528-30EFDCCD1F09}" type="parTrans" cxnId="{17C8433A-E0E0-4109-A105-5BEE4AC65D64}">
      <dgm:prSet/>
      <dgm:spPr/>
      <dgm:t>
        <a:bodyPr/>
        <a:lstStyle/>
        <a:p>
          <a:endParaRPr lang="en-IN"/>
        </a:p>
      </dgm:t>
    </dgm:pt>
    <dgm:pt modelId="{7B1E2143-F9CC-4897-B23D-02220F7734BA}" type="sibTrans" cxnId="{17C8433A-E0E0-4109-A105-5BEE4AC65D64}">
      <dgm:prSet/>
      <dgm:spPr/>
      <dgm:t>
        <a:bodyPr/>
        <a:lstStyle/>
        <a:p>
          <a:endParaRPr lang="en-IN"/>
        </a:p>
      </dgm:t>
    </dgm:pt>
    <dgm:pt modelId="{6D38126A-EBD8-48E2-927D-86EC311012D7}">
      <dgm:prSet/>
      <dgm:spPr/>
      <dgm:t>
        <a:bodyPr/>
        <a:lstStyle/>
        <a:p>
          <a:r>
            <a:rPr lang="en-IN" dirty="0">
              <a:latin typeface="Raleway"/>
            </a:rPr>
            <a:t>Names of database links can be as long as 128 characters.</a:t>
          </a:r>
        </a:p>
      </dgm:t>
    </dgm:pt>
    <dgm:pt modelId="{F1CEE1DB-BA1E-4A54-897B-1CDD42EEA8C3}" type="parTrans" cxnId="{F8DDF879-474F-400A-AE11-3B9C79BDB07B}">
      <dgm:prSet/>
      <dgm:spPr/>
      <dgm:t>
        <a:bodyPr/>
        <a:lstStyle/>
        <a:p>
          <a:endParaRPr lang="en-IN"/>
        </a:p>
      </dgm:t>
    </dgm:pt>
    <dgm:pt modelId="{E4FBF7AC-26DC-4D83-8C9A-AB74AF9DEDBE}" type="sibTrans" cxnId="{F8DDF879-474F-400A-AE11-3B9C79BDB07B}">
      <dgm:prSet/>
      <dgm:spPr/>
      <dgm:t>
        <a:bodyPr/>
        <a:lstStyle/>
        <a:p>
          <a:endParaRPr lang="en-IN"/>
        </a:p>
      </dgm:t>
    </dgm:pt>
    <dgm:pt modelId="{CB8ABE0A-DD57-4613-AC77-DFFCDE63CBA3}">
      <dgm:prSet/>
      <dgm:spPr/>
      <dgm:t>
        <a:bodyPr/>
        <a:lstStyle/>
        <a:p>
          <a:r>
            <a:rPr lang="en-IN" dirty="0">
              <a:latin typeface="Raleway"/>
            </a:rPr>
            <a:t>Names cannot contain quotation marks.  Names are not case-sensitive.</a:t>
          </a:r>
        </a:p>
      </dgm:t>
    </dgm:pt>
    <dgm:pt modelId="{071B34E7-453E-42D3-A31D-B18124958CE6}" type="parTrans" cxnId="{A6EBBC4E-3181-4777-A08D-3C3EA6426986}">
      <dgm:prSet/>
      <dgm:spPr/>
      <dgm:t>
        <a:bodyPr/>
        <a:lstStyle/>
        <a:p>
          <a:endParaRPr lang="en-IN"/>
        </a:p>
      </dgm:t>
    </dgm:pt>
    <dgm:pt modelId="{EBC782DB-0B69-406A-89D3-8FB953A590E1}" type="sibTrans" cxnId="{A6EBBC4E-3181-4777-A08D-3C3EA6426986}">
      <dgm:prSet/>
      <dgm:spPr/>
      <dgm:t>
        <a:bodyPr/>
        <a:lstStyle/>
        <a:p>
          <a:endParaRPr lang="en-IN"/>
        </a:p>
      </dgm:t>
    </dgm:pt>
    <dgm:pt modelId="{D2650E6B-986E-4000-9033-F140C1E5913A}">
      <dgm:prSet/>
      <dgm:spPr/>
      <dgm:t>
        <a:bodyPr/>
        <a:lstStyle/>
        <a:p>
          <a:r>
            <a:rPr lang="en-IN" dirty="0">
              <a:latin typeface="Raleway"/>
            </a:rPr>
            <a:t>Non-quoted identifiers must begin with an alphabetic character of database character set.  Quoted identifiers can begin with any character.</a:t>
          </a:r>
        </a:p>
      </dgm:t>
    </dgm:pt>
    <dgm:pt modelId="{599FBBC1-01AC-44E6-9BFE-FCE13889B870}" type="parTrans" cxnId="{B1A7BD97-C67A-4599-8397-84917A2BDB31}">
      <dgm:prSet/>
      <dgm:spPr/>
      <dgm:t>
        <a:bodyPr/>
        <a:lstStyle/>
        <a:p>
          <a:endParaRPr lang="en-IN"/>
        </a:p>
      </dgm:t>
    </dgm:pt>
    <dgm:pt modelId="{5F3EE78E-EF9A-4E64-A3A7-CE78F3F5CF6D}" type="sibTrans" cxnId="{B1A7BD97-C67A-4599-8397-84917A2BDB31}">
      <dgm:prSet/>
      <dgm:spPr/>
      <dgm:t>
        <a:bodyPr/>
        <a:lstStyle/>
        <a:p>
          <a:endParaRPr lang="en-IN"/>
        </a:p>
      </dgm:t>
    </dgm:pt>
    <dgm:pt modelId="{3C082176-7231-48B3-B540-189A0A1B24E4}">
      <dgm:prSet custT="1"/>
      <dgm:spPr/>
      <dgm:t>
        <a:bodyPr/>
        <a:lstStyle/>
        <a:p>
          <a:r>
            <a:rPr lang="en-IN" sz="1100" kern="1200" dirty="0">
              <a:latin typeface="Raleway"/>
            </a:rPr>
            <a:t>Names can only contain alphanumeric characters from database </a:t>
          </a:r>
          <a:r>
            <a:rPr lang="en-IN" sz="110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character set and the characters _, $, and #. But keep the usage of $ and # minimum.</a:t>
          </a:r>
        </a:p>
      </dgm:t>
    </dgm:pt>
    <dgm:pt modelId="{C102DEA6-E4C4-4D05-A652-7CB33D23BA83}" type="parTrans" cxnId="{F9CBB949-2632-4BF0-B8CA-E27C577A0AEA}">
      <dgm:prSet/>
      <dgm:spPr/>
      <dgm:t>
        <a:bodyPr/>
        <a:lstStyle/>
        <a:p>
          <a:endParaRPr lang="en-IN"/>
        </a:p>
      </dgm:t>
    </dgm:pt>
    <dgm:pt modelId="{AED046C8-EA31-4142-BD9E-54FCDD416318}" type="sibTrans" cxnId="{F9CBB949-2632-4BF0-B8CA-E27C577A0AEA}">
      <dgm:prSet/>
      <dgm:spPr/>
      <dgm:t>
        <a:bodyPr/>
        <a:lstStyle/>
        <a:p>
          <a:endParaRPr lang="en-IN"/>
        </a:p>
      </dgm:t>
    </dgm:pt>
    <dgm:pt modelId="{56794A00-4A2E-4181-9DC7-49189CC9B5C4}">
      <dgm:prSet/>
      <dgm:spPr/>
      <dgm:t>
        <a:bodyPr/>
        <a:lstStyle/>
        <a:p>
          <a:r>
            <a:rPr lang="en-IN" dirty="0">
              <a:latin typeface="Raleway"/>
            </a:rPr>
            <a:t>If your database character set contains multi-byte characters, It is recommended that each name for a user or a role contains at least one single-byte character.</a:t>
          </a:r>
        </a:p>
      </dgm:t>
    </dgm:pt>
    <dgm:pt modelId="{09056413-8B12-4BB5-A099-40F922882DEA}" type="parTrans" cxnId="{130E8B62-22A0-4880-92E0-DCA64FCF3FD8}">
      <dgm:prSet/>
      <dgm:spPr/>
      <dgm:t>
        <a:bodyPr/>
        <a:lstStyle/>
        <a:p>
          <a:endParaRPr lang="en-IN"/>
        </a:p>
      </dgm:t>
    </dgm:pt>
    <dgm:pt modelId="{ACFD9623-6963-4B7C-B2FA-587810471CF2}" type="sibTrans" cxnId="{130E8B62-22A0-4880-92E0-DCA64FCF3FD8}">
      <dgm:prSet/>
      <dgm:spPr/>
      <dgm:t>
        <a:bodyPr/>
        <a:lstStyle/>
        <a:p>
          <a:endParaRPr lang="en-IN"/>
        </a:p>
      </dgm:t>
    </dgm:pt>
    <dgm:pt modelId="{327FAD53-15AB-4E6E-9521-583A2051DCC8}">
      <dgm:prSet custT="1"/>
      <dgm:spPr/>
      <dgm:t>
        <a:bodyPr/>
        <a:lstStyle/>
        <a:p>
          <a:r>
            <a:rPr lang="en-IN" sz="1100" kern="1200" dirty="0">
              <a:latin typeface="Raleway"/>
            </a:rPr>
            <a:t>Names of database links can also contain periods (.) and </a:t>
          </a:r>
          <a:r>
            <a:rPr lang="en-IN" sz="110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ampersands (&amp;).</a:t>
          </a:r>
        </a:p>
      </dgm:t>
    </dgm:pt>
    <dgm:pt modelId="{A99ADFDD-17FC-4D09-8D18-DFFD3A986839}" type="parTrans" cxnId="{25F0F73E-170A-4393-8381-F1DBB0D56EA0}">
      <dgm:prSet/>
      <dgm:spPr/>
      <dgm:t>
        <a:bodyPr/>
        <a:lstStyle/>
        <a:p>
          <a:endParaRPr lang="en-IN"/>
        </a:p>
      </dgm:t>
    </dgm:pt>
    <dgm:pt modelId="{739C8CC7-58AF-4D26-B9FF-E7EC78848FC2}" type="sibTrans" cxnId="{25F0F73E-170A-4393-8381-F1DBB0D56EA0}">
      <dgm:prSet/>
      <dgm:spPr/>
      <dgm:t>
        <a:bodyPr/>
        <a:lstStyle/>
        <a:p>
          <a:endParaRPr lang="en-IN"/>
        </a:p>
      </dgm:t>
    </dgm:pt>
    <dgm:pt modelId="{75EE5C58-E9B7-45F8-9D03-B1EDA856703B}">
      <dgm:prSet/>
      <dgm:spPr/>
      <dgm:t>
        <a:bodyPr/>
        <a:lstStyle/>
        <a:p>
          <a:r>
            <a:rPr lang="en-IN" dirty="0">
              <a:latin typeface="Raleway"/>
            </a:rPr>
            <a:t>A name cannot be Oracle’s reserved keyword, this includes words followed by an asterisk (*) which are ANSI reserved words.  DUAL should not be used as a name for an object or part.</a:t>
          </a:r>
        </a:p>
      </dgm:t>
    </dgm:pt>
    <dgm:pt modelId="{93F4F0CE-8370-4D7E-9A89-78CBB8E43066}" type="parTrans" cxnId="{BF3FD403-9C82-45F9-B487-2EEAEB1213D6}">
      <dgm:prSet/>
      <dgm:spPr/>
      <dgm:t>
        <a:bodyPr/>
        <a:lstStyle/>
        <a:p>
          <a:endParaRPr lang="en-IN"/>
        </a:p>
      </dgm:t>
    </dgm:pt>
    <dgm:pt modelId="{0AD3E34B-18DA-480F-A4E2-271A75B63463}" type="sibTrans" cxnId="{BF3FD403-9C82-45F9-B487-2EEAEB1213D6}">
      <dgm:prSet/>
      <dgm:spPr/>
      <dgm:t>
        <a:bodyPr/>
        <a:lstStyle/>
        <a:p>
          <a:endParaRPr lang="en-IN"/>
        </a:p>
      </dgm:t>
    </dgm:pt>
    <dgm:pt modelId="{63F882CF-D52B-4FF4-AB00-22E837EB516D}" type="pres">
      <dgm:prSet presAssocID="{98C29250-690C-4463-B81E-12C7F1BBC2E7}" presName="diagram" presStyleCnt="0">
        <dgm:presLayoutVars>
          <dgm:dir/>
          <dgm:resizeHandles val="exact"/>
        </dgm:presLayoutVars>
      </dgm:prSet>
      <dgm:spPr/>
    </dgm:pt>
    <dgm:pt modelId="{80CF8094-FEB4-4E19-BE05-4D54EB192105}" type="pres">
      <dgm:prSet presAssocID="{2237ABDA-9239-4A4F-ABE0-CEA76F91514D}" presName="node" presStyleLbl="node1" presStyleIdx="0" presStyleCnt="8">
        <dgm:presLayoutVars>
          <dgm:bulletEnabled val="1"/>
        </dgm:presLayoutVars>
      </dgm:prSet>
      <dgm:spPr/>
    </dgm:pt>
    <dgm:pt modelId="{A215E212-5D93-47E9-BDB9-AAE14089ABE2}" type="pres">
      <dgm:prSet presAssocID="{7B1E2143-F9CC-4897-B23D-02220F7734BA}" presName="sibTrans" presStyleCnt="0"/>
      <dgm:spPr/>
    </dgm:pt>
    <dgm:pt modelId="{36F4F724-BE87-4178-ABA0-F5B3CE616630}" type="pres">
      <dgm:prSet presAssocID="{6D38126A-EBD8-48E2-927D-86EC311012D7}" presName="node" presStyleLbl="node1" presStyleIdx="1" presStyleCnt="8">
        <dgm:presLayoutVars>
          <dgm:bulletEnabled val="1"/>
        </dgm:presLayoutVars>
      </dgm:prSet>
      <dgm:spPr/>
    </dgm:pt>
    <dgm:pt modelId="{D5BA9ACE-D815-44EA-B7EE-9AABDA81F15B}" type="pres">
      <dgm:prSet presAssocID="{E4FBF7AC-26DC-4D83-8C9A-AB74AF9DEDBE}" presName="sibTrans" presStyleCnt="0"/>
      <dgm:spPr/>
    </dgm:pt>
    <dgm:pt modelId="{4A29DB1A-02A4-4B5B-A9C6-43538BD44CFA}" type="pres">
      <dgm:prSet presAssocID="{CB8ABE0A-DD57-4613-AC77-DFFCDE63CBA3}" presName="node" presStyleLbl="node1" presStyleIdx="2" presStyleCnt="8">
        <dgm:presLayoutVars>
          <dgm:bulletEnabled val="1"/>
        </dgm:presLayoutVars>
      </dgm:prSet>
      <dgm:spPr/>
    </dgm:pt>
    <dgm:pt modelId="{B5AACBCC-F6E4-4997-B4C7-48DAC4B1A2A0}" type="pres">
      <dgm:prSet presAssocID="{EBC782DB-0B69-406A-89D3-8FB953A590E1}" presName="sibTrans" presStyleCnt="0"/>
      <dgm:spPr/>
    </dgm:pt>
    <dgm:pt modelId="{1D004EA0-A031-45DD-BF3E-CD1C68581059}" type="pres">
      <dgm:prSet presAssocID="{D2650E6B-986E-4000-9033-F140C1E5913A}" presName="node" presStyleLbl="node1" presStyleIdx="3" presStyleCnt="8">
        <dgm:presLayoutVars>
          <dgm:bulletEnabled val="1"/>
        </dgm:presLayoutVars>
      </dgm:prSet>
      <dgm:spPr/>
    </dgm:pt>
    <dgm:pt modelId="{2F9EC366-2976-4D18-8386-6BECF5A3DF54}" type="pres">
      <dgm:prSet presAssocID="{5F3EE78E-EF9A-4E64-A3A7-CE78F3F5CF6D}" presName="sibTrans" presStyleCnt="0"/>
      <dgm:spPr/>
    </dgm:pt>
    <dgm:pt modelId="{5544F625-C963-4D84-BEC6-798BB6DA0461}" type="pres">
      <dgm:prSet presAssocID="{3C082176-7231-48B3-B540-189A0A1B24E4}" presName="node" presStyleLbl="node1" presStyleIdx="4" presStyleCnt="8">
        <dgm:presLayoutVars>
          <dgm:bulletEnabled val="1"/>
        </dgm:presLayoutVars>
      </dgm:prSet>
      <dgm:spPr/>
    </dgm:pt>
    <dgm:pt modelId="{4E0C80A1-31F6-4600-9E9E-8B04205CE5C1}" type="pres">
      <dgm:prSet presAssocID="{AED046C8-EA31-4142-BD9E-54FCDD416318}" presName="sibTrans" presStyleCnt="0"/>
      <dgm:spPr/>
    </dgm:pt>
    <dgm:pt modelId="{1A11DB44-6854-45B0-952C-1B1F3D608488}" type="pres">
      <dgm:prSet presAssocID="{56794A00-4A2E-4181-9DC7-49189CC9B5C4}" presName="node" presStyleLbl="node1" presStyleIdx="5" presStyleCnt="8">
        <dgm:presLayoutVars>
          <dgm:bulletEnabled val="1"/>
        </dgm:presLayoutVars>
      </dgm:prSet>
      <dgm:spPr/>
    </dgm:pt>
    <dgm:pt modelId="{63BA7FC3-8A29-4C12-B777-2E3B926DF700}" type="pres">
      <dgm:prSet presAssocID="{ACFD9623-6963-4B7C-B2FA-587810471CF2}" presName="sibTrans" presStyleCnt="0"/>
      <dgm:spPr/>
    </dgm:pt>
    <dgm:pt modelId="{3F5D6987-0348-4433-B05E-569C24C8554D}" type="pres">
      <dgm:prSet presAssocID="{327FAD53-15AB-4E6E-9521-583A2051DCC8}" presName="node" presStyleLbl="node1" presStyleIdx="6" presStyleCnt="8">
        <dgm:presLayoutVars>
          <dgm:bulletEnabled val="1"/>
        </dgm:presLayoutVars>
      </dgm:prSet>
      <dgm:spPr/>
    </dgm:pt>
    <dgm:pt modelId="{48E4906C-9A02-4A8B-8ADA-086AB1304B90}" type="pres">
      <dgm:prSet presAssocID="{739C8CC7-58AF-4D26-B9FF-E7EC78848FC2}" presName="sibTrans" presStyleCnt="0"/>
      <dgm:spPr/>
    </dgm:pt>
    <dgm:pt modelId="{CB74F70A-3E80-4825-A501-992DEEC5C100}" type="pres">
      <dgm:prSet presAssocID="{75EE5C58-E9B7-45F8-9D03-B1EDA856703B}" presName="node" presStyleLbl="node1" presStyleIdx="7" presStyleCnt="8">
        <dgm:presLayoutVars>
          <dgm:bulletEnabled val="1"/>
        </dgm:presLayoutVars>
      </dgm:prSet>
      <dgm:spPr/>
    </dgm:pt>
  </dgm:ptLst>
  <dgm:cxnLst>
    <dgm:cxn modelId="{BF3FD403-9C82-45F9-B487-2EEAEB1213D6}" srcId="{98C29250-690C-4463-B81E-12C7F1BBC2E7}" destId="{75EE5C58-E9B7-45F8-9D03-B1EDA856703B}" srcOrd="7" destOrd="0" parTransId="{93F4F0CE-8370-4D7E-9A89-78CBB8E43066}" sibTransId="{0AD3E34B-18DA-480F-A4E2-271A75B63463}"/>
    <dgm:cxn modelId="{B105841F-E397-48FD-86A6-720AE4D6FCB1}" type="presOf" srcId="{2237ABDA-9239-4A4F-ABE0-CEA76F91514D}" destId="{80CF8094-FEB4-4E19-BE05-4D54EB192105}" srcOrd="0" destOrd="0" presId="urn:microsoft.com/office/officeart/2005/8/layout/default"/>
    <dgm:cxn modelId="{4BF25439-EBA2-4BC9-9A59-BAE2F82714DE}" type="presOf" srcId="{327FAD53-15AB-4E6E-9521-583A2051DCC8}" destId="{3F5D6987-0348-4433-B05E-569C24C8554D}" srcOrd="0" destOrd="0" presId="urn:microsoft.com/office/officeart/2005/8/layout/default"/>
    <dgm:cxn modelId="{17C8433A-E0E0-4109-A105-5BEE4AC65D64}" srcId="{98C29250-690C-4463-B81E-12C7F1BBC2E7}" destId="{2237ABDA-9239-4A4F-ABE0-CEA76F91514D}" srcOrd="0" destOrd="0" parTransId="{AA74120A-0025-4B2D-9528-30EFDCCD1F09}" sibTransId="{7B1E2143-F9CC-4897-B23D-02220F7734BA}"/>
    <dgm:cxn modelId="{B0389B3A-9D5A-470E-9294-8B25825B85C1}" type="presOf" srcId="{6D38126A-EBD8-48E2-927D-86EC311012D7}" destId="{36F4F724-BE87-4178-ABA0-F5B3CE616630}" srcOrd="0" destOrd="0" presId="urn:microsoft.com/office/officeart/2005/8/layout/default"/>
    <dgm:cxn modelId="{25F0F73E-170A-4393-8381-F1DBB0D56EA0}" srcId="{98C29250-690C-4463-B81E-12C7F1BBC2E7}" destId="{327FAD53-15AB-4E6E-9521-583A2051DCC8}" srcOrd="6" destOrd="0" parTransId="{A99ADFDD-17FC-4D09-8D18-DFFD3A986839}" sibTransId="{739C8CC7-58AF-4D26-B9FF-E7EC78848FC2}"/>
    <dgm:cxn modelId="{E94C335E-1A2A-47C7-B6D3-14550539ED2A}" type="presOf" srcId="{D2650E6B-986E-4000-9033-F140C1E5913A}" destId="{1D004EA0-A031-45DD-BF3E-CD1C68581059}" srcOrd="0" destOrd="0" presId="urn:microsoft.com/office/officeart/2005/8/layout/default"/>
    <dgm:cxn modelId="{130E8B62-22A0-4880-92E0-DCA64FCF3FD8}" srcId="{98C29250-690C-4463-B81E-12C7F1BBC2E7}" destId="{56794A00-4A2E-4181-9DC7-49189CC9B5C4}" srcOrd="5" destOrd="0" parTransId="{09056413-8B12-4BB5-A099-40F922882DEA}" sibTransId="{ACFD9623-6963-4B7C-B2FA-587810471CF2}"/>
    <dgm:cxn modelId="{400F6F65-31D0-4B65-B68C-5A02C072B72E}" type="presOf" srcId="{56794A00-4A2E-4181-9DC7-49189CC9B5C4}" destId="{1A11DB44-6854-45B0-952C-1B1F3D608488}" srcOrd="0" destOrd="0" presId="urn:microsoft.com/office/officeart/2005/8/layout/default"/>
    <dgm:cxn modelId="{F9CBB949-2632-4BF0-B8CA-E27C577A0AEA}" srcId="{98C29250-690C-4463-B81E-12C7F1BBC2E7}" destId="{3C082176-7231-48B3-B540-189A0A1B24E4}" srcOrd="4" destOrd="0" parTransId="{C102DEA6-E4C4-4D05-A652-7CB33D23BA83}" sibTransId="{AED046C8-EA31-4142-BD9E-54FCDD416318}"/>
    <dgm:cxn modelId="{A6EBBC4E-3181-4777-A08D-3C3EA6426986}" srcId="{98C29250-690C-4463-B81E-12C7F1BBC2E7}" destId="{CB8ABE0A-DD57-4613-AC77-DFFCDE63CBA3}" srcOrd="2" destOrd="0" parTransId="{071B34E7-453E-42D3-A31D-B18124958CE6}" sibTransId="{EBC782DB-0B69-406A-89D3-8FB953A590E1}"/>
    <dgm:cxn modelId="{F8DDF879-474F-400A-AE11-3B9C79BDB07B}" srcId="{98C29250-690C-4463-B81E-12C7F1BBC2E7}" destId="{6D38126A-EBD8-48E2-927D-86EC311012D7}" srcOrd="1" destOrd="0" parTransId="{F1CEE1DB-BA1E-4A54-897B-1CDD42EEA8C3}" sibTransId="{E4FBF7AC-26DC-4D83-8C9A-AB74AF9DEDBE}"/>
    <dgm:cxn modelId="{48393E7D-DC0B-49C4-8621-130403FD52E2}" type="presOf" srcId="{98C29250-690C-4463-B81E-12C7F1BBC2E7}" destId="{63F882CF-D52B-4FF4-AB00-22E837EB516D}" srcOrd="0" destOrd="0" presId="urn:microsoft.com/office/officeart/2005/8/layout/default"/>
    <dgm:cxn modelId="{F454AB7E-A1E8-4571-A720-46A127FE74CF}" type="presOf" srcId="{3C082176-7231-48B3-B540-189A0A1B24E4}" destId="{5544F625-C963-4D84-BEC6-798BB6DA0461}" srcOrd="0" destOrd="0" presId="urn:microsoft.com/office/officeart/2005/8/layout/default"/>
    <dgm:cxn modelId="{B1A7BD97-C67A-4599-8397-84917A2BDB31}" srcId="{98C29250-690C-4463-B81E-12C7F1BBC2E7}" destId="{D2650E6B-986E-4000-9033-F140C1E5913A}" srcOrd="3" destOrd="0" parTransId="{599FBBC1-01AC-44E6-9BFE-FCE13889B870}" sibTransId="{5F3EE78E-EF9A-4E64-A3A7-CE78F3F5CF6D}"/>
    <dgm:cxn modelId="{BB813EA0-E89D-486F-BCE4-BCAFDC23AF8E}" type="presOf" srcId="{75EE5C58-E9B7-45F8-9D03-B1EDA856703B}" destId="{CB74F70A-3E80-4825-A501-992DEEC5C100}" srcOrd="0" destOrd="0" presId="urn:microsoft.com/office/officeart/2005/8/layout/default"/>
    <dgm:cxn modelId="{0565B0FC-78A1-4E3E-960B-19D0E94362BB}" type="presOf" srcId="{CB8ABE0A-DD57-4613-AC77-DFFCDE63CBA3}" destId="{4A29DB1A-02A4-4B5B-A9C6-43538BD44CFA}" srcOrd="0" destOrd="0" presId="urn:microsoft.com/office/officeart/2005/8/layout/default"/>
    <dgm:cxn modelId="{8D014F2A-6407-4D50-9E20-0CE103E697F3}" type="presParOf" srcId="{63F882CF-D52B-4FF4-AB00-22E837EB516D}" destId="{80CF8094-FEB4-4E19-BE05-4D54EB192105}" srcOrd="0" destOrd="0" presId="urn:microsoft.com/office/officeart/2005/8/layout/default"/>
    <dgm:cxn modelId="{5A947EFC-045C-4CAF-B916-A3F264056E90}" type="presParOf" srcId="{63F882CF-D52B-4FF4-AB00-22E837EB516D}" destId="{A215E212-5D93-47E9-BDB9-AAE14089ABE2}" srcOrd="1" destOrd="0" presId="urn:microsoft.com/office/officeart/2005/8/layout/default"/>
    <dgm:cxn modelId="{AD6C4E8A-D986-459F-8138-7F0D6BAA4D10}" type="presParOf" srcId="{63F882CF-D52B-4FF4-AB00-22E837EB516D}" destId="{36F4F724-BE87-4178-ABA0-F5B3CE616630}" srcOrd="2" destOrd="0" presId="urn:microsoft.com/office/officeart/2005/8/layout/default"/>
    <dgm:cxn modelId="{DF8A44D4-EA9C-474E-8581-9FFDBE50811B}" type="presParOf" srcId="{63F882CF-D52B-4FF4-AB00-22E837EB516D}" destId="{D5BA9ACE-D815-44EA-B7EE-9AABDA81F15B}" srcOrd="3" destOrd="0" presId="urn:microsoft.com/office/officeart/2005/8/layout/default"/>
    <dgm:cxn modelId="{85E6F41E-2EE8-4074-A95A-1BA4F564C9C8}" type="presParOf" srcId="{63F882CF-D52B-4FF4-AB00-22E837EB516D}" destId="{4A29DB1A-02A4-4B5B-A9C6-43538BD44CFA}" srcOrd="4" destOrd="0" presId="urn:microsoft.com/office/officeart/2005/8/layout/default"/>
    <dgm:cxn modelId="{3B6986F9-C727-44E9-B50E-F88D555EEFBC}" type="presParOf" srcId="{63F882CF-D52B-4FF4-AB00-22E837EB516D}" destId="{B5AACBCC-F6E4-4997-B4C7-48DAC4B1A2A0}" srcOrd="5" destOrd="0" presId="urn:microsoft.com/office/officeart/2005/8/layout/default"/>
    <dgm:cxn modelId="{FB7DC1C3-791B-4BBD-9BC5-82431A98793C}" type="presParOf" srcId="{63F882CF-D52B-4FF4-AB00-22E837EB516D}" destId="{1D004EA0-A031-45DD-BF3E-CD1C68581059}" srcOrd="6" destOrd="0" presId="urn:microsoft.com/office/officeart/2005/8/layout/default"/>
    <dgm:cxn modelId="{48FD82D6-E8D8-4772-9C9F-CF82B8B32166}" type="presParOf" srcId="{63F882CF-D52B-4FF4-AB00-22E837EB516D}" destId="{2F9EC366-2976-4D18-8386-6BECF5A3DF54}" srcOrd="7" destOrd="0" presId="urn:microsoft.com/office/officeart/2005/8/layout/default"/>
    <dgm:cxn modelId="{40A79061-406E-4E74-839F-921485D4DE5C}" type="presParOf" srcId="{63F882CF-D52B-4FF4-AB00-22E837EB516D}" destId="{5544F625-C963-4D84-BEC6-798BB6DA0461}" srcOrd="8" destOrd="0" presId="urn:microsoft.com/office/officeart/2005/8/layout/default"/>
    <dgm:cxn modelId="{D71C9ACC-90B1-4D60-ABFD-A4F8C0E0282D}" type="presParOf" srcId="{63F882CF-D52B-4FF4-AB00-22E837EB516D}" destId="{4E0C80A1-31F6-4600-9E9E-8B04205CE5C1}" srcOrd="9" destOrd="0" presId="urn:microsoft.com/office/officeart/2005/8/layout/default"/>
    <dgm:cxn modelId="{CFFE31EA-5B4A-4477-9A9D-4BDD0B310512}" type="presParOf" srcId="{63F882CF-D52B-4FF4-AB00-22E837EB516D}" destId="{1A11DB44-6854-45B0-952C-1B1F3D608488}" srcOrd="10" destOrd="0" presId="urn:microsoft.com/office/officeart/2005/8/layout/default"/>
    <dgm:cxn modelId="{3E06A792-54AD-40F5-A456-91714164CD4D}" type="presParOf" srcId="{63F882CF-D52B-4FF4-AB00-22E837EB516D}" destId="{63BA7FC3-8A29-4C12-B777-2E3B926DF700}" srcOrd="11" destOrd="0" presId="urn:microsoft.com/office/officeart/2005/8/layout/default"/>
    <dgm:cxn modelId="{37627561-718E-4A2A-9924-28AB66366502}" type="presParOf" srcId="{63F882CF-D52B-4FF4-AB00-22E837EB516D}" destId="{3F5D6987-0348-4433-B05E-569C24C8554D}" srcOrd="12" destOrd="0" presId="urn:microsoft.com/office/officeart/2005/8/layout/default"/>
    <dgm:cxn modelId="{62F46692-7BA0-41DC-A7BE-6D5D082DDF89}" type="presParOf" srcId="{63F882CF-D52B-4FF4-AB00-22E837EB516D}" destId="{48E4906C-9A02-4A8B-8ADA-086AB1304B90}" srcOrd="13" destOrd="0" presId="urn:microsoft.com/office/officeart/2005/8/layout/default"/>
    <dgm:cxn modelId="{8CFCB8E1-5579-47B8-9388-12FDD97A51A0}" type="presParOf" srcId="{63F882CF-D52B-4FF4-AB00-22E837EB516D}" destId="{CB74F70A-3E80-4825-A501-992DEEC5C10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C29250-690C-4463-B81E-12C7F1BBC2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237ABDA-9239-4A4F-ABE0-CEA76F91514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Use a full, descriptive, pronounceable name (or well-known  abbreviations)</a:t>
          </a:r>
          <a:endParaRPr lang="en-IN" sz="1400" dirty="0"/>
        </a:p>
      </dgm:t>
    </dgm:pt>
    <dgm:pt modelId="{AA74120A-0025-4B2D-9528-30EFDCCD1F09}" type="parTrans" cxnId="{17C8433A-E0E0-4109-A105-5BEE4AC65D64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7B1E2143-F9CC-4897-B23D-02220F7734BA}" type="sibTrans" cxnId="{17C8433A-E0E0-4109-A105-5BEE4AC65D64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D8827018-7C3E-4657-818A-64447EEF766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Use consistent naming rules</a:t>
          </a:r>
        </a:p>
      </dgm:t>
    </dgm:pt>
    <dgm:pt modelId="{40FC993E-CFB1-4516-89F2-7B761686C416}" type="parTrans" cxnId="{6113BDC8-29A3-4377-8B8B-74EF6653D1C3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D3EA862E-D999-4BBC-9C08-181B8E40BBDE}" type="sibTrans" cxnId="{6113BDC8-29A3-4377-8B8B-74EF6653D1C3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850BE2CC-2878-4A90-9B48-396FC29B604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Raleway"/>
            </a:rPr>
            <a:t>Use the same name to describe the same entity or attribute across tables</a:t>
          </a:r>
        </a:p>
      </dgm:t>
    </dgm:pt>
    <dgm:pt modelId="{98C5D35D-6EF6-4A4D-9F7E-8A1D98F20114}" type="parTrans" cxnId="{1DE82288-27D0-4254-AEFE-42462F60E596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A40978F1-6FD5-484B-8022-31492F1986C5}" type="sibTrans" cxnId="{1DE82288-27D0-4254-AEFE-42462F60E596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63F882CF-D52B-4FF4-AB00-22E837EB516D}" type="pres">
      <dgm:prSet presAssocID="{98C29250-690C-4463-B81E-12C7F1BBC2E7}" presName="diagram" presStyleCnt="0">
        <dgm:presLayoutVars>
          <dgm:dir/>
          <dgm:resizeHandles val="exact"/>
        </dgm:presLayoutVars>
      </dgm:prSet>
      <dgm:spPr/>
    </dgm:pt>
    <dgm:pt modelId="{80CF8094-FEB4-4E19-BE05-4D54EB192105}" type="pres">
      <dgm:prSet presAssocID="{2237ABDA-9239-4A4F-ABE0-CEA76F91514D}" presName="node" presStyleLbl="node1" presStyleIdx="0" presStyleCnt="3">
        <dgm:presLayoutVars>
          <dgm:bulletEnabled val="1"/>
        </dgm:presLayoutVars>
      </dgm:prSet>
      <dgm:spPr/>
    </dgm:pt>
    <dgm:pt modelId="{A215E212-5D93-47E9-BDB9-AAE14089ABE2}" type="pres">
      <dgm:prSet presAssocID="{7B1E2143-F9CC-4897-B23D-02220F7734BA}" presName="sibTrans" presStyleCnt="0"/>
      <dgm:spPr/>
    </dgm:pt>
    <dgm:pt modelId="{9D058B4D-BEBB-45E9-9E99-55810B8E8B0C}" type="pres">
      <dgm:prSet presAssocID="{D8827018-7C3E-4657-818A-64447EEF7665}" presName="node" presStyleLbl="node1" presStyleIdx="1" presStyleCnt="3">
        <dgm:presLayoutVars>
          <dgm:bulletEnabled val="1"/>
        </dgm:presLayoutVars>
      </dgm:prSet>
      <dgm:spPr/>
    </dgm:pt>
    <dgm:pt modelId="{DC9FB7C1-0DD4-4FB2-8610-60498172F22A}" type="pres">
      <dgm:prSet presAssocID="{D3EA862E-D999-4BBC-9C08-181B8E40BBDE}" presName="sibTrans" presStyleCnt="0"/>
      <dgm:spPr/>
    </dgm:pt>
    <dgm:pt modelId="{A31E13DD-770E-4982-BF3C-5C4D23B91F65}" type="pres">
      <dgm:prSet presAssocID="{850BE2CC-2878-4A90-9B48-396FC29B604A}" presName="node" presStyleLbl="node1" presStyleIdx="2" presStyleCnt="3">
        <dgm:presLayoutVars>
          <dgm:bulletEnabled val="1"/>
        </dgm:presLayoutVars>
      </dgm:prSet>
      <dgm:spPr/>
    </dgm:pt>
  </dgm:ptLst>
  <dgm:cxnLst>
    <dgm:cxn modelId="{B105841F-E397-48FD-86A6-720AE4D6FCB1}" type="presOf" srcId="{2237ABDA-9239-4A4F-ABE0-CEA76F91514D}" destId="{80CF8094-FEB4-4E19-BE05-4D54EB192105}" srcOrd="0" destOrd="0" presId="urn:microsoft.com/office/officeart/2005/8/layout/default"/>
    <dgm:cxn modelId="{17C8433A-E0E0-4109-A105-5BEE4AC65D64}" srcId="{98C29250-690C-4463-B81E-12C7F1BBC2E7}" destId="{2237ABDA-9239-4A4F-ABE0-CEA76F91514D}" srcOrd="0" destOrd="0" parTransId="{AA74120A-0025-4B2D-9528-30EFDCCD1F09}" sibTransId="{7B1E2143-F9CC-4897-B23D-02220F7734BA}"/>
    <dgm:cxn modelId="{E20D834C-D189-4C14-B03D-3601A3BCC177}" type="presOf" srcId="{D8827018-7C3E-4657-818A-64447EEF7665}" destId="{9D058B4D-BEBB-45E9-9E99-55810B8E8B0C}" srcOrd="0" destOrd="0" presId="urn:microsoft.com/office/officeart/2005/8/layout/default"/>
    <dgm:cxn modelId="{48393E7D-DC0B-49C4-8621-130403FD52E2}" type="presOf" srcId="{98C29250-690C-4463-B81E-12C7F1BBC2E7}" destId="{63F882CF-D52B-4FF4-AB00-22E837EB516D}" srcOrd="0" destOrd="0" presId="urn:microsoft.com/office/officeart/2005/8/layout/default"/>
    <dgm:cxn modelId="{1DE82288-27D0-4254-AEFE-42462F60E596}" srcId="{98C29250-690C-4463-B81E-12C7F1BBC2E7}" destId="{850BE2CC-2878-4A90-9B48-396FC29B604A}" srcOrd="2" destOrd="0" parTransId="{98C5D35D-6EF6-4A4D-9F7E-8A1D98F20114}" sibTransId="{A40978F1-6FD5-484B-8022-31492F1986C5}"/>
    <dgm:cxn modelId="{D7560EAD-EBCF-49B3-936A-DF3FA89C41A5}" type="presOf" srcId="{850BE2CC-2878-4A90-9B48-396FC29B604A}" destId="{A31E13DD-770E-4982-BF3C-5C4D23B91F65}" srcOrd="0" destOrd="0" presId="urn:microsoft.com/office/officeart/2005/8/layout/default"/>
    <dgm:cxn modelId="{6113BDC8-29A3-4377-8B8B-74EF6653D1C3}" srcId="{98C29250-690C-4463-B81E-12C7F1BBC2E7}" destId="{D8827018-7C3E-4657-818A-64447EEF7665}" srcOrd="1" destOrd="0" parTransId="{40FC993E-CFB1-4516-89F2-7B761686C416}" sibTransId="{D3EA862E-D999-4BBC-9C08-181B8E40BBDE}"/>
    <dgm:cxn modelId="{8D014F2A-6407-4D50-9E20-0CE103E697F3}" type="presParOf" srcId="{63F882CF-D52B-4FF4-AB00-22E837EB516D}" destId="{80CF8094-FEB4-4E19-BE05-4D54EB192105}" srcOrd="0" destOrd="0" presId="urn:microsoft.com/office/officeart/2005/8/layout/default"/>
    <dgm:cxn modelId="{5A947EFC-045C-4CAF-B916-A3F264056E90}" type="presParOf" srcId="{63F882CF-D52B-4FF4-AB00-22E837EB516D}" destId="{A215E212-5D93-47E9-BDB9-AAE14089ABE2}" srcOrd="1" destOrd="0" presId="urn:microsoft.com/office/officeart/2005/8/layout/default"/>
    <dgm:cxn modelId="{74E000B0-43CF-4F9E-989F-631B8C0FF6B6}" type="presParOf" srcId="{63F882CF-D52B-4FF4-AB00-22E837EB516D}" destId="{9D058B4D-BEBB-45E9-9E99-55810B8E8B0C}" srcOrd="2" destOrd="0" presId="urn:microsoft.com/office/officeart/2005/8/layout/default"/>
    <dgm:cxn modelId="{3845B807-8713-4174-96C9-ADE022A1B133}" type="presParOf" srcId="{63F882CF-D52B-4FF4-AB00-22E837EB516D}" destId="{DC9FB7C1-0DD4-4FB2-8610-60498172F22A}" srcOrd="3" destOrd="0" presId="urn:microsoft.com/office/officeart/2005/8/layout/default"/>
    <dgm:cxn modelId="{86A52A67-0009-479B-858E-FBF765E50884}" type="presParOf" srcId="{63F882CF-D52B-4FF4-AB00-22E837EB516D}" destId="{A31E13DD-770E-4982-BF3C-5C4D23B91F6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92A2A-49C6-42D9-B9E7-EFB681BB8A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BECE463-0292-4600-9653-499D3D511A78}">
      <dgm:prSet phldrT="[Text]" custT="1"/>
      <dgm:spPr/>
      <dgm:t>
        <a:bodyPr/>
        <a:lstStyle/>
        <a:p>
          <a:r>
            <a:rPr lang="en-GB" altLang="en-US" sz="1200" dirty="0">
              <a:latin typeface="Raleway"/>
            </a:rPr>
            <a:t>Format Models</a:t>
          </a:r>
          <a:endParaRPr lang="en-IN" sz="1200" dirty="0">
            <a:latin typeface="Raleway"/>
          </a:endParaRPr>
        </a:p>
      </dgm:t>
    </dgm:pt>
    <dgm:pt modelId="{6D85C6B8-6514-47CD-8729-78BD2A3C3667}" type="parTrans" cxnId="{3A20273E-8DEF-4DCC-A70E-FEC746865B97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B1FEAD7F-3B81-4173-A320-E92C3226FA9F}" type="sibTrans" cxnId="{3A20273E-8DEF-4DCC-A70E-FEC746865B97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FD326900-D1CF-4AD0-91F2-3C634BC415CA}">
      <dgm:prSet phldrT="[Text]" custT="1"/>
      <dgm:spPr/>
      <dgm:t>
        <a:bodyPr/>
        <a:lstStyle/>
        <a:p>
          <a:r>
            <a:rPr lang="en-US" sz="1200" dirty="0">
              <a:latin typeface="Raleway"/>
            </a:rPr>
            <a:t>Date </a:t>
          </a:r>
          <a:r>
            <a:rPr lang="en-GB" altLang="en-US" sz="1200" dirty="0">
              <a:latin typeface="Raleway"/>
            </a:rPr>
            <a:t>Format Models</a:t>
          </a:r>
          <a:endParaRPr lang="en-IN" sz="1200" dirty="0">
            <a:latin typeface="Raleway"/>
          </a:endParaRPr>
        </a:p>
      </dgm:t>
    </dgm:pt>
    <dgm:pt modelId="{294384CA-18F5-406E-98B1-4A955836B057}" type="parTrans" cxnId="{5344D90D-6B11-400D-81C3-A1193DA97E5B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F438F593-2B90-4116-BC14-99FA721E9876}" type="sibTrans" cxnId="{5344D90D-6B11-400D-81C3-A1193DA97E5B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9DA45364-336B-4FBA-90B0-EB54BC42F7BF}">
      <dgm:prSet phldrT="[Text]" custT="1"/>
      <dgm:spPr/>
      <dgm:t>
        <a:bodyPr/>
        <a:lstStyle/>
        <a:p>
          <a:r>
            <a:rPr lang="en-US" sz="1200" dirty="0">
              <a:latin typeface="Raleway"/>
            </a:rPr>
            <a:t>Number </a:t>
          </a:r>
          <a:r>
            <a:rPr lang="en-GB" altLang="en-US" sz="1200" dirty="0">
              <a:latin typeface="Raleway"/>
            </a:rPr>
            <a:t>Format Models</a:t>
          </a:r>
          <a:endParaRPr lang="en-IN" sz="1200" dirty="0">
            <a:latin typeface="Raleway"/>
          </a:endParaRPr>
        </a:p>
      </dgm:t>
    </dgm:pt>
    <dgm:pt modelId="{781C8D36-580D-4736-A78D-388588DCE1C4}" type="parTrans" cxnId="{D22CD551-9C55-416B-A8D4-16FA20C0BCCC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02B31699-5169-4034-90BE-DD0ED370AFF3}" type="sibTrans" cxnId="{D22CD551-9C55-416B-A8D4-16FA20C0BCCC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5B9DDC0A-6123-4336-9E80-D3C51B4C5063}">
      <dgm:prSet phldrT="[Text]" custT="1"/>
      <dgm:spPr/>
      <dgm:t>
        <a:bodyPr/>
        <a:lstStyle/>
        <a:p>
          <a:r>
            <a:rPr lang="en-GB" altLang="en-US" sz="1200" dirty="0">
              <a:latin typeface="Raleway"/>
            </a:rPr>
            <a:t>Format Model Modifier</a:t>
          </a:r>
          <a:endParaRPr lang="en-IN" sz="1200" dirty="0">
            <a:latin typeface="Raleway"/>
          </a:endParaRPr>
        </a:p>
      </dgm:t>
    </dgm:pt>
    <dgm:pt modelId="{7E5CD413-1BBE-4874-B297-179CB60166D1}" type="parTrans" cxnId="{44B08DB9-36C0-464C-9D0C-19A60D8667A3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7E3457A4-7456-42BA-B99A-793773BBBEA7}" type="sibTrans" cxnId="{44B08DB9-36C0-464C-9D0C-19A60D8667A3}">
      <dgm:prSet/>
      <dgm:spPr/>
      <dgm:t>
        <a:bodyPr/>
        <a:lstStyle/>
        <a:p>
          <a:endParaRPr lang="en-IN" sz="1600">
            <a:latin typeface="Raleway"/>
          </a:endParaRPr>
        </a:p>
      </dgm:t>
    </dgm:pt>
    <dgm:pt modelId="{AE783FAD-320B-44A9-BB73-FBE63B611766}" type="pres">
      <dgm:prSet presAssocID="{B6892A2A-49C6-42D9-B9E7-EFB681BB8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098677-F1C3-4657-9B1C-141505D00C09}" type="pres">
      <dgm:prSet presAssocID="{9BECE463-0292-4600-9653-499D3D511A78}" presName="hierRoot1" presStyleCnt="0">
        <dgm:presLayoutVars>
          <dgm:hierBranch val="init"/>
        </dgm:presLayoutVars>
      </dgm:prSet>
      <dgm:spPr/>
    </dgm:pt>
    <dgm:pt modelId="{37143FAD-7181-4781-8B6F-275020C2859A}" type="pres">
      <dgm:prSet presAssocID="{9BECE463-0292-4600-9653-499D3D511A78}" presName="rootComposite1" presStyleCnt="0"/>
      <dgm:spPr/>
    </dgm:pt>
    <dgm:pt modelId="{53AE6FD6-96A8-490D-A559-112682A1B591}" type="pres">
      <dgm:prSet presAssocID="{9BECE463-0292-4600-9653-499D3D511A78}" presName="rootText1" presStyleLbl="node0" presStyleIdx="0" presStyleCnt="1">
        <dgm:presLayoutVars>
          <dgm:chPref val="3"/>
        </dgm:presLayoutVars>
      </dgm:prSet>
      <dgm:spPr/>
    </dgm:pt>
    <dgm:pt modelId="{4181572A-0B56-4F06-B036-00B8FF644752}" type="pres">
      <dgm:prSet presAssocID="{9BECE463-0292-4600-9653-499D3D511A78}" presName="rootConnector1" presStyleLbl="node1" presStyleIdx="0" presStyleCnt="0"/>
      <dgm:spPr/>
    </dgm:pt>
    <dgm:pt modelId="{B1EA3BC8-4ADB-4C8A-BBB2-31A5B9B904D4}" type="pres">
      <dgm:prSet presAssocID="{9BECE463-0292-4600-9653-499D3D511A78}" presName="hierChild2" presStyleCnt="0"/>
      <dgm:spPr/>
    </dgm:pt>
    <dgm:pt modelId="{4F7A6707-E407-4304-BBA0-B154B697CA35}" type="pres">
      <dgm:prSet presAssocID="{294384CA-18F5-406E-98B1-4A955836B057}" presName="Name37" presStyleLbl="parChTrans1D2" presStyleIdx="0" presStyleCnt="3"/>
      <dgm:spPr/>
    </dgm:pt>
    <dgm:pt modelId="{5A98B5C3-6AB2-42C5-B128-1B670469417E}" type="pres">
      <dgm:prSet presAssocID="{FD326900-D1CF-4AD0-91F2-3C634BC415CA}" presName="hierRoot2" presStyleCnt="0">
        <dgm:presLayoutVars>
          <dgm:hierBranch val="init"/>
        </dgm:presLayoutVars>
      </dgm:prSet>
      <dgm:spPr/>
    </dgm:pt>
    <dgm:pt modelId="{D5816D1E-6016-40C3-B312-1C578DF09FCC}" type="pres">
      <dgm:prSet presAssocID="{FD326900-D1CF-4AD0-91F2-3C634BC415CA}" presName="rootComposite" presStyleCnt="0"/>
      <dgm:spPr/>
    </dgm:pt>
    <dgm:pt modelId="{0794320C-22BF-4118-8130-0F092364AE38}" type="pres">
      <dgm:prSet presAssocID="{FD326900-D1CF-4AD0-91F2-3C634BC415CA}" presName="rootText" presStyleLbl="node2" presStyleIdx="0" presStyleCnt="3">
        <dgm:presLayoutVars>
          <dgm:chPref val="3"/>
        </dgm:presLayoutVars>
      </dgm:prSet>
      <dgm:spPr/>
    </dgm:pt>
    <dgm:pt modelId="{3BD3E720-CD35-4EDC-85FC-BC0F708673C0}" type="pres">
      <dgm:prSet presAssocID="{FD326900-D1CF-4AD0-91F2-3C634BC415CA}" presName="rootConnector" presStyleLbl="node2" presStyleIdx="0" presStyleCnt="3"/>
      <dgm:spPr/>
    </dgm:pt>
    <dgm:pt modelId="{4BE88A77-A765-4E2C-B7A7-6363212AEA7C}" type="pres">
      <dgm:prSet presAssocID="{FD326900-D1CF-4AD0-91F2-3C634BC415CA}" presName="hierChild4" presStyleCnt="0"/>
      <dgm:spPr/>
    </dgm:pt>
    <dgm:pt modelId="{12E7C571-6668-48ED-88C1-426FD4621CE5}" type="pres">
      <dgm:prSet presAssocID="{FD326900-D1CF-4AD0-91F2-3C634BC415CA}" presName="hierChild5" presStyleCnt="0"/>
      <dgm:spPr/>
    </dgm:pt>
    <dgm:pt modelId="{9D20DBAE-3259-4D8F-9DF2-AB2EEAF8E2DC}" type="pres">
      <dgm:prSet presAssocID="{781C8D36-580D-4736-A78D-388588DCE1C4}" presName="Name37" presStyleLbl="parChTrans1D2" presStyleIdx="1" presStyleCnt="3"/>
      <dgm:spPr/>
    </dgm:pt>
    <dgm:pt modelId="{CA4440E4-0DA4-4051-856E-5D85DACC34DA}" type="pres">
      <dgm:prSet presAssocID="{9DA45364-336B-4FBA-90B0-EB54BC42F7BF}" presName="hierRoot2" presStyleCnt="0">
        <dgm:presLayoutVars>
          <dgm:hierBranch val="init"/>
        </dgm:presLayoutVars>
      </dgm:prSet>
      <dgm:spPr/>
    </dgm:pt>
    <dgm:pt modelId="{C6AF0FFE-0E1A-4EE9-AE5C-77170CD299FC}" type="pres">
      <dgm:prSet presAssocID="{9DA45364-336B-4FBA-90B0-EB54BC42F7BF}" presName="rootComposite" presStyleCnt="0"/>
      <dgm:spPr/>
    </dgm:pt>
    <dgm:pt modelId="{660EFCC6-2E4D-499A-8ADF-CA756CC16FEE}" type="pres">
      <dgm:prSet presAssocID="{9DA45364-336B-4FBA-90B0-EB54BC42F7BF}" presName="rootText" presStyleLbl="node2" presStyleIdx="1" presStyleCnt="3">
        <dgm:presLayoutVars>
          <dgm:chPref val="3"/>
        </dgm:presLayoutVars>
      </dgm:prSet>
      <dgm:spPr/>
    </dgm:pt>
    <dgm:pt modelId="{5A7EBA32-CE6A-4CF6-86C7-C707F1EF0405}" type="pres">
      <dgm:prSet presAssocID="{9DA45364-336B-4FBA-90B0-EB54BC42F7BF}" presName="rootConnector" presStyleLbl="node2" presStyleIdx="1" presStyleCnt="3"/>
      <dgm:spPr/>
    </dgm:pt>
    <dgm:pt modelId="{BD8D7E89-6364-42C6-891E-C799735D4988}" type="pres">
      <dgm:prSet presAssocID="{9DA45364-336B-4FBA-90B0-EB54BC42F7BF}" presName="hierChild4" presStyleCnt="0"/>
      <dgm:spPr/>
    </dgm:pt>
    <dgm:pt modelId="{C2F1086E-8A48-48AD-A038-596BBB1F7DCB}" type="pres">
      <dgm:prSet presAssocID="{9DA45364-336B-4FBA-90B0-EB54BC42F7BF}" presName="hierChild5" presStyleCnt="0"/>
      <dgm:spPr/>
    </dgm:pt>
    <dgm:pt modelId="{627F8442-6990-4A00-BDDA-8CB44CC71E43}" type="pres">
      <dgm:prSet presAssocID="{7E5CD413-1BBE-4874-B297-179CB60166D1}" presName="Name37" presStyleLbl="parChTrans1D2" presStyleIdx="2" presStyleCnt="3"/>
      <dgm:spPr/>
    </dgm:pt>
    <dgm:pt modelId="{C5CCA535-DD61-4346-B4E6-685E663645B0}" type="pres">
      <dgm:prSet presAssocID="{5B9DDC0A-6123-4336-9E80-D3C51B4C5063}" presName="hierRoot2" presStyleCnt="0">
        <dgm:presLayoutVars>
          <dgm:hierBranch val="init"/>
        </dgm:presLayoutVars>
      </dgm:prSet>
      <dgm:spPr/>
    </dgm:pt>
    <dgm:pt modelId="{826F9589-84D9-4566-9FD4-4A4834891739}" type="pres">
      <dgm:prSet presAssocID="{5B9DDC0A-6123-4336-9E80-D3C51B4C5063}" presName="rootComposite" presStyleCnt="0"/>
      <dgm:spPr/>
    </dgm:pt>
    <dgm:pt modelId="{8EE75364-9829-4AD5-83A9-F1CF707C343A}" type="pres">
      <dgm:prSet presAssocID="{5B9DDC0A-6123-4336-9E80-D3C51B4C5063}" presName="rootText" presStyleLbl="node2" presStyleIdx="2" presStyleCnt="3">
        <dgm:presLayoutVars>
          <dgm:chPref val="3"/>
        </dgm:presLayoutVars>
      </dgm:prSet>
      <dgm:spPr/>
    </dgm:pt>
    <dgm:pt modelId="{CE2774AC-6B01-48D5-BCC3-DECD5FE2F00A}" type="pres">
      <dgm:prSet presAssocID="{5B9DDC0A-6123-4336-9E80-D3C51B4C5063}" presName="rootConnector" presStyleLbl="node2" presStyleIdx="2" presStyleCnt="3"/>
      <dgm:spPr/>
    </dgm:pt>
    <dgm:pt modelId="{EB23E56A-81AE-40A7-B898-1A560F54B4BD}" type="pres">
      <dgm:prSet presAssocID="{5B9DDC0A-6123-4336-9E80-D3C51B4C5063}" presName="hierChild4" presStyleCnt="0"/>
      <dgm:spPr/>
    </dgm:pt>
    <dgm:pt modelId="{3932E9EA-868F-4330-9F91-4A912F7422A3}" type="pres">
      <dgm:prSet presAssocID="{5B9DDC0A-6123-4336-9E80-D3C51B4C5063}" presName="hierChild5" presStyleCnt="0"/>
      <dgm:spPr/>
    </dgm:pt>
    <dgm:pt modelId="{501C3FB2-78B7-44F4-989E-A7AE4211D1E5}" type="pres">
      <dgm:prSet presAssocID="{9BECE463-0292-4600-9653-499D3D511A78}" presName="hierChild3" presStyleCnt="0"/>
      <dgm:spPr/>
    </dgm:pt>
  </dgm:ptLst>
  <dgm:cxnLst>
    <dgm:cxn modelId="{5344D90D-6B11-400D-81C3-A1193DA97E5B}" srcId="{9BECE463-0292-4600-9653-499D3D511A78}" destId="{FD326900-D1CF-4AD0-91F2-3C634BC415CA}" srcOrd="0" destOrd="0" parTransId="{294384CA-18F5-406E-98B1-4A955836B057}" sibTransId="{F438F593-2B90-4116-BC14-99FA721E9876}"/>
    <dgm:cxn modelId="{0512CB13-F278-4EEE-9EB8-AE15E12EF8B7}" type="presOf" srcId="{FD326900-D1CF-4AD0-91F2-3C634BC415CA}" destId="{0794320C-22BF-4118-8130-0F092364AE38}" srcOrd="0" destOrd="0" presId="urn:microsoft.com/office/officeart/2005/8/layout/orgChart1"/>
    <dgm:cxn modelId="{1830412F-464D-443C-955F-A4AB270EECF4}" type="presOf" srcId="{9BECE463-0292-4600-9653-499D3D511A78}" destId="{4181572A-0B56-4F06-B036-00B8FF644752}" srcOrd="1" destOrd="0" presId="urn:microsoft.com/office/officeart/2005/8/layout/orgChart1"/>
    <dgm:cxn modelId="{B122033D-2056-4B62-AD11-FBB7B9749BB7}" type="presOf" srcId="{781C8D36-580D-4736-A78D-388588DCE1C4}" destId="{9D20DBAE-3259-4D8F-9DF2-AB2EEAF8E2DC}" srcOrd="0" destOrd="0" presId="urn:microsoft.com/office/officeart/2005/8/layout/orgChart1"/>
    <dgm:cxn modelId="{3A20273E-8DEF-4DCC-A70E-FEC746865B97}" srcId="{B6892A2A-49C6-42D9-B9E7-EFB681BB8AAA}" destId="{9BECE463-0292-4600-9653-499D3D511A78}" srcOrd="0" destOrd="0" parTransId="{6D85C6B8-6514-47CD-8729-78BD2A3C3667}" sibTransId="{B1FEAD7F-3B81-4173-A320-E92C3226FA9F}"/>
    <dgm:cxn modelId="{D22CD551-9C55-416B-A8D4-16FA20C0BCCC}" srcId="{9BECE463-0292-4600-9653-499D3D511A78}" destId="{9DA45364-336B-4FBA-90B0-EB54BC42F7BF}" srcOrd="1" destOrd="0" parTransId="{781C8D36-580D-4736-A78D-388588DCE1C4}" sibTransId="{02B31699-5169-4034-90BE-DD0ED370AFF3}"/>
    <dgm:cxn modelId="{66250989-584F-4DCF-AB40-759D5035DD08}" type="presOf" srcId="{9DA45364-336B-4FBA-90B0-EB54BC42F7BF}" destId="{660EFCC6-2E4D-499A-8ADF-CA756CC16FEE}" srcOrd="0" destOrd="0" presId="urn:microsoft.com/office/officeart/2005/8/layout/orgChart1"/>
    <dgm:cxn modelId="{518F208E-C352-400B-A523-B2281542A3A6}" type="presOf" srcId="{294384CA-18F5-406E-98B1-4A955836B057}" destId="{4F7A6707-E407-4304-BBA0-B154B697CA35}" srcOrd="0" destOrd="0" presId="urn:microsoft.com/office/officeart/2005/8/layout/orgChart1"/>
    <dgm:cxn modelId="{0C672EB7-7290-4578-A921-D5D5624C3513}" type="presOf" srcId="{5B9DDC0A-6123-4336-9E80-D3C51B4C5063}" destId="{8EE75364-9829-4AD5-83A9-F1CF707C343A}" srcOrd="0" destOrd="0" presId="urn:microsoft.com/office/officeart/2005/8/layout/orgChart1"/>
    <dgm:cxn modelId="{44B08DB9-36C0-464C-9D0C-19A60D8667A3}" srcId="{9BECE463-0292-4600-9653-499D3D511A78}" destId="{5B9DDC0A-6123-4336-9E80-D3C51B4C5063}" srcOrd="2" destOrd="0" parTransId="{7E5CD413-1BBE-4874-B297-179CB60166D1}" sibTransId="{7E3457A4-7456-42BA-B99A-793773BBBEA7}"/>
    <dgm:cxn modelId="{330C7FBD-15E8-45E1-BDFB-AE9DDAED16B1}" type="presOf" srcId="{B6892A2A-49C6-42D9-B9E7-EFB681BB8AAA}" destId="{AE783FAD-320B-44A9-BB73-FBE63B611766}" srcOrd="0" destOrd="0" presId="urn:microsoft.com/office/officeart/2005/8/layout/orgChart1"/>
    <dgm:cxn modelId="{7BD88CCE-68BA-484F-8640-8E4CE88BFC60}" type="presOf" srcId="{9BECE463-0292-4600-9653-499D3D511A78}" destId="{53AE6FD6-96A8-490D-A559-112682A1B591}" srcOrd="0" destOrd="0" presId="urn:microsoft.com/office/officeart/2005/8/layout/orgChart1"/>
    <dgm:cxn modelId="{964D12D8-1B1A-4373-A23A-DA2B38F97D94}" type="presOf" srcId="{5B9DDC0A-6123-4336-9E80-D3C51B4C5063}" destId="{CE2774AC-6B01-48D5-BCC3-DECD5FE2F00A}" srcOrd="1" destOrd="0" presId="urn:microsoft.com/office/officeart/2005/8/layout/orgChart1"/>
    <dgm:cxn modelId="{E4CA5FEF-C5DE-4EBE-8AAB-8C6953516C6D}" type="presOf" srcId="{7E5CD413-1BBE-4874-B297-179CB60166D1}" destId="{627F8442-6990-4A00-BDDA-8CB44CC71E43}" srcOrd="0" destOrd="0" presId="urn:microsoft.com/office/officeart/2005/8/layout/orgChart1"/>
    <dgm:cxn modelId="{9F5A21F1-4A67-45A5-A162-49AD157BF0EF}" type="presOf" srcId="{9DA45364-336B-4FBA-90B0-EB54BC42F7BF}" destId="{5A7EBA32-CE6A-4CF6-86C7-C707F1EF0405}" srcOrd="1" destOrd="0" presId="urn:microsoft.com/office/officeart/2005/8/layout/orgChart1"/>
    <dgm:cxn modelId="{056BB2F2-12DD-4338-A37C-F709586C5726}" type="presOf" srcId="{FD326900-D1CF-4AD0-91F2-3C634BC415CA}" destId="{3BD3E720-CD35-4EDC-85FC-BC0F708673C0}" srcOrd="1" destOrd="0" presId="urn:microsoft.com/office/officeart/2005/8/layout/orgChart1"/>
    <dgm:cxn modelId="{ED43EEDA-2928-495A-9DF6-2072E0D7A841}" type="presParOf" srcId="{AE783FAD-320B-44A9-BB73-FBE63B611766}" destId="{A9098677-F1C3-4657-9B1C-141505D00C09}" srcOrd="0" destOrd="0" presId="urn:microsoft.com/office/officeart/2005/8/layout/orgChart1"/>
    <dgm:cxn modelId="{1707F2E7-83AB-4526-BB3E-23200835DB45}" type="presParOf" srcId="{A9098677-F1C3-4657-9B1C-141505D00C09}" destId="{37143FAD-7181-4781-8B6F-275020C2859A}" srcOrd="0" destOrd="0" presId="urn:microsoft.com/office/officeart/2005/8/layout/orgChart1"/>
    <dgm:cxn modelId="{24010A72-1545-4209-B5CC-D0D6F8583FF8}" type="presParOf" srcId="{37143FAD-7181-4781-8B6F-275020C2859A}" destId="{53AE6FD6-96A8-490D-A559-112682A1B591}" srcOrd="0" destOrd="0" presId="urn:microsoft.com/office/officeart/2005/8/layout/orgChart1"/>
    <dgm:cxn modelId="{3B69E01E-A366-41A6-B237-B1788ACD617C}" type="presParOf" srcId="{37143FAD-7181-4781-8B6F-275020C2859A}" destId="{4181572A-0B56-4F06-B036-00B8FF644752}" srcOrd="1" destOrd="0" presId="urn:microsoft.com/office/officeart/2005/8/layout/orgChart1"/>
    <dgm:cxn modelId="{8CA7882D-32A2-4533-873F-5CF252B60C7A}" type="presParOf" srcId="{A9098677-F1C3-4657-9B1C-141505D00C09}" destId="{B1EA3BC8-4ADB-4C8A-BBB2-31A5B9B904D4}" srcOrd="1" destOrd="0" presId="urn:microsoft.com/office/officeart/2005/8/layout/orgChart1"/>
    <dgm:cxn modelId="{A6D57F31-81AE-46A5-930B-313B385D01EA}" type="presParOf" srcId="{B1EA3BC8-4ADB-4C8A-BBB2-31A5B9B904D4}" destId="{4F7A6707-E407-4304-BBA0-B154B697CA35}" srcOrd="0" destOrd="0" presId="urn:microsoft.com/office/officeart/2005/8/layout/orgChart1"/>
    <dgm:cxn modelId="{F529B7FE-89D5-48C5-A9BF-3CD004117E50}" type="presParOf" srcId="{B1EA3BC8-4ADB-4C8A-BBB2-31A5B9B904D4}" destId="{5A98B5C3-6AB2-42C5-B128-1B670469417E}" srcOrd="1" destOrd="0" presId="urn:microsoft.com/office/officeart/2005/8/layout/orgChart1"/>
    <dgm:cxn modelId="{E93424AF-95A8-45DA-8E39-3BF94C8F56C3}" type="presParOf" srcId="{5A98B5C3-6AB2-42C5-B128-1B670469417E}" destId="{D5816D1E-6016-40C3-B312-1C578DF09FCC}" srcOrd="0" destOrd="0" presId="urn:microsoft.com/office/officeart/2005/8/layout/orgChart1"/>
    <dgm:cxn modelId="{B54B8B30-83B4-4973-8304-B262B9290D70}" type="presParOf" srcId="{D5816D1E-6016-40C3-B312-1C578DF09FCC}" destId="{0794320C-22BF-4118-8130-0F092364AE38}" srcOrd="0" destOrd="0" presId="urn:microsoft.com/office/officeart/2005/8/layout/orgChart1"/>
    <dgm:cxn modelId="{9016262A-4476-4889-A6DC-ED5A950E6C7D}" type="presParOf" srcId="{D5816D1E-6016-40C3-B312-1C578DF09FCC}" destId="{3BD3E720-CD35-4EDC-85FC-BC0F708673C0}" srcOrd="1" destOrd="0" presId="urn:microsoft.com/office/officeart/2005/8/layout/orgChart1"/>
    <dgm:cxn modelId="{9C6BFA2C-5286-48D4-91C2-B07A13B0B29C}" type="presParOf" srcId="{5A98B5C3-6AB2-42C5-B128-1B670469417E}" destId="{4BE88A77-A765-4E2C-B7A7-6363212AEA7C}" srcOrd="1" destOrd="0" presId="urn:microsoft.com/office/officeart/2005/8/layout/orgChart1"/>
    <dgm:cxn modelId="{C103D8C3-FBBC-4155-AB74-DEC468B560AB}" type="presParOf" srcId="{5A98B5C3-6AB2-42C5-B128-1B670469417E}" destId="{12E7C571-6668-48ED-88C1-426FD4621CE5}" srcOrd="2" destOrd="0" presId="urn:microsoft.com/office/officeart/2005/8/layout/orgChart1"/>
    <dgm:cxn modelId="{A05E6F5B-16A9-4D1E-AC88-65C47DACC45F}" type="presParOf" srcId="{B1EA3BC8-4ADB-4C8A-BBB2-31A5B9B904D4}" destId="{9D20DBAE-3259-4D8F-9DF2-AB2EEAF8E2DC}" srcOrd="2" destOrd="0" presId="urn:microsoft.com/office/officeart/2005/8/layout/orgChart1"/>
    <dgm:cxn modelId="{A00B50E5-F138-4049-B76F-5E76B0165482}" type="presParOf" srcId="{B1EA3BC8-4ADB-4C8A-BBB2-31A5B9B904D4}" destId="{CA4440E4-0DA4-4051-856E-5D85DACC34DA}" srcOrd="3" destOrd="0" presId="urn:microsoft.com/office/officeart/2005/8/layout/orgChart1"/>
    <dgm:cxn modelId="{78715F31-B3BA-4D71-8BA7-5BA68CD0D035}" type="presParOf" srcId="{CA4440E4-0DA4-4051-856E-5D85DACC34DA}" destId="{C6AF0FFE-0E1A-4EE9-AE5C-77170CD299FC}" srcOrd="0" destOrd="0" presId="urn:microsoft.com/office/officeart/2005/8/layout/orgChart1"/>
    <dgm:cxn modelId="{21E4FB5E-8802-4E87-9D8F-6449966BB11F}" type="presParOf" srcId="{C6AF0FFE-0E1A-4EE9-AE5C-77170CD299FC}" destId="{660EFCC6-2E4D-499A-8ADF-CA756CC16FEE}" srcOrd="0" destOrd="0" presId="urn:microsoft.com/office/officeart/2005/8/layout/orgChart1"/>
    <dgm:cxn modelId="{52A899E2-6137-49BE-AABA-0A5598FFD6B8}" type="presParOf" srcId="{C6AF0FFE-0E1A-4EE9-AE5C-77170CD299FC}" destId="{5A7EBA32-CE6A-4CF6-86C7-C707F1EF0405}" srcOrd="1" destOrd="0" presId="urn:microsoft.com/office/officeart/2005/8/layout/orgChart1"/>
    <dgm:cxn modelId="{9DB2A5A0-BF0A-47DB-A4E3-FC51BF5F7BE5}" type="presParOf" srcId="{CA4440E4-0DA4-4051-856E-5D85DACC34DA}" destId="{BD8D7E89-6364-42C6-891E-C799735D4988}" srcOrd="1" destOrd="0" presId="urn:microsoft.com/office/officeart/2005/8/layout/orgChart1"/>
    <dgm:cxn modelId="{2D811CE5-BA43-416D-851B-546B1BE38AAE}" type="presParOf" srcId="{CA4440E4-0DA4-4051-856E-5D85DACC34DA}" destId="{C2F1086E-8A48-48AD-A038-596BBB1F7DCB}" srcOrd="2" destOrd="0" presId="urn:microsoft.com/office/officeart/2005/8/layout/orgChart1"/>
    <dgm:cxn modelId="{9E439B9D-90A4-4936-9AB7-4CB894BDA201}" type="presParOf" srcId="{B1EA3BC8-4ADB-4C8A-BBB2-31A5B9B904D4}" destId="{627F8442-6990-4A00-BDDA-8CB44CC71E43}" srcOrd="4" destOrd="0" presId="urn:microsoft.com/office/officeart/2005/8/layout/orgChart1"/>
    <dgm:cxn modelId="{23E0AB9E-CC4F-4134-A9C9-129C7F635CE2}" type="presParOf" srcId="{B1EA3BC8-4ADB-4C8A-BBB2-31A5B9B904D4}" destId="{C5CCA535-DD61-4346-B4E6-685E663645B0}" srcOrd="5" destOrd="0" presId="urn:microsoft.com/office/officeart/2005/8/layout/orgChart1"/>
    <dgm:cxn modelId="{D08E52EA-9EA5-481F-903C-D6D0B9689E22}" type="presParOf" srcId="{C5CCA535-DD61-4346-B4E6-685E663645B0}" destId="{826F9589-84D9-4566-9FD4-4A4834891739}" srcOrd="0" destOrd="0" presId="urn:microsoft.com/office/officeart/2005/8/layout/orgChart1"/>
    <dgm:cxn modelId="{9F49ABFE-F176-4C61-AFED-12A5305C2D3F}" type="presParOf" srcId="{826F9589-84D9-4566-9FD4-4A4834891739}" destId="{8EE75364-9829-4AD5-83A9-F1CF707C343A}" srcOrd="0" destOrd="0" presId="urn:microsoft.com/office/officeart/2005/8/layout/orgChart1"/>
    <dgm:cxn modelId="{348C0FFF-2014-4C15-BDD2-4318515EBCA0}" type="presParOf" srcId="{826F9589-84D9-4566-9FD4-4A4834891739}" destId="{CE2774AC-6B01-48D5-BCC3-DECD5FE2F00A}" srcOrd="1" destOrd="0" presId="urn:microsoft.com/office/officeart/2005/8/layout/orgChart1"/>
    <dgm:cxn modelId="{D2792193-1E71-4E21-90F0-FE52F5986F23}" type="presParOf" srcId="{C5CCA535-DD61-4346-B4E6-685E663645B0}" destId="{EB23E56A-81AE-40A7-B898-1A560F54B4BD}" srcOrd="1" destOrd="0" presId="urn:microsoft.com/office/officeart/2005/8/layout/orgChart1"/>
    <dgm:cxn modelId="{7E718081-710C-4078-98FB-EC6348A966F2}" type="presParOf" srcId="{C5CCA535-DD61-4346-B4E6-685E663645B0}" destId="{3932E9EA-868F-4330-9F91-4A912F7422A3}" srcOrd="2" destOrd="0" presId="urn:microsoft.com/office/officeart/2005/8/layout/orgChart1"/>
    <dgm:cxn modelId="{1EBE17EC-6C62-4020-9EE8-80EE7A13C7B6}" type="presParOf" srcId="{A9098677-F1C3-4657-9B1C-141505D00C09}" destId="{501C3FB2-78B7-44F4-989E-A7AE4211D1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92A2A-49C6-42D9-B9E7-EFB681BB8A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BECE463-0292-4600-9653-499D3D511A78}">
      <dgm:prSet phldrT="[Text]" custT="1"/>
      <dgm:spPr/>
      <dgm:t>
        <a:bodyPr/>
        <a:lstStyle/>
        <a:p>
          <a:r>
            <a:rPr lang="en-IN" altLang="en-US" sz="1100" spc="0" dirty="0">
              <a:latin typeface="Raleway"/>
            </a:rPr>
            <a:t>Literal</a:t>
          </a:r>
          <a:endParaRPr lang="en-IN" sz="1100" spc="0" dirty="0">
            <a:latin typeface="Raleway"/>
          </a:endParaRPr>
        </a:p>
      </dgm:t>
    </dgm:pt>
    <dgm:pt modelId="{6D85C6B8-6514-47CD-8729-78BD2A3C3667}" type="parTrans" cxnId="{3A20273E-8DEF-4DCC-A70E-FEC746865B97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B1FEAD7F-3B81-4173-A320-E92C3226FA9F}" type="sibTrans" cxnId="{3A20273E-8DEF-4DCC-A70E-FEC746865B97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FD326900-D1CF-4AD0-91F2-3C634BC415CA}">
      <dgm:prSet phldrT="[Text]" custT="1"/>
      <dgm:spPr/>
      <dgm:t>
        <a:bodyPr/>
        <a:lstStyle/>
        <a:p>
          <a:r>
            <a:rPr lang="en-IN" sz="1100" kern="1200" spc="0" dirty="0">
              <a:solidFill>
                <a:prstClr val="white"/>
              </a:solidFill>
              <a:latin typeface="Raleway"/>
              <a:ea typeface="+mn-ea"/>
              <a:cs typeface="+mn-cs"/>
            </a:rPr>
            <a:t>Text </a:t>
          </a:r>
        </a:p>
        <a:p>
          <a:r>
            <a:rPr lang="en-IN" sz="1100" kern="1200" spc="0" dirty="0">
              <a:solidFill>
                <a:prstClr val="white"/>
              </a:solidFill>
              <a:latin typeface="Raleway"/>
              <a:ea typeface="+mn-ea"/>
              <a:cs typeface="+mn-cs"/>
            </a:rPr>
            <a:t>Literal</a:t>
          </a:r>
        </a:p>
      </dgm:t>
    </dgm:pt>
    <dgm:pt modelId="{294384CA-18F5-406E-98B1-4A955836B057}" type="parTrans" cxnId="{5344D90D-6B11-400D-81C3-A1193DA97E5B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F438F593-2B90-4116-BC14-99FA721E9876}" type="sibTrans" cxnId="{5344D90D-6B11-400D-81C3-A1193DA97E5B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9DA45364-336B-4FBA-90B0-EB54BC42F7BF}">
      <dgm:prSet phldrT="[Text]" custT="1"/>
      <dgm:spPr/>
      <dgm:t>
        <a:bodyPr/>
        <a:lstStyle/>
        <a:p>
          <a:r>
            <a:rPr lang="en-IN" sz="1100" spc="0" dirty="0">
              <a:latin typeface="Raleway"/>
            </a:rPr>
            <a:t>Numeric</a:t>
          </a:r>
        </a:p>
        <a:p>
          <a:r>
            <a:rPr lang="en-IN" sz="1100" spc="0" dirty="0">
              <a:latin typeface="Raleway"/>
            </a:rPr>
            <a:t> Literal</a:t>
          </a:r>
        </a:p>
      </dgm:t>
    </dgm:pt>
    <dgm:pt modelId="{781C8D36-580D-4736-A78D-388588DCE1C4}" type="parTrans" cxnId="{D22CD551-9C55-416B-A8D4-16FA20C0BCCC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02B31699-5169-4034-90BE-DD0ED370AFF3}" type="sibTrans" cxnId="{D22CD551-9C55-416B-A8D4-16FA20C0BCCC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5B9DDC0A-6123-4336-9E80-D3C51B4C5063}">
      <dgm:prSet phldrT="[Text]" custT="1"/>
      <dgm:spPr/>
      <dgm:t>
        <a:bodyPr/>
        <a:lstStyle/>
        <a:p>
          <a:r>
            <a:rPr lang="en-IN" sz="1100" spc="0" dirty="0">
              <a:latin typeface="Raleway"/>
            </a:rPr>
            <a:t>Datetime </a:t>
          </a:r>
        </a:p>
        <a:p>
          <a:r>
            <a:rPr lang="en-IN" sz="1100" spc="0" dirty="0">
              <a:latin typeface="Raleway"/>
            </a:rPr>
            <a:t>Literal</a:t>
          </a:r>
        </a:p>
      </dgm:t>
    </dgm:pt>
    <dgm:pt modelId="{7E5CD413-1BBE-4874-B297-179CB60166D1}" type="parTrans" cxnId="{44B08DB9-36C0-464C-9D0C-19A60D8667A3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7E3457A4-7456-42BA-B99A-793773BBBEA7}" type="sibTrans" cxnId="{44B08DB9-36C0-464C-9D0C-19A60D8667A3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4DC378F2-91B8-43A8-9AA0-5028467B84E1}">
      <dgm:prSet custT="1"/>
      <dgm:spPr/>
      <dgm:t>
        <a:bodyPr/>
        <a:lstStyle/>
        <a:p>
          <a:r>
            <a:rPr lang="en-IN" sz="1100" spc="0" dirty="0">
              <a:latin typeface="Raleway"/>
              <a:cs typeface="Arial"/>
            </a:rPr>
            <a:t>Interval </a:t>
          </a:r>
        </a:p>
        <a:p>
          <a:r>
            <a:rPr lang="en-IN" sz="1100" spc="0" dirty="0">
              <a:latin typeface="Raleway"/>
              <a:cs typeface="Arial"/>
            </a:rPr>
            <a:t>Literal</a:t>
          </a:r>
          <a:endParaRPr lang="en-IN" sz="1100" spc="0" dirty="0">
            <a:latin typeface="Raleway"/>
          </a:endParaRPr>
        </a:p>
      </dgm:t>
    </dgm:pt>
    <dgm:pt modelId="{6911E361-1CC3-43AE-8AB6-1A6324AF1AAA}" type="parTrans" cxnId="{4B9990E2-F082-44AB-A109-371AB722BC5A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8947FCEE-5CCE-4446-993A-6AB30849663F}" type="sibTrans" cxnId="{4B9990E2-F082-44AB-A109-371AB722BC5A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82899E2A-3DD0-42C4-AF46-DB442B37708F}">
      <dgm:prSet phldrT="[Text]" custT="1"/>
      <dgm:spPr/>
      <dgm:t>
        <a:bodyPr/>
        <a:lstStyle/>
        <a:p>
          <a:r>
            <a:rPr lang="en-IN" sz="1100" spc="0" dirty="0">
              <a:latin typeface="Raleway"/>
              <a:cs typeface="Arial"/>
            </a:rPr>
            <a:t>Integer</a:t>
          </a:r>
          <a:endParaRPr lang="en-IN" sz="1100" spc="0" dirty="0">
            <a:latin typeface="Raleway"/>
          </a:endParaRPr>
        </a:p>
      </dgm:t>
    </dgm:pt>
    <dgm:pt modelId="{ACD00E82-C309-4DC7-B4A5-1D0A1B291CB7}" type="parTrans" cxnId="{DE1FBF62-F677-4D17-A4EA-3F85E491EE0A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4014D393-EAA9-4667-A293-CAEE9453D260}" type="sibTrans" cxnId="{DE1FBF62-F677-4D17-A4EA-3F85E491EE0A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B683E208-E2C6-471E-8DED-7CA5899630B5}">
      <dgm:prSet phldrT="[Text]" custT="1"/>
      <dgm:spPr/>
      <dgm:t>
        <a:bodyPr/>
        <a:lstStyle/>
        <a:p>
          <a:r>
            <a:rPr lang="en-IN" sz="1100" spc="0" dirty="0">
              <a:latin typeface="Raleway"/>
              <a:cs typeface="Arial"/>
            </a:rPr>
            <a:t>Number and  Floating Point</a:t>
          </a:r>
          <a:endParaRPr lang="en-IN" sz="1100" spc="0" dirty="0">
            <a:latin typeface="Raleway"/>
          </a:endParaRPr>
        </a:p>
      </dgm:t>
    </dgm:pt>
    <dgm:pt modelId="{1A8404AA-7557-42E9-8777-4BD3E02DFF56}" type="parTrans" cxnId="{9737F72C-A754-45F1-9AEE-37F6D13D1919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4A187C2B-ED0C-4958-9E7A-2E2B7BCBFDA8}" type="sibTrans" cxnId="{9737F72C-A754-45F1-9AEE-37F6D13D1919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39ED4FDF-EA8C-4BC1-AB00-29584DDD827E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solidFill>
                <a:prstClr val="white"/>
              </a:solidFill>
              <a:latin typeface="Raleway"/>
              <a:ea typeface="+mn-ea"/>
              <a:cs typeface="Arial"/>
            </a:rPr>
            <a:t>Date</a:t>
          </a:r>
        </a:p>
      </dgm:t>
    </dgm:pt>
    <dgm:pt modelId="{DFC455B3-5697-4CA8-9DA7-C14E808A0905}" type="parTrans" cxnId="{121EFD13-5961-4661-89E1-2F88010631C0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0F2918B3-EDBD-466C-B0A7-3D36CA5975BA}" type="sibTrans" cxnId="{121EFD13-5961-4661-89E1-2F88010631C0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09B81A23-700E-49D4-A147-42E160A784FC}">
      <dgm:prSet phldrT="[Text]" custT="1"/>
      <dgm:spPr/>
      <dgm:t>
        <a:bodyPr/>
        <a:lstStyle/>
        <a:p>
          <a:r>
            <a:rPr lang="en-IN" sz="1100" spc="0" dirty="0">
              <a:latin typeface="Raleway"/>
              <a:cs typeface="Arial"/>
            </a:rPr>
            <a:t>Timestamp</a:t>
          </a:r>
          <a:endParaRPr lang="en-IN" sz="1100" spc="0" dirty="0">
            <a:latin typeface="Raleway"/>
          </a:endParaRPr>
        </a:p>
      </dgm:t>
    </dgm:pt>
    <dgm:pt modelId="{9A8BFB2F-86ED-4C46-87F7-08B8F4F3C8C5}" type="parTrans" cxnId="{DF3AA358-0453-4379-A2A9-5C2C325E1B19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4AE8FA3E-72D2-4367-90D0-76F7E7A56CCC}" type="sibTrans" cxnId="{DF3AA358-0453-4379-A2A9-5C2C325E1B19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48BFC223-DD57-4810-BD84-B5994C68D53A}">
      <dgm:prSet custT="1"/>
      <dgm:spPr/>
      <dgm:t>
        <a:bodyPr/>
        <a:lstStyle/>
        <a:p>
          <a:r>
            <a:rPr lang="en-IN" sz="1100" spc="0" dirty="0">
              <a:latin typeface="Raleway"/>
              <a:cs typeface="Arial"/>
            </a:rPr>
            <a:t>Year to Month</a:t>
          </a:r>
          <a:endParaRPr lang="en-IN" sz="1100" spc="0" dirty="0">
            <a:latin typeface="Raleway"/>
          </a:endParaRPr>
        </a:p>
      </dgm:t>
    </dgm:pt>
    <dgm:pt modelId="{AEAADEC8-14B8-460F-BC12-EC8394781EC7}" type="parTrans" cxnId="{1CE31D15-216F-496E-BDAA-6D0477F396B1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359B5AB2-90FE-4E18-977B-7EBD11B12359}" type="sibTrans" cxnId="{1CE31D15-216F-496E-BDAA-6D0477F396B1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4405A52C-7247-45DD-81CF-34F3B27DF4CA}">
      <dgm:prSet custT="1"/>
      <dgm:spPr/>
      <dgm:t>
        <a:bodyPr/>
        <a:lstStyle/>
        <a:p>
          <a:r>
            <a:rPr lang="en-IN" sz="1100" spc="0" dirty="0">
              <a:latin typeface="Raleway"/>
              <a:cs typeface="Arial"/>
            </a:rPr>
            <a:t>Day to Second</a:t>
          </a:r>
          <a:endParaRPr lang="en-IN" sz="1100" spc="0" dirty="0">
            <a:latin typeface="Raleway"/>
          </a:endParaRPr>
        </a:p>
      </dgm:t>
    </dgm:pt>
    <dgm:pt modelId="{9BC51D34-BBD1-4B59-A5D5-F518F5A2DA6C}" type="parTrans" cxnId="{EE22FE16-8A15-488C-AD76-D5AE23634B53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57048507-5406-4C8B-A9CF-70DFFA399649}" type="sibTrans" cxnId="{EE22FE16-8A15-488C-AD76-D5AE23634B53}">
      <dgm:prSet/>
      <dgm:spPr/>
      <dgm:t>
        <a:bodyPr/>
        <a:lstStyle/>
        <a:p>
          <a:endParaRPr lang="en-IN" sz="1100" spc="0">
            <a:latin typeface="Raleway"/>
          </a:endParaRPr>
        </a:p>
      </dgm:t>
    </dgm:pt>
    <dgm:pt modelId="{AE783FAD-320B-44A9-BB73-FBE63B611766}" type="pres">
      <dgm:prSet presAssocID="{B6892A2A-49C6-42D9-B9E7-EFB681BB8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098677-F1C3-4657-9B1C-141505D00C09}" type="pres">
      <dgm:prSet presAssocID="{9BECE463-0292-4600-9653-499D3D511A78}" presName="hierRoot1" presStyleCnt="0">
        <dgm:presLayoutVars>
          <dgm:hierBranch val="init"/>
        </dgm:presLayoutVars>
      </dgm:prSet>
      <dgm:spPr/>
    </dgm:pt>
    <dgm:pt modelId="{37143FAD-7181-4781-8B6F-275020C2859A}" type="pres">
      <dgm:prSet presAssocID="{9BECE463-0292-4600-9653-499D3D511A78}" presName="rootComposite1" presStyleCnt="0"/>
      <dgm:spPr/>
    </dgm:pt>
    <dgm:pt modelId="{53AE6FD6-96A8-490D-A559-112682A1B591}" type="pres">
      <dgm:prSet presAssocID="{9BECE463-0292-4600-9653-499D3D511A78}" presName="rootText1" presStyleLbl="node0" presStyleIdx="0" presStyleCnt="1">
        <dgm:presLayoutVars>
          <dgm:chPref val="3"/>
        </dgm:presLayoutVars>
      </dgm:prSet>
      <dgm:spPr/>
    </dgm:pt>
    <dgm:pt modelId="{4181572A-0B56-4F06-B036-00B8FF644752}" type="pres">
      <dgm:prSet presAssocID="{9BECE463-0292-4600-9653-499D3D511A78}" presName="rootConnector1" presStyleLbl="node1" presStyleIdx="0" presStyleCnt="0"/>
      <dgm:spPr/>
    </dgm:pt>
    <dgm:pt modelId="{B1EA3BC8-4ADB-4C8A-BBB2-31A5B9B904D4}" type="pres">
      <dgm:prSet presAssocID="{9BECE463-0292-4600-9653-499D3D511A78}" presName="hierChild2" presStyleCnt="0"/>
      <dgm:spPr/>
    </dgm:pt>
    <dgm:pt modelId="{4F7A6707-E407-4304-BBA0-B154B697CA35}" type="pres">
      <dgm:prSet presAssocID="{294384CA-18F5-406E-98B1-4A955836B057}" presName="Name37" presStyleLbl="parChTrans1D2" presStyleIdx="0" presStyleCnt="4"/>
      <dgm:spPr/>
    </dgm:pt>
    <dgm:pt modelId="{5A98B5C3-6AB2-42C5-B128-1B670469417E}" type="pres">
      <dgm:prSet presAssocID="{FD326900-D1CF-4AD0-91F2-3C634BC415CA}" presName="hierRoot2" presStyleCnt="0">
        <dgm:presLayoutVars>
          <dgm:hierBranch val="init"/>
        </dgm:presLayoutVars>
      </dgm:prSet>
      <dgm:spPr/>
    </dgm:pt>
    <dgm:pt modelId="{D5816D1E-6016-40C3-B312-1C578DF09FCC}" type="pres">
      <dgm:prSet presAssocID="{FD326900-D1CF-4AD0-91F2-3C634BC415CA}" presName="rootComposite" presStyleCnt="0"/>
      <dgm:spPr/>
    </dgm:pt>
    <dgm:pt modelId="{0794320C-22BF-4118-8130-0F092364AE38}" type="pres">
      <dgm:prSet presAssocID="{FD326900-D1CF-4AD0-91F2-3C634BC415CA}" presName="rootText" presStyleLbl="node2" presStyleIdx="0" presStyleCnt="4">
        <dgm:presLayoutVars>
          <dgm:chPref val="3"/>
        </dgm:presLayoutVars>
      </dgm:prSet>
      <dgm:spPr/>
    </dgm:pt>
    <dgm:pt modelId="{3BD3E720-CD35-4EDC-85FC-BC0F708673C0}" type="pres">
      <dgm:prSet presAssocID="{FD326900-D1CF-4AD0-91F2-3C634BC415CA}" presName="rootConnector" presStyleLbl="node2" presStyleIdx="0" presStyleCnt="4"/>
      <dgm:spPr/>
    </dgm:pt>
    <dgm:pt modelId="{4BE88A77-A765-4E2C-B7A7-6363212AEA7C}" type="pres">
      <dgm:prSet presAssocID="{FD326900-D1CF-4AD0-91F2-3C634BC415CA}" presName="hierChild4" presStyleCnt="0"/>
      <dgm:spPr/>
    </dgm:pt>
    <dgm:pt modelId="{12E7C571-6668-48ED-88C1-426FD4621CE5}" type="pres">
      <dgm:prSet presAssocID="{FD326900-D1CF-4AD0-91F2-3C634BC415CA}" presName="hierChild5" presStyleCnt="0"/>
      <dgm:spPr/>
    </dgm:pt>
    <dgm:pt modelId="{9D20DBAE-3259-4D8F-9DF2-AB2EEAF8E2DC}" type="pres">
      <dgm:prSet presAssocID="{781C8D36-580D-4736-A78D-388588DCE1C4}" presName="Name37" presStyleLbl="parChTrans1D2" presStyleIdx="1" presStyleCnt="4"/>
      <dgm:spPr/>
    </dgm:pt>
    <dgm:pt modelId="{CA4440E4-0DA4-4051-856E-5D85DACC34DA}" type="pres">
      <dgm:prSet presAssocID="{9DA45364-336B-4FBA-90B0-EB54BC42F7BF}" presName="hierRoot2" presStyleCnt="0">
        <dgm:presLayoutVars>
          <dgm:hierBranch val="init"/>
        </dgm:presLayoutVars>
      </dgm:prSet>
      <dgm:spPr/>
    </dgm:pt>
    <dgm:pt modelId="{C6AF0FFE-0E1A-4EE9-AE5C-77170CD299FC}" type="pres">
      <dgm:prSet presAssocID="{9DA45364-336B-4FBA-90B0-EB54BC42F7BF}" presName="rootComposite" presStyleCnt="0"/>
      <dgm:spPr/>
    </dgm:pt>
    <dgm:pt modelId="{660EFCC6-2E4D-499A-8ADF-CA756CC16FEE}" type="pres">
      <dgm:prSet presAssocID="{9DA45364-336B-4FBA-90B0-EB54BC42F7BF}" presName="rootText" presStyleLbl="node2" presStyleIdx="1" presStyleCnt="4">
        <dgm:presLayoutVars>
          <dgm:chPref val="3"/>
        </dgm:presLayoutVars>
      </dgm:prSet>
      <dgm:spPr/>
    </dgm:pt>
    <dgm:pt modelId="{5A7EBA32-CE6A-4CF6-86C7-C707F1EF0405}" type="pres">
      <dgm:prSet presAssocID="{9DA45364-336B-4FBA-90B0-EB54BC42F7BF}" presName="rootConnector" presStyleLbl="node2" presStyleIdx="1" presStyleCnt="4"/>
      <dgm:spPr/>
    </dgm:pt>
    <dgm:pt modelId="{BD8D7E89-6364-42C6-891E-C799735D4988}" type="pres">
      <dgm:prSet presAssocID="{9DA45364-336B-4FBA-90B0-EB54BC42F7BF}" presName="hierChild4" presStyleCnt="0"/>
      <dgm:spPr/>
    </dgm:pt>
    <dgm:pt modelId="{52AC25B1-F846-4B65-AFA2-2DF90CC40104}" type="pres">
      <dgm:prSet presAssocID="{ACD00E82-C309-4DC7-B4A5-1D0A1B291CB7}" presName="Name37" presStyleLbl="parChTrans1D3" presStyleIdx="0" presStyleCnt="6"/>
      <dgm:spPr/>
    </dgm:pt>
    <dgm:pt modelId="{4ECDE6AF-4905-4207-AAA5-9D8C730FAC76}" type="pres">
      <dgm:prSet presAssocID="{82899E2A-3DD0-42C4-AF46-DB442B37708F}" presName="hierRoot2" presStyleCnt="0">
        <dgm:presLayoutVars>
          <dgm:hierBranch val="init"/>
        </dgm:presLayoutVars>
      </dgm:prSet>
      <dgm:spPr/>
    </dgm:pt>
    <dgm:pt modelId="{CB877CB3-077C-48AF-99D5-8FBA3EC4328A}" type="pres">
      <dgm:prSet presAssocID="{82899E2A-3DD0-42C4-AF46-DB442B37708F}" presName="rootComposite" presStyleCnt="0"/>
      <dgm:spPr/>
    </dgm:pt>
    <dgm:pt modelId="{D32D1EE2-A058-47B5-908A-B4F722FFB756}" type="pres">
      <dgm:prSet presAssocID="{82899E2A-3DD0-42C4-AF46-DB442B37708F}" presName="rootText" presStyleLbl="node3" presStyleIdx="0" presStyleCnt="6">
        <dgm:presLayoutVars>
          <dgm:chPref val="3"/>
        </dgm:presLayoutVars>
      </dgm:prSet>
      <dgm:spPr/>
    </dgm:pt>
    <dgm:pt modelId="{FA818386-7677-483A-8514-BD10469196BA}" type="pres">
      <dgm:prSet presAssocID="{82899E2A-3DD0-42C4-AF46-DB442B37708F}" presName="rootConnector" presStyleLbl="node3" presStyleIdx="0" presStyleCnt="6"/>
      <dgm:spPr/>
    </dgm:pt>
    <dgm:pt modelId="{0633F1A8-E307-42E7-B1CE-7F41BAF68B1C}" type="pres">
      <dgm:prSet presAssocID="{82899E2A-3DD0-42C4-AF46-DB442B37708F}" presName="hierChild4" presStyleCnt="0"/>
      <dgm:spPr/>
    </dgm:pt>
    <dgm:pt modelId="{EC75A8D0-EEE7-4A65-89F1-0B9D1ED8CD9A}" type="pres">
      <dgm:prSet presAssocID="{82899E2A-3DD0-42C4-AF46-DB442B37708F}" presName="hierChild5" presStyleCnt="0"/>
      <dgm:spPr/>
    </dgm:pt>
    <dgm:pt modelId="{DA88550A-51AC-41DF-A892-55D99BE3046D}" type="pres">
      <dgm:prSet presAssocID="{1A8404AA-7557-42E9-8777-4BD3E02DFF56}" presName="Name37" presStyleLbl="parChTrans1D3" presStyleIdx="1" presStyleCnt="6"/>
      <dgm:spPr/>
    </dgm:pt>
    <dgm:pt modelId="{0036E809-851F-4523-A465-108EA6175415}" type="pres">
      <dgm:prSet presAssocID="{B683E208-E2C6-471E-8DED-7CA5899630B5}" presName="hierRoot2" presStyleCnt="0">
        <dgm:presLayoutVars>
          <dgm:hierBranch val="init"/>
        </dgm:presLayoutVars>
      </dgm:prSet>
      <dgm:spPr/>
    </dgm:pt>
    <dgm:pt modelId="{6DCBC27C-28D3-4F81-8832-9D7F7E67706E}" type="pres">
      <dgm:prSet presAssocID="{B683E208-E2C6-471E-8DED-7CA5899630B5}" presName="rootComposite" presStyleCnt="0"/>
      <dgm:spPr/>
    </dgm:pt>
    <dgm:pt modelId="{AFD9F734-85B6-4B84-BD76-A693973C3113}" type="pres">
      <dgm:prSet presAssocID="{B683E208-E2C6-471E-8DED-7CA5899630B5}" presName="rootText" presStyleLbl="node3" presStyleIdx="1" presStyleCnt="6">
        <dgm:presLayoutVars>
          <dgm:chPref val="3"/>
        </dgm:presLayoutVars>
      </dgm:prSet>
      <dgm:spPr/>
    </dgm:pt>
    <dgm:pt modelId="{1C3B6D73-E628-4E78-B318-1397822275B2}" type="pres">
      <dgm:prSet presAssocID="{B683E208-E2C6-471E-8DED-7CA5899630B5}" presName="rootConnector" presStyleLbl="node3" presStyleIdx="1" presStyleCnt="6"/>
      <dgm:spPr/>
    </dgm:pt>
    <dgm:pt modelId="{9D23E995-E649-445E-95D2-930A7F2ECB3D}" type="pres">
      <dgm:prSet presAssocID="{B683E208-E2C6-471E-8DED-7CA5899630B5}" presName="hierChild4" presStyleCnt="0"/>
      <dgm:spPr/>
    </dgm:pt>
    <dgm:pt modelId="{18461509-D3D2-49CF-8E73-D8DBCF35E1A2}" type="pres">
      <dgm:prSet presAssocID="{B683E208-E2C6-471E-8DED-7CA5899630B5}" presName="hierChild5" presStyleCnt="0"/>
      <dgm:spPr/>
    </dgm:pt>
    <dgm:pt modelId="{C2F1086E-8A48-48AD-A038-596BBB1F7DCB}" type="pres">
      <dgm:prSet presAssocID="{9DA45364-336B-4FBA-90B0-EB54BC42F7BF}" presName="hierChild5" presStyleCnt="0"/>
      <dgm:spPr/>
    </dgm:pt>
    <dgm:pt modelId="{627F8442-6990-4A00-BDDA-8CB44CC71E43}" type="pres">
      <dgm:prSet presAssocID="{7E5CD413-1BBE-4874-B297-179CB60166D1}" presName="Name37" presStyleLbl="parChTrans1D2" presStyleIdx="2" presStyleCnt="4"/>
      <dgm:spPr/>
    </dgm:pt>
    <dgm:pt modelId="{C5CCA535-DD61-4346-B4E6-685E663645B0}" type="pres">
      <dgm:prSet presAssocID="{5B9DDC0A-6123-4336-9E80-D3C51B4C5063}" presName="hierRoot2" presStyleCnt="0">
        <dgm:presLayoutVars>
          <dgm:hierBranch val="init"/>
        </dgm:presLayoutVars>
      </dgm:prSet>
      <dgm:spPr/>
    </dgm:pt>
    <dgm:pt modelId="{826F9589-84D9-4566-9FD4-4A4834891739}" type="pres">
      <dgm:prSet presAssocID="{5B9DDC0A-6123-4336-9E80-D3C51B4C5063}" presName="rootComposite" presStyleCnt="0"/>
      <dgm:spPr/>
    </dgm:pt>
    <dgm:pt modelId="{8EE75364-9829-4AD5-83A9-F1CF707C343A}" type="pres">
      <dgm:prSet presAssocID="{5B9DDC0A-6123-4336-9E80-D3C51B4C5063}" presName="rootText" presStyleLbl="node2" presStyleIdx="2" presStyleCnt="4">
        <dgm:presLayoutVars>
          <dgm:chPref val="3"/>
        </dgm:presLayoutVars>
      </dgm:prSet>
      <dgm:spPr/>
    </dgm:pt>
    <dgm:pt modelId="{CE2774AC-6B01-48D5-BCC3-DECD5FE2F00A}" type="pres">
      <dgm:prSet presAssocID="{5B9DDC0A-6123-4336-9E80-D3C51B4C5063}" presName="rootConnector" presStyleLbl="node2" presStyleIdx="2" presStyleCnt="4"/>
      <dgm:spPr/>
    </dgm:pt>
    <dgm:pt modelId="{EB23E56A-81AE-40A7-B898-1A560F54B4BD}" type="pres">
      <dgm:prSet presAssocID="{5B9DDC0A-6123-4336-9E80-D3C51B4C5063}" presName="hierChild4" presStyleCnt="0"/>
      <dgm:spPr/>
    </dgm:pt>
    <dgm:pt modelId="{834678E6-532D-4CB6-8B48-EC867DBBD8A2}" type="pres">
      <dgm:prSet presAssocID="{DFC455B3-5697-4CA8-9DA7-C14E808A0905}" presName="Name37" presStyleLbl="parChTrans1D3" presStyleIdx="2" presStyleCnt="6"/>
      <dgm:spPr/>
    </dgm:pt>
    <dgm:pt modelId="{957905B9-9EDE-4B02-B340-85FA64CD27F1}" type="pres">
      <dgm:prSet presAssocID="{39ED4FDF-EA8C-4BC1-AB00-29584DDD827E}" presName="hierRoot2" presStyleCnt="0">
        <dgm:presLayoutVars>
          <dgm:hierBranch val="init"/>
        </dgm:presLayoutVars>
      </dgm:prSet>
      <dgm:spPr/>
    </dgm:pt>
    <dgm:pt modelId="{5BE02544-8476-40CE-BACB-36AC10011C03}" type="pres">
      <dgm:prSet presAssocID="{39ED4FDF-EA8C-4BC1-AB00-29584DDD827E}" presName="rootComposite" presStyleCnt="0"/>
      <dgm:spPr/>
    </dgm:pt>
    <dgm:pt modelId="{260C5515-A34A-4F61-AC29-3647EF2DD377}" type="pres">
      <dgm:prSet presAssocID="{39ED4FDF-EA8C-4BC1-AB00-29584DDD827E}" presName="rootText" presStyleLbl="node3" presStyleIdx="2" presStyleCnt="6">
        <dgm:presLayoutVars>
          <dgm:chPref val="3"/>
        </dgm:presLayoutVars>
      </dgm:prSet>
      <dgm:spPr/>
    </dgm:pt>
    <dgm:pt modelId="{EC75D14C-4C37-463E-9404-7FBA3ED88E59}" type="pres">
      <dgm:prSet presAssocID="{39ED4FDF-EA8C-4BC1-AB00-29584DDD827E}" presName="rootConnector" presStyleLbl="node3" presStyleIdx="2" presStyleCnt="6"/>
      <dgm:spPr/>
    </dgm:pt>
    <dgm:pt modelId="{08B9738E-0159-4B1C-94BC-7F599634095C}" type="pres">
      <dgm:prSet presAssocID="{39ED4FDF-EA8C-4BC1-AB00-29584DDD827E}" presName="hierChild4" presStyleCnt="0"/>
      <dgm:spPr/>
    </dgm:pt>
    <dgm:pt modelId="{8B6E86AC-0A62-46C6-B01A-AA1AA3FD9503}" type="pres">
      <dgm:prSet presAssocID="{39ED4FDF-EA8C-4BC1-AB00-29584DDD827E}" presName="hierChild5" presStyleCnt="0"/>
      <dgm:spPr/>
    </dgm:pt>
    <dgm:pt modelId="{F0A145FF-4C1A-4A5D-A158-10EAD86F9AC0}" type="pres">
      <dgm:prSet presAssocID="{9A8BFB2F-86ED-4C46-87F7-08B8F4F3C8C5}" presName="Name37" presStyleLbl="parChTrans1D3" presStyleIdx="3" presStyleCnt="6"/>
      <dgm:spPr/>
    </dgm:pt>
    <dgm:pt modelId="{2629CBA2-09A8-4143-8EB2-15DA82947647}" type="pres">
      <dgm:prSet presAssocID="{09B81A23-700E-49D4-A147-42E160A784FC}" presName="hierRoot2" presStyleCnt="0">
        <dgm:presLayoutVars>
          <dgm:hierBranch val="init"/>
        </dgm:presLayoutVars>
      </dgm:prSet>
      <dgm:spPr/>
    </dgm:pt>
    <dgm:pt modelId="{842CCDFA-0F8B-446B-9234-32FB90ADC9E3}" type="pres">
      <dgm:prSet presAssocID="{09B81A23-700E-49D4-A147-42E160A784FC}" presName="rootComposite" presStyleCnt="0"/>
      <dgm:spPr/>
    </dgm:pt>
    <dgm:pt modelId="{A5FD0F27-3990-4F3A-9F43-54BAA519F59C}" type="pres">
      <dgm:prSet presAssocID="{09B81A23-700E-49D4-A147-42E160A784FC}" presName="rootText" presStyleLbl="node3" presStyleIdx="3" presStyleCnt="6">
        <dgm:presLayoutVars>
          <dgm:chPref val="3"/>
        </dgm:presLayoutVars>
      </dgm:prSet>
      <dgm:spPr/>
    </dgm:pt>
    <dgm:pt modelId="{557A957E-7D86-42E7-A4E4-C1322E0B8969}" type="pres">
      <dgm:prSet presAssocID="{09B81A23-700E-49D4-A147-42E160A784FC}" presName="rootConnector" presStyleLbl="node3" presStyleIdx="3" presStyleCnt="6"/>
      <dgm:spPr/>
    </dgm:pt>
    <dgm:pt modelId="{171B5106-0FE0-4A68-ABA2-EAF0808F333A}" type="pres">
      <dgm:prSet presAssocID="{09B81A23-700E-49D4-A147-42E160A784FC}" presName="hierChild4" presStyleCnt="0"/>
      <dgm:spPr/>
    </dgm:pt>
    <dgm:pt modelId="{E933B5EC-C19A-42B7-B713-BC21E5DF14B7}" type="pres">
      <dgm:prSet presAssocID="{09B81A23-700E-49D4-A147-42E160A784FC}" presName="hierChild5" presStyleCnt="0"/>
      <dgm:spPr/>
    </dgm:pt>
    <dgm:pt modelId="{3932E9EA-868F-4330-9F91-4A912F7422A3}" type="pres">
      <dgm:prSet presAssocID="{5B9DDC0A-6123-4336-9E80-D3C51B4C5063}" presName="hierChild5" presStyleCnt="0"/>
      <dgm:spPr/>
    </dgm:pt>
    <dgm:pt modelId="{4AD960F1-58F9-44C5-871F-C52B1286C27B}" type="pres">
      <dgm:prSet presAssocID="{6911E361-1CC3-43AE-8AB6-1A6324AF1AAA}" presName="Name37" presStyleLbl="parChTrans1D2" presStyleIdx="3" presStyleCnt="4"/>
      <dgm:spPr/>
    </dgm:pt>
    <dgm:pt modelId="{3786E3BC-EFD7-4221-9FDF-B180E4958749}" type="pres">
      <dgm:prSet presAssocID="{4DC378F2-91B8-43A8-9AA0-5028467B84E1}" presName="hierRoot2" presStyleCnt="0">
        <dgm:presLayoutVars>
          <dgm:hierBranch val="init"/>
        </dgm:presLayoutVars>
      </dgm:prSet>
      <dgm:spPr/>
    </dgm:pt>
    <dgm:pt modelId="{D3123A67-95BD-441E-91C5-8FEDF9092A43}" type="pres">
      <dgm:prSet presAssocID="{4DC378F2-91B8-43A8-9AA0-5028467B84E1}" presName="rootComposite" presStyleCnt="0"/>
      <dgm:spPr/>
    </dgm:pt>
    <dgm:pt modelId="{81C89E98-BC3B-40CE-98A3-920BEE0D784B}" type="pres">
      <dgm:prSet presAssocID="{4DC378F2-91B8-43A8-9AA0-5028467B84E1}" presName="rootText" presStyleLbl="node2" presStyleIdx="3" presStyleCnt="4">
        <dgm:presLayoutVars>
          <dgm:chPref val="3"/>
        </dgm:presLayoutVars>
      </dgm:prSet>
      <dgm:spPr/>
    </dgm:pt>
    <dgm:pt modelId="{2CC2ED9D-3A35-4BD6-8FDF-2719F673C8A2}" type="pres">
      <dgm:prSet presAssocID="{4DC378F2-91B8-43A8-9AA0-5028467B84E1}" presName="rootConnector" presStyleLbl="node2" presStyleIdx="3" presStyleCnt="4"/>
      <dgm:spPr/>
    </dgm:pt>
    <dgm:pt modelId="{7E0F95FD-5862-410F-B2AF-CB23170FD431}" type="pres">
      <dgm:prSet presAssocID="{4DC378F2-91B8-43A8-9AA0-5028467B84E1}" presName="hierChild4" presStyleCnt="0"/>
      <dgm:spPr/>
    </dgm:pt>
    <dgm:pt modelId="{4A5976FA-C1E0-4A82-938E-7C251126E3F9}" type="pres">
      <dgm:prSet presAssocID="{AEAADEC8-14B8-460F-BC12-EC8394781EC7}" presName="Name37" presStyleLbl="parChTrans1D3" presStyleIdx="4" presStyleCnt="6"/>
      <dgm:spPr/>
    </dgm:pt>
    <dgm:pt modelId="{DA92B1D7-7AD9-408C-AC0D-A8AC08663021}" type="pres">
      <dgm:prSet presAssocID="{48BFC223-DD57-4810-BD84-B5994C68D53A}" presName="hierRoot2" presStyleCnt="0">
        <dgm:presLayoutVars>
          <dgm:hierBranch val="init"/>
        </dgm:presLayoutVars>
      </dgm:prSet>
      <dgm:spPr/>
    </dgm:pt>
    <dgm:pt modelId="{12D00AB1-679B-4017-AA17-1CE500DFD4EB}" type="pres">
      <dgm:prSet presAssocID="{48BFC223-DD57-4810-BD84-B5994C68D53A}" presName="rootComposite" presStyleCnt="0"/>
      <dgm:spPr/>
    </dgm:pt>
    <dgm:pt modelId="{CC331ED9-85AF-4F35-9DA5-6E65EDA46732}" type="pres">
      <dgm:prSet presAssocID="{48BFC223-DD57-4810-BD84-B5994C68D53A}" presName="rootText" presStyleLbl="node3" presStyleIdx="4" presStyleCnt="6">
        <dgm:presLayoutVars>
          <dgm:chPref val="3"/>
        </dgm:presLayoutVars>
      </dgm:prSet>
      <dgm:spPr/>
    </dgm:pt>
    <dgm:pt modelId="{C0B024E7-D8A9-4DAE-9990-DD6693973D4C}" type="pres">
      <dgm:prSet presAssocID="{48BFC223-DD57-4810-BD84-B5994C68D53A}" presName="rootConnector" presStyleLbl="node3" presStyleIdx="4" presStyleCnt="6"/>
      <dgm:spPr/>
    </dgm:pt>
    <dgm:pt modelId="{B8E75DE9-0EB3-4325-86B8-A0C2FC6DC31E}" type="pres">
      <dgm:prSet presAssocID="{48BFC223-DD57-4810-BD84-B5994C68D53A}" presName="hierChild4" presStyleCnt="0"/>
      <dgm:spPr/>
    </dgm:pt>
    <dgm:pt modelId="{88FACCB7-73F4-4A77-9C38-FA295EB41C00}" type="pres">
      <dgm:prSet presAssocID="{48BFC223-DD57-4810-BD84-B5994C68D53A}" presName="hierChild5" presStyleCnt="0"/>
      <dgm:spPr/>
    </dgm:pt>
    <dgm:pt modelId="{8D987284-B4F3-4F1A-9C12-3B56E8A73A67}" type="pres">
      <dgm:prSet presAssocID="{9BC51D34-BBD1-4B59-A5D5-F518F5A2DA6C}" presName="Name37" presStyleLbl="parChTrans1D3" presStyleIdx="5" presStyleCnt="6"/>
      <dgm:spPr/>
    </dgm:pt>
    <dgm:pt modelId="{4E317D23-0603-48C5-9C7C-E29FE3B530DC}" type="pres">
      <dgm:prSet presAssocID="{4405A52C-7247-45DD-81CF-34F3B27DF4CA}" presName="hierRoot2" presStyleCnt="0">
        <dgm:presLayoutVars>
          <dgm:hierBranch val="init"/>
        </dgm:presLayoutVars>
      </dgm:prSet>
      <dgm:spPr/>
    </dgm:pt>
    <dgm:pt modelId="{F160D1A9-BB3C-4AC2-8981-40CBFF43C629}" type="pres">
      <dgm:prSet presAssocID="{4405A52C-7247-45DD-81CF-34F3B27DF4CA}" presName="rootComposite" presStyleCnt="0"/>
      <dgm:spPr/>
    </dgm:pt>
    <dgm:pt modelId="{EBA11739-842A-4478-BB04-577CEAC9F20E}" type="pres">
      <dgm:prSet presAssocID="{4405A52C-7247-45DD-81CF-34F3B27DF4CA}" presName="rootText" presStyleLbl="node3" presStyleIdx="5" presStyleCnt="6">
        <dgm:presLayoutVars>
          <dgm:chPref val="3"/>
        </dgm:presLayoutVars>
      </dgm:prSet>
      <dgm:spPr/>
    </dgm:pt>
    <dgm:pt modelId="{EA66414D-4D93-4548-83B9-BF972D82EFE0}" type="pres">
      <dgm:prSet presAssocID="{4405A52C-7247-45DD-81CF-34F3B27DF4CA}" presName="rootConnector" presStyleLbl="node3" presStyleIdx="5" presStyleCnt="6"/>
      <dgm:spPr/>
    </dgm:pt>
    <dgm:pt modelId="{63AF2483-C194-4FD1-9D75-0B046FB48587}" type="pres">
      <dgm:prSet presAssocID="{4405A52C-7247-45DD-81CF-34F3B27DF4CA}" presName="hierChild4" presStyleCnt="0"/>
      <dgm:spPr/>
    </dgm:pt>
    <dgm:pt modelId="{5643CA0B-31D4-4210-8B97-FA38F68AE970}" type="pres">
      <dgm:prSet presAssocID="{4405A52C-7247-45DD-81CF-34F3B27DF4CA}" presName="hierChild5" presStyleCnt="0"/>
      <dgm:spPr/>
    </dgm:pt>
    <dgm:pt modelId="{DAEB4524-2623-43C4-8034-885AEF97FDFF}" type="pres">
      <dgm:prSet presAssocID="{4DC378F2-91B8-43A8-9AA0-5028467B84E1}" presName="hierChild5" presStyleCnt="0"/>
      <dgm:spPr/>
    </dgm:pt>
    <dgm:pt modelId="{501C3FB2-78B7-44F4-989E-A7AE4211D1E5}" type="pres">
      <dgm:prSet presAssocID="{9BECE463-0292-4600-9653-499D3D511A78}" presName="hierChild3" presStyleCnt="0"/>
      <dgm:spPr/>
    </dgm:pt>
  </dgm:ptLst>
  <dgm:cxnLst>
    <dgm:cxn modelId="{DC3B9C01-B745-4A20-B4BB-E2EC10398D91}" type="presOf" srcId="{B683E208-E2C6-471E-8DED-7CA5899630B5}" destId="{1C3B6D73-E628-4E78-B318-1397822275B2}" srcOrd="1" destOrd="0" presId="urn:microsoft.com/office/officeart/2005/8/layout/orgChart1"/>
    <dgm:cxn modelId="{5344D90D-6B11-400D-81C3-A1193DA97E5B}" srcId="{9BECE463-0292-4600-9653-499D3D511A78}" destId="{FD326900-D1CF-4AD0-91F2-3C634BC415CA}" srcOrd="0" destOrd="0" parTransId="{294384CA-18F5-406E-98B1-4A955836B057}" sibTransId="{F438F593-2B90-4116-BC14-99FA721E9876}"/>
    <dgm:cxn modelId="{9ABB4713-A5B2-4E73-825C-9CAF535D3853}" type="presOf" srcId="{DFC455B3-5697-4CA8-9DA7-C14E808A0905}" destId="{834678E6-532D-4CB6-8B48-EC867DBBD8A2}" srcOrd="0" destOrd="0" presId="urn:microsoft.com/office/officeart/2005/8/layout/orgChart1"/>
    <dgm:cxn modelId="{0512CB13-F278-4EEE-9EB8-AE15E12EF8B7}" type="presOf" srcId="{FD326900-D1CF-4AD0-91F2-3C634BC415CA}" destId="{0794320C-22BF-4118-8130-0F092364AE38}" srcOrd="0" destOrd="0" presId="urn:microsoft.com/office/officeart/2005/8/layout/orgChart1"/>
    <dgm:cxn modelId="{121EFD13-5961-4661-89E1-2F88010631C0}" srcId="{5B9DDC0A-6123-4336-9E80-D3C51B4C5063}" destId="{39ED4FDF-EA8C-4BC1-AB00-29584DDD827E}" srcOrd="0" destOrd="0" parTransId="{DFC455B3-5697-4CA8-9DA7-C14E808A0905}" sibTransId="{0F2918B3-EDBD-466C-B0A7-3D36CA5975BA}"/>
    <dgm:cxn modelId="{1CE31D15-216F-496E-BDAA-6D0477F396B1}" srcId="{4DC378F2-91B8-43A8-9AA0-5028467B84E1}" destId="{48BFC223-DD57-4810-BD84-B5994C68D53A}" srcOrd="0" destOrd="0" parTransId="{AEAADEC8-14B8-460F-BC12-EC8394781EC7}" sibTransId="{359B5AB2-90FE-4E18-977B-7EBD11B12359}"/>
    <dgm:cxn modelId="{EE22FE16-8A15-488C-AD76-D5AE23634B53}" srcId="{4DC378F2-91B8-43A8-9AA0-5028467B84E1}" destId="{4405A52C-7247-45DD-81CF-34F3B27DF4CA}" srcOrd="1" destOrd="0" parTransId="{9BC51D34-BBD1-4B59-A5D5-F518F5A2DA6C}" sibTransId="{57048507-5406-4C8B-A9CF-70DFFA399649}"/>
    <dgm:cxn modelId="{69333617-350A-479B-8229-B5535D3BDFAC}" type="presOf" srcId="{4DC378F2-91B8-43A8-9AA0-5028467B84E1}" destId="{81C89E98-BC3B-40CE-98A3-920BEE0D784B}" srcOrd="0" destOrd="0" presId="urn:microsoft.com/office/officeart/2005/8/layout/orgChart1"/>
    <dgm:cxn modelId="{9737F72C-A754-45F1-9AEE-37F6D13D1919}" srcId="{9DA45364-336B-4FBA-90B0-EB54BC42F7BF}" destId="{B683E208-E2C6-471E-8DED-7CA5899630B5}" srcOrd="1" destOrd="0" parTransId="{1A8404AA-7557-42E9-8777-4BD3E02DFF56}" sibTransId="{4A187C2B-ED0C-4958-9E7A-2E2B7BCBFDA8}"/>
    <dgm:cxn modelId="{1830412F-464D-443C-955F-A4AB270EECF4}" type="presOf" srcId="{9BECE463-0292-4600-9653-499D3D511A78}" destId="{4181572A-0B56-4F06-B036-00B8FF644752}" srcOrd="1" destOrd="0" presId="urn:microsoft.com/office/officeart/2005/8/layout/orgChart1"/>
    <dgm:cxn modelId="{B122033D-2056-4B62-AD11-FBB7B9749BB7}" type="presOf" srcId="{781C8D36-580D-4736-A78D-388588DCE1C4}" destId="{9D20DBAE-3259-4D8F-9DF2-AB2EEAF8E2DC}" srcOrd="0" destOrd="0" presId="urn:microsoft.com/office/officeart/2005/8/layout/orgChart1"/>
    <dgm:cxn modelId="{8264103E-D229-470E-AAA5-00EE490FBB1A}" type="presOf" srcId="{48BFC223-DD57-4810-BD84-B5994C68D53A}" destId="{C0B024E7-D8A9-4DAE-9990-DD6693973D4C}" srcOrd="1" destOrd="0" presId="urn:microsoft.com/office/officeart/2005/8/layout/orgChart1"/>
    <dgm:cxn modelId="{3A20273E-8DEF-4DCC-A70E-FEC746865B97}" srcId="{B6892A2A-49C6-42D9-B9E7-EFB681BB8AAA}" destId="{9BECE463-0292-4600-9653-499D3D511A78}" srcOrd="0" destOrd="0" parTransId="{6D85C6B8-6514-47CD-8729-78BD2A3C3667}" sibTransId="{B1FEAD7F-3B81-4173-A320-E92C3226FA9F}"/>
    <dgm:cxn modelId="{DE1FBF62-F677-4D17-A4EA-3F85E491EE0A}" srcId="{9DA45364-336B-4FBA-90B0-EB54BC42F7BF}" destId="{82899E2A-3DD0-42C4-AF46-DB442B37708F}" srcOrd="0" destOrd="0" parTransId="{ACD00E82-C309-4DC7-B4A5-1D0A1B291CB7}" sibTransId="{4014D393-EAA9-4667-A293-CAEE9453D260}"/>
    <dgm:cxn modelId="{427C754A-0D8D-4453-ADB1-34E3798193E1}" type="presOf" srcId="{48BFC223-DD57-4810-BD84-B5994C68D53A}" destId="{CC331ED9-85AF-4F35-9DA5-6E65EDA46732}" srcOrd="0" destOrd="0" presId="urn:microsoft.com/office/officeart/2005/8/layout/orgChart1"/>
    <dgm:cxn modelId="{03BAC46B-ABF6-48EC-90EE-E3FABE0C51F6}" type="presOf" srcId="{ACD00E82-C309-4DC7-B4A5-1D0A1B291CB7}" destId="{52AC25B1-F846-4B65-AFA2-2DF90CC40104}" srcOrd="0" destOrd="0" presId="urn:microsoft.com/office/officeart/2005/8/layout/orgChart1"/>
    <dgm:cxn modelId="{D22CD551-9C55-416B-A8D4-16FA20C0BCCC}" srcId="{9BECE463-0292-4600-9653-499D3D511A78}" destId="{9DA45364-336B-4FBA-90B0-EB54BC42F7BF}" srcOrd="1" destOrd="0" parTransId="{781C8D36-580D-4736-A78D-388588DCE1C4}" sibTransId="{02B31699-5169-4034-90BE-DD0ED370AFF3}"/>
    <dgm:cxn modelId="{5FC84D54-743F-49FA-88FC-C8FFE6F03929}" type="presOf" srcId="{9A8BFB2F-86ED-4C46-87F7-08B8F4F3C8C5}" destId="{F0A145FF-4C1A-4A5D-A158-10EAD86F9AC0}" srcOrd="0" destOrd="0" presId="urn:microsoft.com/office/officeart/2005/8/layout/orgChart1"/>
    <dgm:cxn modelId="{DF3AA358-0453-4379-A2A9-5C2C325E1B19}" srcId="{5B9DDC0A-6123-4336-9E80-D3C51B4C5063}" destId="{09B81A23-700E-49D4-A147-42E160A784FC}" srcOrd="1" destOrd="0" parTransId="{9A8BFB2F-86ED-4C46-87F7-08B8F4F3C8C5}" sibTransId="{4AE8FA3E-72D2-4367-90D0-76F7E7A56CCC}"/>
    <dgm:cxn modelId="{66250989-584F-4DCF-AB40-759D5035DD08}" type="presOf" srcId="{9DA45364-336B-4FBA-90B0-EB54BC42F7BF}" destId="{660EFCC6-2E4D-499A-8ADF-CA756CC16FEE}" srcOrd="0" destOrd="0" presId="urn:microsoft.com/office/officeart/2005/8/layout/orgChart1"/>
    <dgm:cxn modelId="{621F7F8B-FCCF-4E8A-87A3-6788FD972A6E}" type="presOf" srcId="{82899E2A-3DD0-42C4-AF46-DB442B37708F}" destId="{FA818386-7677-483A-8514-BD10469196BA}" srcOrd="1" destOrd="0" presId="urn:microsoft.com/office/officeart/2005/8/layout/orgChart1"/>
    <dgm:cxn modelId="{518F208E-C352-400B-A523-B2281542A3A6}" type="presOf" srcId="{294384CA-18F5-406E-98B1-4A955836B057}" destId="{4F7A6707-E407-4304-BBA0-B154B697CA35}" srcOrd="0" destOrd="0" presId="urn:microsoft.com/office/officeart/2005/8/layout/orgChart1"/>
    <dgm:cxn modelId="{FB435391-4860-4DD5-99ED-DE11E2BC7399}" type="presOf" srcId="{1A8404AA-7557-42E9-8777-4BD3E02DFF56}" destId="{DA88550A-51AC-41DF-A892-55D99BE3046D}" srcOrd="0" destOrd="0" presId="urn:microsoft.com/office/officeart/2005/8/layout/orgChart1"/>
    <dgm:cxn modelId="{01357C98-625A-4969-B352-1933423D4CBC}" type="presOf" srcId="{09B81A23-700E-49D4-A147-42E160A784FC}" destId="{557A957E-7D86-42E7-A4E4-C1322E0B8969}" srcOrd="1" destOrd="0" presId="urn:microsoft.com/office/officeart/2005/8/layout/orgChart1"/>
    <dgm:cxn modelId="{7CF218A2-A104-4E18-ACC8-C81ECCD0AA5C}" type="presOf" srcId="{4DC378F2-91B8-43A8-9AA0-5028467B84E1}" destId="{2CC2ED9D-3A35-4BD6-8FDF-2719F673C8A2}" srcOrd="1" destOrd="0" presId="urn:microsoft.com/office/officeart/2005/8/layout/orgChart1"/>
    <dgm:cxn modelId="{818515B6-BDD6-419A-84B0-E133528612E8}" type="presOf" srcId="{82899E2A-3DD0-42C4-AF46-DB442B37708F}" destId="{D32D1EE2-A058-47B5-908A-B4F722FFB756}" srcOrd="0" destOrd="0" presId="urn:microsoft.com/office/officeart/2005/8/layout/orgChart1"/>
    <dgm:cxn modelId="{0C672EB7-7290-4578-A921-D5D5624C3513}" type="presOf" srcId="{5B9DDC0A-6123-4336-9E80-D3C51B4C5063}" destId="{8EE75364-9829-4AD5-83A9-F1CF707C343A}" srcOrd="0" destOrd="0" presId="urn:microsoft.com/office/officeart/2005/8/layout/orgChart1"/>
    <dgm:cxn modelId="{44B08DB9-36C0-464C-9D0C-19A60D8667A3}" srcId="{9BECE463-0292-4600-9653-499D3D511A78}" destId="{5B9DDC0A-6123-4336-9E80-D3C51B4C5063}" srcOrd="2" destOrd="0" parTransId="{7E5CD413-1BBE-4874-B297-179CB60166D1}" sibTransId="{7E3457A4-7456-42BA-B99A-793773BBBEA7}"/>
    <dgm:cxn modelId="{BAB744BC-1823-4DF6-911E-E293CBD2EBDD}" type="presOf" srcId="{AEAADEC8-14B8-460F-BC12-EC8394781EC7}" destId="{4A5976FA-C1E0-4A82-938E-7C251126E3F9}" srcOrd="0" destOrd="0" presId="urn:microsoft.com/office/officeart/2005/8/layout/orgChart1"/>
    <dgm:cxn modelId="{330C7FBD-15E8-45E1-BDFB-AE9DDAED16B1}" type="presOf" srcId="{B6892A2A-49C6-42D9-B9E7-EFB681BB8AAA}" destId="{AE783FAD-320B-44A9-BB73-FBE63B611766}" srcOrd="0" destOrd="0" presId="urn:microsoft.com/office/officeart/2005/8/layout/orgChart1"/>
    <dgm:cxn modelId="{D97C0EC5-96A6-4747-BBC0-8B873F5A9DA2}" type="presOf" srcId="{4405A52C-7247-45DD-81CF-34F3B27DF4CA}" destId="{EBA11739-842A-4478-BB04-577CEAC9F20E}" srcOrd="0" destOrd="0" presId="urn:microsoft.com/office/officeart/2005/8/layout/orgChart1"/>
    <dgm:cxn modelId="{42113AC5-46A5-4CA3-9F6A-4FD3759B28F5}" type="presOf" srcId="{09B81A23-700E-49D4-A147-42E160A784FC}" destId="{A5FD0F27-3990-4F3A-9F43-54BAA519F59C}" srcOrd="0" destOrd="0" presId="urn:microsoft.com/office/officeart/2005/8/layout/orgChart1"/>
    <dgm:cxn modelId="{EE87C4CA-50F7-4FA7-8A7D-C1BF11640B24}" type="presOf" srcId="{4405A52C-7247-45DD-81CF-34F3B27DF4CA}" destId="{EA66414D-4D93-4548-83B9-BF972D82EFE0}" srcOrd="1" destOrd="0" presId="urn:microsoft.com/office/officeart/2005/8/layout/orgChart1"/>
    <dgm:cxn modelId="{7BD88CCE-68BA-484F-8640-8E4CE88BFC60}" type="presOf" srcId="{9BECE463-0292-4600-9653-499D3D511A78}" destId="{53AE6FD6-96A8-490D-A559-112682A1B591}" srcOrd="0" destOrd="0" presId="urn:microsoft.com/office/officeart/2005/8/layout/orgChart1"/>
    <dgm:cxn modelId="{8047A8D3-788B-454C-A6B2-53EB90FA86DE}" type="presOf" srcId="{39ED4FDF-EA8C-4BC1-AB00-29584DDD827E}" destId="{260C5515-A34A-4F61-AC29-3647EF2DD377}" srcOrd="0" destOrd="0" presId="urn:microsoft.com/office/officeart/2005/8/layout/orgChart1"/>
    <dgm:cxn modelId="{964D12D8-1B1A-4373-A23A-DA2B38F97D94}" type="presOf" srcId="{5B9DDC0A-6123-4336-9E80-D3C51B4C5063}" destId="{CE2774AC-6B01-48D5-BCC3-DECD5FE2F00A}" srcOrd="1" destOrd="0" presId="urn:microsoft.com/office/officeart/2005/8/layout/orgChart1"/>
    <dgm:cxn modelId="{00E187DD-BD6D-493E-B351-44195359F9DB}" type="presOf" srcId="{B683E208-E2C6-471E-8DED-7CA5899630B5}" destId="{AFD9F734-85B6-4B84-BD76-A693973C3113}" srcOrd="0" destOrd="0" presId="urn:microsoft.com/office/officeart/2005/8/layout/orgChart1"/>
    <dgm:cxn modelId="{4B9990E2-F082-44AB-A109-371AB722BC5A}" srcId="{9BECE463-0292-4600-9653-499D3D511A78}" destId="{4DC378F2-91B8-43A8-9AA0-5028467B84E1}" srcOrd="3" destOrd="0" parTransId="{6911E361-1CC3-43AE-8AB6-1A6324AF1AAA}" sibTransId="{8947FCEE-5CCE-4446-993A-6AB30849663F}"/>
    <dgm:cxn modelId="{D2A229EC-E6BA-4A4B-8CAB-B8322EDE67FE}" type="presOf" srcId="{39ED4FDF-EA8C-4BC1-AB00-29584DDD827E}" destId="{EC75D14C-4C37-463E-9404-7FBA3ED88E59}" srcOrd="1" destOrd="0" presId="urn:microsoft.com/office/officeart/2005/8/layout/orgChart1"/>
    <dgm:cxn modelId="{E4CA5FEF-C5DE-4EBE-8AAB-8C6953516C6D}" type="presOf" srcId="{7E5CD413-1BBE-4874-B297-179CB60166D1}" destId="{627F8442-6990-4A00-BDDA-8CB44CC71E43}" srcOrd="0" destOrd="0" presId="urn:microsoft.com/office/officeart/2005/8/layout/orgChart1"/>
    <dgm:cxn modelId="{9F5A21F1-4A67-45A5-A162-49AD157BF0EF}" type="presOf" srcId="{9DA45364-336B-4FBA-90B0-EB54BC42F7BF}" destId="{5A7EBA32-CE6A-4CF6-86C7-C707F1EF0405}" srcOrd="1" destOrd="0" presId="urn:microsoft.com/office/officeart/2005/8/layout/orgChart1"/>
    <dgm:cxn modelId="{056BB2F2-12DD-4338-A37C-F709586C5726}" type="presOf" srcId="{FD326900-D1CF-4AD0-91F2-3C634BC415CA}" destId="{3BD3E720-CD35-4EDC-85FC-BC0F708673C0}" srcOrd="1" destOrd="0" presId="urn:microsoft.com/office/officeart/2005/8/layout/orgChart1"/>
    <dgm:cxn modelId="{5FAAC4F4-9B7C-4FE0-844E-448AEE33BAF1}" type="presOf" srcId="{9BC51D34-BBD1-4B59-A5D5-F518F5A2DA6C}" destId="{8D987284-B4F3-4F1A-9C12-3B56E8A73A67}" srcOrd="0" destOrd="0" presId="urn:microsoft.com/office/officeart/2005/8/layout/orgChart1"/>
    <dgm:cxn modelId="{89FDE3FE-A6C9-4B2C-BB86-1E796F5EAE56}" type="presOf" srcId="{6911E361-1CC3-43AE-8AB6-1A6324AF1AAA}" destId="{4AD960F1-58F9-44C5-871F-C52B1286C27B}" srcOrd="0" destOrd="0" presId="urn:microsoft.com/office/officeart/2005/8/layout/orgChart1"/>
    <dgm:cxn modelId="{ED43EEDA-2928-495A-9DF6-2072E0D7A841}" type="presParOf" srcId="{AE783FAD-320B-44A9-BB73-FBE63B611766}" destId="{A9098677-F1C3-4657-9B1C-141505D00C09}" srcOrd="0" destOrd="0" presId="urn:microsoft.com/office/officeart/2005/8/layout/orgChart1"/>
    <dgm:cxn modelId="{1707F2E7-83AB-4526-BB3E-23200835DB45}" type="presParOf" srcId="{A9098677-F1C3-4657-9B1C-141505D00C09}" destId="{37143FAD-7181-4781-8B6F-275020C2859A}" srcOrd="0" destOrd="0" presId="urn:microsoft.com/office/officeart/2005/8/layout/orgChart1"/>
    <dgm:cxn modelId="{24010A72-1545-4209-B5CC-D0D6F8583FF8}" type="presParOf" srcId="{37143FAD-7181-4781-8B6F-275020C2859A}" destId="{53AE6FD6-96A8-490D-A559-112682A1B591}" srcOrd="0" destOrd="0" presId="urn:microsoft.com/office/officeart/2005/8/layout/orgChart1"/>
    <dgm:cxn modelId="{3B69E01E-A366-41A6-B237-B1788ACD617C}" type="presParOf" srcId="{37143FAD-7181-4781-8B6F-275020C2859A}" destId="{4181572A-0B56-4F06-B036-00B8FF644752}" srcOrd="1" destOrd="0" presId="urn:microsoft.com/office/officeart/2005/8/layout/orgChart1"/>
    <dgm:cxn modelId="{8CA7882D-32A2-4533-873F-5CF252B60C7A}" type="presParOf" srcId="{A9098677-F1C3-4657-9B1C-141505D00C09}" destId="{B1EA3BC8-4ADB-4C8A-BBB2-31A5B9B904D4}" srcOrd="1" destOrd="0" presId="urn:microsoft.com/office/officeart/2005/8/layout/orgChart1"/>
    <dgm:cxn modelId="{A6D57F31-81AE-46A5-930B-313B385D01EA}" type="presParOf" srcId="{B1EA3BC8-4ADB-4C8A-BBB2-31A5B9B904D4}" destId="{4F7A6707-E407-4304-BBA0-B154B697CA35}" srcOrd="0" destOrd="0" presId="urn:microsoft.com/office/officeart/2005/8/layout/orgChart1"/>
    <dgm:cxn modelId="{F529B7FE-89D5-48C5-A9BF-3CD004117E50}" type="presParOf" srcId="{B1EA3BC8-4ADB-4C8A-BBB2-31A5B9B904D4}" destId="{5A98B5C3-6AB2-42C5-B128-1B670469417E}" srcOrd="1" destOrd="0" presId="urn:microsoft.com/office/officeart/2005/8/layout/orgChart1"/>
    <dgm:cxn modelId="{E93424AF-95A8-45DA-8E39-3BF94C8F56C3}" type="presParOf" srcId="{5A98B5C3-6AB2-42C5-B128-1B670469417E}" destId="{D5816D1E-6016-40C3-B312-1C578DF09FCC}" srcOrd="0" destOrd="0" presId="urn:microsoft.com/office/officeart/2005/8/layout/orgChart1"/>
    <dgm:cxn modelId="{B54B8B30-83B4-4973-8304-B262B9290D70}" type="presParOf" srcId="{D5816D1E-6016-40C3-B312-1C578DF09FCC}" destId="{0794320C-22BF-4118-8130-0F092364AE38}" srcOrd="0" destOrd="0" presId="urn:microsoft.com/office/officeart/2005/8/layout/orgChart1"/>
    <dgm:cxn modelId="{9016262A-4476-4889-A6DC-ED5A950E6C7D}" type="presParOf" srcId="{D5816D1E-6016-40C3-B312-1C578DF09FCC}" destId="{3BD3E720-CD35-4EDC-85FC-BC0F708673C0}" srcOrd="1" destOrd="0" presId="urn:microsoft.com/office/officeart/2005/8/layout/orgChart1"/>
    <dgm:cxn modelId="{9C6BFA2C-5286-48D4-91C2-B07A13B0B29C}" type="presParOf" srcId="{5A98B5C3-6AB2-42C5-B128-1B670469417E}" destId="{4BE88A77-A765-4E2C-B7A7-6363212AEA7C}" srcOrd="1" destOrd="0" presId="urn:microsoft.com/office/officeart/2005/8/layout/orgChart1"/>
    <dgm:cxn modelId="{C103D8C3-FBBC-4155-AB74-DEC468B560AB}" type="presParOf" srcId="{5A98B5C3-6AB2-42C5-B128-1B670469417E}" destId="{12E7C571-6668-48ED-88C1-426FD4621CE5}" srcOrd="2" destOrd="0" presId="urn:microsoft.com/office/officeart/2005/8/layout/orgChart1"/>
    <dgm:cxn modelId="{A05E6F5B-16A9-4D1E-AC88-65C47DACC45F}" type="presParOf" srcId="{B1EA3BC8-4ADB-4C8A-BBB2-31A5B9B904D4}" destId="{9D20DBAE-3259-4D8F-9DF2-AB2EEAF8E2DC}" srcOrd="2" destOrd="0" presId="urn:microsoft.com/office/officeart/2005/8/layout/orgChart1"/>
    <dgm:cxn modelId="{A00B50E5-F138-4049-B76F-5E76B0165482}" type="presParOf" srcId="{B1EA3BC8-4ADB-4C8A-BBB2-31A5B9B904D4}" destId="{CA4440E4-0DA4-4051-856E-5D85DACC34DA}" srcOrd="3" destOrd="0" presId="urn:microsoft.com/office/officeart/2005/8/layout/orgChart1"/>
    <dgm:cxn modelId="{78715F31-B3BA-4D71-8BA7-5BA68CD0D035}" type="presParOf" srcId="{CA4440E4-0DA4-4051-856E-5D85DACC34DA}" destId="{C6AF0FFE-0E1A-4EE9-AE5C-77170CD299FC}" srcOrd="0" destOrd="0" presId="urn:microsoft.com/office/officeart/2005/8/layout/orgChart1"/>
    <dgm:cxn modelId="{21E4FB5E-8802-4E87-9D8F-6449966BB11F}" type="presParOf" srcId="{C6AF0FFE-0E1A-4EE9-AE5C-77170CD299FC}" destId="{660EFCC6-2E4D-499A-8ADF-CA756CC16FEE}" srcOrd="0" destOrd="0" presId="urn:microsoft.com/office/officeart/2005/8/layout/orgChart1"/>
    <dgm:cxn modelId="{52A899E2-6137-49BE-AABA-0A5598FFD6B8}" type="presParOf" srcId="{C6AF0FFE-0E1A-4EE9-AE5C-77170CD299FC}" destId="{5A7EBA32-CE6A-4CF6-86C7-C707F1EF0405}" srcOrd="1" destOrd="0" presId="urn:microsoft.com/office/officeart/2005/8/layout/orgChart1"/>
    <dgm:cxn modelId="{9DB2A5A0-BF0A-47DB-A4E3-FC51BF5F7BE5}" type="presParOf" srcId="{CA4440E4-0DA4-4051-856E-5D85DACC34DA}" destId="{BD8D7E89-6364-42C6-891E-C799735D4988}" srcOrd="1" destOrd="0" presId="urn:microsoft.com/office/officeart/2005/8/layout/orgChart1"/>
    <dgm:cxn modelId="{9E2CE388-6D2A-4400-AD0B-905D60888233}" type="presParOf" srcId="{BD8D7E89-6364-42C6-891E-C799735D4988}" destId="{52AC25B1-F846-4B65-AFA2-2DF90CC40104}" srcOrd="0" destOrd="0" presId="urn:microsoft.com/office/officeart/2005/8/layout/orgChart1"/>
    <dgm:cxn modelId="{8916060A-3AF6-44C8-887D-DA99B9B33120}" type="presParOf" srcId="{BD8D7E89-6364-42C6-891E-C799735D4988}" destId="{4ECDE6AF-4905-4207-AAA5-9D8C730FAC76}" srcOrd="1" destOrd="0" presId="urn:microsoft.com/office/officeart/2005/8/layout/orgChart1"/>
    <dgm:cxn modelId="{A84A0F48-C67D-4349-89A9-C3BD81074AA2}" type="presParOf" srcId="{4ECDE6AF-4905-4207-AAA5-9D8C730FAC76}" destId="{CB877CB3-077C-48AF-99D5-8FBA3EC4328A}" srcOrd="0" destOrd="0" presId="urn:microsoft.com/office/officeart/2005/8/layout/orgChart1"/>
    <dgm:cxn modelId="{9370F181-127E-4ED2-93EE-80FD435E8B02}" type="presParOf" srcId="{CB877CB3-077C-48AF-99D5-8FBA3EC4328A}" destId="{D32D1EE2-A058-47B5-908A-B4F722FFB756}" srcOrd="0" destOrd="0" presId="urn:microsoft.com/office/officeart/2005/8/layout/orgChart1"/>
    <dgm:cxn modelId="{AE08261C-E254-4902-ACBF-57337FFA90EA}" type="presParOf" srcId="{CB877CB3-077C-48AF-99D5-8FBA3EC4328A}" destId="{FA818386-7677-483A-8514-BD10469196BA}" srcOrd="1" destOrd="0" presId="urn:microsoft.com/office/officeart/2005/8/layout/orgChart1"/>
    <dgm:cxn modelId="{82F1D60F-1B47-4A5B-8237-DDFE7DD18303}" type="presParOf" srcId="{4ECDE6AF-4905-4207-AAA5-9D8C730FAC76}" destId="{0633F1A8-E307-42E7-B1CE-7F41BAF68B1C}" srcOrd="1" destOrd="0" presId="urn:microsoft.com/office/officeart/2005/8/layout/orgChart1"/>
    <dgm:cxn modelId="{438B1BBA-5B6E-4440-B072-832843EBE388}" type="presParOf" srcId="{4ECDE6AF-4905-4207-AAA5-9D8C730FAC76}" destId="{EC75A8D0-EEE7-4A65-89F1-0B9D1ED8CD9A}" srcOrd="2" destOrd="0" presId="urn:microsoft.com/office/officeart/2005/8/layout/orgChart1"/>
    <dgm:cxn modelId="{5FF8E509-B9BF-467F-AF5C-1C3485EDFF68}" type="presParOf" srcId="{BD8D7E89-6364-42C6-891E-C799735D4988}" destId="{DA88550A-51AC-41DF-A892-55D99BE3046D}" srcOrd="2" destOrd="0" presId="urn:microsoft.com/office/officeart/2005/8/layout/orgChart1"/>
    <dgm:cxn modelId="{F9004D85-4394-45DC-B6BA-87F407FB8415}" type="presParOf" srcId="{BD8D7E89-6364-42C6-891E-C799735D4988}" destId="{0036E809-851F-4523-A465-108EA6175415}" srcOrd="3" destOrd="0" presId="urn:microsoft.com/office/officeart/2005/8/layout/orgChart1"/>
    <dgm:cxn modelId="{1118FFA8-D03F-4E0A-BB6D-C7A7E9698A5C}" type="presParOf" srcId="{0036E809-851F-4523-A465-108EA6175415}" destId="{6DCBC27C-28D3-4F81-8832-9D7F7E67706E}" srcOrd="0" destOrd="0" presId="urn:microsoft.com/office/officeart/2005/8/layout/orgChart1"/>
    <dgm:cxn modelId="{18350902-D702-493B-8CE4-118D4B6B8A1E}" type="presParOf" srcId="{6DCBC27C-28D3-4F81-8832-9D7F7E67706E}" destId="{AFD9F734-85B6-4B84-BD76-A693973C3113}" srcOrd="0" destOrd="0" presId="urn:microsoft.com/office/officeart/2005/8/layout/orgChart1"/>
    <dgm:cxn modelId="{6F9B14D0-4081-4597-9467-6FD0164D5A37}" type="presParOf" srcId="{6DCBC27C-28D3-4F81-8832-9D7F7E67706E}" destId="{1C3B6D73-E628-4E78-B318-1397822275B2}" srcOrd="1" destOrd="0" presId="urn:microsoft.com/office/officeart/2005/8/layout/orgChart1"/>
    <dgm:cxn modelId="{127145C8-7ACD-4739-88B2-2318FEBFA39A}" type="presParOf" srcId="{0036E809-851F-4523-A465-108EA6175415}" destId="{9D23E995-E649-445E-95D2-930A7F2ECB3D}" srcOrd="1" destOrd="0" presId="urn:microsoft.com/office/officeart/2005/8/layout/orgChart1"/>
    <dgm:cxn modelId="{8ED16484-D28C-4D56-95D8-4163B72F754D}" type="presParOf" srcId="{0036E809-851F-4523-A465-108EA6175415}" destId="{18461509-D3D2-49CF-8E73-D8DBCF35E1A2}" srcOrd="2" destOrd="0" presId="urn:microsoft.com/office/officeart/2005/8/layout/orgChart1"/>
    <dgm:cxn modelId="{2D811CE5-BA43-416D-851B-546B1BE38AAE}" type="presParOf" srcId="{CA4440E4-0DA4-4051-856E-5D85DACC34DA}" destId="{C2F1086E-8A48-48AD-A038-596BBB1F7DCB}" srcOrd="2" destOrd="0" presId="urn:microsoft.com/office/officeart/2005/8/layout/orgChart1"/>
    <dgm:cxn modelId="{9E439B9D-90A4-4936-9AB7-4CB894BDA201}" type="presParOf" srcId="{B1EA3BC8-4ADB-4C8A-BBB2-31A5B9B904D4}" destId="{627F8442-6990-4A00-BDDA-8CB44CC71E43}" srcOrd="4" destOrd="0" presId="urn:microsoft.com/office/officeart/2005/8/layout/orgChart1"/>
    <dgm:cxn modelId="{23E0AB9E-CC4F-4134-A9C9-129C7F635CE2}" type="presParOf" srcId="{B1EA3BC8-4ADB-4C8A-BBB2-31A5B9B904D4}" destId="{C5CCA535-DD61-4346-B4E6-685E663645B0}" srcOrd="5" destOrd="0" presId="urn:microsoft.com/office/officeart/2005/8/layout/orgChart1"/>
    <dgm:cxn modelId="{D08E52EA-9EA5-481F-903C-D6D0B9689E22}" type="presParOf" srcId="{C5CCA535-DD61-4346-B4E6-685E663645B0}" destId="{826F9589-84D9-4566-9FD4-4A4834891739}" srcOrd="0" destOrd="0" presId="urn:microsoft.com/office/officeart/2005/8/layout/orgChart1"/>
    <dgm:cxn modelId="{9F49ABFE-F176-4C61-AFED-12A5305C2D3F}" type="presParOf" srcId="{826F9589-84D9-4566-9FD4-4A4834891739}" destId="{8EE75364-9829-4AD5-83A9-F1CF707C343A}" srcOrd="0" destOrd="0" presId="urn:microsoft.com/office/officeart/2005/8/layout/orgChart1"/>
    <dgm:cxn modelId="{348C0FFF-2014-4C15-BDD2-4318515EBCA0}" type="presParOf" srcId="{826F9589-84D9-4566-9FD4-4A4834891739}" destId="{CE2774AC-6B01-48D5-BCC3-DECD5FE2F00A}" srcOrd="1" destOrd="0" presId="urn:microsoft.com/office/officeart/2005/8/layout/orgChart1"/>
    <dgm:cxn modelId="{D2792193-1E71-4E21-90F0-FE52F5986F23}" type="presParOf" srcId="{C5CCA535-DD61-4346-B4E6-685E663645B0}" destId="{EB23E56A-81AE-40A7-B898-1A560F54B4BD}" srcOrd="1" destOrd="0" presId="urn:microsoft.com/office/officeart/2005/8/layout/orgChart1"/>
    <dgm:cxn modelId="{D46E4F43-A9F0-4BF4-AFC7-A32BEBBD0A49}" type="presParOf" srcId="{EB23E56A-81AE-40A7-B898-1A560F54B4BD}" destId="{834678E6-532D-4CB6-8B48-EC867DBBD8A2}" srcOrd="0" destOrd="0" presId="urn:microsoft.com/office/officeart/2005/8/layout/orgChart1"/>
    <dgm:cxn modelId="{FEE642F4-E579-45B5-B415-806363885FCA}" type="presParOf" srcId="{EB23E56A-81AE-40A7-B898-1A560F54B4BD}" destId="{957905B9-9EDE-4B02-B340-85FA64CD27F1}" srcOrd="1" destOrd="0" presId="urn:microsoft.com/office/officeart/2005/8/layout/orgChart1"/>
    <dgm:cxn modelId="{25244BF1-5FFD-4502-92AF-50BD142F7A48}" type="presParOf" srcId="{957905B9-9EDE-4B02-B340-85FA64CD27F1}" destId="{5BE02544-8476-40CE-BACB-36AC10011C03}" srcOrd="0" destOrd="0" presId="urn:microsoft.com/office/officeart/2005/8/layout/orgChart1"/>
    <dgm:cxn modelId="{C71BB227-EC03-4A26-BE1F-5D10027BD089}" type="presParOf" srcId="{5BE02544-8476-40CE-BACB-36AC10011C03}" destId="{260C5515-A34A-4F61-AC29-3647EF2DD377}" srcOrd="0" destOrd="0" presId="urn:microsoft.com/office/officeart/2005/8/layout/orgChart1"/>
    <dgm:cxn modelId="{0437A6DD-3693-42B7-8098-EFBDBB4075EB}" type="presParOf" srcId="{5BE02544-8476-40CE-BACB-36AC10011C03}" destId="{EC75D14C-4C37-463E-9404-7FBA3ED88E59}" srcOrd="1" destOrd="0" presId="urn:microsoft.com/office/officeart/2005/8/layout/orgChart1"/>
    <dgm:cxn modelId="{3E6282E8-D309-4A0F-8205-3FC7AD83A8A7}" type="presParOf" srcId="{957905B9-9EDE-4B02-B340-85FA64CD27F1}" destId="{08B9738E-0159-4B1C-94BC-7F599634095C}" srcOrd="1" destOrd="0" presId="urn:microsoft.com/office/officeart/2005/8/layout/orgChart1"/>
    <dgm:cxn modelId="{A8CC014B-EC83-4FCB-A3A9-6D07B2F1A424}" type="presParOf" srcId="{957905B9-9EDE-4B02-B340-85FA64CD27F1}" destId="{8B6E86AC-0A62-46C6-B01A-AA1AA3FD9503}" srcOrd="2" destOrd="0" presId="urn:microsoft.com/office/officeart/2005/8/layout/orgChart1"/>
    <dgm:cxn modelId="{06C368A3-5B7B-4F2D-8CE4-AE14B8FA3A6B}" type="presParOf" srcId="{EB23E56A-81AE-40A7-B898-1A560F54B4BD}" destId="{F0A145FF-4C1A-4A5D-A158-10EAD86F9AC0}" srcOrd="2" destOrd="0" presId="urn:microsoft.com/office/officeart/2005/8/layout/orgChart1"/>
    <dgm:cxn modelId="{42913283-69A8-4A22-822E-8FD71389D6C8}" type="presParOf" srcId="{EB23E56A-81AE-40A7-B898-1A560F54B4BD}" destId="{2629CBA2-09A8-4143-8EB2-15DA82947647}" srcOrd="3" destOrd="0" presId="urn:microsoft.com/office/officeart/2005/8/layout/orgChart1"/>
    <dgm:cxn modelId="{7F240870-C84B-43EA-AA9A-FE5165CC4F6E}" type="presParOf" srcId="{2629CBA2-09A8-4143-8EB2-15DA82947647}" destId="{842CCDFA-0F8B-446B-9234-32FB90ADC9E3}" srcOrd="0" destOrd="0" presId="urn:microsoft.com/office/officeart/2005/8/layout/orgChart1"/>
    <dgm:cxn modelId="{76074F76-7EAB-4A07-9426-6D02DDB1C6AA}" type="presParOf" srcId="{842CCDFA-0F8B-446B-9234-32FB90ADC9E3}" destId="{A5FD0F27-3990-4F3A-9F43-54BAA519F59C}" srcOrd="0" destOrd="0" presId="urn:microsoft.com/office/officeart/2005/8/layout/orgChart1"/>
    <dgm:cxn modelId="{742E206E-A0A1-4C05-BB5C-9531FEBE4DE8}" type="presParOf" srcId="{842CCDFA-0F8B-446B-9234-32FB90ADC9E3}" destId="{557A957E-7D86-42E7-A4E4-C1322E0B8969}" srcOrd="1" destOrd="0" presId="urn:microsoft.com/office/officeart/2005/8/layout/orgChart1"/>
    <dgm:cxn modelId="{22EAE7A5-B948-4A25-AA56-DB9A1020934D}" type="presParOf" srcId="{2629CBA2-09A8-4143-8EB2-15DA82947647}" destId="{171B5106-0FE0-4A68-ABA2-EAF0808F333A}" srcOrd="1" destOrd="0" presId="urn:microsoft.com/office/officeart/2005/8/layout/orgChart1"/>
    <dgm:cxn modelId="{B5AFD0BE-310E-483E-99C1-BCA700307C5A}" type="presParOf" srcId="{2629CBA2-09A8-4143-8EB2-15DA82947647}" destId="{E933B5EC-C19A-42B7-B713-BC21E5DF14B7}" srcOrd="2" destOrd="0" presId="urn:microsoft.com/office/officeart/2005/8/layout/orgChart1"/>
    <dgm:cxn modelId="{7E718081-710C-4078-98FB-EC6348A966F2}" type="presParOf" srcId="{C5CCA535-DD61-4346-B4E6-685E663645B0}" destId="{3932E9EA-868F-4330-9F91-4A912F7422A3}" srcOrd="2" destOrd="0" presId="urn:microsoft.com/office/officeart/2005/8/layout/orgChart1"/>
    <dgm:cxn modelId="{508F2BAF-9940-44A2-86DA-075D3962AA42}" type="presParOf" srcId="{B1EA3BC8-4ADB-4C8A-BBB2-31A5B9B904D4}" destId="{4AD960F1-58F9-44C5-871F-C52B1286C27B}" srcOrd="6" destOrd="0" presId="urn:microsoft.com/office/officeart/2005/8/layout/orgChart1"/>
    <dgm:cxn modelId="{2E4866B3-233A-4C14-B7AE-E6DDC1867C1D}" type="presParOf" srcId="{B1EA3BC8-4ADB-4C8A-BBB2-31A5B9B904D4}" destId="{3786E3BC-EFD7-4221-9FDF-B180E4958749}" srcOrd="7" destOrd="0" presId="urn:microsoft.com/office/officeart/2005/8/layout/orgChart1"/>
    <dgm:cxn modelId="{BF7510C4-8DD8-4463-A53B-759059ECDCDB}" type="presParOf" srcId="{3786E3BC-EFD7-4221-9FDF-B180E4958749}" destId="{D3123A67-95BD-441E-91C5-8FEDF9092A43}" srcOrd="0" destOrd="0" presId="urn:microsoft.com/office/officeart/2005/8/layout/orgChart1"/>
    <dgm:cxn modelId="{CDD555AD-9F34-4669-BE1D-0250D2131B5A}" type="presParOf" srcId="{D3123A67-95BD-441E-91C5-8FEDF9092A43}" destId="{81C89E98-BC3B-40CE-98A3-920BEE0D784B}" srcOrd="0" destOrd="0" presId="urn:microsoft.com/office/officeart/2005/8/layout/orgChart1"/>
    <dgm:cxn modelId="{3DA8F7D2-786B-4FA2-88D9-CEDFAEDF21A3}" type="presParOf" srcId="{D3123A67-95BD-441E-91C5-8FEDF9092A43}" destId="{2CC2ED9D-3A35-4BD6-8FDF-2719F673C8A2}" srcOrd="1" destOrd="0" presId="urn:microsoft.com/office/officeart/2005/8/layout/orgChart1"/>
    <dgm:cxn modelId="{65B498B1-2325-45F4-B56F-6F8A98B6495F}" type="presParOf" srcId="{3786E3BC-EFD7-4221-9FDF-B180E4958749}" destId="{7E0F95FD-5862-410F-B2AF-CB23170FD431}" srcOrd="1" destOrd="0" presId="urn:microsoft.com/office/officeart/2005/8/layout/orgChart1"/>
    <dgm:cxn modelId="{6E1170CA-3697-4CF0-A226-64EF4C1E9D9B}" type="presParOf" srcId="{7E0F95FD-5862-410F-B2AF-CB23170FD431}" destId="{4A5976FA-C1E0-4A82-938E-7C251126E3F9}" srcOrd="0" destOrd="0" presId="urn:microsoft.com/office/officeart/2005/8/layout/orgChart1"/>
    <dgm:cxn modelId="{3242DA43-07B9-49E2-9728-67A098FA7F40}" type="presParOf" srcId="{7E0F95FD-5862-410F-B2AF-CB23170FD431}" destId="{DA92B1D7-7AD9-408C-AC0D-A8AC08663021}" srcOrd="1" destOrd="0" presId="urn:microsoft.com/office/officeart/2005/8/layout/orgChart1"/>
    <dgm:cxn modelId="{DECD884A-558C-4E13-B3A8-27D249611E4F}" type="presParOf" srcId="{DA92B1D7-7AD9-408C-AC0D-A8AC08663021}" destId="{12D00AB1-679B-4017-AA17-1CE500DFD4EB}" srcOrd="0" destOrd="0" presId="urn:microsoft.com/office/officeart/2005/8/layout/orgChart1"/>
    <dgm:cxn modelId="{8D396886-1939-409B-8B22-7E7F93E43857}" type="presParOf" srcId="{12D00AB1-679B-4017-AA17-1CE500DFD4EB}" destId="{CC331ED9-85AF-4F35-9DA5-6E65EDA46732}" srcOrd="0" destOrd="0" presId="urn:microsoft.com/office/officeart/2005/8/layout/orgChart1"/>
    <dgm:cxn modelId="{8AC90D7A-C547-49E8-9A3C-8CAEDC246B9A}" type="presParOf" srcId="{12D00AB1-679B-4017-AA17-1CE500DFD4EB}" destId="{C0B024E7-D8A9-4DAE-9990-DD6693973D4C}" srcOrd="1" destOrd="0" presId="urn:microsoft.com/office/officeart/2005/8/layout/orgChart1"/>
    <dgm:cxn modelId="{BD845F32-015B-4E87-A356-A8B4EB1D1662}" type="presParOf" srcId="{DA92B1D7-7AD9-408C-AC0D-A8AC08663021}" destId="{B8E75DE9-0EB3-4325-86B8-A0C2FC6DC31E}" srcOrd="1" destOrd="0" presId="urn:microsoft.com/office/officeart/2005/8/layout/orgChart1"/>
    <dgm:cxn modelId="{50BC859D-AA53-4B34-8C1C-80299C62F3A5}" type="presParOf" srcId="{DA92B1D7-7AD9-408C-AC0D-A8AC08663021}" destId="{88FACCB7-73F4-4A77-9C38-FA295EB41C00}" srcOrd="2" destOrd="0" presId="urn:microsoft.com/office/officeart/2005/8/layout/orgChart1"/>
    <dgm:cxn modelId="{D1AD6DB9-B5FF-4DBF-8BD6-32EEF32382F4}" type="presParOf" srcId="{7E0F95FD-5862-410F-B2AF-CB23170FD431}" destId="{8D987284-B4F3-4F1A-9C12-3B56E8A73A67}" srcOrd="2" destOrd="0" presId="urn:microsoft.com/office/officeart/2005/8/layout/orgChart1"/>
    <dgm:cxn modelId="{B4F0F663-E867-4BFE-B364-DE59C7670902}" type="presParOf" srcId="{7E0F95FD-5862-410F-B2AF-CB23170FD431}" destId="{4E317D23-0603-48C5-9C7C-E29FE3B530DC}" srcOrd="3" destOrd="0" presId="urn:microsoft.com/office/officeart/2005/8/layout/orgChart1"/>
    <dgm:cxn modelId="{DEE5A636-281F-45BC-8202-63ABF8FC2F33}" type="presParOf" srcId="{4E317D23-0603-48C5-9C7C-E29FE3B530DC}" destId="{F160D1A9-BB3C-4AC2-8981-40CBFF43C629}" srcOrd="0" destOrd="0" presId="urn:microsoft.com/office/officeart/2005/8/layout/orgChart1"/>
    <dgm:cxn modelId="{B1CED0B4-2F4A-4751-8C4E-723244BC2C73}" type="presParOf" srcId="{F160D1A9-BB3C-4AC2-8981-40CBFF43C629}" destId="{EBA11739-842A-4478-BB04-577CEAC9F20E}" srcOrd="0" destOrd="0" presId="urn:microsoft.com/office/officeart/2005/8/layout/orgChart1"/>
    <dgm:cxn modelId="{12894E4E-F2F9-4173-8183-C1BA4927078A}" type="presParOf" srcId="{F160D1A9-BB3C-4AC2-8981-40CBFF43C629}" destId="{EA66414D-4D93-4548-83B9-BF972D82EFE0}" srcOrd="1" destOrd="0" presId="urn:microsoft.com/office/officeart/2005/8/layout/orgChart1"/>
    <dgm:cxn modelId="{ECE813D9-315A-4543-893B-5BB198C418EB}" type="presParOf" srcId="{4E317D23-0603-48C5-9C7C-E29FE3B530DC}" destId="{63AF2483-C194-4FD1-9D75-0B046FB48587}" srcOrd="1" destOrd="0" presId="urn:microsoft.com/office/officeart/2005/8/layout/orgChart1"/>
    <dgm:cxn modelId="{DF6DF7AD-A257-4E87-8335-F019AF023FAB}" type="presParOf" srcId="{4E317D23-0603-48C5-9C7C-E29FE3B530DC}" destId="{5643CA0B-31D4-4210-8B97-FA38F68AE970}" srcOrd="2" destOrd="0" presId="urn:microsoft.com/office/officeart/2005/8/layout/orgChart1"/>
    <dgm:cxn modelId="{367EFF25-B6C6-493B-BB30-D1982FF00F4C}" type="presParOf" srcId="{3786E3BC-EFD7-4221-9FDF-B180E4958749}" destId="{DAEB4524-2623-43C4-8034-885AEF97FDFF}" srcOrd="2" destOrd="0" presId="urn:microsoft.com/office/officeart/2005/8/layout/orgChart1"/>
    <dgm:cxn modelId="{1EBE17EC-6C62-4020-9EE8-80EE7A13C7B6}" type="presParOf" srcId="{A9098677-F1C3-4657-9B1C-141505D00C09}" destId="{501C3FB2-78B7-44F4-989E-A7AE4211D1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4E619-A7BB-4053-A53F-6637CCAD7DE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3B6DBBB-FB35-46D6-A7D4-50E86D317907}">
      <dgm:prSet phldrT="[Text]"/>
      <dgm:spPr/>
      <dgm:t>
        <a:bodyPr/>
        <a:lstStyle/>
        <a:p>
          <a:r>
            <a:rPr lang="en-IN" dirty="0"/>
            <a:t>Number and Floating-point Literals</a:t>
          </a:r>
        </a:p>
      </dgm:t>
    </dgm:pt>
    <dgm:pt modelId="{CE3040A8-53FA-405F-8DB9-40B4722D29B0}" type="parTrans" cxnId="{D2200AF7-6035-4194-A230-E1691FD06104}">
      <dgm:prSet/>
      <dgm:spPr/>
      <dgm:t>
        <a:bodyPr/>
        <a:lstStyle/>
        <a:p>
          <a:endParaRPr lang="en-IN" dirty="0"/>
        </a:p>
      </dgm:t>
    </dgm:pt>
    <dgm:pt modelId="{B47E3A5E-C77C-4413-82A5-B7A63807A0C2}" type="sibTrans" cxnId="{D2200AF7-6035-4194-A230-E1691FD06104}">
      <dgm:prSet/>
      <dgm:spPr/>
      <dgm:t>
        <a:bodyPr/>
        <a:lstStyle/>
        <a:p>
          <a:endParaRPr lang="en-IN"/>
        </a:p>
      </dgm:t>
    </dgm:pt>
    <dgm:pt modelId="{8AD6400D-A99B-431D-87CB-35DAD2E66ED2}">
      <dgm:prSet phldrT="[Text]"/>
      <dgm:spPr/>
      <dgm:t>
        <a:bodyPr/>
        <a:lstStyle/>
        <a:p>
          <a:r>
            <a:rPr lang="en-IN" dirty="0"/>
            <a:t> </a:t>
          </a:r>
          <a:r>
            <a:rPr lang="en-GB" altLang="en-US" dirty="0"/>
            <a:t>Numeric Literals</a:t>
          </a:r>
          <a:endParaRPr lang="en-IN" dirty="0"/>
        </a:p>
      </dgm:t>
    </dgm:pt>
    <dgm:pt modelId="{D8A2FED1-BD77-4B61-814E-AC59F889995A}" type="sibTrans" cxnId="{73E75B7A-5373-4351-A4EA-388329B2E4CF}">
      <dgm:prSet/>
      <dgm:spPr/>
      <dgm:t>
        <a:bodyPr/>
        <a:lstStyle/>
        <a:p>
          <a:endParaRPr lang="en-IN"/>
        </a:p>
      </dgm:t>
    </dgm:pt>
    <dgm:pt modelId="{ADB98845-2E16-49CD-926D-F7D677F067D4}" type="parTrans" cxnId="{73E75B7A-5373-4351-A4EA-388329B2E4CF}">
      <dgm:prSet/>
      <dgm:spPr/>
      <dgm:t>
        <a:bodyPr/>
        <a:lstStyle/>
        <a:p>
          <a:endParaRPr lang="en-IN"/>
        </a:p>
      </dgm:t>
    </dgm:pt>
    <dgm:pt modelId="{9284A70D-7CD9-4B6D-86F6-58D9F185A1B6}">
      <dgm:prSet phldrT="[Text]"/>
      <dgm:spPr/>
      <dgm:t>
        <a:bodyPr/>
        <a:lstStyle/>
        <a:p>
          <a:r>
            <a:rPr lang="en-IN" dirty="0"/>
            <a:t>Integer Literals</a:t>
          </a:r>
        </a:p>
      </dgm:t>
    </dgm:pt>
    <dgm:pt modelId="{FF4B6257-06B3-471F-8BB9-CEED89A4F8C6}" type="sibTrans" cxnId="{920AED58-F5BB-486E-AC32-277E625069D0}">
      <dgm:prSet/>
      <dgm:spPr/>
      <dgm:t>
        <a:bodyPr/>
        <a:lstStyle/>
        <a:p>
          <a:endParaRPr lang="en-IN"/>
        </a:p>
      </dgm:t>
    </dgm:pt>
    <dgm:pt modelId="{0F2E11C0-02F9-46E0-9267-98ED393A3A5E}" type="parTrans" cxnId="{920AED58-F5BB-486E-AC32-277E625069D0}">
      <dgm:prSet/>
      <dgm:spPr/>
      <dgm:t>
        <a:bodyPr/>
        <a:lstStyle/>
        <a:p>
          <a:endParaRPr lang="en-IN" dirty="0"/>
        </a:p>
      </dgm:t>
    </dgm:pt>
    <dgm:pt modelId="{8BF5F92C-E2B3-4AE9-BB87-17A65CF19643}" type="pres">
      <dgm:prSet presAssocID="{C8F4E619-A7BB-4053-A53F-6637CCAD7D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3220C5-2888-4C96-930A-BE3225408272}" type="pres">
      <dgm:prSet presAssocID="{8AD6400D-A99B-431D-87CB-35DAD2E66ED2}" presName="root1" presStyleCnt="0"/>
      <dgm:spPr/>
    </dgm:pt>
    <dgm:pt modelId="{3E8A753D-7AD2-4009-A8A8-AFDDC142DE07}" type="pres">
      <dgm:prSet presAssocID="{8AD6400D-A99B-431D-87CB-35DAD2E66ED2}" presName="LevelOneTextNode" presStyleLbl="node0" presStyleIdx="0" presStyleCnt="1">
        <dgm:presLayoutVars>
          <dgm:chPref val="3"/>
        </dgm:presLayoutVars>
      </dgm:prSet>
      <dgm:spPr/>
    </dgm:pt>
    <dgm:pt modelId="{22CCEBE2-CCBE-4942-998F-90C5DC9536EF}" type="pres">
      <dgm:prSet presAssocID="{8AD6400D-A99B-431D-87CB-35DAD2E66ED2}" presName="level2hierChild" presStyleCnt="0"/>
      <dgm:spPr/>
    </dgm:pt>
    <dgm:pt modelId="{022775C5-98B7-43CA-9FE7-AC9961D0D4C2}" type="pres">
      <dgm:prSet presAssocID="{0F2E11C0-02F9-46E0-9267-98ED393A3A5E}" presName="conn2-1" presStyleLbl="parChTrans1D2" presStyleIdx="0" presStyleCnt="2"/>
      <dgm:spPr/>
    </dgm:pt>
    <dgm:pt modelId="{E893913F-6103-47BF-91AB-C714234AA0C4}" type="pres">
      <dgm:prSet presAssocID="{0F2E11C0-02F9-46E0-9267-98ED393A3A5E}" presName="connTx" presStyleLbl="parChTrans1D2" presStyleIdx="0" presStyleCnt="2"/>
      <dgm:spPr/>
    </dgm:pt>
    <dgm:pt modelId="{0B029D6D-EE7B-4FCE-A401-73AF9FBD57DA}" type="pres">
      <dgm:prSet presAssocID="{9284A70D-7CD9-4B6D-86F6-58D9F185A1B6}" presName="root2" presStyleCnt="0"/>
      <dgm:spPr/>
    </dgm:pt>
    <dgm:pt modelId="{18A5C3D6-BB18-453F-9EBF-FED131A39AFD}" type="pres">
      <dgm:prSet presAssocID="{9284A70D-7CD9-4B6D-86F6-58D9F185A1B6}" presName="LevelTwoTextNode" presStyleLbl="node2" presStyleIdx="0" presStyleCnt="2">
        <dgm:presLayoutVars>
          <dgm:chPref val="3"/>
        </dgm:presLayoutVars>
      </dgm:prSet>
      <dgm:spPr/>
    </dgm:pt>
    <dgm:pt modelId="{E843E22E-9128-40A4-A799-4FB547BD6E25}" type="pres">
      <dgm:prSet presAssocID="{9284A70D-7CD9-4B6D-86F6-58D9F185A1B6}" presName="level3hierChild" presStyleCnt="0"/>
      <dgm:spPr/>
    </dgm:pt>
    <dgm:pt modelId="{4BA6363F-0615-42C0-97F5-0F1618140FF0}" type="pres">
      <dgm:prSet presAssocID="{CE3040A8-53FA-405F-8DB9-40B4722D29B0}" presName="conn2-1" presStyleLbl="parChTrans1D2" presStyleIdx="1" presStyleCnt="2"/>
      <dgm:spPr/>
    </dgm:pt>
    <dgm:pt modelId="{4CF08754-AC60-4B92-9CF3-13EC7E4C9F56}" type="pres">
      <dgm:prSet presAssocID="{CE3040A8-53FA-405F-8DB9-40B4722D29B0}" presName="connTx" presStyleLbl="parChTrans1D2" presStyleIdx="1" presStyleCnt="2"/>
      <dgm:spPr/>
    </dgm:pt>
    <dgm:pt modelId="{C47CCAF3-1201-46CF-953E-3C0DA586E2CC}" type="pres">
      <dgm:prSet presAssocID="{33B6DBBB-FB35-46D6-A7D4-50E86D317907}" presName="root2" presStyleCnt="0"/>
      <dgm:spPr/>
    </dgm:pt>
    <dgm:pt modelId="{9DC6A8F3-A988-4ACE-9531-A1AEA64BB010}" type="pres">
      <dgm:prSet presAssocID="{33B6DBBB-FB35-46D6-A7D4-50E86D317907}" presName="LevelTwoTextNode" presStyleLbl="node2" presStyleIdx="1" presStyleCnt="2">
        <dgm:presLayoutVars>
          <dgm:chPref val="3"/>
        </dgm:presLayoutVars>
      </dgm:prSet>
      <dgm:spPr/>
    </dgm:pt>
    <dgm:pt modelId="{7D288426-B03E-4AF0-B8C1-C8D43160DBE2}" type="pres">
      <dgm:prSet presAssocID="{33B6DBBB-FB35-46D6-A7D4-50E86D317907}" presName="level3hierChild" presStyleCnt="0"/>
      <dgm:spPr/>
    </dgm:pt>
  </dgm:ptLst>
  <dgm:cxnLst>
    <dgm:cxn modelId="{D2667731-E3A9-4C2E-B387-3DEEB5F3566A}" type="presOf" srcId="{33B6DBBB-FB35-46D6-A7D4-50E86D317907}" destId="{9DC6A8F3-A988-4ACE-9531-A1AEA64BB010}" srcOrd="0" destOrd="0" presId="urn:microsoft.com/office/officeart/2005/8/layout/hierarchy2"/>
    <dgm:cxn modelId="{161C6049-8FFC-44FF-A1AE-A3C4D0548266}" type="presOf" srcId="{C8F4E619-A7BB-4053-A53F-6637CCAD7DE6}" destId="{8BF5F92C-E2B3-4AE9-BB87-17A65CF19643}" srcOrd="0" destOrd="0" presId="urn:microsoft.com/office/officeart/2005/8/layout/hierarchy2"/>
    <dgm:cxn modelId="{920AED58-F5BB-486E-AC32-277E625069D0}" srcId="{8AD6400D-A99B-431D-87CB-35DAD2E66ED2}" destId="{9284A70D-7CD9-4B6D-86F6-58D9F185A1B6}" srcOrd="0" destOrd="0" parTransId="{0F2E11C0-02F9-46E0-9267-98ED393A3A5E}" sibTransId="{FF4B6257-06B3-471F-8BB9-CEED89A4F8C6}"/>
    <dgm:cxn modelId="{73E75B7A-5373-4351-A4EA-388329B2E4CF}" srcId="{C8F4E619-A7BB-4053-A53F-6637CCAD7DE6}" destId="{8AD6400D-A99B-431D-87CB-35DAD2E66ED2}" srcOrd="0" destOrd="0" parTransId="{ADB98845-2E16-49CD-926D-F7D677F067D4}" sibTransId="{D8A2FED1-BD77-4B61-814E-AC59F889995A}"/>
    <dgm:cxn modelId="{814D9386-7AAA-4516-992F-F016A5F13A8D}" type="presOf" srcId="{CE3040A8-53FA-405F-8DB9-40B4722D29B0}" destId="{4BA6363F-0615-42C0-97F5-0F1618140FF0}" srcOrd="0" destOrd="0" presId="urn:microsoft.com/office/officeart/2005/8/layout/hierarchy2"/>
    <dgm:cxn modelId="{A52B08AA-0501-443D-83B7-53D15C83181A}" type="presOf" srcId="{9284A70D-7CD9-4B6D-86F6-58D9F185A1B6}" destId="{18A5C3D6-BB18-453F-9EBF-FED131A39AFD}" srcOrd="0" destOrd="0" presId="urn:microsoft.com/office/officeart/2005/8/layout/hierarchy2"/>
    <dgm:cxn modelId="{52A87EAA-9FA2-472A-AC59-B4019965C290}" type="presOf" srcId="{0F2E11C0-02F9-46E0-9267-98ED393A3A5E}" destId="{E893913F-6103-47BF-91AB-C714234AA0C4}" srcOrd="1" destOrd="0" presId="urn:microsoft.com/office/officeart/2005/8/layout/hierarchy2"/>
    <dgm:cxn modelId="{96CF4AB0-0D90-4630-9C0A-5A7FB10331C0}" type="presOf" srcId="{8AD6400D-A99B-431D-87CB-35DAD2E66ED2}" destId="{3E8A753D-7AD2-4009-A8A8-AFDDC142DE07}" srcOrd="0" destOrd="0" presId="urn:microsoft.com/office/officeart/2005/8/layout/hierarchy2"/>
    <dgm:cxn modelId="{102369B9-9400-459D-BC47-2E249D898208}" type="presOf" srcId="{0F2E11C0-02F9-46E0-9267-98ED393A3A5E}" destId="{022775C5-98B7-43CA-9FE7-AC9961D0D4C2}" srcOrd="0" destOrd="0" presId="urn:microsoft.com/office/officeart/2005/8/layout/hierarchy2"/>
    <dgm:cxn modelId="{5A0533E0-227D-4EE6-AEB7-D3165625C0F5}" type="presOf" srcId="{CE3040A8-53FA-405F-8DB9-40B4722D29B0}" destId="{4CF08754-AC60-4B92-9CF3-13EC7E4C9F56}" srcOrd="1" destOrd="0" presId="urn:microsoft.com/office/officeart/2005/8/layout/hierarchy2"/>
    <dgm:cxn modelId="{D2200AF7-6035-4194-A230-E1691FD06104}" srcId="{8AD6400D-A99B-431D-87CB-35DAD2E66ED2}" destId="{33B6DBBB-FB35-46D6-A7D4-50E86D317907}" srcOrd="1" destOrd="0" parTransId="{CE3040A8-53FA-405F-8DB9-40B4722D29B0}" sibTransId="{B47E3A5E-C77C-4413-82A5-B7A63807A0C2}"/>
    <dgm:cxn modelId="{001DBCBA-8692-4775-AC66-358774E3C136}" type="presParOf" srcId="{8BF5F92C-E2B3-4AE9-BB87-17A65CF19643}" destId="{453220C5-2888-4C96-930A-BE3225408272}" srcOrd="0" destOrd="0" presId="urn:microsoft.com/office/officeart/2005/8/layout/hierarchy2"/>
    <dgm:cxn modelId="{E59373EA-47BF-4370-A3F3-84D6B690FC63}" type="presParOf" srcId="{453220C5-2888-4C96-930A-BE3225408272}" destId="{3E8A753D-7AD2-4009-A8A8-AFDDC142DE07}" srcOrd="0" destOrd="0" presId="urn:microsoft.com/office/officeart/2005/8/layout/hierarchy2"/>
    <dgm:cxn modelId="{7C7F5D55-EDB6-4229-AAD2-AA4FF22B7376}" type="presParOf" srcId="{453220C5-2888-4C96-930A-BE3225408272}" destId="{22CCEBE2-CCBE-4942-998F-90C5DC9536EF}" srcOrd="1" destOrd="0" presId="urn:microsoft.com/office/officeart/2005/8/layout/hierarchy2"/>
    <dgm:cxn modelId="{095047C5-D77B-40C0-BCE6-35FCEBD55325}" type="presParOf" srcId="{22CCEBE2-CCBE-4942-998F-90C5DC9536EF}" destId="{022775C5-98B7-43CA-9FE7-AC9961D0D4C2}" srcOrd="0" destOrd="0" presId="urn:microsoft.com/office/officeart/2005/8/layout/hierarchy2"/>
    <dgm:cxn modelId="{526EB1AC-7445-4E6F-9CD6-91196E2D7EF8}" type="presParOf" srcId="{022775C5-98B7-43CA-9FE7-AC9961D0D4C2}" destId="{E893913F-6103-47BF-91AB-C714234AA0C4}" srcOrd="0" destOrd="0" presId="urn:microsoft.com/office/officeart/2005/8/layout/hierarchy2"/>
    <dgm:cxn modelId="{159BF957-F0B9-4A3B-AFC8-1FB4176B404F}" type="presParOf" srcId="{22CCEBE2-CCBE-4942-998F-90C5DC9536EF}" destId="{0B029D6D-EE7B-4FCE-A401-73AF9FBD57DA}" srcOrd="1" destOrd="0" presId="urn:microsoft.com/office/officeart/2005/8/layout/hierarchy2"/>
    <dgm:cxn modelId="{F007C74C-AFBA-490A-A194-12C8A09F732B}" type="presParOf" srcId="{0B029D6D-EE7B-4FCE-A401-73AF9FBD57DA}" destId="{18A5C3D6-BB18-453F-9EBF-FED131A39AFD}" srcOrd="0" destOrd="0" presId="urn:microsoft.com/office/officeart/2005/8/layout/hierarchy2"/>
    <dgm:cxn modelId="{7EBA9672-D671-4A9A-9BEB-16ACE522EC51}" type="presParOf" srcId="{0B029D6D-EE7B-4FCE-A401-73AF9FBD57DA}" destId="{E843E22E-9128-40A4-A799-4FB547BD6E25}" srcOrd="1" destOrd="0" presId="urn:microsoft.com/office/officeart/2005/8/layout/hierarchy2"/>
    <dgm:cxn modelId="{4A9B0A9C-3AA4-4130-9F2B-7DF7C4B5DCE7}" type="presParOf" srcId="{22CCEBE2-CCBE-4942-998F-90C5DC9536EF}" destId="{4BA6363F-0615-42C0-97F5-0F1618140FF0}" srcOrd="2" destOrd="0" presId="urn:microsoft.com/office/officeart/2005/8/layout/hierarchy2"/>
    <dgm:cxn modelId="{DF1CE209-393C-4617-844D-FF2AE2AB829C}" type="presParOf" srcId="{4BA6363F-0615-42C0-97F5-0F1618140FF0}" destId="{4CF08754-AC60-4B92-9CF3-13EC7E4C9F56}" srcOrd="0" destOrd="0" presId="urn:microsoft.com/office/officeart/2005/8/layout/hierarchy2"/>
    <dgm:cxn modelId="{89680917-EEC6-4976-8073-3DFBD5740E5B}" type="presParOf" srcId="{22CCEBE2-CCBE-4942-998F-90C5DC9536EF}" destId="{C47CCAF3-1201-46CF-953E-3C0DA586E2CC}" srcOrd="3" destOrd="0" presId="urn:microsoft.com/office/officeart/2005/8/layout/hierarchy2"/>
    <dgm:cxn modelId="{E99E92A7-83F9-4C42-A02C-C6E6AE902C71}" type="presParOf" srcId="{C47CCAF3-1201-46CF-953E-3C0DA586E2CC}" destId="{9DC6A8F3-A988-4ACE-9531-A1AEA64BB010}" srcOrd="0" destOrd="0" presId="urn:microsoft.com/office/officeart/2005/8/layout/hierarchy2"/>
    <dgm:cxn modelId="{67785751-D173-45EA-9FBD-C32412BC0C2A}" type="presParOf" srcId="{C47CCAF3-1201-46CF-953E-3C0DA586E2CC}" destId="{7D288426-B03E-4AF0-B8C1-C8D43160DB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EF2424-91C3-4E4D-BF08-A05621FE47F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CF11F32-015B-4AF5-87BD-C4910DC2F68E}">
      <dgm:prSet phldrT="[Text]" custT="1"/>
      <dgm:spPr/>
      <dgm:t>
        <a:bodyPr/>
        <a:lstStyle/>
        <a:p>
          <a:r>
            <a:rPr lang="en-GB" altLang="en-US" sz="1100" dirty="0">
              <a:latin typeface="Raleway"/>
            </a:rPr>
            <a:t>Interval Literals</a:t>
          </a:r>
          <a:endParaRPr lang="en-IN" sz="1100" dirty="0">
            <a:latin typeface="Raleway"/>
          </a:endParaRPr>
        </a:p>
      </dgm:t>
    </dgm:pt>
    <dgm:pt modelId="{C9D420D7-64CE-4DDB-B976-7CF8BF93049A}" type="parTrans" cxnId="{0C750EB4-1E9C-4608-8333-C981525CC58A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BF7FE990-470E-4F2F-A5BB-FD8912B1D1CD}" type="sibTrans" cxnId="{0C750EB4-1E9C-4608-8333-C981525CC58A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D5C529B8-3A4B-46E8-84F1-EC83AEEA9C7B}">
      <dgm:prSet phldrT="[Text]" custT="1"/>
      <dgm:spPr>
        <a:solidFill>
          <a:schemeClr val="accent4"/>
        </a:solidFill>
      </dgm:spPr>
      <dgm:t>
        <a:bodyPr/>
        <a:lstStyle/>
        <a:p>
          <a:pPr algn="ctr"/>
          <a:r>
            <a:rPr lang="en-IN" sz="1100" dirty="0">
              <a:latin typeface="Raleway"/>
            </a:rPr>
            <a:t>YEAR to MONTH</a:t>
          </a:r>
        </a:p>
      </dgm:t>
    </dgm:pt>
    <dgm:pt modelId="{0783E4D2-29D5-4442-B740-D6CC07106C01}" type="parTrans" cxnId="{0C87B52A-8EAD-4270-8210-CD5FC58CC36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IN" sz="1400">
            <a:latin typeface="Raleway"/>
          </a:endParaRPr>
        </a:p>
      </dgm:t>
    </dgm:pt>
    <dgm:pt modelId="{DE90610C-0FA8-43E1-A0EB-54B4D983FECF}" type="sibTrans" cxnId="{0C87B52A-8EAD-4270-8210-CD5FC58CC367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5D04CFA-FA83-42F5-9C0D-00BFF6FC9A1F}">
      <dgm:prSet custT="1"/>
      <dgm:spPr/>
      <dgm:t>
        <a:bodyPr/>
        <a:lstStyle/>
        <a:p>
          <a:r>
            <a:rPr lang="en-IN" sz="1100" dirty="0">
              <a:latin typeface="Raleway"/>
            </a:rPr>
            <a:t>Considers an interval of years to the nearest month</a:t>
          </a:r>
        </a:p>
      </dgm:t>
    </dgm:pt>
    <dgm:pt modelId="{760C892B-8FC0-4F96-A896-295FB35BEE63}" type="parTrans" cxnId="{141180EF-B9CB-42BA-9561-DC59E01C633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EB9BDFEE-AB8E-4DCF-B000-7926D28868EB}" type="sibTrans" cxnId="{141180EF-B9CB-42BA-9561-DC59E01C633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DC6BAC20-E1CB-426F-AA1D-782E86AA893A}">
      <dgm:prSet custT="1"/>
      <dgm:spPr>
        <a:solidFill>
          <a:schemeClr val="accent4"/>
        </a:solidFill>
      </dgm:spPr>
      <dgm:t>
        <a:bodyPr/>
        <a:lstStyle/>
        <a:p>
          <a:r>
            <a:rPr lang="en-IN" sz="1100" dirty="0">
              <a:latin typeface="Raleway"/>
            </a:rPr>
            <a:t>DAY to MINUTE </a:t>
          </a:r>
        </a:p>
      </dgm:t>
    </dgm:pt>
    <dgm:pt modelId="{5085959C-0065-42B6-B981-E0F52FF7A9CC}" type="parTrans" cxnId="{3C614017-CCA8-4AD0-842D-FF738A65E98B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IN" sz="1400">
            <a:latin typeface="Raleway"/>
          </a:endParaRPr>
        </a:p>
      </dgm:t>
    </dgm:pt>
    <dgm:pt modelId="{418D6627-3F9A-4A4A-B4B8-D414F76C1BF9}" type="sibTrans" cxnId="{3C614017-CCA8-4AD0-842D-FF738A65E98B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6380002B-2811-47FD-9937-D182308B8FF3}">
      <dgm:prSet custT="1"/>
      <dgm:spPr/>
      <dgm:t>
        <a:bodyPr/>
        <a:lstStyle/>
        <a:p>
          <a:r>
            <a:rPr lang="en-IN" sz="1100" dirty="0">
              <a:latin typeface="Raleway"/>
            </a:rPr>
            <a:t>Considers an interval of days to the nearest minute</a:t>
          </a:r>
        </a:p>
      </dgm:t>
    </dgm:pt>
    <dgm:pt modelId="{29A613BF-B573-4058-8582-CA0231AF9AA8}" type="parTrans" cxnId="{1D357736-A6D9-4A9C-A17F-177B9BD89514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4340DA82-63AE-482E-A0BE-0C70356C2299}" type="sibTrans" cxnId="{1D357736-A6D9-4A9C-A17F-177B9BD89514}">
      <dgm:prSet/>
      <dgm:spPr/>
      <dgm:t>
        <a:bodyPr/>
        <a:lstStyle/>
        <a:p>
          <a:endParaRPr lang="en-IN" sz="1400">
            <a:latin typeface="Raleway"/>
          </a:endParaRPr>
        </a:p>
      </dgm:t>
    </dgm:pt>
    <dgm:pt modelId="{B31BA78C-D0BC-46FA-A2F2-3ED005916EF6}" type="pres">
      <dgm:prSet presAssocID="{F3EF2424-91C3-4E4D-BF08-A05621FE47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911FF4-A091-421A-8720-5FA1165CAF33}" type="pres">
      <dgm:prSet presAssocID="{9CF11F32-015B-4AF5-87BD-C4910DC2F68E}" presName="hierRoot1" presStyleCnt="0">
        <dgm:presLayoutVars>
          <dgm:hierBranch val="init"/>
        </dgm:presLayoutVars>
      </dgm:prSet>
      <dgm:spPr/>
    </dgm:pt>
    <dgm:pt modelId="{B16AA5FB-EC94-43EE-9972-6A22D0CB1C16}" type="pres">
      <dgm:prSet presAssocID="{9CF11F32-015B-4AF5-87BD-C4910DC2F68E}" presName="rootComposite1" presStyleCnt="0"/>
      <dgm:spPr/>
    </dgm:pt>
    <dgm:pt modelId="{BAC4445E-0119-453C-B496-519B33D66D8D}" type="pres">
      <dgm:prSet presAssocID="{9CF11F32-015B-4AF5-87BD-C4910DC2F68E}" presName="rootText1" presStyleLbl="node0" presStyleIdx="0" presStyleCnt="1">
        <dgm:presLayoutVars>
          <dgm:chPref val="3"/>
        </dgm:presLayoutVars>
      </dgm:prSet>
      <dgm:spPr/>
    </dgm:pt>
    <dgm:pt modelId="{3318A489-7FE5-4B84-9F5D-4D59A8D34D4A}" type="pres">
      <dgm:prSet presAssocID="{9CF11F32-015B-4AF5-87BD-C4910DC2F68E}" presName="rootConnector1" presStyleLbl="node1" presStyleIdx="0" presStyleCnt="0"/>
      <dgm:spPr/>
    </dgm:pt>
    <dgm:pt modelId="{368F9702-7CF4-4443-A69A-3FFE31C7B6E9}" type="pres">
      <dgm:prSet presAssocID="{9CF11F32-015B-4AF5-87BD-C4910DC2F68E}" presName="hierChild2" presStyleCnt="0"/>
      <dgm:spPr/>
    </dgm:pt>
    <dgm:pt modelId="{EE5533CF-0BAC-44D5-AE25-644770EB6A63}" type="pres">
      <dgm:prSet presAssocID="{0783E4D2-29D5-4442-B740-D6CC07106C01}" presName="Name37" presStyleLbl="parChTrans1D2" presStyleIdx="0" presStyleCnt="2"/>
      <dgm:spPr/>
    </dgm:pt>
    <dgm:pt modelId="{02084167-B417-425F-900E-938C4BA950E7}" type="pres">
      <dgm:prSet presAssocID="{D5C529B8-3A4B-46E8-84F1-EC83AEEA9C7B}" presName="hierRoot2" presStyleCnt="0">
        <dgm:presLayoutVars>
          <dgm:hierBranch val="init"/>
        </dgm:presLayoutVars>
      </dgm:prSet>
      <dgm:spPr/>
    </dgm:pt>
    <dgm:pt modelId="{4DA28FD7-7C38-4980-8E7D-591C82E9C466}" type="pres">
      <dgm:prSet presAssocID="{D5C529B8-3A4B-46E8-84F1-EC83AEEA9C7B}" presName="rootComposite" presStyleCnt="0"/>
      <dgm:spPr/>
    </dgm:pt>
    <dgm:pt modelId="{7ECCF332-580A-4A91-BA8F-279D6B388E8A}" type="pres">
      <dgm:prSet presAssocID="{D5C529B8-3A4B-46E8-84F1-EC83AEEA9C7B}" presName="rootText" presStyleLbl="node2" presStyleIdx="0" presStyleCnt="2">
        <dgm:presLayoutVars>
          <dgm:chPref val="3"/>
        </dgm:presLayoutVars>
      </dgm:prSet>
      <dgm:spPr/>
    </dgm:pt>
    <dgm:pt modelId="{EDE82EB7-8D13-4AAD-A743-D49FF1C66A8E}" type="pres">
      <dgm:prSet presAssocID="{D5C529B8-3A4B-46E8-84F1-EC83AEEA9C7B}" presName="rootConnector" presStyleLbl="node2" presStyleIdx="0" presStyleCnt="2"/>
      <dgm:spPr/>
    </dgm:pt>
    <dgm:pt modelId="{501F9088-ABBE-4ACB-9B90-A1A2C336D50C}" type="pres">
      <dgm:prSet presAssocID="{D5C529B8-3A4B-46E8-84F1-EC83AEEA9C7B}" presName="hierChild4" presStyleCnt="0"/>
      <dgm:spPr/>
    </dgm:pt>
    <dgm:pt modelId="{D466381A-A1D0-42E2-8E40-F34E13A49EA7}" type="pres">
      <dgm:prSet presAssocID="{760C892B-8FC0-4F96-A896-295FB35BEE63}" presName="Name37" presStyleLbl="parChTrans1D3" presStyleIdx="0" presStyleCnt="2"/>
      <dgm:spPr/>
    </dgm:pt>
    <dgm:pt modelId="{4EB0E5CC-DBB7-43D4-9303-B7241FE3D9DA}" type="pres">
      <dgm:prSet presAssocID="{E5D04CFA-FA83-42F5-9C0D-00BFF6FC9A1F}" presName="hierRoot2" presStyleCnt="0">
        <dgm:presLayoutVars>
          <dgm:hierBranch val="init"/>
        </dgm:presLayoutVars>
      </dgm:prSet>
      <dgm:spPr/>
    </dgm:pt>
    <dgm:pt modelId="{23822E22-2787-4EB4-BC30-6A8FBA6B21FE}" type="pres">
      <dgm:prSet presAssocID="{E5D04CFA-FA83-42F5-9C0D-00BFF6FC9A1F}" presName="rootComposite" presStyleCnt="0"/>
      <dgm:spPr/>
    </dgm:pt>
    <dgm:pt modelId="{7D1F3392-62D3-4A6E-9041-E1FCD6C540FA}" type="pres">
      <dgm:prSet presAssocID="{E5D04CFA-FA83-42F5-9C0D-00BFF6FC9A1F}" presName="rootText" presStyleLbl="node3" presStyleIdx="0" presStyleCnt="2">
        <dgm:presLayoutVars>
          <dgm:chPref val="3"/>
        </dgm:presLayoutVars>
      </dgm:prSet>
      <dgm:spPr/>
    </dgm:pt>
    <dgm:pt modelId="{1D01DF83-3767-487B-B3A9-F73F61574823}" type="pres">
      <dgm:prSet presAssocID="{E5D04CFA-FA83-42F5-9C0D-00BFF6FC9A1F}" presName="rootConnector" presStyleLbl="node3" presStyleIdx="0" presStyleCnt="2"/>
      <dgm:spPr/>
    </dgm:pt>
    <dgm:pt modelId="{40C3B165-3E22-4BE5-A3FA-20C297371F6E}" type="pres">
      <dgm:prSet presAssocID="{E5D04CFA-FA83-42F5-9C0D-00BFF6FC9A1F}" presName="hierChild4" presStyleCnt="0"/>
      <dgm:spPr/>
    </dgm:pt>
    <dgm:pt modelId="{82E7E94C-9AEE-4CC3-A46A-8FA87836A3AA}" type="pres">
      <dgm:prSet presAssocID="{E5D04CFA-FA83-42F5-9C0D-00BFF6FC9A1F}" presName="hierChild5" presStyleCnt="0"/>
      <dgm:spPr/>
    </dgm:pt>
    <dgm:pt modelId="{C168A47C-A038-4B26-811E-6AA645D5CEC8}" type="pres">
      <dgm:prSet presAssocID="{D5C529B8-3A4B-46E8-84F1-EC83AEEA9C7B}" presName="hierChild5" presStyleCnt="0"/>
      <dgm:spPr/>
    </dgm:pt>
    <dgm:pt modelId="{6183DDB4-174C-484F-BE38-08468D20AC5F}" type="pres">
      <dgm:prSet presAssocID="{5085959C-0065-42B6-B981-E0F52FF7A9CC}" presName="Name37" presStyleLbl="parChTrans1D2" presStyleIdx="1" presStyleCnt="2"/>
      <dgm:spPr/>
    </dgm:pt>
    <dgm:pt modelId="{3B222FD9-58C5-4B1F-B6FD-7BBA8631B03D}" type="pres">
      <dgm:prSet presAssocID="{DC6BAC20-E1CB-426F-AA1D-782E86AA893A}" presName="hierRoot2" presStyleCnt="0">
        <dgm:presLayoutVars>
          <dgm:hierBranch val="init"/>
        </dgm:presLayoutVars>
      </dgm:prSet>
      <dgm:spPr/>
    </dgm:pt>
    <dgm:pt modelId="{9850B532-27BD-4E1E-8419-17E0C5142151}" type="pres">
      <dgm:prSet presAssocID="{DC6BAC20-E1CB-426F-AA1D-782E86AA893A}" presName="rootComposite" presStyleCnt="0"/>
      <dgm:spPr/>
    </dgm:pt>
    <dgm:pt modelId="{6705C2E0-7E0D-46AC-B71C-CD67062C5D9B}" type="pres">
      <dgm:prSet presAssocID="{DC6BAC20-E1CB-426F-AA1D-782E86AA893A}" presName="rootText" presStyleLbl="node2" presStyleIdx="1" presStyleCnt="2">
        <dgm:presLayoutVars>
          <dgm:chPref val="3"/>
        </dgm:presLayoutVars>
      </dgm:prSet>
      <dgm:spPr/>
    </dgm:pt>
    <dgm:pt modelId="{8D7626DE-1A19-4789-8D83-3EEAE5C1D7CB}" type="pres">
      <dgm:prSet presAssocID="{DC6BAC20-E1CB-426F-AA1D-782E86AA893A}" presName="rootConnector" presStyleLbl="node2" presStyleIdx="1" presStyleCnt="2"/>
      <dgm:spPr/>
    </dgm:pt>
    <dgm:pt modelId="{E95D95D4-60AE-4B4D-953D-AD6FC1C812AE}" type="pres">
      <dgm:prSet presAssocID="{DC6BAC20-E1CB-426F-AA1D-782E86AA893A}" presName="hierChild4" presStyleCnt="0"/>
      <dgm:spPr/>
    </dgm:pt>
    <dgm:pt modelId="{FC3349A2-036F-45F7-BE7A-A4DB19734EFC}" type="pres">
      <dgm:prSet presAssocID="{29A613BF-B573-4058-8582-CA0231AF9AA8}" presName="Name37" presStyleLbl="parChTrans1D3" presStyleIdx="1" presStyleCnt="2"/>
      <dgm:spPr/>
    </dgm:pt>
    <dgm:pt modelId="{EC508841-7F8D-4A68-BFCC-98A76B917771}" type="pres">
      <dgm:prSet presAssocID="{6380002B-2811-47FD-9937-D182308B8FF3}" presName="hierRoot2" presStyleCnt="0">
        <dgm:presLayoutVars>
          <dgm:hierBranch val="init"/>
        </dgm:presLayoutVars>
      </dgm:prSet>
      <dgm:spPr/>
    </dgm:pt>
    <dgm:pt modelId="{FCD1CDF9-3A34-47D8-9AC4-022E1E6D91BF}" type="pres">
      <dgm:prSet presAssocID="{6380002B-2811-47FD-9937-D182308B8FF3}" presName="rootComposite" presStyleCnt="0"/>
      <dgm:spPr/>
    </dgm:pt>
    <dgm:pt modelId="{F033F29D-A570-4185-94BB-BAEC978CB141}" type="pres">
      <dgm:prSet presAssocID="{6380002B-2811-47FD-9937-D182308B8FF3}" presName="rootText" presStyleLbl="node3" presStyleIdx="1" presStyleCnt="2">
        <dgm:presLayoutVars>
          <dgm:chPref val="3"/>
        </dgm:presLayoutVars>
      </dgm:prSet>
      <dgm:spPr/>
    </dgm:pt>
    <dgm:pt modelId="{0A882150-0DEA-4E3F-A063-6F50BE40912E}" type="pres">
      <dgm:prSet presAssocID="{6380002B-2811-47FD-9937-D182308B8FF3}" presName="rootConnector" presStyleLbl="node3" presStyleIdx="1" presStyleCnt="2"/>
      <dgm:spPr/>
    </dgm:pt>
    <dgm:pt modelId="{384B9B8A-B6F1-44DA-A439-1B401C7F9D6D}" type="pres">
      <dgm:prSet presAssocID="{6380002B-2811-47FD-9937-D182308B8FF3}" presName="hierChild4" presStyleCnt="0"/>
      <dgm:spPr/>
    </dgm:pt>
    <dgm:pt modelId="{53A07B56-1063-4608-A8F1-61E78F50BD22}" type="pres">
      <dgm:prSet presAssocID="{6380002B-2811-47FD-9937-D182308B8FF3}" presName="hierChild5" presStyleCnt="0"/>
      <dgm:spPr/>
    </dgm:pt>
    <dgm:pt modelId="{25921DD8-095F-470A-A765-621E2FBC87A6}" type="pres">
      <dgm:prSet presAssocID="{DC6BAC20-E1CB-426F-AA1D-782E86AA893A}" presName="hierChild5" presStyleCnt="0"/>
      <dgm:spPr/>
    </dgm:pt>
    <dgm:pt modelId="{5E03DF16-EE0F-4586-8A1E-35B052AE5638}" type="pres">
      <dgm:prSet presAssocID="{9CF11F32-015B-4AF5-87BD-C4910DC2F68E}" presName="hierChild3" presStyleCnt="0"/>
      <dgm:spPr/>
    </dgm:pt>
  </dgm:ptLst>
  <dgm:cxnLst>
    <dgm:cxn modelId="{E5E76215-8B9B-4A64-9BE3-EEA8E083E75D}" type="presOf" srcId="{DC6BAC20-E1CB-426F-AA1D-782E86AA893A}" destId="{8D7626DE-1A19-4789-8D83-3EEAE5C1D7CB}" srcOrd="1" destOrd="0" presId="urn:microsoft.com/office/officeart/2005/8/layout/orgChart1"/>
    <dgm:cxn modelId="{3C614017-CCA8-4AD0-842D-FF738A65E98B}" srcId="{9CF11F32-015B-4AF5-87BD-C4910DC2F68E}" destId="{DC6BAC20-E1CB-426F-AA1D-782E86AA893A}" srcOrd="1" destOrd="0" parTransId="{5085959C-0065-42B6-B981-E0F52FF7A9CC}" sibTransId="{418D6627-3F9A-4A4A-B4B8-D414F76C1BF9}"/>
    <dgm:cxn modelId="{0C87B52A-8EAD-4270-8210-CD5FC58CC367}" srcId="{9CF11F32-015B-4AF5-87BD-C4910DC2F68E}" destId="{D5C529B8-3A4B-46E8-84F1-EC83AEEA9C7B}" srcOrd="0" destOrd="0" parTransId="{0783E4D2-29D5-4442-B740-D6CC07106C01}" sibTransId="{DE90610C-0FA8-43E1-A0EB-54B4D983FECF}"/>
    <dgm:cxn modelId="{C648792D-5B10-4E62-B5A0-8F0A80F2A6D1}" type="presOf" srcId="{5085959C-0065-42B6-B981-E0F52FF7A9CC}" destId="{6183DDB4-174C-484F-BE38-08468D20AC5F}" srcOrd="0" destOrd="0" presId="urn:microsoft.com/office/officeart/2005/8/layout/orgChart1"/>
    <dgm:cxn modelId="{1D357736-A6D9-4A9C-A17F-177B9BD89514}" srcId="{DC6BAC20-E1CB-426F-AA1D-782E86AA893A}" destId="{6380002B-2811-47FD-9937-D182308B8FF3}" srcOrd="0" destOrd="0" parTransId="{29A613BF-B573-4058-8582-CA0231AF9AA8}" sibTransId="{4340DA82-63AE-482E-A0BE-0C70356C2299}"/>
    <dgm:cxn modelId="{7A15D938-F666-4A76-93E0-C48DF540FBAC}" type="presOf" srcId="{E5D04CFA-FA83-42F5-9C0D-00BFF6FC9A1F}" destId="{1D01DF83-3767-487B-B3A9-F73F61574823}" srcOrd="1" destOrd="0" presId="urn:microsoft.com/office/officeart/2005/8/layout/orgChart1"/>
    <dgm:cxn modelId="{C0EAF338-7DE7-4B1E-AFAF-50739DB981C8}" type="presOf" srcId="{760C892B-8FC0-4F96-A896-295FB35BEE63}" destId="{D466381A-A1D0-42E2-8E40-F34E13A49EA7}" srcOrd="0" destOrd="0" presId="urn:microsoft.com/office/officeart/2005/8/layout/orgChart1"/>
    <dgm:cxn modelId="{FF50D93C-A1D8-4A56-B26D-74A0D1B6420D}" type="presOf" srcId="{D5C529B8-3A4B-46E8-84F1-EC83AEEA9C7B}" destId="{7ECCF332-580A-4A91-BA8F-279D6B388E8A}" srcOrd="0" destOrd="0" presId="urn:microsoft.com/office/officeart/2005/8/layout/orgChart1"/>
    <dgm:cxn modelId="{C9942E6A-43CB-47B8-9833-0D09C7C51513}" type="presOf" srcId="{9CF11F32-015B-4AF5-87BD-C4910DC2F68E}" destId="{3318A489-7FE5-4B84-9F5D-4D59A8D34D4A}" srcOrd="1" destOrd="0" presId="urn:microsoft.com/office/officeart/2005/8/layout/orgChart1"/>
    <dgm:cxn modelId="{CCC23B4E-9250-437D-8913-97238D629D20}" type="presOf" srcId="{DC6BAC20-E1CB-426F-AA1D-782E86AA893A}" destId="{6705C2E0-7E0D-46AC-B71C-CD67062C5D9B}" srcOrd="0" destOrd="0" presId="urn:microsoft.com/office/officeart/2005/8/layout/orgChart1"/>
    <dgm:cxn modelId="{7AB80080-63D3-4638-9842-E5508EA136A2}" type="presOf" srcId="{E5D04CFA-FA83-42F5-9C0D-00BFF6FC9A1F}" destId="{7D1F3392-62D3-4A6E-9041-E1FCD6C540FA}" srcOrd="0" destOrd="0" presId="urn:microsoft.com/office/officeart/2005/8/layout/orgChart1"/>
    <dgm:cxn modelId="{479B0985-5FD4-4F0F-8295-36F810AB9862}" type="presOf" srcId="{6380002B-2811-47FD-9937-D182308B8FF3}" destId="{0A882150-0DEA-4E3F-A063-6F50BE40912E}" srcOrd="1" destOrd="0" presId="urn:microsoft.com/office/officeart/2005/8/layout/orgChart1"/>
    <dgm:cxn modelId="{1F950487-0687-4CDE-8517-E023F6E8AB45}" type="presOf" srcId="{D5C529B8-3A4B-46E8-84F1-EC83AEEA9C7B}" destId="{EDE82EB7-8D13-4AAD-A743-D49FF1C66A8E}" srcOrd="1" destOrd="0" presId="urn:microsoft.com/office/officeart/2005/8/layout/orgChart1"/>
    <dgm:cxn modelId="{0C750EB4-1E9C-4608-8333-C981525CC58A}" srcId="{F3EF2424-91C3-4E4D-BF08-A05621FE47FC}" destId="{9CF11F32-015B-4AF5-87BD-C4910DC2F68E}" srcOrd="0" destOrd="0" parTransId="{C9D420D7-64CE-4DDB-B976-7CF8BF93049A}" sibTransId="{BF7FE990-470E-4F2F-A5BB-FD8912B1D1CD}"/>
    <dgm:cxn modelId="{C3C700BB-FB92-4031-9CFD-40D89683F394}" type="presOf" srcId="{0783E4D2-29D5-4442-B740-D6CC07106C01}" destId="{EE5533CF-0BAC-44D5-AE25-644770EB6A63}" srcOrd="0" destOrd="0" presId="urn:microsoft.com/office/officeart/2005/8/layout/orgChart1"/>
    <dgm:cxn modelId="{8CAD93CA-2FA6-4382-B0BF-D23668AE794B}" type="presOf" srcId="{29A613BF-B573-4058-8582-CA0231AF9AA8}" destId="{FC3349A2-036F-45F7-BE7A-A4DB19734EFC}" srcOrd="0" destOrd="0" presId="urn:microsoft.com/office/officeart/2005/8/layout/orgChart1"/>
    <dgm:cxn modelId="{D04188D4-DE2E-485E-9BB8-8A1964180A44}" type="presOf" srcId="{6380002B-2811-47FD-9937-D182308B8FF3}" destId="{F033F29D-A570-4185-94BB-BAEC978CB141}" srcOrd="0" destOrd="0" presId="urn:microsoft.com/office/officeart/2005/8/layout/orgChart1"/>
    <dgm:cxn modelId="{9C470DE2-E539-4CE9-9619-5AA5C9918C6F}" type="presOf" srcId="{9CF11F32-015B-4AF5-87BD-C4910DC2F68E}" destId="{BAC4445E-0119-453C-B496-519B33D66D8D}" srcOrd="0" destOrd="0" presId="urn:microsoft.com/office/officeart/2005/8/layout/orgChart1"/>
    <dgm:cxn modelId="{141180EF-B9CB-42BA-9561-DC59E01C633B}" srcId="{D5C529B8-3A4B-46E8-84F1-EC83AEEA9C7B}" destId="{E5D04CFA-FA83-42F5-9C0D-00BFF6FC9A1F}" srcOrd="0" destOrd="0" parTransId="{760C892B-8FC0-4F96-A896-295FB35BEE63}" sibTransId="{EB9BDFEE-AB8E-4DCF-B000-7926D28868EB}"/>
    <dgm:cxn modelId="{FA6A22FF-057F-4539-8801-E96E596A6391}" type="presOf" srcId="{F3EF2424-91C3-4E4D-BF08-A05621FE47FC}" destId="{B31BA78C-D0BC-46FA-A2F2-3ED005916EF6}" srcOrd="0" destOrd="0" presId="urn:microsoft.com/office/officeart/2005/8/layout/orgChart1"/>
    <dgm:cxn modelId="{D5E7D230-4697-4C82-97F3-FF059DB343C9}" type="presParOf" srcId="{B31BA78C-D0BC-46FA-A2F2-3ED005916EF6}" destId="{13911FF4-A091-421A-8720-5FA1165CAF33}" srcOrd="0" destOrd="0" presId="urn:microsoft.com/office/officeart/2005/8/layout/orgChart1"/>
    <dgm:cxn modelId="{5166A1BB-0C7B-4725-AD23-79913ACC1D30}" type="presParOf" srcId="{13911FF4-A091-421A-8720-5FA1165CAF33}" destId="{B16AA5FB-EC94-43EE-9972-6A22D0CB1C16}" srcOrd="0" destOrd="0" presId="urn:microsoft.com/office/officeart/2005/8/layout/orgChart1"/>
    <dgm:cxn modelId="{B2AB5CFF-3F44-4FDC-AEF2-E4FEAFCF05FD}" type="presParOf" srcId="{B16AA5FB-EC94-43EE-9972-6A22D0CB1C16}" destId="{BAC4445E-0119-453C-B496-519B33D66D8D}" srcOrd="0" destOrd="0" presId="urn:microsoft.com/office/officeart/2005/8/layout/orgChart1"/>
    <dgm:cxn modelId="{C4DEBF0E-698E-4167-9F64-5DDBA71D0A0A}" type="presParOf" srcId="{B16AA5FB-EC94-43EE-9972-6A22D0CB1C16}" destId="{3318A489-7FE5-4B84-9F5D-4D59A8D34D4A}" srcOrd="1" destOrd="0" presId="urn:microsoft.com/office/officeart/2005/8/layout/orgChart1"/>
    <dgm:cxn modelId="{572393F3-B3CF-40E2-AC72-600A9397AE15}" type="presParOf" srcId="{13911FF4-A091-421A-8720-5FA1165CAF33}" destId="{368F9702-7CF4-4443-A69A-3FFE31C7B6E9}" srcOrd="1" destOrd="0" presId="urn:microsoft.com/office/officeart/2005/8/layout/orgChart1"/>
    <dgm:cxn modelId="{A7EF137A-F768-4CA5-9C1F-9692ACB72C18}" type="presParOf" srcId="{368F9702-7CF4-4443-A69A-3FFE31C7B6E9}" destId="{EE5533CF-0BAC-44D5-AE25-644770EB6A63}" srcOrd="0" destOrd="0" presId="urn:microsoft.com/office/officeart/2005/8/layout/orgChart1"/>
    <dgm:cxn modelId="{3D9ED790-E5E9-4F88-ABF0-F09835B6CEE7}" type="presParOf" srcId="{368F9702-7CF4-4443-A69A-3FFE31C7B6E9}" destId="{02084167-B417-425F-900E-938C4BA950E7}" srcOrd="1" destOrd="0" presId="urn:microsoft.com/office/officeart/2005/8/layout/orgChart1"/>
    <dgm:cxn modelId="{1DDBB583-0B76-431C-8CAB-56288C4A40F3}" type="presParOf" srcId="{02084167-B417-425F-900E-938C4BA950E7}" destId="{4DA28FD7-7C38-4980-8E7D-591C82E9C466}" srcOrd="0" destOrd="0" presId="urn:microsoft.com/office/officeart/2005/8/layout/orgChart1"/>
    <dgm:cxn modelId="{F13E0AA8-D689-493C-B17C-6BCB2B295C87}" type="presParOf" srcId="{4DA28FD7-7C38-4980-8E7D-591C82E9C466}" destId="{7ECCF332-580A-4A91-BA8F-279D6B388E8A}" srcOrd="0" destOrd="0" presId="urn:microsoft.com/office/officeart/2005/8/layout/orgChart1"/>
    <dgm:cxn modelId="{BCAA80D1-5C76-413E-8195-71166DE7FE03}" type="presParOf" srcId="{4DA28FD7-7C38-4980-8E7D-591C82E9C466}" destId="{EDE82EB7-8D13-4AAD-A743-D49FF1C66A8E}" srcOrd="1" destOrd="0" presId="urn:microsoft.com/office/officeart/2005/8/layout/orgChart1"/>
    <dgm:cxn modelId="{0A91D842-C3A7-4B81-8F7C-5FE3295701B2}" type="presParOf" srcId="{02084167-B417-425F-900E-938C4BA950E7}" destId="{501F9088-ABBE-4ACB-9B90-A1A2C336D50C}" srcOrd="1" destOrd="0" presId="urn:microsoft.com/office/officeart/2005/8/layout/orgChart1"/>
    <dgm:cxn modelId="{7C062D17-3CD6-45A5-AAA9-B3588237DC95}" type="presParOf" srcId="{501F9088-ABBE-4ACB-9B90-A1A2C336D50C}" destId="{D466381A-A1D0-42E2-8E40-F34E13A49EA7}" srcOrd="0" destOrd="0" presId="urn:microsoft.com/office/officeart/2005/8/layout/orgChart1"/>
    <dgm:cxn modelId="{CFA8DEF0-BE4B-4C05-8636-20F88B6E9023}" type="presParOf" srcId="{501F9088-ABBE-4ACB-9B90-A1A2C336D50C}" destId="{4EB0E5CC-DBB7-43D4-9303-B7241FE3D9DA}" srcOrd="1" destOrd="0" presId="urn:microsoft.com/office/officeart/2005/8/layout/orgChart1"/>
    <dgm:cxn modelId="{8A990663-1ABE-455E-9E97-053BD778BDB1}" type="presParOf" srcId="{4EB0E5CC-DBB7-43D4-9303-B7241FE3D9DA}" destId="{23822E22-2787-4EB4-BC30-6A8FBA6B21FE}" srcOrd="0" destOrd="0" presId="urn:microsoft.com/office/officeart/2005/8/layout/orgChart1"/>
    <dgm:cxn modelId="{17F0ADD9-A4B5-4B14-BE10-E3578A9F9B11}" type="presParOf" srcId="{23822E22-2787-4EB4-BC30-6A8FBA6B21FE}" destId="{7D1F3392-62D3-4A6E-9041-E1FCD6C540FA}" srcOrd="0" destOrd="0" presId="urn:microsoft.com/office/officeart/2005/8/layout/orgChart1"/>
    <dgm:cxn modelId="{7B7964C0-4C65-429C-AFD1-246E0EFE8F85}" type="presParOf" srcId="{23822E22-2787-4EB4-BC30-6A8FBA6B21FE}" destId="{1D01DF83-3767-487B-B3A9-F73F61574823}" srcOrd="1" destOrd="0" presId="urn:microsoft.com/office/officeart/2005/8/layout/orgChart1"/>
    <dgm:cxn modelId="{F26C66ED-8F8B-4C32-9956-B252EA6A9D4B}" type="presParOf" srcId="{4EB0E5CC-DBB7-43D4-9303-B7241FE3D9DA}" destId="{40C3B165-3E22-4BE5-A3FA-20C297371F6E}" srcOrd="1" destOrd="0" presId="urn:microsoft.com/office/officeart/2005/8/layout/orgChart1"/>
    <dgm:cxn modelId="{51477132-16C8-407B-A5CC-85542536CB8F}" type="presParOf" srcId="{4EB0E5CC-DBB7-43D4-9303-B7241FE3D9DA}" destId="{82E7E94C-9AEE-4CC3-A46A-8FA87836A3AA}" srcOrd="2" destOrd="0" presId="urn:microsoft.com/office/officeart/2005/8/layout/orgChart1"/>
    <dgm:cxn modelId="{8AD00C55-3ADD-4594-A27D-A0483A3F845A}" type="presParOf" srcId="{02084167-B417-425F-900E-938C4BA950E7}" destId="{C168A47C-A038-4B26-811E-6AA645D5CEC8}" srcOrd="2" destOrd="0" presId="urn:microsoft.com/office/officeart/2005/8/layout/orgChart1"/>
    <dgm:cxn modelId="{04174038-6066-4503-877C-EDDC8472819E}" type="presParOf" srcId="{368F9702-7CF4-4443-A69A-3FFE31C7B6E9}" destId="{6183DDB4-174C-484F-BE38-08468D20AC5F}" srcOrd="2" destOrd="0" presId="urn:microsoft.com/office/officeart/2005/8/layout/orgChart1"/>
    <dgm:cxn modelId="{E843AA66-C1FD-4C14-B1A8-EEDD741F9316}" type="presParOf" srcId="{368F9702-7CF4-4443-A69A-3FFE31C7B6E9}" destId="{3B222FD9-58C5-4B1F-B6FD-7BBA8631B03D}" srcOrd="3" destOrd="0" presId="urn:microsoft.com/office/officeart/2005/8/layout/orgChart1"/>
    <dgm:cxn modelId="{65C890F0-CDC6-4CAA-9DCC-D16D7D027437}" type="presParOf" srcId="{3B222FD9-58C5-4B1F-B6FD-7BBA8631B03D}" destId="{9850B532-27BD-4E1E-8419-17E0C5142151}" srcOrd="0" destOrd="0" presId="urn:microsoft.com/office/officeart/2005/8/layout/orgChart1"/>
    <dgm:cxn modelId="{989BD9FF-C02E-423E-955F-47712E4026BD}" type="presParOf" srcId="{9850B532-27BD-4E1E-8419-17E0C5142151}" destId="{6705C2E0-7E0D-46AC-B71C-CD67062C5D9B}" srcOrd="0" destOrd="0" presId="urn:microsoft.com/office/officeart/2005/8/layout/orgChart1"/>
    <dgm:cxn modelId="{2DA1DC1C-6DA4-41C4-ADBF-DB814BF8B21B}" type="presParOf" srcId="{9850B532-27BD-4E1E-8419-17E0C5142151}" destId="{8D7626DE-1A19-4789-8D83-3EEAE5C1D7CB}" srcOrd="1" destOrd="0" presId="urn:microsoft.com/office/officeart/2005/8/layout/orgChart1"/>
    <dgm:cxn modelId="{4C9D9EB9-0A94-47C2-90DA-04EAC9D210FB}" type="presParOf" srcId="{3B222FD9-58C5-4B1F-B6FD-7BBA8631B03D}" destId="{E95D95D4-60AE-4B4D-953D-AD6FC1C812AE}" srcOrd="1" destOrd="0" presId="urn:microsoft.com/office/officeart/2005/8/layout/orgChart1"/>
    <dgm:cxn modelId="{3A9AC0D1-AB5B-4193-95BC-3FE313B74C22}" type="presParOf" srcId="{E95D95D4-60AE-4B4D-953D-AD6FC1C812AE}" destId="{FC3349A2-036F-45F7-BE7A-A4DB19734EFC}" srcOrd="0" destOrd="0" presId="urn:microsoft.com/office/officeart/2005/8/layout/orgChart1"/>
    <dgm:cxn modelId="{957AB640-36CA-4E0A-88F1-BFABBA7D5379}" type="presParOf" srcId="{E95D95D4-60AE-4B4D-953D-AD6FC1C812AE}" destId="{EC508841-7F8D-4A68-BFCC-98A76B917771}" srcOrd="1" destOrd="0" presId="urn:microsoft.com/office/officeart/2005/8/layout/orgChart1"/>
    <dgm:cxn modelId="{F3A33394-44D9-4BCA-B314-5E2846F4163D}" type="presParOf" srcId="{EC508841-7F8D-4A68-BFCC-98A76B917771}" destId="{FCD1CDF9-3A34-47D8-9AC4-022E1E6D91BF}" srcOrd="0" destOrd="0" presId="urn:microsoft.com/office/officeart/2005/8/layout/orgChart1"/>
    <dgm:cxn modelId="{A9B19DE0-7359-45AB-8C19-BFB22F958E83}" type="presParOf" srcId="{FCD1CDF9-3A34-47D8-9AC4-022E1E6D91BF}" destId="{F033F29D-A570-4185-94BB-BAEC978CB141}" srcOrd="0" destOrd="0" presId="urn:microsoft.com/office/officeart/2005/8/layout/orgChart1"/>
    <dgm:cxn modelId="{7C7D2699-F308-4FA6-8EC7-31BDCCEA56CC}" type="presParOf" srcId="{FCD1CDF9-3A34-47D8-9AC4-022E1E6D91BF}" destId="{0A882150-0DEA-4E3F-A063-6F50BE40912E}" srcOrd="1" destOrd="0" presId="urn:microsoft.com/office/officeart/2005/8/layout/orgChart1"/>
    <dgm:cxn modelId="{21F8B02C-014F-47AB-B6AE-B7D70BE43DD2}" type="presParOf" srcId="{EC508841-7F8D-4A68-BFCC-98A76B917771}" destId="{384B9B8A-B6F1-44DA-A439-1B401C7F9D6D}" srcOrd="1" destOrd="0" presId="urn:microsoft.com/office/officeart/2005/8/layout/orgChart1"/>
    <dgm:cxn modelId="{141E906E-8B57-4722-B870-1A9FEF60DF13}" type="presParOf" srcId="{EC508841-7F8D-4A68-BFCC-98A76B917771}" destId="{53A07B56-1063-4608-A8F1-61E78F50BD22}" srcOrd="2" destOrd="0" presId="urn:microsoft.com/office/officeart/2005/8/layout/orgChart1"/>
    <dgm:cxn modelId="{33BB8F0D-1EA0-4C7C-851E-959CE53BE04E}" type="presParOf" srcId="{3B222FD9-58C5-4B1F-B6FD-7BBA8631B03D}" destId="{25921DD8-095F-470A-A765-621E2FBC87A6}" srcOrd="2" destOrd="0" presId="urn:microsoft.com/office/officeart/2005/8/layout/orgChart1"/>
    <dgm:cxn modelId="{8665C2DA-E04D-4B0A-9B27-6794E3717326}" type="presParOf" srcId="{13911FF4-A091-421A-8720-5FA1165CAF33}" destId="{5E03DF16-EE0F-4586-8A1E-35B052AE56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A2DF17-A5BC-4BAF-B568-FBD02F61DD3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DE2037B-5F98-4C00-AF91-9948630A400F}">
      <dgm:prSet phldrT="[Text]" custT="1"/>
      <dgm:spPr/>
      <dgm:t>
        <a:bodyPr/>
        <a:lstStyle/>
        <a:p>
          <a:r>
            <a:rPr lang="en-IN" sz="1400" b="0" dirty="0">
              <a:latin typeface="Raleway"/>
            </a:rPr>
            <a:t>Tablespaces</a:t>
          </a:r>
          <a:endParaRPr lang="en-IN" sz="1400" b="0" dirty="0"/>
        </a:p>
      </dgm:t>
    </dgm:pt>
    <dgm:pt modelId="{67859ACA-39F9-4A5D-BBD3-66F11D18A6A4}" type="parTrans" cxnId="{81FB843A-6546-4278-8F7A-97FA006640AA}">
      <dgm:prSet/>
      <dgm:spPr/>
      <dgm:t>
        <a:bodyPr/>
        <a:lstStyle/>
        <a:p>
          <a:endParaRPr lang="en-IN" sz="1600" b="0"/>
        </a:p>
      </dgm:t>
    </dgm:pt>
    <dgm:pt modelId="{8DD6538B-D343-4F69-82C7-506AFF763A45}" type="sibTrans" cxnId="{81FB843A-6546-4278-8F7A-97FA006640AA}">
      <dgm:prSet/>
      <dgm:spPr/>
      <dgm:t>
        <a:bodyPr/>
        <a:lstStyle/>
        <a:p>
          <a:endParaRPr lang="en-IN" sz="1600" b="0"/>
        </a:p>
      </dgm:t>
    </dgm:pt>
    <dgm:pt modelId="{196E20FE-0187-4E4F-A892-7EF713BE07D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b="0" dirty="0">
              <a:latin typeface="Raleway"/>
            </a:rPr>
            <a:t> Can belong to only one database at a time</a:t>
          </a:r>
        </a:p>
      </dgm:t>
    </dgm:pt>
    <dgm:pt modelId="{D004F555-7867-4370-812E-3445EAF8E511}" type="parTrans" cxnId="{FE6BFEE8-8911-4B5B-B9AB-D0213596B3FE}">
      <dgm:prSet/>
      <dgm:spPr/>
      <dgm:t>
        <a:bodyPr/>
        <a:lstStyle/>
        <a:p>
          <a:endParaRPr lang="en-IN" sz="1600" b="0"/>
        </a:p>
      </dgm:t>
    </dgm:pt>
    <dgm:pt modelId="{220C3986-34C8-4421-8CE7-80E852F9EFC0}" type="sibTrans" cxnId="{FE6BFEE8-8911-4B5B-B9AB-D0213596B3FE}">
      <dgm:prSet/>
      <dgm:spPr/>
      <dgm:t>
        <a:bodyPr/>
        <a:lstStyle/>
        <a:p>
          <a:endParaRPr lang="en-IN" sz="1600" b="0"/>
        </a:p>
      </dgm:t>
    </dgm:pt>
    <dgm:pt modelId="{7C2D5392-DB46-4EBB-8F5F-18C9FD5EC06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b="0" dirty="0">
              <a:latin typeface="Raleway"/>
            </a:rPr>
            <a:t> Are further divided into logical units of storage</a:t>
          </a:r>
        </a:p>
      </dgm:t>
    </dgm:pt>
    <dgm:pt modelId="{BC25D0A7-D313-4710-8220-A3C2B444265D}" type="parTrans" cxnId="{B702E003-174A-4102-A6FB-FD77FB5132DE}">
      <dgm:prSet/>
      <dgm:spPr/>
      <dgm:t>
        <a:bodyPr/>
        <a:lstStyle/>
        <a:p>
          <a:endParaRPr lang="en-IN" sz="1600" b="0"/>
        </a:p>
      </dgm:t>
    </dgm:pt>
    <dgm:pt modelId="{CD0B3739-88BD-4CEA-B9C8-363095D3B4DF}" type="sibTrans" cxnId="{B702E003-174A-4102-A6FB-FD77FB5132DE}">
      <dgm:prSet/>
      <dgm:spPr/>
      <dgm:t>
        <a:bodyPr/>
        <a:lstStyle/>
        <a:p>
          <a:endParaRPr lang="en-IN" sz="1600" b="0"/>
        </a:p>
      </dgm:t>
    </dgm:pt>
    <dgm:pt modelId="{EE07423F-60E4-4F71-9009-256070DE687A}">
      <dgm:prSet custT="1"/>
      <dgm:spPr/>
      <dgm:t>
        <a:bodyPr/>
        <a:lstStyle/>
        <a:p>
          <a:r>
            <a:rPr lang="en-IN" sz="1400" b="0" dirty="0">
              <a:latin typeface="Raleway"/>
            </a:rPr>
            <a:t>Datafiles</a:t>
          </a:r>
        </a:p>
      </dgm:t>
    </dgm:pt>
    <dgm:pt modelId="{D86CCAC1-59A5-403A-9600-DA3507AC0E80}" type="parTrans" cxnId="{9C3EE9E7-E564-4760-86A4-E83917647786}">
      <dgm:prSet/>
      <dgm:spPr/>
      <dgm:t>
        <a:bodyPr/>
        <a:lstStyle/>
        <a:p>
          <a:endParaRPr lang="en-IN" sz="1600" b="0"/>
        </a:p>
      </dgm:t>
    </dgm:pt>
    <dgm:pt modelId="{C858804F-0C0C-48B4-9493-F886044F61CF}" type="sibTrans" cxnId="{9C3EE9E7-E564-4760-86A4-E83917647786}">
      <dgm:prSet/>
      <dgm:spPr/>
      <dgm:t>
        <a:bodyPr/>
        <a:lstStyle/>
        <a:p>
          <a:endParaRPr lang="en-IN" sz="1600" b="0"/>
        </a:p>
      </dgm:t>
    </dgm:pt>
    <dgm:pt modelId="{4E111721-F75D-4660-809D-D4E953757B6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b="0" dirty="0">
              <a:latin typeface="Raleway"/>
            </a:rPr>
            <a:t> Can belong to only one tablespace and one database </a:t>
          </a:r>
        </a:p>
      </dgm:t>
    </dgm:pt>
    <dgm:pt modelId="{427AAF61-A45F-4E33-883F-9328C3ADD0A5}" type="parTrans" cxnId="{94FF387A-DE8E-49EE-8EDC-DDC690EB2F5B}">
      <dgm:prSet/>
      <dgm:spPr/>
      <dgm:t>
        <a:bodyPr/>
        <a:lstStyle/>
        <a:p>
          <a:endParaRPr lang="en-IN" sz="1600" b="0"/>
        </a:p>
      </dgm:t>
    </dgm:pt>
    <dgm:pt modelId="{E2CBB757-F92A-481A-BBA6-EEE3C3725659}" type="sibTrans" cxnId="{94FF387A-DE8E-49EE-8EDC-DDC690EB2F5B}">
      <dgm:prSet/>
      <dgm:spPr/>
      <dgm:t>
        <a:bodyPr/>
        <a:lstStyle/>
        <a:p>
          <a:endParaRPr lang="en-IN" sz="1600" b="0"/>
        </a:p>
      </dgm:t>
    </dgm:pt>
    <dgm:pt modelId="{513B6649-41AC-4AF8-9B75-A62E505D8A9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b="0" dirty="0">
              <a:latin typeface="Raleway"/>
            </a:rPr>
            <a:t> Are repository for schema object’s data</a:t>
          </a:r>
        </a:p>
      </dgm:t>
    </dgm:pt>
    <dgm:pt modelId="{73529DDF-B6A6-4DD6-BF41-E07BB97E8579}" type="parTrans" cxnId="{9200868B-3B51-4D71-8061-56F7361194FC}">
      <dgm:prSet/>
      <dgm:spPr/>
      <dgm:t>
        <a:bodyPr/>
        <a:lstStyle/>
        <a:p>
          <a:endParaRPr lang="en-IN" sz="1600" b="0"/>
        </a:p>
      </dgm:t>
    </dgm:pt>
    <dgm:pt modelId="{769A4E65-F812-4C8A-9ABC-26D8D2AA94D3}" type="sibTrans" cxnId="{9200868B-3B51-4D71-8061-56F7361194FC}">
      <dgm:prSet/>
      <dgm:spPr/>
      <dgm:t>
        <a:bodyPr/>
        <a:lstStyle/>
        <a:p>
          <a:endParaRPr lang="en-IN" sz="1600" b="0"/>
        </a:p>
      </dgm:t>
    </dgm:pt>
    <dgm:pt modelId="{9B21729B-A26F-47A5-A6B6-547FC878C35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100" b="0" dirty="0">
              <a:latin typeface="Raleway"/>
            </a:rPr>
            <a:t> Consist of one or more files</a:t>
          </a:r>
        </a:p>
      </dgm:t>
    </dgm:pt>
    <dgm:pt modelId="{61CB06DF-0152-471C-9D38-ABE98923540C}" type="parTrans" cxnId="{78583643-A1CE-4D44-A07D-F9B1DB22A179}">
      <dgm:prSet/>
      <dgm:spPr/>
      <dgm:t>
        <a:bodyPr/>
        <a:lstStyle/>
        <a:p>
          <a:endParaRPr lang="en-US"/>
        </a:p>
      </dgm:t>
    </dgm:pt>
    <dgm:pt modelId="{2CBFD35E-0262-465D-AC06-DCB1337009FD}" type="sibTrans" cxnId="{78583643-A1CE-4D44-A07D-F9B1DB22A179}">
      <dgm:prSet/>
      <dgm:spPr/>
      <dgm:t>
        <a:bodyPr/>
        <a:lstStyle/>
        <a:p>
          <a:endParaRPr lang="en-US"/>
        </a:p>
      </dgm:t>
    </dgm:pt>
    <dgm:pt modelId="{13B70012-EDA8-4663-A5FC-3EF5FA22AC36}" type="pres">
      <dgm:prSet presAssocID="{E5A2DF17-A5BC-4BAF-B568-FBD02F61DD3C}" presName="Name0" presStyleCnt="0">
        <dgm:presLayoutVars>
          <dgm:dir/>
          <dgm:animLvl val="lvl"/>
          <dgm:resizeHandles val="exact"/>
        </dgm:presLayoutVars>
      </dgm:prSet>
      <dgm:spPr/>
    </dgm:pt>
    <dgm:pt modelId="{BEC27DEB-7DDD-4451-806D-2549331B683D}" type="pres">
      <dgm:prSet presAssocID="{BDE2037B-5F98-4C00-AF91-9948630A400F}" presName="composite" presStyleCnt="0"/>
      <dgm:spPr/>
    </dgm:pt>
    <dgm:pt modelId="{DAEDE588-5F7A-43E9-83FC-B52B2022B788}" type="pres">
      <dgm:prSet presAssocID="{BDE2037B-5F98-4C00-AF91-9948630A400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778D18-6DCF-4977-80A3-05BF394742DC}" type="pres">
      <dgm:prSet presAssocID="{BDE2037B-5F98-4C00-AF91-9948630A400F}" presName="desTx" presStyleLbl="alignAccFollowNode1" presStyleIdx="0" presStyleCnt="2">
        <dgm:presLayoutVars>
          <dgm:bulletEnabled val="1"/>
        </dgm:presLayoutVars>
      </dgm:prSet>
      <dgm:spPr/>
    </dgm:pt>
    <dgm:pt modelId="{BF295AA0-0F05-4E99-BAE9-526787F58991}" type="pres">
      <dgm:prSet presAssocID="{8DD6538B-D343-4F69-82C7-506AFF763A45}" presName="space" presStyleCnt="0"/>
      <dgm:spPr/>
    </dgm:pt>
    <dgm:pt modelId="{6AA72F02-CA1B-4291-8757-375973EEEAB2}" type="pres">
      <dgm:prSet presAssocID="{EE07423F-60E4-4F71-9009-256070DE687A}" presName="composite" presStyleCnt="0"/>
      <dgm:spPr/>
    </dgm:pt>
    <dgm:pt modelId="{06932D48-7399-4167-A42F-A4A651ACEEA2}" type="pres">
      <dgm:prSet presAssocID="{EE07423F-60E4-4F71-9009-256070DE687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6E9803-B771-4EFF-9842-AA3726EFAC37}" type="pres">
      <dgm:prSet presAssocID="{EE07423F-60E4-4F71-9009-256070DE687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BB05603-FA89-4DD6-A479-FC6EFF94BAC8}" type="presOf" srcId="{196E20FE-0187-4E4F-A892-7EF713BE07D5}" destId="{F1778D18-6DCF-4977-80A3-05BF394742DC}" srcOrd="0" destOrd="0" presId="urn:microsoft.com/office/officeart/2005/8/layout/hList1"/>
    <dgm:cxn modelId="{B702E003-174A-4102-A6FB-FD77FB5132DE}" srcId="{BDE2037B-5F98-4C00-AF91-9948630A400F}" destId="{7C2D5392-DB46-4EBB-8F5F-18C9FD5EC06E}" srcOrd="2" destOrd="0" parTransId="{BC25D0A7-D313-4710-8220-A3C2B444265D}" sibTransId="{CD0B3739-88BD-4CEA-B9C8-363095D3B4DF}"/>
    <dgm:cxn modelId="{E666F704-212B-4A15-A68F-A87E5A3D76BF}" type="presOf" srcId="{4E111721-F75D-4660-809D-D4E953757B6C}" destId="{B66E9803-B771-4EFF-9842-AA3726EFAC37}" srcOrd="0" destOrd="0" presId="urn:microsoft.com/office/officeart/2005/8/layout/hList1"/>
    <dgm:cxn modelId="{2C1DA015-7C2C-46EC-96A1-2FEA70109EA6}" type="presOf" srcId="{BDE2037B-5F98-4C00-AF91-9948630A400F}" destId="{DAEDE588-5F7A-43E9-83FC-B52B2022B788}" srcOrd="0" destOrd="0" presId="urn:microsoft.com/office/officeart/2005/8/layout/hList1"/>
    <dgm:cxn modelId="{81FB843A-6546-4278-8F7A-97FA006640AA}" srcId="{E5A2DF17-A5BC-4BAF-B568-FBD02F61DD3C}" destId="{BDE2037B-5F98-4C00-AF91-9948630A400F}" srcOrd="0" destOrd="0" parTransId="{67859ACA-39F9-4A5D-BBD3-66F11D18A6A4}" sibTransId="{8DD6538B-D343-4F69-82C7-506AFF763A45}"/>
    <dgm:cxn modelId="{C1B7975D-944E-47C7-97C5-C95846F6C28E}" type="presOf" srcId="{E5A2DF17-A5BC-4BAF-B568-FBD02F61DD3C}" destId="{13B70012-EDA8-4663-A5FC-3EF5FA22AC36}" srcOrd="0" destOrd="0" presId="urn:microsoft.com/office/officeart/2005/8/layout/hList1"/>
    <dgm:cxn modelId="{78583643-A1CE-4D44-A07D-F9B1DB22A179}" srcId="{BDE2037B-5F98-4C00-AF91-9948630A400F}" destId="{9B21729B-A26F-47A5-A6B6-547FC878C35A}" srcOrd="1" destOrd="0" parTransId="{61CB06DF-0152-471C-9D38-ABE98923540C}" sibTransId="{2CBFD35E-0262-465D-AC06-DCB1337009FD}"/>
    <dgm:cxn modelId="{53A94066-BB84-43D2-B094-A5DD0F154EB0}" type="presOf" srcId="{9B21729B-A26F-47A5-A6B6-547FC878C35A}" destId="{F1778D18-6DCF-4977-80A3-05BF394742DC}" srcOrd="0" destOrd="1" presId="urn:microsoft.com/office/officeart/2005/8/layout/hList1"/>
    <dgm:cxn modelId="{94FF387A-DE8E-49EE-8EDC-DDC690EB2F5B}" srcId="{EE07423F-60E4-4F71-9009-256070DE687A}" destId="{4E111721-F75D-4660-809D-D4E953757B6C}" srcOrd="0" destOrd="0" parTransId="{427AAF61-A45F-4E33-883F-9328C3ADD0A5}" sibTransId="{E2CBB757-F92A-481A-BBA6-EEE3C3725659}"/>
    <dgm:cxn modelId="{9200868B-3B51-4D71-8061-56F7361194FC}" srcId="{EE07423F-60E4-4F71-9009-256070DE687A}" destId="{513B6649-41AC-4AF8-9B75-A62E505D8A9E}" srcOrd="1" destOrd="0" parTransId="{73529DDF-B6A6-4DD6-BF41-E07BB97E8579}" sibTransId="{769A4E65-F812-4C8A-9ABC-26D8D2AA94D3}"/>
    <dgm:cxn modelId="{2C44D3B2-98DF-4435-8A53-1E71529D7EB0}" type="presOf" srcId="{513B6649-41AC-4AF8-9B75-A62E505D8A9E}" destId="{B66E9803-B771-4EFF-9842-AA3726EFAC37}" srcOrd="0" destOrd="1" presId="urn:microsoft.com/office/officeart/2005/8/layout/hList1"/>
    <dgm:cxn modelId="{25A95CBE-FB46-4B83-9375-4F7662F3D33C}" type="presOf" srcId="{EE07423F-60E4-4F71-9009-256070DE687A}" destId="{06932D48-7399-4167-A42F-A4A651ACEEA2}" srcOrd="0" destOrd="0" presId="urn:microsoft.com/office/officeart/2005/8/layout/hList1"/>
    <dgm:cxn modelId="{BDF506C9-A5F6-4359-A709-D5579A2B452C}" type="presOf" srcId="{7C2D5392-DB46-4EBB-8F5F-18C9FD5EC06E}" destId="{F1778D18-6DCF-4977-80A3-05BF394742DC}" srcOrd="0" destOrd="2" presId="urn:microsoft.com/office/officeart/2005/8/layout/hList1"/>
    <dgm:cxn modelId="{9C3EE9E7-E564-4760-86A4-E83917647786}" srcId="{E5A2DF17-A5BC-4BAF-B568-FBD02F61DD3C}" destId="{EE07423F-60E4-4F71-9009-256070DE687A}" srcOrd="1" destOrd="0" parTransId="{D86CCAC1-59A5-403A-9600-DA3507AC0E80}" sibTransId="{C858804F-0C0C-48B4-9493-F886044F61CF}"/>
    <dgm:cxn modelId="{FE6BFEE8-8911-4B5B-B9AB-D0213596B3FE}" srcId="{BDE2037B-5F98-4C00-AF91-9948630A400F}" destId="{196E20FE-0187-4E4F-A892-7EF713BE07D5}" srcOrd="0" destOrd="0" parTransId="{D004F555-7867-4370-812E-3445EAF8E511}" sibTransId="{220C3986-34C8-4421-8CE7-80E852F9EFC0}"/>
    <dgm:cxn modelId="{81D2D382-0343-4BD5-B525-1508DAF7CBD7}" type="presParOf" srcId="{13B70012-EDA8-4663-A5FC-3EF5FA22AC36}" destId="{BEC27DEB-7DDD-4451-806D-2549331B683D}" srcOrd="0" destOrd="0" presId="urn:microsoft.com/office/officeart/2005/8/layout/hList1"/>
    <dgm:cxn modelId="{D7D05E4B-8B55-42A6-A560-2848E4C48829}" type="presParOf" srcId="{BEC27DEB-7DDD-4451-806D-2549331B683D}" destId="{DAEDE588-5F7A-43E9-83FC-B52B2022B788}" srcOrd="0" destOrd="0" presId="urn:microsoft.com/office/officeart/2005/8/layout/hList1"/>
    <dgm:cxn modelId="{DEA02C33-EDBE-45D1-8695-B6B2C4BD64E9}" type="presParOf" srcId="{BEC27DEB-7DDD-4451-806D-2549331B683D}" destId="{F1778D18-6DCF-4977-80A3-05BF394742DC}" srcOrd="1" destOrd="0" presId="urn:microsoft.com/office/officeart/2005/8/layout/hList1"/>
    <dgm:cxn modelId="{88BACB08-61EA-46E6-BBA4-1CDE00026276}" type="presParOf" srcId="{13B70012-EDA8-4663-A5FC-3EF5FA22AC36}" destId="{BF295AA0-0F05-4E99-BAE9-526787F58991}" srcOrd="1" destOrd="0" presId="urn:microsoft.com/office/officeart/2005/8/layout/hList1"/>
    <dgm:cxn modelId="{410F7364-108F-49EE-AF1A-DF5F31493727}" type="presParOf" srcId="{13B70012-EDA8-4663-A5FC-3EF5FA22AC36}" destId="{6AA72F02-CA1B-4291-8757-375973EEEAB2}" srcOrd="2" destOrd="0" presId="urn:microsoft.com/office/officeart/2005/8/layout/hList1"/>
    <dgm:cxn modelId="{A788B603-6ABC-4812-9B02-46B3E815748B}" type="presParOf" srcId="{6AA72F02-CA1B-4291-8757-375973EEEAB2}" destId="{06932D48-7399-4167-A42F-A4A651ACEEA2}" srcOrd="0" destOrd="0" presId="urn:microsoft.com/office/officeart/2005/8/layout/hList1"/>
    <dgm:cxn modelId="{323A1BEE-A499-48E5-ACBE-733E906F500F}" type="presParOf" srcId="{6AA72F02-CA1B-4291-8757-375973EEEAB2}" destId="{B66E9803-B771-4EFF-9842-AA3726EFAC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2B95B8-0D21-4651-B9F0-8BD6CCF7167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D9327F0-565C-4440-90B4-A18C8293DE58}">
      <dgm:prSet phldrT="[Text]" custT="1"/>
      <dgm:spPr>
        <a:noFill/>
        <a:ln w="38100"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200" dirty="0">
              <a:solidFill>
                <a:schemeClr val="tx1"/>
              </a:solidFill>
              <a:latin typeface="Raleway"/>
            </a:rPr>
            <a:t>A </a:t>
          </a:r>
          <a:r>
            <a:rPr lang="en-IN" sz="1200" b="1" dirty="0">
              <a:solidFill>
                <a:schemeClr val="accent2"/>
              </a:solidFill>
              <a:latin typeface="Raleway"/>
            </a:rPr>
            <a:t>cluster </a:t>
          </a:r>
          <a:r>
            <a:rPr lang="en-IN" sz="1200" b="0" dirty="0">
              <a:solidFill>
                <a:schemeClr val="tx1"/>
              </a:solidFill>
              <a:latin typeface="Raleway"/>
            </a:rPr>
            <a:t>stores</a:t>
          </a:r>
          <a:r>
            <a:rPr lang="en-IN" sz="1200" b="1" dirty="0">
              <a:solidFill>
                <a:schemeClr val="accent2"/>
              </a:solidFill>
              <a:latin typeface="Raleway"/>
            </a:rPr>
            <a:t> </a:t>
          </a:r>
          <a:r>
            <a:rPr lang="en-IN" sz="1200" dirty="0">
              <a:solidFill>
                <a:schemeClr val="tx1"/>
              </a:solidFill>
              <a:latin typeface="Raleway"/>
            </a:rPr>
            <a:t>related rows of different tables at the same physical location based on the common column (cluster key) of different tables</a:t>
          </a:r>
          <a:endParaRPr lang="en-IN" sz="1200" dirty="0">
            <a:solidFill>
              <a:schemeClr val="tx1"/>
            </a:solidFill>
          </a:endParaRPr>
        </a:p>
      </dgm:t>
    </dgm:pt>
    <dgm:pt modelId="{9AAE0068-2B43-4A2B-A4B6-068B9C1E141D}" type="parTrans" cxnId="{23223013-F05E-44FA-96BC-A87EE290E5F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9996F218-9294-47A8-8CA9-B5D45E18A376}" type="sibTrans" cxnId="{23223013-F05E-44FA-96BC-A87EE290E5F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9A04A1D2-8F9C-4F04-9412-A4C80F3B80D9}">
      <dgm:prSet custT="1"/>
      <dgm:spPr>
        <a:noFill/>
        <a:ln w="38100"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IN" sz="1200" b="1" dirty="0">
              <a:solidFill>
                <a:schemeClr val="accent3"/>
              </a:solidFill>
              <a:latin typeface="Raleway"/>
            </a:rPr>
            <a:t>Constraints</a:t>
          </a:r>
          <a:r>
            <a:rPr lang="en-IN" sz="1200" dirty="0">
              <a:solidFill>
                <a:schemeClr val="accent2"/>
              </a:solidFill>
              <a:latin typeface="Raleway"/>
            </a:rPr>
            <a:t> </a:t>
          </a:r>
          <a:r>
            <a:rPr lang="en-IN" sz="1200" dirty="0">
              <a:solidFill>
                <a:schemeClr val="tx1"/>
              </a:solidFill>
              <a:latin typeface="Raleway"/>
            </a:rPr>
            <a:t>are rules applied to the data of a database in order to allow the storage of  legal instances into the database</a:t>
          </a:r>
        </a:p>
      </dgm:t>
    </dgm:pt>
    <dgm:pt modelId="{27C7AF23-19D5-4E20-9833-5D780CA5D567}" type="parTrans" cxnId="{7181E422-135C-4E69-940A-9EF216C6EC76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D69F5B5B-2FD5-4AF2-AB75-26E4F912EB78}" type="sibTrans" cxnId="{7181E422-135C-4E69-940A-9EF216C6EC76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E945204D-EF77-4C2E-974A-67F05E57D574}">
      <dgm:prSet custT="1"/>
      <dgm:spPr>
        <a:noFill/>
        <a:ln w="38100">
          <a:solidFill>
            <a:schemeClr val="accent4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IN" sz="1200" b="1" dirty="0">
              <a:solidFill>
                <a:schemeClr val="accent4"/>
              </a:solidFill>
              <a:latin typeface="Raleway"/>
            </a:rPr>
            <a:t>Indexes</a:t>
          </a:r>
          <a:r>
            <a:rPr lang="en-IN" sz="1200" dirty="0">
              <a:latin typeface="Raleway"/>
            </a:rPr>
            <a:t> </a:t>
          </a:r>
          <a:r>
            <a:rPr lang="en-IN" sz="1200" dirty="0">
              <a:solidFill>
                <a:schemeClr val="tx1"/>
              </a:solidFill>
              <a:latin typeface="Raleway"/>
            </a:rPr>
            <a:t>are used in Oracle to provide quick access to rows in a table. An index creates  an entry for each value that appears in the indexed columns of a table</a:t>
          </a:r>
        </a:p>
      </dgm:t>
    </dgm:pt>
    <dgm:pt modelId="{5B91FE18-BD52-4114-8398-69D5F0F5DC0E}" type="parTrans" cxnId="{3CE71DF0-0EBA-4CA5-9B81-BCE3161F98C2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50C27E5B-4D73-48A2-B3CB-21DC110FA136}" type="sibTrans" cxnId="{3CE71DF0-0EBA-4CA5-9B81-BCE3161F98C2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076806FE-F7C9-4EE3-B121-4321C6890C4F}">
      <dgm:prSet custT="1"/>
      <dgm:spPr>
        <a:noFill/>
        <a:ln w="38100">
          <a:solidFill>
            <a:schemeClr val="accent5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IN" sz="1200" dirty="0">
              <a:solidFill>
                <a:schemeClr val="tx1"/>
              </a:solidFill>
              <a:latin typeface="Raleway"/>
            </a:rPr>
            <a:t>A</a:t>
          </a:r>
          <a:r>
            <a:rPr lang="en-IN" sz="1200" dirty="0">
              <a:solidFill>
                <a:schemeClr val="accent5"/>
              </a:solidFill>
              <a:latin typeface="Raleway"/>
            </a:rPr>
            <a:t> s</a:t>
          </a:r>
          <a:r>
            <a:rPr lang="en-IN" sz="1200" b="1" dirty="0">
              <a:solidFill>
                <a:schemeClr val="accent5"/>
              </a:solidFill>
              <a:latin typeface="Raleway"/>
            </a:rPr>
            <a:t>ynonym</a:t>
          </a:r>
          <a:r>
            <a:rPr lang="en-IN" sz="1200" dirty="0">
              <a:solidFill>
                <a:schemeClr val="accent5"/>
              </a:solidFill>
              <a:latin typeface="Raleway"/>
            </a:rPr>
            <a:t> </a:t>
          </a:r>
          <a:r>
            <a:rPr lang="en-IN" sz="1200" dirty="0">
              <a:solidFill>
                <a:schemeClr val="tx1"/>
              </a:solidFill>
              <a:latin typeface="Raleway"/>
            </a:rPr>
            <a:t>is simply an alias of Oracle Database objects like table, view, etc. It requires no storage other than its definition in the data dictionary</a:t>
          </a:r>
        </a:p>
      </dgm:t>
    </dgm:pt>
    <dgm:pt modelId="{6C376C31-0DB8-402B-A844-34C7771E4653}" type="parTrans" cxnId="{964FE9FF-438F-4364-A722-8D4F2C3D7CC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C820A5B1-9842-40B6-80F1-19D901A5AF78}" type="sibTrans" cxnId="{964FE9FF-438F-4364-A722-8D4F2C3D7CC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FB5FEB80-9CFF-4166-B873-C1D42E398BB6}" type="pres">
      <dgm:prSet presAssocID="{842B95B8-0D21-4651-B9F0-8BD6CCF71671}" presName="Name0" presStyleCnt="0">
        <dgm:presLayoutVars>
          <dgm:dir/>
          <dgm:resizeHandles val="exact"/>
        </dgm:presLayoutVars>
      </dgm:prSet>
      <dgm:spPr/>
    </dgm:pt>
    <dgm:pt modelId="{669EE0BD-633E-433D-ACB1-2790D5F1D96E}" type="pres">
      <dgm:prSet presAssocID="{6D9327F0-565C-4440-90B4-A18C8293DE58}" presName="node" presStyleLbl="node1" presStyleIdx="0" presStyleCnt="4">
        <dgm:presLayoutVars>
          <dgm:bulletEnabled val="1"/>
        </dgm:presLayoutVars>
      </dgm:prSet>
      <dgm:spPr/>
    </dgm:pt>
    <dgm:pt modelId="{601C9167-482E-404A-941F-05C8DB3118FE}" type="pres">
      <dgm:prSet presAssocID="{9996F218-9294-47A8-8CA9-B5D45E18A376}" presName="sibTrans" presStyleCnt="0"/>
      <dgm:spPr/>
    </dgm:pt>
    <dgm:pt modelId="{ADDC7F21-5856-481B-BD46-964854D41A61}" type="pres">
      <dgm:prSet presAssocID="{9A04A1D2-8F9C-4F04-9412-A4C80F3B80D9}" presName="node" presStyleLbl="node1" presStyleIdx="1" presStyleCnt="4">
        <dgm:presLayoutVars>
          <dgm:bulletEnabled val="1"/>
        </dgm:presLayoutVars>
      </dgm:prSet>
      <dgm:spPr/>
    </dgm:pt>
    <dgm:pt modelId="{57D03825-4087-4812-B167-DFC893F6E48F}" type="pres">
      <dgm:prSet presAssocID="{D69F5B5B-2FD5-4AF2-AB75-26E4F912EB78}" presName="sibTrans" presStyleCnt="0"/>
      <dgm:spPr/>
    </dgm:pt>
    <dgm:pt modelId="{C32BAF87-54B3-4340-B7CE-7FC341C07790}" type="pres">
      <dgm:prSet presAssocID="{E945204D-EF77-4C2E-974A-67F05E57D574}" presName="node" presStyleLbl="node1" presStyleIdx="2" presStyleCnt="4">
        <dgm:presLayoutVars>
          <dgm:bulletEnabled val="1"/>
        </dgm:presLayoutVars>
      </dgm:prSet>
      <dgm:spPr/>
    </dgm:pt>
    <dgm:pt modelId="{F13E1CBF-4B92-48E3-A7CF-817B0A0A5602}" type="pres">
      <dgm:prSet presAssocID="{50C27E5B-4D73-48A2-B3CB-21DC110FA136}" presName="sibTrans" presStyleCnt="0"/>
      <dgm:spPr/>
    </dgm:pt>
    <dgm:pt modelId="{3DC19AF5-792B-43D8-9BCA-423074A4AABE}" type="pres">
      <dgm:prSet presAssocID="{076806FE-F7C9-4EE3-B121-4321C6890C4F}" presName="node" presStyleLbl="node1" presStyleIdx="3" presStyleCnt="4">
        <dgm:presLayoutVars>
          <dgm:bulletEnabled val="1"/>
        </dgm:presLayoutVars>
      </dgm:prSet>
      <dgm:spPr/>
    </dgm:pt>
  </dgm:ptLst>
  <dgm:cxnLst>
    <dgm:cxn modelId="{23223013-F05E-44FA-96BC-A87EE290E5F1}" srcId="{842B95B8-0D21-4651-B9F0-8BD6CCF71671}" destId="{6D9327F0-565C-4440-90B4-A18C8293DE58}" srcOrd="0" destOrd="0" parTransId="{9AAE0068-2B43-4A2B-A4B6-068B9C1E141D}" sibTransId="{9996F218-9294-47A8-8CA9-B5D45E18A376}"/>
    <dgm:cxn modelId="{7181E422-135C-4E69-940A-9EF216C6EC76}" srcId="{842B95B8-0D21-4651-B9F0-8BD6CCF71671}" destId="{9A04A1D2-8F9C-4F04-9412-A4C80F3B80D9}" srcOrd="1" destOrd="0" parTransId="{27C7AF23-19D5-4E20-9833-5D780CA5D567}" sibTransId="{D69F5B5B-2FD5-4AF2-AB75-26E4F912EB78}"/>
    <dgm:cxn modelId="{A607AC2E-2EC3-4B0A-9503-E6BBFF6E2355}" type="presOf" srcId="{E945204D-EF77-4C2E-974A-67F05E57D574}" destId="{C32BAF87-54B3-4340-B7CE-7FC341C07790}" srcOrd="0" destOrd="0" presId="urn:microsoft.com/office/officeart/2005/8/layout/hList6"/>
    <dgm:cxn modelId="{F7AE7B52-4075-4FB3-A266-12DA7425BC02}" type="presOf" srcId="{9A04A1D2-8F9C-4F04-9412-A4C80F3B80D9}" destId="{ADDC7F21-5856-481B-BD46-964854D41A61}" srcOrd="0" destOrd="0" presId="urn:microsoft.com/office/officeart/2005/8/layout/hList6"/>
    <dgm:cxn modelId="{78ED8FB1-D900-4060-B2E6-7FA3D3088225}" type="presOf" srcId="{842B95B8-0D21-4651-B9F0-8BD6CCF71671}" destId="{FB5FEB80-9CFF-4166-B873-C1D42E398BB6}" srcOrd="0" destOrd="0" presId="urn:microsoft.com/office/officeart/2005/8/layout/hList6"/>
    <dgm:cxn modelId="{C6BAF8C3-D88A-4483-AF63-0C5912E6A807}" type="presOf" srcId="{076806FE-F7C9-4EE3-B121-4321C6890C4F}" destId="{3DC19AF5-792B-43D8-9BCA-423074A4AABE}" srcOrd="0" destOrd="0" presId="urn:microsoft.com/office/officeart/2005/8/layout/hList6"/>
    <dgm:cxn modelId="{3CE71DF0-0EBA-4CA5-9B81-BCE3161F98C2}" srcId="{842B95B8-0D21-4651-B9F0-8BD6CCF71671}" destId="{E945204D-EF77-4C2E-974A-67F05E57D574}" srcOrd="2" destOrd="0" parTransId="{5B91FE18-BD52-4114-8398-69D5F0F5DC0E}" sibTransId="{50C27E5B-4D73-48A2-B3CB-21DC110FA136}"/>
    <dgm:cxn modelId="{1F898FF8-C58E-45E3-88B6-4E4B5A7A3CC8}" type="presOf" srcId="{6D9327F0-565C-4440-90B4-A18C8293DE58}" destId="{669EE0BD-633E-433D-ACB1-2790D5F1D96E}" srcOrd="0" destOrd="0" presId="urn:microsoft.com/office/officeart/2005/8/layout/hList6"/>
    <dgm:cxn modelId="{964FE9FF-438F-4364-A722-8D4F2C3D7CC1}" srcId="{842B95B8-0D21-4651-B9F0-8BD6CCF71671}" destId="{076806FE-F7C9-4EE3-B121-4321C6890C4F}" srcOrd="3" destOrd="0" parTransId="{6C376C31-0DB8-402B-A844-34C7771E4653}" sibTransId="{C820A5B1-9842-40B6-80F1-19D901A5AF78}"/>
    <dgm:cxn modelId="{EBBE0801-6FBF-4537-896A-C8DC784FD5F1}" type="presParOf" srcId="{FB5FEB80-9CFF-4166-B873-C1D42E398BB6}" destId="{669EE0BD-633E-433D-ACB1-2790D5F1D96E}" srcOrd="0" destOrd="0" presId="urn:microsoft.com/office/officeart/2005/8/layout/hList6"/>
    <dgm:cxn modelId="{9D4F697E-706F-4C87-9CBE-08D87C6D6CFE}" type="presParOf" srcId="{FB5FEB80-9CFF-4166-B873-C1D42E398BB6}" destId="{601C9167-482E-404A-941F-05C8DB3118FE}" srcOrd="1" destOrd="0" presId="urn:microsoft.com/office/officeart/2005/8/layout/hList6"/>
    <dgm:cxn modelId="{1C9C3251-FB15-4D7B-BDB6-94EC6F56A1AA}" type="presParOf" srcId="{FB5FEB80-9CFF-4166-B873-C1D42E398BB6}" destId="{ADDC7F21-5856-481B-BD46-964854D41A61}" srcOrd="2" destOrd="0" presId="urn:microsoft.com/office/officeart/2005/8/layout/hList6"/>
    <dgm:cxn modelId="{54FA00A8-C936-4F6A-AAC3-344B5817BA8E}" type="presParOf" srcId="{FB5FEB80-9CFF-4166-B873-C1D42E398BB6}" destId="{57D03825-4087-4812-B167-DFC893F6E48F}" srcOrd="3" destOrd="0" presId="urn:microsoft.com/office/officeart/2005/8/layout/hList6"/>
    <dgm:cxn modelId="{73EC368A-B4C0-448C-99A7-0EB8F2F45CAF}" type="presParOf" srcId="{FB5FEB80-9CFF-4166-B873-C1D42E398BB6}" destId="{C32BAF87-54B3-4340-B7CE-7FC341C07790}" srcOrd="4" destOrd="0" presId="urn:microsoft.com/office/officeart/2005/8/layout/hList6"/>
    <dgm:cxn modelId="{2A5AB2F7-A33D-4175-8958-C2A57FCF7FCC}" type="presParOf" srcId="{FB5FEB80-9CFF-4166-B873-C1D42E398BB6}" destId="{F13E1CBF-4B92-48E3-A7CF-817B0A0A5602}" srcOrd="5" destOrd="0" presId="urn:microsoft.com/office/officeart/2005/8/layout/hList6"/>
    <dgm:cxn modelId="{BCC43FC2-515A-4086-98DF-E49E8D2634EA}" type="presParOf" srcId="{FB5FEB80-9CFF-4166-B873-C1D42E398BB6}" destId="{3DC19AF5-792B-43D8-9BCA-423074A4AAB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2B95B8-0D21-4651-B9F0-8BD6CCF7167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D9327F0-565C-4440-90B4-A18C8293DE58}">
      <dgm:prSet phldrT="[Text]" custT="1"/>
      <dgm:spPr>
        <a:noFill/>
        <a:ln w="38100"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IN" sz="1000" dirty="0">
              <a:solidFill>
                <a:schemeClr val="tx1"/>
              </a:solidFill>
              <a:latin typeface="Raleway"/>
            </a:rPr>
            <a:t>A </a:t>
          </a:r>
          <a:r>
            <a:rPr lang="en-IN" sz="1000" b="1" dirty="0">
              <a:solidFill>
                <a:schemeClr val="accent2"/>
              </a:solidFill>
              <a:latin typeface="Raleway"/>
            </a:rPr>
            <a:t>view</a:t>
          </a:r>
          <a:r>
            <a:rPr lang="en-IN" sz="1000" dirty="0">
              <a:solidFill>
                <a:schemeClr val="tx1"/>
              </a:solidFill>
              <a:latin typeface="Raleway"/>
            </a:rPr>
            <a:t>	is a virtual table that does not physically exist. Rather, it is created by a query  joining one or more tables, referred to as base tables of the views</a:t>
          </a:r>
        </a:p>
      </dgm:t>
    </dgm:pt>
    <dgm:pt modelId="{9AAE0068-2B43-4A2B-A4B6-068B9C1E141D}" type="parTrans" cxnId="{23223013-F05E-44FA-96BC-A87EE290E5F1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9996F218-9294-47A8-8CA9-B5D45E18A376}" type="sibTrans" cxnId="{23223013-F05E-44FA-96BC-A87EE290E5F1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9A04A1D2-8F9C-4F04-9412-A4C80F3B80D9}">
      <dgm:prSet custT="1"/>
      <dgm:spPr>
        <a:noFill/>
        <a:ln w="38100"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IN" sz="1000" b="0" dirty="0">
              <a:solidFill>
                <a:schemeClr val="tx1"/>
              </a:solidFill>
              <a:latin typeface="Raleway"/>
            </a:rPr>
            <a:t>A </a:t>
          </a:r>
          <a:r>
            <a:rPr lang="en-IN" sz="1000" b="1" dirty="0">
              <a:solidFill>
                <a:schemeClr val="accent3"/>
              </a:solidFill>
              <a:latin typeface="Raleway"/>
            </a:rPr>
            <a:t>sequence</a:t>
          </a:r>
          <a:r>
            <a:rPr lang="en-IN" sz="1000" b="0" dirty="0">
              <a:solidFill>
                <a:schemeClr val="tx1"/>
              </a:solidFill>
              <a:latin typeface="Raleway"/>
            </a:rPr>
            <a:t> is used to generate a number sequences. This can be useful when you need to create a unique auto number to act as a primary key</a:t>
          </a:r>
        </a:p>
        <a:p>
          <a:pPr>
            <a:lnSpc>
              <a:spcPct val="150000"/>
            </a:lnSpc>
          </a:pPr>
          <a:endParaRPr lang="en-IN" sz="1000" dirty="0">
            <a:solidFill>
              <a:schemeClr val="tx1"/>
            </a:solidFill>
            <a:latin typeface="Raleway"/>
          </a:endParaRPr>
        </a:p>
      </dgm:t>
    </dgm:pt>
    <dgm:pt modelId="{D69F5B5B-2FD5-4AF2-AB75-26E4F912EB78}" type="sibTrans" cxnId="{7181E422-135C-4E69-940A-9EF216C6EC76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27C7AF23-19D5-4E20-9833-5D780CA5D567}" type="parTrans" cxnId="{7181E422-135C-4E69-940A-9EF216C6EC76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E945204D-EF77-4C2E-974A-67F05E57D574}">
      <dgm:prSet custT="1"/>
      <dgm:spPr>
        <a:noFill/>
        <a:ln w="38100">
          <a:solidFill>
            <a:schemeClr val="accent4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IN" sz="1000" b="0" dirty="0">
              <a:solidFill>
                <a:schemeClr val="tx1"/>
              </a:solidFill>
              <a:latin typeface="Raleway"/>
            </a:rPr>
            <a:t>A </a:t>
          </a:r>
          <a:r>
            <a:rPr lang="en-IN" sz="1000" b="1" dirty="0">
              <a:solidFill>
                <a:schemeClr val="accent4"/>
              </a:solidFill>
              <a:latin typeface="Raleway"/>
            </a:rPr>
            <a:t>database link</a:t>
          </a:r>
          <a:r>
            <a:rPr lang="en-IN" sz="1000" b="0" dirty="0">
              <a:solidFill>
                <a:schemeClr val="tx1"/>
              </a:solidFill>
              <a:latin typeface="Raleway"/>
            </a:rPr>
            <a:t> allows you to reference objects in a remote database/another database. When accessing a remote object over a database link, the local database acts as an Oracle client. Here, the another database need not be an Oracle database</a:t>
          </a:r>
        </a:p>
      </dgm:t>
    </dgm:pt>
    <dgm:pt modelId="{50C27E5B-4D73-48A2-B3CB-21DC110FA136}" type="sibTrans" cxnId="{3CE71DF0-0EBA-4CA5-9B81-BCE3161F98C2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5B91FE18-BD52-4114-8398-69D5F0F5DC0E}" type="parTrans" cxnId="{3CE71DF0-0EBA-4CA5-9B81-BCE3161F98C2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076806FE-F7C9-4EE3-B121-4321C6890C4F}">
      <dgm:prSet custT="1"/>
      <dgm:spPr>
        <a:noFill/>
        <a:ln w="38100">
          <a:solidFill>
            <a:schemeClr val="accent5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IN" sz="1000" b="1" dirty="0">
              <a:solidFill>
                <a:schemeClr val="accent5"/>
              </a:solidFill>
              <a:latin typeface="Raleway"/>
            </a:rPr>
            <a:t>Database triggers </a:t>
          </a:r>
          <a:r>
            <a:rPr lang="en-IN" sz="1000" dirty="0">
              <a:solidFill>
                <a:schemeClr val="tx1"/>
              </a:solidFill>
              <a:latin typeface="Raleway"/>
            </a:rPr>
            <a:t>are procedures that are implicitly executed when an INSERT, UPDATE, or DELETE statement is issued against the associated table</a:t>
          </a:r>
        </a:p>
      </dgm:t>
    </dgm:pt>
    <dgm:pt modelId="{C820A5B1-9842-40B6-80F1-19D901A5AF78}" type="sibTrans" cxnId="{964FE9FF-438F-4364-A722-8D4F2C3D7CC1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6C376C31-0DB8-402B-A844-34C7771E4653}" type="parTrans" cxnId="{964FE9FF-438F-4364-A722-8D4F2C3D7CC1}">
      <dgm:prSet/>
      <dgm:spPr/>
      <dgm:t>
        <a:bodyPr/>
        <a:lstStyle/>
        <a:p>
          <a:pPr>
            <a:lnSpc>
              <a:spcPct val="150000"/>
            </a:lnSpc>
          </a:pPr>
          <a:endParaRPr lang="en-IN" sz="1000"/>
        </a:p>
      </dgm:t>
    </dgm:pt>
    <dgm:pt modelId="{FB5FEB80-9CFF-4166-B873-C1D42E398BB6}" type="pres">
      <dgm:prSet presAssocID="{842B95B8-0D21-4651-B9F0-8BD6CCF71671}" presName="Name0" presStyleCnt="0">
        <dgm:presLayoutVars>
          <dgm:dir/>
          <dgm:resizeHandles val="exact"/>
        </dgm:presLayoutVars>
      </dgm:prSet>
      <dgm:spPr/>
    </dgm:pt>
    <dgm:pt modelId="{669EE0BD-633E-433D-ACB1-2790D5F1D96E}" type="pres">
      <dgm:prSet presAssocID="{6D9327F0-565C-4440-90B4-A18C8293DE58}" presName="node" presStyleLbl="node1" presStyleIdx="0" presStyleCnt="4">
        <dgm:presLayoutVars>
          <dgm:bulletEnabled val="1"/>
        </dgm:presLayoutVars>
      </dgm:prSet>
      <dgm:spPr/>
    </dgm:pt>
    <dgm:pt modelId="{601C9167-482E-404A-941F-05C8DB3118FE}" type="pres">
      <dgm:prSet presAssocID="{9996F218-9294-47A8-8CA9-B5D45E18A376}" presName="sibTrans" presStyleCnt="0"/>
      <dgm:spPr/>
    </dgm:pt>
    <dgm:pt modelId="{ADDC7F21-5856-481B-BD46-964854D41A61}" type="pres">
      <dgm:prSet presAssocID="{9A04A1D2-8F9C-4F04-9412-A4C80F3B80D9}" presName="node" presStyleLbl="node1" presStyleIdx="1" presStyleCnt="4">
        <dgm:presLayoutVars>
          <dgm:bulletEnabled val="1"/>
        </dgm:presLayoutVars>
      </dgm:prSet>
      <dgm:spPr/>
    </dgm:pt>
    <dgm:pt modelId="{57D03825-4087-4812-B167-DFC893F6E48F}" type="pres">
      <dgm:prSet presAssocID="{D69F5B5B-2FD5-4AF2-AB75-26E4F912EB78}" presName="sibTrans" presStyleCnt="0"/>
      <dgm:spPr/>
    </dgm:pt>
    <dgm:pt modelId="{C32BAF87-54B3-4340-B7CE-7FC341C07790}" type="pres">
      <dgm:prSet presAssocID="{E945204D-EF77-4C2E-974A-67F05E57D574}" presName="node" presStyleLbl="node1" presStyleIdx="2" presStyleCnt="4">
        <dgm:presLayoutVars>
          <dgm:bulletEnabled val="1"/>
        </dgm:presLayoutVars>
      </dgm:prSet>
      <dgm:spPr/>
    </dgm:pt>
    <dgm:pt modelId="{F13E1CBF-4B92-48E3-A7CF-817B0A0A5602}" type="pres">
      <dgm:prSet presAssocID="{50C27E5B-4D73-48A2-B3CB-21DC110FA136}" presName="sibTrans" presStyleCnt="0"/>
      <dgm:spPr/>
    </dgm:pt>
    <dgm:pt modelId="{3DC19AF5-792B-43D8-9BCA-423074A4AABE}" type="pres">
      <dgm:prSet presAssocID="{076806FE-F7C9-4EE3-B121-4321C6890C4F}" presName="node" presStyleLbl="node1" presStyleIdx="3" presStyleCnt="4">
        <dgm:presLayoutVars>
          <dgm:bulletEnabled val="1"/>
        </dgm:presLayoutVars>
      </dgm:prSet>
      <dgm:spPr/>
    </dgm:pt>
  </dgm:ptLst>
  <dgm:cxnLst>
    <dgm:cxn modelId="{23223013-F05E-44FA-96BC-A87EE290E5F1}" srcId="{842B95B8-0D21-4651-B9F0-8BD6CCF71671}" destId="{6D9327F0-565C-4440-90B4-A18C8293DE58}" srcOrd="0" destOrd="0" parTransId="{9AAE0068-2B43-4A2B-A4B6-068B9C1E141D}" sibTransId="{9996F218-9294-47A8-8CA9-B5D45E18A376}"/>
    <dgm:cxn modelId="{7181E422-135C-4E69-940A-9EF216C6EC76}" srcId="{842B95B8-0D21-4651-B9F0-8BD6CCF71671}" destId="{9A04A1D2-8F9C-4F04-9412-A4C80F3B80D9}" srcOrd="1" destOrd="0" parTransId="{27C7AF23-19D5-4E20-9833-5D780CA5D567}" sibTransId="{D69F5B5B-2FD5-4AF2-AB75-26E4F912EB78}"/>
    <dgm:cxn modelId="{A607AC2E-2EC3-4B0A-9503-E6BBFF6E2355}" type="presOf" srcId="{E945204D-EF77-4C2E-974A-67F05E57D574}" destId="{C32BAF87-54B3-4340-B7CE-7FC341C07790}" srcOrd="0" destOrd="0" presId="urn:microsoft.com/office/officeart/2005/8/layout/hList6"/>
    <dgm:cxn modelId="{F7AE7B52-4075-4FB3-A266-12DA7425BC02}" type="presOf" srcId="{9A04A1D2-8F9C-4F04-9412-A4C80F3B80D9}" destId="{ADDC7F21-5856-481B-BD46-964854D41A61}" srcOrd="0" destOrd="0" presId="urn:microsoft.com/office/officeart/2005/8/layout/hList6"/>
    <dgm:cxn modelId="{78ED8FB1-D900-4060-B2E6-7FA3D3088225}" type="presOf" srcId="{842B95B8-0D21-4651-B9F0-8BD6CCF71671}" destId="{FB5FEB80-9CFF-4166-B873-C1D42E398BB6}" srcOrd="0" destOrd="0" presId="urn:microsoft.com/office/officeart/2005/8/layout/hList6"/>
    <dgm:cxn modelId="{C6BAF8C3-D88A-4483-AF63-0C5912E6A807}" type="presOf" srcId="{076806FE-F7C9-4EE3-B121-4321C6890C4F}" destId="{3DC19AF5-792B-43D8-9BCA-423074A4AABE}" srcOrd="0" destOrd="0" presId="urn:microsoft.com/office/officeart/2005/8/layout/hList6"/>
    <dgm:cxn modelId="{3CE71DF0-0EBA-4CA5-9B81-BCE3161F98C2}" srcId="{842B95B8-0D21-4651-B9F0-8BD6CCF71671}" destId="{E945204D-EF77-4C2E-974A-67F05E57D574}" srcOrd="2" destOrd="0" parTransId="{5B91FE18-BD52-4114-8398-69D5F0F5DC0E}" sibTransId="{50C27E5B-4D73-48A2-B3CB-21DC110FA136}"/>
    <dgm:cxn modelId="{1F898FF8-C58E-45E3-88B6-4E4B5A7A3CC8}" type="presOf" srcId="{6D9327F0-565C-4440-90B4-A18C8293DE58}" destId="{669EE0BD-633E-433D-ACB1-2790D5F1D96E}" srcOrd="0" destOrd="0" presId="urn:microsoft.com/office/officeart/2005/8/layout/hList6"/>
    <dgm:cxn modelId="{964FE9FF-438F-4364-A722-8D4F2C3D7CC1}" srcId="{842B95B8-0D21-4651-B9F0-8BD6CCF71671}" destId="{076806FE-F7C9-4EE3-B121-4321C6890C4F}" srcOrd="3" destOrd="0" parTransId="{6C376C31-0DB8-402B-A844-34C7771E4653}" sibTransId="{C820A5B1-9842-40B6-80F1-19D901A5AF78}"/>
    <dgm:cxn modelId="{EBBE0801-6FBF-4537-896A-C8DC784FD5F1}" type="presParOf" srcId="{FB5FEB80-9CFF-4166-B873-C1D42E398BB6}" destId="{669EE0BD-633E-433D-ACB1-2790D5F1D96E}" srcOrd="0" destOrd="0" presId="urn:microsoft.com/office/officeart/2005/8/layout/hList6"/>
    <dgm:cxn modelId="{9D4F697E-706F-4C87-9CBE-08D87C6D6CFE}" type="presParOf" srcId="{FB5FEB80-9CFF-4166-B873-C1D42E398BB6}" destId="{601C9167-482E-404A-941F-05C8DB3118FE}" srcOrd="1" destOrd="0" presId="urn:microsoft.com/office/officeart/2005/8/layout/hList6"/>
    <dgm:cxn modelId="{1C9C3251-FB15-4D7B-BDB6-94EC6F56A1AA}" type="presParOf" srcId="{FB5FEB80-9CFF-4166-B873-C1D42E398BB6}" destId="{ADDC7F21-5856-481B-BD46-964854D41A61}" srcOrd="2" destOrd="0" presId="urn:microsoft.com/office/officeart/2005/8/layout/hList6"/>
    <dgm:cxn modelId="{54FA00A8-C936-4F6A-AAC3-344B5817BA8E}" type="presParOf" srcId="{FB5FEB80-9CFF-4166-B873-C1D42E398BB6}" destId="{57D03825-4087-4812-B167-DFC893F6E48F}" srcOrd="3" destOrd="0" presId="urn:microsoft.com/office/officeart/2005/8/layout/hList6"/>
    <dgm:cxn modelId="{73EC368A-B4C0-448C-99A7-0EB8F2F45CAF}" type="presParOf" srcId="{FB5FEB80-9CFF-4166-B873-C1D42E398BB6}" destId="{C32BAF87-54B3-4340-B7CE-7FC341C07790}" srcOrd="4" destOrd="0" presId="urn:microsoft.com/office/officeart/2005/8/layout/hList6"/>
    <dgm:cxn modelId="{2A5AB2F7-A33D-4175-8958-C2A57FCF7FCC}" type="presParOf" srcId="{FB5FEB80-9CFF-4166-B873-C1D42E398BB6}" destId="{F13E1CBF-4B92-48E3-A7CF-817B0A0A5602}" srcOrd="5" destOrd="0" presId="urn:microsoft.com/office/officeart/2005/8/layout/hList6"/>
    <dgm:cxn modelId="{BCC43FC2-515A-4086-98DF-E49E8D2634EA}" type="presParOf" srcId="{FB5FEB80-9CFF-4166-B873-C1D42E398BB6}" destId="{3DC19AF5-792B-43D8-9BCA-423074A4AAB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D10C6A-FA50-4B90-A3E9-4F208674C9B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7A9BE7B-5DFC-461C-85E8-2284385C028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1" dirty="0">
              <a:latin typeface="Raleway"/>
            </a:rPr>
            <a:t>Contexts</a:t>
          </a:r>
        </a:p>
      </dgm:t>
    </dgm:pt>
    <dgm:pt modelId="{736A64DD-C3CA-4DD7-A005-5CC8673B8C00}" type="parTrans" cxnId="{5557F1B4-60A6-483B-8094-7EE6BA222D58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888D61D2-9283-46C9-9B9F-D09C5AF0A17D}" type="sibTrans" cxnId="{5557F1B4-60A6-483B-8094-7EE6BA222D58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F220249F-FBC8-4160-B65F-5EAE2F2210EC}">
      <dgm:prSet custT="1"/>
      <dgm:spPr/>
      <dgm:t>
        <a:bodyPr/>
        <a:lstStyle/>
        <a:p>
          <a:r>
            <a:rPr lang="en-IN" sz="1100" b="1" dirty="0">
              <a:latin typeface="Raleway"/>
            </a:rPr>
            <a:t>Directory</a:t>
          </a:r>
        </a:p>
      </dgm:t>
    </dgm:pt>
    <dgm:pt modelId="{8017E2DD-5463-4147-9664-07AD5B087C27}" type="parTrans" cxnId="{B8B1BEA0-B930-41F7-93A5-DA301B4F782B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00D1FE6F-9D48-4E22-9513-F70C8D51B7B7}" type="sibTrans" cxnId="{B8B1BEA0-B930-41F7-93A5-DA301B4F782B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724747A8-66E6-4178-821E-5122EC1EC35A}">
      <dgm:prSet custT="1"/>
      <dgm:spPr/>
      <dgm:t>
        <a:bodyPr/>
        <a:lstStyle/>
        <a:p>
          <a:r>
            <a:rPr lang="en-IN" sz="1100" b="1" dirty="0">
              <a:latin typeface="Raleway"/>
            </a:rPr>
            <a:t>Edition</a:t>
          </a:r>
        </a:p>
      </dgm:t>
    </dgm:pt>
    <dgm:pt modelId="{A5A3834C-3319-4330-AFE4-AC6AE9208C0B}" type="parTrans" cxnId="{C95D8E5D-B0C9-4D1B-A3D5-F23B529E564D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B032A577-BC1A-470A-8CE2-D158782B4D55}" type="sibTrans" cxnId="{C95D8E5D-B0C9-4D1B-A3D5-F23B529E564D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BCBF67C3-F106-4743-8404-6618467D2501}">
      <dgm:prSet custT="1"/>
      <dgm:spPr/>
      <dgm:t>
        <a:bodyPr/>
        <a:lstStyle/>
        <a:p>
          <a:r>
            <a:rPr lang="en-IN" sz="1100" b="1" dirty="0">
              <a:latin typeface="Raleway"/>
            </a:rPr>
            <a:t>Restore Points</a:t>
          </a:r>
        </a:p>
      </dgm:t>
    </dgm:pt>
    <dgm:pt modelId="{64A4CB5E-4CB0-4283-84F8-65EF57665A95}" type="parTrans" cxnId="{2096D9A4-C827-46A4-B7D4-44A7EE4C95E9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C66550DD-EC1C-4966-BBD1-8BC8B45DB0DA}" type="sibTrans" cxnId="{2096D9A4-C827-46A4-B7D4-44A7EE4C95E9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0AE0651D-D873-4451-82C1-CF88EF42FD3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dirty="0">
              <a:latin typeface="Raleway"/>
            </a:rPr>
            <a:t> Create a namespace for a context</a:t>
          </a:r>
        </a:p>
      </dgm:t>
    </dgm:pt>
    <dgm:pt modelId="{1D096A75-D363-4143-885D-E0EA1689D066}" type="parTrans" cxnId="{02EF9AB5-760E-4240-84D4-82D9BDA135BD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2660C45F-F6D4-421E-B2C7-A99CA7C68958}" type="sibTrans" cxnId="{02EF9AB5-760E-4240-84D4-82D9BDA135BD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C7DD5748-CB14-4F62-8314-96F9CEF431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</a:t>
          </a: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Is a database object that is an alias for a file system pathname</a:t>
          </a:r>
        </a:p>
      </dgm:t>
    </dgm:pt>
    <dgm:pt modelId="{A893ABD6-1152-481E-ADDD-16AB1F0B3F95}" type="parTrans" cxnId="{2333B6F3-36D5-47D1-A956-6414F111245B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D69E4404-10F7-431B-954F-8538D4725314}" type="sibTrans" cxnId="{2333B6F3-36D5-47D1-A956-6414F111245B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6F55BE04-9C50-45CD-833E-83AEE8EE639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Is effectively a copy of the entire original </a:t>
          </a:r>
          <a:r>
            <a:rPr lang="en-IN" sz="1100" kern="1200" dirty="0">
              <a:latin typeface="Raleway"/>
            </a:rPr>
            <a:t>database</a:t>
          </a:r>
        </a:p>
      </dgm:t>
    </dgm:pt>
    <dgm:pt modelId="{EFEA1354-9E90-4D73-98D9-DECD96D2597E}" type="parTrans" cxnId="{C61EEAC0-CCA7-4895-B08F-4E9B55F3D166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8855A758-6981-404A-A884-78D638582F3D}" type="sibTrans" cxnId="{C61EEAC0-CCA7-4895-B08F-4E9B55F3D166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9790732C-BF85-42E6-B279-77C45A12667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dirty="0">
              <a:latin typeface="Raleway"/>
            </a:rPr>
            <a:t> Enable us to rewind the database back in time to correct any problems caused by logical data corruption or user errors</a:t>
          </a:r>
        </a:p>
      </dgm:t>
    </dgm:pt>
    <dgm:pt modelId="{B8089455-2B12-438E-8681-46CC098B245E}" type="parTrans" cxnId="{C6041B1A-D0D9-4578-AE7A-5D5432430268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6D74BA75-4F3B-421F-BF74-1279C9B231C3}" type="sibTrans" cxnId="{C6041B1A-D0D9-4578-AE7A-5D5432430268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D2D40BEE-9CBD-48B4-8E0F-0EA96F702C3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dirty="0">
              <a:latin typeface="Raleway"/>
            </a:rPr>
            <a:t> Associate the namespace with the externally created package that sets the context</a:t>
          </a:r>
        </a:p>
      </dgm:t>
    </dgm:pt>
    <dgm:pt modelId="{9C9E99CE-F863-4159-B5B1-E60B2C0E022F}" type="parTrans" cxnId="{5755358A-CCB2-4AFD-878C-75BFE3E2A8B7}">
      <dgm:prSet/>
      <dgm:spPr/>
      <dgm:t>
        <a:bodyPr/>
        <a:lstStyle/>
        <a:p>
          <a:endParaRPr lang="en-US"/>
        </a:p>
      </dgm:t>
    </dgm:pt>
    <dgm:pt modelId="{4E3C266B-0248-40AE-8159-F23D682516A1}" type="sibTrans" cxnId="{5755358A-CCB2-4AFD-878C-75BFE3E2A8B7}">
      <dgm:prSet/>
      <dgm:spPr/>
      <dgm:t>
        <a:bodyPr/>
        <a:lstStyle/>
        <a:p>
          <a:endParaRPr lang="en-US"/>
        </a:p>
      </dgm:t>
    </dgm:pt>
    <dgm:pt modelId="{961F1B61-CDC0-4478-A664-91DFA09E1E4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 Used to store LOBs</a:t>
          </a:r>
        </a:p>
      </dgm:t>
    </dgm:pt>
    <dgm:pt modelId="{AC89494C-76CF-48D5-ACF3-30246B2C40F5}" type="parTrans" cxnId="{8C0B858F-F7E6-4A46-BC07-F9CFE6CC71B4}">
      <dgm:prSet/>
      <dgm:spPr/>
      <dgm:t>
        <a:bodyPr/>
        <a:lstStyle/>
        <a:p>
          <a:endParaRPr lang="en-US"/>
        </a:p>
      </dgm:t>
    </dgm:pt>
    <dgm:pt modelId="{B20D4869-846E-4B67-A74F-B093293FC5E5}" type="sibTrans" cxnId="{8C0B858F-F7E6-4A46-BC07-F9CFE6CC71B4}">
      <dgm:prSet/>
      <dgm:spPr/>
      <dgm:t>
        <a:bodyPr/>
        <a:lstStyle/>
        <a:p>
          <a:endParaRPr lang="en-US"/>
        </a:p>
      </dgm:t>
    </dgm:pt>
    <dgm:pt modelId="{A003ACAA-44D1-4C13-A3AD-B6166FE112A5}" type="pres">
      <dgm:prSet presAssocID="{ADD10C6A-FA50-4B90-A3E9-4F208674C9B9}" presName="Name0" presStyleCnt="0">
        <dgm:presLayoutVars>
          <dgm:dir/>
          <dgm:animLvl val="lvl"/>
          <dgm:resizeHandles val="exact"/>
        </dgm:presLayoutVars>
      </dgm:prSet>
      <dgm:spPr/>
    </dgm:pt>
    <dgm:pt modelId="{85D58AB0-5158-4324-9EA1-9EBF26E100E2}" type="pres">
      <dgm:prSet presAssocID="{07A9BE7B-5DFC-461C-85E8-2284385C028E}" presName="composite" presStyleCnt="0"/>
      <dgm:spPr/>
    </dgm:pt>
    <dgm:pt modelId="{BF8647B9-47E8-4E4C-9060-9BA2CF2A824C}" type="pres">
      <dgm:prSet presAssocID="{07A9BE7B-5DFC-461C-85E8-2284385C028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6FDD007-8678-40A4-9107-86EFACCDFD2B}" type="pres">
      <dgm:prSet presAssocID="{07A9BE7B-5DFC-461C-85E8-2284385C028E}" presName="desTx" presStyleLbl="alignAccFollowNode1" presStyleIdx="0" presStyleCnt="4">
        <dgm:presLayoutVars>
          <dgm:bulletEnabled val="1"/>
        </dgm:presLayoutVars>
      </dgm:prSet>
      <dgm:spPr/>
    </dgm:pt>
    <dgm:pt modelId="{A43A3C03-5247-4FE0-A50D-375DD919D060}" type="pres">
      <dgm:prSet presAssocID="{888D61D2-9283-46C9-9B9F-D09C5AF0A17D}" presName="space" presStyleCnt="0"/>
      <dgm:spPr/>
    </dgm:pt>
    <dgm:pt modelId="{053FAD25-F2FE-4150-A5B2-7FAC9E22638C}" type="pres">
      <dgm:prSet presAssocID="{F220249F-FBC8-4160-B65F-5EAE2F2210EC}" presName="composite" presStyleCnt="0"/>
      <dgm:spPr/>
    </dgm:pt>
    <dgm:pt modelId="{971601BD-8052-4ADB-9EF4-5C84820B5D15}" type="pres">
      <dgm:prSet presAssocID="{F220249F-FBC8-4160-B65F-5EAE2F2210E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D55CF07-0DAD-4C05-A9E6-6174D27A7687}" type="pres">
      <dgm:prSet presAssocID="{F220249F-FBC8-4160-B65F-5EAE2F2210EC}" presName="desTx" presStyleLbl="alignAccFollowNode1" presStyleIdx="1" presStyleCnt="4">
        <dgm:presLayoutVars>
          <dgm:bulletEnabled val="1"/>
        </dgm:presLayoutVars>
      </dgm:prSet>
      <dgm:spPr/>
    </dgm:pt>
    <dgm:pt modelId="{497478AA-56C0-4895-AA8C-A2F5A4C26D9C}" type="pres">
      <dgm:prSet presAssocID="{00D1FE6F-9D48-4E22-9513-F70C8D51B7B7}" presName="space" presStyleCnt="0"/>
      <dgm:spPr/>
    </dgm:pt>
    <dgm:pt modelId="{902CB893-A342-4691-A532-7A0D7994323B}" type="pres">
      <dgm:prSet presAssocID="{724747A8-66E6-4178-821E-5122EC1EC35A}" presName="composite" presStyleCnt="0"/>
      <dgm:spPr/>
    </dgm:pt>
    <dgm:pt modelId="{4DF8054B-C76A-4180-B36C-D94C88619EF7}" type="pres">
      <dgm:prSet presAssocID="{724747A8-66E6-4178-821E-5122EC1EC35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BB94203-17C2-468A-8D84-13BD8C9A1004}" type="pres">
      <dgm:prSet presAssocID="{724747A8-66E6-4178-821E-5122EC1EC35A}" presName="desTx" presStyleLbl="alignAccFollowNode1" presStyleIdx="2" presStyleCnt="4">
        <dgm:presLayoutVars>
          <dgm:bulletEnabled val="1"/>
        </dgm:presLayoutVars>
      </dgm:prSet>
      <dgm:spPr/>
    </dgm:pt>
    <dgm:pt modelId="{ED9BEFA5-BBBE-458A-9AE2-1C27E36C0D34}" type="pres">
      <dgm:prSet presAssocID="{B032A577-BC1A-470A-8CE2-D158782B4D55}" presName="space" presStyleCnt="0"/>
      <dgm:spPr/>
    </dgm:pt>
    <dgm:pt modelId="{CB111DEA-8CBA-4C2F-8536-4A92E527EDBF}" type="pres">
      <dgm:prSet presAssocID="{BCBF67C3-F106-4743-8404-6618467D2501}" presName="composite" presStyleCnt="0"/>
      <dgm:spPr/>
    </dgm:pt>
    <dgm:pt modelId="{CE22C2E6-6275-47EC-88D4-919A55210BD5}" type="pres">
      <dgm:prSet presAssocID="{BCBF67C3-F106-4743-8404-6618467D25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7B821F6-2469-4479-ADED-555645430EDF}" type="pres">
      <dgm:prSet presAssocID="{BCBF67C3-F106-4743-8404-6618467D250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6041B1A-D0D9-4578-AE7A-5D5432430268}" srcId="{BCBF67C3-F106-4743-8404-6618467D2501}" destId="{9790732C-BF85-42E6-B279-77C45A12667F}" srcOrd="0" destOrd="0" parTransId="{B8089455-2B12-438E-8681-46CC098B245E}" sibTransId="{6D74BA75-4F3B-421F-BF74-1279C9B231C3}"/>
    <dgm:cxn modelId="{C95D8E5D-B0C9-4D1B-A3D5-F23B529E564D}" srcId="{ADD10C6A-FA50-4B90-A3E9-4F208674C9B9}" destId="{724747A8-66E6-4178-821E-5122EC1EC35A}" srcOrd="2" destOrd="0" parTransId="{A5A3834C-3319-4330-AFE4-AC6AE9208C0B}" sibTransId="{B032A577-BC1A-470A-8CE2-D158782B4D55}"/>
    <dgm:cxn modelId="{A9DC7248-7EFB-4C13-8155-0849AC5D890F}" type="presOf" srcId="{C7DD5748-CB14-4F62-8314-96F9CEF431B1}" destId="{AD55CF07-0DAD-4C05-A9E6-6174D27A7687}" srcOrd="0" destOrd="0" presId="urn:microsoft.com/office/officeart/2005/8/layout/hList1"/>
    <dgm:cxn modelId="{68653B6A-A223-4A21-8355-BCBD7F07205F}" type="presOf" srcId="{BCBF67C3-F106-4743-8404-6618467D2501}" destId="{CE22C2E6-6275-47EC-88D4-919A55210BD5}" srcOrd="0" destOrd="0" presId="urn:microsoft.com/office/officeart/2005/8/layout/hList1"/>
    <dgm:cxn modelId="{85388D7B-C97F-4DDE-9720-BB6E6089B9E7}" type="presOf" srcId="{F220249F-FBC8-4160-B65F-5EAE2F2210EC}" destId="{971601BD-8052-4ADB-9EF4-5C84820B5D15}" srcOrd="0" destOrd="0" presId="urn:microsoft.com/office/officeart/2005/8/layout/hList1"/>
    <dgm:cxn modelId="{A4E7EA84-5747-4658-B117-EADDAE21D494}" type="presOf" srcId="{ADD10C6A-FA50-4B90-A3E9-4F208674C9B9}" destId="{A003ACAA-44D1-4C13-A3AD-B6166FE112A5}" srcOrd="0" destOrd="0" presId="urn:microsoft.com/office/officeart/2005/8/layout/hList1"/>
    <dgm:cxn modelId="{5755358A-CCB2-4AFD-878C-75BFE3E2A8B7}" srcId="{07A9BE7B-5DFC-461C-85E8-2284385C028E}" destId="{D2D40BEE-9CBD-48B4-8E0F-0EA96F702C30}" srcOrd="1" destOrd="0" parTransId="{9C9E99CE-F863-4159-B5B1-E60B2C0E022F}" sibTransId="{4E3C266B-0248-40AE-8159-F23D682516A1}"/>
    <dgm:cxn modelId="{8C0B858F-F7E6-4A46-BC07-F9CFE6CC71B4}" srcId="{F220249F-FBC8-4160-B65F-5EAE2F2210EC}" destId="{961F1B61-CDC0-4478-A664-91DFA09E1E40}" srcOrd="1" destOrd="0" parTransId="{AC89494C-76CF-48D5-ACF3-30246B2C40F5}" sibTransId="{B20D4869-846E-4B67-A74F-B093293FC5E5}"/>
    <dgm:cxn modelId="{5AA0A797-3A79-4A97-A13D-75DF58F1B9F8}" type="presOf" srcId="{724747A8-66E6-4178-821E-5122EC1EC35A}" destId="{4DF8054B-C76A-4180-B36C-D94C88619EF7}" srcOrd="0" destOrd="0" presId="urn:microsoft.com/office/officeart/2005/8/layout/hList1"/>
    <dgm:cxn modelId="{B8B1BEA0-B930-41F7-93A5-DA301B4F782B}" srcId="{ADD10C6A-FA50-4B90-A3E9-4F208674C9B9}" destId="{F220249F-FBC8-4160-B65F-5EAE2F2210EC}" srcOrd="1" destOrd="0" parTransId="{8017E2DD-5463-4147-9664-07AD5B087C27}" sibTransId="{00D1FE6F-9D48-4E22-9513-F70C8D51B7B7}"/>
    <dgm:cxn modelId="{553CC5A3-8FB3-4FE7-A480-647A032B968F}" type="presOf" srcId="{961F1B61-CDC0-4478-A664-91DFA09E1E40}" destId="{AD55CF07-0DAD-4C05-A9E6-6174D27A7687}" srcOrd="0" destOrd="1" presId="urn:microsoft.com/office/officeart/2005/8/layout/hList1"/>
    <dgm:cxn modelId="{2096D9A4-C827-46A4-B7D4-44A7EE4C95E9}" srcId="{ADD10C6A-FA50-4B90-A3E9-4F208674C9B9}" destId="{BCBF67C3-F106-4743-8404-6618467D2501}" srcOrd="3" destOrd="0" parTransId="{64A4CB5E-4CB0-4283-84F8-65EF57665A95}" sibTransId="{C66550DD-EC1C-4966-BBD1-8BC8B45DB0DA}"/>
    <dgm:cxn modelId="{5557F1B4-60A6-483B-8094-7EE6BA222D58}" srcId="{ADD10C6A-FA50-4B90-A3E9-4F208674C9B9}" destId="{07A9BE7B-5DFC-461C-85E8-2284385C028E}" srcOrd="0" destOrd="0" parTransId="{736A64DD-C3CA-4DD7-A005-5CC8673B8C00}" sibTransId="{888D61D2-9283-46C9-9B9F-D09C5AF0A17D}"/>
    <dgm:cxn modelId="{601D96B5-238D-4C91-87E7-3E5ABA01ACF1}" type="presOf" srcId="{07A9BE7B-5DFC-461C-85E8-2284385C028E}" destId="{BF8647B9-47E8-4E4C-9060-9BA2CF2A824C}" srcOrd="0" destOrd="0" presId="urn:microsoft.com/office/officeart/2005/8/layout/hList1"/>
    <dgm:cxn modelId="{02EF9AB5-760E-4240-84D4-82D9BDA135BD}" srcId="{07A9BE7B-5DFC-461C-85E8-2284385C028E}" destId="{0AE0651D-D873-4451-82C1-CF88EF42FD32}" srcOrd="0" destOrd="0" parTransId="{1D096A75-D363-4143-885D-E0EA1689D066}" sibTransId="{2660C45F-F6D4-421E-B2C7-A99CA7C68958}"/>
    <dgm:cxn modelId="{C61EEAC0-CCA7-4895-B08F-4E9B55F3D166}" srcId="{724747A8-66E6-4178-821E-5122EC1EC35A}" destId="{6F55BE04-9C50-45CD-833E-83AEE8EE6393}" srcOrd="0" destOrd="0" parTransId="{EFEA1354-9E90-4D73-98D9-DECD96D2597E}" sibTransId="{8855A758-6981-404A-A884-78D638582F3D}"/>
    <dgm:cxn modelId="{B682BDD9-95CF-4448-BDD3-68AA59EE24C2}" type="presOf" srcId="{0AE0651D-D873-4451-82C1-CF88EF42FD32}" destId="{96FDD007-8678-40A4-9107-86EFACCDFD2B}" srcOrd="0" destOrd="0" presId="urn:microsoft.com/office/officeart/2005/8/layout/hList1"/>
    <dgm:cxn modelId="{A354EAE9-B802-44D9-9A95-5B46380857ED}" type="presOf" srcId="{6F55BE04-9C50-45CD-833E-83AEE8EE6393}" destId="{5BB94203-17C2-468A-8D84-13BD8C9A1004}" srcOrd="0" destOrd="0" presId="urn:microsoft.com/office/officeart/2005/8/layout/hList1"/>
    <dgm:cxn modelId="{FDC284F3-ABA6-44AD-B209-D30C5A4E5F65}" type="presOf" srcId="{9790732C-BF85-42E6-B279-77C45A12667F}" destId="{77B821F6-2469-4479-ADED-555645430EDF}" srcOrd="0" destOrd="0" presId="urn:microsoft.com/office/officeart/2005/8/layout/hList1"/>
    <dgm:cxn modelId="{2333B6F3-36D5-47D1-A956-6414F111245B}" srcId="{F220249F-FBC8-4160-B65F-5EAE2F2210EC}" destId="{C7DD5748-CB14-4F62-8314-96F9CEF431B1}" srcOrd="0" destOrd="0" parTransId="{A893ABD6-1152-481E-ADDD-16AB1F0B3F95}" sibTransId="{D69E4404-10F7-431B-954F-8538D4725314}"/>
    <dgm:cxn modelId="{4005B4F8-A090-4BEB-86C1-01B1B91B9E3B}" type="presOf" srcId="{D2D40BEE-9CBD-48B4-8E0F-0EA96F702C30}" destId="{96FDD007-8678-40A4-9107-86EFACCDFD2B}" srcOrd="0" destOrd="1" presId="urn:microsoft.com/office/officeart/2005/8/layout/hList1"/>
    <dgm:cxn modelId="{330747E3-AB93-4237-9F0C-567395E1F877}" type="presParOf" srcId="{A003ACAA-44D1-4C13-A3AD-B6166FE112A5}" destId="{85D58AB0-5158-4324-9EA1-9EBF26E100E2}" srcOrd="0" destOrd="0" presId="urn:microsoft.com/office/officeart/2005/8/layout/hList1"/>
    <dgm:cxn modelId="{4BE0F630-30AF-4BFC-9E09-EEFC4CDFB5DA}" type="presParOf" srcId="{85D58AB0-5158-4324-9EA1-9EBF26E100E2}" destId="{BF8647B9-47E8-4E4C-9060-9BA2CF2A824C}" srcOrd="0" destOrd="0" presId="urn:microsoft.com/office/officeart/2005/8/layout/hList1"/>
    <dgm:cxn modelId="{298749E8-22FD-435A-8EEB-FBFC08E603C5}" type="presParOf" srcId="{85D58AB0-5158-4324-9EA1-9EBF26E100E2}" destId="{96FDD007-8678-40A4-9107-86EFACCDFD2B}" srcOrd="1" destOrd="0" presId="urn:microsoft.com/office/officeart/2005/8/layout/hList1"/>
    <dgm:cxn modelId="{C094AF55-3213-4D95-AD9C-9F9C9BAB37A8}" type="presParOf" srcId="{A003ACAA-44D1-4C13-A3AD-B6166FE112A5}" destId="{A43A3C03-5247-4FE0-A50D-375DD919D060}" srcOrd="1" destOrd="0" presId="urn:microsoft.com/office/officeart/2005/8/layout/hList1"/>
    <dgm:cxn modelId="{E80DB33B-F34E-4AEF-BBBC-18527CA712F8}" type="presParOf" srcId="{A003ACAA-44D1-4C13-A3AD-B6166FE112A5}" destId="{053FAD25-F2FE-4150-A5B2-7FAC9E22638C}" srcOrd="2" destOrd="0" presId="urn:microsoft.com/office/officeart/2005/8/layout/hList1"/>
    <dgm:cxn modelId="{5A52AB39-5068-41A3-B829-EA70210D4EF8}" type="presParOf" srcId="{053FAD25-F2FE-4150-A5B2-7FAC9E22638C}" destId="{971601BD-8052-4ADB-9EF4-5C84820B5D15}" srcOrd="0" destOrd="0" presId="urn:microsoft.com/office/officeart/2005/8/layout/hList1"/>
    <dgm:cxn modelId="{C0742C17-DCEB-4217-A99D-81F04E758CD3}" type="presParOf" srcId="{053FAD25-F2FE-4150-A5B2-7FAC9E22638C}" destId="{AD55CF07-0DAD-4C05-A9E6-6174D27A7687}" srcOrd="1" destOrd="0" presId="urn:microsoft.com/office/officeart/2005/8/layout/hList1"/>
    <dgm:cxn modelId="{14041924-CE03-444E-8429-BCC2E92E788B}" type="presParOf" srcId="{A003ACAA-44D1-4C13-A3AD-B6166FE112A5}" destId="{497478AA-56C0-4895-AA8C-A2F5A4C26D9C}" srcOrd="3" destOrd="0" presId="urn:microsoft.com/office/officeart/2005/8/layout/hList1"/>
    <dgm:cxn modelId="{160BE462-F7E0-4F0F-AFC6-672E8BC0DE91}" type="presParOf" srcId="{A003ACAA-44D1-4C13-A3AD-B6166FE112A5}" destId="{902CB893-A342-4691-A532-7A0D7994323B}" srcOrd="4" destOrd="0" presId="urn:microsoft.com/office/officeart/2005/8/layout/hList1"/>
    <dgm:cxn modelId="{D03E3317-3ABA-4875-BCC9-C44AD7755884}" type="presParOf" srcId="{902CB893-A342-4691-A532-7A0D7994323B}" destId="{4DF8054B-C76A-4180-B36C-D94C88619EF7}" srcOrd="0" destOrd="0" presId="urn:microsoft.com/office/officeart/2005/8/layout/hList1"/>
    <dgm:cxn modelId="{B642A511-D291-4856-B82D-618224D2DA69}" type="presParOf" srcId="{902CB893-A342-4691-A532-7A0D7994323B}" destId="{5BB94203-17C2-468A-8D84-13BD8C9A1004}" srcOrd="1" destOrd="0" presId="urn:microsoft.com/office/officeart/2005/8/layout/hList1"/>
    <dgm:cxn modelId="{5659DDA1-AFC9-4BDD-BFEA-88DF6E3B75A0}" type="presParOf" srcId="{A003ACAA-44D1-4C13-A3AD-B6166FE112A5}" destId="{ED9BEFA5-BBBE-458A-9AE2-1C27E36C0D34}" srcOrd="5" destOrd="0" presId="urn:microsoft.com/office/officeart/2005/8/layout/hList1"/>
    <dgm:cxn modelId="{E8E1A444-0F08-41AF-ABDB-2C2A95D349A7}" type="presParOf" srcId="{A003ACAA-44D1-4C13-A3AD-B6166FE112A5}" destId="{CB111DEA-8CBA-4C2F-8536-4A92E527EDBF}" srcOrd="6" destOrd="0" presId="urn:microsoft.com/office/officeart/2005/8/layout/hList1"/>
    <dgm:cxn modelId="{1F75975E-F5E3-403C-8AEC-B0FADF0A1356}" type="presParOf" srcId="{CB111DEA-8CBA-4C2F-8536-4A92E527EDBF}" destId="{CE22C2E6-6275-47EC-88D4-919A55210BD5}" srcOrd="0" destOrd="0" presId="urn:microsoft.com/office/officeart/2005/8/layout/hList1"/>
    <dgm:cxn modelId="{DB209110-A778-4650-9305-AEB120F6F6BD}" type="presParOf" srcId="{CB111DEA-8CBA-4C2F-8536-4A92E527EDBF}" destId="{77B821F6-2469-4479-ADED-555645430E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924CB-1ACD-4FC1-AD57-59941DA408BF}">
      <dsp:nvSpPr>
        <dsp:cNvPr id="0" name=""/>
        <dsp:cNvSpPr/>
      </dsp:nvSpPr>
      <dsp:spPr>
        <a:xfrm>
          <a:off x="989697" y="759"/>
          <a:ext cx="2589692" cy="1553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 dirty="0">
              <a:latin typeface="Raleway"/>
            </a:rPr>
            <a:t>‘IN’ is exactly same as '= any’ </a:t>
          </a:r>
          <a:endParaRPr lang="en-IN" sz="1200" b="1" kern="1200" dirty="0"/>
        </a:p>
      </dsp:txBody>
      <dsp:txXfrm>
        <a:off x="989697" y="759"/>
        <a:ext cx="2589692" cy="1553815"/>
      </dsp:txXfrm>
    </dsp:sp>
    <dsp:sp modelId="{DAA7BC51-2AF1-45AA-B110-DB43FC5B7696}">
      <dsp:nvSpPr>
        <dsp:cNvPr id="0" name=""/>
        <dsp:cNvSpPr/>
      </dsp:nvSpPr>
      <dsp:spPr>
        <a:xfrm>
          <a:off x="3838358" y="759"/>
          <a:ext cx="2589692" cy="15538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Raleway"/>
            </a:rPr>
            <a:t>‘NOT IN’ is exactly same as '!= all’ </a:t>
          </a:r>
        </a:p>
      </dsp:txBody>
      <dsp:txXfrm>
        <a:off x="3838358" y="759"/>
        <a:ext cx="2589692" cy="1553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BF689-202F-41AF-8633-661784B4C313}">
      <dsp:nvSpPr>
        <dsp:cNvPr id="0" name=""/>
        <dsp:cNvSpPr/>
      </dsp:nvSpPr>
      <dsp:spPr>
        <a:xfrm>
          <a:off x="3015" y="98650"/>
          <a:ext cx="1812986" cy="31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Roles</a:t>
          </a:r>
        </a:p>
      </dsp:txBody>
      <dsp:txXfrm>
        <a:off x="3015" y="98650"/>
        <a:ext cx="1812986" cy="316800"/>
      </dsp:txXfrm>
    </dsp:sp>
    <dsp:sp modelId="{291EF441-C81A-48C8-855A-BA1FC274DEFB}">
      <dsp:nvSpPr>
        <dsp:cNvPr id="0" name=""/>
        <dsp:cNvSpPr/>
      </dsp:nvSpPr>
      <dsp:spPr>
        <a:xfrm>
          <a:off x="3015" y="415450"/>
          <a:ext cx="1812986" cy="11776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A set or group of privileges that can be granted to users or another role. This is a great way for database administrators to save time and effort</a:t>
          </a:r>
        </a:p>
      </dsp:txBody>
      <dsp:txXfrm>
        <a:off x="3015" y="415450"/>
        <a:ext cx="1812986" cy="1177604"/>
      </dsp:txXfrm>
    </dsp:sp>
    <dsp:sp modelId="{64F07EF6-519D-45BE-871B-58A7DA000575}">
      <dsp:nvSpPr>
        <dsp:cNvPr id="0" name=""/>
        <dsp:cNvSpPr/>
      </dsp:nvSpPr>
      <dsp:spPr>
        <a:xfrm>
          <a:off x="2069820" y="98650"/>
          <a:ext cx="1812986" cy="316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Rollback Segments</a:t>
          </a:r>
        </a:p>
      </dsp:txBody>
      <dsp:txXfrm>
        <a:off x="2069820" y="98650"/>
        <a:ext cx="1812986" cy="316800"/>
      </dsp:txXfrm>
    </dsp:sp>
    <dsp:sp modelId="{983FE31C-4026-4FFD-85C8-F03DA98309B8}">
      <dsp:nvSpPr>
        <dsp:cNvPr id="0" name=""/>
        <dsp:cNvSpPr/>
      </dsp:nvSpPr>
      <dsp:spPr>
        <a:xfrm>
          <a:off x="2069820" y="415450"/>
          <a:ext cx="1812986" cy="11776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</a:t>
          </a: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Objects that Oracle Database uses to store data necessary to reverse, or undo</a:t>
          </a:r>
          <a:r>
            <a:rPr lang="en-IN" sz="1100" kern="1200" dirty="0">
              <a:latin typeface="Raleway"/>
            </a:rPr>
            <a:t>, changes made  by transactions</a:t>
          </a:r>
        </a:p>
      </dsp:txBody>
      <dsp:txXfrm>
        <a:off x="2069820" y="415450"/>
        <a:ext cx="1812986" cy="1177604"/>
      </dsp:txXfrm>
    </dsp:sp>
    <dsp:sp modelId="{689ED09E-DF22-40AB-83A6-37CAFBD5687F}">
      <dsp:nvSpPr>
        <dsp:cNvPr id="0" name=""/>
        <dsp:cNvSpPr/>
      </dsp:nvSpPr>
      <dsp:spPr>
        <a:xfrm>
          <a:off x="4136625" y="98650"/>
          <a:ext cx="1812986" cy="316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Tablespace</a:t>
          </a:r>
        </a:p>
      </dsp:txBody>
      <dsp:txXfrm>
        <a:off x="4136625" y="98650"/>
        <a:ext cx="1812986" cy="316800"/>
      </dsp:txXfrm>
    </dsp:sp>
    <dsp:sp modelId="{76F021FD-F486-451E-BFC6-6E0527D9B77C}">
      <dsp:nvSpPr>
        <dsp:cNvPr id="0" name=""/>
        <dsp:cNvSpPr/>
      </dsp:nvSpPr>
      <dsp:spPr>
        <a:xfrm>
          <a:off x="4136625" y="415450"/>
          <a:ext cx="1812986" cy="11776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</a:t>
          </a: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Is a storage location where the actual data of underlying </a:t>
          </a:r>
          <a:r>
            <a:rPr lang="en-IN" sz="1100" kern="1200" dirty="0">
              <a:latin typeface="Raleway"/>
            </a:rPr>
            <a:t>database objects can be kept</a:t>
          </a:r>
        </a:p>
      </dsp:txBody>
      <dsp:txXfrm>
        <a:off x="4136625" y="415450"/>
        <a:ext cx="1812986" cy="1177604"/>
      </dsp:txXfrm>
    </dsp:sp>
    <dsp:sp modelId="{2D01F463-8E18-4A80-AA5E-DECCB62CDAB3}">
      <dsp:nvSpPr>
        <dsp:cNvPr id="0" name=""/>
        <dsp:cNvSpPr/>
      </dsp:nvSpPr>
      <dsp:spPr>
        <a:xfrm>
          <a:off x="6203430" y="98650"/>
          <a:ext cx="1812986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Users</a:t>
          </a:r>
        </a:p>
      </dsp:txBody>
      <dsp:txXfrm>
        <a:off x="6203430" y="98650"/>
        <a:ext cx="1812986" cy="316800"/>
      </dsp:txXfrm>
    </dsp:sp>
    <dsp:sp modelId="{597B1ABC-DB9D-47A1-9EC3-A572F38E771B}">
      <dsp:nvSpPr>
        <dsp:cNvPr id="0" name=""/>
        <dsp:cNvSpPr/>
      </dsp:nvSpPr>
      <dsp:spPr>
        <a:xfrm>
          <a:off x="6203430" y="415450"/>
          <a:ext cx="1812986" cy="11776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Account you use to connect to a database</a:t>
          </a:r>
        </a:p>
      </dsp:txBody>
      <dsp:txXfrm>
        <a:off x="6203430" y="415450"/>
        <a:ext cx="1812986" cy="11776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8094-FEB4-4E19-BE05-4D54EB192105}">
      <dsp:nvSpPr>
        <dsp:cNvPr id="0" name=""/>
        <dsp:cNvSpPr/>
      </dsp:nvSpPr>
      <dsp:spPr>
        <a:xfrm>
          <a:off x="2401" y="382563"/>
          <a:ext cx="1904794" cy="1142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Names of databases are limited to 8 characters.</a:t>
          </a:r>
          <a:endParaRPr lang="en-IN" sz="1100" kern="1200" dirty="0"/>
        </a:p>
      </dsp:txBody>
      <dsp:txXfrm>
        <a:off x="2401" y="382563"/>
        <a:ext cx="1904794" cy="1142876"/>
      </dsp:txXfrm>
    </dsp:sp>
    <dsp:sp modelId="{36F4F724-BE87-4178-ABA0-F5B3CE616630}">
      <dsp:nvSpPr>
        <dsp:cNvPr id="0" name=""/>
        <dsp:cNvSpPr/>
      </dsp:nvSpPr>
      <dsp:spPr>
        <a:xfrm>
          <a:off x="2097674" y="382563"/>
          <a:ext cx="1904794" cy="1142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Names of database links can be as long as 128 characters.</a:t>
          </a:r>
        </a:p>
      </dsp:txBody>
      <dsp:txXfrm>
        <a:off x="2097674" y="382563"/>
        <a:ext cx="1904794" cy="1142876"/>
      </dsp:txXfrm>
    </dsp:sp>
    <dsp:sp modelId="{4A29DB1A-02A4-4B5B-A9C6-43538BD44CFA}">
      <dsp:nvSpPr>
        <dsp:cNvPr id="0" name=""/>
        <dsp:cNvSpPr/>
      </dsp:nvSpPr>
      <dsp:spPr>
        <a:xfrm>
          <a:off x="4192948" y="382563"/>
          <a:ext cx="1904794" cy="1142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Names cannot contain quotation marks.  Names are not case-sensitive.</a:t>
          </a:r>
        </a:p>
      </dsp:txBody>
      <dsp:txXfrm>
        <a:off x="4192948" y="382563"/>
        <a:ext cx="1904794" cy="1142876"/>
      </dsp:txXfrm>
    </dsp:sp>
    <dsp:sp modelId="{1D004EA0-A031-45DD-BF3E-CD1C68581059}">
      <dsp:nvSpPr>
        <dsp:cNvPr id="0" name=""/>
        <dsp:cNvSpPr/>
      </dsp:nvSpPr>
      <dsp:spPr>
        <a:xfrm>
          <a:off x="6288222" y="382563"/>
          <a:ext cx="1904794" cy="1142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Non-quoted identifiers must begin with an alphabetic character of database character set.  Quoted identifiers can begin with any character.</a:t>
          </a:r>
        </a:p>
      </dsp:txBody>
      <dsp:txXfrm>
        <a:off x="6288222" y="382563"/>
        <a:ext cx="1904794" cy="1142876"/>
      </dsp:txXfrm>
    </dsp:sp>
    <dsp:sp modelId="{5544F625-C963-4D84-BEC6-798BB6DA0461}">
      <dsp:nvSpPr>
        <dsp:cNvPr id="0" name=""/>
        <dsp:cNvSpPr/>
      </dsp:nvSpPr>
      <dsp:spPr>
        <a:xfrm>
          <a:off x="2401" y="1715919"/>
          <a:ext cx="1904794" cy="11428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Names can only contain alphanumeric characters from database </a:t>
          </a:r>
          <a:r>
            <a:rPr lang="en-IN" sz="110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character set and the characters _, $, and #. But keep the usage of $ and # minimum.</a:t>
          </a:r>
        </a:p>
      </dsp:txBody>
      <dsp:txXfrm>
        <a:off x="2401" y="1715919"/>
        <a:ext cx="1904794" cy="1142876"/>
      </dsp:txXfrm>
    </dsp:sp>
    <dsp:sp modelId="{1A11DB44-6854-45B0-952C-1B1F3D608488}">
      <dsp:nvSpPr>
        <dsp:cNvPr id="0" name=""/>
        <dsp:cNvSpPr/>
      </dsp:nvSpPr>
      <dsp:spPr>
        <a:xfrm>
          <a:off x="2097674" y="1715919"/>
          <a:ext cx="1904794" cy="1142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If your database character set contains multi-byte characters, It is recommended that each name for a user or a role contains at least one single-byte character.</a:t>
          </a:r>
        </a:p>
      </dsp:txBody>
      <dsp:txXfrm>
        <a:off x="2097674" y="1715919"/>
        <a:ext cx="1904794" cy="1142876"/>
      </dsp:txXfrm>
    </dsp:sp>
    <dsp:sp modelId="{3F5D6987-0348-4433-B05E-569C24C8554D}">
      <dsp:nvSpPr>
        <dsp:cNvPr id="0" name=""/>
        <dsp:cNvSpPr/>
      </dsp:nvSpPr>
      <dsp:spPr>
        <a:xfrm>
          <a:off x="4192948" y="1715919"/>
          <a:ext cx="1904794" cy="1142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Names of database links can also contain periods (.) and </a:t>
          </a:r>
          <a:r>
            <a:rPr lang="en-IN" sz="110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ampersands (&amp;).</a:t>
          </a:r>
        </a:p>
      </dsp:txBody>
      <dsp:txXfrm>
        <a:off x="4192948" y="1715919"/>
        <a:ext cx="1904794" cy="1142876"/>
      </dsp:txXfrm>
    </dsp:sp>
    <dsp:sp modelId="{CB74F70A-3E80-4825-A501-992DEEC5C100}">
      <dsp:nvSpPr>
        <dsp:cNvPr id="0" name=""/>
        <dsp:cNvSpPr/>
      </dsp:nvSpPr>
      <dsp:spPr>
        <a:xfrm>
          <a:off x="6288222" y="1715919"/>
          <a:ext cx="1904794" cy="1142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A name cannot be Oracle’s reserved keyword, this includes words followed by an asterisk (*) which are ANSI reserved words.  DUAL should not be used as a name for an object or part.</a:t>
          </a:r>
        </a:p>
      </dsp:txBody>
      <dsp:txXfrm>
        <a:off x="6288222" y="1715919"/>
        <a:ext cx="1904794" cy="11428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8094-FEB4-4E19-BE05-4D54EB192105}">
      <dsp:nvSpPr>
        <dsp:cNvPr id="0" name=""/>
        <dsp:cNvSpPr/>
      </dsp:nvSpPr>
      <dsp:spPr>
        <a:xfrm>
          <a:off x="0" y="852359"/>
          <a:ext cx="2561068" cy="1536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Use a full, descriptive, pronounceable name (or well-known  abbreviations)</a:t>
          </a:r>
          <a:endParaRPr lang="en-IN" sz="1400" kern="1200" dirty="0"/>
        </a:p>
      </dsp:txBody>
      <dsp:txXfrm>
        <a:off x="0" y="852359"/>
        <a:ext cx="2561068" cy="1536640"/>
      </dsp:txXfrm>
    </dsp:sp>
    <dsp:sp modelId="{9D058B4D-BEBB-45E9-9E99-55810B8E8B0C}">
      <dsp:nvSpPr>
        <dsp:cNvPr id="0" name=""/>
        <dsp:cNvSpPr/>
      </dsp:nvSpPr>
      <dsp:spPr>
        <a:xfrm>
          <a:off x="2817174" y="852359"/>
          <a:ext cx="2561068" cy="15366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Use consistent naming rules</a:t>
          </a:r>
        </a:p>
      </dsp:txBody>
      <dsp:txXfrm>
        <a:off x="2817174" y="852359"/>
        <a:ext cx="2561068" cy="1536640"/>
      </dsp:txXfrm>
    </dsp:sp>
    <dsp:sp modelId="{A31E13DD-770E-4982-BF3C-5C4D23B91F65}">
      <dsp:nvSpPr>
        <dsp:cNvPr id="0" name=""/>
        <dsp:cNvSpPr/>
      </dsp:nvSpPr>
      <dsp:spPr>
        <a:xfrm>
          <a:off x="5634349" y="852359"/>
          <a:ext cx="2561068" cy="15366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Raleway"/>
            </a:rPr>
            <a:t>Use the same name to describe the same entity or attribute across tables</a:t>
          </a:r>
        </a:p>
      </dsp:txBody>
      <dsp:txXfrm>
        <a:off x="5634349" y="852359"/>
        <a:ext cx="2561068" cy="153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F8442-6990-4A00-BDDA-8CB44CC71E43}">
      <dsp:nvSpPr>
        <dsp:cNvPr id="0" name=""/>
        <dsp:cNvSpPr/>
      </dsp:nvSpPr>
      <dsp:spPr>
        <a:xfrm>
          <a:off x="2007107" y="1702721"/>
          <a:ext cx="1420042" cy="24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26"/>
              </a:lnTo>
              <a:lnTo>
                <a:pt x="1420042" y="123226"/>
              </a:lnTo>
              <a:lnTo>
                <a:pt x="1420042" y="2464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0DBAE-3259-4D8F-9DF2-AB2EEAF8E2DC}">
      <dsp:nvSpPr>
        <dsp:cNvPr id="0" name=""/>
        <dsp:cNvSpPr/>
      </dsp:nvSpPr>
      <dsp:spPr>
        <a:xfrm>
          <a:off x="1961386" y="1702721"/>
          <a:ext cx="91440" cy="24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4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A6707-E407-4304-BBA0-B154B697CA35}">
      <dsp:nvSpPr>
        <dsp:cNvPr id="0" name=""/>
        <dsp:cNvSpPr/>
      </dsp:nvSpPr>
      <dsp:spPr>
        <a:xfrm>
          <a:off x="587064" y="1702721"/>
          <a:ext cx="1420042" cy="246453"/>
        </a:xfrm>
        <a:custGeom>
          <a:avLst/>
          <a:gdLst/>
          <a:ahLst/>
          <a:cxnLst/>
          <a:rect l="0" t="0" r="0" b="0"/>
          <a:pathLst>
            <a:path>
              <a:moveTo>
                <a:pt x="1420042" y="0"/>
              </a:moveTo>
              <a:lnTo>
                <a:pt x="1420042" y="123226"/>
              </a:lnTo>
              <a:lnTo>
                <a:pt x="0" y="123226"/>
              </a:lnTo>
              <a:lnTo>
                <a:pt x="0" y="2464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E6FD6-96A8-490D-A559-112682A1B591}">
      <dsp:nvSpPr>
        <dsp:cNvPr id="0" name=""/>
        <dsp:cNvSpPr/>
      </dsp:nvSpPr>
      <dsp:spPr>
        <a:xfrm>
          <a:off x="1420312" y="1115927"/>
          <a:ext cx="1173589" cy="58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kern="1200" dirty="0">
              <a:latin typeface="Raleway"/>
            </a:rPr>
            <a:t>Format Models</a:t>
          </a:r>
          <a:endParaRPr lang="en-IN" sz="1200" kern="1200" dirty="0">
            <a:latin typeface="Raleway"/>
          </a:endParaRPr>
        </a:p>
      </dsp:txBody>
      <dsp:txXfrm>
        <a:off x="1420312" y="1115927"/>
        <a:ext cx="1173589" cy="586794"/>
      </dsp:txXfrm>
    </dsp:sp>
    <dsp:sp modelId="{0794320C-22BF-4118-8130-0F092364AE38}">
      <dsp:nvSpPr>
        <dsp:cNvPr id="0" name=""/>
        <dsp:cNvSpPr/>
      </dsp:nvSpPr>
      <dsp:spPr>
        <a:xfrm>
          <a:off x="269" y="1949175"/>
          <a:ext cx="1173589" cy="586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aleway"/>
            </a:rPr>
            <a:t>Date </a:t>
          </a:r>
          <a:r>
            <a:rPr lang="en-GB" altLang="en-US" sz="1200" kern="1200" dirty="0">
              <a:latin typeface="Raleway"/>
            </a:rPr>
            <a:t>Format Models</a:t>
          </a:r>
          <a:endParaRPr lang="en-IN" sz="1200" kern="1200" dirty="0">
            <a:latin typeface="Raleway"/>
          </a:endParaRPr>
        </a:p>
      </dsp:txBody>
      <dsp:txXfrm>
        <a:off x="269" y="1949175"/>
        <a:ext cx="1173589" cy="586794"/>
      </dsp:txXfrm>
    </dsp:sp>
    <dsp:sp modelId="{660EFCC6-2E4D-499A-8ADF-CA756CC16FEE}">
      <dsp:nvSpPr>
        <dsp:cNvPr id="0" name=""/>
        <dsp:cNvSpPr/>
      </dsp:nvSpPr>
      <dsp:spPr>
        <a:xfrm>
          <a:off x="1420312" y="1949175"/>
          <a:ext cx="1173589" cy="586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aleway"/>
            </a:rPr>
            <a:t>Number </a:t>
          </a:r>
          <a:r>
            <a:rPr lang="en-GB" altLang="en-US" sz="1200" kern="1200" dirty="0">
              <a:latin typeface="Raleway"/>
            </a:rPr>
            <a:t>Format Models</a:t>
          </a:r>
          <a:endParaRPr lang="en-IN" sz="1200" kern="1200" dirty="0">
            <a:latin typeface="Raleway"/>
          </a:endParaRPr>
        </a:p>
      </dsp:txBody>
      <dsp:txXfrm>
        <a:off x="1420312" y="1949175"/>
        <a:ext cx="1173589" cy="586794"/>
      </dsp:txXfrm>
    </dsp:sp>
    <dsp:sp modelId="{8EE75364-9829-4AD5-83A9-F1CF707C343A}">
      <dsp:nvSpPr>
        <dsp:cNvPr id="0" name=""/>
        <dsp:cNvSpPr/>
      </dsp:nvSpPr>
      <dsp:spPr>
        <a:xfrm>
          <a:off x="2840355" y="1949175"/>
          <a:ext cx="1173589" cy="586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kern="1200" dirty="0">
              <a:latin typeface="Raleway"/>
            </a:rPr>
            <a:t>Format Model Modifier</a:t>
          </a:r>
          <a:endParaRPr lang="en-IN" sz="1200" kern="1200" dirty="0">
            <a:latin typeface="Raleway"/>
          </a:endParaRPr>
        </a:p>
      </dsp:txBody>
      <dsp:txXfrm>
        <a:off x="2840355" y="1949175"/>
        <a:ext cx="1173589" cy="586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7284-B4F3-4F1A-9C12-3B56E8A73A67}">
      <dsp:nvSpPr>
        <dsp:cNvPr id="0" name=""/>
        <dsp:cNvSpPr/>
      </dsp:nvSpPr>
      <dsp:spPr>
        <a:xfrm>
          <a:off x="5932149" y="1442963"/>
          <a:ext cx="178825" cy="139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35"/>
              </a:lnTo>
              <a:lnTo>
                <a:pt x="178825" y="13948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976FA-C1E0-4A82-938E-7C251126E3F9}">
      <dsp:nvSpPr>
        <dsp:cNvPr id="0" name=""/>
        <dsp:cNvSpPr/>
      </dsp:nvSpPr>
      <dsp:spPr>
        <a:xfrm>
          <a:off x="5932149" y="1442963"/>
          <a:ext cx="178825" cy="548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396"/>
              </a:lnTo>
              <a:lnTo>
                <a:pt x="178825" y="548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960F1-58F9-44C5-871F-C52B1286C27B}">
      <dsp:nvSpPr>
        <dsp:cNvPr id="0" name=""/>
        <dsp:cNvSpPr/>
      </dsp:nvSpPr>
      <dsp:spPr>
        <a:xfrm>
          <a:off x="4245233" y="596525"/>
          <a:ext cx="2163782" cy="250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7"/>
              </a:lnTo>
              <a:lnTo>
                <a:pt x="2163782" y="125177"/>
              </a:lnTo>
              <a:lnTo>
                <a:pt x="2163782" y="2503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145FF-4C1A-4A5D-A158-10EAD86F9AC0}">
      <dsp:nvSpPr>
        <dsp:cNvPr id="0" name=""/>
        <dsp:cNvSpPr/>
      </dsp:nvSpPr>
      <dsp:spPr>
        <a:xfrm>
          <a:off x="4489627" y="1442963"/>
          <a:ext cx="178825" cy="139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35"/>
              </a:lnTo>
              <a:lnTo>
                <a:pt x="178825" y="13948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678E6-532D-4CB6-8B48-EC867DBBD8A2}">
      <dsp:nvSpPr>
        <dsp:cNvPr id="0" name=""/>
        <dsp:cNvSpPr/>
      </dsp:nvSpPr>
      <dsp:spPr>
        <a:xfrm>
          <a:off x="4489627" y="1442963"/>
          <a:ext cx="178825" cy="548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396"/>
              </a:lnTo>
              <a:lnTo>
                <a:pt x="178825" y="548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F8442-6990-4A00-BDDA-8CB44CC71E43}">
      <dsp:nvSpPr>
        <dsp:cNvPr id="0" name=""/>
        <dsp:cNvSpPr/>
      </dsp:nvSpPr>
      <dsp:spPr>
        <a:xfrm>
          <a:off x="4245233" y="596525"/>
          <a:ext cx="721260" cy="250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7"/>
              </a:lnTo>
              <a:lnTo>
                <a:pt x="721260" y="125177"/>
              </a:lnTo>
              <a:lnTo>
                <a:pt x="721260" y="2503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8550A-51AC-41DF-A892-55D99BE3046D}">
      <dsp:nvSpPr>
        <dsp:cNvPr id="0" name=""/>
        <dsp:cNvSpPr/>
      </dsp:nvSpPr>
      <dsp:spPr>
        <a:xfrm>
          <a:off x="3047105" y="1442963"/>
          <a:ext cx="178825" cy="139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35"/>
              </a:lnTo>
              <a:lnTo>
                <a:pt x="178825" y="13948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C25B1-F846-4B65-AFA2-2DF90CC40104}">
      <dsp:nvSpPr>
        <dsp:cNvPr id="0" name=""/>
        <dsp:cNvSpPr/>
      </dsp:nvSpPr>
      <dsp:spPr>
        <a:xfrm>
          <a:off x="3047105" y="1442963"/>
          <a:ext cx="178825" cy="548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396"/>
              </a:lnTo>
              <a:lnTo>
                <a:pt x="178825" y="548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0DBAE-3259-4D8F-9DF2-AB2EEAF8E2DC}">
      <dsp:nvSpPr>
        <dsp:cNvPr id="0" name=""/>
        <dsp:cNvSpPr/>
      </dsp:nvSpPr>
      <dsp:spPr>
        <a:xfrm>
          <a:off x="3523972" y="596525"/>
          <a:ext cx="721260" cy="250355"/>
        </a:xfrm>
        <a:custGeom>
          <a:avLst/>
          <a:gdLst/>
          <a:ahLst/>
          <a:cxnLst/>
          <a:rect l="0" t="0" r="0" b="0"/>
          <a:pathLst>
            <a:path>
              <a:moveTo>
                <a:pt x="721260" y="0"/>
              </a:moveTo>
              <a:lnTo>
                <a:pt x="721260" y="125177"/>
              </a:lnTo>
              <a:lnTo>
                <a:pt x="0" y="125177"/>
              </a:lnTo>
              <a:lnTo>
                <a:pt x="0" y="2503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A6707-E407-4304-BBA0-B154B697CA35}">
      <dsp:nvSpPr>
        <dsp:cNvPr id="0" name=""/>
        <dsp:cNvSpPr/>
      </dsp:nvSpPr>
      <dsp:spPr>
        <a:xfrm>
          <a:off x="2081450" y="596525"/>
          <a:ext cx="2163782" cy="250355"/>
        </a:xfrm>
        <a:custGeom>
          <a:avLst/>
          <a:gdLst/>
          <a:ahLst/>
          <a:cxnLst/>
          <a:rect l="0" t="0" r="0" b="0"/>
          <a:pathLst>
            <a:path>
              <a:moveTo>
                <a:pt x="2163782" y="0"/>
              </a:moveTo>
              <a:lnTo>
                <a:pt x="2163782" y="125177"/>
              </a:lnTo>
              <a:lnTo>
                <a:pt x="0" y="125177"/>
              </a:lnTo>
              <a:lnTo>
                <a:pt x="0" y="2503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E6FD6-96A8-490D-A559-112682A1B591}">
      <dsp:nvSpPr>
        <dsp:cNvPr id="0" name=""/>
        <dsp:cNvSpPr/>
      </dsp:nvSpPr>
      <dsp:spPr>
        <a:xfrm>
          <a:off x="3649150" y="441"/>
          <a:ext cx="1192166" cy="59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100" kern="1200" spc="0" dirty="0">
              <a:latin typeface="Raleway"/>
            </a:rPr>
            <a:t>Literal</a:t>
          </a:r>
          <a:endParaRPr lang="en-IN" sz="1100" kern="1200" spc="0" dirty="0">
            <a:latin typeface="Raleway"/>
          </a:endParaRPr>
        </a:p>
      </dsp:txBody>
      <dsp:txXfrm>
        <a:off x="3649150" y="441"/>
        <a:ext cx="1192166" cy="596083"/>
      </dsp:txXfrm>
    </dsp:sp>
    <dsp:sp modelId="{0794320C-22BF-4118-8130-0F092364AE38}">
      <dsp:nvSpPr>
        <dsp:cNvPr id="0" name=""/>
        <dsp:cNvSpPr/>
      </dsp:nvSpPr>
      <dsp:spPr>
        <a:xfrm>
          <a:off x="1485367" y="846880"/>
          <a:ext cx="1192166" cy="59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solidFill>
                <a:prstClr val="white"/>
              </a:solidFill>
              <a:latin typeface="Raleway"/>
              <a:ea typeface="+mn-ea"/>
              <a:cs typeface="+mn-cs"/>
            </a:rPr>
            <a:t>Text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solidFill>
                <a:prstClr val="white"/>
              </a:solidFill>
              <a:latin typeface="Raleway"/>
              <a:ea typeface="+mn-ea"/>
              <a:cs typeface="+mn-cs"/>
            </a:rPr>
            <a:t>Literal</a:t>
          </a:r>
        </a:p>
      </dsp:txBody>
      <dsp:txXfrm>
        <a:off x="1485367" y="846880"/>
        <a:ext cx="1192166" cy="596083"/>
      </dsp:txXfrm>
    </dsp:sp>
    <dsp:sp modelId="{660EFCC6-2E4D-499A-8ADF-CA756CC16FEE}">
      <dsp:nvSpPr>
        <dsp:cNvPr id="0" name=""/>
        <dsp:cNvSpPr/>
      </dsp:nvSpPr>
      <dsp:spPr>
        <a:xfrm>
          <a:off x="2927889" y="846880"/>
          <a:ext cx="1192166" cy="59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</a:rPr>
            <a:t>Numeric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</a:rPr>
            <a:t> Literal</a:t>
          </a:r>
        </a:p>
      </dsp:txBody>
      <dsp:txXfrm>
        <a:off x="2927889" y="846880"/>
        <a:ext cx="1192166" cy="596083"/>
      </dsp:txXfrm>
    </dsp:sp>
    <dsp:sp modelId="{D32D1EE2-A058-47B5-908A-B4F722FFB756}">
      <dsp:nvSpPr>
        <dsp:cNvPr id="0" name=""/>
        <dsp:cNvSpPr/>
      </dsp:nvSpPr>
      <dsp:spPr>
        <a:xfrm>
          <a:off x="3225931" y="1693318"/>
          <a:ext cx="1192166" cy="596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Integer</a:t>
          </a:r>
          <a:endParaRPr lang="en-IN" sz="1100" kern="1200" spc="0" dirty="0">
            <a:latin typeface="Raleway"/>
          </a:endParaRPr>
        </a:p>
      </dsp:txBody>
      <dsp:txXfrm>
        <a:off x="3225931" y="1693318"/>
        <a:ext cx="1192166" cy="596083"/>
      </dsp:txXfrm>
    </dsp:sp>
    <dsp:sp modelId="{AFD9F734-85B6-4B84-BD76-A693973C3113}">
      <dsp:nvSpPr>
        <dsp:cNvPr id="0" name=""/>
        <dsp:cNvSpPr/>
      </dsp:nvSpPr>
      <dsp:spPr>
        <a:xfrm>
          <a:off x="3225931" y="2539756"/>
          <a:ext cx="1192166" cy="596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Number and  Floating Point</a:t>
          </a:r>
          <a:endParaRPr lang="en-IN" sz="1100" kern="1200" spc="0" dirty="0">
            <a:latin typeface="Raleway"/>
          </a:endParaRPr>
        </a:p>
      </dsp:txBody>
      <dsp:txXfrm>
        <a:off x="3225931" y="2539756"/>
        <a:ext cx="1192166" cy="596083"/>
      </dsp:txXfrm>
    </dsp:sp>
    <dsp:sp modelId="{8EE75364-9829-4AD5-83A9-F1CF707C343A}">
      <dsp:nvSpPr>
        <dsp:cNvPr id="0" name=""/>
        <dsp:cNvSpPr/>
      </dsp:nvSpPr>
      <dsp:spPr>
        <a:xfrm>
          <a:off x="4370411" y="846880"/>
          <a:ext cx="1192166" cy="59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</a:rPr>
            <a:t>Datetime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</a:rPr>
            <a:t>Literal</a:t>
          </a:r>
        </a:p>
      </dsp:txBody>
      <dsp:txXfrm>
        <a:off x="4370411" y="846880"/>
        <a:ext cx="1192166" cy="596083"/>
      </dsp:txXfrm>
    </dsp:sp>
    <dsp:sp modelId="{260C5515-A34A-4F61-AC29-3647EF2DD377}">
      <dsp:nvSpPr>
        <dsp:cNvPr id="0" name=""/>
        <dsp:cNvSpPr/>
      </dsp:nvSpPr>
      <dsp:spPr>
        <a:xfrm>
          <a:off x="4668452" y="1693318"/>
          <a:ext cx="1192166" cy="596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solidFill>
                <a:prstClr val="white"/>
              </a:solidFill>
              <a:latin typeface="Raleway"/>
              <a:ea typeface="+mn-ea"/>
              <a:cs typeface="Arial"/>
            </a:rPr>
            <a:t>Date</a:t>
          </a:r>
        </a:p>
      </dsp:txBody>
      <dsp:txXfrm>
        <a:off x="4668452" y="1693318"/>
        <a:ext cx="1192166" cy="596083"/>
      </dsp:txXfrm>
    </dsp:sp>
    <dsp:sp modelId="{A5FD0F27-3990-4F3A-9F43-54BAA519F59C}">
      <dsp:nvSpPr>
        <dsp:cNvPr id="0" name=""/>
        <dsp:cNvSpPr/>
      </dsp:nvSpPr>
      <dsp:spPr>
        <a:xfrm>
          <a:off x="4668452" y="2539756"/>
          <a:ext cx="1192166" cy="596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Timestamp</a:t>
          </a:r>
          <a:endParaRPr lang="en-IN" sz="1100" kern="1200" spc="0" dirty="0">
            <a:latin typeface="Raleway"/>
          </a:endParaRPr>
        </a:p>
      </dsp:txBody>
      <dsp:txXfrm>
        <a:off x="4668452" y="2539756"/>
        <a:ext cx="1192166" cy="596083"/>
      </dsp:txXfrm>
    </dsp:sp>
    <dsp:sp modelId="{81C89E98-BC3B-40CE-98A3-920BEE0D784B}">
      <dsp:nvSpPr>
        <dsp:cNvPr id="0" name=""/>
        <dsp:cNvSpPr/>
      </dsp:nvSpPr>
      <dsp:spPr>
        <a:xfrm>
          <a:off x="5812933" y="846880"/>
          <a:ext cx="1192166" cy="59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Interval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Literal</a:t>
          </a:r>
          <a:endParaRPr lang="en-IN" sz="1100" kern="1200" spc="0" dirty="0">
            <a:latin typeface="Raleway"/>
          </a:endParaRPr>
        </a:p>
      </dsp:txBody>
      <dsp:txXfrm>
        <a:off x="5812933" y="846880"/>
        <a:ext cx="1192166" cy="596083"/>
      </dsp:txXfrm>
    </dsp:sp>
    <dsp:sp modelId="{CC331ED9-85AF-4F35-9DA5-6E65EDA46732}">
      <dsp:nvSpPr>
        <dsp:cNvPr id="0" name=""/>
        <dsp:cNvSpPr/>
      </dsp:nvSpPr>
      <dsp:spPr>
        <a:xfrm>
          <a:off x="6110974" y="1693318"/>
          <a:ext cx="1192166" cy="596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Year to Month</a:t>
          </a:r>
          <a:endParaRPr lang="en-IN" sz="1100" kern="1200" spc="0" dirty="0">
            <a:latin typeface="Raleway"/>
          </a:endParaRPr>
        </a:p>
      </dsp:txBody>
      <dsp:txXfrm>
        <a:off x="6110974" y="1693318"/>
        <a:ext cx="1192166" cy="596083"/>
      </dsp:txXfrm>
    </dsp:sp>
    <dsp:sp modelId="{EBA11739-842A-4478-BB04-577CEAC9F20E}">
      <dsp:nvSpPr>
        <dsp:cNvPr id="0" name=""/>
        <dsp:cNvSpPr/>
      </dsp:nvSpPr>
      <dsp:spPr>
        <a:xfrm>
          <a:off x="6110974" y="2539756"/>
          <a:ext cx="1192166" cy="596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spc="0" dirty="0">
              <a:latin typeface="Raleway"/>
              <a:cs typeface="Arial"/>
            </a:rPr>
            <a:t>Day to Second</a:t>
          </a:r>
          <a:endParaRPr lang="en-IN" sz="1100" kern="1200" spc="0" dirty="0">
            <a:latin typeface="Raleway"/>
          </a:endParaRPr>
        </a:p>
      </dsp:txBody>
      <dsp:txXfrm>
        <a:off x="6110974" y="2539756"/>
        <a:ext cx="1192166" cy="596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A753D-7AD2-4009-A8A8-AFDDC142DE07}">
      <dsp:nvSpPr>
        <dsp:cNvPr id="0" name=""/>
        <dsp:cNvSpPr/>
      </dsp:nvSpPr>
      <dsp:spPr>
        <a:xfrm>
          <a:off x="839031" y="420746"/>
          <a:ext cx="1461864" cy="730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</a:t>
          </a:r>
          <a:r>
            <a:rPr lang="en-GB" altLang="en-US" sz="1500" kern="1200" dirty="0"/>
            <a:t>Numeric Literals</a:t>
          </a:r>
          <a:endParaRPr lang="en-IN" sz="1500" kern="1200" dirty="0"/>
        </a:p>
      </dsp:txBody>
      <dsp:txXfrm>
        <a:off x="860439" y="442154"/>
        <a:ext cx="1419048" cy="688116"/>
      </dsp:txXfrm>
    </dsp:sp>
    <dsp:sp modelId="{022775C5-98B7-43CA-9FE7-AC9961D0D4C2}">
      <dsp:nvSpPr>
        <dsp:cNvPr id="0" name=""/>
        <dsp:cNvSpPr/>
      </dsp:nvSpPr>
      <dsp:spPr>
        <a:xfrm rot="19457599">
          <a:off x="2233211" y="534233"/>
          <a:ext cx="72011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20116" y="418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2575266" y="558067"/>
        <a:ext cx="36005" cy="36005"/>
      </dsp:txXfrm>
    </dsp:sp>
    <dsp:sp modelId="{18A5C3D6-BB18-453F-9EBF-FED131A39AFD}">
      <dsp:nvSpPr>
        <dsp:cNvPr id="0" name=""/>
        <dsp:cNvSpPr/>
      </dsp:nvSpPr>
      <dsp:spPr>
        <a:xfrm>
          <a:off x="2885642" y="460"/>
          <a:ext cx="1461864" cy="7309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Integer Literals</a:t>
          </a:r>
        </a:p>
      </dsp:txBody>
      <dsp:txXfrm>
        <a:off x="2907050" y="21868"/>
        <a:ext cx="1419048" cy="688116"/>
      </dsp:txXfrm>
    </dsp:sp>
    <dsp:sp modelId="{4BA6363F-0615-42C0-97F5-0F1618140FF0}">
      <dsp:nvSpPr>
        <dsp:cNvPr id="0" name=""/>
        <dsp:cNvSpPr/>
      </dsp:nvSpPr>
      <dsp:spPr>
        <a:xfrm rot="2142401">
          <a:off x="2233211" y="954520"/>
          <a:ext cx="72011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20116" y="418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2575266" y="978353"/>
        <a:ext cx="36005" cy="36005"/>
      </dsp:txXfrm>
    </dsp:sp>
    <dsp:sp modelId="{9DC6A8F3-A988-4ACE-9531-A1AEA64BB010}">
      <dsp:nvSpPr>
        <dsp:cNvPr id="0" name=""/>
        <dsp:cNvSpPr/>
      </dsp:nvSpPr>
      <dsp:spPr>
        <a:xfrm>
          <a:off x="2885642" y="841032"/>
          <a:ext cx="1461864" cy="7309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Number and Floating-point Literals</a:t>
          </a:r>
        </a:p>
      </dsp:txBody>
      <dsp:txXfrm>
        <a:off x="2907050" y="862440"/>
        <a:ext cx="1419048" cy="688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349A2-036F-45F7-BE7A-A4DB19734EFC}">
      <dsp:nvSpPr>
        <dsp:cNvPr id="0" name=""/>
        <dsp:cNvSpPr/>
      </dsp:nvSpPr>
      <dsp:spPr>
        <a:xfrm>
          <a:off x="1947264" y="1853980"/>
          <a:ext cx="222964" cy="68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6"/>
              </a:lnTo>
              <a:lnTo>
                <a:pt x="222964" y="683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3DDB4-174C-484F-BE38-08468D20AC5F}">
      <dsp:nvSpPr>
        <dsp:cNvPr id="0" name=""/>
        <dsp:cNvSpPr/>
      </dsp:nvSpPr>
      <dsp:spPr>
        <a:xfrm>
          <a:off x="1642547" y="798616"/>
          <a:ext cx="899288" cy="312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74"/>
              </a:lnTo>
              <a:lnTo>
                <a:pt x="899288" y="156074"/>
              </a:lnTo>
              <a:lnTo>
                <a:pt x="899288" y="312149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6381A-A1D0-42E2-8E40-F34E13A49EA7}">
      <dsp:nvSpPr>
        <dsp:cNvPr id="0" name=""/>
        <dsp:cNvSpPr/>
      </dsp:nvSpPr>
      <dsp:spPr>
        <a:xfrm>
          <a:off x="148687" y="1853980"/>
          <a:ext cx="222964" cy="68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756"/>
              </a:lnTo>
              <a:lnTo>
                <a:pt x="222964" y="683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533CF-0BAC-44D5-AE25-644770EB6A63}">
      <dsp:nvSpPr>
        <dsp:cNvPr id="0" name=""/>
        <dsp:cNvSpPr/>
      </dsp:nvSpPr>
      <dsp:spPr>
        <a:xfrm>
          <a:off x="743258" y="798616"/>
          <a:ext cx="899288" cy="312149"/>
        </a:xfrm>
        <a:custGeom>
          <a:avLst/>
          <a:gdLst/>
          <a:ahLst/>
          <a:cxnLst/>
          <a:rect l="0" t="0" r="0" b="0"/>
          <a:pathLst>
            <a:path>
              <a:moveTo>
                <a:pt x="899288" y="0"/>
              </a:moveTo>
              <a:lnTo>
                <a:pt x="899288" y="156074"/>
              </a:lnTo>
              <a:lnTo>
                <a:pt x="0" y="156074"/>
              </a:lnTo>
              <a:lnTo>
                <a:pt x="0" y="312149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4445E-0119-453C-B496-519B33D66D8D}">
      <dsp:nvSpPr>
        <dsp:cNvPr id="0" name=""/>
        <dsp:cNvSpPr/>
      </dsp:nvSpPr>
      <dsp:spPr>
        <a:xfrm>
          <a:off x="899333" y="55403"/>
          <a:ext cx="1486427" cy="743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100" kern="1200" dirty="0">
              <a:latin typeface="Raleway"/>
            </a:rPr>
            <a:t>Interval Literals</a:t>
          </a:r>
          <a:endParaRPr lang="en-IN" sz="1100" kern="1200" dirty="0">
            <a:latin typeface="Raleway"/>
          </a:endParaRPr>
        </a:p>
      </dsp:txBody>
      <dsp:txXfrm>
        <a:off x="899333" y="55403"/>
        <a:ext cx="1486427" cy="743213"/>
      </dsp:txXfrm>
    </dsp:sp>
    <dsp:sp modelId="{7ECCF332-580A-4A91-BA8F-279D6B388E8A}">
      <dsp:nvSpPr>
        <dsp:cNvPr id="0" name=""/>
        <dsp:cNvSpPr/>
      </dsp:nvSpPr>
      <dsp:spPr>
        <a:xfrm>
          <a:off x="44" y="1110766"/>
          <a:ext cx="1486427" cy="74321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YEAR to MONTH</a:t>
          </a:r>
        </a:p>
      </dsp:txBody>
      <dsp:txXfrm>
        <a:off x="44" y="1110766"/>
        <a:ext cx="1486427" cy="743213"/>
      </dsp:txXfrm>
    </dsp:sp>
    <dsp:sp modelId="{7D1F3392-62D3-4A6E-9041-E1FCD6C540FA}">
      <dsp:nvSpPr>
        <dsp:cNvPr id="0" name=""/>
        <dsp:cNvSpPr/>
      </dsp:nvSpPr>
      <dsp:spPr>
        <a:xfrm>
          <a:off x="371651" y="2166130"/>
          <a:ext cx="1486427" cy="743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Considers an interval of years to the nearest month</a:t>
          </a:r>
        </a:p>
      </dsp:txBody>
      <dsp:txXfrm>
        <a:off x="371651" y="2166130"/>
        <a:ext cx="1486427" cy="743213"/>
      </dsp:txXfrm>
    </dsp:sp>
    <dsp:sp modelId="{6705C2E0-7E0D-46AC-B71C-CD67062C5D9B}">
      <dsp:nvSpPr>
        <dsp:cNvPr id="0" name=""/>
        <dsp:cNvSpPr/>
      </dsp:nvSpPr>
      <dsp:spPr>
        <a:xfrm>
          <a:off x="1798621" y="1110766"/>
          <a:ext cx="1486427" cy="74321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DAY to MINUTE </a:t>
          </a:r>
        </a:p>
      </dsp:txBody>
      <dsp:txXfrm>
        <a:off x="1798621" y="1110766"/>
        <a:ext cx="1486427" cy="743213"/>
      </dsp:txXfrm>
    </dsp:sp>
    <dsp:sp modelId="{F033F29D-A570-4185-94BB-BAEC978CB141}">
      <dsp:nvSpPr>
        <dsp:cNvPr id="0" name=""/>
        <dsp:cNvSpPr/>
      </dsp:nvSpPr>
      <dsp:spPr>
        <a:xfrm>
          <a:off x="2170228" y="2166130"/>
          <a:ext cx="1486427" cy="743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Raleway"/>
            </a:rPr>
            <a:t>Considers an interval of days to the nearest minute</a:t>
          </a:r>
        </a:p>
      </dsp:txBody>
      <dsp:txXfrm>
        <a:off x="2170228" y="2166130"/>
        <a:ext cx="1486427" cy="7432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DE588-5F7A-43E9-83FC-B52B2022B788}">
      <dsp:nvSpPr>
        <dsp:cNvPr id="0" name=""/>
        <dsp:cNvSpPr/>
      </dsp:nvSpPr>
      <dsp:spPr>
        <a:xfrm>
          <a:off x="25" y="3131"/>
          <a:ext cx="2428097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latin typeface="Raleway"/>
            </a:rPr>
            <a:t>Tablespaces</a:t>
          </a:r>
          <a:endParaRPr lang="en-IN" sz="1400" b="0" kern="1200" dirty="0"/>
        </a:p>
      </dsp:txBody>
      <dsp:txXfrm>
        <a:off x="25" y="3131"/>
        <a:ext cx="2428097" cy="518400"/>
      </dsp:txXfrm>
    </dsp:sp>
    <dsp:sp modelId="{F1778D18-6DCF-4977-80A3-05BF394742DC}">
      <dsp:nvSpPr>
        <dsp:cNvPr id="0" name=""/>
        <dsp:cNvSpPr/>
      </dsp:nvSpPr>
      <dsp:spPr>
        <a:xfrm>
          <a:off x="25" y="521532"/>
          <a:ext cx="2428097" cy="13834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Can belong to only one database at a time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Consist of one or more files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Are further divided into logical units of storage</a:t>
          </a:r>
        </a:p>
      </dsp:txBody>
      <dsp:txXfrm>
        <a:off x="25" y="521532"/>
        <a:ext cx="2428097" cy="1383480"/>
      </dsp:txXfrm>
    </dsp:sp>
    <dsp:sp modelId="{06932D48-7399-4167-A42F-A4A651ACEEA2}">
      <dsp:nvSpPr>
        <dsp:cNvPr id="0" name=""/>
        <dsp:cNvSpPr/>
      </dsp:nvSpPr>
      <dsp:spPr>
        <a:xfrm>
          <a:off x="2768056" y="3131"/>
          <a:ext cx="2428097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latin typeface="Raleway"/>
            </a:rPr>
            <a:t>Datafiles</a:t>
          </a:r>
        </a:p>
      </dsp:txBody>
      <dsp:txXfrm>
        <a:off x="2768056" y="3131"/>
        <a:ext cx="2428097" cy="518400"/>
      </dsp:txXfrm>
    </dsp:sp>
    <dsp:sp modelId="{B66E9803-B771-4EFF-9842-AA3726EFAC37}">
      <dsp:nvSpPr>
        <dsp:cNvPr id="0" name=""/>
        <dsp:cNvSpPr/>
      </dsp:nvSpPr>
      <dsp:spPr>
        <a:xfrm>
          <a:off x="2768056" y="521532"/>
          <a:ext cx="2428097" cy="13834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Can belong to only one tablespace and one database 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 dirty="0">
              <a:latin typeface="Raleway"/>
            </a:rPr>
            <a:t> Are repository for schema object’s data</a:t>
          </a:r>
        </a:p>
      </dsp:txBody>
      <dsp:txXfrm>
        <a:off x="2768056" y="521532"/>
        <a:ext cx="2428097" cy="1383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EE0BD-633E-433D-ACB1-2790D5F1D96E}">
      <dsp:nvSpPr>
        <dsp:cNvPr id="0" name=""/>
        <dsp:cNvSpPr/>
      </dsp:nvSpPr>
      <dsp:spPr>
        <a:xfrm rot="16200000">
          <a:off x="-671263" y="673122"/>
          <a:ext cx="3170489" cy="1824245"/>
        </a:xfrm>
        <a:prstGeom prst="flowChartManualOperation">
          <a:avLst/>
        </a:prstGeom>
        <a:noFill/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kern="1200" dirty="0">
              <a:solidFill>
                <a:schemeClr val="tx1"/>
              </a:solidFill>
              <a:latin typeface="Raleway"/>
            </a:rPr>
            <a:t>A </a:t>
          </a:r>
          <a:r>
            <a:rPr lang="en-IN" sz="1200" b="1" kern="1200" dirty="0">
              <a:solidFill>
                <a:schemeClr val="accent2"/>
              </a:solidFill>
              <a:latin typeface="Raleway"/>
            </a:rPr>
            <a:t>cluster </a:t>
          </a:r>
          <a:r>
            <a:rPr lang="en-IN" sz="1200" b="0" kern="1200" dirty="0">
              <a:solidFill>
                <a:schemeClr val="tx1"/>
              </a:solidFill>
              <a:latin typeface="Raleway"/>
            </a:rPr>
            <a:t>stores</a:t>
          </a:r>
          <a:r>
            <a:rPr lang="en-IN" sz="1200" b="1" kern="1200" dirty="0">
              <a:solidFill>
                <a:schemeClr val="accent2"/>
              </a:solidFill>
              <a:latin typeface="Raleway"/>
            </a:rPr>
            <a:t> </a:t>
          </a:r>
          <a:r>
            <a:rPr lang="en-IN" sz="1200" kern="1200" dirty="0">
              <a:solidFill>
                <a:schemeClr val="tx1"/>
              </a:solidFill>
              <a:latin typeface="Raleway"/>
            </a:rPr>
            <a:t>related rows of different tables at the same physical location based on the common column (cluster key) of different tables</a:t>
          </a:r>
          <a:endParaRPr lang="en-IN" sz="1200" kern="1200" dirty="0">
            <a:solidFill>
              <a:schemeClr val="tx1"/>
            </a:solidFill>
          </a:endParaRPr>
        </a:p>
      </dsp:txBody>
      <dsp:txXfrm rot="5400000">
        <a:off x="1859" y="634098"/>
        <a:ext cx="1824245" cy="1902293"/>
      </dsp:txXfrm>
    </dsp:sp>
    <dsp:sp modelId="{ADDC7F21-5856-481B-BD46-964854D41A61}">
      <dsp:nvSpPr>
        <dsp:cNvPr id="0" name=""/>
        <dsp:cNvSpPr/>
      </dsp:nvSpPr>
      <dsp:spPr>
        <a:xfrm rot="16200000">
          <a:off x="1289800" y="673122"/>
          <a:ext cx="3170489" cy="1824245"/>
        </a:xfrm>
        <a:prstGeom prst="flowChartManualOperation">
          <a:avLst/>
        </a:prstGeom>
        <a:noFill/>
        <a:ln w="381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3"/>
              </a:solidFill>
              <a:latin typeface="Raleway"/>
            </a:rPr>
            <a:t>Constraints</a:t>
          </a:r>
          <a:r>
            <a:rPr lang="en-IN" sz="1200" kern="1200" dirty="0">
              <a:solidFill>
                <a:schemeClr val="accent2"/>
              </a:solidFill>
              <a:latin typeface="Raleway"/>
            </a:rPr>
            <a:t> </a:t>
          </a:r>
          <a:r>
            <a:rPr lang="en-IN" sz="1200" kern="1200" dirty="0">
              <a:solidFill>
                <a:schemeClr val="tx1"/>
              </a:solidFill>
              <a:latin typeface="Raleway"/>
            </a:rPr>
            <a:t>are rules applied to the data of a database in order to allow the storage of  legal instances into the database</a:t>
          </a:r>
        </a:p>
      </dsp:txBody>
      <dsp:txXfrm rot="5400000">
        <a:off x="1962922" y="634098"/>
        <a:ext cx="1824245" cy="1902293"/>
      </dsp:txXfrm>
    </dsp:sp>
    <dsp:sp modelId="{C32BAF87-54B3-4340-B7CE-7FC341C07790}">
      <dsp:nvSpPr>
        <dsp:cNvPr id="0" name=""/>
        <dsp:cNvSpPr/>
      </dsp:nvSpPr>
      <dsp:spPr>
        <a:xfrm rot="16200000">
          <a:off x="3250864" y="673122"/>
          <a:ext cx="3170489" cy="1824245"/>
        </a:xfrm>
        <a:prstGeom prst="flowChartManualOperation">
          <a:avLst/>
        </a:prstGeom>
        <a:noFill/>
        <a:ln w="381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/>
              </a:solidFill>
              <a:latin typeface="Raleway"/>
            </a:rPr>
            <a:t>Indexes</a:t>
          </a:r>
          <a:r>
            <a:rPr lang="en-IN" sz="1200" kern="1200" dirty="0">
              <a:latin typeface="Raleway"/>
            </a:rPr>
            <a:t> </a:t>
          </a:r>
          <a:r>
            <a:rPr lang="en-IN" sz="1200" kern="1200" dirty="0">
              <a:solidFill>
                <a:schemeClr val="tx1"/>
              </a:solidFill>
              <a:latin typeface="Raleway"/>
            </a:rPr>
            <a:t>are used in Oracle to provide quick access to rows in a table. An index creates  an entry for each value that appears in the indexed columns of a table</a:t>
          </a:r>
        </a:p>
      </dsp:txBody>
      <dsp:txXfrm rot="5400000">
        <a:off x="3923986" y="634098"/>
        <a:ext cx="1824245" cy="1902293"/>
      </dsp:txXfrm>
    </dsp:sp>
    <dsp:sp modelId="{3DC19AF5-792B-43D8-9BCA-423074A4AABE}">
      <dsp:nvSpPr>
        <dsp:cNvPr id="0" name=""/>
        <dsp:cNvSpPr/>
      </dsp:nvSpPr>
      <dsp:spPr>
        <a:xfrm rot="16200000">
          <a:off x="5211928" y="673122"/>
          <a:ext cx="3170489" cy="1824245"/>
        </a:xfrm>
        <a:prstGeom prst="flowChartManualOperation">
          <a:avLst/>
        </a:prstGeom>
        <a:noFill/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chemeClr val="tx1"/>
              </a:solidFill>
              <a:latin typeface="Raleway"/>
            </a:rPr>
            <a:t>A</a:t>
          </a:r>
          <a:r>
            <a:rPr lang="en-IN" sz="1200" kern="1200" dirty="0">
              <a:solidFill>
                <a:schemeClr val="accent5"/>
              </a:solidFill>
              <a:latin typeface="Raleway"/>
            </a:rPr>
            <a:t> s</a:t>
          </a:r>
          <a:r>
            <a:rPr lang="en-IN" sz="1200" b="1" kern="1200" dirty="0">
              <a:solidFill>
                <a:schemeClr val="accent5"/>
              </a:solidFill>
              <a:latin typeface="Raleway"/>
            </a:rPr>
            <a:t>ynonym</a:t>
          </a:r>
          <a:r>
            <a:rPr lang="en-IN" sz="1200" kern="1200" dirty="0">
              <a:solidFill>
                <a:schemeClr val="accent5"/>
              </a:solidFill>
              <a:latin typeface="Raleway"/>
            </a:rPr>
            <a:t> </a:t>
          </a:r>
          <a:r>
            <a:rPr lang="en-IN" sz="1200" kern="1200" dirty="0">
              <a:solidFill>
                <a:schemeClr val="tx1"/>
              </a:solidFill>
              <a:latin typeface="Raleway"/>
            </a:rPr>
            <a:t>is simply an alias of Oracle Database objects like table, view, etc. It requires no storage other than its definition in the data dictionary</a:t>
          </a:r>
        </a:p>
      </dsp:txBody>
      <dsp:txXfrm rot="5400000">
        <a:off x="5885050" y="634098"/>
        <a:ext cx="1824245" cy="19022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EE0BD-633E-433D-ACB1-2790D5F1D96E}">
      <dsp:nvSpPr>
        <dsp:cNvPr id="0" name=""/>
        <dsp:cNvSpPr/>
      </dsp:nvSpPr>
      <dsp:spPr>
        <a:xfrm rot="16200000">
          <a:off x="-665728" y="667754"/>
          <a:ext cx="3324314" cy="1988804"/>
        </a:xfrm>
        <a:prstGeom prst="flowChartManualOperation">
          <a:avLst/>
        </a:prstGeom>
        <a:noFill/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000" kern="1200" dirty="0">
              <a:solidFill>
                <a:schemeClr val="tx1"/>
              </a:solidFill>
              <a:latin typeface="Raleway"/>
            </a:rPr>
            <a:t>A </a:t>
          </a:r>
          <a:r>
            <a:rPr lang="en-IN" sz="1000" b="1" kern="1200" dirty="0">
              <a:solidFill>
                <a:schemeClr val="accent2"/>
              </a:solidFill>
              <a:latin typeface="Raleway"/>
            </a:rPr>
            <a:t>view</a:t>
          </a:r>
          <a:r>
            <a:rPr lang="en-IN" sz="1000" kern="1200" dirty="0">
              <a:solidFill>
                <a:schemeClr val="tx1"/>
              </a:solidFill>
              <a:latin typeface="Raleway"/>
            </a:rPr>
            <a:t>	is a virtual table that does not physically exist. Rather, it is created by a query  joining one or more tables, referred to as base tables of the views</a:t>
          </a:r>
        </a:p>
      </dsp:txBody>
      <dsp:txXfrm rot="5400000">
        <a:off x="2027" y="664862"/>
        <a:ext cx="1988804" cy="1994588"/>
      </dsp:txXfrm>
    </dsp:sp>
    <dsp:sp modelId="{ADDC7F21-5856-481B-BD46-964854D41A61}">
      <dsp:nvSpPr>
        <dsp:cNvPr id="0" name=""/>
        <dsp:cNvSpPr/>
      </dsp:nvSpPr>
      <dsp:spPr>
        <a:xfrm rot="16200000">
          <a:off x="1472236" y="667754"/>
          <a:ext cx="3324314" cy="1988804"/>
        </a:xfrm>
        <a:prstGeom prst="flowChartManualOperation">
          <a:avLst/>
        </a:prstGeom>
        <a:noFill/>
        <a:ln w="381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kern="1200" dirty="0">
              <a:solidFill>
                <a:schemeClr val="tx1"/>
              </a:solidFill>
              <a:latin typeface="Raleway"/>
            </a:rPr>
            <a:t>A </a:t>
          </a:r>
          <a:r>
            <a:rPr lang="en-IN" sz="1000" b="1" kern="1200" dirty="0">
              <a:solidFill>
                <a:schemeClr val="accent3"/>
              </a:solidFill>
              <a:latin typeface="Raleway"/>
            </a:rPr>
            <a:t>sequence</a:t>
          </a:r>
          <a:r>
            <a:rPr lang="en-IN" sz="1000" b="0" kern="1200" dirty="0">
              <a:solidFill>
                <a:schemeClr val="tx1"/>
              </a:solidFill>
              <a:latin typeface="Raleway"/>
            </a:rPr>
            <a:t> is used to generate a number sequences. This can be useful when you need to create a unique auto number to act as a primary key</a:t>
          </a:r>
        </a:p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>
            <a:solidFill>
              <a:schemeClr val="tx1"/>
            </a:solidFill>
            <a:latin typeface="Raleway"/>
          </a:endParaRPr>
        </a:p>
      </dsp:txBody>
      <dsp:txXfrm rot="5400000">
        <a:off x="2139991" y="664862"/>
        <a:ext cx="1988804" cy="1994588"/>
      </dsp:txXfrm>
    </dsp:sp>
    <dsp:sp modelId="{C32BAF87-54B3-4340-B7CE-7FC341C07790}">
      <dsp:nvSpPr>
        <dsp:cNvPr id="0" name=""/>
        <dsp:cNvSpPr/>
      </dsp:nvSpPr>
      <dsp:spPr>
        <a:xfrm rot="16200000">
          <a:off x="3610201" y="667754"/>
          <a:ext cx="3324314" cy="1988804"/>
        </a:xfrm>
        <a:prstGeom prst="flowChartManualOperation">
          <a:avLst/>
        </a:prstGeom>
        <a:noFill/>
        <a:ln w="381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kern="1200" dirty="0">
              <a:solidFill>
                <a:schemeClr val="tx1"/>
              </a:solidFill>
              <a:latin typeface="Raleway"/>
            </a:rPr>
            <a:t>A </a:t>
          </a:r>
          <a:r>
            <a:rPr lang="en-IN" sz="1000" b="1" kern="1200" dirty="0">
              <a:solidFill>
                <a:schemeClr val="accent4"/>
              </a:solidFill>
              <a:latin typeface="Raleway"/>
            </a:rPr>
            <a:t>database link</a:t>
          </a:r>
          <a:r>
            <a:rPr lang="en-IN" sz="1000" b="0" kern="1200" dirty="0">
              <a:solidFill>
                <a:schemeClr val="tx1"/>
              </a:solidFill>
              <a:latin typeface="Raleway"/>
            </a:rPr>
            <a:t> allows you to reference objects in a remote database/another database. When accessing a remote object over a database link, the local database acts as an Oracle client. Here, the another database need not be an Oracle database</a:t>
          </a:r>
        </a:p>
      </dsp:txBody>
      <dsp:txXfrm rot="5400000">
        <a:off x="4277956" y="664862"/>
        <a:ext cx="1988804" cy="1994588"/>
      </dsp:txXfrm>
    </dsp:sp>
    <dsp:sp modelId="{3DC19AF5-792B-43D8-9BCA-423074A4AABE}">
      <dsp:nvSpPr>
        <dsp:cNvPr id="0" name=""/>
        <dsp:cNvSpPr/>
      </dsp:nvSpPr>
      <dsp:spPr>
        <a:xfrm rot="16200000">
          <a:off x="5748166" y="667754"/>
          <a:ext cx="3324314" cy="1988804"/>
        </a:xfrm>
        <a:prstGeom prst="flowChartManualOperation">
          <a:avLst/>
        </a:prstGeom>
        <a:noFill/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accent5"/>
              </a:solidFill>
              <a:latin typeface="Raleway"/>
            </a:rPr>
            <a:t>Database triggers </a:t>
          </a:r>
          <a:r>
            <a:rPr lang="en-IN" sz="1000" kern="1200" dirty="0">
              <a:solidFill>
                <a:schemeClr val="tx1"/>
              </a:solidFill>
              <a:latin typeface="Raleway"/>
            </a:rPr>
            <a:t>are procedures that are implicitly executed when an INSERT, UPDATE, or DELETE statement is issued against the associated table</a:t>
          </a:r>
        </a:p>
      </dsp:txBody>
      <dsp:txXfrm rot="5400000">
        <a:off x="6415921" y="664862"/>
        <a:ext cx="1988804" cy="1994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47B9-47E8-4E4C-9060-9BA2CF2A824C}">
      <dsp:nvSpPr>
        <dsp:cNvPr id="0" name=""/>
        <dsp:cNvSpPr/>
      </dsp:nvSpPr>
      <dsp:spPr>
        <a:xfrm>
          <a:off x="3015" y="2479"/>
          <a:ext cx="1812986" cy="31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1" kern="1200" dirty="0">
              <a:latin typeface="Raleway"/>
            </a:rPr>
            <a:t>Contexts</a:t>
          </a:r>
        </a:p>
      </dsp:txBody>
      <dsp:txXfrm>
        <a:off x="3015" y="2479"/>
        <a:ext cx="1812986" cy="316800"/>
      </dsp:txXfrm>
    </dsp:sp>
    <dsp:sp modelId="{96FDD007-8678-40A4-9107-86EFACCDFD2B}">
      <dsp:nvSpPr>
        <dsp:cNvPr id="0" name=""/>
        <dsp:cNvSpPr/>
      </dsp:nvSpPr>
      <dsp:spPr>
        <a:xfrm>
          <a:off x="3015" y="319279"/>
          <a:ext cx="1812986" cy="10568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Create a namespace for a context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Associate the namespace with the externally created package that sets the context</a:t>
          </a:r>
        </a:p>
      </dsp:txBody>
      <dsp:txXfrm>
        <a:off x="3015" y="319279"/>
        <a:ext cx="1812986" cy="1056825"/>
      </dsp:txXfrm>
    </dsp:sp>
    <dsp:sp modelId="{971601BD-8052-4ADB-9EF4-5C84820B5D15}">
      <dsp:nvSpPr>
        <dsp:cNvPr id="0" name=""/>
        <dsp:cNvSpPr/>
      </dsp:nvSpPr>
      <dsp:spPr>
        <a:xfrm>
          <a:off x="2069820" y="2479"/>
          <a:ext cx="1812986" cy="316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Directory</a:t>
          </a:r>
        </a:p>
      </dsp:txBody>
      <dsp:txXfrm>
        <a:off x="2069820" y="2479"/>
        <a:ext cx="1812986" cy="316800"/>
      </dsp:txXfrm>
    </dsp:sp>
    <dsp:sp modelId="{AD55CF07-0DAD-4C05-A9E6-6174D27A7687}">
      <dsp:nvSpPr>
        <dsp:cNvPr id="0" name=""/>
        <dsp:cNvSpPr/>
      </dsp:nvSpPr>
      <dsp:spPr>
        <a:xfrm>
          <a:off x="2069820" y="319279"/>
          <a:ext cx="1812986" cy="10568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</a:t>
          </a: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Is a database object that is an alias for a file system pathname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 Used to store LOBs</a:t>
          </a:r>
        </a:p>
      </dsp:txBody>
      <dsp:txXfrm>
        <a:off x="2069820" y="319279"/>
        <a:ext cx="1812986" cy="1056825"/>
      </dsp:txXfrm>
    </dsp:sp>
    <dsp:sp modelId="{4DF8054B-C76A-4180-B36C-D94C88619EF7}">
      <dsp:nvSpPr>
        <dsp:cNvPr id="0" name=""/>
        <dsp:cNvSpPr/>
      </dsp:nvSpPr>
      <dsp:spPr>
        <a:xfrm>
          <a:off x="4136625" y="2479"/>
          <a:ext cx="1812986" cy="316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Edition</a:t>
          </a:r>
        </a:p>
      </dsp:txBody>
      <dsp:txXfrm>
        <a:off x="4136625" y="2479"/>
        <a:ext cx="1812986" cy="316800"/>
      </dsp:txXfrm>
    </dsp:sp>
    <dsp:sp modelId="{5BB94203-17C2-468A-8D84-13BD8C9A1004}">
      <dsp:nvSpPr>
        <dsp:cNvPr id="0" name=""/>
        <dsp:cNvSpPr/>
      </dsp:nvSpPr>
      <dsp:spPr>
        <a:xfrm>
          <a:off x="4136625" y="319279"/>
          <a:ext cx="1812986" cy="10568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Is effectively a copy of the entire original </a:t>
          </a:r>
          <a:r>
            <a:rPr lang="en-IN" sz="1100" kern="1200" dirty="0">
              <a:latin typeface="Raleway"/>
            </a:rPr>
            <a:t>database</a:t>
          </a:r>
        </a:p>
      </dsp:txBody>
      <dsp:txXfrm>
        <a:off x="4136625" y="319279"/>
        <a:ext cx="1812986" cy="1056825"/>
      </dsp:txXfrm>
    </dsp:sp>
    <dsp:sp modelId="{CE22C2E6-6275-47EC-88D4-919A55210BD5}">
      <dsp:nvSpPr>
        <dsp:cNvPr id="0" name=""/>
        <dsp:cNvSpPr/>
      </dsp:nvSpPr>
      <dsp:spPr>
        <a:xfrm>
          <a:off x="6203430" y="2479"/>
          <a:ext cx="1812986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Raleway"/>
            </a:rPr>
            <a:t>Restore Points</a:t>
          </a:r>
        </a:p>
      </dsp:txBody>
      <dsp:txXfrm>
        <a:off x="6203430" y="2479"/>
        <a:ext cx="1812986" cy="316800"/>
      </dsp:txXfrm>
    </dsp:sp>
    <dsp:sp modelId="{77B821F6-2469-4479-ADED-555645430EDF}">
      <dsp:nvSpPr>
        <dsp:cNvPr id="0" name=""/>
        <dsp:cNvSpPr/>
      </dsp:nvSpPr>
      <dsp:spPr>
        <a:xfrm>
          <a:off x="6203430" y="319279"/>
          <a:ext cx="1812986" cy="10568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kern="1200" dirty="0">
              <a:latin typeface="Raleway"/>
            </a:rPr>
            <a:t> Enable us to rewind the database back in time to correct any problems caused by logical data corruption or user errors</a:t>
          </a:r>
        </a:p>
      </dsp:txBody>
      <dsp:txXfrm>
        <a:off x="6203430" y="319279"/>
        <a:ext cx="1812986" cy="105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4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2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Subquery, Format Models, Literals, and Database Objects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Subqueries That Refer to More Than One Table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3504A-79DD-4E2F-9AB9-4BC79666E3ED}"/>
              </a:ext>
            </a:extLst>
          </p:cNvPr>
          <p:cNvSpPr/>
          <p:nvPr/>
        </p:nvSpPr>
        <p:spPr>
          <a:xfrm>
            <a:off x="615875" y="4164198"/>
            <a:ext cx="5417456" cy="5078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Raleway"/>
              </a:rPr>
              <a:t>SELECT name, job FROM emp WHERE deptno = (SELECT deptno FROM dept WHERE location = 'chicago');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7D072-BE27-4BA0-8068-C9FD9DF651C1}"/>
              </a:ext>
            </a:extLst>
          </p:cNvPr>
          <p:cNvSpPr/>
          <p:nvPr/>
        </p:nvSpPr>
        <p:spPr>
          <a:xfrm>
            <a:off x="3633387" y="2571750"/>
            <a:ext cx="2133600" cy="82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Common column existing in both tables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295F51-AF37-4ADF-B628-9F04EFC60C37}"/>
              </a:ext>
            </a:extLst>
          </p:cNvPr>
          <p:cNvCxnSpPr>
            <a:stCxn id="6" idx="2"/>
          </p:cNvCxnSpPr>
          <p:nvPr/>
        </p:nvCxnSpPr>
        <p:spPr>
          <a:xfrm flipH="1">
            <a:off x="4238715" y="3397227"/>
            <a:ext cx="461472" cy="76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0652FD-7A9C-4673-8391-C4EF5192905D}"/>
              </a:ext>
            </a:extLst>
          </p:cNvPr>
          <p:cNvCxnSpPr>
            <a:stCxn id="6" idx="2"/>
          </p:cNvCxnSpPr>
          <p:nvPr/>
        </p:nvCxnSpPr>
        <p:spPr>
          <a:xfrm>
            <a:off x="4700187" y="3397227"/>
            <a:ext cx="948584" cy="76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EC093B-D35D-4F6B-99AF-05CB35D70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90697"/>
              </p:ext>
            </p:extLst>
          </p:nvPr>
        </p:nvGraphicFramePr>
        <p:xfrm>
          <a:off x="6434982" y="1987212"/>
          <a:ext cx="2335274" cy="160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7637">
                  <a:extLst>
                    <a:ext uri="{9D8B030D-6E8A-4147-A177-3AD203B41FA5}">
                      <a16:colId xmlns:a16="http://schemas.microsoft.com/office/drawing/2014/main" val="1288792602"/>
                    </a:ext>
                  </a:extLst>
                </a:gridCol>
                <a:gridCol w="1167637">
                  <a:extLst>
                    <a:ext uri="{9D8B030D-6E8A-4147-A177-3AD203B41FA5}">
                      <a16:colId xmlns:a16="http://schemas.microsoft.com/office/drawing/2014/main" val="298076378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b="1" u="none" strike="noStrike" dirty="0">
                          <a:effectLst/>
                        </a:rPr>
                        <a:t>name </a:t>
                      </a:r>
                      <a:endParaRPr lang="en-IN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b="1" u="none" strike="noStrike" dirty="0">
                          <a:effectLst/>
                        </a:rPr>
                        <a:t> job </a:t>
                      </a:r>
                      <a:endParaRPr lang="en-IN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211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ALLEN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SALESMAN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67064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WARD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 SALESMAN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1470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MARTIN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 SALESMAN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40929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BLAKE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 MANAGER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495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TURNER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SALESMAN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964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JAMES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CLERK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09982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10E79AC-9777-4858-911C-7DBBACDD1920}"/>
              </a:ext>
            </a:extLst>
          </p:cNvPr>
          <p:cNvSpPr/>
          <p:nvPr/>
        </p:nvSpPr>
        <p:spPr>
          <a:xfrm>
            <a:off x="472327" y="1349858"/>
            <a:ext cx="5791739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Raleway"/>
              </a:rPr>
              <a:t>A subquery can retrieve information from more than one table.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AC3DB3-7B35-4EC0-BE24-31BB43FDCD07}"/>
              </a:ext>
            </a:extLst>
          </p:cNvPr>
          <p:cNvSpPr/>
          <p:nvPr/>
        </p:nvSpPr>
        <p:spPr>
          <a:xfrm>
            <a:off x="602479" y="1987212"/>
            <a:ext cx="4572000" cy="5078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Raleway"/>
              </a:rPr>
              <a:t>List name, job of employees who are working in the same dept as employees located in ‘Chicago’ </a:t>
            </a:r>
          </a:p>
        </p:txBody>
      </p:sp>
    </p:spTree>
    <p:extLst>
      <p:ext uri="{BB962C8B-B14F-4D97-AF65-F5344CB8AC3E}">
        <p14:creationId xmlns:p14="http://schemas.microsoft.com/office/powerpoint/2010/main" val="381588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Multiple Subqueries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66646"/>
            <a:ext cx="7774364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Consider replacing with: "Multiple subqueries are used when a clause of a query contains any combination of ordinary conditions and also  when it contains any number of conditions with subqueries, connected by the operators AND </a:t>
            </a:r>
            <a:r>
              <a:rPr lang="en-IN" dirty="0" err="1">
                <a:latin typeface="Raleway"/>
              </a:rPr>
              <a:t>and</a:t>
            </a:r>
            <a:r>
              <a:rPr lang="en-IN" dirty="0">
                <a:latin typeface="Raleway"/>
              </a:rPr>
              <a:t> OR</a:t>
            </a:r>
            <a:endParaRPr lang="en-IN" dirty="0">
              <a:highlight>
                <a:srgbClr val="FFFF00"/>
              </a:highlight>
              <a:latin typeface="Raleway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402A2-3D27-48B7-A9EC-059657429EC3}"/>
              </a:ext>
            </a:extLst>
          </p:cNvPr>
          <p:cNvSpPr/>
          <p:nvPr/>
        </p:nvSpPr>
        <p:spPr>
          <a:xfrm>
            <a:off x="709302" y="3258276"/>
            <a:ext cx="5469307" cy="12747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Raleway"/>
              </a:rPr>
              <a:t>SELECT name, job, salary FROM emp 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Raleway"/>
              </a:rPr>
              <a:t>WHERE job = (SELECT job FROM emp WHERE name = 'JONES’)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Raleway"/>
              </a:rPr>
              <a:t> or salary &gt;= (SELECT salary FROM emp WHERE name = 'FORD’);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65EFD-4A78-47A8-BB52-CF4951FADB2F}"/>
              </a:ext>
            </a:extLst>
          </p:cNvPr>
          <p:cNvSpPr/>
          <p:nvPr/>
        </p:nvSpPr>
        <p:spPr>
          <a:xfrm>
            <a:off x="472328" y="2644832"/>
            <a:ext cx="5400941" cy="427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IN" dirty="0">
                <a:latin typeface="Raleway"/>
              </a:rPr>
              <a:t>Find name, job of employees who have the same job as Jones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F0A755-FCC9-4611-88AB-9C590670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69768"/>
              </p:ext>
            </p:extLst>
          </p:nvPr>
        </p:nvGraphicFramePr>
        <p:xfrm>
          <a:off x="6477711" y="3071950"/>
          <a:ext cx="2427006" cy="160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9002">
                  <a:extLst>
                    <a:ext uri="{9D8B030D-6E8A-4147-A177-3AD203B41FA5}">
                      <a16:colId xmlns:a16="http://schemas.microsoft.com/office/drawing/2014/main" val="170456131"/>
                    </a:ext>
                  </a:extLst>
                </a:gridCol>
                <a:gridCol w="809002">
                  <a:extLst>
                    <a:ext uri="{9D8B030D-6E8A-4147-A177-3AD203B41FA5}">
                      <a16:colId xmlns:a16="http://schemas.microsoft.com/office/drawing/2014/main" val="2433982002"/>
                    </a:ext>
                  </a:extLst>
                </a:gridCol>
                <a:gridCol w="809002">
                  <a:extLst>
                    <a:ext uri="{9D8B030D-6E8A-4147-A177-3AD203B41FA5}">
                      <a16:colId xmlns:a16="http://schemas.microsoft.com/office/drawing/2014/main" val="8857570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b="1" u="none" strike="noStrike" dirty="0">
                          <a:effectLst/>
                        </a:rPr>
                        <a:t>name </a:t>
                      </a:r>
                      <a:endParaRPr lang="en-IN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b="1" u="none" strike="noStrike" dirty="0">
                          <a:effectLst/>
                        </a:rPr>
                        <a:t>job  </a:t>
                      </a:r>
                      <a:endParaRPr lang="en-IN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b="1" u="none" strike="noStrike" dirty="0">
                          <a:effectLst/>
                        </a:rPr>
                        <a:t>salary </a:t>
                      </a:r>
                      <a:endParaRPr lang="en-IN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9923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JONES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MANAGER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2975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3976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BLAKE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MANAGER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2850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77266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CLARK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MANAGER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2450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73084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SCOTT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ANALYST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3000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01729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KING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PRESIDENT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50" u="none" strike="noStrike" dirty="0">
                          <a:effectLst/>
                        </a:rPr>
                        <a:t>5000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2667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50" u="none" strike="noStrike" dirty="0">
                          <a:effectLst/>
                        </a:rPr>
                        <a:t>FORD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50" u="none" strike="noStrike" dirty="0">
                          <a:effectLst/>
                        </a:rPr>
                        <a:t>ANALYST 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50" u="none" strike="noStrike" dirty="0">
                          <a:effectLst/>
                        </a:rPr>
                        <a:t>3000</a:t>
                      </a:r>
                      <a:endParaRPr lang="en-IN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83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6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Correlated Subquery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1114474"/>
            <a:ext cx="7774364" cy="259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a subquery that contains a reference to the table of the outer query.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Execute the inner query repeatedly like a loop once for every row considered for selection by the outer query.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called ‘correlated nested query,’ because each execution of the subquery is correlated with the value of the column in one of the outer query's candidate row. </a:t>
            </a:r>
          </a:p>
        </p:txBody>
      </p:sp>
    </p:spTree>
    <p:extLst>
      <p:ext uri="{BB962C8B-B14F-4D97-AF65-F5344CB8AC3E}">
        <p14:creationId xmlns:p14="http://schemas.microsoft.com/office/powerpoint/2010/main" val="68550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Correlated Subquery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402A2-3D27-48B7-A9EC-059657429EC3}"/>
              </a:ext>
            </a:extLst>
          </p:cNvPr>
          <p:cNvSpPr/>
          <p:nvPr/>
        </p:nvSpPr>
        <p:spPr>
          <a:xfrm>
            <a:off x="1099178" y="2167852"/>
            <a:ext cx="5127476" cy="807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Raleway"/>
              </a:rPr>
              <a:t>SELECT * FROM dept d WHERE, </a:t>
            </a:r>
            <a:r>
              <a:rPr lang="en-IN" b="1" dirty="0">
                <a:solidFill>
                  <a:schemeClr val="accent1"/>
                </a:solidFill>
                <a:latin typeface="Raleway"/>
              </a:rPr>
              <a:t>EXISTS</a:t>
            </a:r>
            <a:r>
              <a:rPr lang="en-IN" b="1" dirty="0">
                <a:solidFill>
                  <a:schemeClr val="tx1"/>
                </a:solidFill>
                <a:latin typeface="Raleway"/>
              </a:rPr>
              <a:t>  (SELECT * FROM emp WHERE deptno = d.deptno);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65EFD-4A78-47A8-BB52-CF4951FADB2F}"/>
              </a:ext>
            </a:extLst>
          </p:cNvPr>
          <p:cNvSpPr/>
          <p:nvPr/>
        </p:nvSpPr>
        <p:spPr>
          <a:xfrm>
            <a:off x="472328" y="1069458"/>
            <a:ext cx="6105969" cy="427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Raleway"/>
              </a:rPr>
              <a:t>Find the deptno, name, location of all depts which contain employees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75E4A4-0025-416C-B983-D2C2C2C14B34}"/>
              </a:ext>
            </a:extLst>
          </p:cNvPr>
          <p:cNvGraphicFramePr>
            <a:graphicFrameLocks noGrp="1"/>
          </p:cNvGraphicFramePr>
          <p:nvPr/>
        </p:nvGraphicFramePr>
        <p:xfrm>
          <a:off x="6665720" y="3305551"/>
          <a:ext cx="2341546" cy="12778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8385">
                  <a:extLst>
                    <a:ext uri="{9D8B030D-6E8A-4147-A177-3AD203B41FA5}">
                      <a16:colId xmlns:a16="http://schemas.microsoft.com/office/drawing/2014/main" val="3885199796"/>
                    </a:ext>
                  </a:extLst>
                </a:gridCol>
                <a:gridCol w="825048">
                  <a:extLst>
                    <a:ext uri="{9D8B030D-6E8A-4147-A177-3AD203B41FA5}">
                      <a16:colId xmlns:a16="http://schemas.microsoft.com/office/drawing/2014/main" val="3223995174"/>
                    </a:ext>
                  </a:extLst>
                </a:gridCol>
                <a:gridCol w="978113">
                  <a:extLst>
                    <a:ext uri="{9D8B030D-6E8A-4147-A177-3AD203B41FA5}">
                      <a16:colId xmlns:a16="http://schemas.microsoft.com/office/drawing/2014/main" val="3173397074"/>
                    </a:ext>
                  </a:extLst>
                </a:gridCol>
              </a:tblGrid>
              <a:tr h="329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effectLst/>
                        </a:rPr>
                        <a:t>dept no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effectLst/>
                        </a:rPr>
                        <a:t>name 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effectLst/>
                        </a:rPr>
                        <a:t>location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2653051"/>
                  </a:ext>
                </a:extLst>
              </a:tr>
              <a:tr h="3486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u="none" strike="noStrike" dirty="0"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u="none" strike="noStrike" dirty="0">
                          <a:effectLst/>
                        </a:rPr>
                        <a:t>ACCOUNTING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u="none" strike="noStrike" dirty="0">
                          <a:effectLst/>
                        </a:rPr>
                        <a:t>NEW YORK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28850934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u="none" strike="noStrike" dirty="0">
                          <a:effectLst/>
                        </a:rPr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u="none" strike="noStrike" dirty="0">
                          <a:effectLst/>
                        </a:rPr>
                        <a:t>RESEARCH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u="none" strike="noStrike" dirty="0">
                          <a:effectLst/>
                        </a:rPr>
                        <a:t>DALLAS             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793254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SALES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CHICAGO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41350"/>
                  </a:ext>
                </a:extLst>
              </a:tr>
            </a:tbl>
          </a:graphicData>
        </a:graphic>
      </p:graphicFrame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70EDAB8-6EB7-44C6-8881-413AB90DE285}"/>
              </a:ext>
            </a:extLst>
          </p:cNvPr>
          <p:cNvSpPr/>
          <p:nvPr/>
        </p:nvSpPr>
        <p:spPr>
          <a:xfrm>
            <a:off x="2478281" y="3431683"/>
            <a:ext cx="3503775" cy="1284717"/>
          </a:xfrm>
          <a:prstGeom prst="cloudCallout">
            <a:avLst>
              <a:gd name="adj1" fmla="val -3522"/>
              <a:gd name="adj2" fmla="val -11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Evaluates to True whenever the inner query does not return the data, i.e., matching the condition in 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307476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Correlated Subquery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402A2-3D27-48B7-A9EC-059657429EC3}"/>
              </a:ext>
            </a:extLst>
          </p:cNvPr>
          <p:cNvSpPr/>
          <p:nvPr/>
        </p:nvSpPr>
        <p:spPr>
          <a:xfrm>
            <a:off x="1099178" y="2167852"/>
            <a:ext cx="5127476" cy="807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Raleway"/>
              </a:rPr>
              <a:t>SELECT * FROM dept d WHERE, </a:t>
            </a:r>
            <a:r>
              <a:rPr lang="en-IN" b="1" dirty="0">
                <a:solidFill>
                  <a:schemeClr val="accent1"/>
                </a:solidFill>
                <a:latin typeface="Raleway"/>
              </a:rPr>
              <a:t>NOT EXISTS</a:t>
            </a:r>
            <a:r>
              <a:rPr lang="en-IN" b="1" dirty="0">
                <a:solidFill>
                  <a:schemeClr val="tx1"/>
                </a:solidFill>
                <a:latin typeface="Raleway"/>
              </a:rPr>
              <a:t>  (SELECT * FROM emp WHERE deptno = d.deptno);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65EFD-4A78-47A8-BB52-CF4951FADB2F}"/>
              </a:ext>
            </a:extLst>
          </p:cNvPr>
          <p:cNvSpPr/>
          <p:nvPr/>
        </p:nvSpPr>
        <p:spPr>
          <a:xfrm>
            <a:off x="472328" y="1069458"/>
            <a:ext cx="7535081" cy="427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Raleway"/>
              </a:rPr>
              <a:t>Find the deptno, name, location of all departments which do not contain employees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75E4A4-0025-416C-B983-D2C2C2C1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6325"/>
              </p:ext>
            </p:extLst>
          </p:nvPr>
        </p:nvGraphicFramePr>
        <p:xfrm>
          <a:off x="6665720" y="3305551"/>
          <a:ext cx="2341546" cy="6778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8385">
                  <a:extLst>
                    <a:ext uri="{9D8B030D-6E8A-4147-A177-3AD203B41FA5}">
                      <a16:colId xmlns:a16="http://schemas.microsoft.com/office/drawing/2014/main" val="3885199796"/>
                    </a:ext>
                  </a:extLst>
                </a:gridCol>
                <a:gridCol w="825048">
                  <a:extLst>
                    <a:ext uri="{9D8B030D-6E8A-4147-A177-3AD203B41FA5}">
                      <a16:colId xmlns:a16="http://schemas.microsoft.com/office/drawing/2014/main" val="3223995174"/>
                    </a:ext>
                  </a:extLst>
                </a:gridCol>
                <a:gridCol w="978113">
                  <a:extLst>
                    <a:ext uri="{9D8B030D-6E8A-4147-A177-3AD203B41FA5}">
                      <a16:colId xmlns:a16="http://schemas.microsoft.com/office/drawing/2014/main" val="3173397074"/>
                    </a:ext>
                  </a:extLst>
                </a:gridCol>
              </a:tblGrid>
              <a:tr h="329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effectLst/>
                        </a:rPr>
                        <a:t>dept no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effectLst/>
                        </a:rPr>
                        <a:t>name 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u="none" strike="noStrike" dirty="0">
                          <a:effectLst/>
                        </a:rPr>
                        <a:t>location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2653051"/>
                  </a:ext>
                </a:extLst>
              </a:tr>
              <a:tr h="3486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OPERATIONS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 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50934"/>
                  </a:ext>
                </a:extLst>
              </a:tr>
            </a:tbl>
          </a:graphicData>
        </a:graphic>
      </p:graphicFrame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70EDAB8-6EB7-44C6-8881-413AB90DE285}"/>
              </a:ext>
            </a:extLst>
          </p:cNvPr>
          <p:cNvSpPr/>
          <p:nvPr/>
        </p:nvSpPr>
        <p:spPr>
          <a:xfrm>
            <a:off x="2478281" y="3431683"/>
            <a:ext cx="3503775" cy="1284717"/>
          </a:xfrm>
          <a:prstGeom prst="cloudCallout">
            <a:avLst>
              <a:gd name="adj1" fmla="val -3522"/>
              <a:gd name="adj2" fmla="val -11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Evaluates to True whenever the inner query does not return the data, i.e., matching the condition in 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410566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Format Models</a:t>
            </a:r>
          </a:p>
        </p:txBody>
      </p:sp>
    </p:spTree>
    <p:extLst>
      <p:ext uri="{BB962C8B-B14F-4D97-AF65-F5344CB8AC3E}">
        <p14:creationId xmlns:p14="http://schemas.microsoft.com/office/powerpoint/2010/main" val="84490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Format Models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539464-15E4-4569-8F25-843BC14074EC}"/>
              </a:ext>
            </a:extLst>
          </p:cNvPr>
          <p:cNvGraphicFramePr/>
          <p:nvPr/>
        </p:nvGraphicFramePr>
        <p:xfrm>
          <a:off x="2352403" y="1868558"/>
          <a:ext cx="4014214" cy="365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1020473"/>
            <a:ext cx="7774364" cy="16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describes the format of datetime or numeric data stored in a character string.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does not change the internal representation of the value in the database.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determines how Oracle Database interprets the string, when a character string is converted  into a date or number, a character literal</a:t>
            </a:r>
          </a:p>
        </p:txBody>
      </p:sp>
    </p:spTree>
    <p:extLst>
      <p:ext uri="{BB962C8B-B14F-4D97-AF65-F5344CB8AC3E}">
        <p14:creationId xmlns:p14="http://schemas.microsoft.com/office/powerpoint/2010/main" val="215295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Format Models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607309" y="960932"/>
            <a:ext cx="4099672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Use a format model as an argument of TO_CHAR and TO_DATE functions to specify:</a:t>
            </a:r>
          </a:p>
          <a:p>
            <a:pPr marL="6286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The format for Oracle to use to return a value from the database  </a:t>
            </a:r>
          </a:p>
          <a:p>
            <a:pPr marL="6286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The format for a value to store in the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34DB9-48F7-4B44-A478-C594AC29813C}"/>
              </a:ext>
            </a:extLst>
          </p:cNvPr>
          <p:cNvSpPr/>
          <p:nvPr/>
        </p:nvSpPr>
        <p:spPr>
          <a:xfrm>
            <a:off x="610743" y="3129659"/>
            <a:ext cx="8192476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Raleway"/>
              </a:rPr>
              <a:t>For example:</a:t>
            </a:r>
          </a:p>
          <a:p>
            <a:pPr lvl="1">
              <a:lnSpc>
                <a:spcPct val="200000"/>
              </a:lnSpc>
            </a:pPr>
            <a:r>
              <a:rPr lang="en-IN" sz="1200" dirty="0">
                <a:latin typeface="Raleway"/>
              </a:rPr>
              <a:t>The datetime format model for the string '17:45:29’		-	'HH24:MI:SS'</a:t>
            </a:r>
          </a:p>
          <a:p>
            <a:pPr lvl="1">
              <a:lnSpc>
                <a:spcPct val="200000"/>
              </a:lnSpc>
            </a:pPr>
            <a:r>
              <a:rPr lang="en-IN" sz="1200" dirty="0">
                <a:latin typeface="Raleway"/>
              </a:rPr>
              <a:t>The datetime format model for the string '11-Nov-1999’	-	‘DD-MM-YYYY'</a:t>
            </a:r>
          </a:p>
          <a:p>
            <a:pPr lvl="1">
              <a:lnSpc>
                <a:spcPct val="200000"/>
              </a:lnSpc>
            </a:pPr>
            <a:r>
              <a:rPr lang="en-IN" sz="1200" dirty="0">
                <a:latin typeface="Raleway"/>
              </a:rPr>
              <a:t>The number format model for the string '$2,304.25’		-	'$9,999.99'</a:t>
            </a:r>
          </a:p>
          <a:p>
            <a:endParaRPr lang="en-IN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7FB16-3F50-4E79-92D0-29998115F5B9}"/>
              </a:ext>
            </a:extLst>
          </p:cNvPr>
          <p:cNvGrpSpPr/>
          <p:nvPr/>
        </p:nvGrpSpPr>
        <p:grpSpPr>
          <a:xfrm>
            <a:off x="5498802" y="849323"/>
            <a:ext cx="3286274" cy="2269888"/>
            <a:chOff x="3204673" y="1729391"/>
            <a:chExt cx="2743200" cy="18564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F979DA-2227-4E36-A622-50252933641A}"/>
                </a:ext>
              </a:extLst>
            </p:cNvPr>
            <p:cNvGrpSpPr/>
            <p:nvPr/>
          </p:nvGrpSpPr>
          <p:grpSpPr>
            <a:xfrm>
              <a:off x="3295592" y="1729391"/>
              <a:ext cx="2551885" cy="1856443"/>
              <a:chOff x="2966242" y="3355779"/>
              <a:chExt cx="3047715" cy="185644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5FA8061-14E6-4FF4-9990-74148DE4A913}"/>
                  </a:ext>
                </a:extLst>
              </p:cNvPr>
              <p:cNvGrpSpPr/>
              <p:nvPr/>
            </p:nvGrpSpPr>
            <p:grpSpPr>
              <a:xfrm>
                <a:off x="2966242" y="3398506"/>
                <a:ext cx="1922115" cy="1805171"/>
                <a:chOff x="2966242" y="3398506"/>
                <a:chExt cx="1922115" cy="1805171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5A4EBC7-F344-4E58-BCE8-E6B12B60D131}"/>
                    </a:ext>
                  </a:extLst>
                </p:cNvPr>
                <p:cNvSpPr/>
                <p:nvPr/>
              </p:nvSpPr>
              <p:spPr>
                <a:xfrm>
                  <a:off x="4023562" y="3949156"/>
                  <a:ext cx="864795" cy="703870"/>
                </a:xfrm>
                <a:custGeom>
                  <a:avLst/>
                  <a:gdLst>
                    <a:gd name="connsiteX0" fmla="*/ 0 w 703870"/>
                    <a:gd name="connsiteY0" fmla="*/ 0 h 703870"/>
                    <a:gd name="connsiteX1" fmla="*/ 703870 w 703870"/>
                    <a:gd name="connsiteY1" fmla="*/ 0 h 703870"/>
                    <a:gd name="connsiteX2" fmla="*/ 703870 w 703870"/>
                    <a:gd name="connsiteY2" fmla="*/ 703870 h 703870"/>
                    <a:gd name="connsiteX3" fmla="*/ 0 w 703870"/>
                    <a:gd name="connsiteY3" fmla="*/ 703870 h 703870"/>
                    <a:gd name="connsiteX4" fmla="*/ 0 w 703870"/>
                    <a:gd name="connsiteY4" fmla="*/ 0 h 7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870" h="703870">
                      <a:moveTo>
                        <a:pt x="0" y="0"/>
                      </a:moveTo>
                      <a:lnTo>
                        <a:pt x="703870" y="0"/>
                      </a:lnTo>
                      <a:lnTo>
                        <a:pt x="703870" y="703870"/>
                      </a:lnTo>
                      <a:lnTo>
                        <a:pt x="0" y="7038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50" b="1" kern="1200" dirty="0">
                      <a:latin typeface="Raleway"/>
                    </a:rPr>
                    <a:t>Character</a:t>
                  </a:r>
                  <a:endParaRPr lang="en-IN" sz="1050" b="1" kern="1200" dirty="0">
                    <a:latin typeface="Raleway"/>
                  </a:endParaRPr>
                </a:p>
              </p:txBody>
            </p:sp>
            <p:sp>
              <p:nvSpPr>
                <p:cNvPr id="28" name="Arrow: Circular 27">
                  <a:extLst>
                    <a:ext uri="{FF2B5EF4-FFF2-40B4-BE49-F238E27FC236}">
                      <a16:creationId xmlns:a16="http://schemas.microsoft.com/office/drawing/2014/main" id="{B47ACB8F-3B19-4348-AC58-561C30425200}"/>
                    </a:ext>
                  </a:extLst>
                </p:cNvPr>
                <p:cNvSpPr/>
                <p:nvPr/>
              </p:nvSpPr>
              <p:spPr>
                <a:xfrm flipH="1">
                  <a:off x="3169485" y="3398506"/>
                  <a:ext cx="1446244" cy="1446244"/>
                </a:xfrm>
                <a:prstGeom prst="circularArrow">
                  <a:avLst>
                    <a:gd name="adj1" fmla="val 9490"/>
                    <a:gd name="adj2" fmla="val 685651"/>
                    <a:gd name="adj3" fmla="val 7847385"/>
                    <a:gd name="adj4" fmla="val 2266964"/>
                    <a:gd name="adj5" fmla="val 11072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 sz="1050" b="1" dirty="0">
                    <a:latin typeface="Raleway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BB7DEE4-A287-41E9-B4DE-EC40D50BD039}"/>
                    </a:ext>
                  </a:extLst>
                </p:cNvPr>
                <p:cNvSpPr/>
                <p:nvPr/>
              </p:nvSpPr>
              <p:spPr>
                <a:xfrm>
                  <a:off x="2966242" y="3949156"/>
                  <a:ext cx="703870" cy="703870"/>
                </a:xfrm>
                <a:custGeom>
                  <a:avLst/>
                  <a:gdLst>
                    <a:gd name="connsiteX0" fmla="*/ 0 w 703870"/>
                    <a:gd name="connsiteY0" fmla="*/ 0 h 703870"/>
                    <a:gd name="connsiteX1" fmla="*/ 703870 w 703870"/>
                    <a:gd name="connsiteY1" fmla="*/ 0 h 703870"/>
                    <a:gd name="connsiteX2" fmla="*/ 703870 w 703870"/>
                    <a:gd name="connsiteY2" fmla="*/ 703870 h 703870"/>
                    <a:gd name="connsiteX3" fmla="*/ 0 w 703870"/>
                    <a:gd name="connsiteY3" fmla="*/ 703870 h 703870"/>
                    <a:gd name="connsiteX4" fmla="*/ 0 w 703870"/>
                    <a:gd name="connsiteY4" fmla="*/ 0 h 7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870" h="703870">
                      <a:moveTo>
                        <a:pt x="0" y="0"/>
                      </a:moveTo>
                      <a:lnTo>
                        <a:pt x="703870" y="0"/>
                      </a:lnTo>
                      <a:lnTo>
                        <a:pt x="703870" y="703870"/>
                      </a:lnTo>
                      <a:lnTo>
                        <a:pt x="0" y="7038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50" b="1" kern="1200" dirty="0">
                      <a:latin typeface="Raleway"/>
                    </a:rPr>
                    <a:t>Number</a:t>
                  </a:r>
                </a:p>
              </p:txBody>
            </p:sp>
            <p:sp>
              <p:nvSpPr>
                <p:cNvPr id="30" name="Arrow: Circular 29">
                  <a:extLst>
                    <a:ext uri="{FF2B5EF4-FFF2-40B4-BE49-F238E27FC236}">
                      <a16:creationId xmlns:a16="http://schemas.microsoft.com/office/drawing/2014/main" id="{BE6152F0-097C-40AA-854C-5057BDD195AC}"/>
                    </a:ext>
                  </a:extLst>
                </p:cNvPr>
                <p:cNvSpPr/>
                <p:nvPr/>
              </p:nvSpPr>
              <p:spPr>
                <a:xfrm flipH="1">
                  <a:off x="3169485" y="3757433"/>
                  <a:ext cx="1446244" cy="1446244"/>
                </a:xfrm>
                <a:prstGeom prst="circularArrow">
                  <a:avLst>
                    <a:gd name="adj1" fmla="val 9490"/>
                    <a:gd name="adj2" fmla="val 685651"/>
                    <a:gd name="adj3" fmla="val 18647385"/>
                    <a:gd name="adj4" fmla="val 13066964"/>
                    <a:gd name="adj5" fmla="val 11072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-376048"/>
                    <a:satOff val="35761"/>
                    <a:lumOff val="17451"/>
                    <a:alphaOff val="0"/>
                  </a:schemeClr>
                </a:fillRef>
                <a:effectRef idx="0">
                  <a:schemeClr val="accent4">
                    <a:hueOff val="-376048"/>
                    <a:satOff val="35761"/>
                    <a:lumOff val="17451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F9AF2D6-4751-4272-BD3C-42CF72DB29AF}"/>
                  </a:ext>
                </a:extLst>
              </p:cNvPr>
              <p:cNvGrpSpPr/>
              <p:nvPr/>
            </p:nvGrpSpPr>
            <p:grpSpPr>
              <a:xfrm>
                <a:off x="4364471" y="3355779"/>
                <a:ext cx="1649486" cy="1856443"/>
                <a:chOff x="4364471" y="3355779"/>
                <a:chExt cx="1649486" cy="1856443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0839247-084F-40A6-A255-7067ABB406F6}"/>
                    </a:ext>
                  </a:extLst>
                </p:cNvPr>
                <p:cNvSpPr/>
                <p:nvPr/>
              </p:nvSpPr>
              <p:spPr>
                <a:xfrm>
                  <a:off x="5310087" y="3949156"/>
                  <a:ext cx="703870" cy="703870"/>
                </a:xfrm>
                <a:custGeom>
                  <a:avLst/>
                  <a:gdLst>
                    <a:gd name="connsiteX0" fmla="*/ 0 w 703870"/>
                    <a:gd name="connsiteY0" fmla="*/ 0 h 703870"/>
                    <a:gd name="connsiteX1" fmla="*/ 703870 w 703870"/>
                    <a:gd name="connsiteY1" fmla="*/ 0 h 703870"/>
                    <a:gd name="connsiteX2" fmla="*/ 703870 w 703870"/>
                    <a:gd name="connsiteY2" fmla="*/ 703870 h 703870"/>
                    <a:gd name="connsiteX3" fmla="*/ 0 w 703870"/>
                    <a:gd name="connsiteY3" fmla="*/ 703870 h 703870"/>
                    <a:gd name="connsiteX4" fmla="*/ 0 w 703870"/>
                    <a:gd name="connsiteY4" fmla="*/ 0 h 7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870" h="703870">
                      <a:moveTo>
                        <a:pt x="0" y="0"/>
                      </a:moveTo>
                      <a:lnTo>
                        <a:pt x="703870" y="0"/>
                      </a:lnTo>
                      <a:lnTo>
                        <a:pt x="703870" y="703870"/>
                      </a:lnTo>
                      <a:lnTo>
                        <a:pt x="0" y="7038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marL="0" lvl="0" indent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50" b="1" kern="1200" dirty="0">
                      <a:latin typeface="Raleway"/>
                    </a:rPr>
                    <a:t>Date</a:t>
                  </a:r>
                  <a:endParaRPr lang="en-IN" sz="1050" b="1" kern="1200" dirty="0">
                    <a:latin typeface="Raleway"/>
                  </a:endParaRPr>
                </a:p>
              </p:txBody>
            </p:sp>
            <p:sp>
              <p:nvSpPr>
                <p:cNvPr id="23" name="Arrow: Circular 22">
                  <a:extLst>
                    <a:ext uri="{FF2B5EF4-FFF2-40B4-BE49-F238E27FC236}">
                      <a16:creationId xmlns:a16="http://schemas.microsoft.com/office/drawing/2014/main" id="{6926D633-5440-4B67-AC8D-2FA6E20FB146}"/>
                    </a:ext>
                  </a:extLst>
                </p:cNvPr>
                <p:cNvSpPr/>
                <p:nvPr/>
              </p:nvSpPr>
              <p:spPr>
                <a:xfrm>
                  <a:off x="4364471" y="3355779"/>
                  <a:ext cx="1446244" cy="1446244"/>
                </a:xfrm>
                <a:prstGeom prst="circularArrow">
                  <a:avLst>
                    <a:gd name="adj1" fmla="val 9490"/>
                    <a:gd name="adj2" fmla="val 685651"/>
                    <a:gd name="adj3" fmla="val 7847385"/>
                    <a:gd name="adj4" fmla="val 2266964"/>
                    <a:gd name="adj5" fmla="val 11072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Arrow: Circular 24">
                  <a:extLst>
                    <a:ext uri="{FF2B5EF4-FFF2-40B4-BE49-F238E27FC236}">
                      <a16:creationId xmlns:a16="http://schemas.microsoft.com/office/drawing/2014/main" id="{06F3C512-D355-4784-9131-B44AB7AAA98B}"/>
                    </a:ext>
                  </a:extLst>
                </p:cNvPr>
                <p:cNvSpPr/>
                <p:nvPr/>
              </p:nvSpPr>
              <p:spPr>
                <a:xfrm>
                  <a:off x="4364471" y="3765978"/>
                  <a:ext cx="1446244" cy="1446244"/>
                </a:xfrm>
                <a:prstGeom prst="circularArrow">
                  <a:avLst>
                    <a:gd name="adj1" fmla="val 9490"/>
                    <a:gd name="adj2" fmla="val 685651"/>
                    <a:gd name="adj3" fmla="val 18647385"/>
                    <a:gd name="adj4" fmla="val 13066964"/>
                    <a:gd name="adj5" fmla="val 11072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F83612-AA3B-46DE-9258-AE3913FA0C95}"/>
                  </a:ext>
                </a:extLst>
              </p:cNvPr>
              <p:cNvSpPr txBox="1"/>
              <p:nvPr/>
            </p:nvSpPr>
            <p:spPr>
              <a:xfrm>
                <a:off x="3318177" y="3534606"/>
                <a:ext cx="9525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Raleway"/>
                  </a:rPr>
                  <a:t>TO_NUMBER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31129C-52D8-44BB-875A-A401438B51ED}"/>
                  </a:ext>
                </a:extLst>
              </p:cNvPr>
              <p:cNvSpPr txBox="1"/>
              <p:nvPr/>
            </p:nvSpPr>
            <p:spPr>
              <a:xfrm>
                <a:off x="4724777" y="3538957"/>
                <a:ext cx="76976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Raleway"/>
                  </a:rPr>
                  <a:t>TO_DATE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E20CD1-C59A-4AF8-B755-8B1846144B62}"/>
                  </a:ext>
                </a:extLst>
              </p:cNvPr>
              <p:cNvSpPr txBox="1"/>
              <p:nvPr/>
            </p:nvSpPr>
            <p:spPr>
              <a:xfrm>
                <a:off x="3462072" y="4727891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Raleway"/>
                  </a:rPr>
                  <a:t>TO_CHAR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EBC974-C70B-44A8-B329-9A7F1C7B9D06}"/>
                  </a:ext>
                </a:extLst>
              </p:cNvPr>
              <p:cNvSpPr txBox="1"/>
              <p:nvPr/>
            </p:nvSpPr>
            <p:spPr>
              <a:xfrm>
                <a:off x="4657058" y="4694709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Raleway"/>
                  </a:rPr>
                  <a:t>TO_CHAR</a:t>
                </a:r>
                <a:endParaRPr lang="en-IN" sz="1050" b="1" dirty="0">
                  <a:latin typeface="Raleway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14DD663-695A-4F25-AB4A-A93161AF5102}"/>
                </a:ext>
              </a:extLst>
            </p:cNvPr>
            <p:cNvSpPr/>
            <p:nvPr/>
          </p:nvSpPr>
          <p:spPr>
            <a:xfrm>
              <a:off x="3204673" y="1790210"/>
              <a:ext cx="2743200" cy="16957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72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Number Format Models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8CDC7A-9541-4CBF-90AF-CAD6643FDD7B}"/>
              </a:ext>
            </a:extLst>
          </p:cNvPr>
          <p:cNvGrpSpPr/>
          <p:nvPr/>
        </p:nvGrpSpPr>
        <p:grpSpPr>
          <a:xfrm>
            <a:off x="475952" y="1025747"/>
            <a:ext cx="8450777" cy="3472656"/>
            <a:chOff x="475952" y="1025747"/>
            <a:chExt cx="8450777" cy="347265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3D43FA-D0CF-4A30-AB98-6D14ADC9D1AA}"/>
                </a:ext>
              </a:extLst>
            </p:cNvPr>
            <p:cNvSpPr/>
            <p:nvPr/>
          </p:nvSpPr>
          <p:spPr>
            <a:xfrm>
              <a:off x="3322544" y="3953489"/>
              <a:ext cx="432831" cy="91440"/>
            </a:xfrm>
            <a:custGeom>
              <a:avLst/>
              <a:gdLst>
                <a:gd name="connsiteX0" fmla="*/ 0 w 432831"/>
                <a:gd name="connsiteY0" fmla="*/ 45720 h 91440"/>
                <a:gd name="connsiteX1" fmla="*/ 432831 w 43283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831" h="91440">
                  <a:moveTo>
                    <a:pt x="0" y="45720"/>
                  </a:moveTo>
                  <a:lnTo>
                    <a:pt x="432831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8295" tIns="34899" rIns="218295" bIns="349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DDD112-82CB-49CE-B95E-FE3ADAC5413A}"/>
                </a:ext>
              </a:extLst>
            </p:cNvPr>
            <p:cNvSpPr/>
            <p:nvPr/>
          </p:nvSpPr>
          <p:spPr>
            <a:xfrm>
              <a:off x="1135755" y="2762076"/>
              <a:ext cx="432831" cy="1237133"/>
            </a:xfrm>
            <a:custGeom>
              <a:avLst/>
              <a:gdLst>
                <a:gd name="connsiteX0" fmla="*/ 0 w 432831"/>
                <a:gd name="connsiteY0" fmla="*/ 0 h 1237133"/>
                <a:gd name="connsiteX1" fmla="*/ 216415 w 432831"/>
                <a:gd name="connsiteY1" fmla="*/ 0 h 1237133"/>
                <a:gd name="connsiteX2" fmla="*/ 216415 w 432831"/>
                <a:gd name="connsiteY2" fmla="*/ 1237133 h 1237133"/>
                <a:gd name="connsiteX3" fmla="*/ 432831 w 432831"/>
                <a:gd name="connsiteY3" fmla="*/ 1237133 h 123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831" h="1237133">
                  <a:moveTo>
                    <a:pt x="0" y="0"/>
                  </a:moveTo>
                  <a:lnTo>
                    <a:pt x="216415" y="0"/>
                  </a:lnTo>
                  <a:lnTo>
                    <a:pt x="216415" y="1237133"/>
                  </a:lnTo>
                  <a:lnTo>
                    <a:pt x="432831" y="123713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350" tIns="585800" rIns="196348" bIns="5858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ECC064-BD08-4563-B575-A6849DAACAE5}"/>
                </a:ext>
              </a:extLst>
            </p:cNvPr>
            <p:cNvSpPr/>
            <p:nvPr/>
          </p:nvSpPr>
          <p:spPr>
            <a:xfrm>
              <a:off x="3322544" y="3128733"/>
              <a:ext cx="432831" cy="91440"/>
            </a:xfrm>
            <a:custGeom>
              <a:avLst/>
              <a:gdLst>
                <a:gd name="connsiteX0" fmla="*/ 0 w 432831"/>
                <a:gd name="connsiteY0" fmla="*/ 45720 h 91440"/>
                <a:gd name="connsiteX1" fmla="*/ 432831 w 43283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831" h="91440">
                  <a:moveTo>
                    <a:pt x="0" y="45720"/>
                  </a:moveTo>
                  <a:lnTo>
                    <a:pt x="432831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8295" tIns="34900" rIns="218295" bIns="3489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11CEB5-3048-44F3-AEF8-09DED2D50F53}"/>
                </a:ext>
              </a:extLst>
            </p:cNvPr>
            <p:cNvSpPr/>
            <p:nvPr/>
          </p:nvSpPr>
          <p:spPr>
            <a:xfrm>
              <a:off x="1135755" y="2762076"/>
              <a:ext cx="432831" cy="412377"/>
            </a:xfrm>
            <a:custGeom>
              <a:avLst/>
              <a:gdLst>
                <a:gd name="connsiteX0" fmla="*/ 0 w 432831"/>
                <a:gd name="connsiteY0" fmla="*/ 0 h 412377"/>
                <a:gd name="connsiteX1" fmla="*/ 216415 w 432831"/>
                <a:gd name="connsiteY1" fmla="*/ 0 h 412377"/>
                <a:gd name="connsiteX2" fmla="*/ 216415 w 432831"/>
                <a:gd name="connsiteY2" fmla="*/ 412377 h 412377"/>
                <a:gd name="connsiteX3" fmla="*/ 432831 w 432831"/>
                <a:gd name="connsiteY3" fmla="*/ 412377 h 4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831" h="412377">
                  <a:moveTo>
                    <a:pt x="0" y="0"/>
                  </a:moveTo>
                  <a:lnTo>
                    <a:pt x="216415" y="0"/>
                  </a:lnTo>
                  <a:lnTo>
                    <a:pt x="216415" y="412377"/>
                  </a:lnTo>
                  <a:lnTo>
                    <a:pt x="432831" y="41237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171" tIns="191243" rIns="214169" bIns="191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6120CF-9C05-456C-A90B-D007F85DCA0D}"/>
                </a:ext>
              </a:extLst>
            </p:cNvPr>
            <p:cNvSpPr/>
            <p:nvPr/>
          </p:nvSpPr>
          <p:spPr>
            <a:xfrm>
              <a:off x="6329738" y="2303978"/>
              <a:ext cx="432831" cy="91440"/>
            </a:xfrm>
            <a:custGeom>
              <a:avLst/>
              <a:gdLst>
                <a:gd name="connsiteX0" fmla="*/ 0 w 432831"/>
                <a:gd name="connsiteY0" fmla="*/ 45720 h 91440"/>
                <a:gd name="connsiteX1" fmla="*/ 432831 w 43283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831" h="91440">
                  <a:moveTo>
                    <a:pt x="0" y="45720"/>
                  </a:moveTo>
                  <a:lnTo>
                    <a:pt x="432831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8295" tIns="34899" rIns="218295" bIns="349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6D305C-28FC-447B-8993-F5909FC06CFB}"/>
                </a:ext>
              </a:extLst>
            </p:cNvPr>
            <p:cNvSpPr/>
            <p:nvPr/>
          </p:nvSpPr>
          <p:spPr>
            <a:xfrm>
              <a:off x="3322544" y="2303978"/>
              <a:ext cx="432831" cy="91440"/>
            </a:xfrm>
            <a:custGeom>
              <a:avLst/>
              <a:gdLst>
                <a:gd name="connsiteX0" fmla="*/ 0 w 432831"/>
                <a:gd name="connsiteY0" fmla="*/ 45720 h 91440"/>
                <a:gd name="connsiteX1" fmla="*/ 432831 w 43283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831" h="91440">
                  <a:moveTo>
                    <a:pt x="0" y="45720"/>
                  </a:moveTo>
                  <a:lnTo>
                    <a:pt x="432831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8295" tIns="34899" rIns="218295" bIns="349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22BF43-340A-4A2D-B47C-AD7EF3BD7540}"/>
                </a:ext>
              </a:extLst>
            </p:cNvPr>
            <p:cNvSpPr/>
            <p:nvPr/>
          </p:nvSpPr>
          <p:spPr>
            <a:xfrm>
              <a:off x="1135755" y="2349698"/>
              <a:ext cx="432831" cy="412377"/>
            </a:xfrm>
            <a:custGeom>
              <a:avLst/>
              <a:gdLst>
                <a:gd name="connsiteX0" fmla="*/ 0 w 432831"/>
                <a:gd name="connsiteY0" fmla="*/ 412377 h 412377"/>
                <a:gd name="connsiteX1" fmla="*/ 216415 w 432831"/>
                <a:gd name="connsiteY1" fmla="*/ 412377 h 412377"/>
                <a:gd name="connsiteX2" fmla="*/ 216415 w 432831"/>
                <a:gd name="connsiteY2" fmla="*/ 0 h 412377"/>
                <a:gd name="connsiteX3" fmla="*/ 432831 w 432831"/>
                <a:gd name="connsiteY3" fmla="*/ 0 h 4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831" h="412377">
                  <a:moveTo>
                    <a:pt x="0" y="412377"/>
                  </a:moveTo>
                  <a:lnTo>
                    <a:pt x="216415" y="412377"/>
                  </a:lnTo>
                  <a:lnTo>
                    <a:pt x="216415" y="0"/>
                  </a:lnTo>
                  <a:lnTo>
                    <a:pt x="432831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171" tIns="191243" rIns="214169" bIns="191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E3DDAF-6E87-492F-BCC7-06910F3E2B1B}"/>
                </a:ext>
              </a:extLst>
            </p:cNvPr>
            <p:cNvSpPr/>
            <p:nvPr/>
          </p:nvSpPr>
          <p:spPr>
            <a:xfrm>
              <a:off x="6329738" y="1479222"/>
              <a:ext cx="432831" cy="91440"/>
            </a:xfrm>
            <a:custGeom>
              <a:avLst/>
              <a:gdLst>
                <a:gd name="connsiteX0" fmla="*/ 0 w 432831"/>
                <a:gd name="connsiteY0" fmla="*/ 45720 h 91440"/>
                <a:gd name="connsiteX1" fmla="*/ 432831 w 43283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831" h="91440">
                  <a:moveTo>
                    <a:pt x="0" y="45720"/>
                  </a:moveTo>
                  <a:lnTo>
                    <a:pt x="432831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8295" tIns="34899" rIns="218295" bIns="349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020D76E-EAA9-42C9-836F-E4F1A3C995BD}"/>
                </a:ext>
              </a:extLst>
            </p:cNvPr>
            <p:cNvSpPr/>
            <p:nvPr/>
          </p:nvSpPr>
          <p:spPr>
            <a:xfrm>
              <a:off x="3322544" y="1479222"/>
              <a:ext cx="432831" cy="91440"/>
            </a:xfrm>
            <a:custGeom>
              <a:avLst/>
              <a:gdLst>
                <a:gd name="connsiteX0" fmla="*/ 0 w 432831"/>
                <a:gd name="connsiteY0" fmla="*/ 45720 h 91440"/>
                <a:gd name="connsiteX1" fmla="*/ 432831 w 43283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831" h="91440">
                  <a:moveTo>
                    <a:pt x="0" y="45720"/>
                  </a:moveTo>
                  <a:lnTo>
                    <a:pt x="432831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8295" tIns="34899" rIns="218295" bIns="349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D00E908-630E-4622-9D80-8CEF53F702B5}"/>
                </a:ext>
              </a:extLst>
            </p:cNvPr>
            <p:cNvSpPr/>
            <p:nvPr/>
          </p:nvSpPr>
          <p:spPr>
            <a:xfrm>
              <a:off x="1135755" y="1524942"/>
              <a:ext cx="432831" cy="1237133"/>
            </a:xfrm>
            <a:custGeom>
              <a:avLst/>
              <a:gdLst>
                <a:gd name="connsiteX0" fmla="*/ 0 w 432831"/>
                <a:gd name="connsiteY0" fmla="*/ 1237133 h 1237133"/>
                <a:gd name="connsiteX1" fmla="*/ 216415 w 432831"/>
                <a:gd name="connsiteY1" fmla="*/ 1237133 h 1237133"/>
                <a:gd name="connsiteX2" fmla="*/ 216415 w 432831"/>
                <a:gd name="connsiteY2" fmla="*/ 0 h 1237133"/>
                <a:gd name="connsiteX3" fmla="*/ 432831 w 432831"/>
                <a:gd name="connsiteY3" fmla="*/ 0 h 123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831" h="1237133">
                  <a:moveTo>
                    <a:pt x="0" y="1237133"/>
                  </a:moveTo>
                  <a:lnTo>
                    <a:pt x="216415" y="1237133"/>
                  </a:lnTo>
                  <a:lnTo>
                    <a:pt x="216415" y="0"/>
                  </a:lnTo>
                  <a:lnTo>
                    <a:pt x="432831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350" tIns="585800" rIns="196348" bIns="58580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 dirty="0">
                <a:latin typeface="Raleway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33993B-BC71-45CC-AEC3-A5AB68755069}"/>
                </a:ext>
              </a:extLst>
            </p:cNvPr>
            <p:cNvSpPr/>
            <p:nvPr/>
          </p:nvSpPr>
          <p:spPr>
            <a:xfrm rot="16200000">
              <a:off x="-930474" y="2432173"/>
              <a:ext cx="3472656" cy="659804"/>
            </a:xfrm>
            <a:custGeom>
              <a:avLst/>
              <a:gdLst>
                <a:gd name="connsiteX0" fmla="*/ 0 w 3472656"/>
                <a:gd name="connsiteY0" fmla="*/ 0 h 659804"/>
                <a:gd name="connsiteX1" fmla="*/ 3472656 w 3472656"/>
                <a:gd name="connsiteY1" fmla="*/ 0 h 659804"/>
                <a:gd name="connsiteX2" fmla="*/ 3472656 w 3472656"/>
                <a:gd name="connsiteY2" fmla="*/ 659804 h 659804"/>
                <a:gd name="connsiteX3" fmla="*/ 0 w 3472656"/>
                <a:gd name="connsiteY3" fmla="*/ 659804 h 659804"/>
                <a:gd name="connsiteX4" fmla="*/ 0 w 3472656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2656" h="659804">
                  <a:moveTo>
                    <a:pt x="0" y="0"/>
                  </a:moveTo>
                  <a:lnTo>
                    <a:pt x="3472656" y="0"/>
                  </a:lnTo>
                  <a:lnTo>
                    <a:pt x="3472656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>
                  <a:latin typeface="Raleway"/>
                </a:rPr>
                <a:t>Number Format Model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EAED658-59EF-46C5-A627-B55611511D56}"/>
                </a:ext>
              </a:extLst>
            </p:cNvPr>
            <p:cNvSpPr/>
            <p:nvPr/>
          </p:nvSpPr>
          <p:spPr>
            <a:xfrm>
              <a:off x="1568588" y="1195039"/>
              <a:ext cx="1731330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TO_CHAR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FD3CDC-5877-490C-8C27-07A283EE0CDE}"/>
                </a:ext>
              </a:extLst>
            </p:cNvPr>
            <p:cNvSpPr/>
            <p:nvPr/>
          </p:nvSpPr>
          <p:spPr>
            <a:xfrm>
              <a:off x="3778001" y="1195039"/>
              <a:ext cx="2551737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dirty="0">
                  <a:latin typeface="Raleway"/>
                </a:rPr>
                <a:t>C</a:t>
              </a:r>
              <a:r>
                <a:rPr lang="en-IN" sz="1000" kern="1200" dirty="0">
                  <a:latin typeface="Raleway"/>
                </a:rPr>
                <a:t>onverts a value of NUMBER, BINARY_FLOAT, or BINARY_DOUBLE data type to the VARCHAR2 data type. 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12357C1-5755-4318-90FA-03F3D986239F}"/>
                </a:ext>
              </a:extLst>
            </p:cNvPr>
            <p:cNvSpPr/>
            <p:nvPr/>
          </p:nvSpPr>
          <p:spPr>
            <a:xfrm>
              <a:off x="6762570" y="1195039"/>
              <a:ext cx="2164159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latin typeface="Raleway"/>
                </a:rPr>
                <a:t>Example: SELECT TO_CHAR('01110' + 1) FROM dual;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9616D4-F8EA-446C-9387-DF8E657C77C1}"/>
                </a:ext>
              </a:extLst>
            </p:cNvPr>
            <p:cNvSpPr/>
            <p:nvPr/>
          </p:nvSpPr>
          <p:spPr>
            <a:xfrm>
              <a:off x="1568588" y="2019795"/>
              <a:ext cx="1731330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TO_NUMBER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3295F65-B683-475C-9EC2-C3B0AF13A05F}"/>
                </a:ext>
              </a:extLst>
            </p:cNvPr>
            <p:cNvSpPr/>
            <p:nvPr/>
          </p:nvSpPr>
          <p:spPr>
            <a:xfrm>
              <a:off x="3778001" y="2019795"/>
              <a:ext cx="2551737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dirty="0">
                  <a:latin typeface="Raleway"/>
                </a:rPr>
                <a:t>C</a:t>
              </a:r>
              <a:r>
                <a:rPr lang="en-IN" sz="1000" kern="1200" dirty="0">
                  <a:latin typeface="Raleway"/>
                </a:rPr>
                <a:t>onverts a value of the CHAR or VARCHAR2 data type to the NUMBER data type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564C73C-BB07-425A-80A2-C1A35116E928}"/>
                </a:ext>
              </a:extLst>
            </p:cNvPr>
            <p:cNvSpPr/>
            <p:nvPr/>
          </p:nvSpPr>
          <p:spPr>
            <a:xfrm>
              <a:off x="6762570" y="2019795"/>
              <a:ext cx="2164159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 dirty="0">
                  <a:latin typeface="Raleway"/>
                </a:rPr>
                <a:t>Example: Select TO_NUMBER('1234.64') from Dual;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A0DCDB1-5B08-4D01-9A92-02AB1A6B27C6}"/>
                </a:ext>
              </a:extLst>
            </p:cNvPr>
            <p:cNvSpPr/>
            <p:nvPr/>
          </p:nvSpPr>
          <p:spPr>
            <a:xfrm>
              <a:off x="1568588" y="2844551"/>
              <a:ext cx="1731330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TO_BINARY_FLOAT</a:t>
              </a: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B5B71D3-BF39-4F75-9BCB-3DB1ED49E968}"/>
                </a:ext>
              </a:extLst>
            </p:cNvPr>
            <p:cNvSpPr/>
            <p:nvPr/>
          </p:nvSpPr>
          <p:spPr>
            <a:xfrm>
              <a:off x="3778001" y="2844551"/>
              <a:ext cx="2551737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dirty="0">
                  <a:latin typeface="Raleway"/>
                </a:rPr>
                <a:t>C</a:t>
              </a:r>
              <a:r>
                <a:rPr lang="en-IN" sz="1000" kern="1200" dirty="0">
                  <a:latin typeface="Raleway"/>
                </a:rPr>
                <a:t>onverts a value of CHAR or VARCHAR2 to BINARY_FLOAT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7C1554-118B-4323-BF75-B0DF2B2ADA57}"/>
                </a:ext>
              </a:extLst>
            </p:cNvPr>
            <p:cNvSpPr/>
            <p:nvPr/>
          </p:nvSpPr>
          <p:spPr>
            <a:xfrm>
              <a:off x="1568588" y="3669307"/>
              <a:ext cx="1731330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TO_BINARY_DOUBLE</a:t>
              </a: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D9EA112-E925-41B6-A064-5FF1428B24FE}"/>
                </a:ext>
              </a:extLst>
            </p:cNvPr>
            <p:cNvSpPr/>
            <p:nvPr/>
          </p:nvSpPr>
          <p:spPr>
            <a:xfrm>
              <a:off x="3778001" y="3669307"/>
              <a:ext cx="2551737" cy="659804"/>
            </a:xfrm>
            <a:custGeom>
              <a:avLst/>
              <a:gdLst>
                <a:gd name="connsiteX0" fmla="*/ 0 w 2164159"/>
                <a:gd name="connsiteY0" fmla="*/ 0 h 659804"/>
                <a:gd name="connsiteX1" fmla="*/ 2164159 w 2164159"/>
                <a:gd name="connsiteY1" fmla="*/ 0 h 659804"/>
                <a:gd name="connsiteX2" fmla="*/ 2164159 w 2164159"/>
                <a:gd name="connsiteY2" fmla="*/ 659804 h 659804"/>
                <a:gd name="connsiteX3" fmla="*/ 0 w 2164159"/>
                <a:gd name="connsiteY3" fmla="*/ 659804 h 659804"/>
                <a:gd name="connsiteX4" fmla="*/ 0 w 2164159"/>
                <a:gd name="connsiteY4" fmla="*/ 0 h 65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159" h="659804">
                  <a:moveTo>
                    <a:pt x="0" y="0"/>
                  </a:moveTo>
                  <a:lnTo>
                    <a:pt x="2164159" y="0"/>
                  </a:lnTo>
                  <a:lnTo>
                    <a:pt x="2164159" y="659804"/>
                  </a:lnTo>
                  <a:lnTo>
                    <a:pt x="0" y="6598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dirty="0">
                  <a:latin typeface="Raleway"/>
                </a:rPr>
                <a:t>C</a:t>
              </a:r>
              <a:r>
                <a:rPr lang="en-IN" sz="1000" kern="1200" dirty="0">
                  <a:latin typeface="Raleway"/>
                </a:rPr>
                <a:t>onverts a value of CHAR or VARCHAR2 to BINARY_DOUBLE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49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Number Format Models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623DD-C05F-48CF-A80E-8E3A520ED049}"/>
              </a:ext>
            </a:extLst>
          </p:cNvPr>
          <p:cNvSpPr/>
          <p:nvPr/>
        </p:nvSpPr>
        <p:spPr>
          <a:xfrm>
            <a:off x="472328" y="878165"/>
            <a:ext cx="8355478" cy="12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With number format models, all numbers are rounded to the specified number of significant digits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If a value has more digits to the left of the decimal place than are specified in the format, then pound sign (#) replaces the values</a:t>
            </a:r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4F10D67F-E3CF-434C-B583-BE9BC90A5C48}"/>
              </a:ext>
            </a:extLst>
          </p:cNvPr>
          <p:cNvSpPr/>
          <p:nvPr/>
        </p:nvSpPr>
        <p:spPr>
          <a:xfrm>
            <a:off x="788550" y="2953357"/>
            <a:ext cx="2874366" cy="1280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7">
            <a:extLst>
              <a:ext uri="{FF2B5EF4-FFF2-40B4-BE49-F238E27FC236}">
                <a16:creationId xmlns:a16="http://schemas.microsoft.com/office/drawing/2014/main" id="{D65E2336-2CD2-4BCF-B752-9C72BCD89ACD}"/>
              </a:ext>
            </a:extLst>
          </p:cNvPr>
          <p:cNvSpPr/>
          <p:nvPr/>
        </p:nvSpPr>
        <p:spPr>
          <a:xfrm>
            <a:off x="3718575" y="2404372"/>
            <a:ext cx="5109232" cy="2378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424152" y="1894433"/>
            <a:ext cx="2939888" cy="548640"/>
            <a:chOff x="1281617" y="1448670"/>
            <a:chExt cx="2939888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237709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Subquery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5070517" y="1826983"/>
            <a:ext cx="2979621" cy="548640"/>
            <a:chOff x="5295453" y="1381220"/>
            <a:chExt cx="2979621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6" y="1498420"/>
              <a:ext cx="24119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Format Models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424152" y="3063781"/>
            <a:ext cx="3088026" cy="548640"/>
            <a:chOff x="5295453" y="2562118"/>
            <a:chExt cx="3088026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8" y="2679633"/>
              <a:ext cx="25285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Literals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B13E8-1D00-49BE-BD22-13583139358F}"/>
              </a:ext>
            </a:extLst>
          </p:cNvPr>
          <p:cNvGrpSpPr/>
          <p:nvPr/>
        </p:nvGrpSpPr>
        <p:grpSpPr>
          <a:xfrm>
            <a:off x="5070517" y="3063781"/>
            <a:ext cx="3088026" cy="548640"/>
            <a:chOff x="5295453" y="2562118"/>
            <a:chExt cx="308802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566310-EDA1-41F5-9102-75B188A9364F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14" name="TextBox 73">
              <a:extLst>
                <a:ext uri="{FF2B5EF4-FFF2-40B4-BE49-F238E27FC236}">
                  <a16:creationId xmlns:a16="http://schemas.microsoft.com/office/drawing/2014/main" id="{53BC99F3-BEFB-4C69-9D8F-F9F6141E0A1D}"/>
                </a:ext>
              </a:extLst>
            </p:cNvPr>
            <p:cNvSpPr txBox="1"/>
            <p:nvPr/>
          </p:nvSpPr>
          <p:spPr>
            <a:xfrm>
              <a:off x="5854978" y="2679633"/>
              <a:ext cx="25285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Database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650946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3900" dirty="0">
                <a:latin typeface="Raleway"/>
              </a:rPr>
              <a:t>Date and Time Format Suffixes</a:t>
            </a:r>
            <a:endParaRPr lang="en-US" sz="3900" dirty="0">
              <a:latin typeface="Ralew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623DD-C05F-48CF-A80E-8E3A520ED049}"/>
              </a:ext>
            </a:extLst>
          </p:cNvPr>
          <p:cNvSpPr/>
          <p:nvPr/>
        </p:nvSpPr>
        <p:spPr>
          <a:xfrm>
            <a:off x="494674" y="764625"/>
            <a:ext cx="8355478" cy="404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Used to format the datetime value output. They cannot be used with input format models (e.g., with TO_DATE).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AD6F6-2E97-4480-AEDD-2AE466423E5D}"/>
              </a:ext>
            </a:extLst>
          </p:cNvPr>
          <p:cNvSpPr/>
          <p:nvPr/>
        </p:nvSpPr>
        <p:spPr>
          <a:xfrm>
            <a:off x="494674" y="1205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Raleway"/>
              </a:rPr>
              <a:t>The available suffixes are: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8EF4F-7E59-4F91-805F-14300875EF19}"/>
              </a:ext>
            </a:extLst>
          </p:cNvPr>
          <p:cNvSpPr/>
          <p:nvPr/>
        </p:nvSpPr>
        <p:spPr>
          <a:xfrm>
            <a:off x="1758297" y="1479855"/>
            <a:ext cx="5627406" cy="105573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IN" sz="1100" b="1" dirty="0">
                <a:latin typeface="Raleway"/>
              </a:rPr>
              <a:t>TH		- Converts numbers to ordinal numbers  </a:t>
            </a:r>
          </a:p>
          <a:p>
            <a:pPr lvl="1">
              <a:lnSpc>
                <a:spcPct val="200000"/>
              </a:lnSpc>
            </a:pPr>
            <a:r>
              <a:rPr lang="en-IN" sz="1100" b="1" dirty="0">
                <a:latin typeface="Raleway"/>
              </a:rPr>
              <a:t>SP		- Converts numbers to words</a:t>
            </a:r>
          </a:p>
          <a:p>
            <a:pPr lvl="1">
              <a:lnSpc>
                <a:spcPct val="200000"/>
              </a:lnSpc>
            </a:pPr>
            <a:r>
              <a:rPr lang="en-IN" sz="1100" b="1" dirty="0">
                <a:latin typeface="Raleway"/>
              </a:rPr>
              <a:t>SPTH 	- Converts numbers to ordinal words</a:t>
            </a: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DD116687-D153-4303-BB59-BFD9F20B1C22}"/>
              </a:ext>
            </a:extLst>
          </p:cNvPr>
          <p:cNvSpPr/>
          <p:nvPr/>
        </p:nvSpPr>
        <p:spPr>
          <a:xfrm>
            <a:off x="494674" y="2579313"/>
            <a:ext cx="7290545" cy="787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947DF6D6-7875-4F9F-9B83-809447CA88B5}"/>
              </a:ext>
            </a:extLst>
          </p:cNvPr>
          <p:cNvSpPr/>
          <p:nvPr/>
        </p:nvSpPr>
        <p:spPr>
          <a:xfrm>
            <a:off x="510647" y="3345587"/>
            <a:ext cx="7336028" cy="1573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25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013788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latin typeface="Raleway"/>
              </a:rPr>
              <a:t>Format Model Modifier</a:t>
            </a:r>
            <a:endParaRPr lang="en-US" dirty="0">
              <a:latin typeface="Ralew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623DD-C05F-48CF-A80E-8E3A520ED049}"/>
              </a:ext>
            </a:extLst>
          </p:cNvPr>
          <p:cNvSpPr/>
          <p:nvPr/>
        </p:nvSpPr>
        <p:spPr>
          <a:xfrm>
            <a:off x="494674" y="764625"/>
            <a:ext cx="8355478" cy="225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FM and FX: Two  modifiers in format models for the TO_CHAR  function to control blank padding and exact format checking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They can appear more than once in a format model, where each subsequent occurrence toggles the effects of the modifier.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FM ‘Fill mode’: It toggles the suppression of blank padding in character format elements like  ""MONTH" and leading zeros in numeric format elements like "YYYY""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404F-4582-4C23-A1EE-460BEF6A0021}"/>
              </a:ext>
            </a:extLst>
          </p:cNvPr>
          <p:cNvSpPr/>
          <p:nvPr/>
        </p:nvSpPr>
        <p:spPr>
          <a:xfrm>
            <a:off x="494674" y="3043316"/>
            <a:ext cx="4671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latin typeface="Raleway"/>
              </a:rPr>
              <a:t>Note</a:t>
            </a:r>
            <a:r>
              <a:rPr lang="en-IN" sz="1200" dirty="0">
                <a:latin typeface="Raleway"/>
              </a:rPr>
              <a:t>: FM will not, however, suppress blanks in number elements.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BAFF8-545F-454F-870A-25281685FFE7}"/>
              </a:ext>
            </a:extLst>
          </p:cNvPr>
          <p:cNvSpPr/>
          <p:nvPr/>
        </p:nvSpPr>
        <p:spPr>
          <a:xfrm>
            <a:off x="472328" y="3425135"/>
            <a:ext cx="8213490" cy="6774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Raleway"/>
              </a:rPr>
              <a:t>select TO_CHAR (SYSDATE,  'Month DD, YYYY')  from dual; -- without FM 'May	05, 2016’  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Raleway"/>
              </a:rPr>
              <a:t>select TO_CHAR (SYSDATE, 'FMMonth DD, FMYYYY') from dual; -- with FM 'May 4, 2016'</a:t>
            </a:r>
          </a:p>
        </p:txBody>
      </p:sp>
    </p:spTree>
    <p:extLst>
      <p:ext uri="{BB962C8B-B14F-4D97-AF65-F5344CB8AC3E}">
        <p14:creationId xmlns:p14="http://schemas.microsoft.com/office/powerpoint/2010/main" val="401633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013788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latin typeface="Raleway"/>
              </a:rPr>
              <a:t>Format Exact Modifier (FX)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623DD-C05F-48CF-A80E-8E3A520ED049}"/>
              </a:ext>
            </a:extLst>
          </p:cNvPr>
          <p:cNvSpPr/>
          <p:nvPr/>
        </p:nvSpPr>
        <p:spPr>
          <a:xfrm>
            <a:off x="494674" y="764625"/>
            <a:ext cx="8355478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Toggles exact format matching on or off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Used only in input format models (e.g., with TO_DATE)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Has no effect when used in output format models (e.g., with TO_CHAR)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Raleway"/>
              </a:rPr>
              <a:t>When it is on, FX forces the function to perform an exact match between the format model and the character argument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09AC6-8E93-460B-AF3D-BE6DE6025A1C}"/>
              </a:ext>
            </a:extLst>
          </p:cNvPr>
          <p:cNvSpPr/>
          <p:nvPr/>
        </p:nvSpPr>
        <p:spPr>
          <a:xfrm>
            <a:off x="878657" y="3021108"/>
            <a:ext cx="7587511" cy="98905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Raleway"/>
              </a:rPr>
              <a:t>select to_date( '123', 'FXyyyy' ) as a from dual ;  select to_date( '123', 'FXyyyy' ) as a from dual;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Raleway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Raleway"/>
              </a:rPr>
              <a:t>ERROR at line 1: ORA-01862: the numeric value does  not match the length of the format item</a:t>
            </a:r>
          </a:p>
        </p:txBody>
      </p:sp>
    </p:spTree>
    <p:extLst>
      <p:ext uri="{BB962C8B-B14F-4D97-AF65-F5344CB8AC3E}">
        <p14:creationId xmlns:p14="http://schemas.microsoft.com/office/powerpoint/2010/main" val="2240575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8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Literals </a:t>
            </a:r>
          </a:p>
        </p:txBody>
      </p:sp>
    </p:spTree>
    <p:extLst>
      <p:ext uri="{BB962C8B-B14F-4D97-AF65-F5344CB8AC3E}">
        <p14:creationId xmlns:p14="http://schemas.microsoft.com/office/powerpoint/2010/main" val="2698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Literals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539464-15E4-4569-8F25-843BC1407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834495"/>
              </p:ext>
            </p:extLst>
          </p:nvPr>
        </p:nvGraphicFramePr>
        <p:xfrm>
          <a:off x="1358781" y="1495457"/>
          <a:ext cx="8788509" cy="313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58103"/>
            <a:ext cx="7774364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‘Literal’ refers to ‘a fixed data value’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Literal and constant value are synonymous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3873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Text Literals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58103"/>
            <a:ext cx="7774364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Use the terms text literal, character literal, and string, interchangeably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' ' - two single quotation marks that begin and end text literals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F75A1-8DCB-4044-8C86-463D23A57555}"/>
              </a:ext>
            </a:extLst>
          </p:cNvPr>
          <p:cNvSpPr/>
          <p:nvPr/>
        </p:nvSpPr>
        <p:spPr>
          <a:xfrm>
            <a:off x="472328" y="1990782"/>
            <a:ext cx="9188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Raleway"/>
              </a:rPr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09594-174B-4171-A7B5-F4D1A1D597E4}"/>
              </a:ext>
            </a:extLst>
          </p:cNvPr>
          <p:cNvSpPr/>
          <p:nvPr/>
        </p:nvSpPr>
        <p:spPr>
          <a:xfrm>
            <a:off x="1391169" y="2333592"/>
            <a:ext cx="1890416" cy="966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1280" marR="512445" indent="-6858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Raleway"/>
              </a:rPr>
              <a:t>'Hello‘  </a:t>
            </a:r>
          </a:p>
          <a:p>
            <a:pPr marL="81280" marR="512445" indent="-6858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Raleway"/>
              </a:rPr>
              <a:t>'ORACLE.dbs‘</a:t>
            </a:r>
          </a:p>
          <a:p>
            <a:pPr marL="81280" marR="5080" indent="-68580">
              <a:lnSpc>
                <a:spcPct val="100000"/>
              </a:lnSpc>
            </a:pPr>
            <a:r>
              <a:rPr lang="en-IN" dirty="0">
                <a:latin typeface="Raleway"/>
              </a:rPr>
              <a:t>'Jackie''s raincoat‘  </a:t>
            </a:r>
          </a:p>
          <a:p>
            <a:pPr marL="81280" marR="5080" indent="-68580">
              <a:lnSpc>
                <a:spcPct val="100000"/>
              </a:lnSpc>
            </a:pPr>
            <a:r>
              <a:rPr lang="en-IN" dirty="0">
                <a:latin typeface="Raleway"/>
              </a:rPr>
              <a:t>'09-MAR-98'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C6FC0-A331-448A-956F-FF091AB59EA6}"/>
              </a:ext>
            </a:extLst>
          </p:cNvPr>
          <p:cNvSpPr/>
          <p:nvPr/>
        </p:nvSpPr>
        <p:spPr>
          <a:xfrm>
            <a:off x="3349996" y="234000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1280" indent="-68580">
              <a:spcBef>
                <a:spcPts val="100"/>
              </a:spcBef>
            </a:pPr>
            <a:r>
              <a:rPr lang="en-IN" dirty="0">
                <a:latin typeface="Raleway"/>
              </a:rPr>
              <a:t>q'!name LIKE '%DBMS_%%'!'</a:t>
            </a:r>
          </a:p>
          <a:p>
            <a:pPr marL="81280" indent="-68580"/>
            <a:r>
              <a:rPr lang="en-IN" dirty="0">
                <a:latin typeface="Raleway"/>
              </a:rPr>
              <a:t>q'&lt;'So,' she said, 'It's finished.'&gt;'</a:t>
            </a:r>
          </a:p>
          <a:p>
            <a:pPr marL="81280" marR="5080" indent="-68580"/>
            <a:r>
              <a:rPr lang="en-IN" dirty="0">
                <a:latin typeface="Raleway"/>
              </a:rPr>
              <a:t>q'{SELECT * FROM employees WHERE last_name = 'Smith';}‘  q'"name like '['"'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731B6D-36B3-4085-9BE0-03442E98984E}"/>
              </a:ext>
            </a:extLst>
          </p:cNvPr>
          <p:cNvGrpSpPr/>
          <p:nvPr/>
        </p:nvGrpSpPr>
        <p:grpSpPr>
          <a:xfrm>
            <a:off x="301313" y="3684087"/>
            <a:ext cx="8495615" cy="859210"/>
            <a:chOff x="934568" y="4146236"/>
            <a:chExt cx="10839602" cy="164141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BA05A2CC-55A9-4CF3-AFE1-3B0EBDD76118}"/>
                </a:ext>
              </a:extLst>
            </p:cNvPr>
            <p:cNvSpPr/>
            <p:nvPr/>
          </p:nvSpPr>
          <p:spPr>
            <a:xfrm>
              <a:off x="2771139" y="4610100"/>
              <a:ext cx="876300" cy="575310"/>
            </a:xfrm>
            <a:custGeom>
              <a:avLst/>
              <a:gdLst/>
              <a:ahLst/>
              <a:cxnLst/>
              <a:rect l="l" t="t" r="r" b="b"/>
              <a:pathLst>
                <a:path w="876300" h="575310">
                  <a:moveTo>
                    <a:pt x="438150" y="0"/>
                  </a:moveTo>
                  <a:lnTo>
                    <a:pt x="382075" y="2170"/>
                  </a:lnTo>
                  <a:lnTo>
                    <a:pt x="328393" y="8522"/>
                  </a:lnTo>
                  <a:lnTo>
                    <a:pt x="277469" y="18822"/>
                  </a:lnTo>
                  <a:lnTo>
                    <a:pt x="229666" y="32833"/>
                  </a:lnTo>
                  <a:lnTo>
                    <a:pt x="185349" y="50320"/>
                  </a:lnTo>
                  <a:lnTo>
                    <a:pt x="144882" y="71046"/>
                  </a:lnTo>
                  <a:lnTo>
                    <a:pt x="108629" y="94775"/>
                  </a:lnTo>
                  <a:lnTo>
                    <a:pt x="76954" y="121272"/>
                  </a:lnTo>
                  <a:lnTo>
                    <a:pt x="50221" y="150301"/>
                  </a:lnTo>
                  <a:lnTo>
                    <a:pt x="13041" y="215012"/>
                  </a:lnTo>
                  <a:lnTo>
                    <a:pt x="0" y="287019"/>
                  </a:lnTo>
                  <a:lnTo>
                    <a:pt x="3320" y="324089"/>
                  </a:lnTo>
                  <a:lnTo>
                    <a:pt x="28796" y="393105"/>
                  </a:lnTo>
                  <a:lnTo>
                    <a:pt x="76954" y="453741"/>
                  </a:lnTo>
                  <a:lnTo>
                    <a:pt x="108629" y="480336"/>
                  </a:lnTo>
                  <a:lnTo>
                    <a:pt x="144882" y="504139"/>
                  </a:lnTo>
                  <a:lnTo>
                    <a:pt x="185349" y="524917"/>
                  </a:lnTo>
                  <a:lnTo>
                    <a:pt x="229666" y="542439"/>
                  </a:lnTo>
                  <a:lnTo>
                    <a:pt x="277469" y="556471"/>
                  </a:lnTo>
                  <a:lnTo>
                    <a:pt x="328393" y="566782"/>
                  </a:lnTo>
                  <a:lnTo>
                    <a:pt x="382075" y="573139"/>
                  </a:lnTo>
                  <a:lnTo>
                    <a:pt x="438150" y="575310"/>
                  </a:lnTo>
                  <a:lnTo>
                    <a:pt x="494224" y="573139"/>
                  </a:lnTo>
                  <a:lnTo>
                    <a:pt x="547906" y="566782"/>
                  </a:lnTo>
                  <a:lnTo>
                    <a:pt x="598830" y="556471"/>
                  </a:lnTo>
                  <a:lnTo>
                    <a:pt x="646633" y="542439"/>
                  </a:lnTo>
                  <a:lnTo>
                    <a:pt x="690950" y="524917"/>
                  </a:lnTo>
                  <a:lnTo>
                    <a:pt x="731417" y="504139"/>
                  </a:lnTo>
                  <a:lnTo>
                    <a:pt x="767670" y="480336"/>
                  </a:lnTo>
                  <a:lnTo>
                    <a:pt x="799345" y="453741"/>
                  </a:lnTo>
                  <a:lnTo>
                    <a:pt x="826078" y="424586"/>
                  </a:lnTo>
                  <a:lnTo>
                    <a:pt x="863258" y="359528"/>
                  </a:lnTo>
                  <a:lnTo>
                    <a:pt x="876300" y="287019"/>
                  </a:lnTo>
                  <a:lnTo>
                    <a:pt x="872979" y="250221"/>
                  </a:lnTo>
                  <a:lnTo>
                    <a:pt x="847503" y="181626"/>
                  </a:lnTo>
                  <a:lnTo>
                    <a:pt x="799345" y="121272"/>
                  </a:lnTo>
                  <a:lnTo>
                    <a:pt x="767670" y="94775"/>
                  </a:lnTo>
                  <a:lnTo>
                    <a:pt x="731417" y="71046"/>
                  </a:lnTo>
                  <a:lnTo>
                    <a:pt x="690950" y="50320"/>
                  </a:lnTo>
                  <a:lnTo>
                    <a:pt x="646633" y="32833"/>
                  </a:lnTo>
                  <a:lnTo>
                    <a:pt x="598830" y="18822"/>
                  </a:lnTo>
                  <a:lnTo>
                    <a:pt x="547906" y="8522"/>
                  </a:lnTo>
                  <a:lnTo>
                    <a:pt x="494224" y="217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6D49C6C-AAED-415D-B202-FA9D7BCCF233}"/>
                </a:ext>
              </a:extLst>
            </p:cNvPr>
            <p:cNvSpPr/>
            <p:nvPr/>
          </p:nvSpPr>
          <p:spPr>
            <a:xfrm>
              <a:off x="2771139" y="4610100"/>
              <a:ext cx="876300" cy="575310"/>
            </a:xfrm>
            <a:custGeom>
              <a:avLst/>
              <a:gdLst/>
              <a:ahLst/>
              <a:cxnLst/>
              <a:rect l="l" t="t" r="r" b="b"/>
              <a:pathLst>
                <a:path w="876300" h="575310">
                  <a:moveTo>
                    <a:pt x="438150" y="0"/>
                  </a:moveTo>
                  <a:lnTo>
                    <a:pt x="494224" y="2170"/>
                  </a:lnTo>
                  <a:lnTo>
                    <a:pt x="547906" y="8522"/>
                  </a:lnTo>
                  <a:lnTo>
                    <a:pt x="598830" y="18822"/>
                  </a:lnTo>
                  <a:lnTo>
                    <a:pt x="646633" y="32833"/>
                  </a:lnTo>
                  <a:lnTo>
                    <a:pt x="690950" y="50320"/>
                  </a:lnTo>
                  <a:lnTo>
                    <a:pt x="731417" y="71046"/>
                  </a:lnTo>
                  <a:lnTo>
                    <a:pt x="767670" y="94775"/>
                  </a:lnTo>
                  <a:lnTo>
                    <a:pt x="799345" y="121272"/>
                  </a:lnTo>
                  <a:lnTo>
                    <a:pt x="826078" y="150301"/>
                  </a:lnTo>
                  <a:lnTo>
                    <a:pt x="863258" y="215012"/>
                  </a:lnTo>
                  <a:lnTo>
                    <a:pt x="876300" y="287019"/>
                  </a:lnTo>
                  <a:lnTo>
                    <a:pt x="872979" y="324089"/>
                  </a:lnTo>
                  <a:lnTo>
                    <a:pt x="847503" y="393105"/>
                  </a:lnTo>
                  <a:lnTo>
                    <a:pt x="799345" y="453741"/>
                  </a:lnTo>
                  <a:lnTo>
                    <a:pt x="767670" y="480336"/>
                  </a:lnTo>
                  <a:lnTo>
                    <a:pt x="731417" y="504139"/>
                  </a:lnTo>
                  <a:lnTo>
                    <a:pt x="690950" y="524917"/>
                  </a:lnTo>
                  <a:lnTo>
                    <a:pt x="646633" y="542439"/>
                  </a:lnTo>
                  <a:lnTo>
                    <a:pt x="598830" y="556471"/>
                  </a:lnTo>
                  <a:lnTo>
                    <a:pt x="547906" y="566782"/>
                  </a:lnTo>
                  <a:lnTo>
                    <a:pt x="494224" y="573139"/>
                  </a:lnTo>
                  <a:lnTo>
                    <a:pt x="438150" y="575310"/>
                  </a:lnTo>
                  <a:lnTo>
                    <a:pt x="382075" y="573139"/>
                  </a:lnTo>
                  <a:lnTo>
                    <a:pt x="328393" y="566782"/>
                  </a:lnTo>
                  <a:lnTo>
                    <a:pt x="277469" y="556471"/>
                  </a:lnTo>
                  <a:lnTo>
                    <a:pt x="229666" y="542439"/>
                  </a:lnTo>
                  <a:lnTo>
                    <a:pt x="185349" y="524917"/>
                  </a:lnTo>
                  <a:lnTo>
                    <a:pt x="144882" y="504139"/>
                  </a:lnTo>
                  <a:lnTo>
                    <a:pt x="108629" y="480336"/>
                  </a:lnTo>
                  <a:lnTo>
                    <a:pt x="76954" y="453741"/>
                  </a:lnTo>
                  <a:lnTo>
                    <a:pt x="50221" y="424586"/>
                  </a:lnTo>
                  <a:lnTo>
                    <a:pt x="13041" y="359528"/>
                  </a:lnTo>
                  <a:lnTo>
                    <a:pt x="0" y="287019"/>
                  </a:lnTo>
                  <a:lnTo>
                    <a:pt x="3320" y="250221"/>
                  </a:lnTo>
                  <a:lnTo>
                    <a:pt x="28796" y="181626"/>
                  </a:lnTo>
                  <a:lnTo>
                    <a:pt x="76954" y="121272"/>
                  </a:lnTo>
                  <a:lnTo>
                    <a:pt x="108629" y="94775"/>
                  </a:lnTo>
                  <a:lnTo>
                    <a:pt x="144882" y="71046"/>
                  </a:lnTo>
                  <a:lnTo>
                    <a:pt x="185349" y="50320"/>
                  </a:lnTo>
                  <a:lnTo>
                    <a:pt x="229666" y="32833"/>
                  </a:lnTo>
                  <a:lnTo>
                    <a:pt x="277469" y="18822"/>
                  </a:lnTo>
                  <a:lnTo>
                    <a:pt x="328393" y="8522"/>
                  </a:lnTo>
                  <a:lnTo>
                    <a:pt x="382075" y="2170"/>
                  </a:lnTo>
                  <a:lnTo>
                    <a:pt x="4381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C7C10BF-A0BA-4DAF-866E-A2AE2B66266B}"/>
                </a:ext>
              </a:extLst>
            </p:cNvPr>
            <p:cNvSpPr txBox="1"/>
            <p:nvPr/>
          </p:nvSpPr>
          <p:spPr>
            <a:xfrm>
              <a:off x="3153410" y="4690110"/>
              <a:ext cx="113030" cy="55367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chemeClr val="bg1"/>
                  </a:solidFill>
                  <a:latin typeface="Arial"/>
                  <a:cs typeface="Arial"/>
                </a:rPr>
                <a:t>'</a:t>
              </a: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A57FDC32-0A4F-43E2-B6C6-855A990EB1B1}"/>
                </a:ext>
              </a:extLst>
            </p:cNvPr>
            <p:cNvSpPr/>
            <p:nvPr/>
          </p:nvSpPr>
          <p:spPr>
            <a:xfrm>
              <a:off x="6744969" y="4514850"/>
              <a:ext cx="876300" cy="767080"/>
            </a:xfrm>
            <a:custGeom>
              <a:avLst/>
              <a:gdLst/>
              <a:ahLst/>
              <a:cxnLst/>
              <a:rect l="l" t="t" r="r" b="b"/>
              <a:pathLst>
                <a:path w="876300" h="767079">
                  <a:moveTo>
                    <a:pt x="438150" y="0"/>
                  </a:moveTo>
                  <a:lnTo>
                    <a:pt x="386005" y="2504"/>
                  </a:lnTo>
                  <a:lnTo>
                    <a:pt x="335902" y="9848"/>
                  </a:lnTo>
                  <a:lnTo>
                    <a:pt x="288131" y="21781"/>
                  </a:lnTo>
                  <a:lnTo>
                    <a:pt x="242984" y="38048"/>
                  </a:lnTo>
                  <a:lnTo>
                    <a:pt x="200753" y="58397"/>
                  </a:lnTo>
                  <a:lnTo>
                    <a:pt x="161730" y="82575"/>
                  </a:lnTo>
                  <a:lnTo>
                    <a:pt x="126206" y="110331"/>
                  </a:lnTo>
                  <a:lnTo>
                    <a:pt x="94472" y="141410"/>
                  </a:lnTo>
                  <a:lnTo>
                    <a:pt x="66820" y="175561"/>
                  </a:lnTo>
                  <a:lnTo>
                    <a:pt x="43542" y="212530"/>
                  </a:lnTo>
                  <a:lnTo>
                    <a:pt x="24930" y="252065"/>
                  </a:lnTo>
                  <a:lnTo>
                    <a:pt x="11274" y="293914"/>
                  </a:lnTo>
                  <a:lnTo>
                    <a:pt x="2867" y="337823"/>
                  </a:lnTo>
                  <a:lnTo>
                    <a:pt x="0" y="383539"/>
                  </a:lnTo>
                  <a:lnTo>
                    <a:pt x="2867" y="429256"/>
                  </a:lnTo>
                  <a:lnTo>
                    <a:pt x="11274" y="473165"/>
                  </a:lnTo>
                  <a:lnTo>
                    <a:pt x="24930" y="515014"/>
                  </a:lnTo>
                  <a:lnTo>
                    <a:pt x="43542" y="554549"/>
                  </a:lnTo>
                  <a:lnTo>
                    <a:pt x="66820" y="591518"/>
                  </a:lnTo>
                  <a:lnTo>
                    <a:pt x="94472" y="625669"/>
                  </a:lnTo>
                  <a:lnTo>
                    <a:pt x="126206" y="656748"/>
                  </a:lnTo>
                  <a:lnTo>
                    <a:pt x="161730" y="684504"/>
                  </a:lnTo>
                  <a:lnTo>
                    <a:pt x="200753" y="708682"/>
                  </a:lnTo>
                  <a:lnTo>
                    <a:pt x="242984" y="729031"/>
                  </a:lnTo>
                  <a:lnTo>
                    <a:pt x="288131" y="745298"/>
                  </a:lnTo>
                  <a:lnTo>
                    <a:pt x="335902" y="757231"/>
                  </a:lnTo>
                  <a:lnTo>
                    <a:pt x="386005" y="764575"/>
                  </a:lnTo>
                  <a:lnTo>
                    <a:pt x="438150" y="767080"/>
                  </a:lnTo>
                  <a:lnTo>
                    <a:pt x="490294" y="764575"/>
                  </a:lnTo>
                  <a:lnTo>
                    <a:pt x="540397" y="757231"/>
                  </a:lnTo>
                  <a:lnTo>
                    <a:pt x="588168" y="745298"/>
                  </a:lnTo>
                  <a:lnTo>
                    <a:pt x="633315" y="729031"/>
                  </a:lnTo>
                  <a:lnTo>
                    <a:pt x="675546" y="708682"/>
                  </a:lnTo>
                  <a:lnTo>
                    <a:pt x="714569" y="684504"/>
                  </a:lnTo>
                  <a:lnTo>
                    <a:pt x="750093" y="656748"/>
                  </a:lnTo>
                  <a:lnTo>
                    <a:pt x="781827" y="625669"/>
                  </a:lnTo>
                  <a:lnTo>
                    <a:pt x="809479" y="591518"/>
                  </a:lnTo>
                  <a:lnTo>
                    <a:pt x="832757" y="554549"/>
                  </a:lnTo>
                  <a:lnTo>
                    <a:pt x="851369" y="515014"/>
                  </a:lnTo>
                  <a:lnTo>
                    <a:pt x="865025" y="473165"/>
                  </a:lnTo>
                  <a:lnTo>
                    <a:pt x="873432" y="429256"/>
                  </a:lnTo>
                  <a:lnTo>
                    <a:pt x="876300" y="383539"/>
                  </a:lnTo>
                  <a:lnTo>
                    <a:pt x="873432" y="337823"/>
                  </a:lnTo>
                  <a:lnTo>
                    <a:pt x="865025" y="293914"/>
                  </a:lnTo>
                  <a:lnTo>
                    <a:pt x="851369" y="252065"/>
                  </a:lnTo>
                  <a:lnTo>
                    <a:pt x="832757" y="212530"/>
                  </a:lnTo>
                  <a:lnTo>
                    <a:pt x="809479" y="175561"/>
                  </a:lnTo>
                  <a:lnTo>
                    <a:pt x="781827" y="141410"/>
                  </a:lnTo>
                  <a:lnTo>
                    <a:pt x="750093" y="110331"/>
                  </a:lnTo>
                  <a:lnTo>
                    <a:pt x="714569" y="82575"/>
                  </a:lnTo>
                  <a:lnTo>
                    <a:pt x="675546" y="58397"/>
                  </a:lnTo>
                  <a:lnTo>
                    <a:pt x="633315" y="38048"/>
                  </a:lnTo>
                  <a:lnTo>
                    <a:pt x="588168" y="21781"/>
                  </a:lnTo>
                  <a:lnTo>
                    <a:pt x="540397" y="9848"/>
                  </a:lnTo>
                  <a:lnTo>
                    <a:pt x="490294" y="2504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68CA9C6-C92D-4757-ADAE-3A07CC75FFA7}"/>
                </a:ext>
              </a:extLst>
            </p:cNvPr>
            <p:cNvSpPr/>
            <p:nvPr/>
          </p:nvSpPr>
          <p:spPr>
            <a:xfrm>
              <a:off x="6744969" y="4514850"/>
              <a:ext cx="876300" cy="767080"/>
            </a:xfrm>
            <a:custGeom>
              <a:avLst/>
              <a:gdLst/>
              <a:ahLst/>
              <a:cxnLst/>
              <a:rect l="l" t="t" r="r" b="b"/>
              <a:pathLst>
                <a:path w="876300" h="767079">
                  <a:moveTo>
                    <a:pt x="438150" y="0"/>
                  </a:moveTo>
                  <a:lnTo>
                    <a:pt x="490294" y="2504"/>
                  </a:lnTo>
                  <a:lnTo>
                    <a:pt x="540397" y="9848"/>
                  </a:lnTo>
                  <a:lnTo>
                    <a:pt x="588168" y="21781"/>
                  </a:lnTo>
                  <a:lnTo>
                    <a:pt x="633315" y="38048"/>
                  </a:lnTo>
                  <a:lnTo>
                    <a:pt x="675546" y="58397"/>
                  </a:lnTo>
                  <a:lnTo>
                    <a:pt x="714569" y="82575"/>
                  </a:lnTo>
                  <a:lnTo>
                    <a:pt x="750093" y="110331"/>
                  </a:lnTo>
                  <a:lnTo>
                    <a:pt x="781827" y="141410"/>
                  </a:lnTo>
                  <a:lnTo>
                    <a:pt x="809479" y="175561"/>
                  </a:lnTo>
                  <a:lnTo>
                    <a:pt x="832757" y="212530"/>
                  </a:lnTo>
                  <a:lnTo>
                    <a:pt x="851369" y="252065"/>
                  </a:lnTo>
                  <a:lnTo>
                    <a:pt x="865025" y="293914"/>
                  </a:lnTo>
                  <a:lnTo>
                    <a:pt x="873432" y="337823"/>
                  </a:lnTo>
                  <a:lnTo>
                    <a:pt x="876300" y="383539"/>
                  </a:lnTo>
                  <a:lnTo>
                    <a:pt x="873432" y="429256"/>
                  </a:lnTo>
                  <a:lnTo>
                    <a:pt x="865025" y="473165"/>
                  </a:lnTo>
                  <a:lnTo>
                    <a:pt x="851369" y="515014"/>
                  </a:lnTo>
                  <a:lnTo>
                    <a:pt x="832757" y="554549"/>
                  </a:lnTo>
                  <a:lnTo>
                    <a:pt x="809479" y="591518"/>
                  </a:lnTo>
                  <a:lnTo>
                    <a:pt x="781827" y="625669"/>
                  </a:lnTo>
                  <a:lnTo>
                    <a:pt x="750093" y="656748"/>
                  </a:lnTo>
                  <a:lnTo>
                    <a:pt x="714569" y="684504"/>
                  </a:lnTo>
                  <a:lnTo>
                    <a:pt x="675546" y="708682"/>
                  </a:lnTo>
                  <a:lnTo>
                    <a:pt x="633315" y="729031"/>
                  </a:lnTo>
                  <a:lnTo>
                    <a:pt x="588168" y="745298"/>
                  </a:lnTo>
                  <a:lnTo>
                    <a:pt x="540397" y="757231"/>
                  </a:lnTo>
                  <a:lnTo>
                    <a:pt x="490294" y="764575"/>
                  </a:lnTo>
                  <a:lnTo>
                    <a:pt x="438150" y="767080"/>
                  </a:lnTo>
                  <a:lnTo>
                    <a:pt x="386005" y="764575"/>
                  </a:lnTo>
                  <a:lnTo>
                    <a:pt x="335902" y="757231"/>
                  </a:lnTo>
                  <a:lnTo>
                    <a:pt x="288131" y="745298"/>
                  </a:lnTo>
                  <a:lnTo>
                    <a:pt x="242984" y="729031"/>
                  </a:lnTo>
                  <a:lnTo>
                    <a:pt x="200753" y="708682"/>
                  </a:lnTo>
                  <a:lnTo>
                    <a:pt x="161730" y="684504"/>
                  </a:lnTo>
                  <a:lnTo>
                    <a:pt x="126206" y="656748"/>
                  </a:lnTo>
                  <a:lnTo>
                    <a:pt x="94472" y="625669"/>
                  </a:lnTo>
                  <a:lnTo>
                    <a:pt x="66820" y="591518"/>
                  </a:lnTo>
                  <a:lnTo>
                    <a:pt x="43542" y="554549"/>
                  </a:lnTo>
                  <a:lnTo>
                    <a:pt x="24930" y="515014"/>
                  </a:lnTo>
                  <a:lnTo>
                    <a:pt x="11274" y="473165"/>
                  </a:lnTo>
                  <a:lnTo>
                    <a:pt x="2867" y="429256"/>
                  </a:lnTo>
                  <a:lnTo>
                    <a:pt x="0" y="383539"/>
                  </a:lnTo>
                  <a:lnTo>
                    <a:pt x="2867" y="337823"/>
                  </a:lnTo>
                  <a:lnTo>
                    <a:pt x="11274" y="293914"/>
                  </a:lnTo>
                  <a:lnTo>
                    <a:pt x="24930" y="252065"/>
                  </a:lnTo>
                  <a:lnTo>
                    <a:pt x="43542" y="212530"/>
                  </a:lnTo>
                  <a:lnTo>
                    <a:pt x="66820" y="175561"/>
                  </a:lnTo>
                  <a:lnTo>
                    <a:pt x="94472" y="141410"/>
                  </a:lnTo>
                  <a:lnTo>
                    <a:pt x="126206" y="110331"/>
                  </a:lnTo>
                  <a:lnTo>
                    <a:pt x="161730" y="82575"/>
                  </a:lnTo>
                  <a:lnTo>
                    <a:pt x="200753" y="58397"/>
                  </a:lnTo>
                  <a:lnTo>
                    <a:pt x="242984" y="38048"/>
                  </a:lnTo>
                  <a:lnTo>
                    <a:pt x="288131" y="21781"/>
                  </a:lnTo>
                  <a:lnTo>
                    <a:pt x="335902" y="9848"/>
                  </a:lnTo>
                  <a:lnTo>
                    <a:pt x="386005" y="2504"/>
                  </a:lnTo>
                  <a:lnTo>
                    <a:pt x="4381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724665DD-8AAF-4E38-BF9E-F09F77AED91E}"/>
                </a:ext>
              </a:extLst>
            </p:cNvPr>
            <p:cNvSpPr txBox="1"/>
            <p:nvPr/>
          </p:nvSpPr>
          <p:spPr>
            <a:xfrm>
              <a:off x="7095489" y="4631690"/>
              <a:ext cx="175895" cy="4360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220" dirty="0">
                  <a:solidFill>
                    <a:schemeClr val="bg1"/>
                  </a:solidFill>
                  <a:latin typeface="Arial"/>
                  <a:cs typeface="Arial"/>
                </a:rPr>
                <a:t>c</a:t>
              </a:r>
              <a:endParaRPr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75468A6A-318E-49C7-B3B6-20D2247F582E}"/>
                </a:ext>
              </a:extLst>
            </p:cNvPr>
            <p:cNvSpPr/>
            <p:nvPr/>
          </p:nvSpPr>
          <p:spPr>
            <a:xfrm>
              <a:off x="10899140" y="4610100"/>
              <a:ext cx="875030" cy="575310"/>
            </a:xfrm>
            <a:custGeom>
              <a:avLst/>
              <a:gdLst/>
              <a:ahLst/>
              <a:cxnLst/>
              <a:rect l="l" t="t" r="r" b="b"/>
              <a:pathLst>
                <a:path w="875029" h="575310">
                  <a:moveTo>
                    <a:pt x="438150" y="0"/>
                  </a:moveTo>
                  <a:lnTo>
                    <a:pt x="381825" y="2170"/>
                  </a:lnTo>
                  <a:lnTo>
                    <a:pt x="327973" y="8522"/>
                  </a:lnTo>
                  <a:lnTo>
                    <a:pt x="276949" y="18822"/>
                  </a:lnTo>
                  <a:lnTo>
                    <a:pt x="229104" y="32833"/>
                  </a:lnTo>
                  <a:lnTo>
                    <a:pt x="184794" y="50320"/>
                  </a:lnTo>
                  <a:lnTo>
                    <a:pt x="144372" y="71046"/>
                  </a:lnTo>
                  <a:lnTo>
                    <a:pt x="108192" y="94775"/>
                  </a:lnTo>
                  <a:lnTo>
                    <a:pt x="76607" y="121272"/>
                  </a:lnTo>
                  <a:lnTo>
                    <a:pt x="49972" y="150301"/>
                  </a:lnTo>
                  <a:lnTo>
                    <a:pt x="12964" y="215012"/>
                  </a:lnTo>
                  <a:lnTo>
                    <a:pt x="0" y="287019"/>
                  </a:lnTo>
                  <a:lnTo>
                    <a:pt x="3300" y="324089"/>
                  </a:lnTo>
                  <a:lnTo>
                    <a:pt x="28640" y="393105"/>
                  </a:lnTo>
                  <a:lnTo>
                    <a:pt x="76607" y="453741"/>
                  </a:lnTo>
                  <a:lnTo>
                    <a:pt x="108192" y="480336"/>
                  </a:lnTo>
                  <a:lnTo>
                    <a:pt x="144372" y="504139"/>
                  </a:lnTo>
                  <a:lnTo>
                    <a:pt x="184794" y="524917"/>
                  </a:lnTo>
                  <a:lnTo>
                    <a:pt x="229104" y="542439"/>
                  </a:lnTo>
                  <a:lnTo>
                    <a:pt x="276949" y="556471"/>
                  </a:lnTo>
                  <a:lnTo>
                    <a:pt x="327973" y="566782"/>
                  </a:lnTo>
                  <a:lnTo>
                    <a:pt x="381825" y="573139"/>
                  </a:lnTo>
                  <a:lnTo>
                    <a:pt x="438150" y="575310"/>
                  </a:lnTo>
                  <a:lnTo>
                    <a:pt x="494203" y="573139"/>
                  </a:lnTo>
                  <a:lnTo>
                    <a:pt x="547825" y="566782"/>
                  </a:lnTo>
                  <a:lnTo>
                    <a:pt x="598659" y="556471"/>
                  </a:lnTo>
                  <a:lnTo>
                    <a:pt x="646346" y="542439"/>
                  </a:lnTo>
                  <a:lnTo>
                    <a:pt x="690531" y="524917"/>
                  </a:lnTo>
                  <a:lnTo>
                    <a:pt x="730855" y="504139"/>
                  </a:lnTo>
                  <a:lnTo>
                    <a:pt x="766962" y="480336"/>
                  </a:lnTo>
                  <a:lnTo>
                    <a:pt x="798494" y="453741"/>
                  </a:lnTo>
                  <a:lnTo>
                    <a:pt x="825094" y="424586"/>
                  </a:lnTo>
                  <a:lnTo>
                    <a:pt x="862069" y="359528"/>
                  </a:lnTo>
                  <a:lnTo>
                    <a:pt x="875029" y="287019"/>
                  </a:lnTo>
                  <a:lnTo>
                    <a:pt x="871730" y="250221"/>
                  </a:lnTo>
                  <a:lnTo>
                    <a:pt x="846405" y="181626"/>
                  </a:lnTo>
                  <a:lnTo>
                    <a:pt x="798494" y="121272"/>
                  </a:lnTo>
                  <a:lnTo>
                    <a:pt x="766962" y="94775"/>
                  </a:lnTo>
                  <a:lnTo>
                    <a:pt x="730855" y="71046"/>
                  </a:lnTo>
                  <a:lnTo>
                    <a:pt x="690531" y="50320"/>
                  </a:lnTo>
                  <a:lnTo>
                    <a:pt x="646346" y="32833"/>
                  </a:lnTo>
                  <a:lnTo>
                    <a:pt x="598659" y="18822"/>
                  </a:lnTo>
                  <a:lnTo>
                    <a:pt x="547825" y="8522"/>
                  </a:lnTo>
                  <a:lnTo>
                    <a:pt x="494203" y="217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A2BEFD14-6A90-458F-91EF-831F008E4260}"/>
                </a:ext>
              </a:extLst>
            </p:cNvPr>
            <p:cNvSpPr/>
            <p:nvPr/>
          </p:nvSpPr>
          <p:spPr>
            <a:xfrm>
              <a:off x="10899140" y="4610100"/>
              <a:ext cx="875030" cy="575310"/>
            </a:xfrm>
            <a:custGeom>
              <a:avLst/>
              <a:gdLst/>
              <a:ahLst/>
              <a:cxnLst/>
              <a:rect l="l" t="t" r="r" b="b"/>
              <a:pathLst>
                <a:path w="875029" h="575310">
                  <a:moveTo>
                    <a:pt x="438150" y="0"/>
                  </a:moveTo>
                  <a:lnTo>
                    <a:pt x="494203" y="2170"/>
                  </a:lnTo>
                  <a:lnTo>
                    <a:pt x="547825" y="8522"/>
                  </a:lnTo>
                  <a:lnTo>
                    <a:pt x="598659" y="18822"/>
                  </a:lnTo>
                  <a:lnTo>
                    <a:pt x="646346" y="32833"/>
                  </a:lnTo>
                  <a:lnTo>
                    <a:pt x="690531" y="50320"/>
                  </a:lnTo>
                  <a:lnTo>
                    <a:pt x="730855" y="71046"/>
                  </a:lnTo>
                  <a:lnTo>
                    <a:pt x="766962" y="94775"/>
                  </a:lnTo>
                  <a:lnTo>
                    <a:pt x="798494" y="121272"/>
                  </a:lnTo>
                  <a:lnTo>
                    <a:pt x="825094" y="150301"/>
                  </a:lnTo>
                  <a:lnTo>
                    <a:pt x="862069" y="215012"/>
                  </a:lnTo>
                  <a:lnTo>
                    <a:pt x="875029" y="287019"/>
                  </a:lnTo>
                  <a:lnTo>
                    <a:pt x="871730" y="324089"/>
                  </a:lnTo>
                  <a:lnTo>
                    <a:pt x="846405" y="393105"/>
                  </a:lnTo>
                  <a:lnTo>
                    <a:pt x="798494" y="453741"/>
                  </a:lnTo>
                  <a:lnTo>
                    <a:pt x="766962" y="480336"/>
                  </a:lnTo>
                  <a:lnTo>
                    <a:pt x="730855" y="504139"/>
                  </a:lnTo>
                  <a:lnTo>
                    <a:pt x="690531" y="524917"/>
                  </a:lnTo>
                  <a:lnTo>
                    <a:pt x="646346" y="542439"/>
                  </a:lnTo>
                  <a:lnTo>
                    <a:pt x="598659" y="556471"/>
                  </a:lnTo>
                  <a:lnTo>
                    <a:pt x="547825" y="566782"/>
                  </a:lnTo>
                  <a:lnTo>
                    <a:pt x="494203" y="573139"/>
                  </a:lnTo>
                  <a:lnTo>
                    <a:pt x="438150" y="575310"/>
                  </a:lnTo>
                  <a:lnTo>
                    <a:pt x="381825" y="573139"/>
                  </a:lnTo>
                  <a:lnTo>
                    <a:pt x="327973" y="566782"/>
                  </a:lnTo>
                  <a:lnTo>
                    <a:pt x="276949" y="556471"/>
                  </a:lnTo>
                  <a:lnTo>
                    <a:pt x="229104" y="542439"/>
                  </a:lnTo>
                  <a:lnTo>
                    <a:pt x="184794" y="524917"/>
                  </a:lnTo>
                  <a:lnTo>
                    <a:pt x="144372" y="504139"/>
                  </a:lnTo>
                  <a:lnTo>
                    <a:pt x="108192" y="480336"/>
                  </a:lnTo>
                  <a:lnTo>
                    <a:pt x="76607" y="453741"/>
                  </a:lnTo>
                  <a:lnTo>
                    <a:pt x="49972" y="424586"/>
                  </a:lnTo>
                  <a:lnTo>
                    <a:pt x="12964" y="359528"/>
                  </a:lnTo>
                  <a:lnTo>
                    <a:pt x="0" y="287019"/>
                  </a:lnTo>
                  <a:lnTo>
                    <a:pt x="3300" y="250221"/>
                  </a:lnTo>
                  <a:lnTo>
                    <a:pt x="28640" y="181626"/>
                  </a:lnTo>
                  <a:lnTo>
                    <a:pt x="76607" y="121272"/>
                  </a:lnTo>
                  <a:lnTo>
                    <a:pt x="108192" y="94775"/>
                  </a:lnTo>
                  <a:lnTo>
                    <a:pt x="144372" y="71046"/>
                  </a:lnTo>
                  <a:lnTo>
                    <a:pt x="184794" y="50320"/>
                  </a:lnTo>
                  <a:lnTo>
                    <a:pt x="229104" y="32833"/>
                  </a:lnTo>
                  <a:lnTo>
                    <a:pt x="276949" y="18822"/>
                  </a:lnTo>
                  <a:lnTo>
                    <a:pt x="327973" y="8522"/>
                  </a:lnTo>
                  <a:lnTo>
                    <a:pt x="381825" y="2170"/>
                  </a:lnTo>
                  <a:lnTo>
                    <a:pt x="4381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FFD934E1-A401-4961-9F89-82ECB77973C4}"/>
                </a:ext>
              </a:extLst>
            </p:cNvPr>
            <p:cNvSpPr txBox="1"/>
            <p:nvPr/>
          </p:nvSpPr>
          <p:spPr>
            <a:xfrm>
              <a:off x="11281409" y="4690110"/>
              <a:ext cx="113030" cy="55367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chemeClr val="bg1"/>
                  </a:solidFill>
                  <a:latin typeface="Arial"/>
                  <a:cs typeface="Arial"/>
                </a:rPr>
                <a:t>'</a:t>
              </a:r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EE42EF4F-EC3D-4C2D-B1EB-5FFFA1AD911D}"/>
                </a:ext>
              </a:extLst>
            </p:cNvPr>
            <p:cNvSpPr/>
            <p:nvPr/>
          </p:nvSpPr>
          <p:spPr>
            <a:xfrm>
              <a:off x="934568" y="4146236"/>
              <a:ext cx="1327396" cy="1641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7A868E0C-CA88-4B23-A883-2878B9A6D19C}"/>
                </a:ext>
              </a:extLst>
            </p:cNvPr>
            <p:cNvSpPr/>
            <p:nvPr/>
          </p:nvSpPr>
          <p:spPr>
            <a:xfrm>
              <a:off x="4077970" y="4457700"/>
              <a:ext cx="2209800" cy="916940"/>
            </a:xfrm>
            <a:custGeom>
              <a:avLst/>
              <a:gdLst/>
              <a:ahLst/>
              <a:cxnLst/>
              <a:rect l="l" t="t" r="r" b="b"/>
              <a:pathLst>
                <a:path w="2209800" h="916939">
                  <a:moveTo>
                    <a:pt x="1104900" y="0"/>
                  </a:moveTo>
                  <a:lnTo>
                    <a:pt x="1038395" y="756"/>
                  </a:lnTo>
                  <a:lnTo>
                    <a:pt x="973109" y="3000"/>
                  </a:lnTo>
                  <a:lnTo>
                    <a:pt x="909131" y="6694"/>
                  </a:lnTo>
                  <a:lnTo>
                    <a:pt x="846553" y="11800"/>
                  </a:lnTo>
                  <a:lnTo>
                    <a:pt x="785464" y="18278"/>
                  </a:lnTo>
                  <a:lnTo>
                    <a:pt x="725956" y="26092"/>
                  </a:lnTo>
                  <a:lnTo>
                    <a:pt x="668119" y="35202"/>
                  </a:lnTo>
                  <a:lnTo>
                    <a:pt x="612043" y="45571"/>
                  </a:lnTo>
                  <a:lnTo>
                    <a:pt x="557820" y="57161"/>
                  </a:lnTo>
                  <a:lnTo>
                    <a:pt x="505540" y="69933"/>
                  </a:lnTo>
                  <a:lnTo>
                    <a:pt x="455293" y="83849"/>
                  </a:lnTo>
                  <a:lnTo>
                    <a:pt x="407170" y="98871"/>
                  </a:lnTo>
                  <a:lnTo>
                    <a:pt x="361261" y="114960"/>
                  </a:lnTo>
                  <a:lnTo>
                    <a:pt x="317658" y="132080"/>
                  </a:lnTo>
                  <a:lnTo>
                    <a:pt x="276451" y="150190"/>
                  </a:lnTo>
                  <a:lnTo>
                    <a:pt x="237730" y="169254"/>
                  </a:lnTo>
                  <a:lnTo>
                    <a:pt x="201586" y="189233"/>
                  </a:lnTo>
                  <a:lnTo>
                    <a:pt x="168110" y="210088"/>
                  </a:lnTo>
                  <a:lnTo>
                    <a:pt x="109523" y="254277"/>
                  </a:lnTo>
                  <a:lnTo>
                    <a:pt x="62694" y="301515"/>
                  </a:lnTo>
                  <a:lnTo>
                    <a:pt x="28347" y="351497"/>
                  </a:lnTo>
                  <a:lnTo>
                    <a:pt x="7207" y="403917"/>
                  </a:lnTo>
                  <a:lnTo>
                    <a:pt x="0" y="458469"/>
                  </a:lnTo>
                  <a:lnTo>
                    <a:pt x="1817" y="486120"/>
                  </a:lnTo>
                  <a:lnTo>
                    <a:pt x="16081" y="539843"/>
                  </a:lnTo>
                  <a:lnTo>
                    <a:pt x="43915" y="591216"/>
                  </a:lnTo>
                  <a:lnTo>
                    <a:pt x="84593" y="639941"/>
                  </a:lnTo>
                  <a:lnTo>
                    <a:pt x="137392" y="685720"/>
                  </a:lnTo>
                  <a:lnTo>
                    <a:pt x="201586" y="728258"/>
                  </a:lnTo>
                  <a:lnTo>
                    <a:pt x="237730" y="748218"/>
                  </a:lnTo>
                  <a:lnTo>
                    <a:pt x="276451" y="767257"/>
                  </a:lnTo>
                  <a:lnTo>
                    <a:pt x="317658" y="785336"/>
                  </a:lnTo>
                  <a:lnTo>
                    <a:pt x="361261" y="802419"/>
                  </a:lnTo>
                  <a:lnTo>
                    <a:pt x="407170" y="818468"/>
                  </a:lnTo>
                  <a:lnTo>
                    <a:pt x="455293" y="833447"/>
                  </a:lnTo>
                  <a:lnTo>
                    <a:pt x="505540" y="847319"/>
                  </a:lnTo>
                  <a:lnTo>
                    <a:pt x="557820" y="860045"/>
                  </a:lnTo>
                  <a:lnTo>
                    <a:pt x="612043" y="871590"/>
                  </a:lnTo>
                  <a:lnTo>
                    <a:pt x="668119" y="881915"/>
                  </a:lnTo>
                  <a:lnTo>
                    <a:pt x="725956" y="890985"/>
                  </a:lnTo>
                  <a:lnTo>
                    <a:pt x="785464" y="898760"/>
                  </a:lnTo>
                  <a:lnTo>
                    <a:pt x="846553" y="905206"/>
                  </a:lnTo>
                  <a:lnTo>
                    <a:pt x="909131" y="910284"/>
                  </a:lnTo>
                  <a:lnTo>
                    <a:pt x="973109" y="913957"/>
                  </a:lnTo>
                  <a:lnTo>
                    <a:pt x="1038395" y="916188"/>
                  </a:lnTo>
                  <a:lnTo>
                    <a:pt x="1104900" y="916939"/>
                  </a:lnTo>
                  <a:lnTo>
                    <a:pt x="1171404" y="916188"/>
                  </a:lnTo>
                  <a:lnTo>
                    <a:pt x="1236690" y="913957"/>
                  </a:lnTo>
                  <a:lnTo>
                    <a:pt x="1300668" y="910284"/>
                  </a:lnTo>
                  <a:lnTo>
                    <a:pt x="1363246" y="905206"/>
                  </a:lnTo>
                  <a:lnTo>
                    <a:pt x="1424335" y="898760"/>
                  </a:lnTo>
                  <a:lnTo>
                    <a:pt x="1483843" y="890985"/>
                  </a:lnTo>
                  <a:lnTo>
                    <a:pt x="1541680" y="881915"/>
                  </a:lnTo>
                  <a:lnTo>
                    <a:pt x="1597756" y="871590"/>
                  </a:lnTo>
                  <a:lnTo>
                    <a:pt x="1651979" y="860045"/>
                  </a:lnTo>
                  <a:lnTo>
                    <a:pt x="1704259" y="847319"/>
                  </a:lnTo>
                  <a:lnTo>
                    <a:pt x="1754506" y="833447"/>
                  </a:lnTo>
                  <a:lnTo>
                    <a:pt x="1802629" y="818468"/>
                  </a:lnTo>
                  <a:lnTo>
                    <a:pt x="1848538" y="802419"/>
                  </a:lnTo>
                  <a:lnTo>
                    <a:pt x="1892141" y="785336"/>
                  </a:lnTo>
                  <a:lnTo>
                    <a:pt x="1933348" y="767257"/>
                  </a:lnTo>
                  <a:lnTo>
                    <a:pt x="1972069" y="748218"/>
                  </a:lnTo>
                  <a:lnTo>
                    <a:pt x="2008213" y="728258"/>
                  </a:lnTo>
                  <a:lnTo>
                    <a:pt x="2041689" y="707413"/>
                  </a:lnTo>
                  <a:lnTo>
                    <a:pt x="2100276" y="663217"/>
                  </a:lnTo>
                  <a:lnTo>
                    <a:pt x="2147105" y="615928"/>
                  </a:lnTo>
                  <a:lnTo>
                    <a:pt x="2181452" y="565842"/>
                  </a:lnTo>
                  <a:lnTo>
                    <a:pt x="2202592" y="513257"/>
                  </a:lnTo>
                  <a:lnTo>
                    <a:pt x="2209800" y="458469"/>
                  </a:lnTo>
                  <a:lnTo>
                    <a:pt x="2207982" y="430946"/>
                  </a:lnTo>
                  <a:lnTo>
                    <a:pt x="2193718" y="377421"/>
                  </a:lnTo>
                  <a:lnTo>
                    <a:pt x="2165884" y="326182"/>
                  </a:lnTo>
                  <a:lnTo>
                    <a:pt x="2125206" y="277534"/>
                  </a:lnTo>
                  <a:lnTo>
                    <a:pt x="2072407" y="231782"/>
                  </a:lnTo>
                  <a:lnTo>
                    <a:pt x="2008213" y="189233"/>
                  </a:lnTo>
                  <a:lnTo>
                    <a:pt x="1972069" y="169254"/>
                  </a:lnTo>
                  <a:lnTo>
                    <a:pt x="1933348" y="150190"/>
                  </a:lnTo>
                  <a:lnTo>
                    <a:pt x="1892141" y="132080"/>
                  </a:lnTo>
                  <a:lnTo>
                    <a:pt x="1848538" y="114960"/>
                  </a:lnTo>
                  <a:lnTo>
                    <a:pt x="1802629" y="98871"/>
                  </a:lnTo>
                  <a:lnTo>
                    <a:pt x="1754506" y="83849"/>
                  </a:lnTo>
                  <a:lnTo>
                    <a:pt x="1704259" y="69933"/>
                  </a:lnTo>
                  <a:lnTo>
                    <a:pt x="1651979" y="57161"/>
                  </a:lnTo>
                  <a:lnTo>
                    <a:pt x="1597756" y="45571"/>
                  </a:lnTo>
                  <a:lnTo>
                    <a:pt x="1541680" y="35202"/>
                  </a:lnTo>
                  <a:lnTo>
                    <a:pt x="1483843" y="26092"/>
                  </a:lnTo>
                  <a:lnTo>
                    <a:pt x="1424335" y="18278"/>
                  </a:lnTo>
                  <a:lnTo>
                    <a:pt x="1363246" y="11800"/>
                  </a:lnTo>
                  <a:lnTo>
                    <a:pt x="1300668" y="6694"/>
                  </a:lnTo>
                  <a:lnTo>
                    <a:pt x="1236690" y="3000"/>
                  </a:lnTo>
                  <a:lnTo>
                    <a:pt x="1171404" y="756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82E79D73-EAAC-47F2-B982-8E026DCC3513}"/>
                </a:ext>
              </a:extLst>
            </p:cNvPr>
            <p:cNvSpPr/>
            <p:nvPr/>
          </p:nvSpPr>
          <p:spPr>
            <a:xfrm>
              <a:off x="4077970" y="4457700"/>
              <a:ext cx="2209800" cy="916940"/>
            </a:xfrm>
            <a:custGeom>
              <a:avLst/>
              <a:gdLst/>
              <a:ahLst/>
              <a:cxnLst/>
              <a:rect l="l" t="t" r="r" b="b"/>
              <a:pathLst>
                <a:path w="2209800" h="916939">
                  <a:moveTo>
                    <a:pt x="1104900" y="0"/>
                  </a:moveTo>
                  <a:lnTo>
                    <a:pt x="1171404" y="756"/>
                  </a:lnTo>
                  <a:lnTo>
                    <a:pt x="1236690" y="3000"/>
                  </a:lnTo>
                  <a:lnTo>
                    <a:pt x="1300668" y="6694"/>
                  </a:lnTo>
                  <a:lnTo>
                    <a:pt x="1363246" y="11800"/>
                  </a:lnTo>
                  <a:lnTo>
                    <a:pt x="1424335" y="18278"/>
                  </a:lnTo>
                  <a:lnTo>
                    <a:pt x="1483843" y="26092"/>
                  </a:lnTo>
                  <a:lnTo>
                    <a:pt x="1541680" y="35202"/>
                  </a:lnTo>
                  <a:lnTo>
                    <a:pt x="1597756" y="45571"/>
                  </a:lnTo>
                  <a:lnTo>
                    <a:pt x="1651979" y="57161"/>
                  </a:lnTo>
                  <a:lnTo>
                    <a:pt x="1704259" y="69933"/>
                  </a:lnTo>
                  <a:lnTo>
                    <a:pt x="1754506" y="83849"/>
                  </a:lnTo>
                  <a:lnTo>
                    <a:pt x="1802629" y="98871"/>
                  </a:lnTo>
                  <a:lnTo>
                    <a:pt x="1848538" y="114960"/>
                  </a:lnTo>
                  <a:lnTo>
                    <a:pt x="1892141" y="132079"/>
                  </a:lnTo>
                  <a:lnTo>
                    <a:pt x="1933348" y="150190"/>
                  </a:lnTo>
                  <a:lnTo>
                    <a:pt x="1972069" y="169254"/>
                  </a:lnTo>
                  <a:lnTo>
                    <a:pt x="2008213" y="189233"/>
                  </a:lnTo>
                  <a:lnTo>
                    <a:pt x="2041689" y="210088"/>
                  </a:lnTo>
                  <a:lnTo>
                    <a:pt x="2100276" y="254277"/>
                  </a:lnTo>
                  <a:lnTo>
                    <a:pt x="2147105" y="301515"/>
                  </a:lnTo>
                  <a:lnTo>
                    <a:pt x="2181452" y="351497"/>
                  </a:lnTo>
                  <a:lnTo>
                    <a:pt x="2202592" y="403917"/>
                  </a:lnTo>
                  <a:lnTo>
                    <a:pt x="2209800" y="458469"/>
                  </a:lnTo>
                  <a:lnTo>
                    <a:pt x="2207982" y="486120"/>
                  </a:lnTo>
                  <a:lnTo>
                    <a:pt x="2193718" y="539843"/>
                  </a:lnTo>
                  <a:lnTo>
                    <a:pt x="2165884" y="591216"/>
                  </a:lnTo>
                  <a:lnTo>
                    <a:pt x="2125206" y="639941"/>
                  </a:lnTo>
                  <a:lnTo>
                    <a:pt x="2072407" y="685720"/>
                  </a:lnTo>
                  <a:lnTo>
                    <a:pt x="2008213" y="728258"/>
                  </a:lnTo>
                  <a:lnTo>
                    <a:pt x="1972069" y="748218"/>
                  </a:lnTo>
                  <a:lnTo>
                    <a:pt x="1933348" y="767257"/>
                  </a:lnTo>
                  <a:lnTo>
                    <a:pt x="1892141" y="785336"/>
                  </a:lnTo>
                  <a:lnTo>
                    <a:pt x="1848538" y="802419"/>
                  </a:lnTo>
                  <a:lnTo>
                    <a:pt x="1802629" y="818468"/>
                  </a:lnTo>
                  <a:lnTo>
                    <a:pt x="1754506" y="833447"/>
                  </a:lnTo>
                  <a:lnTo>
                    <a:pt x="1704259" y="847319"/>
                  </a:lnTo>
                  <a:lnTo>
                    <a:pt x="1651979" y="860045"/>
                  </a:lnTo>
                  <a:lnTo>
                    <a:pt x="1597756" y="871590"/>
                  </a:lnTo>
                  <a:lnTo>
                    <a:pt x="1541680" y="881915"/>
                  </a:lnTo>
                  <a:lnTo>
                    <a:pt x="1483843" y="890985"/>
                  </a:lnTo>
                  <a:lnTo>
                    <a:pt x="1424335" y="898760"/>
                  </a:lnTo>
                  <a:lnTo>
                    <a:pt x="1363246" y="905206"/>
                  </a:lnTo>
                  <a:lnTo>
                    <a:pt x="1300668" y="910284"/>
                  </a:lnTo>
                  <a:lnTo>
                    <a:pt x="1236690" y="913957"/>
                  </a:lnTo>
                  <a:lnTo>
                    <a:pt x="1171404" y="916188"/>
                  </a:lnTo>
                  <a:lnTo>
                    <a:pt x="1104900" y="916939"/>
                  </a:lnTo>
                  <a:lnTo>
                    <a:pt x="1038395" y="916188"/>
                  </a:lnTo>
                  <a:lnTo>
                    <a:pt x="973109" y="913957"/>
                  </a:lnTo>
                  <a:lnTo>
                    <a:pt x="909131" y="910284"/>
                  </a:lnTo>
                  <a:lnTo>
                    <a:pt x="846553" y="905206"/>
                  </a:lnTo>
                  <a:lnTo>
                    <a:pt x="785464" y="898760"/>
                  </a:lnTo>
                  <a:lnTo>
                    <a:pt x="725956" y="890985"/>
                  </a:lnTo>
                  <a:lnTo>
                    <a:pt x="668119" y="881915"/>
                  </a:lnTo>
                  <a:lnTo>
                    <a:pt x="612043" y="871590"/>
                  </a:lnTo>
                  <a:lnTo>
                    <a:pt x="557820" y="860045"/>
                  </a:lnTo>
                  <a:lnTo>
                    <a:pt x="505540" y="847319"/>
                  </a:lnTo>
                  <a:lnTo>
                    <a:pt x="455293" y="833447"/>
                  </a:lnTo>
                  <a:lnTo>
                    <a:pt x="407170" y="818468"/>
                  </a:lnTo>
                  <a:lnTo>
                    <a:pt x="361261" y="802419"/>
                  </a:lnTo>
                  <a:lnTo>
                    <a:pt x="317658" y="785336"/>
                  </a:lnTo>
                  <a:lnTo>
                    <a:pt x="276451" y="767257"/>
                  </a:lnTo>
                  <a:lnTo>
                    <a:pt x="237730" y="748218"/>
                  </a:lnTo>
                  <a:lnTo>
                    <a:pt x="201586" y="728258"/>
                  </a:lnTo>
                  <a:lnTo>
                    <a:pt x="168110" y="707413"/>
                  </a:lnTo>
                  <a:lnTo>
                    <a:pt x="109523" y="663217"/>
                  </a:lnTo>
                  <a:lnTo>
                    <a:pt x="62694" y="615928"/>
                  </a:lnTo>
                  <a:lnTo>
                    <a:pt x="28347" y="565842"/>
                  </a:lnTo>
                  <a:lnTo>
                    <a:pt x="7207" y="513257"/>
                  </a:lnTo>
                  <a:lnTo>
                    <a:pt x="0" y="458469"/>
                  </a:lnTo>
                  <a:lnTo>
                    <a:pt x="1817" y="430946"/>
                  </a:lnTo>
                  <a:lnTo>
                    <a:pt x="16081" y="377421"/>
                  </a:lnTo>
                  <a:lnTo>
                    <a:pt x="43915" y="326182"/>
                  </a:lnTo>
                  <a:lnTo>
                    <a:pt x="84593" y="277534"/>
                  </a:lnTo>
                  <a:lnTo>
                    <a:pt x="137392" y="231782"/>
                  </a:lnTo>
                  <a:lnTo>
                    <a:pt x="201586" y="189233"/>
                  </a:lnTo>
                  <a:lnTo>
                    <a:pt x="237730" y="169254"/>
                  </a:lnTo>
                  <a:lnTo>
                    <a:pt x="276451" y="150190"/>
                  </a:lnTo>
                  <a:lnTo>
                    <a:pt x="317658" y="132080"/>
                  </a:lnTo>
                  <a:lnTo>
                    <a:pt x="361261" y="114960"/>
                  </a:lnTo>
                  <a:lnTo>
                    <a:pt x="407170" y="98871"/>
                  </a:lnTo>
                  <a:lnTo>
                    <a:pt x="455293" y="83849"/>
                  </a:lnTo>
                  <a:lnTo>
                    <a:pt x="505540" y="69933"/>
                  </a:lnTo>
                  <a:lnTo>
                    <a:pt x="557820" y="57161"/>
                  </a:lnTo>
                  <a:lnTo>
                    <a:pt x="612043" y="45571"/>
                  </a:lnTo>
                  <a:lnTo>
                    <a:pt x="668119" y="35202"/>
                  </a:lnTo>
                  <a:lnTo>
                    <a:pt x="725956" y="26092"/>
                  </a:lnTo>
                  <a:lnTo>
                    <a:pt x="785464" y="18278"/>
                  </a:lnTo>
                  <a:lnTo>
                    <a:pt x="846553" y="11800"/>
                  </a:lnTo>
                  <a:lnTo>
                    <a:pt x="909131" y="6694"/>
                  </a:lnTo>
                  <a:lnTo>
                    <a:pt x="973109" y="3000"/>
                  </a:lnTo>
                  <a:lnTo>
                    <a:pt x="1038395" y="756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chemeClr val="accent2"/>
            </a:solidFill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B57E9051-654F-4A3E-A6B4-3D26D8B85811}"/>
                </a:ext>
              </a:extLst>
            </p:cNvPr>
            <p:cNvSpPr txBox="1"/>
            <p:nvPr/>
          </p:nvSpPr>
          <p:spPr>
            <a:xfrm>
              <a:off x="4739367" y="4692478"/>
              <a:ext cx="1344295" cy="4360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908685" algn="l"/>
                </a:tabLst>
              </a:pPr>
              <a:r>
                <a:rPr sz="1400" spc="80" dirty="0">
                  <a:solidFill>
                    <a:schemeClr val="bg1"/>
                  </a:solidFill>
                  <a:latin typeface="Arial"/>
                  <a:cs typeface="Arial"/>
                </a:rPr>
                <a:t>[</a:t>
              </a:r>
              <a:r>
                <a:rPr sz="1400" spc="-16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300" dirty="0">
                  <a:solidFill>
                    <a:schemeClr val="bg1"/>
                  </a:solidFill>
                  <a:latin typeface="Arial"/>
                  <a:cs typeface="Arial"/>
                </a:rPr>
                <a:t>/</a:t>
              </a:r>
              <a:r>
                <a:rPr sz="1400" spc="-14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-55" dirty="0">
                  <a:solidFill>
                    <a:schemeClr val="bg1"/>
                  </a:solidFill>
                  <a:latin typeface="Arial"/>
                  <a:cs typeface="Arial"/>
                </a:rPr>
                <a:t>{</a:t>
              </a:r>
              <a:r>
                <a:rPr sz="1400" spc="-1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en-US" sz="1400" spc="-150" dirty="0">
                  <a:solidFill>
                    <a:schemeClr val="bg1"/>
                  </a:solidFill>
                  <a:latin typeface="Arial"/>
                  <a:cs typeface="Arial"/>
                </a:rPr>
                <a:t>      </a:t>
              </a:r>
              <a:r>
                <a:rPr sz="1400" spc="-245" dirty="0">
                  <a:solidFill>
                    <a:schemeClr val="bg1"/>
                  </a:solidFill>
                  <a:latin typeface="Arial"/>
                  <a:cs typeface="Arial"/>
                </a:rPr>
                <a:t>&lt;</a:t>
              </a:r>
              <a:r>
                <a:rPr sz="1400" spc="105" dirty="0">
                  <a:solidFill>
                    <a:schemeClr val="bg1"/>
                  </a:solidFill>
                  <a:latin typeface="Arial"/>
                  <a:cs typeface="Arial"/>
                </a:rPr>
                <a:t>/(</a:t>
              </a:r>
              <a:endParaRPr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C1F2636B-3DB3-47CD-8A07-EBA2F6783BA3}"/>
                </a:ext>
              </a:extLst>
            </p:cNvPr>
            <p:cNvSpPr/>
            <p:nvPr/>
          </p:nvSpPr>
          <p:spPr>
            <a:xfrm>
              <a:off x="8116569" y="4457700"/>
              <a:ext cx="2362200" cy="916940"/>
            </a:xfrm>
            <a:custGeom>
              <a:avLst/>
              <a:gdLst/>
              <a:ahLst/>
              <a:cxnLst/>
              <a:rect l="l" t="t" r="r" b="b"/>
              <a:pathLst>
                <a:path w="2362200" h="916939">
                  <a:moveTo>
                    <a:pt x="1181100" y="0"/>
                  </a:moveTo>
                  <a:lnTo>
                    <a:pt x="1112439" y="705"/>
                  </a:lnTo>
                  <a:lnTo>
                    <a:pt x="1044989" y="2799"/>
                  </a:lnTo>
                  <a:lnTo>
                    <a:pt x="978837" y="6246"/>
                  </a:lnTo>
                  <a:lnTo>
                    <a:pt x="914070" y="11013"/>
                  </a:lnTo>
                  <a:lnTo>
                    <a:pt x="850775" y="17065"/>
                  </a:lnTo>
                  <a:lnTo>
                    <a:pt x="789040" y="24368"/>
                  </a:lnTo>
                  <a:lnTo>
                    <a:pt x="728951" y="32887"/>
                  </a:lnTo>
                  <a:lnTo>
                    <a:pt x="670595" y="42587"/>
                  </a:lnTo>
                  <a:lnTo>
                    <a:pt x="614061" y="53436"/>
                  </a:lnTo>
                  <a:lnTo>
                    <a:pt x="559435" y="65398"/>
                  </a:lnTo>
                  <a:lnTo>
                    <a:pt x="506804" y="78438"/>
                  </a:lnTo>
                  <a:lnTo>
                    <a:pt x="456255" y="92523"/>
                  </a:lnTo>
                  <a:lnTo>
                    <a:pt x="407876" y="107618"/>
                  </a:lnTo>
                  <a:lnTo>
                    <a:pt x="361753" y="123689"/>
                  </a:lnTo>
                  <a:lnTo>
                    <a:pt x="317975" y="140701"/>
                  </a:lnTo>
                  <a:lnTo>
                    <a:pt x="276627" y="158620"/>
                  </a:lnTo>
                  <a:lnTo>
                    <a:pt x="237798" y="177412"/>
                  </a:lnTo>
                  <a:lnTo>
                    <a:pt x="201574" y="197042"/>
                  </a:lnTo>
                  <a:lnTo>
                    <a:pt x="168043" y="217476"/>
                  </a:lnTo>
                  <a:lnTo>
                    <a:pt x="109407" y="260618"/>
                  </a:lnTo>
                  <a:lnTo>
                    <a:pt x="62587" y="306564"/>
                  </a:lnTo>
                  <a:lnTo>
                    <a:pt x="28281" y="355037"/>
                  </a:lnTo>
                  <a:lnTo>
                    <a:pt x="7186" y="405764"/>
                  </a:lnTo>
                  <a:lnTo>
                    <a:pt x="0" y="458469"/>
                  </a:lnTo>
                  <a:lnTo>
                    <a:pt x="1811" y="485175"/>
                  </a:lnTo>
                  <a:lnTo>
                    <a:pt x="16039" y="537119"/>
                  </a:lnTo>
                  <a:lnTo>
                    <a:pt x="43826" y="586887"/>
                  </a:lnTo>
                  <a:lnTo>
                    <a:pt x="84477" y="634210"/>
                  </a:lnTo>
                  <a:lnTo>
                    <a:pt x="137292" y="678822"/>
                  </a:lnTo>
                  <a:lnTo>
                    <a:pt x="201574" y="720454"/>
                  </a:lnTo>
                  <a:lnTo>
                    <a:pt x="237798" y="740069"/>
                  </a:lnTo>
                  <a:lnTo>
                    <a:pt x="276627" y="758839"/>
                  </a:lnTo>
                  <a:lnTo>
                    <a:pt x="317975" y="776730"/>
                  </a:lnTo>
                  <a:lnTo>
                    <a:pt x="361753" y="793709"/>
                  </a:lnTo>
                  <a:lnTo>
                    <a:pt x="407876" y="809743"/>
                  </a:lnTo>
                  <a:lnTo>
                    <a:pt x="456255" y="824798"/>
                  </a:lnTo>
                  <a:lnTo>
                    <a:pt x="506804" y="838841"/>
                  </a:lnTo>
                  <a:lnTo>
                    <a:pt x="559435" y="851838"/>
                  </a:lnTo>
                  <a:lnTo>
                    <a:pt x="614061" y="863756"/>
                  </a:lnTo>
                  <a:lnTo>
                    <a:pt x="670595" y="874562"/>
                  </a:lnTo>
                  <a:lnTo>
                    <a:pt x="728951" y="884221"/>
                  </a:lnTo>
                  <a:lnTo>
                    <a:pt x="789040" y="892701"/>
                  </a:lnTo>
                  <a:lnTo>
                    <a:pt x="850775" y="899968"/>
                  </a:lnTo>
                  <a:lnTo>
                    <a:pt x="914070" y="905988"/>
                  </a:lnTo>
                  <a:lnTo>
                    <a:pt x="978837" y="910729"/>
                  </a:lnTo>
                  <a:lnTo>
                    <a:pt x="1044989" y="914157"/>
                  </a:lnTo>
                  <a:lnTo>
                    <a:pt x="1112439" y="916238"/>
                  </a:lnTo>
                  <a:lnTo>
                    <a:pt x="1181100" y="916939"/>
                  </a:lnTo>
                  <a:lnTo>
                    <a:pt x="1249760" y="916238"/>
                  </a:lnTo>
                  <a:lnTo>
                    <a:pt x="1317210" y="914157"/>
                  </a:lnTo>
                  <a:lnTo>
                    <a:pt x="1383362" y="910729"/>
                  </a:lnTo>
                  <a:lnTo>
                    <a:pt x="1448129" y="905988"/>
                  </a:lnTo>
                  <a:lnTo>
                    <a:pt x="1511424" y="899968"/>
                  </a:lnTo>
                  <a:lnTo>
                    <a:pt x="1573159" y="892701"/>
                  </a:lnTo>
                  <a:lnTo>
                    <a:pt x="1633248" y="884221"/>
                  </a:lnTo>
                  <a:lnTo>
                    <a:pt x="1691604" y="874562"/>
                  </a:lnTo>
                  <a:lnTo>
                    <a:pt x="1748138" y="863756"/>
                  </a:lnTo>
                  <a:lnTo>
                    <a:pt x="1802764" y="851838"/>
                  </a:lnTo>
                  <a:lnTo>
                    <a:pt x="1855395" y="838841"/>
                  </a:lnTo>
                  <a:lnTo>
                    <a:pt x="1905944" y="824798"/>
                  </a:lnTo>
                  <a:lnTo>
                    <a:pt x="1954323" y="809743"/>
                  </a:lnTo>
                  <a:lnTo>
                    <a:pt x="2000446" y="793709"/>
                  </a:lnTo>
                  <a:lnTo>
                    <a:pt x="2044224" y="776730"/>
                  </a:lnTo>
                  <a:lnTo>
                    <a:pt x="2085572" y="758839"/>
                  </a:lnTo>
                  <a:lnTo>
                    <a:pt x="2124401" y="740069"/>
                  </a:lnTo>
                  <a:lnTo>
                    <a:pt x="2160625" y="720454"/>
                  </a:lnTo>
                  <a:lnTo>
                    <a:pt x="2194156" y="700027"/>
                  </a:lnTo>
                  <a:lnTo>
                    <a:pt x="2252792" y="656872"/>
                  </a:lnTo>
                  <a:lnTo>
                    <a:pt x="2299612" y="610871"/>
                  </a:lnTo>
                  <a:lnTo>
                    <a:pt x="2333918" y="562292"/>
                  </a:lnTo>
                  <a:lnTo>
                    <a:pt x="2355013" y="511403"/>
                  </a:lnTo>
                  <a:lnTo>
                    <a:pt x="2362200" y="458469"/>
                  </a:lnTo>
                  <a:lnTo>
                    <a:pt x="2360388" y="431887"/>
                  </a:lnTo>
                  <a:lnTo>
                    <a:pt x="2346160" y="380136"/>
                  </a:lnTo>
                  <a:lnTo>
                    <a:pt x="2318373" y="330502"/>
                  </a:lnTo>
                  <a:lnTo>
                    <a:pt x="2277722" y="283258"/>
                  </a:lnTo>
                  <a:lnTo>
                    <a:pt x="2224907" y="238680"/>
                  </a:lnTo>
                  <a:lnTo>
                    <a:pt x="2160625" y="197042"/>
                  </a:lnTo>
                  <a:lnTo>
                    <a:pt x="2124401" y="177412"/>
                  </a:lnTo>
                  <a:lnTo>
                    <a:pt x="2085572" y="158620"/>
                  </a:lnTo>
                  <a:lnTo>
                    <a:pt x="2044224" y="140701"/>
                  </a:lnTo>
                  <a:lnTo>
                    <a:pt x="2000446" y="123689"/>
                  </a:lnTo>
                  <a:lnTo>
                    <a:pt x="1954323" y="107618"/>
                  </a:lnTo>
                  <a:lnTo>
                    <a:pt x="1905944" y="92523"/>
                  </a:lnTo>
                  <a:lnTo>
                    <a:pt x="1855395" y="78438"/>
                  </a:lnTo>
                  <a:lnTo>
                    <a:pt x="1802764" y="65398"/>
                  </a:lnTo>
                  <a:lnTo>
                    <a:pt x="1748138" y="53436"/>
                  </a:lnTo>
                  <a:lnTo>
                    <a:pt x="1691604" y="42587"/>
                  </a:lnTo>
                  <a:lnTo>
                    <a:pt x="1633248" y="32887"/>
                  </a:lnTo>
                  <a:lnTo>
                    <a:pt x="1573159" y="24368"/>
                  </a:lnTo>
                  <a:lnTo>
                    <a:pt x="1511424" y="17065"/>
                  </a:lnTo>
                  <a:lnTo>
                    <a:pt x="1448129" y="11013"/>
                  </a:lnTo>
                  <a:lnTo>
                    <a:pt x="1383362" y="6246"/>
                  </a:lnTo>
                  <a:lnTo>
                    <a:pt x="1317210" y="2799"/>
                  </a:lnTo>
                  <a:lnTo>
                    <a:pt x="1249760" y="705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AF142A91-36F9-4E1D-851D-05CB278081EE}"/>
                </a:ext>
              </a:extLst>
            </p:cNvPr>
            <p:cNvSpPr/>
            <p:nvPr/>
          </p:nvSpPr>
          <p:spPr>
            <a:xfrm>
              <a:off x="8116569" y="4457700"/>
              <a:ext cx="2362200" cy="916940"/>
            </a:xfrm>
            <a:custGeom>
              <a:avLst/>
              <a:gdLst/>
              <a:ahLst/>
              <a:cxnLst/>
              <a:rect l="l" t="t" r="r" b="b"/>
              <a:pathLst>
                <a:path w="2362200" h="916939">
                  <a:moveTo>
                    <a:pt x="1181100" y="0"/>
                  </a:moveTo>
                  <a:lnTo>
                    <a:pt x="1249760" y="705"/>
                  </a:lnTo>
                  <a:lnTo>
                    <a:pt x="1317210" y="2799"/>
                  </a:lnTo>
                  <a:lnTo>
                    <a:pt x="1383362" y="6246"/>
                  </a:lnTo>
                  <a:lnTo>
                    <a:pt x="1448129" y="11013"/>
                  </a:lnTo>
                  <a:lnTo>
                    <a:pt x="1511424" y="17065"/>
                  </a:lnTo>
                  <a:lnTo>
                    <a:pt x="1573159" y="24368"/>
                  </a:lnTo>
                  <a:lnTo>
                    <a:pt x="1633248" y="32887"/>
                  </a:lnTo>
                  <a:lnTo>
                    <a:pt x="1691604" y="42587"/>
                  </a:lnTo>
                  <a:lnTo>
                    <a:pt x="1748138" y="53436"/>
                  </a:lnTo>
                  <a:lnTo>
                    <a:pt x="1802764" y="65398"/>
                  </a:lnTo>
                  <a:lnTo>
                    <a:pt x="1855395" y="78438"/>
                  </a:lnTo>
                  <a:lnTo>
                    <a:pt x="1905944" y="92523"/>
                  </a:lnTo>
                  <a:lnTo>
                    <a:pt x="1954323" y="107618"/>
                  </a:lnTo>
                  <a:lnTo>
                    <a:pt x="2000446" y="123689"/>
                  </a:lnTo>
                  <a:lnTo>
                    <a:pt x="2044224" y="140701"/>
                  </a:lnTo>
                  <a:lnTo>
                    <a:pt x="2085572" y="158620"/>
                  </a:lnTo>
                  <a:lnTo>
                    <a:pt x="2124401" y="177412"/>
                  </a:lnTo>
                  <a:lnTo>
                    <a:pt x="2160625" y="197042"/>
                  </a:lnTo>
                  <a:lnTo>
                    <a:pt x="2194156" y="217476"/>
                  </a:lnTo>
                  <a:lnTo>
                    <a:pt x="2252792" y="260618"/>
                  </a:lnTo>
                  <a:lnTo>
                    <a:pt x="2299612" y="306564"/>
                  </a:lnTo>
                  <a:lnTo>
                    <a:pt x="2333918" y="355037"/>
                  </a:lnTo>
                  <a:lnTo>
                    <a:pt x="2355013" y="405764"/>
                  </a:lnTo>
                  <a:lnTo>
                    <a:pt x="2362200" y="458469"/>
                  </a:lnTo>
                  <a:lnTo>
                    <a:pt x="2360388" y="485175"/>
                  </a:lnTo>
                  <a:lnTo>
                    <a:pt x="2346160" y="537119"/>
                  </a:lnTo>
                  <a:lnTo>
                    <a:pt x="2318373" y="586887"/>
                  </a:lnTo>
                  <a:lnTo>
                    <a:pt x="2277722" y="634210"/>
                  </a:lnTo>
                  <a:lnTo>
                    <a:pt x="2224907" y="678822"/>
                  </a:lnTo>
                  <a:lnTo>
                    <a:pt x="2160625" y="720454"/>
                  </a:lnTo>
                  <a:lnTo>
                    <a:pt x="2124401" y="740069"/>
                  </a:lnTo>
                  <a:lnTo>
                    <a:pt x="2085572" y="758839"/>
                  </a:lnTo>
                  <a:lnTo>
                    <a:pt x="2044224" y="776730"/>
                  </a:lnTo>
                  <a:lnTo>
                    <a:pt x="2000446" y="793709"/>
                  </a:lnTo>
                  <a:lnTo>
                    <a:pt x="1954323" y="809743"/>
                  </a:lnTo>
                  <a:lnTo>
                    <a:pt x="1905944" y="824798"/>
                  </a:lnTo>
                  <a:lnTo>
                    <a:pt x="1855395" y="838841"/>
                  </a:lnTo>
                  <a:lnTo>
                    <a:pt x="1802764" y="851838"/>
                  </a:lnTo>
                  <a:lnTo>
                    <a:pt x="1748138" y="863756"/>
                  </a:lnTo>
                  <a:lnTo>
                    <a:pt x="1691604" y="874562"/>
                  </a:lnTo>
                  <a:lnTo>
                    <a:pt x="1633248" y="884221"/>
                  </a:lnTo>
                  <a:lnTo>
                    <a:pt x="1573159" y="892701"/>
                  </a:lnTo>
                  <a:lnTo>
                    <a:pt x="1511424" y="899968"/>
                  </a:lnTo>
                  <a:lnTo>
                    <a:pt x="1448129" y="905988"/>
                  </a:lnTo>
                  <a:lnTo>
                    <a:pt x="1383362" y="910729"/>
                  </a:lnTo>
                  <a:lnTo>
                    <a:pt x="1317210" y="914157"/>
                  </a:lnTo>
                  <a:lnTo>
                    <a:pt x="1249760" y="916238"/>
                  </a:lnTo>
                  <a:lnTo>
                    <a:pt x="1181100" y="916939"/>
                  </a:lnTo>
                  <a:lnTo>
                    <a:pt x="1112439" y="916238"/>
                  </a:lnTo>
                  <a:lnTo>
                    <a:pt x="1044989" y="914157"/>
                  </a:lnTo>
                  <a:lnTo>
                    <a:pt x="978837" y="910729"/>
                  </a:lnTo>
                  <a:lnTo>
                    <a:pt x="914070" y="905988"/>
                  </a:lnTo>
                  <a:lnTo>
                    <a:pt x="850775" y="899968"/>
                  </a:lnTo>
                  <a:lnTo>
                    <a:pt x="789040" y="892701"/>
                  </a:lnTo>
                  <a:lnTo>
                    <a:pt x="728951" y="884221"/>
                  </a:lnTo>
                  <a:lnTo>
                    <a:pt x="670595" y="874562"/>
                  </a:lnTo>
                  <a:lnTo>
                    <a:pt x="614061" y="863756"/>
                  </a:lnTo>
                  <a:lnTo>
                    <a:pt x="559435" y="851838"/>
                  </a:lnTo>
                  <a:lnTo>
                    <a:pt x="506804" y="838841"/>
                  </a:lnTo>
                  <a:lnTo>
                    <a:pt x="456255" y="824798"/>
                  </a:lnTo>
                  <a:lnTo>
                    <a:pt x="407876" y="809743"/>
                  </a:lnTo>
                  <a:lnTo>
                    <a:pt x="361753" y="793709"/>
                  </a:lnTo>
                  <a:lnTo>
                    <a:pt x="317975" y="776730"/>
                  </a:lnTo>
                  <a:lnTo>
                    <a:pt x="276627" y="758839"/>
                  </a:lnTo>
                  <a:lnTo>
                    <a:pt x="237798" y="740069"/>
                  </a:lnTo>
                  <a:lnTo>
                    <a:pt x="201574" y="720454"/>
                  </a:lnTo>
                  <a:lnTo>
                    <a:pt x="168043" y="700027"/>
                  </a:lnTo>
                  <a:lnTo>
                    <a:pt x="109407" y="656872"/>
                  </a:lnTo>
                  <a:lnTo>
                    <a:pt x="62587" y="610871"/>
                  </a:lnTo>
                  <a:lnTo>
                    <a:pt x="28281" y="562292"/>
                  </a:lnTo>
                  <a:lnTo>
                    <a:pt x="7186" y="511403"/>
                  </a:lnTo>
                  <a:lnTo>
                    <a:pt x="0" y="458469"/>
                  </a:lnTo>
                  <a:lnTo>
                    <a:pt x="1811" y="431887"/>
                  </a:lnTo>
                  <a:lnTo>
                    <a:pt x="16039" y="380136"/>
                  </a:lnTo>
                  <a:lnTo>
                    <a:pt x="43826" y="330502"/>
                  </a:lnTo>
                  <a:lnTo>
                    <a:pt x="84477" y="283258"/>
                  </a:lnTo>
                  <a:lnTo>
                    <a:pt x="137292" y="238680"/>
                  </a:lnTo>
                  <a:lnTo>
                    <a:pt x="201574" y="197042"/>
                  </a:lnTo>
                  <a:lnTo>
                    <a:pt x="237798" y="177412"/>
                  </a:lnTo>
                  <a:lnTo>
                    <a:pt x="276627" y="158620"/>
                  </a:lnTo>
                  <a:lnTo>
                    <a:pt x="317975" y="140701"/>
                  </a:lnTo>
                  <a:lnTo>
                    <a:pt x="361753" y="123689"/>
                  </a:lnTo>
                  <a:lnTo>
                    <a:pt x="407876" y="107618"/>
                  </a:lnTo>
                  <a:lnTo>
                    <a:pt x="456255" y="92523"/>
                  </a:lnTo>
                  <a:lnTo>
                    <a:pt x="506804" y="78438"/>
                  </a:lnTo>
                  <a:lnTo>
                    <a:pt x="559435" y="65398"/>
                  </a:lnTo>
                  <a:lnTo>
                    <a:pt x="614061" y="53436"/>
                  </a:lnTo>
                  <a:lnTo>
                    <a:pt x="670595" y="42587"/>
                  </a:lnTo>
                  <a:lnTo>
                    <a:pt x="728951" y="32887"/>
                  </a:lnTo>
                  <a:lnTo>
                    <a:pt x="789040" y="24368"/>
                  </a:lnTo>
                  <a:lnTo>
                    <a:pt x="850775" y="17065"/>
                  </a:lnTo>
                  <a:lnTo>
                    <a:pt x="914070" y="11013"/>
                  </a:lnTo>
                  <a:lnTo>
                    <a:pt x="978837" y="6246"/>
                  </a:lnTo>
                  <a:lnTo>
                    <a:pt x="1044989" y="2799"/>
                  </a:lnTo>
                  <a:lnTo>
                    <a:pt x="1112439" y="705"/>
                  </a:lnTo>
                  <a:lnTo>
                    <a:pt x="11811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F106BA2C-2F29-4D0A-AD36-55DF4388408C}"/>
                </a:ext>
              </a:extLst>
            </p:cNvPr>
            <p:cNvSpPr txBox="1"/>
            <p:nvPr/>
          </p:nvSpPr>
          <p:spPr>
            <a:xfrm>
              <a:off x="8900924" y="4723430"/>
              <a:ext cx="1425576" cy="4360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80" dirty="0">
                  <a:solidFill>
                    <a:schemeClr val="bg1"/>
                  </a:solidFill>
                  <a:latin typeface="Arial"/>
                  <a:cs typeface="Arial"/>
                </a:rPr>
                <a:t>]</a:t>
              </a:r>
              <a:r>
                <a:rPr sz="1400" spc="-1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300" dirty="0">
                  <a:solidFill>
                    <a:schemeClr val="bg1"/>
                  </a:solidFill>
                  <a:latin typeface="Arial"/>
                  <a:cs typeface="Arial"/>
                </a:rPr>
                <a:t>/</a:t>
              </a:r>
              <a:r>
                <a:rPr sz="1400" spc="-1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-55" dirty="0">
                  <a:solidFill>
                    <a:schemeClr val="bg1"/>
                  </a:solidFill>
                  <a:latin typeface="Arial"/>
                  <a:cs typeface="Arial"/>
                </a:rPr>
                <a:t>}</a:t>
              </a:r>
              <a:r>
                <a:rPr sz="1400" spc="-15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300" dirty="0">
                  <a:solidFill>
                    <a:schemeClr val="bg1"/>
                  </a:solidFill>
                  <a:latin typeface="Arial"/>
                  <a:cs typeface="Arial"/>
                </a:rPr>
                <a:t>/</a:t>
              </a:r>
              <a:r>
                <a:rPr sz="1400" spc="-1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-245" dirty="0">
                  <a:solidFill>
                    <a:schemeClr val="bg1"/>
                  </a:solidFill>
                  <a:latin typeface="Arial"/>
                  <a:cs typeface="Arial"/>
                </a:rPr>
                <a:t>&gt;</a:t>
              </a:r>
              <a:r>
                <a:rPr sz="1400" spc="-1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300" dirty="0">
                  <a:solidFill>
                    <a:schemeClr val="bg1"/>
                  </a:solidFill>
                  <a:latin typeface="Arial"/>
                  <a:cs typeface="Arial"/>
                </a:rPr>
                <a:t>/</a:t>
              </a:r>
              <a:r>
                <a:rPr sz="1400" spc="-15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400" spc="-85" dirty="0">
                  <a:solidFill>
                    <a:schemeClr val="bg1"/>
                  </a:solidFill>
                  <a:latin typeface="Arial"/>
                  <a:cs typeface="Arial"/>
                </a:rPr>
                <a:t>)</a:t>
              </a:r>
              <a:endParaRPr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4D7DE4-41D3-4AF1-8563-C77E80498EBC}"/>
              </a:ext>
            </a:extLst>
          </p:cNvPr>
          <p:cNvCxnSpPr>
            <a:cxnSpLocks/>
          </p:cNvCxnSpPr>
          <p:nvPr/>
        </p:nvCxnSpPr>
        <p:spPr>
          <a:xfrm flipV="1">
            <a:off x="1374077" y="4086161"/>
            <a:ext cx="349570" cy="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78FB7C-6C45-4F4A-95A7-24ABF9F099AD}"/>
              </a:ext>
            </a:extLst>
          </p:cNvPr>
          <p:cNvCxnSpPr>
            <a:cxnSpLocks/>
          </p:cNvCxnSpPr>
          <p:nvPr/>
        </p:nvCxnSpPr>
        <p:spPr>
          <a:xfrm>
            <a:off x="2453183" y="4076765"/>
            <a:ext cx="281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496A78-AF2D-4E45-8692-1EA63E4E635D}"/>
              </a:ext>
            </a:extLst>
          </p:cNvPr>
          <p:cNvCxnSpPr/>
          <p:nvPr/>
        </p:nvCxnSpPr>
        <p:spPr>
          <a:xfrm>
            <a:off x="4496923" y="4086161"/>
            <a:ext cx="358333" cy="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443C36-359B-4005-83D9-A20BA3F4CAE3}"/>
              </a:ext>
            </a:extLst>
          </p:cNvPr>
          <p:cNvCxnSpPr>
            <a:cxnSpLocks/>
          </p:cNvCxnSpPr>
          <p:nvPr/>
        </p:nvCxnSpPr>
        <p:spPr>
          <a:xfrm flipH="1">
            <a:off x="5198659" y="3682194"/>
            <a:ext cx="411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26BFB4-0E37-4EB9-AA63-680A74428771}"/>
              </a:ext>
            </a:extLst>
          </p:cNvPr>
          <p:cNvCxnSpPr/>
          <p:nvPr/>
        </p:nvCxnSpPr>
        <p:spPr>
          <a:xfrm flipH="1">
            <a:off x="4676089" y="3682194"/>
            <a:ext cx="522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D96E1D-05F6-48AA-8177-A0654A4B1FBC}"/>
              </a:ext>
            </a:extLst>
          </p:cNvPr>
          <p:cNvCxnSpPr/>
          <p:nvPr/>
        </p:nvCxnSpPr>
        <p:spPr>
          <a:xfrm>
            <a:off x="4676089" y="3682194"/>
            <a:ext cx="0" cy="411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9ECC03-63C4-4854-8151-C3ECE2B91C38}"/>
              </a:ext>
            </a:extLst>
          </p:cNvPr>
          <p:cNvCxnSpPr/>
          <p:nvPr/>
        </p:nvCxnSpPr>
        <p:spPr>
          <a:xfrm>
            <a:off x="5610315" y="3682194"/>
            <a:ext cx="0" cy="386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19C708-8C4E-44F4-9518-4BA77F6D7E1D}"/>
              </a:ext>
            </a:extLst>
          </p:cNvPr>
          <p:cNvCxnSpPr/>
          <p:nvPr/>
        </p:nvCxnSpPr>
        <p:spPr>
          <a:xfrm>
            <a:off x="5556993" y="4085158"/>
            <a:ext cx="358333" cy="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31055E-CC5D-4256-ADC8-420424834F6A}"/>
              </a:ext>
            </a:extLst>
          </p:cNvPr>
          <p:cNvCxnSpPr>
            <a:cxnSpLocks/>
          </p:cNvCxnSpPr>
          <p:nvPr/>
        </p:nvCxnSpPr>
        <p:spPr>
          <a:xfrm flipV="1">
            <a:off x="7803794" y="4084155"/>
            <a:ext cx="292391" cy="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92320E-0661-41B2-8703-BA4FB9A68D38}"/>
              </a:ext>
            </a:extLst>
          </p:cNvPr>
          <p:cNvSpPr/>
          <p:nvPr/>
        </p:nvSpPr>
        <p:spPr>
          <a:xfrm>
            <a:off x="463782" y="3677989"/>
            <a:ext cx="676523" cy="4148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Q</a:t>
            </a:r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1C66F69-8C74-48EC-BBB5-634301B0919F}"/>
              </a:ext>
            </a:extLst>
          </p:cNvPr>
          <p:cNvSpPr/>
          <p:nvPr/>
        </p:nvSpPr>
        <p:spPr>
          <a:xfrm>
            <a:off x="463997" y="4136978"/>
            <a:ext cx="676523" cy="4148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10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Text Literals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3187580" y="1541400"/>
            <a:ext cx="5675808" cy="502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14400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/>
              <a:t>Select 'Marks secured by' || sname || 'is' || marks as results from student;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60EFA-53DE-4662-B762-1D6BA4AEE380}"/>
              </a:ext>
            </a:extLst>
          </p:cNvPr>
          <p:cNvSpPr/>
          <p:nvPr/>
        </p:nvSpPr>
        <p:spPr>
          <a:xfrm>
            <a:off x="766588" y="1514935"/>
            <a:ext cx="1933371" cy="529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0" tIns="144000" rIns="0" bIns="144000" anchor="ctr">
            <a:noAutofit/>
          </a:bodyPr>
          <a:lstStyle/>
          <a:p>
            <a:pPr marR="5080" algn="ctr">
              <a:lnSpc>
                <a:spcPct val="100000"/>
              </a:lnSpc>
              <a:spcBef>
                <a:spcPts val="1320"/>
              </a:spcBef>
            </a:pPr>
            <a:r>
              <a:rPr lang="en-IN" dirty="0"/>
              <a:t>Select * from students</a:t>
            </a: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F6EB7D3D-BC47-4437-B8A0-B1F8E5D7CB71}"/>
              </a:ext>
            </a:extLst>
          </p:cNvPr>
          <p:cNvSpPr/>
          <p:nvPr/>
        </p:nvSpPr>
        <p:spPr>
          <a:xfrm>
            <a:off x="3946934" y="2255251"/>
            <a:ext cx="4342487" cy="197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44756818-F881-4251-9C38-18F85A4E43A3}"/>
              </a:ext>
            </a:extLst>
          </p:cNvPr>
          <p:cNvSpPr/>
          <p:nvPr/>
        </p:nvSpPr>
        <p:spPr>
          <a:xfrm>
            <a:off x="648246" y="2402703"/>
            <a:ext cx="2170057" cy="170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560B63-05E6-45FA-A4FF-A3693C23C6D1}"/>
              </a:ext>
            </a:extLst>
          </p:cNvPr>
          <p:cNvSpPr/>
          <p:nvPr/>
        </p:nvSpPr>
        <p:spPr>
          <a:xfrm>
            <a:off x="5195647" y="1637785"/>
            <a:ext cx="197165" cy="3332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732664-14CC-41C0-8AC9-CD9174422C33}"/>
              </a:ext>
            </a:extLst>
          </p:cNvPr>
          <p:cNvSpPr/>
          <p:nvPr/>
        </p:nvSpPr>
        <p:spPr>
          <a:xfrm>
            <a:off x="5895791" y="1637785"/>
            <a:ext cx="197164" cy="3332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421824-5CAA-44E2-A8AB-0EB4D2C4EC6B}"/>
              </a:ext>
            </a:extLst>
          </p:cNvPr>
          <p:cNvSpPr/>
          <p:nvPr/>
        </p:nvSpPr>
        <p:spPr>
          <a:xfrm>
            <a:off x="6313705" y="1626131"/>
            <a:ext cx="197165" cy="3332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98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Numeric Literals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472328" y="858103"/>
            <a:ext cx="7774364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Specify fixed and floating-point numbers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DDD217-0559-4090-870A-1B3E3B0FB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875854"/>
              </p:ext>
            </p:extLst>
          </p:nvPr>
        </p:nvGraphicFramePr>
        <p:xfrm>
          <a:off x="-118883" y="2206799"/>
          <a:ext cx="5186539" cy="1572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06CDE6F-4EA1-42AE-98E2-2751FBE091D6}"/>
              </a:ext>
            </a:extLst>
          </p:cNvPr>
          <p:cNvGrpSpPr/>
          <p:nvPr/>
        </p:nvGrpSpPr>
        <p:grpSpPr>
          <a:xfrm>
            <a:off x="4717279" y="1643646"/>
            <a:ext cx="4178893" cy="2839352"/>
            <a:chOff x="572769" y="1292860"/>
            <a:chExt cx="9601200" cy="502920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75A3971-FF3E-4353-9A0D-41157D197547}"/>
                </a:ext>
              </a:extLst>
            </p:cNvPr>
            <p:cNvSpPr/>
            <p:nvPr/>
          </p:nvSpPr>
          <p:spPr>
            <a:xfrm>
              <a:off x="572769" y="1292860"/>
              <a:ext cx="9601200" cy="5029200"/>
            </a:xfrm>
            <a:custGeom>
              <a:avLst/>
              <a:gdLst/>
              <a:ahLst/>
              <a:cxnLst/>
              <a:rect l="l" t="t" r="r" b="b"/>
              <a:pathLst>
                <a:path w="9601200" h="5029200">
                  <a:moveTo>
                    <a:pt x="96012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9601200" y="5029200"/>
                  </a:lnTo>
                  <a:lnTo>
                    <a:pt x="960120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12DCEDF7-FC18-4D1E-A577-3DC393779311}"/>
                </a:ext>
              </a:extLst>
            </p:cNvPr>
            <p:cNvSpPr/>
            <p:nvPr/>
          </p:nvSpPr>
          <p:spPr>
            <a:xfrm>
              <a:off x="877569" y="1596389"/>
              <a:ext cx="8943340" cy="44475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8327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Date/Timestamp Literals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472328" y="858103"/>
            <a:ext cx="7774364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For the DATE data type, there is only one form of literal, the ANSI date literal, which uses the format, ‘YYYY-MM-DD’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35B45D-10D8-4659-8529-3EFA90D16FAE}"/>
              </a:ext>
            </a:extLst>
          </p:cNvPr>
          <p:cNvGrpSpPr/>
          <p:nvPr/>
        </p:nvGrpSpPr>
        <p:grpSpPr>
          <a:xfrm>
            <a:off x="1153682" y="2222721"/>
            <a:ext cx="6443529" cy="2015993"/>
            <a:chOff x="1153682" y="2222721"/>
            <a:chExt cx="6443529" cy="2015993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75A3971-FF3E-4353-9A0D-41157D197547}"/>
                </a:ext>
              </a:extLst>
            </p:cNvPr>
            <p:cNvSpPr/>
            <p:nvPr/>
          </p:nvSpPr>
          <p:spPr>
            <a:xfrm>
              <a:off x="1153682" y="2222721"/>
              <a:ext cx="6443529" cy="2015993"/>
            </a:xfrm>
            <a:custGeom>
              <a:avLst/>
              <a:gdLst/>
              <a:ahLst/>
              <a:cxnLst/>
              <a:rect l="l" t="t" r="r" b="b"/>
              <a:pathLst>
                <a:path w="9601200" h="5029200">
                  <a:moveTo>
                    <a:pt x="96012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9601200" y="5029200"/>
                  </a:lnTo>
                  <a:lnTo>
                    <a:pt x="960120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BE1080-AB45-4D97-85C1-2C0F7C7AB0B4}"/>
                </a:ext>
              </a:extLst>
            </p:cNvPr>
            <p:cNvSpPr/>
            <p:nvPr/>
          </p:nvSpPr>
          <p:spPr>
            <a:xfrm>
              <a:off x="1333144" y="2338165"/>
              <a:ext cx="6110243" cy="17851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IN" sz="1100" dirty="0">
                  <a:latin typeface="Raleway"/>
                </a:rPr>
                <a:t>DATE '-2400-01-01’        -- 2400 BC: the abacus invented in Babylonia</a:t>
              </a:r>
            </a:p>
            <a:p>
              <a:endParaRPr lang="en-IN" sz="1100" dirty="0">
                <a:latin typeface="Raleway"/>
              </a:endParaRPr>
            </a:p>
            <a:p>
              <a:r>
                <a:rPr lang="en-IN" sz="1100" dirty="0">
                  <a:latin typeface="Raleway"/>
                </a:rPr>
                <a:t>DATE '-500-1-1’   	-- 500 BC: first known use of zero by mathematicians in ancient</a:t>
              </a:r>
            </a:p>
            <a:p>
              <a:r>
                <a:rPr lang="en-IN" sz="1100" dirty="0">
                  <a:latin typeface="Raleway"/>
                </a:rPr>
                <a:t>                   	          	-- India</a:t>
              </a:r>
            </a:p>
            <a:p>
              <a:endParaRPr lang="en-IN" sz="1100" dirty="0">
                <a:latin typeface="Raleway"/>
              </a:endParaRPr>
            </a:p>
            <a:p>
              <a:r>
                <a:rPr lang="en-IN" sz="1100" dirty="0">
                  <a:latin typeface="Raleway"/>
                </a:rPr>
                <a:t>DATE '+0820-01-1’  	-- 820 AD: Persian mathematician Al-Khwarizmi described rudiments</a:t>
              </a:r>
            </a:p>
            <a:p>
              <a:r>
                <a:rPr lang="en-IN" sz="1100" dirty="0">
                  <a:latin typeface="Raleway"/>
                </a:rPr>
                <a:t>                		-- of modern algebra (the term "algorithm" comes from</a:t>
              </a:r>
            </a:p>
            <a:p>
              <a:r>
                <a:rPr lang="en-IN" sz="1100" dirty="0">
                  <a:latin typeface="Raleway"/>
                </a:rPr>
                <a:t>               		-- al-Khwarizmi's Latinized name "Algoritmi")</a:t>
              </a:r>
            </a:p>
            <a:p>
              <a:endParaRPr lang="en-IN" sz="1100" dirty="0">
                <a:latin typeface="Raleway"/>
              </a:endParaRPr>
            </a:p>
            <a:p>
              <a:r>
                <a:rPr lang="en-IN" sz="1100" dirty="0">
                  <a:latin typeface="Raleway"/>
                </a:rPr>
                <a:t>DATE '1947-12-16’          -- the transistor invented in USA by Shockley, Bardeen and Brattain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02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Interval Literals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472328" y="858103"/>
            <a:ext cx="7774364" cy="1300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An interval literal specifies a period of time in terms of years and months, or in terms of days, hours, minutes, and seconds</a:t>
            </a: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CBFFD3-EF38-4DDA-B0BF-ACFCBCD111F1}"/>
              </a:ext>
            </a:extLst>
          </p:cNvPr>
          <p:cNvGrpSpPr/>
          <p:nvPr/>
        </p:nvGrpSpPr>
        <p:grpSpPr>
          <a:xfrm>
            <a:off x="572928" y="1880510"/>
            <a:ext cx="4110168" cy="2793397"/>
            <a:chOff x="1222407" y="1628192"/>
            <a:chExt cx="1862265" cy="325896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963333C-13E0-4C36-990D-C3CA628974A8}"/>
                </a:ext>
              </a:extLst>
            </p:cNvPr>
            <p:cNvSpPr/>
            <p:nvPr/>
          </p:nvSpPr>
          <p:spPr>
            <a:xfrm>
              <a:off x="1222407" y="1628192"/>
              <a:ext cx="1862265" cy="931132"/>
            </a:xfrm>
            <a:custGeom>
              <a:avLst/>
              <a:gdLst>
                <a:gd name="connsiteX0" fmla="*/ 0 w 1862265"/>
                <a:gd name="connsiteY0" fmla="*/ 93113 h 931132"/>
                <a:gd name="connsiteX1" fmla="*/ 93113 w 1862265"/>
                <a:gd name="connsiteY1" fmla="*/ 0 h 931132"/>
                <a:gd name="connsiteX2" fmla="*/ 1769152 w 1862265"/>
                <a:gd name="connsiteY2" fmla="*/ 0 h 931132"/>
                <a:gd name="connsiteX3" fmla="*/ 1862265 w 1862265"/>
                <a:gd name="connsiteY3" fmla="*/ 93113 h 931132"/>
                <a:gd name="connsiteX4" fmla="*/ 1862265 w 1862265"/>
                <a:gd name="connsiteY4" fmla="*/ 838019 h 931132"/>
                <a:gd name="connsiteX5" fmla="*/ 1769152 w 1862265"/>
                <a:gd name="connsiteY5" fmla="*/ 931132 h 931132"/>
                <a:gd name="connsiteX6" fmla="*/ 93113 w 1862265"/>
                <a:gd name="connsiteY6" fmla="*/ 931132 h 931132"/>
                <a:gd name="connsiteX7" fmla="*/ 0 w 1862265"/>
                <a:gd name="connsiteY7" fmla="*/ 838019 h 931132"/>
                <a:gd name="connsiteX8" fmla="*/ 0 w 1862265"/>
                <a:gd name="connsiteY8" fmla="*/ 93113 h 93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265" h="931132">
                  <a:moveTo>
                    <a:pt x="0" y="93113"/>
                  </a:moveTo>
                  <a:cubicBezTo>
                    <a:pt x="0" y="41688"/>
                    <a:pt x="41688" y="0"/>
                    <a:pt x="93113" y="0"/>
                  </a:cubicBezTo>
                  <a:lnTo>
                    <a:pt x="1769152" y="0"/>
                  </a:lnTo>
                  <a:cubicBezTo>
                    <a:pt x="1820577" y="0"/>
                    <a:pt x="1862265" y="41688"/>
                    <a:pt x="1862265" y="93113"/>
                  </a:cubicBezTo>
                  <a:lnTo>
                    <a:pt x="1862265" y="838019"/>
                  </a:lnTo>
                  <a:cubicBezTo>
                    <a:pt x="1862265" y="889444"/>
                    <a:pt x="1820577" y="931132"/>
                    <a:pt x="1769152" y="931132"/>
                  </a:cubicBezTo>
                  <a:lnTo>
                    <a:pt x="93113" y="931132"/>
                  </a:lnTo>
                  <a:cubicBezTo>
                    <a:pt x="41688" y="931132"/>
                    <a:pt x="0" y="889444"/>
                    <a:pt x="0" y="838019"/>
                  </a:cubicBezTo>
                  <a:lnTo>
                    <a:pt x="0" y="931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132" tIns="42512" rIns="50132" bIns="4251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Each type contains a leading field and may contain a trailing field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6417F0-37A6-402F-A846-295765AF0A98}"/>
                </a:ext>
              </a:extLst>
            </p:cNvPr>
            <p:cNvSpPr/>
            <p:nvPr/>
          </p:nvSpPr>
          <p:spPr>
            <a:xfrm>
              <a:off x="1408633" y="2559324"/>
              <a:ext cx="186226" cy="6983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98349"/>
                  </a:lnTo>
                  <a:lnTo>
                    <a:pt x="186226" y="69834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B4BA46-5817-48EF-8509-212625D25D17}"/>
                </a:ext>
              </a:extLst>
            </p:cNvPr>
            <p:cNvSpPr/>
            <p:nvPr/>
          </p:nvSpPr>
          <p:spPr>
            <a:xfrm>
              <a:off x="1594860" y="2792108"/>
              <a:ext cx="1489812" cy="931132"/>
            </a:xfrm>
            <a:custGeom>
              <a:avLst/>
              <a:gdLst>
                <a:gd name="connsiteX0" fmla="*/ 0 w 1489812"/>
                <a:gd name="connsiteY0" fmla="*/ 93113 h 931132"/>
                <a:gd name="connsiteX1" fmla="*/ 93113 w 1489812"/>
                <a:gd name="connsiteY1" fmla="*/ 0 h 931132"/>
                <a:gd name="connsiteX2" fmla="*/ 1396699 w 1489812"/>
                <a:gd name="connsiteY2" fmla="*/ 0 h 931132"/>
                <a:gd name="connsiteX3" fmla="*/ 1489812 w 1489812"/>
                <a:gd name="connsiteY3" fmla="*/ 93113 h 931132"/>
                <a:gd name="connsiteX4" fmla="*/ 1489812 w 1489812"/>
                <a:gd name="connsiteY4" fmla="*/ 838019 h 931132"/>
                <a:gd name="connsiteX5" fmla="*/ 1396699 w 1489812"/>
                <a:gd name="connsiteY5" fmla="*/ 931132 h 931132"/>
                <a:gd name="connsiteX6" fmla="*/ 93113 w 1489812"/>
                <a:gd name="connsiteY6" fmla="*/ 931132 h 931132"/>
                <a:gd name="connsiteX7" fmla="*/ 0 w 1489812"/>
                <a:gd name="connsiteY7" fmla="*/ 838019 h 931132"/>
                <a:gd name="connsiteX8" fmla="*/ 0 w 1489812"/>
                <a:gd name="connsiteY8" fmla="*/ 93113 h 93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9812" h="931132">
                  <a:moveTo>
                    <a:pt x="0" y="93113"/>
                  </a:moveTo>
                  <a:cubicBezTo>
                    <a:pt x="0" y="41688"/>
                    <a:pt x="41688" y="0"/>
                    <a:pt x="93113" y="0"/>
                  </a:cubicBezTo>
                  <a:lnTo>
                    <a:pt x="1396699" y="0"/>
                  </a:lnTo>
                  <a:cubicBezTo>
                    <a:pt x="1448124" y="0"/>
                    <a:pt x="1489812" y="41688"/>
                    <a:pt x="1489812" y="93113"/>
                  </a:cubicBezTo>
                  <a:lnTo>
                    <a:pt x="1489812" y="838019"/>
                  </a:lnTo>
                  <a:cubicBezTo>
                    <a:pt x="1489812" y="889444"/>
                    <a:pt x="1448124" y="931132"/>
                    <a:pt x="1396699" y="931132"/>
                  </a:cubicBezTo>
                  <a:lnTo>
                    <a:pt x="93113" y="931132"/>
                  </a:lnTo>
                  <a:cubicBezTo>
                    <a:pt x="41688" y="931132"/>
                    <a:pt x="0" y="889444"/>
                    <a:pt x="0" y="838019"/>
                  </a:cubicBezTo>
                  <a:lnTo>
                    <a:pt x="0" y="93113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132" tIns="42512" rIns="50132" bIns="4251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kern="1200" dirty="0">
                  <a:latin typeface="Raleway"/>
                </a:rPr>
                <a:t>Leading field:</a:t>
              </a:r>
              <a:r>
                <a:rPr lang="en-IN" sz="1100" kern="1200" dirty="0">
                  <a:latin typeface="Raleway"/>
                </a:rPr>
                <a:t> </a:t>
              </a:r>
              <a:r>
                <a:rPr lang="en-IN" sz="1100" dirty="0">
                  <a:latin typeface="Raleway"/>
                </a:rPr>
                <a:t>B</a:t>
              </a:r>
              <a:r>
                <a:rPr lang="en-IN" sz="1100" kern="1200" dirty="0">
                  <a:latin typeface="Raleway"/>
                </a:rPr>
                <a:t>asic unit of date or time being measured. The valid range of the leading field precision is 0 to 9, and its default value is 2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E53F2E7-2108-4438-B411-BD0F858B490B}"/>
                </a:ext>
              </a:extLst>
            </p:cNvPr>
            <p:cNvSpPr/>
            <p:nvPr/>
          </p:nvSpPr>
          <p:spPr>
            <a:xfrm>
              <a:off x="1408633" y="2559324"/>
              <a:ext cx="186226" cy="18622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62265"/>
                  </a:lnTo>
                  <a:lnTo>
                    <a:pt x="186226" y="1862265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4B8B44-D982-499A-A6DF-D793C02556CF}"/>
                </a:ext>
              </a:extLst>
            </p:cNvPr>
            <p:cNvSpPr/>
            <p:nvPr/>
          </p:nvSpPr>
          <p:spPr>
            <a:xfrm>
              <a:off x="1594860" y="3956024"/>
              <a:ext cx="1489812" cy="931132"/>
            </a:xfrm>
            <a:custGeom>
              <a:avLst/>
              <a:gdLst>
                <a:gd name="connsiteX0" fmla="*/ 0 w 1489812"/>
                <a:gd name="connsiteY0" fmla="*/ 93113 h 931132"/>
                <a:gd name="connsiteX1" fmla="*/ 93113 w 1489812"/>
                <a:gd name="connsiteY1" fmla="*/ 0 h 931132"/>
                <a:gd name="connsiteX2" fmla="*/ 1396699 w 1489812"/>
                <a:gd name="connsiteY2" fmla="*/ 0 h 931132"/>
                <a:gd name="connsiteX3" fmla="*/ 1489812 w 1489812"/>
                <a:gd name="connsiteY3" fmla="*/ 93113 h 931132"/>
                <a:gd name="connsiteX4" fmla="*/ 1489812 w 1489812"/>
                <a:gd name="connsiteY4" fmla="*/ 838019 h 931132"/>
                <a:gd name="connsiteX5" fmla="*/ 1396699 w 1489812"/>
                <a:gd name="connsiteY5" fmla="*/ 931132 h 931132"/>
                <a:gd name="connsiteX6" fmla="*/ 93113 w 1489812"/>
                <a:gd name="connsiteY6" fmla="*/ 931132 h 931132"/>
                <a:gd name="connsiteX7" fmla="*/ 0 w 1489812"/>
                <a:gd name="connsiteY7" fmla="*/ 838019 h 931132"/>
                <a:gd name="connsiteX8" fmla="*/ 0 w 1489812"/>
                <a:gd name="connsiteY8" fmla="*/ 93113 h 93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9812" h="931132">
                  <a:moveTo>
                    <a:pt x="0" y="93113"/>
                  </a:moveTo>
                  <a:cubicBezTo>
                    <a:pt x="0" y="41688"/>
                    <a:pt x="41688" y="0"/>
                    <a:pt x="93113" y="0"/>
                  </a:cubicBezTo>
                  <a:lnTo>
                    <a:pt x="1396699" y="0"/>
                  </a:lnTo>
                  <a:cubicBezTo>
                    <a:pt x="1448124" y="0"/>
                    <a:pt x="1489812" y="41688"/>
                    <a:pt x="1489812" y="93113"/>
                  </a:cubicBezTo>
                  <a:lnTo>
                    <a:pt x="1489812" y="838019"/>
                  </a:lnTo>
                  <a:cubicBezTo>
                    <a:pt x="1489812" y="889444"/>
                    <a:pt x="1448124" y="931132"/>
                    <a:pt x="1396699" y="931132"/>
                  </a:cubicBezTo>
                  <a:lnTo>
                    <a:pt x="93113" y="931132"/>
                  </a:lnTo>
                  <a:cubicBezTo>
                    <a:pt x="41688" y="931132"/>
                    <a:pt x="0" y="889444"/>
                    <a:pt x="0" y="838019"/>
                  </a:cubicBezTo>
                  <a:lnTo>
                    <a:pt x="0" y="93113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132" tIns="42512" rIns="50132" bIns="4251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kern="1200" dirty="0">
                  <a:latin typeface="Raleway"/>
                </a:rPr>
                <a:t>Trailing field:</a:t>
              </a:r>
              <a:r>
                <a:rPr lang="en-IN" sz="1100" kern="1200" dirty="0">
                  <a:latin typeface="Raleway"/>
                </a:rPr>
                <a:t> </a:t>
              </a:r>
              <a:r>
                <a:rPr lang="en-IN" sz="1100" dirty="0">
                  <a:latin typeface="Raleway"/>
                </a:rPr>
                <a:t>S</a:t>
              </a:r>
              <a:r>
                <a:rPr lang="en-IN" sz="1100" kern="1200" dirty="0">
                  <a:latin typeface="Raleway"/>
                </a:rPr>
                <a:t>mallest increment of the basic unit being considered</a:t>
              </a:r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8E6BB6-D5C0-464C-80DC-10C74C40F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962987"/>
              </p:ext>
            </p:extLst>
          </p:nvPr>
        </p:nvGraphicFramePr>
        <p:xfrm>
          <a:off x="5155111" y="1752940"/>
          <a:ext cx="3656701" cy="2964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22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6070" y="2283272"/>
            <a:ext cx="5440225" cy="576956"/>
          </a:xfrm>
        </p:spPr>
        <p:txBody>
          <a:bodyPr anchor="ctr"/>
          <a:lstStyle/>
          <a:p>
            <a:pPr algn="ctr"/>
            <a:r>
              <a:rPr lang="en-IN" dirty="0"/>
              <a:t>PL/SQL Subquery</a:t>
            </a:r>
          </a:p>
        </p:txBody>
      </p:sp>
    </p:spTree>
    <p:extLst>
      <p:ext uri="{BB962C8B-B14F-4D97-AF65-F5344CB8AC3E}">
        <p14:creationId xmlns:p14="http://schemas.microsoft.com/office/powerpoint/2010/main" val="3200692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6070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SQL 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369623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Database Objects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472328" y="858103"/>
            <a:ext cx="7774364" cy="677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A database object is any defined object in a database that is used to store or reference data.  Examples: Tables, views, clusters, sequences, indexes, synonyms, etc.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5FE693-F57A-4C5C-8F99-CAF9B2472405}"/>
              </a:ext>
            </a:extLst>
          </p:cNvPr>
          <p:cNvGrpSpPr/>
          <p:nvPr/>
        </p:nvGrpSpPr>
        <p:grpSpPr>
          <a:xfrm>
            <a:off x="2046297" y="1654382"/>
            <a:ext cx="5854709" cy="2966540"/>
            <a:chOff x="2460349" y="1751044"/>
            <a:chExt cx="3798320" cy="29665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4C7D29C-F0AA-4E7E-AA1F-1A2BBF13E46A}"/>
                </a:ext>
              </a:extLst>
            </p:cNvPr>
            <p:cNvSpPr/>
            <p:nvPr/>
          </p:nvSpPr>
          <p:spPr>
            <a:xfrm>
              <a:off x="4549565" y="3621321"/>
              <a:ext cx="231604" cy="710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0255"/>
                  </a:lnTo>
                  <a:lnTo>
                    <a:pt x="231604" y="710255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AF908F-C917-48E5-B067-FEE24D251CE9}"/>
                </a:ext>
              </a:extLst>
            </p:cNvPr>
            <p:cNvSpPr/>
            <p:nvPr/>
          </p:nvSpPr>
          <p:spPr>
            <a:xfrm>
              <a:off x="4166505" y="2525058"/>
              <a:ext cx="934139" cy="3242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2123"/>
                  </a:lnTo>
                  <a:lnTo>
                    <a:pt x="934139" y="162123"/>
                  </a:lnTo>
                  <a:lnTo>
                    <a:pt x="934139" y="324246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E2B71E-717C-492B-A889-1019936A1F41}"/>
                </a:ext>
              </a:extLst>
            </p:cNvPr>
            <p:cNvSpPr/>
            <p:nvPr/>
          </p:nvSpPr>
          <p:spPr>
            <a:xfrm>
              <a:off x="2681280" y="3621321"/>
              <a:ext cx="231604" cy="710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0255"/>
                  </a:lnTo>
                  <a:lnTo>
                    <a:pt x="231604" y="710255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4DC398-A001-4A64-A158-101DA2CCA9ED}"/>
                </a:ext>
              </a:extLst>
            </p:cNvPr>
            <p:cNvSpPr/>
            <p:nvPr/>
          </p:nvSpPr>
          <p:spPr>
            <a:xfrm>
              <a:off x="3232365" y="2525058"/>
              <a:ext cx="934139" cy="3242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4139" y="0"/>
                  </a:moveTo>
                  <a:lnTo>
                    <a:pt x="934139" y="162123"/>
                  </a:lnTo>
                  <a:lnTo>
                    <a:pt x="0" y="162123"/>
                  </a:lnTo>
                  <a:lnTo>
                    <a:pt x="0" y="324246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9C5990-C10C-4CC5-BFE4-CEEBF7DDDF4B}"/>
                </a:ext>
              </a:extLst>
            </p:cNvPr>
            <p:cNvSpPr/>
            <p:nvPr/>
          </p:nvSpPr>
          <p:spPr>
            <a:xfrm>
              <a:off x="3189061" y="1751044"/>
              <a:ext cx="1544032" cy="772016"/>
            </a:xfrm>
            <a:custGeom>
              <a:avLst/>
              <a:gdLst>
                <a:gd name="connsiteX0" fmla="*/ 0 w 1544032"/>
                <a:gd name="connsiteY0" fmla="*/ 0 h 772016"/>
                <a:gd name="connsiteX1" fmla="*/ 1544032 w 1544032"/>
                <a:gd name="connsiteY1" fmla="*/ 0 h 772016"/>
                <a:gd name="connsiteX2" fmla="*/ 1544032 w 1544032"/>
                <a:gd name="connsiteY2" fmla="*/ 772016 h 772016"/>
                <a:gd name="connsiteX3" fmla="*/ 0 w 1544032"/>
                <a:gd name="connsiteY3" fmla="*/ 772016 h 772016"/>
                <a:gd name="connsiteX4" fmla="*/ 0 w 1544032"/>
                <a:gd name="connsiteY4" fmla="*/ 0 h 7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32" h="772016">
                  <a:moveTo>
                    <a:pt x="0" y="0"/>
                  </a:moveTo>
                  <a:lnTo>
                    <a:pt x="1544032" y="0"/>
                  </a:lnTo>
                  <a:lnTo>
                    <a:pt x="1544032" y="772016"/>
                  </a:lnTo>
                  <a:lnTo>
                    <a:pt x="0" y="772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altLang="en-US" sz="1100" kern="1200" dirty="0">
                  <a:latin typeface="Raleway"/>
                </a:rPr>
                <a:t>Oracle Database Objects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6F35F3-AC74-4496-AAA1-F9850D489015}"/>
                </a:ext>
              </a:extLst>
            </p:cNvPr>
            <p:cNvSpPr/>
            <p:nvPr/>
          </p:nvSpPr>
          <p:spPr>
            <a:xfrm>
              <a:off x="2460349" y="2849305"/>
              <a:ext cx="1544032" cy="772016"/>
            </a:xfrm>
            <a:custGeom>
              <a:avLst/>
              <a:gdLst>
                <a:gd name="connsiteX0" fmla="*/ 0 w 1544032"/>
                <a:gd name="connsiteY0" fmla="*/ 0 h 772016"/>
                <a:gd name="connsiteX1" fmla="*/ 1544032 w 1544032"/>
                <a:gd name="connsiteY1" fmla="*/ 0 h 772016"/>
                <a:gd name="connsiteX2" fmla="*/ 1544032 w 1544032"/>
                <a:gd name="connsiteY2" fmla="*/ 772016 h 772016"/>
                <a:gd name="connsiteX3" fmla="*/ 0 w 1544032"/>
                <a:gd name="connsiteY3" fmla="*/ 772016 h 772016"/>
                <a:gd name="connsiteX4" fmla="*/ 0 w 1544032"/>
                <a:gd name="connsiteY4" fmla="*/ 0 h 7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32" h="772016">
                  <a:moveTo>
                    <a:pt x="0" y="0"/>
                  </a:moveTo>
                  <a:lnTo>
                    <a:pt x="1544032" y="0"/>
                  </a:lnTo>
                  <a:lnTo>
                    <a:pt x="1544032" y="772016"/>
                  </a:lnTo>
                  <a:lnTo>
                    <a:pt x="0" y="77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Schema Objects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DBD4A2-8D9D-42FD-BCF3-735AC8EB2FF1}"/>
                </a:ext>
              </a:extLst>
            </p:cNvPr>
            <p:cNvSpPr/>
            <p:nvPr/>
          </p:nvSpPr>
          <p:spPr>
            <a:xfrm>
              <a:off x="2846357" y="3945568"/>
              <a:ext cx="1544032" cy="772016"/>
            </a:xfrm>
            <a:custGeom>
              <a:avLst/>
              <a:gdLst>
                <a:gd name="connsiteX0" fmla="*/ 0 w 1544032"/>
                <a:gd name="connsiteY0" fmla="*/ 0 h 772016"/>
                <a:gd name="connsiteX1" fmla="*/ 1544032 w 1544032"/>
                <a:gd name="connsiteY1" fmla="*/ 0 h 772016"/>
                <a:gd name="connsiteX2" fmla="*/ 1544032 w 1544032"/>
                <a:gd name="connsiteY2" fmla="*/ 772016 h 772016"/>
                <a:gd name="connsiteX3" fmla="*/ 0 w 1544032"/>
                <a:gd name="connsiteY3" fmla="*/ 772016 h 772016"/>
                <a:gd name="connsiteX4" fmla="*/ 0 w 1544032"/>
                <a:gd name="connsiteY4" fmla="*/ 0 h 7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32" h="772016">
                  <a:moveTo>
                    <a:pt x="0" y="0"/>
                  </a:moveTo>
                  <a:lnTo>
                    <a:pt x="1544032" y="0"/>
                  </a:lnTo>
                  <a:lnTo>
                    <a:pt x="1544032" y="772016"/>
                  </a:lnTo>
                  <a:lnTo>
                    <a:pt x="0" y="772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Associated with a particular schema of a database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26FEFF-8B38-4AE4-8C68-AEBD8D2E9515}"/>
                </a:ext>
              </a:extLst>
            </p:cNvPr>
            <p:cNvSpPr/>
            <p:nvPr/>
          </p:nvSpPr>
          <p:spPr>
            <a:xfrm>
              <a:off x="4328628" y="2849305"/>
              <a:ext cx="1544032" cy="772016"/>
            </a:xfrm>
            <a:custGeom>
              <a:avLst/>
              <a:gdLst>
                <a:gd name="connsiteX0" fmla="*/ 0 w 1544032"/>
                <a:gd name="connsiteY0" fmla="*/ 0 h 772016"/>
                <a:gd name="connsiteX1" fmla="*/ 1544032 w 1544032"/>
                <a:gd name="connsiteY1" fmla="*/ 0 h 772016"/>
                <a:gd name="connsiteX2" fmla="*/ 1544032 w 1544032"/>
                <a:gd name="connsiteY2" fmla="*/ 772016 h 772016"/>
                <a:gd name="connsiteX3" fmla="*/ 0 w 1544032"/>
                <a:gd name="connsiteY3" fmla="*/ 772016 h 772016"/>
                <a:gd name="connsiteX4" fmla="*/ 0 w 1544032"/>
                <a:gd name="connsiteY4" fmla="*/ 0 h 7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32" h="772016">
                  <a:moveTo>
                    <a:pt x="0" y="0"/>
                  </a:moveTo>
                  <a:lnTo>
                    <a:pt x="1544032" y="0"/>
                  </a:lnTo>
                  <a:lnTo>
                    <a:pt x="1544032" y="772016"/>
                  </a:lnTo>
                  <a:lnTo>
                    <a:pt x="0" y="77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Non-schema Objects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64174-C931-4712-8CDC-AF52D7628ED3}"/>
                </a:ext>
              </a:extLst>
            </p:cNvPr>
            <p:cNvSpPr/>
            <p:nvPr/>
          </p:nvSpPr>
          <p:spPr>
            <a:xfrm>
              <a:off x="4714637" y="3945568"/>
              <a:ext cx="1544032" cy="772016"/>
            </a:xfrm>
            <a:custGeom>
              <a:avLst/>
              <a:gdLst>
                <a:gd name="connsiteX0" fmla="*/ 0 w 1544032"/>
                <a:gd name="connsiteY0" fmla="*/ 0 h 772016"/>
                <a:gd name="connsiteX1" fmla="*/ 1544032 w 1544032"/>
                <a:gd name="connsiteY1" fmla="*/ 0 h 772016"/>
                <a:gd name="connsiteX2" fmla="*/ 1544032 w 1544032"/>
                <a:gd name="connsiteY2" fmla="*/ 772016 h 772016"/>
                <a:gd name="connsiteX3" fmla="*/ 0 w 1544032"/>
                <a:gd name="connsiteY3" fmla="*/ 772016 h 772016"/>
                <a:gd name="connsiteX4" fmla="*/ 0 w 1544032"/>
                <a:gd name="connsiteY4" fmla="*/ 0 h 7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032" h="772016">
                  <a:moveTo>
                    <a:pt x="0" y="0"/>
                  </a:moveTo>
                  <a:lnTo>
                    <a:pt x="1544032" y="0"/>
                  </a:lnTo>
                  <a:lnTo>
                    <a:pt x="1544032" y="772016"/>
                  </a:lnTo>
                  <a:lnTo>
                    <a:pt x="0" y="772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Raleway"/>
                </a:rPr>
                <a:t>Not associated with any particular schema of a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358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59882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Database Schema Objects Vs. the User</a:t>
            </a:r>
            <a:endParaRPr lang="en-GB" altLang="en-US" dirty="0"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1496B665-7D2A-4F0C-89A2-2C75A27B29C7}"/>
              </a:ext>
            </a:extLst>
          </p:cNvPr>
          <p:cNvSpPr/>
          <p:nvPr/>
        </p:nvSpPr>
        <p:spPr>
          <a:xfrm>
            <a:off x="1067159" y="2571750"/>
            <a:ext cx="2399315" cy="1581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7766AC3A-1E40-477B-8A28-C800E42F5B9F}"/>
              </a:ext>
            </a:extLst>
          </p:cNvPr>
          <p:cNvSpPr/>
          <p:nvPr/>
        </p:nvSpPr>
        <p:spPr>
          <a:xfrm>
            <a:off x="3955657" y="2137790"/>
            <a:ext cx="4012219" cy="2492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B7C0063-1034-4BB0-B494-D2C11C20698F}"/>
              </a:ext>
            </a:extLst>
          </p:cNvPr>
          <p:cNvSpPr/>
          <p:nvPr/>
        </p:nvSpPr>
        <p:spPr>
          <a:xfrm>
            <a:off x="4073146" y="2317252"/>
            <a:ext cx="997708" cy="461665"/>
          </a:xfrm>
          <a:prstGeom prst="wedgeRectCallout">
            <a:avLst>
              <a:gd name="adj1" fmla="val 157328"/>
              <a:gd name="adj2" fmla="val -207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800" dirty="0"/>
              <a:t>The set of objects that  belongs to the user ‘HR’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2DA7B5-B1F6-4767-B09F-1BBD3644D0B4}"/>
              </a:ext>
            </a:extLst>
          </p:cNvPr>
          <p:cNvSpPr/>
          <p:nvPr/>
        </p:nvSpPr>
        <p:spPr>
          <a:xfrm>
            <a:off x="4572000" y="3984220"/>
            <a:ext cx="997708" cy="507831"/>
          </a:xfrm>
          <a:prstGeom prst="wedgeRectCallout">
            <a:avLst>
              <a:gd name="adj1" fmla="val -43960"/>
              <a:gd name="adj2" fmla="val -10843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900" dirty="0"/>
              <a:t>A</a:t>
            </a:r>
            <a:r>
              <a:rPr lang="en-IN" sz="900" dirty="0">
                <a:solidFill>
                  <a:schemeClr val="dk1"/>
                </a:solidFill>
              </a:rPr>
              <a:t>n account you  use to connect to a database</a:t>
            </a:r>
          </a:p>
        </p:txBody>
      </p:sp>
    </p:spTree>
    <p:extLst>
      <p:ext uri="{BB962C8B-B14F-4D97-AF65-F5344CB8AC3E}">
        <p14:creationId xmlns:p14="http://schemas.microsoft.com/office/powerpoint/2010/main" val="133191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572337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How Objects Are Stored Within a Database?	</a:t>
            </a:r>
            <a:endParaRPr lang="en-GB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472328" y="1294594"/>
            <a:ext cx="5766801" cy="348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Oracle stores data logically in tablespaces and physically in datafiles.  </a:t>
            </a: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Raleway"/>
              </a:rPr>
              <a:t>The user needs to have a quota allocated within the tablespace for creating a table. Multiple users can store their database objects in the same tablespace.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81AABA-2339-4401-9E4D-3D7C4CC1A2C2}"/>
              </a:ext>
            </a:extLst>
          </p:cNvPr>
          <p:cNvGrpSpPr/>
          <p:nvPr/>
        </p:nvGrpSpPr>
        <p:grpSpPr>
          <a:xfrm>
            <a:off x="6529841" y="1920874"/>
            <a:ext cx="2250831" cy="2024333"/>
            <a:chOff x="6526430" y="1294594"/>
            <a:chExt cx="2250831" cy="20243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0D76BD-4A57-406B-9395-741434366A02}"/>
                </a:ext>
              </a:extLst>
            </p:cNvPr>
            <p:cNvSpPr/>
            <p:nvPr/>
          </p:nvSpPr>
          <p:spPr>
            <a:xfrm>
              <a:off x="6526430" y="1294594"/>
              <a:ext cx="2250831" cy="202433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2D85B3-33E1-4780-8077-B0C00987AE09}"/>
                </a:ext>
              </a:extLst>
            </p:cNvPr>
            <p:cNvSpPr/>
            <p:nvPr/>
          </p:nvSpPr>
          <p:spPr>
            <a:xfrm>
              <a:off x="6734908" y="1717094"/>
              <a:ext cx="1846384" cy="14569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948D38A3-1DFA-47EA-8757-369E0846FBFC}"/>
                </a:ext>
              </a:extLst>
            </p:cNvPr>
            <p:cNvSpPr/>
            <p:nvPr/>
          </p:nvSpPr>
          <p:spPr>
            <a:xfrm>
              <a:off x="6928337" y="2102009"/>
              <a:ext cx="673977" cy="7681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928A7E4D-7307-4E73-AB89-B59450BCA7F8}"/>
                </a:ext>
              </a:extLst>
            </p:cNvPr>
            <p:cNvSpPr/>
            <p:nvPr/>
          </p:nvSpPr>
          <p:spPr>
            <a:xfrm>
              <a:off x="7798284" y="2086624"/>
              <a:ext cx="639600" cy="76810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F62700-F588-45BA-B0F2-8039BE7F1D05}"/>
                </a:ext>
              </a:extLst>
            </p:cNvPr>
            <p:cNvSpPr txBox="1"/>
            <p:nvPr/>
          </p:nvSpPr>
          <p:spPr>
            <a:xfrm>
              <a:off x="6734908" y="1355803"/>
              <a:ext cx="85305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Database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3A58A-49E6-49C3-AC5C-0E76318576DA}"/>
                </a:ext>
              </a:extLst>
            </p:cNvPr>
            <p:cNvSpPr txBox="1"/>
            <p:nvPr/>
          </p:nvSpPr>
          <p:spPr>
            <a:xfrm>
              <a:off x="6734908" y="1719116"/>
              <a:ext cx="9698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Tablespace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064CA7-E994-4274-98E2-C254BD58FE90}"/>
                </a:ext>
              </a:extLst>
            </p:cNvPr>
            <p:cNvSpPr txBox="1"/>
            <p:nvPr/>
          </p:nvSpPr>
          <p:spPr>
            <a:xfrm>
              <a:off x="7282417" y="2851960"/>
              <a:ext cx="81522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Datafiles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9F63A5-DCA7-4676-8AA1-92571BD03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070751"/>
              </p:ext>
            </p:extLst>
          </p:nvPr>
        </p:nvGraphicFramePr>
        <p:xfrm>
          <a:off x="801973" y="1774217"/>
          <a:ext cx="5196180" cy="190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2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505356" y="1196818"/>
            <a:ext cx="7774364" cy="677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An object which is used to store data. It is a collection of rows and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Each vertical section is called a column, and the horizontal section is called a row/record.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3AF6D-CF0C-4400-B7E3-90559ADE2CF6}"/>
              </a:ext>
            </a:extLst>
          </p:cNvPr>
          <p:cNvSpPr/>
          <p:nvPr/>
        </p:nvSpPr>
        <p:spPr>
          <a:xfrm>
            <a:off x="505356" y="1954453"/>
            <a:ext cx="8382270" cy="25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Raleway"/>
              </a:rPr>
              <a:t>Rules for Naming a Table/Column: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table name should start with an alphabet, which contains 1 to (maximum) 30 characters.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should not contain spaces or any special characters such as except _# and 0 to 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 table can have minimum 1 to maximum 1000 columns.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 table can have 0 to </a:t>
            </a:r>
            <a:r>
              <a:rPr lang="en-IN" i="1" dirty="0">
                <a:latin typeface="Raleway"/>
              </a:rPr>
              <a:t>n</a:t>
            </a:r>
            <a:r>
              <a:rPr lang="en-IN" dirty="0">
                <a:latin typeface="Raleway"/>
              </a:rPr>
              <a:t> number of records up to our hard disk capacity.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Oracle reserved keywords and words should not be used as column names or table names.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Rules which we are following for table names are applicable for column names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numeric precision for a column must be 1 to 38.</a:t>
            </a:r>
          </a:p>
        </p:txBody>
      </p:sp>
    </p:spTree>
    <p:extLst>
      <p:ext uri="{BB962C8B-B14F-4D97-AF65-F5344CB8AC3E}">
        <p14:creationId xmlns:p14="http://schemas.microsoft.com/office/powerpoint/2010/main" val="2929774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53070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Cluster, Constraints, Indexes, and Synonyms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37CD97-FA14-4532-A6D4-3768DA75C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884163"/>
              </p:ext>
            </p:extLst>
          </p:nvPr>
        </p:nvGraphicFramePr>
        <p:xfrm>
          <a:off x="834638" y="1546789"/>
          <a:ext cx="7711155" cy="317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834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53070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Views, Sequences, Database Link, and Triggers</a:t>
            </a:r>
            <a:endParaRPr lang="en-GB" alt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37CD97-FA14-4532-A6D4-3768DA75C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620817"/>
              </p:ext>
            </p:extLst>
          </p:nvPr>
        </p:nvGraphicFramePr>
        <p:xfrm>
          <a:off x="472328" y="1546789"/>
          <a:ext cx="8406752" cy="332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638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pc="-210" dirty="0"/>
              <a:t>Non-schema</a:t>
            </a:r>
            <a:r>
              <a:rPr lang="en-IN" spc="-245" dirty="0"/>
              <a:t> </a:t>
            </a:r>
            <a:r>
              <a:rPr lang="en-IN" spc="-150" dirty="0"/>
              <a:t>Objects</a:t>
            </a:r>
            <a:endParaRPr lang="en-GB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447E7-D7AD-40A9-8820-817E76E08B23}"/>
              </a:ext>
            </a:extLst>
          </p:cNvPr>
          <p:cNvSpPr/>
          <p:nvPr/>
        </p:nvSpPr>
        <p:spPr>
          <a:xfrm>
            <a:off x="472328" y="762902"/>
            <a:ext cx="8166316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Objects that are not contained in a schema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Other types of objects stored in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Can be created and manipulated with SQL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366D8B-86EB-4EF8-8B93-8133F4F22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579866"/>
              </p:ext>
            </p:extLst>
          </p:nvPr>
        </p:nvGraphicFramePr>
        <p:xfrm>
          <a:off x="652240" y="1751955"/>
          <a:ext cx="8019432" cy="137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58DF38-6091-4CA2-9774-6B73AD3FF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825080"/>
              </p:ext>
            </p:extLst>
          </p:nvPr>
        </p:nvGraphicFramePr>
        <p:xfrm>
          <a:off x="652240" y="3239524"/>
          <a:ext cx="8019432" cy="169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5222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6070" y="2283272"/>
            <a:ext cx="5440225" cy="576956"/>
          </a:xfrm>
        </p:spPr>
        <p:txBody>
          <a:bodyPr anchor="ctr"/>
          <a:lstStyle/>
          <a:p>
            <a:pPr algn="ctr"/>
            <a:r>
              <a:rPr lang="en-IN" dirty="0"/>
              <a:t>Database Object Names and Qualifiers</a:t>
            </a:r>
          </a:p>
        </p:txBody>
      </p:sp>
    </p:spTree>
    <p:extLst>
      <p:ext uri="{BB962C8B-B14F-4D97-AF65-F5344CB8AC3E}">
        <p14:creationId xmlns:p14="http://schemas.microsoft.com/office/powerpoint/2010/main" val="216384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04379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900" dirty="0"/>
              <a:t>Database Object Naming Rules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3AF6D-CF0C-4400-B7E3-90559ADE2CF6}"/>
              </a:ext>
            </a:extLst>
          </p:cNvPr>
          <p:cNvSpPr/>
          <p:nvPr/>
        </p:nvSpPr>
        <p:spPr>
          <a:xfrm>
            <a:off x="472328" y="940719"/>
            <a:ext cx="8382270" cy="116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Every database object has a name.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In a SQL statement, you represent the name of an object with a quoted/non-quoted identifier. Names must be from 1 to 30 characters long with these exceptions:</a:t>
            </a:r>
            <a:endParaRPr lang="en-IN" sz="1200" dirty="0"/>
          </a:p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D27FAF-2818-4F1E-BB38-466EDA355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461936"/>
              </p:ext>
            </p:extLst>
          </p:nvPr>
        </p:nvGraphicFramePr>
        <p:xfrm>
          <a:off x="546931" y="1674976"/>
          <a:ext cx="8195418" cy="32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42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Subquery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66646"/>
            <a:ext cx="7774364" cy="293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a query within a query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 subquery is a SELECT statement within another SQL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SQL statement can be SELECT, WHERE clause, FROM clause, INSERT, UPDATE, DELETE,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Useful to select rows from a table with a condition that depends on a data in the same table or another table.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It allows you to use the results of inner query in the outer query.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5573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96251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900" dirty="0"/>
              <a:t>Database Object Naming Rules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3AF6D-CF0C-4400-B7E3-90559ADE2CF6}"/>
              </a:ext>
            </a:extLst>
          </p:cNvPr>
          <p:cNvSpPr/>
          <p:nvPr/>
        </p:nvSpPr>
        <p:spPr>
          <a:xfrm>
            <a:off x="472328" y="786895"/>
            <a:ext cx="8382270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Raleway"/>
              </a:rPr>
              <a:t>A name must be unique across its namespace.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7D3625-A2F0-4852-96D9-4E811D16CA35}"/>
              </a:ext>
            </a:extLst>
          </p:cNvPr>
          <p:cNvGrpSpPr/>
          <p:nvPr/>
        </p:nvGrpSpPr>
        <p:grpSpPr>
          <a:xfrm>
            <a:off x="830564" y="1243766"/>
            <a:ext cx="5664703" cy="2688966"/>
            <a:chOff x="472328" y="1223611"/>
            <a:chExt cx="5664703" cy="26889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E7A1C68-5433-42D4-BAB1-A8F29EDD34AD}"/>
                </a:ext>
              </a:extLst>
            </p:cNvPr>
            <p:cNvSpPr/>
            <p:nvPr/>
          </p:nvSpPr>
          <p:spPr>
            <a:xfrm>
              <a:off x="729762" y="1652954"/>
              <a:ext cx="2066192" cy="2259623"/>
            </a:xfrm>
            <a:prstGeom prst="roundRect">
              <a:avLst>
                <a:gd name="adj" fmla="val 688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 Tables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Views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Sequences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Private Synonyms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Stored Functions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Packages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Raleway"/>
                </a:rPr>
                <a:t>Snapshots</a:t>
              </a:r>
              <a:endParaRPr lang="en-IN" dirty="0">
                <a:latin typeface="Raleway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F90CF1D-246A-4526-B2C2-C94FEE7354DA}"/>
                </a:ext>
              </a:extLst>
            </p:cNvPr>
            <p:cNvSpPr/>
            <p:nvPr/>
          </p:nvSpPr>
          <p:spPr>
            <a:xfrm>
              <a:off x="2998177" y="1652954"/>
              <a:ext cx="3138854" cy="32531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/>
                </a:rPr>
                <a:t> Indexes</a:t>
              </a:r>
              <a:endParaRPr lang="en-IN" dirty="0">
                <a:latin typeface="Raleway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C85DE33-2329-4400-9ACA-F3D9E01623D1}"/>
                </a:ext>
              </a:extLst>
            </p:cNvPr>
            <p:cNvSpPr/>
            <p:nvPr/>
          </p:nvSpPr>
          <p:spPr>
            <a:xfrm>
              <a:off x="2998177" y="2112091"/>
              <a:ext cx="3138854" cy="32531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/>
                </a:rPr>
                <a:t> Constraints</a:t>
              </a:r>
              <a:endParaRPr lang="en-IN" dirty="0">
                <a:latin typeface="Raleway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0DDA6E-5F70-48D6-A52B-838C2BC6293B}"/>
                </a:ext>
              </a:extLst>
            </p:cNvPr>
            <p:cNvSpPr/>
            <p:nvPr/>
          </p:nvSpPr>
          <p:spPr>
            <a:xfrm>
              <a:off x="2998177" y="2571228"/>
              <a:ext cx="3138854" cy="32531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/>
                </a:rPr>
                <a:t> Clusters</a:t>
              </a:r>
              <a:endParaRPr lang="en-IN" dirty="0">
                <a:latin typeface="Raleway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EB9455-D0F7-4DB9-9770-16D314643D2E}"/>
                </a:ext>
              </a:extLst>
            </p:cNvPr>
            <p:cNvSpPr/>
            <p:nvPr/>
          </p:nvSpPr>
          <p:spPr>
            <a:xfrm>
              <a:off x="2998177" y="3023771"/>
              <a:ext cx="3138854" cy="32531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/>
                </a:rPr>
                <a:t> Database Triggers</a:t>
              </a:r>
              <a:endParaRPr lang="en-IN" dirty="0">
                <a:latin typeface="Raleway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80A7B2A-8AA4-446F-9B95-C8B2BED1DF7B}"/>
                </a:ext>
              </a:extLst>
            </p:cNvPr>
            <p:cNvSpPr/>
            <p:nvPr/>
          </p:nvSpPr>
          <p:spPr>
            <a:xfrm>
              <a:off x="2998177" y="3454333"/>
              <a:ext cx="3138854" cy="32531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/>
                </a:rPr>
                <a:t> Private Database Links</a:t>
              </a:r>
              <a:endParaRPr lang="en-IN" dirty="0">
                <a:latin typeface="Raleway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9DF633-B61C-44D6-A85D-CBFC9AE1159A}"/>
                </a:ext>
              </a:extLst>
            </p:cNvPr>
            <p:cNvSpPr/>
            <p:nvPr/>
          </p:nvSpPr>
          <p:spPr>
            <a:xfrm>
              <a:off x="472328" y="1223611"/>
              <a:ext cx="2772532" cy="29552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 lIns="72000" tIns="0" rIns="72000" bIns="72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b="1" dirty="0">
                  <a:latin typeface="Raleway"/>
                </a:rPr>
                <a:t>Schema objects share one namespace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2AD8B0E-B60A-435E-880A-CD8314C8A1D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H="1" flipV="1">
              <a:off x="472328" y="1371372"/>
              <a:ext cx="741010" cy="677236"/>
            </a:xfrm>
            <a:prstGeom prst="bentConnector3">
              <a:avLst>
                <a:gd name="adj1" fmla="val -3085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bject 6">
            <a:extLst>
              <a:ext uri="{FF2B5EF4-FFF2-40B4-BE49-F238E27FC236}">
                <a16:creationId xmlns:a16="http://schemas.microsoft.com/office/drawing/2014/main" id="{81A4283B-1A32-45A3-A23E-0777238DFD1D}"/>
              </a:ext>
            </a:extLst>
          </p:cNvPr>
          <p:cNvSpPr/>
          <p:nvPr/>
        </p:nvSpPr>
        <p:spPr>
          <a:xfrm>
            <a:off x="6495267" y="1713860"/>
            <a:ext cx="336356" cy="2085943"/>
          </a:xfrm>
          <a:custGeom>
            <a:avLst/>
            <a:gdLst/>
            <a:ahLst/>
            <a:cxnLst/>
            <a:rect l="l" t="t" r="r" b="b"/>
            <a:pathLst>
              <a:path w="541020" h="2545079">
                <a:moveTo>
                  <a:pt x="0" y="2545079"/>
                </a:moveTo>
                <a:lnTo>
                  <a:pt x="67221" y="2543780"/>
                </a:lnTo>
                <a:lnTo>
                  <a:pt x="130527" y="2540188"/>
                </a:lnTo>
                <a:lnTo>
                  <a:pt x="186213" y="2534761"/>
                </a:lnTo>
                <a:lnTo>
                  <a:pt x="230575" y="2527958"/>
                </a:lnTo>
                <a:lnTo>
                  <a:pt x="270509" y="2512060"/>
                </a:lnTo>
                <a:lnTo>
                  <a:pt x="270509" y="1305559"/>
                </a:lnTo>
                <a:lnTo>
                  <a:pt x="281110" y="1297381"/>
                </a:lnTo>
                <a:lnTo>
                  <a:pt x="354806" y="1282858"/>
                </a:lnTo>
                <a:lnTo>
                  <a:pt x="410492" y="1277431"/>
                </a:lnTo>
                <a:lnTo>
                  <a:pt x="473798" y="1273839"/>
                </a:lnTo>
                <a:lnTo>
                  <a:pt x="541019" y="1272539"/>
                </a:lnTo>
                <a:lnTo>
                  <a:pt x="473798" y="1271240"/>
                </a:lnTo>
                <a:lnTo>
                  <a:pt x="410492" y="1267648"/>
                </a:lnTo>
                <a:lnTo>
                  <a:pt x="354806" y="1262221"/>
                </a:lnTo>
                <a:lnTo>
                  <a:pt x="310444" y="1255418"/>
                </a:lnTo>
                <a:lnTo>
                  <a:pt x="270509" y="1239519"/>
                </a:lnTo>
                <a:lnTo>
                  <a:pt x="270509" y="33019"/>
                </a:lnTo>
                <a:lnTo>
                  <a:pt x="259909" y="24841"/>
                </a:lnTo>
                <a:lnTo>
                  <a:pt x="230575" y="17121"/>
                </a:lnTo>
                <a:lnTo>
                  <a:pt x="186213" y="10318"/>
                </a:lnTo>
                <a:lnTo>
                  <a:pt x="130527" y="4891"/>
                </a:lnTo>
                <a:lnTo>
                  <a:pt x="67221" y="1299"/>
                </a:lnTo>
                <a:lnTo>
                  <a:pt x="0" y="0"/>
                </a:lnTo>
              </a:path>
            </a:pathLst>
          </a:custGeom>
          <a:ln w="9344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A9E689-5F0E-48B6-AF74-7FE9747B9FC1}"/>
              </a:ext>
            </a:extLst>
          </p:cNvPr>
          <p:cNvSpPr/>
          <p:nvPr/>
        </p:nvSpPr>
        <p:spPr>
          <a:xfrm>
            <a:off x="6831623" y="2500124"/>
            <a:ext cx="1741666" cy="5078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Schema objects have their own namespace</a:t>
            </a:r>
          </a:p>
        </p:txBody>
      </p:sp>
    </p:spTree>
    <p:extLst>
      <p:ext uri="{BB962C8B-B14F-4D97-AF65-F5344CB8AC3E}">
        <p14:creationId xmlns:p14="http://schemas.microsoft.com/office/powerpoint/2010/main" val="332630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96251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Object Naming Guidelines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3AF6D-CF0C-4400-B7E3-90559ADE2CF6}"/>
              </a:ext>
            </a:extLst>
          </p:cNvPr>
          <p:cNvSpPr/>
          <p:nvPr/>
        </p:nvSpPr>
        <p:spPr>
          <a:xfrm>
            <a:off x="472328" y="786895"/>
            <a:ext cx="8382270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1200" dirty="0">
              <a:latin typeface="Raleway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D27FAF-2818-4F1E-BB38-466EDA355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449358"/>
              </p:ext>
            </p:extLst>
          </p:nvPr>
        </p:nvGraphicFramePr>
        <p:xfrm>
          <a:off x="565754" y="1003000"/>
          <a:ext cx="8195418" cy="32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154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7442761" cy="3496306"/>
            <a:chOff x="838114" y="1106614"/>
            <a:chExt cx="74427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74427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In a PL/SQL block, a variable is declared as NUMBER without an initial value. What will its value be when it is first used in the executable section of the PL/SQL block?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Null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Results in a compilation error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An exception will be raised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76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7442761" cy="3496306"/>
            <a:chOff x="838114" y="1106614"/>
            <a:chExt cx="74427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74427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In a PL/SQL block, a variable is declared as NUMBER without an initial value. What will its value be when it is first used in the executable section of the PL/SQL block?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Null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Results in a compilation error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An exception will be raised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309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physical file contains the name and location of datafiles?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Parameter File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Redo log file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  Control file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Password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48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physical file contains the name and location of datafiles?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Parameter File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Redo log file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  Control file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Password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384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is UNISTR(x) used for?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 (VARCHAR)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 (CHAR)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 (NCHAR)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013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is UNISTR(x) used for?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 (VARCHAR)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 (CHAR)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Converts the characters in x to the national language character set (NCHAR)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258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Maximum number of column a table can have in Oracle?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500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1000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2000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4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Scalar Subquery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66646"/>
            <a:ext cx="7774364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Scalar subqueries return one value, i.e., they return one row and one column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402A2-3D27-48B7-A9EC-059657429EC3}"/>
              </a:ext>
            </a:extLst>
          </p:cNvPr>
          <p:cNvSpPr/>
          <p:nvPr/>
        </p:nvSpPr>
        <p:spPr>
          <a:xfrm>
            <a:off x="649481" y="2085166"/>
            <a:ext cx="7862130" cy="127470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  <a:latin typeface="Raleway"/>
              </a:rPr>
              <a:t>SELECT name, job </a:t>
            </a:r>
          </a:p>
          <a:p>
            <a:pPr lvl="4"/>
            <a:r>
              <a:rPr lang="en-IN" dirty="0">
                <a:solidFill>
                  <a:schemeClr val="tx1"/>
                </a:solidFill>
                <a:latin typeface="Raleway"/>
              </a:rPr>
              <a:t>	FROM employee </a:t>
            </a:r>
          </a:p>
          <a:p>
            <a:pPr lvl="4"/>
            <a:r>
              <a:rPr lang="en-IN" dirty="0">
                <a:solidFill>
                  <a:schemeClr val="tx1"/>
                </a:solidFill>
                <a:latin typeface="Raleway"/>
              </a:rPr>
              <a:t>	WHERE deptno = ( SELECT job FROM employee				       WHERE name = ‘JONES’);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45DA94A-BCE1-420F-9E92-F4FE69B0E7F9}"/>
              </a:ext>
            </a:extLst>
          </p:cNvPr>
          <p:cNvSpPr/>
          <p:nvPr/>
        </p:nvSpPr>
        <p:spPr>
          <a:xfrm>
            <a:off x="1924965" y="2258564"/>
            <a:ext cx="273466" cy="63845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ACB922D-A882-4C61-B72E-00636033384A}"/>
              </a:ext>
            </a:extLst>
          </p:cNvPr>
          <p:cNvSpPr/>
          <p:nvPr/>
        </p:nvSpPr>
        <p:spPr>
          <a:xfrm>
            <a:off x="6383706" y="2707911"/>
            <a:ext cx="273466" cy="5590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13790-6975-4C74-A054-7AB1F87EC86F}"/>
              </a:ext>
            </a:extLst>
          </p:cNvPr>
          <p:cNvSpPr/>
          <p:nvPr/>
        </p:nvSpPr>
        <p:spPr>
          <a:xfrm>
            <a:off x="472328" y="3457111"/>
            <a:ext cx="970137" cy="25391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1050" b="1" dirty="0">
                <a:latin typeface="Raleway"/>
              </a:rPr>
              <a:t>Outer Query</a:t>
            </a:r>
            <a:endParaRPr lang="en-IN" sz="1050" b="1" dirty="0">
              <a:latin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65EFD-4A78-47A8-BB52-CF4951FADB2F}"/>
              </a:ext>
            </a:extLst>
          </p:cNvPr>
          <p:cNvSpPr/>
          <p:nvPr/>
        </p:nvSpPr>
        <p:spPr>
          <a:xfrm>
            <a:off x="472328" y="1484207"/>
            <a:ext cx="5400941" cy="427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IN" dirty="0">
                <a:latin typeface="Raleway"/>
              </a:rPr>
              <a:t>Find name, job of employees who have the same job as Jones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860EDC-8D5E-4728-8A60-E69330CBF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79165"/>
              </p:ext>
            </p:extLst>
          </p:nvPr>
        </p:nvGraphicFramePr>
        <p:xfrm>
          <a:off x="686512" y="3748796"/>
          <a:ext cx="257798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991">
                  <a:extLst>
                    <a:ext uri="{9D8B030D-6E8A-4147-A177-3AD203B41FA5}">
                      <a16:colId xmlns:a16="http://schemas.microsoft.com/office/drawing/2014/main" val="2733644563"/>
                    </a:ext>
                  </a:extLst>
                </a:gridCol>
                <a:gridCol w="1288991">
                  <a:extLst>
                    <a:ext uri="{9D8B030D-6E8A-4147-A177-3AD203B41FA5}">
                      <a16:colId xmlns:a16="http://schemas.microsoft.com/office/drawing/2014/main" val="3364181498"/>
                    </a:ext>
                  </a:extLst>
                </a:gridCol>
              </a:tblGrid>
              <a:tr h="19641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Raleway"/>
                        </a:rPr>
                        <a:t>name</a:t>
                      </a:r>
                      <a:endParaRPr lang="en-IN" sz="900" b="1" dirty="0"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Raleway"/>
                        </a:rPr>
                        <a:t>job </a:t>
                      </a:r>
                      <a:endParaRPr lang="en-IN" sz="900" b="1" dirty="0">
                        <a:latin typeface="Raleway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66923"/>
                  </a:ext>
                </a:extLst>
              </a:tr>
              <a:tr h="1964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JONES 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MANAGER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217286"/>
                  </a:ext>
                </a:extLst>
              </a:tr>
              <a:tr h="1964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BLAKE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MANAGER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379315"/>
                  </a:ext>
                </a:extLst>
              </a:tr>
              <a:tr h="1964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CLARK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MANAGER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904204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6C2AC93-632E-467D-B81F-94449C585AAF}"/>
              </a:ext>
            </a:extLst>
          </p:cNvPr>
          <p:cNvCxnSpPr>
            <a:stCxn id="6" idx="1"/>
            <a:endCxn id="10" idx="0"/>
          </p:cNvCxnSpPr>
          <p:nvPr/>
        </p:nvCxnSpPr>
        <p:spPr>
          <a:xfrm rot="10800000" flipV="1">
            <a:off x="957397" y="2577791"/>
            <a:ext cx="967568" cy="879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5732E4-E2C4-4C03-9BF2-1DF426F533B4}"/>
              </a:ext>
            </a:extLst>
          </p:cNvPr>
          <p:cNvSpPr/>
          <p:nvPr/>
        </p:nvSpPr>
        <p:spPr>
          <a:xfrm>
            <a:off x="649481" y="4663196"/>
            <a:ext cx="1489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3 rows in set (0.00 sec)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EE6EEA-45B7-4419-907C-311D2298CE6C}"/>
              </a:ext>
            </a:extLst>
          </p:cNvPr>
          <p:cNvSpPr/>
          <p:nvPr/>
        </p:nvSpPr>
        <p:spPr>
          <a:xfrm>
            <a:off x="5359098" y="3461426"/>
            <a:ext cx="1853552" cy="25391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b="1" dirty="0">
                <a:latin typeface="Raleway"/>
              </a:rPr>
              <a:t>Subquery or Inner query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53A765-E3C7-44B8-B55F-971726A8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19668"/>
              </p:ext>
            </p:extLst>
          </p:nvPr>
        </p:nvGraphicFramePr>
        <p:xfrm>
          <a:off x="5573282" y="3753111"/>
          <a:ext cx="128899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991">
                  <a:extLst>
                    <a:ext uri="{9D8B030D-6E8A-4147-A177-3AD203B41FA5}">
                      <a16:colId xmlns:a16="http://schemas.microsoft.com/office/drawing/2014/main" val="3364181498"/>
                    </a:ext>
                  </a:extLst>
                </a:gridCol>
              </a:tblGrid>
              <a:tr h="19641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Raleway"/>
                        </a:rPr>
                        <a:t>job </a:t>
                      </a:r>
                      <a:endParaRPr lang="en-IN" sz="900" b="1" dirty="0"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66923"/>
                  </a:ext>
                </a:extLst>
              </a:tr>
              <a:tr h="1964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aleway"/>
                        </a:rPr>
                        <a:t>MANAGER</a:t>
                      </a:r>
                      <a:endParaRPr lang="en-IN" sz="900" dirty="0"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1728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5346309-2161-43AD-9998-1D7C6A19DB9F}"/>
              </a:ext>
            </a:extLst>
          </p:cNvPr>
          <p:cNvSpPr/>
          <p:nvPr/>
        </p:nvSpPr>
        <p:spPr>
          <a:xfrm>
            <a:off x="5536251" y="4210311"/>
            <a:ext cx="1489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b="1" dirty="0"/>
              <a:t>1 row in set (0.00 sec)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DAA673D-F2FB-427D-94A7-E09E6A2B7AE7}"/>
              </a:ext>
            </a:extLst>
          </p:cNvPr>
          <p:cNvCxnSpPr>
            <a:stCxn id="8" idx="1"/>
            <a:endCxn id="18" idx="3"/>
          </p:cNvCxnSpPr>
          <p:nvPr/>
        </p:nvCxnSpPr>
        <p:spPr>
          <a:xfrm rot="10800000" flipH="1" flipV="1">
            <a:off x="6657172" y="2987440"/>
            <a:ext cx="555478" cy="600944"/>
          </a:xfrm>
          <a:prstGeom prst="bentConnector5">
            <a:avLst>
              <a:gd name="adj1" fmla="val 141923"/>
              <a:gd name="adj2" fmla="val 62694"/>
              <a:gd name="adj3" fmla="val 141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9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Maximum number of column a table can have in Oracle?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500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1000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2000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701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SQL views can be used to hide: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Columns and rows only.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complicated SQL syntax only.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both of the above can be hidden by an SQL view.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 is correct.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098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SQL views can be used to hide: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Columns and rows only.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complicated SQL syntax only.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both of the above can be hidden by an SQL view.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 is correct.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905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Subquery That Returns a List of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1319574"/>
            <a:ext cx="7774364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If subquery returns more than one value, use ‘IN’ or ‘NOT IN’ between the comparison operator (=,!=) and the subquery.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5AD263-A413-4DE3-BE70-CB1808AC3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56142"/>
              </p:ext>
            </p:extLst>
          </p:nvPr>
        </p:nvGraphicFramePr>
        <p:xfrm>
          <a:off x="683665" y="2657741"/>
          <a:ext cx="7417748" cy="155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5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Subquery That Returns a List of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1473431"/>
            <a:ext cx="7774364" cy="3000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chemeClr val="lt1"/>
                </a:solidFill>
                <a:latin typeface="Raleway"/>
              </a:rPr>
              <a:t>Display name, job of employees in deptno 10 with the same job as anyone in deptno 30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6BFB1-8E12-4467-BC9D-D887B658B097}"/>
              </a:ext>
            </a:extLst>
          </p:cNvPr>
          <p:cNvSpPr/>
          <p:nvPr/>
        </p:nvSpPr>
        <p:spPr>
          <a:xfrm>
            <a:off x="1548925" y="1901031"/>
            <a:ext cx="604615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Raleway"/>
              </a:rPr>
              <a:t>SELECT name, job </a:t>
            </a:r>
          </a:p>
          <a:p>
            <a:r>
              <a:rPr lang="en-US" b="1" dirty="0">
                <a:latin typeface="Raleway"/>
              </a:rPr>
              <a:t>	FROM employee </a:t>
            </a:r>
          </a:p>
          <a:p>
            <a:r>
              <a:rPr lang="en-US" b="1" dirty="0">
                <a:latin typeface="Raleway"/>
              </a:rPr>
              <a:t>	WHERE deptno = 10 and job </a:t>
            </a:r>
            <a:r>
              <a:rPr lang="en-US" b="1" dirty="0">
                <a:solidFill>
                  <a:schemeClr val="accent1"/>
                </a:solidFill>
                <a:latin typeface="Raleway"/>
              </a:rPr>
              <a:t>in</a:t>
            </a:r>
            <a:r>
              <a:rPr lang="en-US" b="1" dirty="0">
                <a:latin typeface="Raleway"/>
              </a:rPr>
              <a:t> (SELECT job FROM employee                     </a:t>
            </a:r>
          </a:p>
          <a:p>
            <a:r>
              <a:rPr lang="en-US" b="1" dirty="0">
                <a:latin typeface="Raleway"/>
              </a:rPr>
              <a:t>					WHERE deptno = 30);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FC33CA-AB2F-4A1B-B21A-63F8B60A6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305"/>
              </p:ext>
            </p:extLst>
          </p:nvPr>
        </p:nvGraphicFramePr>
        <p:xfrm>
          <a:off x="1548924" y="2904793"/>
          <a:ext cx="2108676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54338">
                  <a:extLst>
                    <a:ext uri="{9D8B030D-6E8A-4147-A177-3AD203B41FA5}">
                      <a16:colId xmlns:a16="http://schemas.microsoft.com/office/drawing/2014/main" val="3303371637"/>
                    </a:ext>
                  </a:extLst>
                </a:gridCol>
                <a:gridCol w="1054338">
                  <a:extLst>
                    <a:ext uri="{9D8B030D-6E8A-4147-A177-3AD203B41FA5}">
                      <a16:colId xmlns:a16="http://schemas.microsoft.com/office/drawing/2014/main" val="21289644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b="1" kern="1200" dirty="0"/>
                        <a:t>Name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b="1" kern="1200" dirty="0"/>
                        <a:t>job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7361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Smith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clerk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4714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Allen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578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Ward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7215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Jones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manager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6231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Martin 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4448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Blake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manager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0834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Turner 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5118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Adams 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clerk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275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James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clerk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2166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Miller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clerk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7795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97780E28-63EB-4A19-A2F0-F340298CCAD7}"/>
              </a:ext>
            </a:extLst>
          </p:cNvPr>
          <p:cNvSpPr/>
          <p:nvPr/>
        </p:nvSpPr>
        <p:spPr>
          <a:xfrm>
            <a:off x="1439896" y="1946077"/>
            <a:ext cx="273466" cy="63845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F4472B2-C239-4F08-AD46-B02EBC4D67B1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 flipH="1" flipV="1">
            <a:off x="1439896" y="2265303"/>
            <a:ext cx="109028" cy="1687239"/>
          </a:xfrm>
          <a:prstGeom prst="bentConnector3">
            <a:avLst>
              <a:gd name="adj1" fmla="val -209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9CFD7A-32DC-4938-9030-7080E176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9709"/>
              </p:ext>
            </p:extLst>
          </p:nvPr>
        </p:nvGraphicFramePr>
        <p:xfrm>
          <a:off x="5725683" y="3108922"/>
          <a:ext cx="620996" cy="1564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0996">
                  <a:extLst>
                    <a:ext uri="{9D8B030D-6E8A-4147-A177-3AD203B41FA5}">
                      <a16:colId xmlns:a16="http://schemas.microsoft.com/office/drawing/2014/main" val="1357227755"/>
                    </a:ext>
                  </a:extLst>
                </a:gridCol>
              </a:tblGrid>
              <a:tr h="1380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b="1" kern="1200" dirty="0"/>
                        <a:t>Job</a:t>
                      </a:r>
                      <a:endParaRPr lang="en-IN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45905"/>
                  </a:ext>
                </a:extLst>
              </a:tr>
              <a:tr h="254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2480985"/>
                  </a:ext>
                </a:extLst>
              </a:tr>
              <a:tr h="254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7691402"/>
                  </a:ext>
                </a:extLst>
              </a:tr>
              <a:tr h="254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8443717"/>
                  </a:ext>
                </a:extLst>
              </a:tr>
              <a:tr h="254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Manager</a:t>
                      </a:r>
                      <a:endParaRPr lang="en-IN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3376931"/>
                  </a:ext>
                </a:extLst>
              </a:tr>
              <a:tr h="254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Salesman</a:t>
                      </a:r>
                      <a:endParaRPr lang="en-IN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1201202"/>
                  </a:ext>
                </a:extLst>
              </a:tr>
              <a:tr h="1380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900" kern="1200" dirty="0"/>
                        <a:t>Clerk</a:t>
                      </a:r>
                      <a:endParaRPr lang="en-IN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48146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EEA0F4B-D3EA-4E8C-BBBA-911937A490A7}"/>
              </a:ext>
            </a:extLst>
          </p:cNvPr>
          <p:cNvSpPr/>
          <p:nvPr/>
        </p:nvSpPr>
        <p:spPr>
          <a:xfrm>
            <a:off x="7255378" y="2376549"/>
            <a:ext cx="205100" cy="389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CC2822-5271-418B-962B-94E19210EC1B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6346680" y="2571074"/>
            <a:ext cx="1113799" cy="1320268"/>
          </a:xfrm>
          <a:prstGeom prst="bentConnector3">
            <a:avLst>
              <a:gd name="adj1" fmla="val -2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Subquery That Returns a Set of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1319574"/>
            <a:ext cx="7774364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If a subquery returns more than one value, then use ‘ANY’ or ‘ALL’ between the comparison operator (=.!=, &gt;. &lt;. &gt;= &lt;=) and the subquery.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8460D-B786-48EE-8E6D-2FABF99A7C77}"/>
              </a:ext>
            </a:extLst>
          </p:cNvPr>
          <p:cNvSpPr/>
          <p:nvPr/>
        </p:nvSpPr>
        <p:spPr>
          <a:xfrm>
            <a:off x="744639" y="2271667"/>
            <a:ext cx="7654722" cy="693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atin typeface="Raleway"/>
              </a:rPr>
              <a:t>Display information about employees who earn more than any employee in deptno 30 in the decreasing order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86587-D452-4D23-95A3-DE6BA3D3A445}"/>
              </a:ext>
            </a:extLst>
          </p:cNvPr>
          <p:cNvSpPr/>
          <p:nvPr/>
        </p:nvSpPr>
        <p:spPr>
          <a:xfrm>
            <a:off x="646524" y="3122604"/>
            <a:ext cx="2805977" cy="5078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Raleway"/>
              </a:rPr>
              <a:t>SELECT salary FROM employee WHERE deptno = 30; </a:t>
            </a:r>
            <a:endParaRPr lang="en-US" b="1" dirty="0">
              <a:latin typeface="Raleway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6D87A3E-959A-47C2-A02B-7FA757F4115D}"/>
              </a:ext>
            </a:extLst>
          </p:cNvPr>
          <p:cNvSpPr/>
          <p:nvPr/>
        </p:nvSpPr>
        <p:spPr>
          <a:xfrm>
            <a:off x="3718574" y="3295334"/>
            <a:ext cx="521293" cy="16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08CF1-1F86-449B-A3ED-E98F9D057F14}"/>
              </a:ext>
            </a:extLst>
          </p:cNvPr>
          <p:cNvSpPr/>
          <p:nvPr/>
        </p:nvSpPr>
        <p:spPr>
          <a:xfrm>
            <a:off x="4401084" y="3122604"/>
            <a:ext cx="4255805" cy="5078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Raleway"/>
              </a:rPr>
              <a:t>SELECT name, job, salary, deptno FROM employee </a:t>
            </a:r>
          </a:p>
          <a:p>
            <a:pPr algn="ctr"/>
            <a:r>
              <a:rPr lang="en-IN" b="1" dirty="0">
                <a:latin typeface="Raleway"/>
              </a:rPr>
              <a:t>WHERE salary &gt; 950 ORDER BY salary DESC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C071E-699D-487A-9DB3-0BB6DE11B867}"/>
              </a:ext>
            </a:extLst>
          </p:cNvPr>
          <p:cNvSpPr/>
          <p:nvPr/>
        </p:nvSpPr>
        <p:spPr>
          <a:xfrm>
            <a:off x="2658318" y="3775848"/>
            <a:ext cx="3827361" cy="3704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atin typeface="Raleway"/>
              </a:rPr>
              <a:t>Using Subqueries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3504A-79DD-4E2F-9AB9-4BC79666E3ED}"/>
              </a:ext>
            </a:extLst>
          </p:cNvPr>
          <p:cNvSpPr/>
          <p:nvPr/>
        </p:nvSpPr>
        <p:spPr>
          <a:xfrm>
            <a:off x="693363" y="4320339"/>
            <a:ext cx="7912250" cy="5078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aleway"/>
              </a:rPr>
              <a:t>SELECT name, job, salary, deptno FROM employee WHERE salary&gt; </a:t>
            </a:r>
            <a:r>
              <a:rPr lang="en-US" b="1" dirty="0">
                <a:solidFill>
                  <a:schemeClr val="accent1"/>
                </a:solidFill>
                <a:latin typeface="Raleway"/>
              </a:rPr>
              <a:t>ANY </a:t>
            </a:r>
            <a:r>
              <a:rPr lang="en-US" b="1" dirty="0">
                <a:latin typeface="Raleway"/>
              </a:rPr>
              <a:t>(select salary from employee WHERE deptno=30) 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20335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Subquery That Returns a Set of Values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C071E-699D-487A-9DB3-0BB6DE11B867}"/>
              </a:ext>
            </a:extLst>
          </p:cNvPr>
          <p:cNvSpPr/>
          <p:nvPr/>
        </p:nvSpPr>
        <p:spPr>
          <a:xfrm>
            <a:off x="472328" y="1562487"/>
            <a:ext cx="3827361" cy="3704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atin typeface="Raleway"/>
              </a:rPr>
              <a:t>Using Subqueries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3504A-79DD-4E2F-9AB9-4BC79666E3ED}"/>
              </a:ext>
            </a:extLst>
          </p:cNvPr>
          <p:cNvSpPr/>
          <p:nvPr/>
        </p:nvSpPr>
        <p:spPr>
          <a:xfrm>
            <a:off x="615875" y="3079581"/>
            <a:ext cx="7912250" cy="5078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aleway"/>
              </a:rPr>
              <a:t>SELECT name, job, salary, deptno FROM employee WHERE salary&gt; </a:t>
            </a:r>
            <a:r>
              <a:rPr lang="en-US" b="1" dirty="0">
                <a:solidFill>
                  <a:schemeClr val="accent1"/>
                </a:solidFill>
                <a:latin typeface="Raleway"/>
              </a:rPr>
              <a:t>ALL </a:t>
            </a:r>
            <a:r>
              <a:rPr lang="en-US" b="1" dirty="0">
                <a:latin typeface="Raleway"/>
              </a:rPr>
              <a:t>(select salary from employee WHERE deptno=30) ORDER BY salary DESC;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4541475-7056-460D-A656-9954955F6011}"/>
              </a:ext>
            </a:extLst>
          </p:cNvPr>
          <p:cNvSpPr/>
          <p:nvPr/>
        </p:nvSpPr>
        <p:spPr>
          <a:xfrm>
            <a:off x="5708591" y="1489893"/>
            <a:ext cx="3110091" cy="1284717"/>
          </a:xfrm>
          <a:prstGeom prst="cloudCallout">
            <a:avLst>
              <a:gd name="adj1" fmla="val -26603"/>
              <a:gd name="adj2" fmla="val 75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‘ALL’ always considers the biggest value from the set of vaIues returned by the subquery</a:t>
            </a:r>
          </a:p>
        </p:txBody>
      </p:sp>
    </p:spTree>
    <p:extLst>
      <p:ext uri="{BB962C8B-B14F-4D97-AF65-F5344CB8AC3E}">
        <p14:creationId xmlns:p14="http://schemas.microsoft.com/office/powerpoint/2010/main" val="313703367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24814</TotalTime>
  <Words>3272</Words>
  <Application>Microsoft Office PowerPoint</Application>
  <PresentationFormat>On-screen Show (16:9)</PresentationFormat>
  <Paragraphs>506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Lato</vt:lpstr>
      <vt:lpstr>Raleway</vt:lpstr>
      <vt:lpstr>Raleway Black</vt:lpstr>
      <vt:lpstr>Raleway Light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905</cp:revision>
  <dcterms:created xsi:type="dcterms:W3CDTF">2016-05-27T21:17:44Z</dcterms:created>
  <dcterms:modified xsi:type="dcterms:W3CDTF">2019-04-04T05:08:41Z</dcterms:modified>
</cp:coreProperties>
</file>