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51" r:id="rId2"/>
  </p:sldMasterIdLst>
  <p:notesMasterIdLst>
    <p:notesMasterId r:id="rId84"/>
  </p:notesMasterIdLst>
  <p:handoutMasterIdLst>
    <p:handoutMasterId r:id="rId85"/>
  </p:handoutMasterIdLst>
  <p:sldIdLst>
    <p:sldId id="465" r:id="rId3"/>
    <p:sldId id="469" r:id="rId4"/>
    <p:sldId id="573" r:id="rId5"/>
    <p:sldId id="574" r:id="rId6"/>
    <p:sldId id="561" r:id="rId7"/>
    <p:sldId id="562" r:id="rId8"/>
    <p:sldId id="563" r:id="rId9"/>
    <p:sldId id="564" r:id="rId10"/>
    <p:sldId id="620" r:id="rId11"/>
    <p:sldId id="619" r:id="rId12"/>
    <p:sldId id="566" r:id="rId13"/>
    <p:sldId id="565" r:id="rId14"/>
    <p:sldId id="567" r:id="rId15"/>
    <p:sldId id="568" r:id="rId16"/>
    <p:sldId id="569" r:id="rId17"/>
    <p:sldId id="570" r:id="rId18"/>
    <p:sldId id="571" r:id="rId19"/>
    <p:sldId id="572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5" r:id="rId40"/>
    <p:sldId id="596" r:id="rId41"/>
    <p:sldId id="597" r:id="rId42"/>
    <p:sldId id="599" r:id="rId43"/>
    <p:sldId id="598" r:id="rId44"/>
    <p:sldId id="600" r:id="rId45"/>
    <p:sldId id="601" r:id="rId46"/>
    <p:sldId id="602" r:id="rId47"/>
    <p:sldId id="604" r:id="rId48"/>
    <p:sldId id="603" r:id="rId49"/>
    <p:sldId id="605" r:id="rId50"/>
    <p:sldId id="606" r:id="rId51"/>
    <p:sldId id="607" r:id="rId52"/>
    <p:sldId id="608" r:id="rId53"/>
    <p:sldId id="609" r:id="rId54"/>
    <p:sldId id="610" r:id="rId55"/>
    <p:sldId id="611" r:id="rId56"/>
    <p:sldId id="612" r:id="rId57"/>
    <p:sldId id="613" r:id="rId58"/>
    <p:sldId id="614" r:id="rId59"/>
    <p:sldId id="615" r:id="rId60"/>
    <p:sldId id="616" r:id="rId61"/>
    <p:sldId id="617" r:id="rId62"/>
    <p:sldId id="618" r:id="rId63"/>
    <p:sldId id="621" r:id="rId64"/>
    <p:sldId id="622" r:id="rId65"/>
    <p:sldId id="623" r:id="rId66"/>
    <p:sldId id="624" r:id="rId67"/>
    <p:sldId id="625" r:id="rId68"/>
    <p:sldId id="626" r:id="rId69"/>
    <p:sldId id="627" r:id="rId70"/>
    <p:sldId id="628" r:id="rId71"/>
    <p:sldId id="629" r:id="rId72"/>
    <p:sldId id="630" r:id="rId73"/>
    <p:sldId id="631" r:id="rId74"/>
    <p:sldId id="632" r:id="rId75"/>
    <p:sldId id="633" r:id="rId76"/>
    <p:sldId id="634" r:id="rId77"/>
    <p:sldId id="635" r:id="rId78"/>
    <p:sldId id="636" r:id="rId79"/>
    <p:sldId id="637" r:id="rId80"/>
    <p:sldId id="638" r:id="rId81"/>
    <p:sldId id="639" r:id="rId82"/>
    <p:sldId id="405" r:id="rId83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3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E3A"/>
    <a:srgbClr val="FF9900"/>
    <a:srgbClr val="827CA8"/>
    <a:srgbClr val="7F7F7F"/>
    <a:srgbClr val="146074"/>
    <a:srgbClr val="F6F6F6"/>
    <a:srgbClr val="2D3F54"/>
    <a:srgbClr val="F0E6E5"/>
    <a:srgbClr val="EBC795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280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444" y="10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252B9-9B78-4BF0-A312-41B0D44F5ED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8B364E6-9E62-41E4-AC22-67EF8D137457}">
      <dgm:prSet phldrT="[Text]" custT="1"/>
      <dgm:spPr/>
      <dgm:t>
        <a:bodyPr/>
        <a:lstStyle/>
        <a:p>
          <a:r>
            <a:rPr lang="en-US" sz="1100" dirty="0">
              <a:latin typeface="Raleway"/>
            </a:rPr>
            <a:t>Input (Argument)</a:t>
          </a:r>
          <a:endParaRPr lang="en-IN" sz="1100" dirty="0">
            <a:latin typeface="Raleway"/>
          </a:endParaRPr>
        </a:p>
      </dgm:t>
    </dgm:pt>
    <dgm:pt modelId="{43223190-918E-473E-8E12-CB567E290547}" type="parTrans" cxnId="{7DFA08A3-9975-4F89-BC9F-83EE10AD276E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B1D4FAC6-50F4-4AEF-B110-AA8BA6B3A5AC}" type="sibTrans" cxnId="{7DFA08A3-9975-4F89-BC9F-83EE10AD276E}">
      <dgm:prSet custT="1"/>
      <dgm:spPr/>
      <dgm:t>
        <a:bodyPr/>
        <a:lstStyle/>
        <a:p>
          <a:endParaRPr lang="en-IN" sz="1100" dirty="0">
            <a:latin typeface="Raleway"/>
          </a:endParaRPr>
        </a:p>
      </dgm:t>
    </dgm:pt>
    <dgm:pt modelId="{C152EE74-C945-4492-9581-5045BBDD52DC}">
      <dgm:prSet phldrT="[Text]" custT="1"/>
      <dgm:spPr/>
      <dgm:t>
        <a:bodyPr/>
        <a:lstStyle/>
        <a:p>
          <a:r>
            <a:rPr lang="en-US" sz="1100" dirty="0">
              <a:latin typeface="Raleway"/>
            </a:rPr>
            <a:t>Function</a:t>
          </a:r>
          <a:endParaRPr lang="en-IN" sz="1100" dirty="0">
            <a:latin typeface="Raleway"/>
          </a:endParaRPr>
        </a:p>
      </dgm:t>
    </dgm:pt>
    <dgm:pt modelId="{B56294EB-254A-4A39-B7D2-6F9B50F02DE3}" type="parTrans" cxnId="{C2C8113F-5585-4E71-9B15-6D769C3F644E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97648F77-3CD9-446E-B710-19AB8C2441C8}" type="sibTrans" cxnId="{C2C8113F-5585-4E71-9B15-6D769C3F644E}">
      <dgm:prSet custT="1"/>
      <dgm:spPr/>
      <dgm:t>
        <a:bodyPr/>
        <a:lstStyle/>
        <a:p>
          <a:endParaRPr lang="en-IN" sz="1100" dirty="0">
            <a:latin typeface="Raleway"/>
          </a:endParaRPr>
        </a:p>
      </dgm:t>
    </dgm:pt>
    <dgm:pt modelId="{9D835F56-02A3-4077-83E0-EE0EC500E4A9}">
      <dgm:prSet phldrT="[Text]" custT="1"/>
      <dgm:spPr/>
      <dgm:t>
        <a:bodyPr/>
        <a:lstStyle/>
        <a:p>
          <a:r>
            <a:rPr lang="en-US" sz="1100" dirty="0">
              <a:latin typeface="Raleway"/>
            </a:rPr>
            <a:t>Output</a:t>
          </a:r>
          <a:endParaRPr lang="en-IN" sz="1100" dirty="0">
            <a:latin typeface="Raleway"/>
          </a:endParaRPr>
        </a:p>
      </dgm:t>
    </dgm:pt>
    <dgm:pt modelId="{7FC3C87C-D6E7-4515-BE75-E068079CD17B}" type="parTrans" cxnId="{9DE20123-AA2E-42E2-8C29-C7617F24F43C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6EE4842D-DFF8-4343-BF9A-8CD37E621623}" type="sibTrans" cxnId="{9DE20123-AA2E-42E2-8C29-C7617F24F43C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5454815D-32E3-48B2-87CA-002D87BDBCBF}" type="pres">
      <dgm:prSet presAssocID="{6DD252B9-9B78-4BF0-A312-41B0D44F5ED6}" presName="Name0" presStyleCnt="0">
        <dgm:presLayoutVars>
          <dgm:dir/>
          <dgm:resizeHandles val="exact"/>
        </dgm:presLayoutVars>
      </dgm:prSet>
      <dgm:spPr/>
    </dgm:pt>
    <dgm:pt modelId="{E925B6B8-DE48-4031-AD6D-36F684B496B6}" type="pres">
      <dgm:prSet presAssocID="{08B364E6-9E62-41E4-AC22-67EF8D137457}" presName="node" presStyleLbl="node1" presStyleIdx="0" presStyleCnt="3">
        <dgm:presLayoutVars>
          <dgm:bulletEnabled val="1"/>
        </dgm:presLayoutVars>
      </dgm:prSet>
      <dgm:spPr/>
    </dgm:pt>
    <dgm:pt modelId="{C7626D06-A97C-4373-8535-859342D6BDE2}" type="pres">
      <dgm:prSet presAssocID="{B1D4FAC6-50F4-4AEF-B110-AA8BA6B3A5AC}" presName="sibTrans" presStyleLbl="sibTrans2D1" presStyleIdx="0" presStyleCnt="2"/>
      <dgm:spPr/>
    </dgm:pt>
    <dgm:pt modelId="{77190606-97BF-4430-87BD-9A301F6CAB9F}" type="pres">
      <dgm:prSet presAssocID="{B1D4FAC6-50F4-4AEF-B110-AA8BA6B3A5AC}" presName="connectorText" presStyleLbl="sibTrans2D1" presStyleIdx="0" presStyleCnt="2"/>
      <dgm:spPr/>
    </dgm:pt>
    <dgm:pt modelId="{D53667AA-6F31-460D-B423-ED78723BB329}" type="pres">
      <dgm:prSet presAssocID="{C152EE74-C945-4492-9581-5045BBDD52DC}" presName="node" presStyleLbl="node1" presStyleIdx="1" presStyleCnt="3">
        <dgm:presLayoutVars>
          <dgm:bulletEnabled val="1"/>
        </dgm:presLayoutVars>
      </dgm:prSet>
      <dgm:spPr/>
    </dgm:pt>
    <dgm:pt modelId="{5D7E9DCA-C1C6-425F-BAFD-9FE806DA6ACD}" type="pres">
      <dgm:prSet presAssocID="{97648F77-3CD9-446E-B710-19AB8C2441C8}" presName="sibTrans" presStyleLbl="sibTrans2D1" presStyleIdx="1" presStyleCnt="2"/>
      <dgm:spPr/>
    </dgm:pt>
    <dgm:pt modelId="{F9687847-7606-4B81-8C3B-63CFA537AFAB}" type="pres">
      <dgm:prSet presAssocID="{97648F77-3CD9-446E-B710-19AB8C2441C8}" presName="connectorText" presStyleLbl="sibTrans2D1" presStyleIdx="1" presStyleCnt="2"/>
      <dgm:spPr/>
    </dgm:pt>
    <dgm:pt modelId="{4C7F5AFE-3CD3-422C-826E-8572C457BFFA}" type="pres">
      <dgm:prSet presAssocID="{9D835F56-02A3-4077-83E0-EE0EC500E4A9}" presName="node" presStyleLbl="node1" presStyleIdx="2" presStyleCnt="3">
        <dgm:presLayoutVars>
          <dgm:bulletEnabled val="1"/>
        </dgm:presLayoutVars>
      </dgm:prSet>
      <dgm:spPr/>
    </dgm:pt>
  </dgm:ptLst>
  <dgm:cxnLst>
    <dgm:cxn modelId="{9DE20123-AA2E-42E2-8C29-C7617F24F43C}" srcId="{6DD252B9-9B78-4BF0-A312-41B0D44F5ED6}" destId="{9D835F56-02A3-4077-83E0-EE0EC500E4A9}" srcOrd="2" destOrd="0" parTransId="{7FC3C87C-D6E7-4515-BE75-E068079CD17B}" sibTransId="{6EE4842D-DFF8-4343-BF9A-8CD37E621623}"/>
    <dgm:cxn modelId="{4792612A-2A34-417A-BD17-18A10C018C20}" type="presOf" srcId="{97648F77-3CD9-446E-B710-19AB8C2441C8}" destId="{F9687847-7606-4B81-8C3B-63CFA537AFAB}" srcOrd="1" destOrd="0" presId="urn:microsoft.com/office/officeart/2005/8/layout/process1"/>
    <dgm:cxn modelId="{221CC03D-454B-4A9C-A415-0B7718FCB159}" type="presOf" srcId="{C152EE74-C945-4492-9581-5045BBDD52DC}" destId="{D53667AA-6F31-460D-B423-ED78723BB329}" srcOrd="0" destOrd="0" presId="urn:microsoft.com/office/officeart/2005/8/layout/process1"/>
    <dgm:cxn modelId="{C2C8113F-5585-4E71-9B15-6D769C3F644E}" srcId="{6DD252B9-9B78-4BF0-A312-41B0D44F5ED6}" destId="{C152EE74-C945-4492-9581-5045BBDD52DC}" srcOrd="1" destOrd="0" parTransId="{B56294EB-254A-4A39-B7D2-6F9B50F02DE3}" sibTransId="{97648F77-3CD9-446E-B710-19AB8C2441C8}"/>
    <dgm:cxn modelId="{DD4EB958-18AA-43A2-AA9C-BEA80A3EC6F1}" type="presOf" srcId="{B1D4FAC6-50F4-4AEF-B110-AA8BA6B3A5AC}" destId="{C7626D06-A97C-4373-8535-859342D6BDE2}" srcOrd="0" destOrd="0" presId="urn:microsoft.com/office/officeart/2005/8/layout/process1"/>
    <dgm:cxn modelId="{71B2DE85-9F54-4F85-9A34-250B1FB61F9F}" type="presOf" srcId="{6DD252B9-9B78-4BF0-A312-41B0D44F5ED6}" destId="{5454815D-32E3-48B2-87CA-002D87BDBCBF}" srcOrd="0" destOrd="0" presId="urn:microsoft.com/office/officeart/2005/8/layout/process1"/>
    <dgm:cxn modelId="{C66C5E8A-33B6-46AD-9EDA-CD3B9AE95B94}" type="presOf" srcId="{B1D4FAC6-50F4-4AEF-B110-AA8BA6B3A5AC}" destId="{77190606-97BF-4430-87BD-9A301F6CAB9F}" srcOrd="1" destOrd="0" presId="urn:microsoft.com/office/officeart/2005/8/layout/process1"/>
    <dgm:cxn modelId="{7DFA08A3-9975-4F89-BC9F-83EE10AD276E}" srcId="{6DD252B9-9B78-4BF0-A312-41B0D44F5ED6}" destId="{08B364E6-9E62-41E4-AC22-67EF8D137457}" srcOrd="0" destOrd="0" parTransId="{43223190-918E-473E-8E12-CB567E290547}" sibTransId="{B1D4FAC6-50F4-4AEF-B110-AA8BA6B3A5AC}"/>
    <dgm:cxn modelId="{F4AAB4A6-6AC8-4772-A833-C244E8421215}" type="presOf" srcId="{9D835F56-02A3-4077-83E0-EE0EC500E4A9}" destId="{4C7F5AFE-3CD3-422C-826E-8572C457BFFA}" srcOrd="0" destOrd="0" presId="urn:microsoft.com/office/officeart/2005/8/layout/process1"/>
    <dgm:cxn modelId="{AB5734AA-E92C-4C87-ADE6-3D6D5238ABF4}" type="presOf" srcId="{08B364E6-9E62-41E4-AC22-67EF8D137457}" destId="{E925B6B8-DE48-4031-AD6D-36F684B496B6}" srcOrd="0" destOrd="0" presId="urn:microsoft.com/office/officeart/2005/8/layout/process1"/>
    <dgm:cxn modelId="{9B06D5F3-C26F-4856-BB73-9D84FF85BD8C}" type="presOf" srcId="{97648F77-3CD9-446E-B710-19AB8C2441C8}" destId="{5D7E9DCA-C1C6-425F-BAFD-9FE806DA6ACD}" srcOrd="0" destOrd="0" presId="urn:microsoft.com/office/officeart/2005/8/layout/process1"/>
    <dgm:cxn modelId="{787E15B8-44EA-4414-8C43-4190FDA3FAC0}" type="presParOf" srcId="{5454815D-32E3-48B2-87CA-002D87BDBCBF}" destId="{E925B6B8-DE48-4031-AD6D-36F684B496B6}" srcOrd="0" destOrd="0" presId="urn:microsoft.com/office/officeart/2005/8/layout/process1"/>
    <dgm:cxn modelId="{96E313FD-BCA1-4449-AA0D-4E8E3A1158C6}" type="presParOf" srcId="{5454815D-32E3-48B2-87CA-002D87BDBCBF}" destId="{C7626D06-A97C-4373-8535-859342D6BDE2}" srcOrd="1" destOrd="0" presId="urn:microsoft.com/office/officeart/2005/8/layout/process1"/>
    <dgm:cxn modelId="{1D02F102-FCA3-4AF3-9EE7-2C68B2308AB3}" type="presParOf" srcId="{C7626D06-A97C-4373-8535-859342D6BDE2}" destId="{77190606-97BF-4430-87BD-9A301F6CAB9F}" srcOrd="0" destOrd="0" presId="urn:microsoft.com/office/officeart/2005/8/layout/process1"/>
    <dgm:cxn modelId="{3493170F-5BAD-4B97-903E-B2D4F899AFB7}" type="presParOf" srcId="{5454815D-32E3-48B2-87CA-002D87BDBCBF}" destId="{D53667AA-6F31-460D-B423-ED78723BB329}" srcOrd="2" destOrd="0" presId="urn:microsoft.com/office/officeart/2005/8/layout/process1"/>
    <dgm:cxn modelId="{B33ECD5E-2788-4191-B2F0-A7A6D3A0BE4C}" type="presParOf" srcId="{5454815D-32E3-48B2-87CA-002D87BDBCBF}" destId="{5D7E9DCA-C1C6-425F-BAFD-9FE806DA6ACD}" srcOrd="3" destOrd="0" presId="urn:microsoft.com/office/officeart/2005/8/layout/process1"/>
    <dgm:cxn modelId="{A37B1579-CC82-41CB-A399-0690DFE86B23}" type="presParOf" srcId="{5D7E9DCA-C1C6-425F-BAFD-9FE806DA6ACD}" destId="{F9687847-7606-4B81-8C3B-63CFA537AFAB}" srcOrd="0" destOrd="0" presId="urn:microsoft.com/office/officeart/2005/8/layout/process1"/>
    <dgm:cxn modelId="{B764A911-216E-41BB-BAE1-A2B87DA6879C}" type="presParOf" srcId="{5454815D-32E3-48B2-87CA-002D87BDBCBF}" destId="{4C7F5AFE-3CD3-422C-826E-8572C457BFF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819468E-C55A-4420-9EE0-8EF10B75AB97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4CBC9F9-52CF-4808-813F-22DDCA67ACB2}">
      <dgm:prSet phldrT="[Text]"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200" dirty="0">
              <a:latin typeface="Raleway"/>
            </a:rPr>
            <a:t>In the absence of any &lt;window_clause&gt;, analytic functions are computed on all records of the partition clause</a:t>
          </a:r>
          <a:endParaRPr lang="en-IN" sz="1200" dirty="0"/>
        </a:p>
      </dgm:t>
    </dgm:pt>
    <dgm:pt modelId="{38070F59-AFA1-4CD8-95D3-5F062CFAC96A}" type="parTrans" cxnId="{5BBDA430-FFE7-45D5-8C55-D0458DCCD3C7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4A9D72F5-87AE-4244-B9A8-145496F5DAEE}" type="sibTrans" cxnId="{5BBDA430-FFE7-45D5-8C55-D0458DCCD3C7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17557D2C-A59E-4A30-ACAD-463C3B717E3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>
              <a:latin typeface="Raleway"/>
            </a:rPr>
            <a:t>Functions like SUM, COUNT, AVG, MIN, and MAX are the common analytic functions, and their results do not depend on the order of records</a:t>
          </a:r>
        </a:p>
      </dgm:t>
    </dgm:pt>
    <dgm:pt modelId="{FA892104-7EF3-41D8-8967-6E4F94919A5C}" type="parTrans" cxnId="{F0EE33AE-DA73-4135-A458-AF0013FBC30F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DFB966D6-24E4-4F69-B103-A4508CCE568D}" type="sibTrans" cxnId="{F0EE33AE-DA73-4135-A458-AF0013FBC30F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AAC781CA-A4F6-4F3E-ACFA-EC5F126CAD9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>
              <a:latin typeface="Raleway"/>
            </a:rPr>
            <a:t>Functions like LEAD, LAG, RANK, DENSE_RANK, ROW_NUMBER, FIRST, FIRST VALUE, LAST, and LAST VALUE depend on the order of records</a:t>
          </a:r>
        </a:p>
      </dgm:t>
    </dgm:pt>
    <dgm:pt modelId="{45ABC117-28F3-46F3-BAF3-CBE422564797}" type="parTrans" cxnId="{DBBCF3D7-940B-45FD-905A-9CDCC01D9941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8F6462F7-8351-4BF6-A648-494D7F58C27F}" type="sibTrans" cxnId="{DBBCF3D7-940B-45FD-905A-9CDCC01D9941}">
      <dgm:prSet/>
      <dgm:spPr/>
      <dgm:t>
        <a:bodyPr/>
        <a:lstStyle/>
        <a:p>
          <a:pPr>
            <a:lnSpc>
              <a:spcPct val="150000"/>
            </a:lnSpc>
          </a:pPr>
          <a:endParaRPr lang="en-IN" sz="1200"/>
        </a:p>
      </dgm:t>
    </dgm:pt>
    <dgm:pt modelId="{AD477142-7889-4ECC-B3FB-3B4A0332B214}" type="pres">
      <dgm:prSet presAssocID="{E819468E-C55A-4420-9EE0-8EF10B75AB97}" presName="Name0" presStyleCnt="0">
        <dgm:presLayoutVars>
          <dgm:dir/>
          <dgm:resizeHandles val="exact"/>
        </dgm:presLayoutVars>
      </dgm:prSet>
      <dgm:spPr/>
    </dgm:pt>
    <dgm:pt modelId="{EC0083FC-2114-4AAF-8D3B-6E08E6D3BF85}" type="pres">
      <dgm:prSet presAssocID="{04CBC9F9-52CF-4808-813F-22DDCA67ACB2}" presName="node" presStyleLbl="node1" presStyleIdx="0" presStyleCnt="3">
        <dgm:presLayoutVars>
          <dgm:bulletEnabled val="1"/>
        </dgm:presLayoutVars>
      </dgm:prSet>
      <dgm:spPr/>
    </dgm:pt>
    <dgm:pt modelId="{0AD5968C-9A38-4BD1-B62C-776DD6035171}" type="pres">
      <dgm:prSet presAssocID="{4A9D72F5-87AE-4244-B9A8-145496F5DAEE}" presName="sibTrans" presStyleCnt="0"/>
      <dgm:spPr/>
    </dgm:pt>
    <dgm:pt modelId="{7C521687-31C2-4FFA-A963-328AF72597FE}" type="pres">
      <dgm:prSet presAssocID="{17557D2C-A59E-4A30-ACAD-463C3B717E38}" presName="node" presStyleLbl="node1" presStyleIdx="1" presStyleCnt="3">
        <dgm:presLayoutVars>
          <dgm:bulletEnabled val="1"/>
        </dgm:presLayoutVars>
      </dgm:prSet>
      <dgm:spPr/>
    </dgm:pt>
    <dgm:pt modelId="{C51E8963-ACEA-40AB-8430-5233407DE9D2}" type="pres">
      <dgm:prSet presAssocID="{DFB966D6-24E4-4F69-B103-A4508CCE568D}" presName="sibTrans" presStyleCnt="0"/>
      <dgm:spPr/>
    </dgm:pt>
    <dgm:pt modelId="{C76305B0-AD49-45F7-85DA-22DE82A1FA23}" type="pres">
      <dgm:prSet presAssocID="{AAC781CA-A4F6-4F3E-ACFA-EC5F126CAD96}" presName="node" presStyleLbl="node1" presStyleIdx="2" presStyleCnt="3">
        <dgm:presLayoutVars>
          <dgm:bulletEnabled val="1"/>
        </dgm:presLayoutVars>
      </dgm:prSet>
      <dgm:spPr/>
    </dgm:pt>
  </dgm:ptLst>
  <dgm:cxnLst>
    <dgm:cxn modelId="{64E82C03-EFEF-4468-87E7-E77C4E5C1AAE}" type="presOf" srcId="{04CBC9F9-52CF-4808-813F-22DDCA67ACB2}" destId="{EC0083FC-2114-4AAF-8D3B-6E08E6D3BF85}" srcOrd="0" destOrd="0" presId="urn:microsoft.com/office/officeart/2005/8/layout/hList6"/>
    <dgm:cxn modelId="{5BBDA430-FFE7-45D5-8C55-D0458DCCD3C7}" srcId="{E819468E-C55A-4420-9EE0-8EF10B75AB97}" destId="{04CBC9F9-52CF-4808-813F-22DDCA67ACB2}" srcOrd="0" destOrd="0" parTransId="{38070F59-AFA1-4CD8-95D3-5F062CFAC96A}" sibTransId="{4A9D72F5-87AE-4244-B9A8-145496F5DAEE}"/>
    <dgm:cxn modelId="{860DBE70-01AE-46D1-A73C-8DA94089B459}" type="presOf" srcId="{17557D2C-A59E-4A30-ACAD-463C3B717E38}" destId="{7C521687-31C2-4FFA-A963-328AF72597FE}" srcOrd="0" destOrd="0" presId="urn:microsoft.com/office/officeart/2005/8/layout/hList6"/>
    <dgm:cxn modelId="{638EA97D-E94E-4C5B-AFAD-67D7089BDD70}" type="presOf" srcId="{E819468E-C55A-4420-9EE0-8EF10B75AB97}" destId="{AD477142-7889-4ECC-B3FB-3B4A0332B214}" srcOrd="0" destOrd="0" presId="urn:microsoft.com/office/officeart/2005/8/layout/hList6"/>
    <dgm:cxn modelId="{F0EE33AE-DA73-4135-A458-AF0013FBC30F}" srcId="{E819468E-C55A-4420-9EE0-8EF10B75AB97}" destId="{17557D2C-A59E-4A30-ACAD-463C3B717E38}" srcOrd="1" destOrd="0" parTransId="{FA892104-7EF3-41D8-8967-6E4F94919A5C}" sibTransId="{DFB966D6-24E4-4F69-B103-A4508CCE568D}"/>
    <dgm:cxn modelId="{DBBCF3D7-940B-45FD-905A-9CDCC01D9941}" srcId="{E819468E-C55A-4420-9EE0-8EF10B75AB97}" destId="{AAC781CA-A4F6-4F3E-ACFA-EC5F126CAD96}" srcOrd="2" destOrd="0" parTransId="{45ABC117-28F3-46F3-BAF3-CBE422564797}" sibTransId="{8F6462F7-8351-4BF6-A648-494D7F58C27F}"/>
    <dgm:cxn modelId="{02C3AFE1-7800-4768-8F34-16AF57B266B4}" type="presOf" srcId="{AAC781CA-A4F6-4F3E-ACFA-EC5F126CAD96}" destId="{C76305B0-AD49-45F7-85DA-22DE82A1FA23}" srcOrd="0" destOrd="0" presId="urn:microsoft.com/office/officeart/2005/8/layout/hList6"/>
    <dgm:cxn modelId="{9C95542B-7079-4460-8A7A-1E34CF2BE6D7}" type="presParOf" srcId="{AD477142-7889-4ECC-B3FB-3B4A0332B214}" destId="{EC0083FC-2114-4AAF-8D3B-6E08E6D3BF85}" srcOrd="0" destOrd="0" presId="urn:microsoft.com/office/officeart/2005/8/layout/hList6"/>
    <dgm:cxn modelId="{6F59EF24-BBB2-4C1E-B7CA-A5F423CF9F5C}" type="presParOf" srcId="{AD477142-7889-4ECC-B3FB-3B4A0332B214}" destId="{0AD5968C-9A38-4BD1-B62C-776DD6035171}" srcOrd="1" destOrd="0" presId="urn:microsoft.com/office/officeart/2005/8/layout/hList6"/>
    <dgm:cxn modelId="{08D4990E-C3D5-4A80-A329-1646A2FD050B}" type="presParOf" srcId="{AD477142-7889-4ECC-B3FB-3B4A0332B214}" destId="{7C521687-31C2-4FFA-A963-328AF72597FE}" srcOrd="2" destOrd="0" presId="urn:microsoft.com/office/officeart/2005/8/layout/hList6"/>
    <dgm:cxn modelId="{0388E1C6-8781-43BD-98EC-ED26C0C2FDC5}" type="presParOf" srcId="{AD477142-7889-4ECC-B3FB-3B4A0332B214}" destId="{C51E8963-ACEA-40AB-8430-5233407DE9D2}" srcOrd="3" destOrd="0" presId="urn:microsoft.com/office/officeart/2005/8/layout/hList6"/>
    <dgm:cxn modelId="{97346963-A270-4B2D-BDCC-28DB24AF9223}" type="presParOf" srcId="{AD477142-7889-4ECC-B3FB-3B4A0332B214}" destId="{C76305B0-AD49-45F7-85DA-22DE82A1FA2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1BE2B7A-9EF8-496F-B445-6B053F8A181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AD94E4E-DD48-40ED-A7EB-B846B483D1A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400" b="0" i="0" u="none" kern="1200" dirty="0">
              <a:latin typeface="Raleway"/>
            </a:rPr>
            <a:t>IN</a:t>
          </a:r>
        </a:p>
        <a:p>
          <a:pPr>
            <a:buFont typeface="+mj-lt"/>
            <a:buAutoNum type="arabicPeriod"/>
          </a:pPr>
          <a:r>
            <a:rPr lang="en-IN" sz="1100" b="0" i="0" kern="1200" dirty="0">
              <a:solidFill>
                <a:prstClr val="white"/>
              </a:solidFill>
              <a:latin typeface="Raleway"/>
              <a:ea typeface="+mn-ea"/>
              <a:cs typeface="+mn-cs"/>
            </a:rPr>
            <a:t>Referring to the procedure or function and allow to overwritten the value of parameter. </a:t>
          </a:r>
        </a:p>
      </dgm:t>
    </dgm:pt>
    <dgm:pt modelId="{00094919-55CF-4256-97BA-7C040F625C97}" type="parTrans" cxnId="{92E013B8-B5C6-4359-A8A2-D78C02514BFE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4591C281-A7E0-41CE-813A-5831C9C7AF85}" type="sibTrans" cxnId="{92E013B8-B5C6-4359-A8A2-D78C02514BFE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9B8E105C-F606-4D20-A84C-90B097FF8BD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400" b="0" i="0" u="none" dirty="0">
              <a:latin typeface="Raleway"/>
            </a:rPr>
            <a:t>OUT</a:t>
          </a:r>
        </a:p>
        <a:p>
          <a:pPr>
            <a:buFont typeface="+mj-lt"/>
            <a:buAutoNum type="arabicPeriod"/>
          </a:pPr>
          <a:r>
            <a:rPr lang="en-IN" sz="1100" b="0" i="0" dirty="0">
              <a:latin typeface="Raleway"/>
            </a:rPr>
            <a:t>Can not be referenced by the procedure or function, but the value of the parameter can be overwritten by the procedure or function.</a:t>
          </a:r>
          <a:endParaRPr lang="en-IN" sz="1100" b="0" i="0" dirty="0">
            <a:highlight>
              <a:srgbClr val="282E3A"/>
            </a:highlight>
            <a:latin typeface="Raleway"/>
          </a:endParaRPr>
        </a:p>
      </dgm:t>
    </dgm:pt>
    <dgm:pt modelId="{1EE4A493-6EC4-4F58-9B67-145D419D770A}" type="parTrans" cxnId="{AFDA6C16-CF55-4EC6-9EB1-C8AA4278CE00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42A4363-0813-4D49-92AF-7103DDD49430}" type="sibTrans" cxnId="{AFDA6C16-CF55-4EC6-9EB1-C8AA4278CE00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BCAE1841-45CE-4BFB-B582-F3D9A5BF0D6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400" b="0" i="0" u="none" dirty="0">
              <a:latin typeface="Raleway"/>
            </a:rPr>
            <a:t>IN OUT</a:t>
          </a:r>
        </a:p>
        <a:p>
          <a:pPr>
            <a:buFont typeface="+mj-lt"/>
            <a:buAutoNum type="arabicPeriod"/>
          </a:pPr>
          <a:r>
            <a:rPr lang="en-IN" sz="1100" b="0" i="0" dirty="0">
              <a:latin typeface="Raleway"/>
            </a:rPr>
            <a:t>Referring to the procedure or function to pass both IN and OUT parameters, modify/update by the function or procedure, and get returned</a:t>
          </a:r>
        </a:p>
      </dgm:t>
    </dgm:pt>
    <dgm:pt modelId="{78AAF354-386B-4F41-8133-E57BB8DACE6C}" type="parTrans" cxnId="{ED30F642-AA0A-4ECB-BAA0-7E71E783574B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1FDA074A-F8B4-419F-895C-6B54506E994B}" type="sibTrans" cxnId="{ED30F642-AA0A-4ECB-BAA0-7E71E783574B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DA64A5AA-CBB2-4A7B-99C6-A352CAD984EC}" type="pres">
      <dgm:prSet presAssocID="{71BE2B7A-9EF8-496F-B445-6B053F8A1817}" presName="diagram" presStyleCnt="0">
        <dgm:presLayoutVars>
          <dgm:dir/>
          <dgm:resizeHandles val="exact"/>
        </dgm:presLayoutVars>
      </dgm:prSet>
      <dgm:spPr/>
    </dgm:pt>
    <dgm:pt modelId="{28A8A5DC-3330-43E2-B4A2-ED2E3C55D18B}" type="pres">
      <dgm:prSet presAssocID="{4AD94E4E-DD48-40ED-A7EB-B846B483D1A6}" presName="node" presStyleLbl="node1" presStyleIdx="0" presStyleCnt="3">
        <dgm:presLayoutVars>
          <dgm:bulletEnabled val="1"/>
        </dgm:presLayoutVars>
      </dgm:prSet>
      <dgm:spPr/>
    </dgm:pt>
    <dgm:pt modelId="{7164F7CB-E0F5-47D6-A866-A4B7F0B94B2E}" type="pres">
      <dgm:prSet presAssocID="{4591C281-A7E0-41CE-813A-5831C9C7AF85}" presName="sibTrans" presStyleCnt="0"/>
      <dgm:spPr/>
    </dgm:pt>
    <dgm:pt modelId="{9C0E5256-CDB4-4DB9-9875-BD85E5075822}" type="pres">
      <dgm:prSet presAssocID="{9B8E105C-F606-4D20-A84C-90B097FF8BDE}" presName="node" presStyleLbl="node1" presStyleIdx="1" presStyleCnt="3">
        <dgm:presLayoutVars>
          <dgm:bulletEnabled val="1"/>
        </dgm:presLayoutVars>
      </dgm:prSet>
      <dgm:spPr/>
    </dgm:pt>
    <dgm:pt modelId="{057EE1D7-8ABB-467D-94CB-24A58247B63A}" type="pres">
      <dgm:prSet presAssocID="{042A4363-0813-4D49-92AF-7103DDD49430}" presName="sibTrans" presStyleCnt="0"/>
      <dgm:spPr/>
    </dgm:pt>
    <dgm:pt modelId="{173AF2B5-53B3-4B87-83E3-2F750D7DD13F}" type="pres">
      <dgm:prSet presAssocID="{BCAE1841-45CE-4BFB-B582-F3D9A5BF0D6F}" presName="node" presStyleLbl="node1" presStyleIdx="2" presStyleCnt="3">
        <dgm:presLayoutVars>
          <dgm:bulletEnabled val="1"/>
        </dgm:presLayoutVars>
      </dgm:prSet>
      <dgm:spPr/>
    </dgm:pt>
  </dgm:ptLst>
  <dgm:cxnLst>
    <dgm:cxn modelId="{BEFE7607-A0F1-415D-8D79-A277F713CDD8}" type="presOf" srcId="{4AD94E4E-DD48-40ED-A7EB-B846B483D1A6}" destId="{28A8A5DC-3330-43E2-B4A2-ED2E3C55D18B}" srcOrd="0" destOrd="0" presId="urn:microsoft.com/office/officeart/2005/8/layout/default"/>
    <dgm:cxn modelId="{AFDA6C16-CF55-4EC6-9EB1-C8AA4278CE00}" srcId="{71BE2B7A-9EF8-496F-B445-6B053F8A1817}" destId="{9B8E105C-F606-4D20-A84C-90B097FF8BDE}" srcOrd="1" destOrd="0" parTransId="{1EE4A493-6EC4-4F58-9B67-145D419D770A}" sibTransId="{042A4363-0813-4D49-92AF-7103DDD49430}"/>
    <dgm:cxn modelId="{ED30F642-AA0A-4ECB-BAA0-7E71E783574B}" srcId="{71BE2B7A-9EF8-496F-B445-6B053F8A1817}" destId="{BCAE1841-45CE-4BFB-B582-F3D9A5BF0D6F}" srcOrd="2" destOrd="0" parTransId="{78AAF354-386B-4F41-8133-E57BB8DACE6C}" sibTransId="{1FDA074A-F8B4-419F-895C-6B54506E994B}"/>
    <dgm:cxn modelId="{92E013B8-B5C6-4359-A8A2-D78C02514BFE}" srcId="{71BE2B7A-9EF8-496F-B445-6B053F8A1817}" destId="{4AD94E4E-DD48-40ED-A7EB-B846B483D1A6}" srcOrd="0" destOrd="0" parTransId="{00094919-55CF-4256-97BA-7C040F625C97}" sibTransId="{4591C281-A7E0-41CE-813A-5831C9C7AF85}"/>
    <dgm:cxn modelId="{416478C3-ACFE-4192-8CB9-A721BCCB7553}" type="presOf" srcId="{71BE2B7A-9EF8-496F-B445-6B053F8A1817}" destId="{DA64A5AA-CBB2-4A7B-99C6-A352CAD984EC}" srcOrd="0" destOrd="0" presId="urn:microsoft.com/office/officeart/2005/8/layout/default"/>
    <dgm:cxn modelId="{C02AC6D5-CC40-49A0-8FA8-31072E80328E}" type="presOf" srcId="{BCAE1841-45CE-4BFB-B582-F3D9A5BF0D6F}" destId="{173AF2B5-53B3-4B87-83E3-2F750D7DD13F}" srcOrd="0" destOrd="0" presId="urn:microsoft.com/office/officeart/2005/8/layout/default"/>
    <dgm:cxn modelId="{D34097ED-5815-42BD-B30C-B035929EFCE8}" type="presOf" srcId="{9B8E105C-F606-4D20-A84C-90B097FF8BDE}" destId="{9C0E5256-CDB4-4DB9-9875-BD85E5075822}" srcOrd="0" destOrd="0" presId="urn:microsoft.com/office/officeart/2005/8/layout/default"/>
    <dgm:cxn modelId="{414A8767-5D9B-4928-9772-04ADCBE89040}" type="presParOf" srcId="{DA64A5AA-CBB2-4A7B-99C6-A352CAD984EC}" destId="{28A8A5DC-3330-43E2-B4A2-ED2E3C55D18B}" srcOrd="0" destOrd="0" presId="urn:microsoft.com/office/officeart/2005/8/layout/default"/>
    <dgm:cxn modelId="{296FF5B2-9046-49A0-95F2-D7FED88EFC1E}" type="presParOf" srcId="{DA64A5AA-CBB2-4A7B-99C6-A352CAD984EC}" destId="{7164F7CB-E0F5-47D6-A866-A4B7F0B94B2E}" srcOrd="1" destOrd="0" presId="urn:microsoft.com/office/officeart/2005/8/layout/default"/>
    <dgm:cxn modelId="{B5D5DC0F-FBB6-42B3-BB38-FFF2182E18D2}" type="presParOf" srcId="{DA64A5AA-CBB2-4A7B-99C6-A352CAD984EC}" destId="{9C0E5256-CDB4-4DB9-9875-BD85E5075822}" srcOrd="2" destOrd="0" presId="urn:microsoft.com/office/officeart/2005/8/layout/default"/>
    <dgm:cxn modelId="{9C21821C-67DA-40AD-8301-79F7A46EEB37}" type="presParOf" srcId="{DA64A5AA-CBB2-4A7B-99C6-A352CAD984EC}" destId="{057EE1D7-8ABB-467D-94CB-24A58247B63A}" srcOrd="3" destOrd="0" presId="urn:microsoft.com/office/officeart/2005/8/layout/default"/>
    <dgm:cxn modelId="{142B74F1-C19E-494A-B98A-82EA849FD304}" type="presParOf" srcId="{DA64A5AA-CBB2-4A7B-99C6-A352CAD984EC}" destId="{173AF2B5-53B3-4B87-83E3-2F750D7DD13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252B9-9B78-4BF0-A312-41B0D44F5ED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8B364E6-9E62-41E4-AC22-67EF8D137457}">
      <dgm:prSet phldrT="[Text]" custT="1"/>
      <dgm:spPr/>
      <dgm:t>
        <a:bodyPr/>
        <a:lstStyle/>
        <a:p>
          <a:r>
            <a:rPr lang="en-US" sz="1100" dirty="0">
              <a:latin typeface="Raleway"/>
            </a:rPr>
            <a:t>Money (Argument)</a:t>
          </a:r>
          <a:endParaRPr lang="en-IN" sz="1100" dirty="0">
            <a:latin typeface="Raleway"/>
          </a:endParaRPr>
        </a:p>
      </dgm:t>
    </dgm:pt>
    <dgm:pt modelId="{43223190-918E-473E-8E12-CB567E290547}" type="parTrans" cxnId="{7DFA08A3-9975-4F89-BC9F-83EE10AD276E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B1D4FAC6-50F4-4AEF-B110-AA8BA6B3A5AC}" type="sibTrans" cxnId="{7DFA08A3-9975-4F89-BC9F-83EE10AD276E}">
      <dgm:prSet custT="1"/>
      <dgm:spPr/>
      <dgm:t>
        <a:bodyPr/>
        <a:lstStyle/>
        <a:p>
          <a:endParaRPr lang="en-IN" sz="1100" dirty="0">
            <a:latin typeface="Raleway"/>
          </a:endParaRPr>
        </a:p>
      </dgm:t>
    </dgm:pt>
    <dgm:pt modelId="{C152EE74-C945-4492-9581-5045BBDD52DC}">
      <dgm:prSet phldrT="[Text]" custT="1"/>
      <dgm:spPr/>
      <dgm:t>
        <a:bodyPr/>
        <a:lstStyle/>
        <a:p>
          <a:r>
            <a:rPr lang="en-US" sz="1100" dirty="0">
              <a:latin typeface="Raleway"/>
            </a:rPr>
            <a:t>Drinking Machine</a:t>
          </a:r>
          <a:endParaRPr lang="en-IN" sz="1100" dirty="0">
            <a:latin typeface="Raleway"/>
          </a:endParaRPr>
        </a:p>
      </dgm:t>
    </dgm:pt>
    <dgm:pt modelId="{B56294EB-254A-4A39-B7D2-6F9B50F02DE3}" type="parTrans" cxnId="{C2C8113F-5585-4E71-9B15-6D769C3F644E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97648F77-3CD9-446E-B710-19AB8C2441C8}" type="sibTrans" cxnId="{C2C8113F-5585-4E71-9B15-6D769C3F644E}">
      <dgm:prSet custT="1"/>
      <dgm:spPr/>
      <dgm:t>
        <a:bodyPr/>
        <a:lstStyle/>
        <a:p>
          <a:endParaRPr lang="en-IN" sz="1100" dirty="0">
            <a:latin typeface="Raleway"/>
          </a:endParaRPr>
        </a:p>
      </dgm:t>
    </dgm:pt>
    <dgm:pt modelId="{9D835F56-02A3-4077-83E0-EE0EC500E4A9}">
      <dgm:prSet phldrT="[Text]" custT="1"/>
      <dgm:spPr/>
      <dgm:t>
        <a:bodyPr/>
        <a:lstStyle/>
        <a:p>
          <a:r>
            <a:rPr lang="en-US" sz="1100" dirty="0">
              <a:latin typeface="Raleway"/>
            </a:rPr>
            <a:t>Drink</a:t>
          </a:r>
          <a:endParaRPr lang="en-IN" sz="1100" dirty="0">
            <a:latin typeface="Raleway"/>
          </a:endParaRPr>
        </a:p>
      </dgm:t>
    </dgm:pt>
    <dgm:pt modelId="{7FC3C87C-D6E7-4515-BE75-E068079CD17B}" type="parTrans" cxnId="{9DE20123-AA2E-42E2-8C29-C7617F24F43C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6EE4842D-DFF8-4343-BF9A-8CD37E621623}" type="sibTrans" cxnId="{9DE20123-AA2E-42E2-8C29-C7617F24F43C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5454815D-32E3-48B2-87CA-002D87BDBCBF}" type="pres">
      <dgm:prSet presAssocID="{6DD252B9-9B78-4BF0-A312-41B0D44F5ED6}" presName="Name0" presStyleCnt="0">
        <dgm:presLayoutVars>
          <dgm:dir/>
          <dgm:resizeHandles val="exact"/>
        </dgm:presLayoutVars>
      </dgm:prSet>
      <dgm:spPr/>
    </dgm:pt>
    <dgm:pt modelId="{E925B6B8-DE48-4031-AD6D-36F684B496B6}" type="pres">
      <dgm:prSet presAssocID="{08B364E6-9E62-41E4-AC22-67EF8D137457}" presName="node" presStyleLbl="node1" presStyleIdx="0" presStyleCnt="3">
        <dgm:presLayoutVars>
          <dgm:bulletEnabled val="1"/>
        </dgm:presLayoutVars>
      </dgm:prSet>
      <dgm:spPr/>
    </dgm:pt>
    <dgm:pt modelId="{C7626D06-A97C-4373-8535-859342D6BDE2}" type="pres">
      <dgm:prSet presAssocID="{B1D4FAC6-50F4-4AEF-B110-AA8BA6B3A5AC}" presName="sibTrans" presStyleLbl="sibTrans2D1" presStyleIdx="0" presStyleCnt="2"/>
      <dgm:spPr/>
    </dgm:pt>
    <dgm:pt modelId="{77190606-97BF-4430-87BD-9A301F6CAB9F}" type="pres">
      <dgm:prSet presAssocID="{B1D4FAC6-50F4-4AEF-B110-AA8BA6B3A5AC}" presName="connectorText" presStyleLbl="sibTrans2D1" presStyleIdx="0" presStyleCnt="2"/>
      <dgm:spPr/>
    </dgm:pt>
    <dgm:pt modelId="{D53667AA-6F31-460D-B423-ED78723BB329}" type="pres">
      <dgm:prSet presAssocID="{C152EE74-C945-4492-9581-5045BBDD52DC}" presName="node" presStyleLbl="node1" presStyleIdx="1" presStyleCnt="3">
        <dgm:presLayoutVars>
          <dgm:bulletEnabled val="1"/>
        </dgm:presLayoutVars>
      </dgm:prSet>
      <dgm:spPr/>
    </dgm:pt>
    <dgm:pt modelId="{5D7E9DCA-C1C6-425F-BAFD-9FE806DA6ACD}" type="pres">
      <dgm:prSet presAssocID="{97648F77-3CD9-446E-B710-19AB8C2441C8}" presName="sibTrans" presStyleLbl="sibTrans2D1" presStyleIdx="1" presStyleCnt="2"/>
      <dgm:spPr/>
    </dgm:pt>
    <dgm:pt modelId="{F9687847-7606-4B81-8C3B-63CFA537AFAB}" type="pres">
      <dgm:prSet presAssocID="{97648F77-3CD9-446E-B710-19AB8C2441C8}" presName="connectorText" presStyleLbl="sibTrans2D1" presStyleIdx="1" presStyleCnt="2"/>
      <dgm:spPr/>
    </dgm:pt>
    <dgm:pt modelId="{4C7F5AFE-3CD3-422C-826E-8572C457BFFA}" type="pres">
      <dgm:prSet presAssocID="{9D835F56-02A3-4077-83E0-EE0EC500E4A9}" presName="node" presStyleLbl="node1" presStyleIdx="2" presStyleCnt="3">
        <dgm:presLayoutVars>
          <dgm:bulletEnabled val="1"/>
        </dgm:presLayoutVars>
      </dgm:prSet>
      <dgm:spPr/>
    </dgm:pt>
  </dgm:ptLst>
  <dgm:cxnLst>
    <dgm:cxn modelId="{9DE20123-AA2E-42E2-8C29-C7617F24F43C}" srcId="{6DD252B9-9B78-4BF0-A312-41B0D44F5ED6}" destId="{9D835F56-02A3-4077-83E0-EE0EC500E4A9}" srcOrd="2" destOrd="0" parTransId="{7FC3C87C-D6E7-4515-BE75-E068079CD17B}" sibTransId="{6EE4842D-DFF8-4343-BF9A-8CD37E621623}"/>
    <dgm:cxn modelId="{4792612A-2A34-417A-BD17-18A10C018C20}" type="presOf" srcId="{97648F77-3CD9-446E-B710-19AB8C2441C8}" destId="{F9687847-7606-4B81-8C3B-63CFA537AFAB}" srcOrd="1" destOrd="0" presId="urn:microsoft.com/office/officeart/2005/8/layout/process1"/>
    <dgm:cxn modelId="{221CC03D-454B-4A9C-A415-0B7718FCB159}" type="presOf" srcId="{C152EE74-C945-4492-9581-5045BBDD52DC}" destId="{D53667AA-6F31-460D-B423-ED78723BB329}" srcOrd="0" destOrd="0" presId="urn:microsoft.com/office/officeart/2005/8/layout/process1"/>
    <dgm:cxn modelId="{C2C8113F-5585-4E71-9B15-6D769C3F644E}" srcId="{6DD252B9-9B78-4BF0-A312-41B0D44F5ED6}" destId="{C152EE74-C945-4492-9581-5045BBDD52DC}" srcOrd="1" destOrd="0" parTransId="{B56294EB-254A-4A39-B7D2-6F9B50F02DE3}" sibTransId="{97648F77-3CD9-446E-B710-19AB8C2441C8}"/>
    <dgm:cxn modelId="{DD4EB958-18AA-43A2-AA9C-BEA80A3EC6F1}" type="presOf" srcId="{B1D4FAC6-50F4-4AEF-B110-AA8BA6B3A5AC}" destId="{C7626D06-A97C-4373-8535-859342D6BDE2}" srcOrd="0" destOrd="0" presId="urn:microsoft.com/office/officeart/2005/8/layout/process1"/>
    <dgm:cxn modelId="{71B2DE85-9F54-4F85-9A34-250B1FB61F9F}" type="presOf" srcId="{6DD252B9-9B78-4BF0-A312-41B0D44F5ED6}" destId="{5454815D-32E3-48B2-87CA-002D87BDBCBF}" srcOrd="0" destOrd="0" presId="urn:microsoft.com/office/officeart/2005/8/layout/process1"/>
    <dgm:cxn modelId="{C66C5E8A-33B6-46AD-9EDA-CD3B9AE95B94}" type="presOf" srcId="{B1D4FAC6-50F4-4AEF-B110-AA8BA6B3A5AC}" destId="{77190606-97BF-4430-87BD-9A301F6CAB9F}" srcOrd="1" destOrd="0" presId="urn:microsoft.com/office/officeart/2005/8/layout/process1"/>
    <dgm:cxn modelId="{7DFA08A3-9975-4F89-BC9F-83EE10AD276E}" srcId="{6DD252B9-9B78-4BF0-A312-41B0D44F5ED6}" destId="{08B364E6-9E62-41E4-AC22-67EF8D137457}" srcOrd="0" destOrd="0" parTransId="{43223190-918E-473E-8E12-CB567E290547}" sibTransId="{B1D4FAC6-50F4-4AEF-B110-AA8BA6B3A5AC}"/>
    <dgm:cxn modelId="{F4AAB4A6-6AC8-4772-A833-C244E8421215}" type="presOf" srcId="{9D835F56-02A3-4077-83E0-EE0EC500E4A9}" destId="{4C7F5AFE-3CD3-422C-826E-8572C457BFFA}" srcOrd="0" destOrd="0" presId="urn:microsoft.com/office/officeart/2005/8/layout/process1"/>
    <dgm:cxn modelId="{AB5734AA-E92C-4C87-ADE6-3D6D5238ABF4}" type="presOf" srcId="{08B364E6-9E62-41E4-AC22-67EF8D137457}" destId="{E925B6B8-DE48-4031-AD6D-36F684B496B6}" srcOrd="0" destOrd="0" presId="urn:microsoft.com/office/officeart/2005/8/layout/process1"/>
    <dgm:cxn modelId="{9B06D5F3-C26F-4856-BB73-9D84FF85BD8C}" type="presOf" srcId="{97648F77-3CD9-446E-B710-19AB8C2441C8}" destId="{5D7E9DCA-C1C6-425F-BAFD-9FE806DA6ACD}" srcOrd="0" destOrd="0" presId="urn:microsoft.com/office/officeart/2005/8/layout/process1"/>
    <dgm:cxn modelId="{787E15B8-44EA-4414-8C43-4190FDA3FAC0}" type="presParOf" srcId="{5454815D-32E3-48B2-87CA-002D87BDBCBF}" destId="{E925B6B8-DE48-4031-AD6D-36F684B496B6}" srcOrd="0" destOrd="0" presId="urn:microsoft.com/office/officeart/2005/8/layout/process1"/>
    <dgm:cxn modelId="{96E313FD-BCA1-4449-AA0D-4E8E3A1158C6}" type="presParOf" srcId="{5454815D-32E3-48B2-87CA-002D87BDBCBF}" destId="{C7626D06-A97C-4373-8535-859342D6BDE2}" srcOrd="1" destOrd="0" presId="urn:microsoft.com/office/officeart/2005/8/layout/process1"/>
    <dgm:cxn modelId="{1D02F102-FCA3-4AF3-9EE7-2C68B2308AB3}" type="presParOf" srcId="{C7626D06-A97C-4373-8535-859342D6BDE2}" destId="{77190606-97BF-4430-87BD-9A301F6CAB9F}" srcOrd="0" destOrd="0" presId="urn:microsoft.com/office/officeart/2005/8/layout/process1"/>
    <dgm:cxn modelId="{3493170F-5BAD-4B97-903E-B2D4F899AFB7}" type="presParOf" srcId="{5454815D-32E3-48B2-87CA-002D87BDBCBF}" destId="{D53667AA-6F31-460D-B423-ED78723BB329}" srcOrd="2" destOrd="0" presId="urn:microsoft.com/office/officeart/2005/8/layout/process1"/>
    <dgm:cxn modelId="{B33ECD5E-2788-4191-B2F0-A7A6D3A0BE4C}" type="presParOf" srcId="{5454815D-32E3-48B2-87CA-002D87BDBCBF}" destId="{5D7E9DCA-C1C6-425F-BAFD-9FE806DA6ACD}" srcOrd="3" destOrd="0" presId="urn:microsoft.com/office/officeart/2005/8/layout/process1"/>
    <dgm:cxn modelId="{A37B1579-CC82-41CB-A399-0690DFE86B23}" type="presParOf" srcId="{5D7E9DCA-C1C6-425F-BAFD-9FE806DA6ACD}" destId="{F9687847-7606-4B81-8C3B-63CFA537AFAB}" srcOrd="0" destOrd="0" presId="urn:microsoft.com/office/officeart/2005/8/layout/process1"/>
    <dgm:cxn modelId="{B764A911-216E-41BB-BAE1-A2B87DA6879C}" type="presParOf" srcId="{5454815D-32E3-48B2-87CA-002D87BDBCBF}" destId="{4C7F5AFE-3CD3-422C-826E-8572C457BFF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D252B9-9B78-4BF0-A312-41B0D44F5ED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8B364E6-9E62-41E4-AC22-67EF8D137457}">
      <dgm:prSet phldrT="[Text]" custT="1"/>
      <dgm:spPr/>
      <dgm:t>
        <a:bodyPr/>
        <a:lstStyle/>
        <a:p>
          <a:r>
            <a:rPr lang="en-US" sz="1100" dirty="0">
              <a:latin typeface="Raleway"/>
            </a:rPr>
            <a:t>Money (Argument)</a:t>
          </a:r>
          <a:endParaRPr lang="en-IN" sz="1100" dirty="0">
            <a:latin typeface="Raleway"/>
          </a:endParaRPr>
        </a:p>
      </dgm:t>
    </dgm:pt>
    <dgm:pt modelId="{43223190-918E-473E-8E12-CB567E290547}" type="parTrans" cxnId="{7DFA08A3-9975-4F89-BC9F-83EE10AD276E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B1D4FAC6-50F4-4AEF-B110-AA8BA6B3A5AC}" type="sibTrans" cxnId="{7DFA08A3-9975-4F89-BC9F-83EE10AD276E}">
      <dgm:prSet custT="1"/>
      <dgm:spPr/>
      <dgm:t>
        <a:bodyPr/>
        <a:lstStyle/>
        <a:p>
          <a:endParaRPr lang="en-IN" sz="1100" dirty="0">
            <a:latin typeface="Raleway"/>
          </a:endParaRPr>
        </a:p>
      </dgm:t>
    </dgm:pt>
    <dgm:pt modelId="{C152EE74-C945-4492-9581-5045BBDD52DC}">
      <dgm:prSet phldrT="[Text]" custT="1"/>
      <dgm:spPr/>
      <dgm:t>
        <a:bodyPr/>
        <a:lstStyle/>
        <a:p>
          <a:r>
            <a:rPr lang="en-US" sz="1100" dirty="0">
              <a:latin typeface="Raleway"/>
            </a:rPr>
            <a:t>Drinking Machine</a:t>
          </a:r>
          <a:endParaRPr lang="en-IN" sz="1100" dirty="0">
            <a:latin typeface="Raleway"/>
          </a:endParaRPr>
        </a:p>
      </dgm:t>
    </dgm:pt>
    <dgm:pt modelId="{B56294EB-254A-4A39-B7D2-6F9B50F02DE3}" type="parTrans" cxnId="{C2C8113F-5585-4E71-9B15-6D769C3F644E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97648F77-3CD9-446E-B710-19AB8C2441C8}" type="sibTrans" cxnId="{C2C8113F-5585-4E71-9B15-6D769C3F644E}">
      <dgm:prSet custT="1"/>
      <dgm:spPr/>
      <dgm:t>
        <a:bodyPr/>
        <a:lstStyle/>
        <a:p>
          <a:endParaRPr lang="en-IN" sz="1100" dirty="0">
            <a:latin typeface="Raleway"/>
          </a:endParaRPr>
        </a:p>
      </dgm:t>
    </dgm:pt>
    <dgm:pt modelId="{9D835F56-02A3-4077-83E0-EE0EC500E4A9}">
      <dgm:prSet phldrT="[Text]" custT="1"/>
      <dgm:spPr/>
      <dgm:t>
        <a:bodyPr/>
        <a:lstStyle/>
        <a:p>
          <a:r>
            <a:rPr lang="en-US" sz="1100" dirty="0">
              <a:latin typeface="Raleway"/>
            </a:rPr>
            <a:t>Drink</a:t>
          </a:r>
          <a:endParaRPr lang="en-IN" sz="1100" dirty="0">
            <a:latin typeface="Raleway"/>
          </a:endParaRPr>
        </a:p>
      </dgm:t>
    </dgm:pt>
    <dgm:pt modelId="{7FC3C87C-D6E7-4515-BE75-E068079CD17B}" type="parTrans" cxnId="{9DE20123-AA2E-42E2-8C29-C7617F24F43C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6EE4842D-DFF8-4343-BF9A-8CD37E621623}" type="sibTrans" cxnId="{9DE20123-AA2E-42E2-8C29-C7617F24F43C}">
      <dgm:prSet/>
      <dgm:spPr/>
      <dgm:t>
        <a:bodyPr/>
        <a:lstStyle/>
        <a:p>
          <a:endParaRPr lang="en-IN" sz="1100">
            <a:latin typeface="Raleway"/>
          </a:endParaRPr>
        </a:p>
      </dgm:t>
    </dgm:pt>
    <dgm:pt modelId="{5454815D-32E3-48B2-87CA-002D87BDBCBF}" type="pres">
      <dgm:prSet presAssocID="{6DD252B9-9B78-4BF0-A312-41B0D44F5ED6}" presName="Name0" presStyleCnt="0">
        <dgm:presLayoutVars>
          <dgm:dir/>
          <dgm:resizeHandles val="exact"/>
        </dgm:presLayoutVars>
      </dgm:prSet>
      <dgm:spPr/>
    </dgm:pt>
    <dgm:pt modelId="{E925B6B8-DE48-4031-AD6D-36F684B496B6}" type="pres">
      <dgm:prSet presAssocID="{08B364E6-9E62-41E4-AC22-67EF8D137457}" presName="node" presStyleLbl="node1" presStyleIdx="0" presStyleCnt="3">
        <dgm:presLayoutVars>
          <dgm:bulletEnabled val="1"/>
        </dgm:presLayoutVars>
      </dgm:prSet>
      <dgm:spPr/>
    </dgm:pt>
    <dgm:pt modelId="{C7626D06-A97C-4373-8535-859342D6BDE2}" type="pres">
      <dgm:prSet presAssocID="{B1D4FAC6-50F4-4AEF-B110-AA8BA6B3A5AC}" presName="sibTrans" presStyleLbl="sibTrans2D1" presStyleIdx="0" presStyleCnt="2"/>
      <dgm:spPr/>
    </dgm:pt>
    <dgm:pt modelId="{77190606-97BF-4430-87BD-9A301F6CAB9F}" type="pres">
      <dgm:prSet presAssocID="{B1D4FAC6-50F4-4AEF-B110-AA8BA6B3A5AC}" presName="connectorText" presStyleLbl="sibTrans2D1" presStyleIdx="0" presStyleCnt="2"/>
      <dgm:spPr/>
    </dgm:pt>
    <dgm:pt modelId="{D53667AA-6F31-460D-B423-ED78723BB329}" type="pres">
      <dgm:prSet presAssocID="{C152EE74-C945-4492-9581-5045BBDD52DC}" presName="node" presStyleLbl="node1" presStyleIdx="1" presStyleCnt="3">
        <dgm:presLayoutVars>
          <dgm:bulletEnabled val="1"/>
        </dgm:presLayoutVars>
      </dgm:prSet>
      <dgm:spPr/>
    </dgm:pt>
    <dgm:pt modelId="{5D7E9DCA-C1C6-425F-BAFD-9FE806DA6ACD}" type="pres">
      <dgm:prSet presAssocID="{97648F77-3CD9-446E-B710-19AB8C2441C8}" presName="sibTrans" presStyleLbl="sibTrans2D1" presStyleIdx="1" presStyleCnt="2"/>
      <dgm:spPr/>
    </dgm:pt>
    <dgm:pt modelId="{F9687847-7606-4B81-8C3B-63CFA537AFAB}" type="pres">
      <dgm:prSet presAssocID="{97648F77-3CD9-446E-B710-19AB8C2441C8}" presName="connectorText" presStyleLbl="sibTrans2D1" presStyleIdx="1" presStyleCnt="2"/>
      <dgm:spPr/>
    </dgm:pt>
    <dgm:pt modelId="{4C7F5AFE-3CD3-422C-826E-8572C457BFFA}" type="pres">
      <dgm:prSet presAssocID="{9D835F56-02A3-4077-83E0-EE0EC500E4A9}" presName="node" presStyleLbl="node1" presStyleIdx="2" presStyleCnt="3">
        <dgm:presLayoutVars>
          <dgm:bulletEnabled val="1"/>
        </dgm:presLayoutVars>
      </dgm:prSet>
      <dgm:spPr/>
    </dgm:pt>
  </dgm:ptLst>
  <dgm:cxnLst>
    <dgm:cxn modelId="{9DE20123-AA2E-42E2-8C29-C7617F24F43C}" srcId="{6DD252B9-9B78-4BF0-A312-41B0D44F5ED6}" destId="{9D835F56-02A3-4077-83E0-EE0EC500E4A9}" srcOrd="2" destOrd="0" parTransId="{7FC3C87C-D6E7-4515-BE75-E068079CD17B}" sibTransId="{6EE4842D-DFF8-4343-BF9A-8CD37E621623}"/>
    <dgm:cxn modelId="{4792612A-2A34-417A-BD17-18A10C018C20}" type="presOf" srcId="{97648F77-3CD9-446E-B710-19AB8C2441C8}" destId="{F9687847-7606-4B81-8C3B-63CFA537AFAB}" srcOrd="1" destOrd="0" presId="urn:microsoft.com/office/officeart/2005/8/layout/process1"/>
    <dgm:cxn modelId="{221CC03D-454B-4A9C-A415-0B7718FCB159}" type="presOf" srcId="{C152EE74-C945-4492-9581-5045BBDD52DC}" destId="{D53667AA-6F31-460D-B423-ED78723BB329}" srcOrd="0" destOrd="0" presId="urn:microsoft.com/office/officeart/2005/8/layout/process1"/>
    <dgm:cxn modelId="{C2C8113F-5585-4E71-9B15-6D769C3F644E}" srcId="{6DD252B9-9B78-4BF0-A312-41B0D44F5ED6}" destId="{C152EE74-C945-4492-9581-5045BBDD52DC}" srcOrd="1" destOrd="0" parTransId="{B56294EB-254A-4A39-B7D2-6F9B50F02DE3}" sibTransId="{97648F77-3CD9-446E-B710-19AB8C2441C8}"/>
    <dgm:cxn modelId="{DD4EB958-18AA-43A2-AA9C-BEA80A3EC6F1}" type="presOf" srcId="{B1D4FAC6-50F4-4AEF-B110-AA8BA6B3A5AC}" destId="{C7626D06-A97C-4373-8535-859342D6BDE2}" srcOrd="0" destOrd="0" presId="urn:microsoft.com/office/officeart/2005/8/layout/process1"/>
    <dgm:cxn modelId="{71B2DE85-9F54-4F85-9A34-250B1FB61F9F}" type="presOf" srcId="{6DD252B9-9B78-4BF0-A312-41B0D44F5ED6}" destId="{5454815D-32E3-48B2-87CA-002D87BDBCBF}" srcOrd="0" destOrd="0" presId="urn:microsoft.com/office/officeart/2005/8/layout/process1"/>
    <dgm:cxn modelId="{C66C5E8A-33B6-46AD-9EDA-CD3B9AE95B94}" type="presOf" srcId="{B1D4FAC6-50F4-4AEF-B110-AA8BA6B3A5AC}" destId="{77190606-97BF-4430-87BD-9A301F6CAB9F}" srcOrd="1" destOrd="0" presId="urn:microsoft.com/office/officeart/2005/8/layout/process1"/>
    <dgm:cxn modelId="{7DFA08A3-9975-4F89-BC9F-83EE10AD276E}" srcId="{6DD252B9-9B78-4BF0-A312-41B0D44F5ED6}" destId="{08B364E6-9E62-41E4-AC22-67EF8D137457}" srcOrd="0" destOrd="0" parTransId="{43223190-918E-473E-8E12-CB567E290547}" sibTransId="{B1D4FAC6-50F4-4AEF-B110-AA8BA6B3A5AC}"/>
    <dgm:cxn modelId="{F4AAB4A6-6AC8-4772-A833-C244E8421215}" type="presOf" srcId="{9D835F56-02A3-4077-83E0-EE0EC500E4A9}" destId="{4C7F5AFE-3CD3-422C-826E-8572C457BFFA}" srcOrd="0" destOrd="0" presId="urn:microsoft.com/office/officeart/2005/8/layout/process1"/>
    <dgm:cxn modelId="{AB5734AA-E92C-4C87-ADE6-3D6D5238ABF4}" type="presOf" srcId="{08B364E6-9E62-41E4-AC22-67EF8D137457}" destId="{E925B6B8-DE48-4031-AD6D-36F684B496B6}" srcOrd="0" destOrd="0" presId="urn:microsoft.com/office/officeart/2005/8/layout/process1"/>
    <dgm:cxn modelId="{9B06D5F3-C26F-4856-BB73-9D84FF85BD8C}" type="presOf" srcId="{97648F77-3CD9-446E-B710-19AB8C2441C8}" destId="{5D7E9DCA-C1C6-425F-BAFD-9FE806DA6ACD}" srcOrd="0" destOrd="0" presId="urn:microsoft.com/office/officeart/2005/8/layout/process1"/>
    <dgm:cxn modelId="{787E15B8-44EA-4414-8C43-4190FDA3FAC0}" type="presParOf" srcId="{5454815D-32E3-48B2-87CA-002D87BDBCBF}" destId="{E925B6B8-DE48-4031-AD6D-36F684B496B6}" srcOrd="0" destOrd="0" presId="urn:microsoft.com/office/officeart/2005/8/layout/process1"/>
    <dgm:cxn modelId="{96E313FD-BCA1-4449-AA0D-4E8E3A1158C6}" type="presParOf" srcId="{5454815D-32E3-48B2-87CA-002D87BDBCBF}" destId="{C7626D06-A97C-4373-8535-859342D6BDE2}" srcOrd="1" destOrd="0" presId="urn:microsoft.com/office/officeart/2005/8/layout/process1"/>
    <dgm:cxn modelId="{1D02F102-FCA3-4AF3-9EE7-2C68B2308AB3}" type="presParOf" srcId="{C7626D06-A97C-4373-8535-859342D6BDE2}" destId="{77190606-97BF-4430-87BD-9A301F6CAB9F}" srcOrd="0" destOrd="0" presId="urn:microsoft.com/office/officeart/2005/8/layout/process1"/>
    <dgm:cxn modelId="{3493170F-5BAD-4B97-903E-B2D4F899AFB7}" type="presParOf" srcId="{5454815D-32E3-48B2-87CA-002D87BDBCBF}" destId="{D53667AA-6F31-460D-B423-ED78723BB329}" srcOrd="2" destOrd="0" presId="urn:microsoft.com/office/officeart/2005/8/layout/process1"/>
    <dgm:cxn modelId="{B33ECD5E-2788-4191-B2F0-A7A6D3A0BE4C}" type="presParOf" srcId="{5454815D-32E3-48B2-87CA-002D87BDBCBF}" destId="{5D7E9DCA-C1C6-425F-BAFD-9FE806DA6ACD}" srcOrd="3" destOrd="0" presId="urn:microsoft.com/office/officeart/2005/8/layout/process1"/>
    <dgm:cxn modelId="{A37B1579-CC82-41CB-A399-0690DFE86B23}" type="presParOf" srcId="{5D7E9DCA-C1C6-425F-BAFD-9FE806DA6ACD}" destId="{F9687847-7606-4B81-8C3B-63CFA537AFAB}" srcOrd="0" destOrd="0" presId="urn:microsoft.com/office/officeart/2005/8/layout/process1"/>
    <dgm:cxn modelId="{B764A911-216E-41BB-BAE1-A2B87DA6879C}" type="presParOf" srcId="{5454815D-32E3-48B2-87CA-002D87BDBCBF}" destId="{4C7F5AFE-3CD3-422C-826E-8572C457BFF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7588A0-9380-4C59-9AC7-F736F961BE5A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0179D23-923E-4327-ADCC-32BF73D98989}">
      <dgm:prSet phldrT="[Text]" custT="1"/>
      <dgm:spPr/>
      <dgm:t>
        <a:bodyPr/>
        <a:lstStyle/>
        <a:p>
          <a:pPr algn="ctr"/>
          <a:r>
            <a:rPr lang="en-US" sz="1600" b="1" dirty="0">
              <a:latin typeface="Raleway"/>
            </a:rPr>
            <a:t>Functions</a:t>
          </a:r>
          <a:endParaRPr lang="en-IN" sz="1600" b="1" dirty="0">
            <a:latin typeface="Raleway"/>
          </a:endParaRPr>
        </a:p>
      </dgm:t>
    </dgm:pt>
    <dgm:pt modelId="{9938D6B6-2643-4F90-82C9-7096055EE01A}" type="parTrans" cxnId="{316AA160-5704-431F-A65C-BB6CAB016E74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B61CC0C0-5ACC-45FD-BE5A-5ECC43457A3F}" type="sibTrans" cxnId="{316AA160-5704-431F-A65C-BB6CAB016E74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778F6BCD-A1B1-4742-A35F-8DA954C4B771}">
      <dgm:prSet phldrT="[Text]" custT="1"/>
      <dgm:spPr/>
      <dgm:t>
        <a:bodyPr/>
        <a:lstStyle/>
        <a:p>
          <a:pPr algn="ctr"/>
          <a:r>
            <a:rPr lang="en-US" sz="1200" b="1" dirty="0">
              <a:latin typeface="Raleway"/>
            </a:rPr>
            <a:t>Built-in</a:t>
          </a:r>
        </a:p>
        <a:p>
          <a:pPr algn="ctr"/>
          <a:r>
            <a:rPr lang="en-US" sz="1200" b="1" dirty="0">
              <a:latin typeface="Raleway"/>
            </a:rPr>
            <a:t> Functions</a:t>
          </a:r>
          <a:endParaRPr lang="en-IN" sz="1200" b="1" dirty="0">
            <a:latin typeface="Raleway"/>
          </a:endParaRPr>
        </a:p>
      </dgm:t>
    </dgm:pt>
    <dgm:pt modelId="{8FE7D717-3B9D-4E54-9554-C642389D04FD}" type="parTrans" cxnId="{1D6F37BA-0C2D-480F-BDB5-2C60E1A63252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61FD16F1-6CD1-4FAE-BA3A-0ADB181FBFE9}" type="sibTrans" cxnId="{1D6F37BA-0C2D-480F-BDB5-2C60E1A63252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C14C08F-708B-484C-8D61-70CA888DEC85}">
      <dgm:prSet phldrT="[Text]" custT="1"/>
      <dgm:spPr/>
      <dgm:t>
        <a:bodyPr/>
        <a:lstStyle/>
        <a:p>
          <a:pPr algn="ctr"/>
          <a:r>
            <a:rPr lang="en-US" sz="1200" b="1" dirty="0">
              <a:latin typeface="Raleway"/>
            </a:rPr>
            <a:t>User-defined</a:t>
          </a:r>
        </a:p>
        <a:p>
          <a:pPr algn="ctr"/>
          <a:r>
            <a:rPr lang="en-US" sz="1200" b="1" dirty="0">
              <a:latin typeface="Raleway"/>
            </a:rPr>
            <a:t>Functions</a:t>
          </a:r>
          <a:endParaRPr lang="en-IN" sz="1200" b="1" dirty="0">
            <a:latin typeface="Raleway"/>
          </a:endParaRPr>
        </a:p>
      </dgm:t>
    </dgm:pt>
    <dgm:pt modelId="{BB58D160-27A9-4B21-B038-5C022FB3DCDF}" type="parTrans" cxnId="{E00E482E-D9FF-4A29-9EE1-FB5CEBD000FC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F3080EB-D334-40D4-B15B-3FFAFBA33955}" type="sibTrans" cxnId="{E00E482E-D9FF-4A29-9EE1-FB5CEBD000FC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A0C86D3-9550-42D4-ACD8-93D80CEECD27}" type="pres">
      <dgm:prSet presAssocID="{0C7588A0-9380-4C59-9AC7-F736F961BE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123860B-C2EB-4EB7-BA09-17FB58C6A1D4}" type="pres">
      <dgm:prSet presAssocID="{40179D23-923E-4327-ADCC-32BF73D98989}" presName="hierRoot1" presStyleCnt="0">
        <dgm:presLayoutVars>
          <dgm:hierBranch val="init"/>
        </dgm:presLayoutVars>
      </dgm:prSet>
      <dgm:spPr/>
    </dgm:pt>
    <dgm:pt modelId="{7DE3C72A-A046-4299-A263-880348DEC06A}" type="pres">
      <dgm:prSet presAssocID="{40179D23-923E-4327-ADCC-32BF73D98989}" presName="rootComposite1" presStyleCnt="0"/>
      <dgm:spPr/>
    </dgm:pt>
    <dgm:pt modelId="{316C3FE4-5DC6-4969-8CE3-22B690F3D190}" type="pres">
      <dgm:prSet presAssocID="{40179D23-923E-4327-ADCC-32BF73D98989}" presName="rootText1" presStyleLbl="node0" presStyleIdx="0" presStyleCnt="1">
        <dgm:presLayoutVars>
          <dgm:chPref val="3"/>
        </dgm:presLayoutVars>
      </dgm:prSet>
      <dgm:spPr/>
    </dgm:pt>
    <dgm:pt modelId="{4F1993AE-C4EB-4CD9-BEE2-46A6599964DB}" type="pres">
      <dgm:prSet presAssocID="{40179D23-923E-4327-ADCC-32BF73D98989}" presName="rootConnector1" presStyleLbl="node1" presStyleIdx="0" presStyleCnt="0"/>
      <dgm:spPr/>
    </dgm:pt>
    <dgm:pt modelId="{7964706B-AC36-4F33-9106-B277AD7315B1}" type="pres">
      <dgm:prSet presAssocID="{40179D23-923E-4327-ADCC-32BF73D98989}" presName="hierChild2" presStyleCnt="0"/>
      <dgm:spPr/>
    </dgm:pt>
    <dgm:pt modelId="{240C0AAB-2257-4B6F-B938-095D044A1E9D}" type="pres">
      <dgm:prSet presAssocID="{8FE7D717-3B9D-4E54-9554-C642389D04FD}" presName="Name37" presStyleLbl="parChTrans1D2" presStyleIdx="0" presStyleCnt="2"/>
      <dgm:spPr/>
    </dgm:pt>
    <dgm:pt modelId="{1634256F-0B17-4B12-98FB-FD8199532835}" type="pres">
      <dgm:prSet presAssocID="{778F6BCD-A1B1-4742-A35F-8DA954C4B771}" presName="hierRoot2" presStyleCnt="0">
        <dgm:presLayoutVars>
          <dgm:hierBranch val="init"/>
        </dgm:presLayoutVars>
      </dgm:prSet>
      <dgm:spPr/>
    </dgm:pt>
    <dgm:pt modelId="{EA789C90-A571-470C-BE30-63162B0541EE}" type="pres">
      <dgm:prSet presAssocID="{778F6BCD-A1B1-4742-A35F-8DA954C4B771}" presName="rootComposite" presStyleCnt="0"/>
      <dgm:spPr/>
    </dgm:pt>
    <dgm:pt modelId="{9E1DCE51-B150-4705-8924-B5564F6237EE}" type="pres">
      <dgm:prSet presAssocID="{778F6BCD-A1B1-4742-A35F-8DA954C4B771}" presName="rootText" presStyleLbl="node2" presStyleIdx="0" presStyleCnt="2" custLinFactNeighborX="-49958" custLinFactNeighborY="94">
        <dgm:presLayoutVars>
          <dgm:chPref val="3"/>
        </dgm:presLayoutVars>
      </dgm:prSet>
      <dgm:spPr/>
    </dgm:pt>
    <dgm:pt modelId="{A0DCECCE-487C-4CC5-9A8A-CBC79B7CB0BC}" type="pres">
      <dgm:prSet presAssocID="{778F6BCD-A1B1-4742-A35F-8DA954C4B771}" presName="rootConnector" presStyleLbl="node2" presStyleIdx="0" presStyleCnt="2"/>
      <dgm:spPr/>
    </dgm:pt>
    <dgm:pt modelId="{96F02568-567F-48D2-9EFF-D056898FA1EB}" type="pres">
      <dgm:prSet presAssocID="{778F6BCD-A1B1-4742-A35F-8DA954C4B771}" presName="hierChild4" presStyleCnt="0"/>
      <dgm:spPr/>
    </dgm:pt>
    <dgm:pt modelId="{C9791432-CBD0-4683-B828-DC8905E613F3}" type="pres">
      <dgm:prSet presAssocID="{778F6BCD-A1B1-4742-A35F-8DA954C4B771}" presName="hierChild5" presStyleCnt="0"/>
      <dgm:spPr/>
    </dgm:pt>
    <dgm:pt modelId="{80729B39-35BF-4997-9625-B68248BABA6E}" type="pres">
      <dgm:prSet presAssocID="{BB58D160-27A9-4B21-B038-5C022FB3DCDF}" presName="Name37" presStyleLbl="parChTrans1D2" presStyleIdx="1" presStyleCnt="2"/>
      <dgm:spPr/>
    </dgm:pt>
    <dgm:pt modelId="{FD5D7A57-FC93-4BCB-A7D6-FF1D3BA8351D}" type="pres">
      <dgm:prSet presAssocID="{0C14C08F-708B-484C-8D61-70CA888DEC85}" presName="hierRoot2" presStyleCnt="0">
        <dgm:presLayoutVars>
          <dgm:hierBranch val="init"/>
        </dgm:presLayoutVars>
      </dgm:prSet>
      <dgm:spPr/>
    </dgm:pt>
    <dgm:pt modelId="{50EE240C-5D60-458F-8D6D-68A2D75D5E60}" type="pres">
      <dgm:prSet presAssocID="{0C14C08F-708B-484C-8D61-70CA888DEC85}" presName="rootComposite" presStyleCnt="0"/>
      <dgm:spPr/>
    </dgm:pt>
    <dgm:pt modelId="{A164B077-3F14-4946-810B-01AB81EFE139}" type="pres">
      <dgm:prSet presAssocID="{0C14C08F-708B-484C-8D61-70CA888DEC85}" presName="rootText" presStyleLbl="node2" presStyleIdx="1" presStyleCnt="2" custLinFactNeighborX="40711" custLinFactNeighborY="94">
        <dgm:presLayoutVars>
          <dgm:chPref val="3"/>
        </dgm:presLayoutVars>
      </dgm:prSet>
      <dgm:spPr/>
    </dgm:pt>
    <dgm:pt modelId="{D699AC4A-450C-42AA-86E1-A3BC620F2A92}" type="pres">
      <dgm:prSet presAssocID="{0C14C08F-708B-484C-8D61-70CA888DEC85}" presName="rootConnector" presStyleLbl="node2" presStyleIdx="1" presStyleCnt="2"/>
      <dgm:spPr/>
    </dgm:pt>
    <dgm:pt modelId="{102A9644-CB2B-499D-A58E-12BC9C7DDF5C}" type="pres">
      <dgm:prSet presAssocID="{0C14C08F-708B-484C-8D61-70CA888DEC85}" presName="hierChild4" presStyleCnt="0"/>
      <dgm:spPr/>
    </dgm:pt>
    <dgm:pt modelId="{EA4B3207-65CA-45A6-83F8-40DFBC47466D}" type="pres">
      <dgm:prSet presAssocID="{0C14C08F-708B-484C-8D61-70CA888DEC85}" presName="hierChild5" presStyleCnt="0"/>
      <dgm:spPr/>
    </dgm:pt>
    <dgm:pt modelId="{060C34D5-DF40-45E1-BEDA-6A29486AEEF4}" type="pres">
      <dgm:prSet presAssocID="{40179D23-923E-4327-ADCC-32BF73D98989}" presName="hierChild3" presStyleCnt="0"/>
      <dgm:spPr/>
    </dgm:pt>
  </dgm:ptLst>
  <dgm:cxnLst>
    <dgm:cxn modelId="{1F12590D-0B09-4C4D-B05E-76A0CDA6D106}" type="presOf" srcId="{BB58D160-27A9-4B21-B038-5C022FB3DCDF}" destId="{80729B39-35BF-4997-9625-B68248BABA6E}" srcOrd="0" destOrd="0" presId="urn:microsoft.com/office/officeart/2005/8/layout/orgChart1"/>
    <dgm:cxn modelId="{E00E482E-D9FF-4A29-9EE1-FB5CEBD000FC}" srcId="{40179D23-923E-4327-ADCC-32BF73D98989}" destId="{0C14C08F-708B-484C-8D61-70CA888DEC85}" srcOrd="1" destOrd="0" parTransId="{BB58D160-27A9-4B21-B038-5C022FB3DCDF}" sibTransId="{CF3080EB-D334-40D4-B15B-3FFAFBA33955}"/>
    <dgm:cxn modelId="{65638038-1705-4DB6-B990-E1695B8D4BDA}" type="presOf" srcId="{0C7588A0-9380-4C59-9AC7-F736F961BE5A}" destId="{3A0C86D3-9550-42D4-ACD8-93D80CEECD27}" srcOrd="0" destOrd="0" presId="urn:microsoft.com/office/officeart/2005/8/layout/orgChart1"/>
    <dgm:cxn modelId="{52060D5D-95A2-438B-805B-8D8F2E0964F5}" type="presOf" srcId="{40179D23-923E-4327-ADCC-32BF73D98989}" destId="{4F1993AE-C4EB-4CD9-BEE2-46A6599964DB}" srcOrd="1" destOrd="0" presId="urn:microsoft.com/office/officeart/2005/8/layout/orgChart1"/>
    <dgm:cxn modelId="{316AA160-5704-431F-A65C-BB6CAB016E74}" srcId="{0C7588A0-9380-4C59-9AC7-F736F961BE5A}" destId="{40179D23-923E-4327-ADCC-32BF73D98989}" srcOrd="0" destOrd="0" parTransId="{9938D6B6-2643-4F90-82C9-7096055EE01A}" sibTransId="{B61CC0C0-5ACC-45FD-BE5A-5ECC43457A3F}"/>
    <dgm:cxn modelId="{C02A1646-5961-467E-8D8C-E772773CEA13}" type="presOf" srcId="{0C14C08F-708B-484C-8D61-70CA888DEC85}" destId="{A164B077-3F14-4946-810B-01AB81EFE139}" srcOrd="0" destOrd="0" presId="urn:microsoft.com/office/officeart/2005/8/layout/orgChart1"/>
    <dgm:cxn modelId="{4F57414A-33FC-4E1F-B404-A06D8143AE43}" type="presOf" srcId="{778F6BCD-A1B1-4742-A35F-8DA954C4B771}" destId="{9E1DCE51-B150-4705-8924-B5564F6237EE}" srcOrd="0" destOrd="0" presId="urn:microsoft.com/office/officeart/2005/8/layout/orgChart1"/>
    <dgm:cxn modelId="{DCBA3781-93FE-47C1-B222-5E4054F01770}" type="presOf" srcId="{0C14C08F-708B-484C-8D61-70CA888DEC85}" destId="{D699AC4A-450C-42AA-86E1-A3BC620F2A92}" srcOrd="1" destOrd="0" presId="urn:microsoft.com/office/officeart/2005/8/layout/orgChart1"/>
    <dgm:cxn modelId="{2188E793-12E0-4D33-98A6-E2E2466C1FB8}" type="presOf" srcId="{40179D23-923E-4327-ADCC-32BF73D98989}" destId="{316C3FE4-5DC6-4969-8CE3-22B690F3D190}" srcOrd="0" destOrd="0" presId="urn:microsoft.com/office/officeart/2005/8/layout/orgChart1"/>
    <dgm:cxn modelId="{66C385AC-E12F-446F-9866-F4E0B6AAB6F5}" type="presOf" srcId="{8FE7D717-3B9D-4E54-9554-C642389D04FD}" destId="{240C0AAB-2257-4B6F-B938-095D044A1E9D}" srcOrd="0" destOrd="0" presId="urn:microsoft.com/office/officeart/2005/8/layout/orgChart1"/>
    <dgm:cxn modelId="{1D6F37BA-0C2D-480F-BDB5-2C60E1A63252}" srcId="{40179D23-923E-4327-ADCC-32BF73D98989}" destId="{778F6BCD-A1B1-4742-A35F-8DA954C4B771}" srcOrd="0" destOrd="0" parTransId="{8FE7D717-3B9D-4E54-9554-C642389D04FD}" sibTransId="{61FD16F1-6CD1-4FAE-BA3A-0ADB181FBFE9}"/>
    <dgm:cxn modelId="{EA027FE3-8362-499E-A8B3-287F6AA114A2}" type="presOf" srcId="{778F6BCD-A1B1-4742-A35F-8DA954C4B771}" destId="{A0DCECCE-487C-4CC5-9A8A-CBC79B7CB0BC}" srcOrd="1" destOrd="0" presId="urn:microsoft.com/office/officeart/2005/8/layout/orgChart1"/>
    <dgm:cxn modelId="{5E474937-DB4C-4F26-8DCD-6CAD1C846179}" type="presParOf" srcId="{3A0C86D3-9550-42D4-ACD8-93D80CEECD27}" destId="{5123860B-C2EB-4EB7-BA09-17FB58C6A1D4}" srcOrd="0" destOrd="0" presId="urn:microsoft.com/office/officeart/2005/8/layout/orgChart1"/>
    <dgm:cxn modelId="{8F0B4AC2-6D31-4E47-8C38-EE457EB00727}" type="presParOf" srcId="{5123860B-C2EB-4EB7-BA09-17FB58C6A1D4}" destId="{7DE3C72A-A046-4299-A263-880348DEC06A}" srcOrd="0" destOrd="0" presId="urn:microsoft.com/office/officeart/2005/8/layout/orgChart1"/>
    <dgm:cxn modelId="{DC7861D6-BD10-40E1-9543-AB68243531B9}" type="presParOf" srcId="{7DE3C72A-A046-4299-A263-880348DEC06A}" destId="{316C3FE4-5DC6-4969-8CE3-22B690F3D190}" srcOrd="0" destOrd="0" presId="urn:microsoft.com/office/officeart/2005/8/layout/orgChart1"/>
    <dgm:cxn modelId="{39BE3BB8-F963-4A3B-810A-4F9B9F663FB1}" type="presParOf" srcId="{7DE3C72A-A046-4299-A263-880348DEC06A}" destId="{4F1993AE-C4EB-4CD9-BEE2-46A6599964DB}" srcOrd="1" destOrd="0" presId="urn:microsoft.com/office/officeart/2005/8/layout/orgChart1"/>
    <dgm:cxn modelId="{1CE48DF0-19E2-4470-8501-400A4C7E0678}" type="presParOf" srcId="{5123860B-C2EB-4EB7-BA09-17FB58C6A1D4}" destId="{7964706B-AC36-4F33-9106-B277AD7315B1}" srcOrd="1" destOrd="0" presId="urn:microsoft.com/office/officeart/2005/8/layout/orgChart1"/>
    <dgm:cxn modelId="{4B90351C-BA91-4D3E-B9A9-9EA14F6D4EB6}" type="presParOf" srcId="{7964706B-AC36-4F33-9106-B277AD7315B1}" destId="{240C0AAB-2257-4B6F-B938-095D044A1E9D}" srcOrd="0" destOrd="0" presId="urn:microsoft.com/office/officeart/2005/8/layout/orgChart1"/>
    <dgm:cxn modelId="{3270BE7F-9855-45F1-A90A-FFDE4A07FF2C}" type="presParOf" srcId="{7964706B-AC36-4F33-9106-B277AD7315B1}" destId="{1634256F-0B17-4B12-98FB-FD8199532835}" srcOrd="1" destOrd="0" presId="urn:microsoft.com/office/officeart/2005/8/layout/orgChart1"/>
    <dgm:cxn modelId="{4B78FD11-29F5-4B40-9196-EBD83C1F7806}" type="presParOf" srcId="{1634256F-0B17-4B12-98FB-FD8199532835}" destId="{EA789C90-A571-470C-BE30-63162B0541EE}" srcOrd="0" destOrd="0" presId="urn:microsoft.com/office/officeart/2005/8/layout/orgChart1"/>
    <dgm:cxn modelId="{A84D8A05-ECF7-45DA-8839-3A737AED8E75}" type="presParOf" srcId="{EA789C90-A571-470C-BE30-63162B0541EE}" destId="{9E1DCE51-B150-4705-8924-B5564F6237EE}" srcOrd="0" destOrd="0" presId="urn:microsoft.com/office/officeart/2005/8/layout/orgChart1"/>
    <dgm:cxn modelId="{64672326-4718-44DF-9092-49916B996D34}" type="presParOf" srcId="{EA789C90-A571-470C-BE30-63162B0541EE}" destId="{A0DCECCE-487C-4CC5-9A8A-CBC79B7CB0BC}" srcOrd="1" destOrd="0" presId="urn:microsoft.com/office/officeart/2005/8/layout/orgChart1"/>
    <dgm:cxn modelId="{A0AA1B9C-52B8-4B0B-A6BE-7F840730E822}" type="presParOf" srcId="{1634256F-0B17-4B12-98FB-FD8199532835}" destId="{96F02568-567F-48D2-9EFF-D056898FA1EB}" srcOrd="1" destOrd="0" presId="urn:microsoft.com/office/officeart/2005/8/layout/orgChart1"/>
    <dgm:cxn modelId="{E5BF50E3-78E9-4A92-8C29-FA51B528A5C0}" type="presParOf" srcId="{1634256F-0B17-4B12-98FB-FD8199532835}" destId="{C9791432-CBD0-4683-B828-DC8905E613F3}" srcOrd="2" destOrd="0" presId="urn:microsoft.com/office/officeart/2005/8/layout/orgChart1"/>
    <dgm:cxn modelId="{8C33C825-BD8F-4896-AB17-4967E7AE001A}" type="presParOf" srcId="{7964706B-AC36-4F33-9106-B277AD7315B1}" destId="{80729B39-35BF-4997-9625-B68248BABA6E}" srcOrd="2" destOrd="0" presId="urn:microsoft.com/office/officeart/2005/8/layout/orgChart1"/>
    <dgm:cxn modelId="{9B5EE0BA-EA8F-4B1A-97C0-338968ADE4C6}" type="presParOf" srcId="{7964706B-AC36-4F33-9106-B277AD7315B1}" destId="{FD5D7A57-FC93-4BCB-A7D6-FF1D3BA8351D}" srcOrd="3" destOrd="0" presId="urn:microsoft.com/office/officeart/2005/8/layout/orgChart1"/>
    <dgm:cxn modelId="{F6C10305-3D94-4837-9E1B-7511C4EB84AF}" type="presParOf" srcId="{FD5D7A57-FC93-4BCB-A7D6-FF1D3BA8351D}" destId="{50EE240C-5D60-458F-8D6D-68A2D75D5E60}" srcOrd="0" destOrd="0" presId="urn:microsoft.com/office/officeart/2005/8/layout/orgChart1"/>
    <dgm:cxn modelId="{03A089BA-5C20-4DB4-8851-F5370CD3E8FA}" type="presParOf" srcId="{50EE240C-5D60-458F-8D6D-68A2D75D5E60}" destId="{A164B077-3F14-4946-810B-01AB81EFE139}" srcOrd="0" destOrd="0" presId="urn:microsoft.com/office/officeart/2005/8/layout/orgChart1"/>
    <dgm:cxn modelId="{D0F70EAF-D4C0-49FD-9F85-942BFECD114C}" type="presParOf" srcId="{50EE240C-5D60-458F-8D6D-68A2D75D5E60}" destId="{D699AC4A-450C-42AA-86E1-A3BC620F2A92}" srcOrd="1" destOrd="0" presId="urn:microsoft.com/office/officeart/2005/8/layout/orgChart1"/>
    <dgm:cxn modelId="{AA268C57-730E-4EDD-BB29-BBE34A0184A6}" type="presParOf" srcId="{FD5D7A57-FC93-4BCB-A7D6-FF1D3BA8351D}" destId="{102A9644-CB2B-499D-A58E-12BC9C7DDF5C}" srcOrd="1" destOrd="0" presId="urn:microsoft.com/office/officeart/2005/8/layout/orgChart1"/>
    <dgm:cxn modelId="{F42CEE53-9F3D-471F-B01B-CE9A1765C18B}" type="presParOf" srcId="{FD5D7A57-FC93-4BCB-A7D6-FF1D3BA8351D}" destId="{EA4B3207-65CA-45A6-83F8-40DFBC47466D}" srcOrd="2" destOrd="0" presId="urn:microsoft.com/office/officeart/2005/8/layout/orgChart1"/>
    <dgm:cxn modelId="{C64FFDA2-3821-4CA3-AD36-3FA40A2E932A}" type="presParOf" srcId="{5123860B-C2EB-4EB7-BA09-17FB58C6A1D4}" destId="{060C34D5-DF40-45E1-BEDA-6A29486AEE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588A0-9380-4C59-9AC7-F736F961BE5A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0179D23-923E-4327-ADCC-32BF73D98989}">
      <dgm:prSet phldrT="[Text]" custT="1"/>
      <dgm:spPr/>
      <dgm:t>
        <a:bodyPr/>
        <a:lstStyle/>
        <a:p>
          <a:pPr algn="ctr"/>
          <a:r>
            <a:rPr lang="en-US" sz="1600" b="1" kern="1200" dirty="0">
              <a:solidFill>
                <a:prstClr val="white"/>
              </a:solidFill>
              <a:latin typeface="Raleway"/>
              <a:ea typeface="+mn-ea"/>
              <a:cs typeface="+mn-cs"/>
            </a:rPr>
            <a:t>Built-in Functions</a:t>
          </a:r>
          <a:endParaRPr lang="en-IN" sz="1600" b="1" kern="1200" dirty="0">
            <a:solidFill>
              <a:prstClr val="white"/>
            </a:solidFill>
            <a:latin typeface="Raleway"/>
            <a:ea typeface="+mn-ea"/>
            <a:cs typeface="+mn-cs"/>
          </a:endParaRPr>
        </a:p>
      </dgm:t>
    </dgm:pt>
    <dgm:pt modelId="{9938D6B6-2643-4F90-82C9-7096055EE01A}" type="parTrans" cxnId="{316AA160-5704-431F-A65C-BB6CAB016E74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B61CC0C0-5ACC-45FD-BE5A-5ECC43457A3F}" type="sibTrans" cxnId="{316AA160-5704-431F-A65C-BB6CAB016E74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778F6BCD-A1B1-4742-A35F-8DA954C4B771}">
      <dgm:prSet phldrT="[Text]" custT="1"/>
      <dgm:spPr/>
      <dgm:t>
        <a:bodyPr/>
        <a:lstStyle/>
        <a:p>
          <a:pPr algn="ctr"/>
          <a:r>
            <a:rPr lang="en-US" sz="1200" b="1" dirty="0">
              <a:latin typeface="Raleway"/>
            </a:rPr>
            <a:t>Single-row</a:t>
          </a:r>
        </a:p>
        <a:p>
          <a:pPr algn="ctr"/>
          <a:r>
            <a:rPr lang="en-US" sz="1200" b="1" dirty="0">
              <a:latin typeface="Raleway"/>
            </a:rPr>
            <a:t> Functions</a:t>
          </a:r>
          <a:endParaRPr lang="en-IN" sz="1200" b="1" dirty="0">
            <a:latin typeface="Raleway"/>
          </a:endParaRPr>
        </a:p>
      </dgm:t>
    </dgm:pt>
    <dgm:pt modelId="{8FE7D717-3B9D-4E54-9554-C642389D04FD}" type="parTrans" cxnId="{1D6F37BA-0C2D-480F-BDB5-2C60E1A63252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61FD16F1-6CD1-4FAE-BA3A-0ADB181FBFE9}" type="sibTrans" cxnId="{1D6F37BA-0C2D-480F-BDB5-2C60E1A63252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C14C08F-708B-484C-8D61-70CA888DEC85}">
      <dgm:prSet phldrT="[Text]" custT="1"/>
      <dgm:spPr/>
      <dgm:t>
        <a:bodyPr/>
        <a:lstStyle/>
        <a:p>
          <a:pPr algn="ctr"/>
          <a:r>
            <a:rPr lang="en-US" sz="1200" b="1" dirty="0">
              <a:latin typeface="Raleway"/>
            </a:rPr>
            <a:t>Multi-row</a:t>
          </a:r>
        </a:p>
        <a:p>
          <a:pPr algn="ctr"/>
          <a:r>
            <a:rPr lang="en-US" sz="1200" b="1" dirty="0">
              <a:latin typeface="Raleway"/>
            </a:rPr>
            <a:t>Functions</a:t>
          </a:r>
          <a:endParaRPr lang="en-IN" sz="1200" b="1" dirty="0">
            <a:latin typeface="Raleway"/>
          </a:endParaRPr>
        </a:p>
      </dgm:t>
    </dgm:pt>
    <dgm:pt modelId="{BB58D160-27A9-4B21-B038-5C022FB3DCDF}" type="parTrans" cxnId="{E00E482E-D9FF-4A29-9EE1-FB5CEBD000FC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F3080EB-D334-40D4-B15B-3FFAFBA33955}" type="sibTrans" cxnId="{E00E482E-D9FF-4A29-9EE1-FB5CEBD000FC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96FC545-A1A2-468F-8A4C-4B9DFDDBFF38}">
      <dgm:prSet phldrT="[Text]" custT="1"/>
      <dgm:spPr/>
      <dgm:t>
        <a:bodyPr lIns="72000" tIns="72000" rIns="72000" bIns="72000"/>
        <a:lstStyle/>
        <a:p>
          <a:pPr>
            <a:lnSpc>
              <a:spcPct val="150000"/>
            </a:lnSpc>
          </a:pPr>
          <a:r>
            <a:rPr lang="en-US" sz="1050" dirty="0">
              <a:latin typeface="Raleway"/>
            </a:rPr>
            <a:t>Operate on single rows only and return one result per row</a:t>
          </a:r>
          <a:endParaRPr lang="en-IN" sz="1050" dirty="0">
            <a:latin typeface="Raleway"/>
          </a:endParaRPr>
        </a:p>
      </dgm:t>
    </dgm:pt>
    <dgm:pt modelId="{AD51C86E-3080-4A18-B669-BCC25072C481}" type="parTrans" cxnId="{723B4035-6A2E-4458-AB71-AB45D30FD7CF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A7349AF3-DE71-4980-8AF1-E5FE6D626AC8}" type="sibTrans" cxnId="{723B4035-6A2E-4458-AB71-AB45D30FD7CF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9AC26179-40BF-40B5-A19F-05F3CAA6D0C1}">
      <dgm:prSet phldrT="[Text]" custT="1"/>
      <dgm:spPr/>
      <dgm:t>
        <a:bodyPr lIns="72000" tIns="72000" rIns="72000" bIns="72000"/>
        <a:lstStyle/>
        <a:p>
          <a:pPr>
            <a:lnSpc>
              <a:spcPct val="150000"/>
            </a:lnSpc>
          </a:pPr>
          <a:r>
            <a:rPr lang="en-US" sz="1050" dirty="0">
              <a:latin typeface="Raleway"/>
            </a:rPr>
            <a:t>Manipulate groups of rows to give one result per group. They are also known as group functions</a:t>
          </a:r>
          <a:endParaRPr lang="en-IN" sz="1050" dirty="0">
            <a:latin typeface="Raleway"/>
          </a:endParaRPr>
        </a:p>
      </dgm:t>
    </dgm:pt>
    <dgm:pt modelId="{F0E24691-547D-4652-AA92-2435FB8701AC}" type="parTrans" cxnId="{CCE81B49-ED1C-4C49-8D83-624F7C2BED63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13119CA-1879-4C4B-B73E-5296B3C6AE8F}" type="sibTrans" cxnId="{CCE81B49-ED1C-4C49-8D83-624F7C2BED63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A0C86D3-9550-42D4-ACD8-93D80CEECD27}" type="pres">
      <dgm:prSet presAssocID="{0C7588A0-9380-4C59-9AC7-F736F961BE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123860B-C2EB-4EB7-BA09-17FB58C6A1D4}" type="pres">
      <dgm:prSet presAssocID="{40179D23-923E-4327-ADCC-32BF73D98989}" presName="hierRoot1" presStyleCnt="0">
        <dgm:presLayoutVars>
          <dgm:hierBranch val="init"/>
        </dgm:presLayoutVars>
      </dgm:prSet>
      <dgm:spPr/>
    </dgm:pt>
    <dgm:pt modelId="{7DE3C72A-A046-4299-A263-880348DEC06A}" type="pres">
      <dgm:prSet presAssocID="{40179D23-923E-4327-ADCC-32BF73D98989}" presName="rootComposite1" presStyleCnt="0"/>
      <dgm:spPr/>
    </dgm:pt>
    <dgm:pt modelId="{316C3FE4-5DC6-4969-8CE3-22B690F3D190}" type="pres">
      <dgm:prSet presAssocID="{40179D23-923E-4327-ADCC-32BF73D98989}" presName="rootText1" presStyleLbl="node0" presStyleIdx="0" presStyleCnt="1">
        <dgm:presLayoutVars>
          <dgm:chPref val="3"/>
        </dgm:presLayoutVars>
      </dgm:prSet>
      <dgm:spPr/>
    </dgm:pt>
    <dgm:pt modelId="{4F1993AE-C4EB-4CD9-BEE2-46A6599964DB}" type="pres">
      <dgm:prSet presAssocID="{40179D23-923E-4327-ADCC-32BF73D98989}" presName="rootConnector1" presStyleLbl="node1" presStyleIdx="0" presStyleCnt="0"/>
      <dgm:spPr/>
    </dgm:pt>
    <dgm:pt modelId="{7964706B-AC36-4F33-9106-B277AD7315B1}" type="pres">
      <dgm:prSet presAssocID="{40179D23-923E-4327-ADCC-32BF73D98989}" presName="hierChild2" presStyleCnt="0"/>
      <dgm:spPr/>
    </dgm:pt>
    <dgm:pt modelId="{240C0AAB-2257-4B6F-B938-095D044A1E9D}" type="pres">
      <dgm:prSet presAssocID="{8FE7D717-3B9D-4E54-9554-C642389D04FD}" presName="Name37" presStyleLbl="parChTrans1D2" presStyleIdx="0" presStyleCnt="2"/>
      <dgm:spPr/>
    </dgm:pt>
    <dgm:pt modelId="{1634256F-0B17-4B12-98FB-FD8199532835}" type="pres">
      <dgm:prSet presAssocID="{778F6BCD-A1B1-4742-A35F-8DA954C4B771}" presName="hierRoot2" presStyleCnt="0">
        <dgm:presLayoutVars>
          <dgm:hierBranch val="init"/>
        </dgm:presLayoutVars>
      </dgm:prSet>
      <dgm:spPr/>
    </dgm:pt>
    <dgm:pt modelId="{EA789C90-A571-470C-BE30-63162B0541EE}" type="pres">
      <dgm:prSet presAssocID="{778F6BCD-A1B1-4742-A35F-8DA954C4B771}" presName="rootComposite" presStyleCnt="0"/>
      <dgm:spPr/>
    </dgm:pt>
    <dgm:pt modelId="{9E1DCE51-B150-4705-8924-B5564F6237EE}" type="pres">
      <dgm:prSet presAssocID="{778F6BCD-A1B1-4742-A35F-8DA954C4B771}" presName="rootText" presStyleLbl="node2" presStyleIdx="0" presStyleCnt="2" custLinFactNeighborX="-49958" custLinFactNeighborY="94">
        <dgm:presLayoutVars>
          <dgm:chPref val="3"/>
        </dgm:presLayoutVars>
      </dgm:prSet>
      <dgm:spPr/>
    </dgm:pt>
    <dgm:pt modelId="{A0DCECCE-487C-4CC5-9A8A-CBC79B7CB0BC}" type="pres">
      <dgm:prSet presAssocID="{778F6BCD-A1B1-4742-A35F-8DA954C4B771}" presName="rootConnector" presStyleLbl="node2" presStyleIdx="0" presStyleCnt="2"/>
      <dgm:spPr/>
    </dgm:pt>
    <dgm:pt modelId="{96F02568-567F-48D2-9EFF-D056898FA1EB}" type="pres">
      <dgm:prSet presAssocID="{778F6BCD-A1B1-4742-A35F-8DA954C4B771}" presName="hierChild4" presStyleCnt="0"/>
      <dgm:spPr/>
    </dgm:pt>
    <dgm:pt modelId="{D8D179FC-8941-44CF-891F-2AA740671E38}" type="pres">
      <dgm:prSet presAssocID="{AD51C86E-3080-4A18-B669-BCC25072C481}" presName="Name37" presStyleLbl="parChTrans1D3" presStyleIdx="0" presStyleCnt="2"/>
      <dgm:spPr/>
    </dgm:pt>
    <dgm:pt modelId="{4073666D-993E-49B9-8C51-FE6AE3ED7A5E}" type="pres">
      <dgm:prSet presAssocID="{096FC545-A1A2-468F-8A4C-4B9DFDDBFF38}" presName="hierRoot2" presStyleCnt="0">
        <dgm:presLayoutVars>
          <dgm:hierBranch val="init"/>
        </dgm:presLayoutVars>
      </dgm:prSet>
      <dgm:spPr/>
    </dgm:pt>
    <dgm:pt modelId="{7A4CFA14-159C-4DF3-931F-9AD9B0D10A4A}" type="pres">
      <dgm:prSet presAssocID="{096FC545-A1A2-468F-8A4C-4B9DFDDBFF38}" presName="rootComposite" presStyleCnt="0"/>
      <dgm:spPr/>
    </dgm:pt>
    <dgm:pt modelId="{AF863582-F32F-49FD-9E99-86E501243E81}" type="pres">
      <dgm:prSet presAssocID="{096FC545-A1A2-468F-8A4C-4B9DFDDBFF38}" presName="rootText" presStyleLbl="node3" presStyleIdx="0" presStyleCnt="2" custLinFactNeighborX="-49958" custLinFactNeighborY="94">
        <dgm:presLayoutVars>
          <dgm:chPref val="3"/>
        </dgm:presLayoutVars>
      </dgm:prSet>
      <dgm:spPr/>
    </dgm:pt>
    <dgm:pt modelId="{AAD9A989-E5D7-4006-B6A1-E3EC0DC3FE04}" type="pres">
      <dgm:prSet presAssocID="{096FC545-A1A2-468F-8A4C-4B9DFDDBFF38}" presName="rootConnector" presStyleLbl="node3" presStyleIdx="0" presStyleCnt="2"/>
      <dgm:spPr/>
    </dgm:pt>
    <dgm:pt modelId="{4DC82882-3033-44F7-A81C-B4D0C89EDBD0}" type="pres">
      <dgm:prSet presAssocID="{096FC545-A1A2-468F-8A4C-4B9DFDDBFF38}" presName="hierChild4" presStyleCnt="0"/>
      <dgm:spPr/>
    </dgm:pt>
    <dgm:pt modelId="{5523983B-9851-4500-BC85-F354E07A80B9}" type="pres">
      <dgm:prSet presAssocID="{096FC545-A1A2-468F-8A4C-4B9DFDDBFF38}" presName="hierChild5" presStyleCnt="0"/>
      <dgm:spPr/>
    </dgm:pt>
    <dgm:pt modelId="{C9791432-CBD0-4683-B828-DC8905E613F3}" type="pres">
      <dgm:prSet presAssocID="{778F6BCD-A1B1-4742-A35F-8DA954C4B771}" presName="hierChild5" presStyleCnt="0"/>
      <dgm:spPr/>
    </dgm:pt>
    <dgm:pt modelId="{80729B39-35BF-4997-9625-B68248BABA6E}" type="pres">
      <dgm:prSet presAssocID="{BB58D160-27A9-4B21-B038-5C022FB3DCDF}" presName="Name37" presStyleLbl="parChTrans1D2" presStyleIdx="1" presStyleCnt="2"/>
      <dgm:spPr/>
    </dgm:pt>
    <dgm:pt modelId="{FD5D7A57-FC93-4BCB-A7D6-FF1D3BA8351D}" type="pres">
      <dgm:prSet presAssocID="{0C14C08F-708B-484C-8D61-70CA888DEC85}" presName="hierRoot2" presStyleCnt="0">
        <dgm:presLayoutVars>
          <dgm:hierBranch val="init"/>
        </dgm:presLayoutVars>
      </dgm:prSet>
      <dgm:spPr/>
    </dgm:pt>
    <dgm:pt modelId="{50EE240C-5D60-458F-8D6D-68A2D75D5E60}" type="pres">
      <dgm:prSet presAssocID="{0C14C08F-708B-484C-8D61-70CA888DEC85}" presName="rootComposite" presStyleCnt="0"/>
      <dgm:spPr/>
    </dgm:pt>
    <dgm:pt modelId="{A164B077-3F14-4946-810B-01AB81EFE139}" type="pres">
      <dgm:prSet presAssocID="{0C14C08F-708B-484C-8D61-70CA888DEC85}" presName="rootText" presStyleLbl="node2" presStyleIdx="1" presStyleCnt="2" custLinFactNeighborX="40711" custLinFactNeighborY="94">
        <dgm:presLayoutVars>
          <dgm:chPref val="3"/>
        </dgm:presLayoutVars>
      </dgm:prSet>
      <dgm:spPr/>
    </dgm:pt>
    <dgm:pt modelId="{D699AC4A-450C-42AA-86E1-A3BC620F2A92}" type="pres">
      <dgm:prSet presAssocID="{0C14C08F-708B-484C-8D61-70CA888DEC85}" presName="rootConnector" presStyleLbl="node2" presStyleIdx="1" presStyleCnt="2"/>
      <dgm:spPr/>
    </dgm:pt>
    <dgm:pt modelId="{102A9644-CB2B-499D-A58E-12BC9C7DDF5C}" type="pres">
      <dgm:prSet presAssocID="{0C14C08F-708B-484C-8D61-70CA888DEC85}" presName="hierChild4" presStyleCnt="0"/>
      <dgm:spPr/>
    </dgm:pt>
    <dgm:pt modelId="{5B3BFEF5-0D82-4678-8F22-0920899B5249}" type="pres">
      <dgm:prSet presAssocID="{F0E24691-547D-4652-AA92-2435FB8701AC}" presName="Name37" presStyleLbl="parChTrans1D3" presStyleIdx="1" presStyleCnt="2"/>
      <dgm:spPr/>
    </dgm:pt>
    <dgm:pt modelId="{CCFA2717-DA40-4AD2-8F4B-2F3C5D4C48D8}" type="pres">
      <dgm:prSet presAssocID="{9AC26179-40BF-40B5-A19F-05F3CAA6D0C1}" presName="hierRoot2" presStyleCnt="0">
        <dgm:presLayoutVars>
          <dgm:hierBranch val="init"/>
        </dgm:presLayoutVars>
      </dgm:prSet>
      <dgm:spPr/>
    </dgm:pt>
    <dgm:pt modelId="{E371FF71-E721-4798-9ACE-AB1D3E6A60B6}" type="pres">
      <dgm:prSet presAssocID="{9AC26179-40BF-40B5-A19F-05F3CAA6D0C1}" presName="rootComposite" presStyleCnt="0"/>
      <dgm:spPr/>
    </dgm:pt>
    <dgm:pt modelId="{B24680F6-B182-4664-B21A-915169A934FB}" type="pres">
      <dgm:prSet presAssocID="{9AC26179-40BF-40B5-A19F-05F3CAA6D0C1}" presName="rootText" presStyleLbl="node3" presStyleIdx="1" presStyleCnt="2" custLinFactNeighborX="40711" custLinFactNeighborY="94">
        <dgm:presLayoutVars>
          <dgm:chPref val="3"/>
        </dgm:presLayoutVars>
      </dgm:prSet>
      <dgm:spPr/>
    </dgm:pt>
    <dgm:pt modelId="{C3320330-340C-4E15-930A-F6A2C1B25208}" type="pres">
      <dgm:prSet presAssocID="{9AC26179-40BF-40B5-A19F-05F3CAA6D0C1}" presName="rootConnector" presStyleLbl="node3" presStyleIdx="1" presStyleCnt="2"/>
      <dgm:spPr/>
    </dgm:pt>
    <dgm:pt modelId="{005B31A0-010C-46D1-A7D9-A1393281F013}" type="pres">
      <dgm:prSet presAssocID="{9AC26179-40BF-40B5-A19F-05F3CAA6D0C1}" presName="hierChild4" presStyleCnt="0"/>
      <dgm:spPr/>
    </dgm:pt>
    <dgm:pt modelId="{BE7AF85B-8268-40BF-9F05-B07BE44D7753}" type="pres">
      <dgm:prSet presAssocID="{9AC26179-40BF-40B5-A19F-05F3CAA6D0C1}" presName="hierChild5" presStyleCnt="0"/>
      <dgm:spPr/>
    </dgm:pt>
    <dgm:pt modelId="{EA4B3207-65CA-45A6-83F8-40DFBC47466D}" type="pres">
      <dgm:prSet presAssocID="{0C14C08F-708B-484C-8D61-70CA888DEC85}" presName="hierChild5" presStyleCnt="0"/>
      <dgm:spPr/>
    </dgm:pt>
    <dgm:pt modelId="{060C34D5-DF40-45E1-BEDA-6A29486AEEF4}" type="pres">
      <dgm:prSet presAssocID="{40179D23-923E-4327-ADCC-32BF73D98989}" presName="hierChild3" presStyleCnt="0"/>
      <dgm:spPr/>
    </dgm:pt>
  </dgm:ptLst>
  <dgm:cxnLst>
    <dgm:cxn modelId="{06994A05-39CB-48F0-A9C7-CAC5C944EAB6}" type="presOf" srcId="{096FC545-A1A2-468F-8A4C-4B9DFDDBFF38}" destId="{AAD9A989-E5D7-4006-B6A1-E3EC0DC3FE04}" srcOrd="1" destOrd="0" presId="urn:microsoft.com/office/officeart/2005/8/layout/orgChart1"/>
    <dgm:cxn modelId="{1F12590D-0B09-4C4D-B05E-76A0CDA6D106}" type="presOf" srcId="{BB58D160-27A9-4B21-B038-5C022FB3DCDF}" destId="{80729B39-35BF-4997-9625-B68248BABA6E}" srcOrd="0" destOrd="0" presId="urn:microsoft.com/office/officeart/2005/8/layout/orgChart1"/>
    <dgm:cxn modelId="{3056B816-162E-4D24-A97A-BCDD2330FD2E}" type="presOf" srcId="{096FC545-A1A2-468F-8A4C-4B9DFDDBFF38}" destId="{AF863582-F32F-49FD-9E99-86E501243E81}" srcOrd="0" destOrd="0" presId="urn:microsoft.com/office/officeart/2005/8/layout/orgChart1"/>
    <dgm:cxn modelId="{E00E482E-D9FF-4A29-9EE1-FB5CEBD000FC}" srcId="{40179D23-923E-4327-ADCC-32BF73D98989}" destId="{0C14C08F-708B-484C-8D61-70CA888DEC85}" srcOrd="1" destOrd="0" parTransId="{BB58D160-27A9-4B21-B038-5C022FB3DCDF}" sibTransId="{CF3080EB-D334-40D4-B15B-3FFAFBA33955}"/>
    <dgm:cxn modelId="{723B4035-6A2E-4458-AB71-AB45D30FD7CF}" srcId="{778F6BCD-A1B1-4742-A35F-8DA954C4B771}" destId="{096FC545-A1A2-468F-8A4C-4B9DFDDBFF38}" srcOrd="0" destOrd="0" parTransId="{AD51C86E-3080-4A18-B669-BCC25072C481}" sibTransId="{A7349AF3-DE71-4980-8AF1-E5FE6D626AC8}"/>
    <dgm:cxn modelId="{65638038-1705-4DB6-B990-E1695B8D4BDA}" type="presOf" srcId="{0C7588A0-9380-4C59-9AC7-F736F961BE5A}" destId="{3A0C86D3-9550-42D4-ACD8-93D80CEECD27}" srcOrd="0" destOrd="0" presId="urn:microsoft.com/office/officeart/2005/8/layout/orgChart1"/>
    <dgm:cxn modelId="{52060D5D-95A2-438B-805B-8D8F2E0964F5}" type="presOf" srcId="{40179D23-923E-4327-ADCC-32BF73D98989}" destId="{4F1993AE-C4EB-4CD9-BEE2-46A6599964DB}" srcOrd="1" destOrd="0" presId="urn:microsoft.com/office/officeart/2005/8/layout/orgChart1"/>
    <dgm:cxn modelId="{316AA160-5704-431F-A65C-BB6CAB016E74}" srcId="{0C7588A0-9380-4C59-9AC7-F736F961BE5A}" destId="{40179D23-923E-4327-ADCC-32BF73D98989}" srcOrd="0" destOrd="0" parTransId="{9938D6B6-2643-4F90-82C9-7096055EE01A}" sibTransId="{B61CC0C0-5ACC-45FD-BE5A-5ECC43457A3F}"/>
    <dgm:cxn modelId="{DD263E41-E4CF-4D13-9E47-AD0261FD59F4}" type="presOf" srcId="{9AC26179-40BF-40B5-A19F-05F3CAA6D0C1}" destId="{B24680F6-B182-4664-B21A-915169A934FB}" srcOrd="0" destOrd="0" presId="urn:microsoft.com/office/officeart/2005/8/layout/orgChart1"/>
    <dgm:cxn modelId="{C02A1646-5961-467E-8D8C-E772773CEA13}" type="presOf" srcId="{0C14C08F-708B-484C-8D61-70CA888DEC85}" destId="{A164B077-3F14-4946-810B-01AB81EFE139}" srcOrd="0" destOrd="0" presId="urn:microsoft.com/office/officeart/2005/8/layout/orgChart1"/>
    <dgm:cxn modelId="{CCE81B49-ED1C-4C49-8D83-624F7C2BED63}" srcId="{0C14C08F-708B-484C-8D61-70CA888DEC85}" destId="{9AC26179-40BF-40B5-A19F-05F3CAA6D0C1}" srcOrd="0" destOrd="0" parTransId="{F0E24691-547D-4652-AA92-2435FB8701AC}" sibTransId="{C13119CA-1879-4C4B-B73E-5296B3C6AE8F}"/>
    <dgm:cxn modelId="{4F57414A-33FC-4E1F-B404-A06D8143AE43}" type="presOf" srcId="{778F6BCD-A1B1-4742-A35F-8DA954C4B771}" destId="{9E1DCE51-B150-4705-8924-B5564F6237EE}" srcOrd="0" destOrd="0" presId="urn:microsoft.com/office/officeart/2005/8/layout/orgChart1"/>
    <dgm:cxn modelId="{DCBA3781-93FE-47C1-B222-5E4054F01770}" type="presOf" srcId="{0C14C08F-708B-484C-8D61-70CA888DEC85}" destId="{D699AC4A-450C-42AA-86E1-A3BC620F2A92}" srcOrd="1" destOrd="0" presId="urn:microsoft.com/office/officeart/2005/8/layout/orgChart1"/>
    <dgm:cxn modelId="{98F58B8D-B7A2-44F5-A8F2-A08FCB22C104}" type="presOf" srcId="{9AC26179-40BF-40B5-A19F-05F3CAA6D0C1}" destId="{C3320330-340C-4E15-930A-F6A2C1B25208}" srcOrd="1" destOrd="0" presId="urn:microsoft.com/office/officeart/2005/8/layout/orgChart1"/>
    <dgm:cxn modelId="{2188E793-12E0-4D33-98A6-E2E2466C1FB8}" type="presOf" srcId="{40179D23-923E-4327-ADCC-32BF73D98989}" destId="{316C3FE4-5DC6-4969-8CE3-22B690F3D190}" srcOrd="0" destOrd="0" presId="urn:microsoft.com/office/officeart/2005/8/layout/orgChart1"/>
    <dgm:cxn modelId="{820AC7AB-5FFE-49F9-BE25-D14BF2CAC293}" type="presOf" srcId="{F0E24691-547D-4652-AA92-2435FB8701AC}" destId="{5B3BFEF5-0D82-4678-8F22-0920899B5249}" srcOrd="0" destOrd="0" presId="urn:microsoft.com/office/officeart/2005/8/layout/orgChart1"/>
    <dgm:cxn modelId="{66C385AC-E12F-446F-9866-F4E0B6AAB6F5}" type="presOf" srcId="{8FE7D717-3B9D-4E54-9554-C642389D04FD}" destId="{240C0AAB-2257-4B6F-B938-095D044A1E9D}" srcOrd="0" destOrd="0" presId="urn:microsoft.com/office/officeart/2005/8/layout/orgChart1"/>
    <dgm:cxn modelId="{1D6F37BA-0C2D-480F-BDB5-2C60E1A63252}" srcId="{40179D23-923E-4327-ADCC-32BF73D98989}" destId="{778F6BCD-A1B1-4742-A35F-8DA954C4B771}" srcOrd="0" destOrd="0" parTransId="{8FE7D717-3B9D-4E54-9554-C642389D04FD}" sibTransId="{61FD16F1-6CD1-4FAE-BA3A-0ADB181FBFE9}"/>
    <dgm:cxn modelId="{EA027FE3-8362-499E-A8B3-287F6AA114A2}" type="presOf" srcId="{778F6BCD-A1B1-4742-A35F-8DA954C4B771}" destId="{A0DCECCE-487C-4CC5-9A8A-CBC79B7CB0BC}" srcOrd="1" destOrd="0" presId="urn:microsoft.com/office/officeart/2005/8/layout/orgChart1"/>
    <dgm:cxn modelId="{5871E5E7-83F8-4CE8-A411-E9E299EAFDAB}" type="presOf" srcId="{AD51C86E-3080-4A18-B669-BCC25072C481}" destId="{D8D179FC-8941-44CF-891F-2AA740671E38}" srcOrd="0" destOrd="0" presId="urn:microsoft.com/office/officeart/2005/8/layout/orgChart1"/>
    <dgm:cxn modelId="{5E474937-DB4C-4F26-8DCD-6CAD1C846179}" type="presParOf" srcId="{3A0C86D3-9550-42D4-ACD8-93D80CEECD27}" destId="{5123860B-C2EB-4EB7-BA09-17FB58C6A1D4}" srcOrd="0" destOrd="0" presId="urn:microsoft.com/office/officeart/2005/8/layout/orgChart1"/>
    <dgm:cxn modelId="{8F0B4AC2-6D31-4E47-8C38-EE457EB00727}" type="presParOf" srcId="{5123860B-C2EB-4EB7-BA09-17FB58C6A1D4}" destId="{7DE3C72A-A046-4299-A263-880348DEC06A}" srcOrd="0" destOrd="0" presId="urn:microsoft.com/office/officeart/2005/8/layout/orgChart1"/>
    <dgm:cxn modelId="{DC7861D6-BD10-40E1-9543-AB68243531B9}" type="presParOf" srcId="{7DE3C72A-A046-4299-A263-880348DEC06A}" destId="{316C3FE4-5DC6-4969-8CE3-22B690F3D190}" srcOrd="0" destOrd="0" presId="urn:microsoft.com/office/officeart/2005/8/layout/orgChart1"/>
    <dgm:cxn modelId="{39BE3BB8-F963-4A3B-810A-4F9B9F663FB1}" type="presParOf" srcId="{7DE3C72A-A046-4299-A263-880348DEC06A}" destId="{4F1993AE-C4EB-4CD9-BEE2-46A6599964DB}" srcOrd="1" destOrd="0" presId="urn:microsoft.com/office/officeart/2005/8/layout/orgChart1"/>
    <dgm:cxn modelId="{1CE48DF0-19E2-4470-8501-400A4C7E0678}" type="presParOf" srcId="{5123860B-C2EB-4EB7-BA09-17FB58C6A1D4}" destId="{7964706B-AC36-4F33-9106-B277AD7315B1}" srcOrd="1" destOrd="0" presId="urn:microsoft.com/office/officeart/2005/8/layout/orgChart1"/>
    <dgm:cxn modelId="{4B90351C-BA91-4D3E-B9A9-9EA14F6D4EB6}" type="presParOf" srcId="{7964706B-AC36-4F33-9106-B277AD7315B1}" destId="{240C0AAB-2257-4B6F-B938-095D044A1E9D}" srcOrd="0" destOrd="0" presId="urn:microsoft.com/office/officeart/2005/8/layout/orgChart1"/>
    <dgm:cxn modelId="{3270BE7F-9855-45F1-A90A-FFDE4A07FF2C}" type="presParOf" srcId="{7964706B-AC36-4F33-9106-B277AD7315B1}" destId="{1634256F-0B17-4B12-98FB-FD8199532835}" srcOrd="1" destOrd="0" presId="urn:microsoft.com/office/officeart/2005/8/layout/orgChart1"/>
    <dgm:cxn modelId="{4B78FD11-29F5-4B40-9196-EBD83C1F7806}" type="presParOf" srcId="{1634256F-0B17-4B12-98FB-FD8199532835}" destId="{EA789C90-A571-470C-BE30-63162B0541EE}" srcOrd="0" destOrd="0" presId="urn:microsoft.com/office/officeart/2005/8/layout/orgChart1"/>
    <dgm:cxn modelId="{A84D8A05-ECF7-45DA-8839-3A737AED8E75}" type="presParOf" srcId="{EA789C90-A571-470C-BE30-63162B0541EE}" destId="{9E1DCE51-B150-4705-8924-B5564F6237EE}" srcOrd="0" destOrd="0" presId="urn:microsoft.com/office/officeart/2005/8/layout/orgChart1"/>
    <dgm:cxn modelId="{64672326-4718-44DF-9092-49916B996D34}" type="presParOf" srcId="{EA789C90-A571-470C-BE30-63162B0541EE}" destId="{A0DCECCE-487C-4CC5-9A8A-CBC79B7CB0BC}" srcOrd="1" destOrd="0" presId="urn:microsoft.com/office/officeart/2005/8/layout/orgChart1"/>
    <dgm:cxn modelId="{A0AA1B9C-52B8-4B0B-A6BE-7F840730E822}" type="presParOf" srcId="{1634256F-0B17-4B12-98FB-FD8199532835}" destId="{96F02568-567F-48D2-9EFF-D056898FA1EB}" srcOrd="1" destOrd="0" presId="urn:microsoft.com/office/officeart/2005/8/layout/orgChart1"/>
    <dgm:cxn modelId="{8D289EEB-B82F-4A94-ADDC-96AD320107DD}" type="presParOf" srcId="{96F02568-567F-48D2-9EFF-D056898FA1EB}" destId="{D8D179FC-8941-44CF-891F-2AA740671E38}" srcOrd="0" destOrd="0" presId="urn:microsoft.com/office/officeart/2005/8/layout/orgChart1"/>
    <dgm:cxn modelId="{B5081F00-F3F0-404E-9DDC-DC01F6F2772E}" type="presParOf" srcId="{96F02568-567F-48D2-9EFF-D056898FA1EB}" destId="{4073666D-993E-49B9-8C51-FE6AE3ED7A5E}" srcOrd="1" destOrd="0" presId="urn:microsoft.com/office/officeart/2005/8/layout/orgChart1"/>
    <dgm:cxn modelId="{D85E261F-8854-4251-B019-DADC7EFB5C4C}" type="presParOf" srcId="{4073666D-993E-49B9-8C51-FE6AE3ED7A5E}" destId="{7A4CFA14-159C-4DF3-931F-9AD9B0D10A4A}" srcOrd="0" destOrd="0" presId="urn:microsoft.com/office/officeart/2005/8/layout/orgChart1"/>
    <dgm:cxn modelId="{527E9211-5EE0-437B-8BA1-143A08BE5511}" type="presParOf" srcId="{7A4CFA14-159C-4DF3-931F-9AD9B0D10A4A}" destId="{AF863582-F32F-49FD-9E99-86E501243E81}" srcOrd="0" destOrd="0" presId="urn:microsoft.com/office/officeart/2005/8/layout/orgChart1"/>
    <dgm:cxn modelId="{F98A4C91-31AF-46C1-B83C-D9AFDBBB9DEA}" type="presParOf" srcId="{7A4CFA14-159C-4DF3-931F-9AD9B0D10A4A}" destId="{AAD9A989-E5D7-4006-B6A1-E3EC0DC3FE04}" srcOrd="1" destOrd="0" presId="urn:microsoft.com/office/officeart/2005/8/layout/orgChart1"/>
    <dgm:cxn modelId="{F35FA35D-50E1-48AF-9EDE-D0E2A81C5627}" type="presParOf" srcId="{4073666D-993E-49B9-8C51-FE6AE3ED7A5E}" destId="{4DC82882-3033-44F7-A81C-B4D0C89EDBD0}" srcOrd="1" destOrd="0" presId="urn:microsoft.com/office/officeart/2005/8/layout/orgChart1"/>
    <dgm:cxn modelId="{11FD0E8A-1D63-46E8-B22B-CB9AF564E4EB}" type="presParOf" srcId="{4073666D-993E-49B9-8C51-FE6AE3ED7A5E}" destId="{5523983B-9851-4500-BC85-F354E07A80B9}" srcOrd="2" destOrd="0" presId="urn:microsoft.com/office/officeart/2005/8/layout/orgChart1"/>
    <dgm:cxn modelId="{E5BF50E3-78E9-4A92-8C29-FA51B528A5C0}" type="presParOf" srcId="{1634256F-0B17-4B12-98FB-FD8199532835}" destId="{C9791432-CBD0-4683-B828-DC8905E613F3}" srcOrd="2" destOrd="0" presId="urn:microsoft.com/office/officeart/2005/8/layout/orgChart1"/>
    <dgm:cxn modelId="{8C33C825-BD8F-4896-AB17-4967E7AE001A}" type="presParOf" srcId="{7964706B-AC36-4F33-9106-B277AD7315B1}" destId="{80729B39-35BF-4997-9625-B68248BABA6E}" srcOrd="2" destOrd="0" presId="urn:microsoft.com/office/officeart/2005/8/layout/orgChart1"/>
    <dgm:cxn modelId="{9B5EE0BA-EA8F-4B1A-97C0-338968ADE4C6}" type="presParOf" srcId="{7964706B-AC36-4F33-9106-B277AD7315B1}" destId="{FD5D7A57-FC93-4BCB-A7D6-FF1D3BA8351D}" srcOrd="3" destOrd="0" presId="urn:microsoft.com/office/officeart/2005/8/layout/orgChart1"/>
    <dgm:cxn modelId="{F6C10305-3D94-4837-9E1B-7511C4EB84AF}" type="presParOf" srcId="{FD5D7A57-FC93-4BCB-A7D6-FF1D3BA8351D}" destId="{50EE240C-5D60-458F-8D6D-68A2D75D5E60}" srcOrd="0" destOrd="0" presId="urn:microsoft.com/office/officeart/2005/8/layout/orgChart1"/>
    <dgm:cxn modelId="{03A089BA-5C20-4DB4-8851-F5370CD3E8FA}" type="presParOf" srcId="{50EE240C-5D60-458F-8D6D-68A2D75D5E60}" destId="{A164B077-3F14-4946-810B-01AB81EFE139}" srcOrd="0" destOrd="0" presId="urn:microsoft.com/office/officeart/2005/8/layout/orgChart1"/>
    <dgm:cxn modelId="{D0F70EAF-D4C0-49FD-9F85-942BFECD114C}" type="presParOf" srcId="{50EE240C-5D60-458F-8D6D-68A2D75D5E60}" destId="{D699AC4A-450C-42AA-86E1-A3BC620F2A92}" srcOrd="1" destOrd="0" presId="urn:microsoft.com/office/officeart/2005/8/layout/orgChart1"/>
    <dgm:cxn modelId="{AA268C57-730E-4EDD-BB29-BBE34A0184A6}" type="presParOf" srcId="{FD5D7A57-FC93-4BCB-A7D6-FF1D3BA8351D}" destId="{102A9644-CB2B-499D-A58E-12BC9C7DDF5C}" srcOrd="1" destOrd="0" presId="urn:microsoft.com/office/officeart/2005/8/layout/orgChart1"/>
    <dgm:cxn modelId="{7F98D10D-7C8E-4C87-AEA0-A292DEEC2836}" type="presParOf" srcId="{102A9644-CB2B-499D-A58E-12BC9C7DDF5C}" destId="{5B3BFEF5-0D82-4678-8F22-0920899B5249}" srcOrd="0" destOrd="0" presId="urn:microsoft.com/office/officeart/2005/8/layout/orgChart1"/>
    <dgm:cxn modelId="{109C8986-3050-48E4-BFF6-96CB7B37B3E1}" type="presParOf" srcId="{102A9644-CB2B-499D-A58E-12BC9C7DDF5C}" destId="{CCFA2717-DA40-4AD2-8F4B-2F3C5D4C48D8}" srcOrd="1" destOrd="0" presId="urn:microsoft.com/office/officeart/2005/8/layout/orgChart1"/>
    <dgm:cxn modelId="{4D2D8ADC-6DD0-4C0A-A2DD-CBD2FDA79E08}" type="presParOf" srcId="{CCFA2717-DA40-4AD2-8F4B-2F3C5D4C48D8}" destId="{E371FF71-E721-4798-9ACE-AB1D3E6A60B6}" srcOrd="0" destOrd="0" presId="urn:microsoft.com/office/officeart/2005/8/layout/orgChart1"/>
    <dgm:cxn modelId="{8DF88D1A-76D3-40E3-902D-8A51BAEE1263}" type="presParOf" srcId="{E371FF71-E721-4798-9ACE-AB1D3E6A60B6}" destId="{B24680F6-B182-4664-B21A-915169A934FB}" srcOrd="0" destOrd="0" presId="urn:microsoft.com/office/officeart/2005/8/layout/orgChart1"/>
    <dgm:cxn modelId="{26690B66-E18E-4F25-9682-E641F9EEAFE9}" type="presParOf" srcId="{E371FF71-E721-4798-9ACE-AB1D3E6A60B6}" destId="{C3320330-340C-4E15-930A-F6A2C1B25208}" srcOrd="1" destOrd="0" presId="urn:microsoft.com/office/officeart/2005/8/layout/orgChart1"/>
    <dgm:cxn modelId="{70311826-CE94-4770-A0A0-3B25F0D08887}" type="presParOf" srcId="{CCFA2717-DA40-4AD2-8F4B-2F3C5D4C48D8}" destId="{005B31A0-010C-46D1-A7D9-A1393281F013}" srcOrd="1" destOrd="0" presId="urn:microsoft.com/office/officeart/2005/8/layout/orgChart1"/>
    <dgm:cxn modelId="{0941C5E7-7DD8-4B03-8410-C81343EA9662}" type="presParOf" srcId="{CCFA2717-DA40-4AD2-8F4B-2F3C5D4C48D8}" destId="{BE7AF85B-8268-40BF-9F05-B07BE44D7753}" srcOrd="2" destOrd="0" presId="urn:microsoft.com/office/officeart/2005/8/layout/orgChart1"/>
    <dgm:cxn modelId="{F42CEE53-9F3D-471F-B01B-CE9A1765C18B}" type="presParOf" srcId="{FD5D7A57-FC93-4BCB-A7D6-FF1D3BA8351D}" destId="{EA4B3207-65CA-45A6-83F8-40DFBC47466D}" srcOrd="2" destOrd="0" presId="urn:microsoft.com/office/officeart/2005/8/layout/orgChart1"/>
    <dgm:cxn modelId="{C64FFDA2-3821-4CA3-AD36-3FA40A2E932A}" type="presParOf" srcId="{5123860B-C2EB-4EB7-BA09-17FB58C6A1D4}" destId="{060C34D5-DF40-45E1-BEDA-6A29486AEE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9D04B2-0420-484F-9CD7-0B5951545EB2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D1BE2B2-5CE1-4DCC-99B9-F87ACD6FE720}">
      <dgm:prSet phldrT="[Text]"/>
      <dgm:spPr/>
      <dgm:t>
        <a:bodyPr/>
        <a:lstStyle/>
        <a:p>
          <a:r>
            <a:rPr lang="en-US" dirty="0">
              <a:latin typeface="Raleway"/>
            </a:rPr>
            <a:t>Single-row Functions</a:t>
          </a:r>
          <a:endParaRPr lang="en-IN" dirty="0">
            <a:latin typeface="Raleway"/>
          </a:endParaRPr>
        </a:p>
      </dgm:t>
    </dgm:pt>
    <dgm:pt modelId="{DDB7247C-C3DC-4262-BFDC-9FC310F4D3B0}" type="parTrans" cxnId="{C13EDD15-9FEE-46B3-90EB-A4D0DDF2C6A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FF20D155-8126-4900-B672-6BF6A14E400E}" type="sibTrans" cxnId="{C13EDD15-9FEE-46B3-90EB-A4D0DDF2C6A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ACC78B1E-9328-4F3A-8CA6-3DBDC2702D31}">
      <dgm:prSet phldrT="[Text]"/>
      <dgm:spPr/>
      <dgm:t>
        <a:bodyPr/>
        <a:lstStyle/>
        <a:p>
          <a:r>
            <a:rPr lang="en-US" dirty="0">
              <a:latin typeface="Raleway"/>
            </a:rPr>
            <a:t>General</a:t>
          </a:r>
          <a:endParaRPr lang="en-IN" dirty="0">
            <a:latin typeface="Raleway"/>
          </a:endParaRPr>
        </a:p>
      </dgm:t>
    </dgm:pt>
    <dgm:pt modelId="{46B1FC02-5461-4295-BBFF-A13AFAECC5BB}" type="parTrans" cxnId="{8B444DD0-C084-4E10-9D36-471C29B9A235}">
      <dgm:prSet/>
      <dgm:spPr/>
      <dgm:t>
        <a:bodyPr/>
        <a:lstStyle/>
        <a:p>
          <a:endParaRPr lang="en-IN" dirty="0">
            <a:latin typeface="Raleway"/>
          </a:endParaRPr>
        </a:p>
      </dgm:t>
    </dgm:pt>
    <dgm:pt modelId="{8A9B7BB2-D00A-46AB-B679-24E94F6A975A}" type="sibTrans" cxnId="{8B444DD0-C084-4E10-9D36-471C29B9A235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340E1387-75D4-4713-8CE1-090C2EABB48C}">
      <dgm:prSet/>
      <dgm:spPr/>
      <dgm:t>
        <a:bodyPr/>
        <a:lstStyle/>
        <a:p>
          <a:r>
            <a:rPr lang="en-US" dirty="0">
              <a:latin typeface="Raleway"/>
            </a:rPr>
            <a:t>Conversion</a:t>
          </a:r>
        </a:p>
      </dgm:t>
    </dgm:pt>
    <dgm:pt modelId="{6A5A05FE-83DE-46CB-8AA2-84E74EBFF5EA}" type="parTrans" cxnId="{88E4DC5B-CAA3-4915-956E-4E99612B645A}">
      <dgm:prSet/>
      <dgm:spPr/>
      <dgm:t>
        <a:bodyPr/>
        <a:lstStyle/>
        <a:p>
          <a:endParaRPr lang="en-IN" dirty="0">
            <a:latin typeface="Raleway"/>
          </a:endParaRPr>
        </a:p>
      </dgm:t>
    </dgm:pt>
    <dgm:pt modelId="{C5D056AE-9817-4000-9F58-AD9C0EF99E05}" type="sibTrans" cxnId="{88E4DC5B-CAA3-4915-956E-4E99612B645A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4385261-1DCC-4D5A-8FC4-C99F827A2155}">
      <dgm:prSet/>
      <dgm:spPr/>
      <dgm:t>
        <a:bodyPr/>
        <a:lstStyle/>
        <a:p>
          <a:r>
            <a:rPr lang="en-US" dirty="0">
              <a:latin typeface="Raleway"/>
            </a:rPr>
            <a:t>Date</a:t>
          </a:r>
        </a:p>
      </dgm:t>
    </dgm:pt>
    <dgm:pt modelId="{CBB65943-9834-4C9F-B976-A7898F5D3756}" type="parTrans" cxnId="{D9737A5C-017B-4A2F-AE45-4B54DBB48FE5}">
      <dgm:prSet/>
      <dgm:spPr/>
      <dgm:t>
        <a:bodyPr/>
        <a:lstStyle/>
        <a:p>
          <a:endParaRPr lang="en-IN" dirty="0">
            <a:latin typeface="Raleway"/>
          </a:endParaRPr>
        </a:p>
      </dgm:t>
    </dgm:pt>
    <dgm:pt modelId="{1EC7A678-5D31-4372-A327-34B22A904AF7}" type="sibTrans" cxnId="{D9737A5C-017B-4A2F-AE45-4B54DBB48FE5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04ECB20C-5210-4DE9-B370-FFB941986308}">
      <dgm:prSet/>
      <dgm:spPr/>
      <dgm:t>
        <a:bodyPr/>
        <a:lstStyle/>
        <a:p>
          <a:r>
            <a:rPr lang="en-US" dirty="0">
              <a:latin typeface="Raleway"/>
            </a:rPr>
            <a:t>Number</a:t>
          </a:r>
        </a:p>
      </dgm:t>
    </dgm:pt>
    <dgm:pt modelId="{BC6A2948-10E7-4C4A-8B6A-8D974BFDFB33}" type="parTrans" cxnId="{A0CC704C-8F01-4263-A2E9-184BA7B7197F}">
      <dgm:prSet/>
      <dgm:spPr/>
      <dgm:t>
        <a:bodyPr/>
        <a:lstStyle/>
        <a:p>
          <a:endParaRPr lang="en-IN" dirty="0">
            <a:latin typeface="Raleway"/>
          </a:endParaRPr>
        </a:p>
      </dgm:t>
    </dgm:pt>
    <dgm:pt modelId="{5B7EF216-6A31-4E53-B3A6-A411D17B2D28}" type="sibTrans" cxnId="{A0CC704C-8F01-4263-A2E9-184BA7B7197F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C9CC4516-9384-4200-9B6F-113E873F022C}">
      <dgm:prSet/>
      <dgm:spPr/>
      <dgm:t>
        <a:bodyPr/>
        <a:lstStyle/>
        <a:p>
          <a:r>
            <a:rPr lang="en-US" dirty="0">
              <a:latin typeface="Raleway"/>
            </a:rPr>
            <a:t>Character</a:t>
          </a:r>
          <a:endParaRPr lang="en-IN" dirty="0">
            <a:latin typeface="Raleway"/>
          </a:endParaRPr>
        </a:p>
      </dgm:t>
    </dgm:pt>
    <dgm:pt modelId="{1338CD0D-78A1-4C89-9851-2AC76D6C5EE4}" type="parTrans" cxnId="{2BE81409-2DF9-45FF-AE9D-2754B7ABB0C4}">
      <dgm:prSet/>
      <dgm:spPr/>
      <dgm:t>
        <a:bodyPr/>
        <a:lstStyle/>
        <a:p>
          <a:endParaRPr lang="en-IN" dirty="0">
            <a:latin typeface="Raleway"/>
          </a:endParaRPr>
        </a:p>
      </dgm:t>
    </dgm:pt>
    <dgm:pt modelId="{61EB043E-5E7B-4E04-8A69-209D62468C9F}" type="sibTrans" cxnId="{2BE81409-2DF9-45FF-AE9D-2754B7ABB0C4}">
      <dgm:prSet/>
      <dgm:spPr/>
      <dgm:t>
        <a:bodyPr/>
        <a:lstStyle/>
        <a:p>
          <a:endParaRPr lang="en-IN">
            <a:latin typeface="Raleway"/>
          </a:endParaRPr>
        </a:p>
      </dgm:t>
    </dgm:pt>
    <dgm:pt modelId="{692B732B-F662-4304-878D-7B4EA1EA48D0}" type="pres">
      <dgm:prSet presAssocID="{679D04B2-0420-484F-9CD7-0B5951545EB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26F5C05-995E-47C2-A00E-196682207DD1}" type="pres">
      <dgm:prSet presAssocID="{CD1BE2B2-5CE1-4DCC-99B9-F87ACD6FE720}" presName="centerShape" presStyleLbl="node0" presStyleIdx="0" presStyleCnt="1"/>
      <dgm:spPr/>
    </dgm:pt>
    <dgm:pt modelId="{DECBB8AD-FA37-423F-B3E8-02F717B89BFD}" type="pres">
      <dgm:prSet presAssocID="{46B1FC02-5461-4295-BBFF-A13AFAECC5BB}" presName="parTrans" presStyleLbl="sibTrans2D1" presStyleIdx="0" presStyleCnt="5"/>
      <dgm:spPr/>
    </dgm:pt>
    <dgm:pt modelId="{D9858D82-8F36-440A-89A8-5A7DC2A4EF88}" type="pres">
      <dgm:prSet presAssocID="{46B1FC02-5461-4295-BBFF-A13AFAECC5BB}" presName="connectorText" presStyleLbl="sibTrans2D1" presStyleIdx="0" presStyleCnt="5"/>
      <dgm:spPr/>
    </dgm:pt>
    <dgm:pt modelId="{D2334071-1006-4E14-81F7-9D4216C8A834}" type="pres">
      <dgm:prSet presAssocID="{ACC78B1E-9328-4F3A-8CA6-3DBDC2702D31}" presName="node" presStyleLbl="node1" presStyleIdx="0" presStyleCnt="5">
        <dgm:presLayoutVars>
          <dgm:bulletEnabled val="1"/>
        </dgm:presLayoutVars>
      </dgm:prSet>
      <dgm:spPr/>
    </dgm:pt>
    <dgm:pt modelId="{4C906FB4-11F5-4B8F-9899-AC4E736DC574}" type="pres">
      <dgm:prSet presAssocID="{6A5A05FE-83DE-46CB-8AA2-84E74EBFF5EA}" presName="parTrans" presStyleLbl="sibTrans2D1" presStyleIdx="1" presStyleCnt="5"/>
      <dgm:spPr/>
    </dgm:pt>
    <dgm:pt modelId="{901B910C-54D0-4250-A2AB-3EA11CF0C913}" type="pres">
      <dgm:prSet presAssocID="{6A5A05FE-83DE-46CB-8AA2-84E74EBFF5EA}" presName="connectorText" presStyleLbl="sibTrans2D1" presStyleIdx="1" presStyleCnt="5"/>
      <dgm:spPr/>
    </dgm:pt>
    <dgm:pt modelId="{49A4C4C9-599C-4262-B64B-EFE34BB88EB6}" type="pres">
      <dgm:prSet presAssocID="{340E1387-75D4-4713-8CE1-090C2EABB48C}" presName="node" presStyleLbl="node1" presStyleIdx="1" presStyleCnt="5">
        <dgm:presLayoutVars>
          <dgm:bulletEnabled val="1"/>
        </dgm:presLayoutVars>
      </dgm:prSet>
      <dgm:spPr/>
    </dgm:pt>
    <dgm:pt modelId="{BF117204-F363-4803-BD5F-6001F0D946E6}" type="pres">
      <dgm:prSet presAssocID="{CBB65943-9834-4C9F-B976-A7898F5D3756}" presName="parTrans" presStyleLbl="sibTrans2D1" presStyleIdx="2" presStyleCnt="5"/>
      <dgm:spPr/>
    </dgm:pt>
    <dgm:pt modelId="{F7E54312-2DA3-40CD-A029-32E1EA2E9BB8}" type="pres">
      <dgm:prSet presAssocID="{CBB65943-9834-4C9F-B976-A7898F5D3756}" presName="connectorText" presStyleLbl="sibTrans2D1" presStyleIdx="2" presStyleCnt="5"/>
      <dgm:spPr/>
    </dgm:pt>
    <dgm:pt modelId="{52443BE3-8003-409A-A6A5-4D966738514D}" type="pres">
      <dgm:prSet presAssocID="{C4385261-1DCC-4D5A-8FC4-C99F827A2155}" presName="node" presStyleLbl="node1" presStyleIdx="2" presStyleCnt="5">
        <dgm:presLayoutVars>
          <dgm:bulletEnabled val="1"/>
        </dgm:presLayoutVars>
      </dgm:prSet>
      <dgm:spPr/>
    </dgm:pt>
    <dgm:pt modelId="{C462CAE8-C5D2-461C-A528-BAEB7E27B3DA}" type="pres">
      <dgm:prSet presAssocID="{BC6A2948-10E7-4C4A-8B6A-8D974BFDFB33}" presName="parTrans" presStyleLbl="sibTrans2D1" presStyleIdx="3" presStyleCnt="5"/>
      <dgm:spPr/>
    </dgm:pt>
    <dgm:pt modelId="{A38DB5D8-D2D0-404A-B22A-885F51715FA2}" type="pres">
      <dgm:prSet presAssocID="{BC6A2948-10E7-4C4A-8B6A-8D974BFDFB33}" presName="connectorText" presStyleLbl="sibTrans2D1" presStyleIdx="3" presStyleCnt="5"/>
      <dgm:spPr/>
    </dgm:pt>
    <dgm:pt modelId="{E207E425-A1AB-471E-AD37-18D001898726}" type="pres">
      <dgm:prSet presAssocID="{04ECB20C-5210-4DE9-B370-FFB941986308}" presName="node" presStyleLbl="node1" presStyleIdx="3" presStyleCnt="5">
        <dgm:presLayoutVars>
          <dgm:bulletEnabled val="1"/>
        </dgm:presLayoutVars>
      </dgm:prSet>
      <dgm:spPr/>
    </dgm:pt>
    <dgm:pt modelId="{80139E44-8AB3-4F5C-847E-861E58500000}" type="pres">
      <dgm:prSet presAssocID="{1338CD0D-78A1-4C89-9851-2AC76D6C5EE4}" presName="parTrans" presStyleLbl="sibTrans2D1" presStyleIdx="4" presStyleCnt="5"/>
      <dgm:spPr/>
    </dgm:pt>
    <dgm:pt modelId="{FE58A9F5-495C-4E18-BB50-ACBBCAA21447}" type="pres">
      <dgm:prSet presAssocID="{1338CD0D-78A1-4C89-9851-2AC76D6C5EE4}" presName="connectorText" presStyleLbl="sibTrans2D1" presStyleIdx="4" presStyleCnt="5"/>
      <dgm:spPr/>
    </dgm:pt>
    <dgm:pt modelId="{A291C6D9-F46E-4015-AC8C-98615198D975}" type="pres">
      <dgm:prSet presAssocID="{C9CC4516-9384-4200-9B6F-113E873F022C}" presName="node" presStyleLbl="node1" presStyleIdx="4" presStyleCnt="5">
        <dgm:presLayoutVars>
          <dgm:bulletEnabled val="1"/>
        </dgm:presLayoutVars>
      </dgm:prSet>
      <dgm:spPr/>
    </dgm:pt>
  </dgm:ptLst>
  <dgm:cxnLst>
    <dgm:cxn modelId="{48F67E00-934E-46A5-848F-B6D5B7CFA845}" type="presOf" srcId="{ACC78B1E-9328-4F3A-8CA6-3DBDC2702D31}" destId="{D2334071-1006-4E14-81F7-9D4216C8A834}" srcOrd="0" destOrd="0" presId="urn:microsoft.com/office/officeart/2005/8/layout/radial5"/>
    <dgm:cxn modelId="{2BE81409-2DF9-45FF-AE9D-2754B7ABB0C4}" srcId="{CD1BE2B2-5CE1-4DCC-99B9-F87ACD6FE720}" destId="{C9CC4516-9384-4200-9B6F-113E873F022C}" srcOrd="4" destOrd="0" parTransId="{1338CD0D-78A1-4C89-9851-2AC76D6C5EE4}" sibTransId="{61EB043E-5E7B-4E04-8A69-209D62468C9F}"/>
    <dgm:cxn modelId="{77F60612-7300-46D8-BAED-30A773C4E295}" type="presOf" srcId="{340E1387-75D4-4713-8CE1-090C2EABB48C}" destId="{49A4C4C9-599C-4262-B64B-EFE34BB88EB6}" srcOrd="0" destOrd="0" presId="urn:microsoft.com/office/officeart/2005/8/layout/radial5"/>
    <dgm:cxn modelId="{C13EDD15-9FEE-46B3-90EB-A4D0DDF2C6AA}" srcId="{679D04B2-0420-484F-9CD7-0B5951545EB2}" destId="{CD1BE2B2-5CE1-4DCC-99B9-F87ACD6FE720}" srcOrd="0" destOrd="0" parTransId="{DDB7247C-C3DC-4262-BFDC-9FC310F4D3B0}" sibTransId="{FF20D155-8126-4900-B672-6BF6A14E400E}"/>
    <dgm:cxn modelId="{88E4DC5B-CAA3-4915-956E-4E99612B645A}" srcId="{CD1BE2B2-5CE1-4DCC-99B9-F87ACD6FE720}" destId="{340E1387-75D4-4713-8CE1-090C2EABB48C}" srcOrd="1" destOrd="0" parTransId="{6A5A05FE-83DE-46CB-8AA2-84E74EBFF5EA}" sibTransId="{C5D056AE-9817-4000-9F58-AD9C0EF99E05}"/>
    <dgm:cxn modelId="{D9737A5C-017B-4A2F-AE45-4B54DBB48FE5}" srcId="{CD1BE2B2-5CE1-4DCC-99B9-F87ACD6FE720}" destId="{C4385261-1DCC-4D5A-8FC4-C99F827A2155}" srcOrd="2" destOrd="0" parTransId="{CBB65943-9834-4C9F-B976-A7898F5D3756}" sibTransId="{1EC7A678-5D31-4372-A327-34B22A904AF7}"/>
    <dgm:cxn modelId="{01954569-696B-43CF-A7EF-E94643746EB8}" type="presOf" srcId="{1338CD0D-78A1-4C89-9851-2AC76D6C5EE4}" destId="{80139E44-8AB3-4F5C-847E-861E58500000}" srcOrd="0" destOrd="0" presId="urn:microsoft.com/office/officeart/2005/8/layout/radial5"/>
    <dgm:cxn modelId="{0F3EB96A-39D3-483A-B1AF-B8590F443A2A}" type="presOf" srcId="{CBB65943-9834-4C9F-B976-A7898F5D3756}" destId="{BF117204-F363-4803-BD5F-6001F0D946E6}" srcOrd="0" destOrd="0" presId="urn:microsoft.com/office/officeart/2005/8/layout/radial5"/>
    <dgm:cxn modelId="{A9FDF14B-EBB9-4C89-89D7-C8DD151CB287}" type="presOf" srcId="{BC6A2948-10E7-4C4A-8B6A-8D974BFDFB33}" destId="{C462CAE8-C5D2-461C-A528-BAEB7E27B3DA}" srcOrd="0" destOrd="0" presId="urn:microsoft.com/office/officeart/2005/8/layout/radial5"/>
    <dgm:cxn modelId="{A0CC704C-8F01-4263-A2E9-184BA7B7197F}" srcId="{CD1BE2B2-5CE1-4DCC-99B9-F87ACD6FE720}" destId="{04ECB20C-5210-4DE9-B370-FFB941986308}" srcOrd="3" destOrd="0" parTransId="{BC6A2948-10E7-4C4A-8B6A-8D974BFDFB33}" sibTransId="{5B7EF216-6A31-4E53-B3A6-A411D17B2D28}"/>
    <dgm:cxn modelId="{DDF90A6D-A0D0-4777-BF33-7A0F711869B4}" type="presOf" srcId="{CBB65943-9834-4C9F-B976-A7898F5D3756}" destId="{F7E54312-2DA3-40CD-A029-32E1EA2E9BB8}" srcOrd="1" destOrd="0" presId="urn:microsoft.com/office/officeart/2005/8/layout/radial5"/>
    <dgm:cxn modelId="{94FAF095-FCC2-4D41-B9A0-734B7396747C}" type="presOf" srcId="{BC6A2948-10E7-4C4A-8B6A-8D974BFDFB33}" destId="{A38DB5D8-D2D0-404A-B22A-885F51715FA2}" srcOrd="1" destOrd="0" presId="urn:microsoft.com/office/officeart/2005/8/layout/radial5"/>
    <dgm:cxn modelId="{DDB82A96-D1EE-4E98-A64C-5CF38C9AC8E0}" type="presOf" srcId="{6A5A05FE-83DE-46CB-8AA2-84E74EBFF5EA}" destId="{901B910C-54D0-4250-A2AB-3EA11CF0C913}" srcOrd="1" destOrd="0" presId="urn:microsoft.com/office/officeart/2005/8/layout/radial5"/>
    <dgm:cxn modelId="{F8F3859E-F415-4FFB-8E1F-B18987CB89AF}" type="presOf" srcId="{6A5A05FE-83DE-46CB-8AA2-84E74EBFF5EA}" destId="{4C906FB4-11F5-4B8F-9899-AC4E736DC574}" srcOrd="0" destOrd="0" presId="urn:microsoft.com/office/officeart/2005/8/layout/radial5"/>
    <dgm:cxn modelId="{97410EA2-4971-4C01-A8C7-04DFD6541832}" type="presOf" srcId="{46B1FC02-5461-4295-BBFF-A13AFAECC5BB}" destId="{DECBB8AD-FA37-423F-B3E8-02F717B89BFD}" srcOrd="0" destOrd="0" presId="urn:microsoft.com/office/officeart/2005/8/layout/radial5"/>
    <dgm:cxn modelId="{920CBEA4-6BBF-4CF7-971D-2F0A66F41B41}" type="presOf" srcId="{C9CC4516-9384-4200-9B6F-113E873F022C}" destId="{A291C6D9-F46E-4015-AC8C-98615198D975}" srcOrd="0" destOrd="0" presId="urn:microsoft.com/office/officeart/2005/8/layout/radial5"/>
    <dgm:cxn modelId="{0250B3AD-BC1E-4AF2-9046-DC40E1E5DA30}" type="presOf" srcId="{46B1FC02-5461-4295-BBFF-A13AFAECC5BB}" destId="{D9858D82-8F36-440A-89A8-5A7DC2A4EF88}" srcOrd="1" destOrd="0" presId="urn:microsoft.com/office/officeart/2005/8/layout/radial5"/>
    <dgm:cxn modelId="{0C946FC6-0F7F-4D19-94F1-327A583F0175}" type="presOf" srcId="{CD1BE2B2-5CE1-4DCC-99B9-F87ACD6FE720}" destId="{526F5C05-995E-47C2-A00E-196682207DD1}" srcOrd="0" destOrd="0" presId="urn:microsoft.com/office/officeart/2005/8/layout/radial5"/>
    <dgm:cxn modelId="{402FCDCA-9468-49E0-8F09-F594578285C8}" type="presOf" srcId="{04ECB20C-5210-4DE9-B370-FFB941986308}" destId="{E207E425-A1AB-471E-AD37-18D001898726}" srcOrd="0" destOrd="0" presId="urn:microsoft.com/office/officeart/2005/8/layout/radial5"/>
    <dgm:cxn modelId="{AA8795CC-38B3-44DD-B623-4582C8ECEBA6}" type="presOf" srcId="{679D04B2-0420-484F-9CD7-0B5951545EB2}" destId="{692B732B-F662-4304-878D-7B4EA1EA48D0}" srcOrd="0" destOrd="0" presId="urn:microsoft.com/office/officeart/2005/8/layout/radial5"/>
    <dgm:cxn modelId="{8B444DD0-C084-4E10-9D36-471C29B9A235}" srcId="{CD1BE2B2-5CE1-4DCC-99B9-F87ACD6FE720}" destId="{ACC78B1E-9328-4F3A-8CA6-3DBDC2702D31}" srcOrd="0" destOrd="0" parTransId="{46B1FC02-5461-4295-BBFF-A13AFAECC5BB}" sibTransId="{8A9B7BB2-D00A-46AB-B679-24E94F6A975A}"/>
    <dgm:cxn modelId="{135A1ADD-9959-4E92-867E-58530BE8DCC2}" type="presOf" srcId="{C4385261-1DCC-4D5A-8FC4-C99F827A2155}" destId="{52443BE3-8003-409A-A6A5-4D966738514D}" srcOrd="0" destOrd="0" presId="urn:microsoft.com/office/officeart/2005/8/layout/radial5"/>
    <dgm:cxn modelId="{1B4792FD-FCF3-4D27-9B59-42DF25B99C01}" type="presOf" srcId="{1338CD0D-78A1-4C89-9851-2AC76D6C5EE4}" destId="{FE58A9F5-495C-4E18-BB50-ACBBCAA21447}" srcOrd="1" destOrd="0" presId="urn:microsoft.com/office/officeart/2005/8/layout/radial5"/>
    <dgm:cxn modelId="{BB088500-4011-45DD-B5E2-86E32BBC715E}" type="presParOf" srcId="{692B732B-F662-4304-878D-7B4EA1EA48D0}" destId="{526F5C05-995E-47C2-A00E-196682207DD1}" srcOrd="0" destOrd="0" presId="urn:microsoft.com/office/officeart/2005/8/layout/radial5"/>
    <dgm:cxn modelId="{CDF42AC5-3B51-42C7-B452-1592E37FA85D}" type="presParOf" srcId="{692B732B-F662-4304-878D-7B4EA1EA48D0}" destId="{DECBB8AD-FA37-423F-B3E8-02F717B89BFD}" srcOrd="1" destOrd="0" presId="urn:microsoft.com/office/officeart/2005/8/layout/radial5"/>
    <dgm:cxn modelId="{617501A5-C931-4A74-8F2E-ADB8DBD3D0BF}" type="presParOf" srcId="{DECBB8AD-FA37-423F-B3E8-02F717B89BFD}" destId="{D9858D82-8F36-440A-89A8-5A7DC2A4EF88}" srcOrd="0" destOrd="0" presId="urn:microsoft.com/office/officeart/2005/8/layout/radial5"/>
    <dgm:cxn modelId="{5AA07933-8482-43AF-BB13-50EC13EC03AD}" type="presParOf" srcId="{692B732B-F662-4304-878D-7B4EA1EA48D0}" destId="{D2334071-1006-4E14-81F7-9D4216C8A834}" srcOrd="2" destOrd="0" presId="urn:microsoft.com/office/officeart/2005/8/layout/radial5"/>
    <dgm:cxn modelId="{82E2E93A-85E1-43B8-98B2-5AED611436CD}" type="presParOf" srcId="{692B732B-F662-4304-878D-7B4EA1EA48D0}" destId="{4C906FB4-11F5-4B8F-9899-AC4E736DC574}" srcOrd="3" destOrd="0" presId="urn:microsoft.com/office/officeart/2005/8/layout/radial5"/>
    <dgm:cxn modelId="{932500CC-A5BF-429E-A105-33B84C496192}" type="presParOf" srcId="{4C906FB4-11F5-4B8F-9899-AC4E736DC574}" destId="{901B910C-54D0-4250-A2AB-3EA11CF0C913}" srcOrd="0" destOrd="0" presId="urn:microsoft.com/office/officeart/2005/8/layout/radial5"/>
    <dgm:cxn modelId="{2C274391-25B9-4431-BF1D-3A24E000888D}" type="presParOf" srcId="{692B732B-F662-4304-878D-7B4EA1EA48D0}" destId="{49A4C4C9-599C-4262-B64B-EFE34BB88EB6}" srcOrd="4" destOrd="0" presId="urn:microsoft.com/office/officeart/2005/8/layout/radial5"/>
    <dgm:cxn modelId="{337833C7-0E07-4F01-BD19-571A52E016B2}" type="presParOf" srcId="{692B732B-F662-4304-878D-7B4EA1EA48D0}" destId="{BF117204-F363-4803-BD5F-6001F0D946E6}" srcOrd="5" destOrd="0" presId="urn:microsoft.com/office/officeart/2005/8/layout/radial5"/>
    <dgm:cxn modelId="{693A43EF-94E5-4210-A72D-51B379767B4E}" type="presParOf" srcId="{BF117204-F363-4803-BD5F-6001F0D946E6}" destId="{F7E54312-2DA3-40CD-A029-32E1EA2E9BB8}" srcOrd="0" destOrd="0" presId="urn:microsoft.com/office/officeart/2005/8/layout/radial5"/>
    <dgm:cxn modelId="{1B8368BA-FD72-4216-B127-E27C9CA7F9E2}" type="presParOf" srcId="{692B732B-F662-4304-878D-7B4EA1EA48D0}" destId="{52443BE3-8003-409A-A6A5-4D966738514D}" srcOrd="6" destOrd="0" presId="urn:microsoft.com/office/officeart/2005/8/layout/radial5"/>
    <dgm:cxn modelId="{1D592F6D-4DB8-4486-A58B-1408148E0356}" type="presParOf" srcId="{692B732B-F662-4304-878D-7B4EA1EA48D0}" destId="{C462CAE8-C5D2-461C-A528-BAEB7E27B3DA}" srcOrd="7" destOrd="0" presId="urn:microsoft.com/office/officeart/2005/8/layout/radial5"/>
    <dgm:cxn modelId="{19F0494D-5431-4EEF-88E1-DC441A75A1AC}" type="presParOf" srcId="{C462CAE8-C5D2-461C-A528-BAEB7E27B3DA}" destId="{A38DB5D8-D2D0-404A-B22A-885F51715FA2}" srcOrd="0" destOrd="0" presId="urn:microsoft.com/office/officeart/2005/8/layout/radial5"/>
    <dgm:cxn modelId="{0597BA91-F1C1-4AB3-8762-CFDCE957ECE7}" type="presParOf" srcId="{692B732B-F662-4304-878D-7B4EA1EA48D0}" destId="{E207E425-A1AB-471E-AD37-18D001898726}" srcOrd="8" destOrd="0" presId="urn:microsoft.com/office/officeart/2005/8/layout/radial5"/>
    <dgm:cxn modelId="{C17D6696-5E2F-450B-B5B9-8AB4AFA5522B}" type="presParOf" srcId="{692B732B-F662-4304-878D-7B4EA1EA48D0}" destId="{80139E44-8AB3-4F5C-847E-861E58500000}" srcOrd="9" destOrd="0" presId="urn:microsoft.com/office/officeart/2005/8/layout/radial5"/>
    <dgm:cxn modelId="{AC96D139-EC3B-43E0-A6CB-8BC804074F92}" type="presParOf" srcId="{80139E44-8AB3-4F5C-847E-861E58500000}" destId="{FE58A9F5-495C-4E18-BB50-ACBBCAA21447}" srcOrd="0" destOrd="0" presId="urn:microsoft.com/office/officeart/2005/8/layout/radial5"/>
    <dgm:cxn modelId="{13FA227C-E6DD-4D05-AEF7-7259DF6B00C9}" type="presParOf" srcId="{692B732B-F662-4304-878D-7B4EA1EA48D0}" destId="{A291C6D9-F46E-4015-AC8C-98615198D97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F00A7D-4720-4262-809C-6ECF9E0662A6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9CB061E-99C9-4224-8BFD-5FDF0AC24E88}">
      <dgm:prSet phldrT="[Text]" custT="1"/>
      <dgm:spPr/>
      <dgm:t>
        <a:bodyPr/>
        <a:lstStyle/>
        <a:p>
          <a:r>
            <a:rPr lang="en-US" sz="1600" b="1" dirty="0">
              <a:latin typeface="Raleway"/>
            </a:rPr>
            <a:t>CEIL()</a:t>
          </a:r>
          <a:endParaRPr lang="en-IN" sz="1600" dirty="0">
            <a:latin typeface="Raleway"/>
          </a:endParaRPr>
        </a:p>
      </dgm:t>
    </dgm:pt>
    <dgm:pt modelId="{72461C85-3425-499F-BD03-F2CA593CD92D}" type="parTrans" cxnId="{1A9EDA0A-5D1F-4D18-B322-4F1BB1B86C04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4AC09AED-0A80-427A-9B17-5D657EF79C81}" type="sibTrans" cxnId="{1A9EDA0A-5D1F-4D18-B322-4F1BB1B86C04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E10390A6-E973-4E41-B1EC-0ACAA85583AD}">
      <dgm:prSet custT="1"/>
      <dgm:spPr/>
      <dgm:t>
        <a:bodyPr/>
        <a:lstStyle/>
        <a:p>
          <a:r>
            <a:rPr lang="en-US" sz="1600" b="1" dirty="0">
              <a:latin typeface="Raleway"/>
            </a:rPr>
            <a:t>FLOOR()</a:t>
          </a:r>
          <a:endParaRPr lang="en-US" sz="1600" dirty="0">
            <a:latin typeface="Raleway"/>
          </a:endParaRPr>
        </a:p>
      </dgm:t>
    </dgm:pt>
    <dgm:pt modelId="{26A7FC3D-8EF8-471D-9D11-BD78DF177728}" type="parTrans" cxnId="{0AF8BB22-C429-4089-A604-B228CD7095A2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01662321-18A3-41FC-A500-4983D3524534}" type="sibTrans" cxnId="{0AF8BB22-C429-4089-A604-B228CD7095A2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B81C077A-2575-489D-9FC2-66633C8FA8B0}">
      <dgm:prSet custT="1"/>
      <dgm:spPr/>
      <dgm:t>
        <a:bodyPr/>
        <a:lstStyle/>
        <a:p>
          <a:r>
            <a:rPr lang="en-US" sz="900" dirty="0">
              <a:latin typeface="Raleway"/>
            </a:rPr>
            <a:t>select floor(-9.4) from dual; </a:t>
          </a:r>
        </a:p>
      </dgm:t>
    </dgm:pt>
    <dgm:pt modelId="{7A570042-32C7-4822-B53A-3E1A2E84AC7F}" type="parTrans" cxnId="{93F3EFFF-F37E-4DE9-B4F6-5AE3148686B9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AC457721-A050-4375-A316-EE2004F213EC}" type="sibTrans" cxnId="{93F3EFFF-F37E-4DE9-B4F6-5AE3148686B9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04F6E00C-1C82-45D6-97C6-B4129DA3B60B}">
      <dgm:prSet custT="1"/>
      <dgm:spPr/>
      <dgm:t>
        <a:bodyPr/>
        <a:lstStyle/>
        <a:p>
          <a:r>
            <a:rPr lang="en-US" sz="1600" b="1" dirty="0">
              <a:latin typeface="Raleway"/>
            </a:rPr>
            <a:t>Greatest()</a:t>
          </a:r>
          <a:endParaRPr lang="en-US" sz="1600" dirty="0">
            <a:latin typeface="Raleway"/>
          </a:endParaRPr>
        </a:p>
      </dgm:t>
    </dgm:pt>
    <dgm:pt modelId="{C69CC865-D2C3-4320-B60F-5F2C36CF3584}" type="parTrans" cxnId="{46484659-0691-42BE-A4B4-4F31ABFC458F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2A555C6B-098B-472F-88A0-7B12EE9AE6EE}" type="sibTrans" cxnId="{46484659-0691-42BE-A4B4-4F31ABFC458F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FB74C0EF-1639-46D4-9D05-2E106922F055}">
      <dgm:prSet custT="1"/>
      <dgm:spPr/>
      <dgm:t>
        <a:bodyPr/>
        <a:lstStyle/>
        <a:p>
          <a:r>
            <a:rPr lang="en-US" sz="900" dirty="0">
              <a:latin typeface="Raleway"/>
            </a:rPr>
            <a:t>select greatest(5,6,7,8) from dual; </a:t>
          </a:r>
        </a:p>
      </dgm:t>
    </dgm:pt>
    <dgm:pt modelId="{87B46293-C0F5-4618-A9C3-E93F9978C645}" type="parTrans" cxnId="{D410F58C-B69B-468F-AC34-182C2C8EB4B1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AA5E0864-3764-4574-BB87-4E492B866FCD}" type="sibTrans" cxnId="{D410F58C-B69B-468F-AC34-182C2C8EB4B1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633F53B0-BF23-4F58-9490-A70ACEDAF19E}">
      <dgm:prSet custT="1"/>
      <dgm:spPr/>
      <dgm:t>
        <a:bodyPr/>
        <a:lstStyle/>
        <a:p>
          <a:r>
            <a:rPr lang="en-US" sz="1600" b="1" dirty="0">
              <a:latin typeface="Raleway"/>
            </a:rPr>
            <a:t>Least()</a:t>
          </a:r>
          <a:endParaRPr lang="en-US" sz="1600" dirty="0">
            <a:latin typeface="Raleway"/>
          </a:endParaRPr>
        </a:p>
      </dgm:t>
    </dgm:pt>
    <dgm:pt modelId="{8EF2B168-441A-410A-A7BE-B23B810007AB}" type="parTrans" cxnId="{4AF0D49E-A4A9-4328-88A1-170DE929616E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6831B6E4-56E2-442C-A03A-D9BEF66A5E66}" type="sibTrans" cxnId="{4AF0D49E-A4A9-4328-88A1-170DE929616E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839DF2BA-210E-4BBC-8412-6E9DF2C0F5F5}">
      <dgm:prSet custT="1"/>
      <dgm:spPr/>
      <dgm:t>
        <a:bodyPr/>
        <a:lstStyle/>
        <a:p>
          <a:r>
            <a:rPr lang="en-US" sz="900" dirty="0">
              <a:latin typeface="Raleway"/>
            </a:rPr>
            <a:t>select least(5,6,7,8) from dual; </a:t>
          </a:r>
        </a:p>
      </dgm:t>
    </dgm:pt>
    <dgm:pt modelId="{5934D11F-F7E5-4387-BD1C-116A98C355E8}" type="parTrans" cxnId="{57F15235-F38F-41DA-84BE-19CFFFB588C0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314E3BB7-6EAE-4951-98E0-5B3484605A0D}" type="sibTrans" cxnId="{57F15235-F38F-41DA-84BE-19CFFFB588C0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C25B07FE-F229-4E87-8238-853DD527096A}">
      <dgm:prSet phldrT="[Text]" custT="1"/>
      <dgm:spPr/>
      <dgm:t>
        <a:bodyPr/>
        <a:lstStyle/>
        <a:p>
          <a:r>
            <a:rPr lang="en-US" sz="900" dirty="0">
              <a:latin typeface="Raleway"/>
            </a:rPr>
            <a:t>This function is used to round the given number to the highest number. </a:t>
          </a:r>
          <a:endParaRPr lang="en-IN" sz="900" dirty="0">
            <a:latin typeface="Raleway"/>
          </a:endParaRPr>
        </a:p>
      </dgm:t>
    </dgm:pt>
    <dgm:pt modelId="{0B363FDB-D563-46FB-AA98-58898B3BCA8F}" type="parTrans" cxnId="{FAF68061-5F09-4F41-B00D-1775E3C759B4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B76423F9-23AE-458D-80F4-E933915222E9}" type="sibTrans" cxnId="{FAF68061-5F09-4F41-B00D-1775E3C759B4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590790D7-A9D2-4FC1-9B4A-F82F18F3E630}">
      <dgm:prSet custT="1"/>
      <dgm:spPr/>
      <dgm:t>
        <a:bodyPr/>
        <a:lstStyle/>
        <a:p>
          <a:r>
            <a:rPr lang="en-US" sz="900" dirty="0">
              <a:latin typeface="Raleway"/>
            </a:rPr>
            <a:t>select ceil(-9.4) from dual; </a:t>
          </a:r>
        </a:p>
      </dgm:t>
    </dgm:pt>
    <dgm:pt modelId="{D2182131-15DB-4116-AEAB-681101E85983}" type="parTrans" cxnId="{78558B02-C1CB-4F39-85C8-9903180AA8A3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032460D4-BFA3-42D0-A38B-A44EDA73B082}" type="sibTrans" cxnId="{78558B02-C1CB-4F39-85C8-9903180AA8A3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DFC83C58-9074-46C8-B2BB-94A7682AD764}">
      <dgm:prSet custT="1"/>
      <dgm:spPr/>
      <dgm:t>
        <a:bodyPr/>
        <a:lstStyle/>
        <a:p>
          <a:r>
            <a:rPr lang="en-US" sz="900" kern="1200" dirty="0">
              <a:latin typeface="Raleway"/>
            </a:rPr>
            <a:t>This function is used to round the given number to </a:t>
          </a:r>
          <a:r>
            <a:rPr lang="en-US" sz="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the lowest number. </a:t>
          </a:r>
        </a:p>
      </dgm:t>
    </dgm:pt>
    <dgm:pt modelId="{2F163EBA-56FC-4483-AA5A-F31B7E175631}" type="parTrans" cxnId="{CC3FEC09-DCBF-4C26-B3E7-416103B046DE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C9CF9BEF-7D1D-47E3-99C2-DC6DED8F19BF}" type="sibTrans" cxnId="{CC3FEC09-DCBF-4C26-B3E7-416103B046DE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3A47E819-46D2-4904-A867-5F7388414AD3}">
      <dgm:prSet custT="1"/>
      <dgm:spPr/>
      <dgm:t>
        <a:bodyPr/>
        <a:lstStyle/>
        <a:p>
          <a:r>
            <a:rPr lang="en-US" sz="900" dirty="0">
              <a:latin typeface="Raleway"/>
            </a:rPr>
            <a:t>This function is used to return the maximum value from a list of numbers. </a:t>
          </a:r>
        </a:p>
      </dgm:t>
    </dgm:pt>
    <dgm:pt modelId="{E90A4F59-E3F6-42E1-A8D8-A95CFD1AFA0C}" type="parTrans" cxnId="{DE3D915B-6F25-46E1-B613-A801D85EB7F1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D9537C35-1253-44DD-9E0A-D12377087105}" type="sibTrans" cxnId="{DE3D915B-6F25-46E1-B613-A801D85EB7F1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FCC06A7B-DA5D-4D2B-9144-7926AD17611D}">
      <dgm:prSet custT="1"/>
      <dgm:spPr/>
      <dgm:t>
        <a:bodyPr/>
        <a:lstStyle/>
        <a:p>
          <a:r>
            <a:rPr lang="en-US" sz="900" dirty="0">
              <a:latin typeface="Raleway"/>
            </a:rPr>
            <a:t>This function is used to return the minimum value from a list of numbers.</a:t>
          </a:r>
        </a:p>
      </dgm:t>
    </dgm:pt>
    <dgm:pt modelId="{4C6E3588-3559-4922-BF4F-65C169A181DA}" type="parTrans" cxnId="{5ECDC7E3-7BBA-44A4-9E77-8A673BFBBDA0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19E0C9E0-9D7A-4635-9400-DC727F1DD035}" type="sibTrans" cxnId="{5ECDC7E3-7BBA-44A4-9E77-8A673BFBBDA0}">
      <dgm:prSet/>
      <dgm:spPr/>
      <dgm:t>
        <a:bodyPr/>
        <a:lstStyle/>
        <a:p>
          <a:endParaRPr lang="en-IN" sz="1200">
            <a:latin typeface="Raleway"/>
          </a:endParaRPr>
        </a:p>
      </dgm:t>
    </dgm:pt>
    <dgm:pt modelId="{463466FC-737E-4A52-81E6-C89A64ECB69E}" type="pres">
      <dgm:prSet presAssocID="{23F00A7D-4720-4262-809C-6ECF9E0662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884E12-FC16-4986-BAAE-443F2160744B}" type="pres">
      <dgm:prSet presAssocID="{79CB061E-99C9-4224-8BFD-5FDF0AC24E88}" presName="root" presStyleCnt="0"/>
      <dgm:spPr/>
    </dgm:pt>
    <dgm:pt modelId="{29E24721-36FD-43D9-AB48-46D4BF82F4A3}" type="pres">
      <dgm:prSet presAssocID="{79CB061E-99C9-4224-8BFD-5FDF0AC24E88}" presName="rootComposite" presStyleCnt="0"/>
      <dgm:spPr/>
    </dgm:pt>
    <dgm:pt modelId="{751B8284-330B-4D4D-9D58-CC777A1F5898}" type="pres">
      <dgm:prSet presAssocID="{79CB061E-99C9-4224-8BFD-5FDF0AC24E88}" presName="rootText" presStyleLbl="node1" presStyleIdx="0" presStyleCnt="4"/>
      <dgm:spPr/>
    </dgm:pt>
    <dgm:pt modelId="{D98D78DB-3958-47C5-9C8B-3B00A093FA17}" type="pres">
      <dgm:prSet presAssocID="{79CB061E-99C9-4224-8BFD-5FDF0AC24E88}" presName="rootConnector" presStyleLbl="node1" presStyleIdx="0" presStyleCnt="4"/>
      <dgm:spPr/>
    </dgm:pt>
    <dgm:pt modelId="{75CDA529-8A86-4075-8BDF-8CC21E626873}" type="pres">
      <dgm:prSet presAssocID="{79CB061E-99C9-4224-8BFD-5FDF0AC24E88}" presName="childShape" presStyleCnt="0"/>
      <dgm:spPr/>
    </dgm:pt>
    <dgm:pt modelId="{DAFB29DC-E4AC-409F-B32E-98330042C0BD}" type="pres">
      <dgm:prSet presAssocID="{0B363FDB-D563-46FB-AA98-58898B3BCA8F}" presName="Name13" presStyleLbl="parChTrans1D2" presStyleIdx="0" presStyleCnt="8"/>
      <dgm:spPr/>
    </dgm:pt>
    <dgm:pt modelId="{E8FDB927-9A63-48A0-8871-150C189B5DDA}" type="pres">
      <dgm:prSet presAssocID="{C25B07FE-F229-4E87-8238-853DD527096A}" presName="childText" presStyleLbl="bgAcc1" presStyleIdx="0" presStyleCnt="8">
        <dgm:presLayoutVars>
          <dgm:bulletEnabled val="1"/>
        </dgm:presLayoutVars>
      </dgm:prSet>
      <dgm:spPr/>
    </dgm:pt>
    <dgm:pt modelId="{3F806D58-6716-4CFF-A592-C35C13325324}" type="pres">
      <dgm:prSet presAssocID="{D2182131-15DB-4116-AEAB-681101E85983}" presName="Name13" presStyleLbl="parChTrans1D2" presStyleIdx="1" presStyleCnt="8"/>
      <dgm:spPr/>
    </dgm:pt>
    <dgm:pt modelId="{3CEF052B-55D0-48BF-9397-7044698C2F20}" type="pres">
      <dgm:prSet presAssocID="{590790D7-A9D2-4FC1-9B4A-F82F18F3E630}" presName="childText" presStyleLbl="bgAcc1" presStyleIdx="1" presStyleCnt="8">
        <dgm:presLayoutVars>
          <dgm:bulletEnabled val="1"/>
        </dgm:presLayoutVars>
      </dgm:prSet>
      <dgm:spPr/>
    </dgm:pt>
    <dgm:pt modelId="{5CCE2C19-3121-44C0-B193-3713D2E50EE2}" type="pres">
      <dgm:prSet presAssocID="{E10390A6-E973-4E41-B1EC-0ACAA85583AD}" presName="root" presStyleCnt="0"/>
      <dgm:spPr/>
    </dgm:pt>
    <dgm:pt modelId="{6754EE77-D6E6-4285-BF00-0511E4DD9FDF}" type="pres">
      <dgm:prSet presAssocID="{E10390A6-E973-4E41-B1EC-0ACAA85583AD}" presName="rootComposite" presStyleCnt="0"/>
      <dgm:spPr/>
    </dgm:pt>
    <dgm:pt modelId="{7D193A42-1177-4271-A18D-6BE40226D231}" type="pres">
      <dgm:prSet presAssocID="{E10390A6-E973-4E41-B1EC-0ACAA85583AD}" presName="rootText" presStyleLbl="node1" presStyleIdx="1" presStyleCnt="4"/>
      <dgm:spPr/>
    </dgm:pt>
    <dgm:pt modelId="{DCA1901A-27C3-431D-9BEE-5A5BA31AEDE6}" type="pres">
      <dgm:prSet presAssocID="{E10390A6-E973-4E41-B1EC-0ACAA85583AD}" presName="rootConnector" presStyleLbl="node1" presStyleIdx="1" presStyleCnt="4"/>
      <dgm:spPr/>
    </dgm:pt>
    <dgm:pt modelId="{DDC5C031-EDD4-4668-9F4E-CF0E48BAAE11}" type="pres">
      <dgm:prSet presAssocID="{E10390A6-E973-4E41-B1EC-0ACAA85583AD}" presName="childShape" presStyleCnt="0"/>
      <dgm:spPr/>
    </dgm:pt>
    <dgm:pt modelId="{BE168E48-62D0-41C0-BA49-82482ABA87EB}" type="pres">
      <dgm:prSet presAssocID="{2F163EBA-56FC-4483-AA5A-F31B7E175631}" presName="Name13" presStyleLbl="parChTrans1D2" presStyleIdx="2" presStyleCnt="8"/>
      <dgm:spPr/>
    </dgm:pt>
    <dgm:pt modelId="{17409D37-8FB7-4B82-BA7C-386014010E11}" type="pres">
      <dgm:prSet presAssocID="{DFC83C58-9074-46C8-B2BB-94A7682AD764}" presName="childText" presStyleLbl="bgAcc1" presStyleIdx="2" presStyleCnt="8">
        <dgm:presLayoutVars>
          <dgm:bulletEnabled val="1"/>
        </dgm:presLayoutVars>
      </dgm:prSet>
      <dgm:spPr/>
    </dgm:pt>
    <dgm:pt modelId="{157A1540-7E70-42F7-B9F2-C9B1039A845B}" type="pres">
      <dgm:prSet presAssocID="{7A570042-32C7-4822-B53A-3E1A2E84AC7F}" presName="Name13" presStyleLbl="parChTrans1D2" presStyleIdx="3" presStyleCnt="8"/>
      <dgm:spPr/>
    </dgm:pt>
    <dgm:pt modelId="{BD23EC24-847D-4582-9EA8-0E753F09AE04}" type="pres">
      <dgm:prSet presAssocID="{B81C077A-2575-489D-9FC2-66633C8FA8B0}" presName="childText" presStyleLbl="bgAcc1" presStyleIdx="3" presStyleCnt="8">
        <dgm:presLayoutVars>
          <dgm:bulletEnabled val="1"/>
        </dgm:presLayoutVars>
      </dgm:prSet>
      <dgm:spPr/>
    </dgm:pt>
    <dgm:pt modelId="{D79CF53E-8FB6-473A-9EFE-5C624131C0CD}" type="pres">
      <dgm:prSet presAssocID="{04F6E00C-1C82-45D6-97C6-B4129DA3B60B}" presName="root" presStyleCnt="0"/>
      <dgm:spPr/>
    </dgm:pt>
    <dgm:pt modelId="{1DE037AB-2BB0-4360-8D80-F094D1E9EF68}" type="pres">
      <dgm:prSet presAssocID="{04F6E00C-1C82-45D6-97C6-B4129DA3B60B}" presName="rootComposite" presStyleCnt="0"/>
      <dgm:spPr/>
    </dgm:pt>
    <dgm:pt modelId="{19AA3AB8-7A7B-46FD-AD33-7278665456FA}" type="pres">
      <dgm:prSet presAssocID="{04F6E00C-1C82-45D6-97C6-B4129DA3B60B}" presName="rootText" presStyleLbl="node1" presStyleIdx="2" presStyleCnt="4"/>
      <dgm:spPr/>
    </dgm:pt>
    <dgm:pt modelId="{E14B8218-7520-4C2A-9742-05481E208912}" type="pres">
      <dgm:prSet presAssocID="{04F6E00C-1C82-45D6-97C6-B4129DA3B60B}" presName="rootConnector" presStyleLbl="node1" presStyleIdx="2" presStyleCnt="4"/>
      <dgm:spPr/>
    </dgm:pt>
    <dgm:pt modelId="{65CC7803-A2E3-40F6-B425-E6A0A7E27437}" type="pres">
      <dgm:prSet presAssocID="{04F6E00C-1C82-45D6-97C6-B4129DA3B60B}" presName="childShape" presStyleCnt="0"/>
      <dgm:spPr/>
    </dgm:pt>
    <dgm:pt modelId="{3BC2FBB8-87EE-4628-B294-579E1EB19DF1}" type="pres">
      <dgm:prSet presAssocID="{E90A4F59-E3F6-42E1-A8D8-A95CFD1AFA0C}" presName="Name13" presStyleLbl="parChTrans1D2" presStyleIdx="4" presStyleCnt="8"/>
      <dgm:spPr/>
    </dgm:pt>
    <dgm:pt modelId="{F01F854F-5149-4960-9387-94BFDC11E36A}" type="pres">
      <dgm:prSet presAssocID="{3A47E819-46D2-4904-A867-5F7388414AD3}" presName="childText" presStyleLbl="bgAcc1" presStyleIdx="4" presStyleCnt="8">
        <dgm:presLayoutVars>
          <dgm:bulletEnabled val="1"/>
        </dgm:presLayoutVars>
      </dgm:prSet>
      <dgm:spPr/>
    </dgm:pt>
    <dgm:pt modelId="{7269EE71-FE2F-4F70-85CA-71906005D0EE}" type="pres">
      <dgm:prSet presAssocID="{87B46293-C0F5-4618-A9C3-E93F9978C645}" presName="Name13" presStyleLbl="parChTrans1D2" presStyleIdx="5" presStyleCnt="8"/>
      <dgm:spPr/>
    </dgm:pt>
    <dgm:pt modelId="{26EAFC54-B126-4ED6-AD71-671EB9B6D49E}" type="pres">
      <dgm:prSet presAssocID="{FB74C0EF-1639-46D4-9D05-2E106922F055}" presName="childText" presStyleLbl="bgAcc1" presStyleIdx="5" presStyleCnt="8">
        <dgm:presLayoutVars>
          <dgm:bulletEnabled val="1"/>
        </dgm:presLayoutVars>
      </dgm:prSet>
      <dgm:spPr/>
    </dgm:pt>
    <dgm:pt modelId="{D6CFE58C-BD77-4136-A880-4F1A7DE89B67}" type="pres">
      <dgm:prSet presAssocID="{633F53B0-BF23-4F58-9490-A70ACEDAF19E}" presName="root" presStyleCnt="0"/>
      <dgm:spPr/>
    </dgm:pt>
    <dgm:pt modelId="{A7A6FD66-B9F8-4241-B2E4-7CD790E2E26C}" type="pres">
      <dgm:prSet presAssocID="{633F53B0-BF23-4F58-9490-A70ACEDAF19E}" presName="rootComposite" presStyleCnt="0"/>
      <dgm:spPr/>
    </dgm:pt>
    <dgm:pt modelId="{C4E2EDDF-676E-491F-9A4C-97F6654BF784}" type="pres">
      <dgm:prSet presAssocID="{633F53B0-BF23-4F58-9490-A70ACEDAF19E}" presName="rootText" presStyleLbl="node1" presStyleIdx="3" presStyleCnt="4"/>
      <dgm:spPr/>
    </dgm:pt>
    <dgm:pt modelId="{1EAD16A2-B27D-431F-8F2B-F9728579A729}" type="pres">
      <dgm:prSet presAssocID="{633F53B0-BF23-4F58-9490-A70ACEDAF19E}" presName="rootConnector" presStyleLbl="node1" presStyleIdx="3" presStyleCnt="4"/>
      <dgm:spPr/>
    </dgm:pt>
    <dgm:pt modelId="{C25CB378-D6E8-400A-8397-D2D9EF373465}" type="pres">
      <dgm:prSet presAssocID="{633F53B0-BF23-4F58-9490-A70ACEDAF19E}" presName="childShape" presStyleCnt="0"/>
      <dgm:spPr/>
    </dgm:pt>
    <dgm:pt modelId="{779E368B-B5E7-4BA9-8A83-30557B2F0E1D}" type="pres">
      <dgm:prSet presAssocID="{4C6E3588-3559-4922-BF4F-65C169A181DA}" presName="Name13" presStyleLbl="parChTrans1D2" presStyleIdx="6" presStyleCnt="8"/>
      <dgm:spPr/>
    </dgm:pt>
    <dgm:pt modelId="{4D48E373-9D7D-4A7B-B1D5-65DB5016275B}" type="pres">
      <dgm:prSet presAssocID="{FCC06A7B-DA5D-4D2B-9144-7926AD17611D}" presName="childText" presStyleLbl="bgAcc1" presStyleIdx="6" presStyleCnt="8">
        <dgm:presLayoutVars>
          <dgm:bulletEnabled val="1"/>
        </dgm:presLayoutVars>
      </dgm:prSet>
      <dgm:spPr/>
    </dgm:pt>
    <dgm:pt modelId="{13957678-11E4-459D-982D-2D81128B859D}" type="pres">
      <dgm:prSet presAssocID="{5934D11F-F7E5-4387-BD1C-116A98C355E8}" presName="Name13" presStyleLbl="parChTrans1D2" presStyleIdx="7" presStyleCnt="8"/>
      <dgm:spPr/>
    </dgm:pt>
    <dgm:pt modelId="{A1986692-CC58-4A69-816A-9098F95DF0BC}" type="pres">
      <dgm:prSet presAssocID="{839DF2BA-210E-4BBC-8412-6E9DF2C0F5F5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78558B02-C1CB-4F39-85C8-9903180AA8A3}" srcId="{79CB061E-99C9-4224-8BFD-5FDF0AC24E88}" destId="{590790D7-A9D2-4FC1-9B4A-F82F18F3E630}" srcOrd="1" destOrd="0" parTransId="{D2182131-15DB-4116-AEAB-681101E85983}" sibTransId="{032460D4-BFA3-42D0-A38B-A44EDA73B082}"/>
    <dgm:cxn modelId="{CC3FEC09-DCBF-4C26-B3E7-416103B046DE}" srcId="{E10390A6-E973-4E41-B1EC-0ACAA85583AD}" destId="{DFC83C58-9074-46C8-B2BB-94A7682AD764}" srcOrd="0" destOrd="0" parTransId="{2F163EBA-56FC-4483-AA5A-F31B7E175631}" sibTransId="{C9CF9BEF-7D1D-47E3-99C2-DC6DED8F19BF}"/>
    <dgm:cxn modelId="{C0E7BD0A-4BB3-4853-8009-A791E7F7A69F}" type="presOf" srcId="{E90A4F59-E3F6-42E1-A8D8-A95CFD1AFA0C}" destId="{3BC2FBB8-87EE-4628-B294-579E1EB19DF1}" srcOrd="0" destOrd="0" presId="urn:microsoft.com/office/officeart/2005/8/layout/hierarchy3"/>
    <dgm:cxn modelId="{1A9EDA0A-5D1F-4D18-B322-4F1BB1B86C04}" srcId="{23F00A7D-4720-4262-809C-6ECF9E0662A6}" destId="{79CB061E-99C9-4224-8BFD-5FDF0AC24E88}" srcOrd="0" destOrd="0" parTransId="{72461C85-3425-499F-BD03-F2CA593CD92D}" sibTransId="{4AC09AED-0A80-427A-9B17-5D657EF79C81}"/>
    <dgm:cxn modelId="{AC32B610-8812-4705-B1A2-70B902465D73}" type="presOf" srcId="{79CB061E-99C9-4224-8BFD-5FDF0AC24E88}" destId="{751B8284-330B-4D4D-9D58-CC777A1F5898}" srcOrd="0" destOrd="0" presId="urn:microsoft.com/office/officeart/2005/8/layout/hierarchy3"/>
    <dgm:cxn modelId="{446D9B1B-32A9-46D5-8A9D-D377788F0747}" type="presOf" srcId="{590790D7-A9D2-4FC1-9B4A-F82F18F3E630}" destId="{3CEF052B-55D0-48BF-9397-7044698C2F20}" srcOrd="0" destOrd="0" presId="urn:microsoft.com/office/officeart/2005/8/layout/hierarchy3"/>
    <dgm:cxn modelId="{0AF8BB22-C429-4089-A604-B228CD7095A2}" srcId="{23F00A7D-4720-4262-809C-6ECF9E0662A6}" destId="{E10390A6-E973-4E41-B1EC-0ACAA85583AD}" srcOrd="1" destOrd="0" parTransId="{26A7FC3D-8EF8-471D-9D11-BD78DF177728}" sibTransId="{01662321-18A3-41FC-A500-4983D3524534}"/>
    <dgm:cxn modelId="{C4C3BC25-E5B7-4A88-95B6-16E40FF3F122}" type="presOf" srcId="{2F163EBA-56FC-4483-AA5A-F31B7E175631}" destId="{BE168E48-62D0-41C0-BA49-82482ABA87EB}" srcOrd="0" destOrd="0" presId="urn:microsoft.com/office/officeart/2005/8/layout/hierarchy3"/>
    <dgm:cxn modelId="{BECCA62B-4C13-48E6-89E1-1E9584BF2D70}" type="presOf" srcId="{FB74C0EF-1639-46D4-9D05-2E106922F055}" destId="{26EAFC54-B126-4ED6-AD71-671EB9B6D49E}" srcOrd="0" destOrd="0" presId="urn:microsoft.com/office/officeart/2005/8/layout/hierarchy3"/>
    <dgm:cxn modelId="{3BA88030-8F5A-424A-9F3A-B3E970FBA821}" type="presOf" srcId="{633F53B0-BF23-4F58-9490-A70ACEDAF19E}" destId="{1EAD16A2-B27D-431F-8F2B-F9728579A729}" srcOrd="1" destOrd="0" presId="urn:microsoft.com/office/officeart/2005/8/layout/hierarchy3"/>
    <dgm:cxn modelId="{A5845C33-5B58-49E3-8C66-0AC89B06AFB5}" type="presOf" srcId="{E10390A6-E973-4E41-B1EC-0ACAA85583AD}" destId="{DCA1901A-27C3-431D-9BEE-5A5BA31AEDE6}" srcOrd="1" destOrd="0" presId="urn:microsoft.com/office/officeart/2005/8/layout/hierarchy3"/>
    <dgm:cxn modelId="{57F15235-F38F-41DA-84BE-19CFFFB588C0}" srcId="{633F53B0-BF23-4F58-9490-A70ACEDAF19E}" destId="{839DF2BA-210E-4BBC-8412-6E9DF2C0F5F5}" srcOrd="1" destOrd="0" parTransId="{5934D11F-F7E5-4387-BD1C-116A98C355E8}" sibTransId="{314E3BB7-6EAE-4951-98E0-5B3484605A0D}"/>
    <dgm:cxn modelId="{DE3D915B-6F25-46E1-B613-A801D85EB7F1}" srcId="{04F6E00C-1C82-45D6-97C6-B4129DA3B60B}" destId="{3A47E819-46D2-4904-A867-5F7388414AD3}" srcOrd="0" destOrd="0" parTransId="{E90A4F59-E3F6-42E1-A8D8-A95CFD1AFA0C}" sibTransId="{D9537C35-1253-44DD-9E0A-D12377087105}"/>
    <dgm:cxn modelId="{196C165D-0F7E-4DB6-B073-AF8F9B6038FF}" type="presOf" srcId="{B81C077A-2575-489D-9FC2-66633C8FA8B0}" destId="{BD23EC24-847D-4582-9EA8-0E753F09AE04}" srcOrd="0" destOrd="0" presId="urn:microsoft.com/office/officeart/2005/8/layout/hierarchy3"/>
    <dgm:cxn modelId="{FAF68061-5F09-4F41-B00D-1775E3C759B4}" srcId="{79CB061E-99C9-4224-8BFD-5FDF0AC24E88}" destId="{C25B07FE-F229-4E87-8238-853DD527096A}" srcOrd="0" destOrd="0" parTransId="{0B363FDB-D563-46FB-AA98-58898B3BCA8F}" sibTransId="{B76423F9-23AE-458D-80F4-E933915222E9}"/>
    <dgm:cxn modelId="{28429068-D4A9-48D4-BC5F-92E75B59B300}" type="presOf" srcId="{C25B07FE-F229-4E87-8238-853DD527096A}" destId="{E8FDB927-9A63-48A0-8871-150C189B5DDA}" srcOrd="0" destOrd="0" presId="urn:microsoft.com/office/officeart/2005/8/layout/hierarchy3"/>
    <dgm:cxn modelId="{FADC4069-8CAD-46ED-9AA8-658B4E80D507}" type="presOf" srcId="{23F00A7D-4720-4262-809C-6ECF9E0662A6}" destId="{463466FC-737E-4A52-81E6-C89A64ECB69E}" srcOrd="0" destOrd="0" presId="urn:microsoft.com/office/officeart/2005/8/layout/hierarchy3"/>
    <dgm:cxn modelId="{3F27486B-0ECA-4D77-AC04-A3057C45AD88}" type="presOf" srcId="{79CB061E-99C9-4224-8BFD-5FDF0AC24E88}" destId="{D98D78DB-3958-47C5-9C8B-3B00A093FA17}" srcOrd="1" destOrd="0" presId="urn:microsoft.com/office/officeart/2005/8/layout/hierarchy3"/>
    <dgm:cxn modelId="{1F255D6D-9E51-4490-8901-2CD0F808F196}" type="presOf" srcId="{DFC83C58-9074-46C8-B2BB-94A7682AD764}" destId="{17409D37-8FB7-4B82-BA7C-386014010E11}" srcOrd="0" destOrd="0" presId="urn:microsoft.com/office/officeart/2005/8/layout/hierarchy3"/>
    <dgm:cxn modelId="{45CA456D-4E3A-4AFF-881D-70957D446D8C}" type="presOf" srcId="{3A47E819-46D2-4904-A867-5F7388414AD3}" destId="{F01F854F-5149-4960-9387-94BFDC11E36A}" srcOrd="0" destOrd="0" presId="urn:microsoft.com/office/officeart/2005/8/layout/hierarchy3"/>
    <dgm:cxn modelId="{866D9957-30A6-4EED-99FD-BA51D610FF95}" type="presOf" srcId="{7A570042-32C7-4822-B53A-3E1A2E84AC7F}" destId="{157A1540-7E70-42F7-B9F2-C9B1039A845B}" srcOrd="0" destOrd="0" presId="urn:microsoft.com/office/officeart/2005/8/layout/hierarchy3"/>
    <dgm:cxn modelId="{30DE3B79-2290-41D0-A13A-AA5EDF2D6022}" type="presOf" srcId="{FCC06A7B-DA5D-4D2B-9144-7926AD17611D}" destId="{4D48E373-9D7D-4A7B-B1D5-65DB5016275B}" srcOrd="0" destOrd="0" presId="urn:microsoft.com/office/officeart/2005/8/layout/hierarchy3"/>
    <dgm:cxn modelId="{46484659-0691-42BE-A4B4-4F31ABFC458F}" srcId="{23F00A7D-4720-4262-809C-6ECF9E0662A6}" destId="{04F6E00C-1C82-45D6-97C6-B4129DA3B60B}" srcOrd="2" destOrd="0" parTransId="{C69CC865-D2C3-4320-B60F-5F2C36CF3584}" sibTransId="{2A555C6B-098B-472F-88A0-7B12EE9AE6EE}"/>
    <dgm:cxn modelId="{E59F4080-2BEA-4326-BDDA-8A1EACC83F89}" type="presOf" srcId="{04F6E00C-1C82-45D6-97C6-B4129DA3B60B}" destId="{E14B8218-7520-4C2A-9742-05481E208912}" srcOrd="1" destOrd="0" presId="urn:microsoft.com/office/officeart/2005/8/layout/hierarchy3"/>
    <dgm:cxn modelId="{D410F58C-B69B-468F-AC34-182C2C8EB4B1}" srcId="{04F6E00C-1C82-45D6-97C6-B4129DA3B60B}" destId="{FB74C0EF-1639-46D4-9D05-2E106922F055}" srcOrd="1" destOrd="0" parTransId="{87B46293-C0F5-4618-A9C3-E93F9978C645}" sibTransId="{AA5E0864-3764-4574-BB87-4E492B866FCD}"/>
    <dgm:cxn modelId="{D666F08D-C908-400A-90B7-7355609B1928}" type="presOf" srcId="{E10390A6-E973-4E41-B1EC-0ACAA85583AD}" destId="{7D193A42-1177-4271-A18D-6BE40226D231}" srcOrd="0" destOrd="0" presId="urn:microsoft.com/office/officeart/2005/8/layout/hierarchy3"/>
    <dgm:cxn modelId="{7958CD8E-A344-4EF3-906E-C58667959C14}" type="presOf" srcId="{04F6E00C-1C82-45D6-97C6-B4129DA3B60B}" destId="{19AA3AB8-7A7B-46FD-AD33-7278665456FA}" srcOrd="0" destOrd="0" presId="urn:microsoft.com/office/officeart/2005/8/layout/hierarchy3"/>
    <dgm:cxn modelId="{4AF0D49E-A4A9-4328-88A1-170DE929616E}" srcId="{23F00A7D-4720-4262-809C-6ECF9E0662A6}" destId="{633F53B0-BF23-4F58-9490-A70ACEDAF19E}" srcOrd="3" destOrd="0" parTransId="{8EF2B168-441A-410A-A7BE-B23B810007AB}" sibTransId="{6831B6E4-56E2-442C-A03A-D9BEF66A5E66}"/>
    <dgm:cxn modelId="{A25596A4-376E-4F7B-BB63-BD5318787BB5}" type="presOf" srcId="{D2182131-15DB-4116-AEAB-681101E85983}" destId="{3F806D58-6716-4CFF-A592-C35C13325324}" srcOrd="0" destOrd="0" presId="urn:microsoft.com/office/officeart/2005/8/layout/hierarchy3"/>
    <dgm:cxn modelId="{3C8C7CC5-89CE-4E37-BD63-36CE47A2991B}" type="presOf" srcId="{633F53B0-BF23-4F58-9490-A70ACEDAF19E}" destId="{C4E2EDDF-676E-491F-9A4C-97F6654BF784}" srcOrd="0" destOrd="0" presId="urn:microsoft.com/office/officeart/2005/8/layout/hierarchy3"/>
    <dgm:cxn modelId="{AD8C74CA-2747-4DF5-AD46-B5BFF6521CE8}" type="presOf" srcId="{839DF2BA-210E-4BBC-8412-6E9DF2C0F5F5}" destId="{A1986692-CC58-4A69-816A-9098F95DF0BC}" srcOrd="0" destOrd="0" presId="urn:microsoft.com/office/officeart/2005/8/layout/hierarchy3"/>
    <dgm:cxn modelId="{888EB8D5-961E-4591-B2F6-66151A5A6ADF}" type="presOf" srcId="{5934D11F-F7E5-4387-BD1C-116A98C355E8}" destId="{13957678-11E4-459D-982D-2D81128B859D}" srcOrd="0" destOrd="0" presId="urn:microsoft.com/office/officeart/2005/8/layout/hierarchy3"/>
    <dgm:cxn modelId="{4B1876D7-3D00-432A-852D-BE573C7F8B33}" type="presOf" srcId="{87B46293-C0F5-4618-A9C3-E93F9978C645}" destId="{7269EE71-FE2F-4F70-85CA-71906005D0EE}" srcOrd="0" destOrd="0" presId="urn:microsoft.com/office/officeart/2005/8/layout/hierarchy3"/>
    <dgm:cxn modelId="{5ECDC7E3-7BBA-44A4-9E77-8A673BFBBDA0}" srcId="{633F53B0-BF23-4F58-9490-A70ACEDAF19E}" destId="{FCC06A7B-DA5D-4D2B-9144-7926AD17611D}" srcOrd="0" destOrd="0" parTransId="{4C6E3588-3559-4922-BF4F-65C169A181DA}" sibTransId="{19E0C9E0-9D7A-4635-9400-DC727F1DD035}"/>
    <dgm:cxn modelId="{77E249F2-03CC-487F-9F01-0F094765186E}" type="presOf" srcId="{0B363FDB-D563-46FB-AA98-58898B3BCA8F}" destId="{DAFB29DC-E4AC-409F-B32E-98330042C0BD}" srcOrd="0" destOrd="0" presId="urn:microsoft.com/office/officeart/2005/8/layout/hierarchy3"/>
    <dgm:cxn modelId="{0855E4F4-76C8-4235-976E-002D403CE90C}" type="presOf" srcId="{4C6E3588-3559-4922-BF4F-65C169A181DA}" destId="{779E368B-B5E7-4BA9-8A83-30557B2F0E1D}" srcOrd="0" destOrd="0" presId="urn:microsoft.com/office/officeart/2005/8/layout/hierarchy3"/>
    <dgm:cxn modelId="{93F3EFFF-F37E-4DE9-B4F6-5AE3148686B9}" srcId="{E10390A6-E973-4E41-B1EC-0ACAA85583AD}" destId="{B81C077A-2575-489D-9FC2-66633C8FA8B0}" srcOrd="1" destOrd="0" parTransId="{7A570042-32C7-4822-B53A-3E1A2E84AC7F}" sibTransId="{AC457721-A050-4375-A316-EE2004F213EC}"/>
    <dgm:cxn modelId="{A0B50651-D113-4B01-A677-1219665D3A23}" type="presParOf" srcId="{463466FC-737E-4A52-81E6-C89A64ECB69E}" destId="{16884E12-FC16-4986-BAAE-443F2160744B}" srcOrd="0" destOrd="0" presId="urn:microsoft.com/office/officeart/2005/8/layout/hierarchy3"/>
    <dgm:cxn modelId="{949B6B78-2D0C-4D9C-9BC9-D118C38B9A15}" type="presParOf" srcId="{16884E12-FC16-4986-BAAE-443F2160744B}" destId="{29E24721-36FD-43D9-AB48-46D4BF82F4A3}" srcOrd="0" destOrd="0" presId="urn:microsoft.com/office/officeart/2005/8/layout/hierarchy3"/>
    <dgm:cxn modelId="{8B215B2C-0D9C-4766-BC36-02E9729340FC}" type="presParOf" srcId="{29E24721-36FD-43D9-AB48-46D4BF82F4A3}" destId="{751B8284-330B-4D4D-9D58-CC777A1F5898}" srcOrd="0" destOrd="0" presId="urn:microsoft.com/office/officeart/2005/8/layout/hierarchy3"/>
    <dgm:cxn modelId="{FA087C67-2ECA-44C0-A2B8-434E5427CE31}" type="presParOf" srcId="{29E24721-36FD-43D9-AB48-46D4BF82F4A3}" destId="{D98D78DB-3958-47C5-9C8B-3B00A093FA17}" srcOrd="1" destOrd="0" presId="urn:microsoft.com/office/officeart/2005/8/layout/hierarchy3"/>
    <dgm:cxn modelId="{71372A97-B4B3-4E31-B034-91A7FB4887CC}" type="presParOf" srcId="{16884E12-FC16-4986-BAAE-443F2160744B}" destId="{75CDA529-8A86-4075-8BDF-8CC21E626873}" srcOrd="1" destOrd="0" presId="urn:microsoft.com/office/officeart/2005/8/layout/hierarchy3"/>
    <dgm:cxn modelId="{B009C939-1F9A-4CF0-A911-27A5344C8912}" type="presParOf" srcId="{75CDA529-8A86-4075-8BDF-8CC21E626873}" destId="{DAFB29DC-E4AC-409F-B32E-98330042C0BD}" srcOrd="0" destOrd="0" presId="urn:microsoft.com/office/officeart/2005/8/layout/hierarchy3"/>
    <dgm:cxn modelId="{833E7245-3732-4FB3-90B4-AF177A50832E}" type="presParOf" srcId="{75CDA529-8A86-4075-8BDF-8CC21E626873}" destId="{E8FDB927-9A63-48A0-8871-150C189B5DDA}" srcOrd="1" destOrd="0" presId="urn:microsoft.com/office/officeart/2005/8/layout/hierarchy3"/>
    <dgm:cxn modelId="{46C4BFA8-E312-437D-8C29-13ABDE563BFC}" type="presParOf" srcId="{75CDA529-8A86-4075-8BDF-8CC21E626873}" destId="{3F806D58-6716-4CFF-A592-C35C13325324}" srcOrd="2" destOrd="0" presId="urn:microsoft.com/office/officeart/2005/8/layout/hierarchy3"/>
    <dgm:cxn modelId="{07E72D37-984D-45E0-92BB-E392A45A452C}" type="presParOf" srcId="{75CDA529-8A86-4075-8BDF-8CC21E626873}" destId="{3CEF052B-55D0-48BF-9397-7044698C2F20}" srcOrd="3" destOrd="0" presId="urn:microsoft.com/office/officeart/2005/8/layout/hierarchy3"/>
    <dgm:cxn modelId="{93FF0C89-C0F3-4C17-9CB1-C41C6BF14BE4}" type="presParOf" srcId="{463466FC-737E-4A52-81E6-C89A64ECB69E}" destId="{5CCE2C19-3121-44C0-B193-3713D2E50EE2}" srcOrd="1" destOrd="0" presId="urn:microsoft.com/office/officeart/2005/8/layout/hierarchy3"/>
    <dgm:cxn modelId="{7F26EC89-2151-47BB-A6BD-FE37A381891E}" type="presParOf" srcId="{5CCE2C19-3121-44C0-B193-3713D2E50EE2}" destId="{6754EE77-D6E6-4285-BF00-0511E4DD9FDF}" srcOrd="0" destOrd="0" presId="urn:microsoft.com/office/officeart/2005/8/layout/hierarchy3"/>
    <dgm:cxn modelId="{DC571CDD-8F48-4AC4-81B7-0C2C0B10A690}" type="presParOf" srcId="{6754EE77-D6E6-4285-BF00-0511E4DD9FDF}" destId="{7D193A42-1177-4271-A18D-6BE40226D231}" srcOrd="0" destOrd="0" presId="urn:microsoft.com/office/officeart/2005/8/layout/hierarchy3"/>
    <dgm:cxn modelId="{2A03E4A8-8953-42F2-95A4-50A0B8C8E874}" type="presParOf" srcId="{6754EE77-D6E6-4285-BF00-0511E4DD9FDF}" destId="{DCA1901A-27C3-431D-9BEE-5A5BA31AEDE6}" srcOrd="1" destOrd="0" presId="urn:microsoft.com/office/officeart/2005/8/layout/hierarchy3"/>
    <dgm:cxn modelId="{F932BE6A-FBED-44EA-84B8-80E0C3058987}" type="presParOf" srcId="{5CCE2C19-3121-44C0-B193-3713D2E50EE2}" destId="{DDC5C031-EDD4-4668-9F4E-CF0E48BAAE11}" srcOrd="1" destOrd="0" presId="urn:microsoft.com/office/officeart/2005/8/layout/hierarchy3"/>
    <dgm:cxn modelId="{C1CD857F-08DF-4495-8FBB-9121DC5F2B7B}" type="presParOf" srcId="{DDC5C031-EDD4-4668-9F4E-CF0E48BAAE11}" destId="{BE168E48-62D0-41C0-BA49-82482ABA87EB}" srcOrd="0" destOrd="0" presId="urn:microsoft.com/office/officeart/2005/8/layout/hierarchy3"/>
    <dgm:cxn modelId="{5E0D0813-FDEA-4016-ABB3-55815421A7FF}" type="presParOf" srcId="{DDC5C031-EDD4-4668-9F4E-CF0E48BAAE11}" destId="{17409D37-8FB7-4B82-BA7C-386014010E11}" srcOrd="1" destOrd="0" presId="urn:microsoft.com/office/officeart/2005/8/layout/hierarchy3"/>
    <dgm:cxn modelId="{E0DC299D-8BBB-4E55-B9CB-E7F494BDB95E}" type="presParOf" srcId="{DDC5C031-EDD4-4668-9F4E-CF0E48BAAE11}" destId="{157A1540-7E70-42F7-B9F2-C9B1039A845B}" srcOrd="2" destOrd="0" presId="urn:microsoft.com/office/officeart/2005/8/layout/hierarchy3"/>
    <dgm:cxn modelId="{23A18D50-A5AB-4F47-86DB-1895691F20FA}" type="presParOf" srcId="{DDC5C031-EDD4-4668-9F4E-CF0E48BAAE11}" destId="{BD23EC24-847D-4582-9EA8-0E753F09AE04}" srcOrd="3" destOrd="0" presId="urn:microsoft.com/office/officeart/2005/8/layout/hierarchy3"/>
    <dgm:cxn modelId="{8065D496-B6B0-42CD-9E53-B11FD18F4814}" type="presParOf" srcId="{463466FC-737E-4A52-81E6-C89A64ECB69E}" destId="{D79CF53E-8FB6-473A-9EFE-5C624131C0CD}" srcOrd="2" destOrd="0" presId="urn:microsoft.com/office/officeart/2005/8/layout/hierarchy3"/>
    <dgm:cxn modelId="{699320A1-6AAF-4C44-BC5E-709BC212A210}" type="presParOf" srcId="{D79CF53E-8FB6-473A-9EFE-5C624131C0CD}" destId="{1DE037AB-2BB0-4360-8D80-F094D1E9EF68}" srcOrd="0" destOrd="0" presId="urn:microsoft.com/office/officeart/2005/8/layout/hierarchy3"/>
    <dgm:cxn modelId="{39FC460D-37C5-41CA-9225-D76E3131C206}" type="presParOf" srcId="{1DE037AB-2BB0-4360-8D80-F094D1E9EF68}" destId="{19AA3AB8-7A7B-46FD-AD33-7278665456FA}" srcOrd="0" destOrd="0" presId="urn:microsoft.com/office/officeart/2005/8/layout/hierarchy3"/>
    <dgm:cxn modelId="{F5A97B43-0788-466F-97F4-FAE4C706FDE1}" type="presParOf" srcId="{1DE037AB-2BB0-4360-8D80-F094D1E9EF68}" destId="{E14B8218-7520-4C2A-9742-05481E208912}" srcOrd="1" destOrd="0" presId="urn:microsoft.com/office/officeart/2005/8/layout/hierarchy3"/>
    <dgm:cxn modelId="{889E95E7-1FF0-47A2-A8E8-D0503EE447E2}" type="presParOf" srcId="{D79CF53E-8FB6-473A-9EFE-5C624131C0CD}" destId="{65CC7803-A2E3-40F6-B425-E6A0A7E27437}" srcOrd="1" destOrd="0" presId="urn:microsoft.com/office/officeart/2005/8/layout/hierarchy3"/>
    <dgm:cxn modelId="{033CB259-B555-4077-9BD4-3418DE816735}" type="presParOf" srcId="{65CC7803-A2E3-40F6-B425-E6A0A7E27437}" destId="{3BC2FBB8-87EE-4628-B294-579E1EB19DF1}" srcOrd="0" destOrd="0" presId="urn:microsoft.com/office/officeart/2005/8/layout/hierarchy3"/>
    <dgm:cxn modelId="{5A5151AF-6501-4C57-A6E0-9316436300C8}" type="presParOf" srcId="{65CC7803-A2E3-40F6-B425-E6A0A7E27437}" destId="{F01F854F-5149-4960-9387-94BFDC11E36A}" srcOrd="1" destOrd="0" presId="urn:microsoft.com/office/officeart/2005/8/layout/hierarchy3"/>
    <dgm:cxn modelId="{7D83183D-8138-494B-9ACF-D68D11031E3F}" type="presParOf" srcId="{65CC7803-A2E3-40F6-B425-E6A0A7E27437}" destId="{7269EE71-FE2F-4F70-85CA-71906005D0EE}" srcOrd="2" destOrd="0" presId="urn:microsoft.com/office/officeart/2005/8/layout/hierarchy3"/>
    <dgm:cxn modelId="{A1E2A63F-F97B-4D0A-908F-32BA348A902A}" type="presParOf" srcId="{65CC7803-A2E3-40F6-B425-E6A0A7E27437}" destId="{26EAFC54-B126-4ED6-AD71-671EB9B6D49E}" srcOrd="3" destOrd="0" presId="urn:microsoft.com/office/officeart/2005/8/layout/hierarchy3"/>
    <dgm:cxn modelId="{8DD623DE-B286-49A4-B7AB-1F10D8EB0B7F}" type="presParOf" srcId="{463466FC-737E-4A52-81E6-C89A64ECB69E}" destId="{D6CFE58C-BD77-4136-A880-4F1A7DE89B67}" srcOrd="3" destOrd="0" presId="urn:microsoft.com/office/officeart/2005/8/layout/hierarchy3"/>
    <dgm:cxn modelId="{DDC2C15F-DD2D-4C77-AA2F-CE51FDB7D991}" type="presParOf" srcId="{D6CFE58C-BD77-4136-A880-4F1A7DE89B67}" destId="{A7A6FD66-B9F8-4241-B2E4-7CD790E2E26C}" srcOrd="0" destOrd="0" presId="urn:microsoft.com/office/officeart/2005/8/layout/hierarchy3"/>
    <dgm:cxn modelId="{0779146D-8AA0-412B-90B4-E45BFCFEAC62}" type="presParOf" srcId="{A7A6FD66-B9F8-4241-B2E4-7CD790E2E26C}" destId="{C4E2EDDF-676E-491F-9A4C-97F6654BF784}" srcOrd="0" destOrd="0" presId="urn:microsoft.com/office/officeart/2005/8/layout/hierarchy3"/>
    <dgm:cxn modelId="{7A308C8F-561B-46E7-B68D-A1FA754DE9E7}" type="presParOf" srcId="{A7A6FD66-B9F8-4241-B2E4-7CD790E2E26C}" destId="{1EAD16A2-B27D-431F-8F2B-F9728579A729}" srcOrd="1" destOrd="0" presId="urn:microsoft.com/office/officeart/2005/8/layout/hierarchy3"/>
    <dgm:cxn modelId="{42622055-D5C4-41C7-B2E3-AA53346DC154}" type="presParOf" srcId="{D6CFE58C-BD77-4136-A880-4F1A7DE89B67}" destId="{C25CB378-D6E8-400A-8397-D2D9EF373465}" srcOrd="1" destOrd="0" presId="urn:microsoft.com/office/officeart/2005/8/layout/hierarchy3"/>
    <dgm:cxn modelId="{4A94B6D1-0301-4608-9890-47E905F0D8B3}" type="presParOf" srcId="{C25CB378-D6E8-400A-8397-D2D9EF373465}" destId="{779E368B-B5E7-4BA9-8A83-30557B2F0E1D}" srcOrd="0" destOrd="0" presId="urn:microsoft.com/office/officeart/2005/8/layout/hierarchy3"/>
    <dgm:cxn modelId="{86058242-7136-4381-9065-245287A8157A}" type="presParOf" srcId="{C25CB378-D6E8-400A-8397-D2D9EF373465}" destId="{4D48E373-9D7D-4A7B-B1D5-65DB5016275B}" srcOrd="1" destOrd="0" presId="urn:microsoft.com/office/officeart/2005/8/layout/hierarchy3"/>
    <dgm:cxn modelId="{31C71AA3-0E01-4B20-A32C-E060BBA985FF}" type="presParOf" srcId="{C25CB378-D6E8-400A-8397-D2D9EF373465}" destId="{13957678-11E4-459D-982D-2D81128B859D}" srcOrd="2" destOrd="0" presId="urn:microsoft.com/office/officeart/2005/8/layout/hierarchy3"/>
    <dgm:cxn modelId="{8CBC5D93-7420-4157-A893-E85B63A627D1}" type="presParOf" srcId="{C25CB378-D6E8-400A-8397-D2D9EF373465}" destId="{A1986692-CC58-4A69-816A-9098F95DF0B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7AF790-8AA5-46DD-9B80-F1065275E65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E4495FD-5B36-43BB-AECC-96E15E7A8C4E}">
      <dgm:prSet phldrT="[Text]" custT="1"/>
      <dgm:spPr/>
      <dgm:t>
        <a:bodyPr/>
        <a:lstStyle/>
        <a:p>
          <a:r>
            <a:rPr lang="en-US" sz="1050" b="1" dirty="0">
              <a:latin typeface="Raleway"/>
            </a:rPr>
            <a:t>Date + Number (Date)</a:t>
          </a:r>
          <a:endParaRPr lang="en-IN" sz="1050" b="1" dirty="0"/>
        </a:p>
      </dgm:t>
    </dgm:pt>
    <dgm:pt modelId="{7EB1FC59-C2E1-4D5B-8544-2E9943891811}" type="parTrans" cxnId="{748A8571-337F-438B-96C8-716D8B25F108}">
      <dgm:prSet/>
      <dgm:spPr/>
      <dgm:t>
        <a:bodyPr/>
        <a:lstStyle/>
        <a:p>
          <a:endParaRPr lang="en-IN" sz="1100"/>
        </a:p>
      </dgm:t>
    </dgm:pt>
    <dgm:pt modelId="{6BE5A005-08DB-4889-AD94-16D94EF34503}" type="sibTrans" cxnId="{748A8571-337F-438B-96C8-716D8B25F108}">
      <dgm:prSet/>
      <dgm:spPr/>
      <dgm:t>
        <a:bodyPr/>
        <a:lstStyle/>
        <a:p>
          <a:endParaRPr lang="en-IN" sz="1100"/>
        </a:p>
      </dgm:t>
    </dgm:pt>
    <dgm:pt modelId="{8B1C9872-787E-4A03-8098-037F934A9192}">
      <dgm:prSet custT="1"/>
      <dgm:spPr/>
      <dgm:t>
        <a:bodyPr/>
        <a:lstStyle/>
        <a:p>
          <a:r>
            <a:rPr lang="en-US" sz="1050" b="1" dirty="0">
              <a:latin typeface="Raleway"/>
            </a:rPr>
            <a:t>Date </a:t>
          </a:r>
          <a:r>
            <a:rPr lang="en-US" sz="1050" b="1" dirty="0">
              <a:latin typeface="Calibri" panose="020F0502020204030204" pitchFamily="34" charset="0"/>
              <a:cs typeface="Calibri" panose="020F0502020204030204" pitchFamily="34" charset="0"/>
            </a:rPr>
            <a:t>−</a:t>
          </a:r>
          <a:r>
            <a:rPr lang="en-US" sz="1050" b="1" dirty="0">
              <a:latin typeface="Raleway"/>
            </a:rPr>
            <a:t> Number (Date)</a:t>
          </a:r>
        </a:p>
      </dgm:t>
    </dgm:pt>
    <dgm:pt modelId="{50F525BA-EA96-49EC-942C-FBBF51EA3FF6}" type="parTrans" cxnId="{5FB6238B-C374-48ED-A04B-CB48FDAFC90F}">
      <dgm:prSet/>
      <dgm:spPr/>
      <dgm:t>
        <a:bodyPr/>
        <a:lstStyle/>
        <a:p>
          <a:endParaRPr lang="en-IN" sz="1100"/>
        </a:p>
      </dgm:t>
    </dgm:pt>
    <dgm:pt modelId="{2593EDBE-CFD5-4938-8956-772F2869BD9B}" type="sibTrans" cxnId="{5FB6238B-C374-48ED-A04B-CB48FDAFC90F}">
      <dgm:prSet/>
      <dgm:spPr/>
      <dgm:t>
        <a:bodyPr/>
        <a:lstStyle/>
        <a:p>
          <a:endParaRPr lang="en-IN" sz="1100"/>
        </a:p>
      </dgm:t>
    </dgm:pt>
    <dgm:pt modelId="{08418A57-8F40-4F5A-95DC-AAF4308AEF57}">
      <dgm:prSet custT="1"/>
      <dgm:spPr/>
      <dgm:t>
        <a:bodyPr/>
        <a:lstStyle/>
        <a:p>
          <a:r>
            <a:rPr lang="en-US" sz="1050" b="1" dirty="0">
              <a:latin typeface="Raleway"/>
            </a:rPr>
            <a:t>Date </a:t>
          </a:r>
          <a:r>
            <a:rPr lang="en-US" sz="1050" b="1" dirty="0">
              <a:latin typeface="Calibri" panose="020F0502020204030204" pitchFamily="34" charset="0"/>
              <a:cs typeface="Calibri" panose="020F0502020204030204" pitchFamily="34" charset="0"/>
            </a:rPr>
            <a:t>−</a:t>
          </a:r>
          <a:r>
            <a:rPr lang="en-US" sz="1050" b="1" dirty="0">
              <a:latin typeface="Raleway"/>
            </a:rPr>
            <a:t> Date (Number of Days)</a:t>
          </a:r>
        </a:p>
      </dgm:t>
    </dgm:pt>
    <dgm:pt modelId="{D285DC0D-27F2-4BD4-8CC9-D6F7FFDB127B}" type="parTrans" cxnId="{A0B96FDA-3BC5-4DD4-9296-8B5754723AE0}">
      <dgm:prSet/>
      <dgm:spPr/>
      <dgm:t>
        <a:bodyPr/>
        <a:lstStyle/>
        <a:p>
          <a:endParaRPr lang="en-IN" sz="1100"/>
        </a:p>
      </dgm:t>
    </dgm:pt>
    <dgm:pt modelId="{542C9173-C1BA-4794-9CB3-89EA25C99BB5}" type="sibTrans" cxnId="{A0B96FDA-3BC5-4DD4-9296-8B5754723AE0}">
      <dgm:prSet/>
      <dgm:spPr/>
      <dgm:t>
        <a:bodyPr/>
        <a:lstStyle/>
        <a:p>
          <a:endParaRPr lang="en-IN" sz="1100"/>
        </a:p>
      </dgm:t>
    </dgm:pt>
    <dgm:pt modelId="{A910808D-689A-4C87-A220-55CFA29DB6CD}">
      <dgm:prSet custT="1"/>
      <dgm:spPr/>
      <dgm:t>
        <a:bodyPr/>
        <a:lstStyle/>
        <a:p>
          <a:r>
            <a:rPr lang="en-US" sz="1050" b="1" dirty="0">
              <a:latin typeface="Raleway"/>
            </a:rPr>
            <a:t>Date + Number/24 Date</a:t>
          </a:r>
        </a:p>
      </dgm:t>
    </dgm:pt>
    <dgm:pt modelId="{398B98AC-F14F-4069-AA93-95B8FF8DD979}" type="parTrans" cxnId="{A0EF5F62-B92A-4844-89ED-34C8E5C016EB}">
      <dgm:prSet/>
      <dgm:spPr/>
      <dgm:t>
        <a:bodyPr/>
        <a:lstStyle/>
        <a:p>
          <a:endParaRPr lang="en-IN" sz="1100"/>
        </a:p>
      </dgm:t>
    </dgm:pt>
    <dgm:pt modelId="{A8918EA1-59F1-4A69-99E5-1F4ABA502036}" type="sibTrans" cxnId="{A0EF5F62-B92A-4844-89ED-34C8E5C016EB}">
      <dgm:prSet/>
      <dgm:spPr/>
      <dgm:t>
        <a:bodyPr/>
        <a:lstStyle/>
        <a:p>
          <a:endParaRPr lang="en-IN" sz="1100"/>
        </a:p>
      </dgm:t>
    </dgm:pt>
    <dgm:pt modelId="{2D2D1FAA-F24E-4A35-A69A-EC16C33EE4FD}">
      <dgm:prSet phldrT="[Text]"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sz="1100" dirty="0">
              <a:latin typeface="Raleway"/>
            </a:rPr>
            <a:t>Adds number of days to a date</a:t>
          </a:r>
          <a:endParaRPr lang="en-IN" sz="1100" dirty="0"/>
        </a:p>
      </dgm:t>
    </dgm:pt>
    <dgm:pt modelId="{1FB50AD0-425F-4D28-AE94-992354150F5D}" type="parTrans" cxnId="{D4E95247-EE74-442D-9A72-AE25561E9B71}">
      <dgm:prSet/>
      <dgm:spPr/>
      <dgm:t>
        <a:bodyPr/>
        <a:lstStyle/>
        <a:p>
          <a:endParaRPr lang="en-IN" sz="1100"/>
        </a:p>
      </dgm:t>
    </dgm:pt>
    <dgm:pt modelId="{84A8B8A4-FFB0-4043-A5D3-1B0D011D7D47}" type="sibTrans" cxnId="{D4E95247-EE74-442D-9A72-AE25561E9B71}">
      <dgm:prSet/>
      <dgm:spPr/>
      <dgm:t>
        <a:bodyPr/>
        <a:lstStyle/>
        <a:p>
          <a:endParaRPr lang="en-IN" sz="1100"/>
        </a:p>
      </dgm:t>
    </dgm:pt>
    <dgm:pt modelId="{D2EF6320-DDA8-4F08-B8B8-CCBAC7C2D1AA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sz="1100" dirty="0">
              <a:latin typeface="Raleway"/>
            </a:rPr>
            <a:t>Subtracts number of days from a date</a:t>
          </a:r>
        </a:p>
      </dgm:t>
    </dgm:pt>
    <dgm:pt modelId="{77CEC2D8-4EA6-4F82-B537-5A4FB41A7CA2}" type="parTrans" cxnId="{AD94F42B-9441-43BA-A891-0F8F555F8E2E}">
      <dgm:prSet/>
      <dgm:spPr/>
      <dgm:t>
        <a:bodyPr/>
        <a:lstStyle/>
        <a:p>
          <a:endParaRPr lang="en-IN" sz="1100"/>
        </a:p>
      </dgm:t>
    </dgm:pt>
    <dgm:pt modelId="{24889D21-B1DF-41BD-9C14-590DEF685814}" type="sibTrans" cxnId="{AD94F42B-9441-43BA-A891-0F8F555F8E2E}">
      <dgm:prSet/>
      <dgm:spPr/>
      <dgm:t>
        <a:bodyPr/>
        <a:lstStyle/>
        <a:p>
          <a:endParaRPr lang="en-IN" sz="1100"/>
        </a:p>
      </dgm:t>
    </dgm:pt>
    <dgm:pt modelId="{3D10B5CF-DD80-4029-A5C6-DC37077E2ED3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sz="1100" dirty="0">
              <a:latin typeface="Raleway"/>
            </a:rPr>
            <a:t>Subtracts one date from another</a:t>
          </a:r>
        </a:p>
      </dgm:t>
    </dgm:pt>
    <dgm:pt modelId="{40AB9E80-2744-4F10-94FA-00D331FF28AD}" type="parTrans" cxnId="{D034567E-06B3-4D61-9673-A72BDBA2AE19}">
      <dgm:prSet/>
      <dgm:spPr/>
      <dgm:t>
        <a:bodyPr/>
        <a:lstStyle/>
        <a:p>
          <a:endParaRPr lang="en-IN" sz="1100"/>
        </a:p>
      </dgm:t>
    </dgm:pt>
    <dgm:pt modelId="{1961512C-E088-4232-9713-C7ACADABB60E}" type="sibTrans" cxnId="{D034567E-06B3-4D61-9673-A72BDBA2AE19}">
      <dgm:prSet/>
      <dgm:spPr/>
      <dgm:t>
        <a:bodyPr/>
        <a:lstStyle/>
        <a:p>
          <a:endParaRPr lang="en-IN" sz="1100"/>
        </a:p>
      </dgm:t>
    </dgm:pt>
    <dgm:pt modelId="{1CD23EF8-290A-407B-B9AD-A197C5B9B3EB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sz="1100" dirty="0">
              <a:latin typeface="Raleway"/>
            </a:rPr>
            <a:t>Adds number of hours to a date </a:t>
          </a:r>
        </a:p>
      </dgm:t>
    </dgm:pt>
    <dgm:pt modelId="{9EF00C03-CF67-4233-803A-06EDE147CAB4}" type="parTrans" cxnId="{989E4809-5EA1-4835-8805-6107683ABBF8}">
      <dgm:prSet/>
      <dgm:spPr/>
      <dgm:t>
        <a:bodyPr/>
        <a:lstStyle/>
        <a:p>
          <a:endParaRPr lang="en-IN" sz="1100"/>
        </a:p>
      </dgm:t>
    </dgm:pt>
    <dgm:pt modelId="{56D9C2D2-4599-42C4-8E54-CD687FC0D6DE}" type="sibTrans" cxnId="{989E4809-5EA1-4835-8805-6107683ABBF8}">
      <dgm:prSet/>
      <dgm:spPr/>
      <dgm:t>
        <a:bodyPr/>
        <a:lstStyle/>
        <a:p>
          <a:endParaRPr lang="en-IN" sz="1100"/>
        </a:p>
      </dgm:t>
    </dgm:pt>
    <dgm:pt modelId="{F3A180BB-EE87-43F4-98D6-7D6DE0FBF88B}" type="pres">
      <dgm:prSet presAssocID="{B87AF790-8AA5-46DD-9B80-F1065275E652}" presName="Name0" presStyleCnt="0">
        <dgm:presLayoutVars>
          <dgm:dir/>
          <dgm:animLvl val="lvl"/>
          <dgm:resizeHandles val="exact"/>
        </dgm:presLayoutVars>
      </dgm:prSet>
      <dgm:spPr/>
    </dgm:pt>
    <dgm:pt modelId="{3834D68C-2ECB-469B-B67A-62098E21ABC6}" type="pres">
      <dgm:prSet presAssocID="{6E4495FD-5B36-43BB-AECC-96E15E7A8C4E}" presName="composite" presStyleCnt="0"/>
      <dgm:spPr/>
    </dgm:pt>
    <dgm:pt modelId="{341F40A0-82EE-4F6C-9DE9-2823DADE67DD}" type="pres">
      <dgm:prSet presAssocID="{6E4495FD-5B36-43BB-AECC-96E15E7A8C4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898892B-60B5-4606-BDAB-B8FE64694C08}" type="pres">
      <dgm:prSet presAssocID="{6E4495FD-5B36-43BB-AECC-96E15E7A8C4E}" presName="desTx" presStyleLbl="alignAccFollowNode1" presStyleIdx="0" presStyleCnt="4">
        <dgm:presLayoutVars>
          <dgm:bulletEnabled val="1"/>
        </dgm:presLayoutVars>
      </dgm:prSet>
      <dgm:spPr/>
    </dgm:pt>
    <dgm:pt modelId="{EBDB9CDD-7638-4295-B640-DB5987255A9B}" type="pres">
      <dgm:prSet presAssocID="{6BE5A005-08DB-4889-AD94-16D94EF34503}" presName="space" presStyleCnt="0"/>
      <dgm:spPr/>
    </dgm:pt>
    <dgm:pt modelId="{71B100B4-69F8-40B8-A567-CA5610440498}" type="pres">
      <dgm:prSet presAssocID="{8B1C9872-787E-4A03-8098-037F934A9192}" presName="composite" presStyleCnt="0"/>
      <dgm:spPr/>
    </dgm:pt>
    <dgm:pt modelId="{4210E2CA-80BB-4CDA-88C6-95419476D9B3}" type="pres">
      <dgm:prSet presAssocID="{8B1C9872-787E-4A03-8098-037F934A919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C772B7F-43AB-4C92-89EE-5B43F93AD34F}" type="pres">
      <dgm:prSet presAssocID="{8B1C9872-787E-4A03-8098-037F934A9192}" presName="desTx" presStyleLbl="alignAccFollowNode1" presStyleIdx="1" presStyleCnt="4">
        <dgm:presLayoutVars>
          <dgm:bulletEnabled val="1"/>
        </dgm:presLayoutVars>
      </dgm:prSet>
      <dgm:spPr/>
    </dgm:pt>
    <dgm:pt modelId="{C5DC29DE-E266-475B-AD7F-13DFC2A26B4C}" type="pres">
      <dgm:prSet presAssocID="{2593EDBE-CFD5-4938-8956-772F2869BD9B}" presName="space" presStyleCnt="0"/>
      <dgm:spPr/>
    </dgm:pt>
    <dgm:pt modelId="{927EC02A-D8F7-4004-B653-CFE8B826A5BC}" type="pres">
      <dgm:prSet presAssocID="{08418A57-8F40-4F5A-95DC-AAF4308AEF57}" presName="composite" presStyleCnt="0"/>
      <dgm:spPr/>
    </dgm:pt>
    <dgm:pt modelId="{D742FEEB-4287-4356-AE79-DF4B3D6B4B58}" type="pres">
      <dgm:prSet presAssocID="{08418A57-8F40-4F5A-95DC-AAF4308AEF5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AD1D930-EED8-4D01-B5A1-29220D7CC149}" type="pres">
      <dgm:prSet presAssocID="{08418A57-8F40-4F5A-95DC-AAF4308AEF57}" presName="desTx" presStyleLbl="alignAccFollowNode1" presStyleIdx="2" presStyleCnt="4">
        <dgm:presLayoutVars>
          <dgm:bulletEnabled val="1"/>
        </dgm:presLayoutVars>
      </dgm:prSet>
      <dgm:spPr/>
    </dgm:pt>
    <dgm:pt modelId="{31F4D75E-CC3E-4C8A-A276-23243C99284D}" type="pres">
      <dgm:prSet presAssocID="{542C9173-C1BA-4794-9CB3-89EA25C99BB5}" presName="space" presStyleCnt="0"/>
      <dgm:spPr/>
    </dgm:pt>
    <dgm:pt modelId="{0F423F6E-482C-4B6B-8437-9C1540B4EF88}" type="pres">
      <dgm:prSet presAssocID="{A910808D-689A-4C87-A220-55CFA29DB6CD}" presName="composite" presStyleCnt="0"/>
      <dgm:spPr/>
    </dgm:pt>
    <dgm:pt modelId="{F07D9722-E406-4C16-A344-E31979201F39}" type="pres">
      <dgm:prSet presAssocID="{A910808D-689A-4C87-A220-55CFA29DB6C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F100584-5551-4099-8286-60F7DF2A03FC}" type="pres">
      <dgm:prSet presAssocID="{A910808D-689A-4C87-A220-55CFA29DB6C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185F701-B035-4FC5-92B3-889AEF575601}" type="presOf" srcId="{1CD23EF8-290A-407B-B9AD-A197C5B9B3EB}" destId="{9F100584-5551-4099-8286-60F7DF2A03FC}" srcOrd="0" destOrd="0" presId="urn:microsoft.com/office/officeart/2005/8/layout/hList1"/>
    <dgm:cxn modelId="{989E4809-5EA1-4835-8805-6107683ABBF8}" srcId="{A910808D-689A-4C87-A220-55CFA29DB6CD}" destId="{1CD23EF8-290A-407B-B9AD-A197C5B9B3EB}" srcOrd="0" destOrd="0" parTransId="{9EF00C03-CF67-4233-803A-06EDE147CAB4}" sibTransId="{56D9C2D2-4599-42C4-8E54-CD687FC0D6DE}"/>
    <dgm:cxn modelId="{7E7B0C0B-2E5E-4C8A-9900-AA2AFDB44FB2}" type="presOf" srcId="{08418A57-8F40-4F5A-95DC-AAF4308AEF57}" destId="{D742FEEB-4287-4356-AE79-DF4B3D6B4B58}" srcOrd="0" destOrd="0" presId="urn:microsoft.com/office/officeart/2005/8/layout/hList1"/>
    <dgm:cxn modelId="{349D6D13-D1F9-40AC-BAD8-066DBD62D8C1}" type="presOf" srcId="{D2EF6320-DDA8-4F08-B8B8-CCBAC7C2D1AA}" destId="{DC772B7F-43AB-4C92-89EE-5B43F93AD34F}" srcOrd="0" destOrd="0" presId="urn:microsoft.com/office/officeart/2005/8/layout/hList1"/>
    <dgm:cxn modelId="{359F761C-E425-41A8-9885-4CD41643F9D9}" type="presOf" srcId="{2D2D1FAA-F24E-4A35-A69A-EC16C33EE4FD}" destId="{2898892B-60B5-4606-BDAB-B8FE64694C08}" srcOrd="0" destOrd="0" presId="urn:microsoft.com/office/officeart/2005/8/layout/hList1"/>
    <dgm:cxn modelId="{DB49C921-3367-4140-A428-C8DD519BF42D}" type="presOf" srcId="{A910808D-689A-4C87-A220-55CFA29DB6CD}" destId="{F07D9722-E406-4C16-A344-E31979201F39}" srcOrd="0" destOrd="0" presId="urn:microsoft.com/office/officeart/2005/8/layout/hList1"/>
    <dgm:cxn modelId="{AD94F42B-9441-43BA-A891-0F8F555F8E2E}" srcId="{8B1C9872-787E-4A03-8098-037F934A9192}" destId="{D2EF6320-DDA8-4F08-B8B8-CCBAC7C2D1AA}" srcOrd="0" destOrd="0" parTransId="{77CEC2D8-4EA6-4F82-B537-5A4FB41A7CA2}" sibTransId="{24889D21-B1DF-41BD-9C14-590DEF685814}"/>
    <dgm:cxn modelId="{2412142D-20D5-427D-A8B0-81FD2A0C5935}" type="presOf" srcId="{3D10B5CF-DD80-4029-A5C6-DC37077E2ED3}" destId="{7AD1D930-EED8-4D01-B5A1-29220D7CC149}" srcOrd="0" destOrd="0" presId="urn:microsoft.com/office/officeart/2005/8/layout/hList1"/>
    <dgm:cxn modelId="{A0EF5F62-B92A-4844-89ED-34C8E5C016EB}" srcId="{B87AF790-8AA5-46DD-9B80-F1065275E652}" destId="{A910808D-689A-4C87-A220-55CFA29DB6CD}" srcOrd="3" destOrd="0" parTransId="{398B98AC-F14F-4069-AA93-95B8FF8DD979}" sibTransId="{A8918EA1-59F1-4A69-99E5-1F4ABA502036}"/>
    <dgm:cxn modelId="{D4E95247-EE74-442D-9A72-AE25561E9B71}" srcId="{6E4495FD-5B36-43BB-AECC-96E15E7A8C4E}" destId="{2D2D1FAA-F24E-4A35-A69A-EC16C33EE4FD}" srcOrd="0" destOrd="0" parTransId="{1FB50AD0-425F-4D28-AE94-992354150F5D}" sibTransId="{84A8B8A4-FFB0-4043-A5D3-1B0D011D7D47}"/>
    <dgm:cxn modelId="{748A8571-337F-438B-96C8-716D8B25F108}" srcId="{B87AF790-8AA5-46DD-9B80-F1065275E652}" destId="{6E4495FD-5B36-43BB-AECC-96E15E7A8C4E}" srcOrd="0" destOrd="0" parTransId="{7EB1FC59-C2E1-4D5B-8544-2E9943891811}" sibTransId="{6BE5A005-08DB-4889-AD94-16D94EF34503}"/>
    <dgm:cxn modelId="{D034567E-06B3-4D61-9673-A72BDBA2AE19}" srcId="{08418A57-8F40-4F5A-95DC-AAF4308AEF57}" destId="{3D10B5CF-DD80-4029-A5C6-DC37077E2ED3}" srcOrd="0" destOrd="0" parTransId="{40AB9E80-2744-4F10-94FA-00D331FF28AD}" sibTransId="{1961512C-E088-4232-9713-C7ACADABB60E}"/>
    <dgm:cxn modelId="{6860627F-6644-4251-83E5-631BE30B6C9E}" type="presOf" srcId="{8B1C9872-787E-4A03-8098-037F934A9192}" destId="{4210E2CA-80BB-4CDA-88C6-95419476D9B3}" srcOrd="0" destOrd="0" presId="urn:microsoft.com/office/officeart/2005/8/layout/hList1"/>
    <dgm:cxn modelId="{5FB6238B-C374-48ED-A04B-CB48FDAFC90F}" srcId="{B87AF790-8AA5-46DD-9B80-F1065275E652}" destId="{8B1C9872-787E-4A03-8098-037F934A9192}" srcOrd="1" destOrd="0" parTransId="{50F525BA-EA96-49EC-942C-FBBF51EA3FF6}" sibTransId="{2593EDBE-CFD5-4938-8956-772F2869BD9B}"/>
    <dgm:cxn modelId="{C44377A4-B2CD-4684-89B8-53EFC6DF28AF}" type="presOf" srcId="{B87AF790-8AA5-46DD-9B80-F1065275E652}" destId="{F3A180BB-EE87-43F4-98D6-7D6DE0FBF88B}" srcOrd="0" destOrd="0" presId="urn:microsoft.com/office/officeart/2005/8/layout/hList1"/>
    <dgm:cxn modelId="{D520A4D8-EE5A-4484-A95F-C4B5E941E23C}" type="presOf" srcId="{6E4495FD-5B36-43BB-AECC-96E15E7A8C4E}" destId="{341F40A0-82EE-4F6C-9DE9-2823DADE67DD}" srcOrd="0" destOrd="0" presId="urn:microsoft.com/office/officeart/2005/8/layout/hList1"/>
    <dgm:cxn modelId="{A0B96FDA-3BC5-4DD4-9296-8B5754723AE0}" srcId="{B87AF790-8AA5-46DD-9B80-F1065275E652}" destId="{08418A57-8F40-4F5A-95DC-AAF4308AEF57}" srcOrd="2" destOrd="0" parTransId="{D285DC0D-27F2-4BD4-8CC9-D6F7FFDB127B}" sibTransId="{542C9173-C1BA-4794-9CB3-89EA25C99BB5}"/>
    <dgm:cxn modelId="{03535A21-1090-414B-BA32-C49602D465B3}" type="presParOf" srcId="{F3A180BB-EE87-43F4-98D6-7D6DE0FBF88B}" destId="{3834D68C-2ECB-469B-B67A-62098E21ABC6}" srcOrd="0" destOrd="0" presId="urn:microsoft.com/office/officeart/2005/8/layout/hList1"/>
    <dgm:cxn modelId="{37E94C58-4769-4FC7-9509-68D9C02F9A75}" type="presParOf" srcId="{3834D68C-2ECB-469B-B67A-62098E21ABC6}" destId="{341F40A0-82EE-4F6C-9DE9-2823DADE67DD}" srcOrd="0" destOrd="0" presId="urn:microsoft.com/office/officeart/2005/8/layout/hList1"/>
    <dgm:cxn modelId="{1CCD7E6C-6EAB-4500-A837-C1F239A0FADB}" type="presParOf" srcId="{3834D68C-2ECB-469B-B67A-62098E21ABC6}" destId="{2898892B-60B5-4606-BDAB-B8FE64694C08}" srcOrd="1" destOrd="0" presId="urn:microsoft.com/office/officeart/2005/8/layout/hList1"/>
    <dgm:cxn modelId="{7B81F83E-DF0E-4E43-87F2-711FB5CE8511}" type="presParOf" srcId="{F3A180BB-EE87-43F4-98D6-7D6DE0FBF88B}" destId="{EBDB9CDD-7638-4295-B640-DB5987255A9B}" srcOrd="1" destOrd="0" presId="urn:microsoft.com/office/officeart/2005/8/layout/hList1"/>
    <dgm:cxn modelId="{92823E9E-7589-4D74-AE6D-045F5ED4497A}" type="presParOf" srcId="{F3A180BB-EE87-43F4-98D6-7D6DE0FBF88B}" destId="{71B100B4-69F8-40B8-A567-CA5610440498}" srcOrd="2" destOrd="0" presId="urn:microsoft.com/office/officeart/2005/8/layout/hList1"/>
    <dgm:cxn modelId="{372B9233-B176-440D-BF0C-2DED38131237}" type="presParOf" srcId="{71B100B4-69F8-40B8-A567-CA5610440498}" destId="{4210E2CA-80BB-4CDA-88C6-95419476D9B3}" srcOrd="0" destOrd="0" presId="urn:microsoft.com/office/officeart/2005/8/layout/hList1"/>
    <dgm:cxn modelId="{9677C2D6-3C4A-44AC-A4D4-2E8D8E645E78}" type="presParOf" srcId="{71B100B4-69F8-40B8-A567-CA5610440498}" destId="{DC772B7F-43AB-4C92-89EE-5B43F93AD34F}" srcOrd="1" destOrd="0" presId="urn:microsoft.com/office/officeart/2005/8/layout/hList1"/>
    <dgm:cxn modelId="{D703C3C8-B768-494A-8576-650CA6FD3E4C}" type="presParOf" srcId="{F3A180BB-EE87-43F4-98D6-7D6DE0FBF88B}" destId="{C5DC29DE-E266-475B-AD7F-13DFC2A26B4C}" srcOrd="3" destOrd="0" presId="urn:microsoft.com/office/officeart/2005/8/layout/hList1"/>
    <dgm:cxn modelId="{73A2911B-FD23-4E90-A192-19BFFBAA92E0}" type="presParOf" srcId="{F3A180BB-EE87-43F4-98D6-7D6DE0FBF88B}" destId="{927EC02A-D8F7-4004-B653-CFE8B826A5BC}" srcOrd="4" destOrd="0" presId="urn:microsoft.com/office/officeart/2005/8/layout/hList1"/>
    <dgm:cxn modelId="{3E76B60B-2FBF-4135-BF88-01EC12F6CE28}" type="presParOf" srcId="{927EC02A-D8F7-4004-B653-CFE8B826A5BC}" destId="{D742FEEB-4287-4356-AE79-DF4B3D6B4B58}" srcOrd="0" destOrd="0" presId="urn:microsoft.com/office/officeart/2005/8/layout/hList1"/>
    <dgm:cxn modelId="{03C4163B-1798-41EB-947C-26BFA615F6F6}" type="presParOf" srcId="{927EC02A-D8F7-4004-B653-CFE8B826A5BC}" destId="{7AD1D930-EED8-4D01-B5A1-29220D7CC149}" srcOrd="1" destOrd="0" presId="urn:microsoft.com/office/officeart/2005/8/layout/hList1"/>
    <dgm:cxn modelId="{7776D484-6482-4491-B329-494A60178380}" type="presParOf" srcId="{F3A180BB-EE87-43F4-98D6-7D6DE0FBF88B}" destId="{31F4D75E-CC3E-4C8A-A276-23243C99284D}" srcOrd="5" destOrd="0" presId="urn:microsoft.com/office/officeart/2005/8/layout/hList1"/>
    <dgm:cxn modelId="{6EF610F2-459F-48DF-B2AB-3CCD93DE52A7}" type="presParOf" srcId="{F3A180BB-EE87-43F4-98D6-7D6DE0FBF88B}" destId="{0F423F6E-482C-4B6B-8437-9C1540B4EF88}" srcOrd="6" destOrd="0" presId="urn:microsoft.com/office/officeart/2005/8/layout/hList1"/>
    <dgm:cxn modelId="{958301AB-9D22-481D-A33D-C818C7A06675}" type="presParOf" srcId="{0F423F6E-482C-4B6B-8437-9C1540B4EF88}" destId="{F07D9722-E406-4C16-A344-E31979201F39}" srcOrd="0" destOrd="0" presId="urn:microsoft.com/office/officeart/2005/8/layout/hList1"/>
    <dgm:cxn modelId="{3A369584-2939-4E60-BFAB-41459CED6073}" type="presParOf" srcId="{0F423F6E-482C-4B6B-8437-9C1540B4EF88}" destId="{9F100584-5551-4099-8286-60F7DF2A03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431432-047E-49A7-844C-7C3E33FBA5EE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D8FC502-0BC0-4854-A124-0E58E8BFBA9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Data Type Conversion</a:t>
          </a:r>
          <a:endParaRPr lang="en-IN" sz="1400" dirty="0">
            <a:latin typeface="Raleway"/>
          </a:endParaRPr>
        </a:p>
      </dgm:t>
    </dgm:pt>
    <dgm:pt modelId="{03C1D4B9-0278-499B-A04F-C659AD1149AF}" type="parTrans" cxnId="{28175600-8107-4E84-9FDA-AF622FFB5438}">
      <dgm:prSet/>
      <dgm:spPr/>
      <dgm:t>
        <a:bodyPr/>
        <a:lstStyle/>
        <a:p>
          <a:pPr>
            <a:lnSpc>
              <a:spcPct val="150000"/>
            </a:lnSpc>
          </a:pPr>
          <a:endParaRPr lang="en-IN" sz="1100" dirty="0">
            <a:latin typeface="Raleway"/>
          </a:endParaRPr>
        </a:p>
      </dgm:t>
    </dgm:pt>
    <dgm:pt modelId="{48746B62-FD5C-4326-B20B-289DD8AB7532}" type="sibTrans" cxnId="{28175600-8107-4E84-9FDA-AF622FFB5438}">
      <dgm:prSet/>
      <dgm:spPr/>
      <dgm:t>
        <a:bodyPr/>
        <a:lstStyle/>
        <a:p>
          <a:pPr>
            <a:lnSpc>
              <a:spcPct val="150000"/>
            </a:lnSpc>
          </a:pPr>
          <a:endParaRPr lang="en-IN" sz="1100" dirty="0">
            <a:latin typeface="Raleway"/>
          </a:endParaRPr>
        </a:p>
      </dgm:t>
    </dgm:pt>
    <dgm:pt modelId="{D1A22C1C-7C13-4B37-B5F4-BCFAD8E98F63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Implicit Data Type Conversion</a:t>
          </a:r>
          <a:endParaRPr lang="en-IN" sz="1400" dirty="0">
            <a:latin typeface="Raleway"/>
          </a:endParaRPr>
        </a:p>
      </dgm:t>
    </dgm:pt>
    <dgm:pt modelId="{AB0949D5-E40A-454C-A9AF-DB19D829C925}" type="parTrans" cxnId="{3233A5AA-5C17-4B35-A5D2-5E6E5D2115CE}">
      <dgm:prSet/>
      <dgm:spPr/>
      <dgm:t>
        <a:bodyPr/>
        <a:lstStyle/>
        <a:p>
          <a:pPr>
            <a:lnSpc>
              <a:spcPct val="150000"/>
            </a:lnSpc>
          </a:pPr>
          <a:endParaRPr lang="en-IN" sz="1100" dirty="0">
            <a:latin typeface="Raleway"/>
          </a:endParaRPr>
        </a:p>
      </dgm:t>
    </dgm:pt>
    <dgm:pt modelId="{DD374367-A358-4445-92E8-88DF37B137F3}" type="sibTrans" cxnId="{3233A5AA-5C17-4B35-A5D2-5E6E5D2115CE}">
      <dgm:prSet/>
      <dgm:spPr/>
      <dgm:t>
        <a:bodyPr/>
        <a:lstStyle/>
        <a:p>
          <a:pPr>
            <a:lnSpc>
              <a:spcPct val="150000"/>
            </a:lnSpc>
          </a:pPr>
          <a:endParaRPr lang="en-IN" sz="1100" dirty="0">
            <a:latin typeface="Raleway"/>
          </a:endParaRPr>
        </a:p>
      </dgm:t>
    </dgm:pt>
    <dgm:pt modelId="{FB800F60-F40E-4054-8815-E43C92EFA9F0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Raleway"/>
            </a:rPr>
            <a:t>Explicit Data Type Conversion</a:t>
          </a:r>
          <a:endParaRPr lang="en-IN" sz="1400" dirty="0">
            <a:latin typeface="Raleway"/>
          </a:endParaRPr>
        </a:p>
      </dgm:t>
    </dgm:pt>
    <dgm:pt modelId="{908A7011-DA61-4F1D-B94B-854A101E6E9D}" type="parTrans" cxnId="{4F20BC11-70B6-45DA-A9C1-6CD49D5E873E}">
      <dgm:prSet/>
      <dgm:spPr/>
      <dgm:t>
        <a:bodyPr/>
        <a:lstStyle/>
        <a:p>
          <a:pPr>
            <a:lnSpc>
              <a:spcPct val="150000"/>
            </a:lnSpc>
          </a:pPr>
          <a:endParaRPr lang="en-IN" sz="1100" dirty="0">
            <a:latin typeface="Raleway"/>
          </a:endParaRPr>
        </a:p>
      </dgm:t>
    </dgm:pt>
    <dgm:pt modelId="{BCE7309A-E4C4-46B7-9165-F5B3D5299927}" type="sibTrans" cxnId="{4F20BC11-70B6-45DA-A9C1-6CD49D5E873E}">
      <dgm:prSet/>
      <dgm:spPr/>
      <dgm:t>
        <a:bodyPr/>
        <a:lstStyle/>
        <a:p>
          <a:pPr>
            <a:lnSpc>
              <a:spcPct val="150000"/>
            </a:lnSpc>
          </a:pPr>
          <a:endParaRPr lang="en-IN" sz="1100" dirty="0">
            <a:latin typeface="Raleway"/>
          </a:endParaRPr>
        </a:p>
      </dgm:t>
    </dgm:pt>
    <dgm:pt modelId="{5350CF15-C047-40A6-BFD4-7B839D6873A1}" type="pres">
      <dgm:prSet presAssocID="{23431432-047E-49A7-844C-7C3E33FBA5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AFC586-504F-4B2B-8161-31FAF71FDA6D}" type="pres">
      <dgm:prSet presAssocID="{AD8FC502-0BC0-4854-A124-0E58E8BFBA90}" presName="hierRoot1" presStyleCnt="0">
        <dgm:presLayoutVars>
          <dgm:hierBranch val="init"/>
        </dgm:presLayoutVars>
      </dgm:prSet>
      <dgm:spPr/>
    </dgm:pt>
    <dgm:pt modelId="{10ACE541-9608-4D26-9696-0384EF04177A}" type="pres">
      <dgm:prSet presAssocID="{AD8FC502-0BC0-4854-A124-0E58E8BFBA90}" presName="rootComposite1" presStyleCnt="0"/>
      <dgm:spPr/>
    </dgm:pt>
    <dgm:pt modelId="{1140ECEC-91BA-40D0-B8E5-7A677A90930C}" type="pres">
      <dgm:prSet presAssocID="{AD8FC502-0BC0-4854-A124-0E58E8BFBA90}" presName="rootText1" presStyleLbl="node0" presStyleIdx="0" presStyleCnt="1">
        <dgm:presLayoutVars>
          <dgm:chPref val="3"/>
        </dgm:presLayoutVars>
      </dgm:prSet>
      <dgm:spPr/>
    </dgm:pt>
    <dgm:pt modelId="{AAF6227E-ECAC-4444-A5EB-C9A9E8BC0931}" type="pres">
      <dgm:prSet presAssocID="{AD8FC502-0BC0-4854-A124-0E58E8BFBA90}" presName="rootConnector1" presStyleLbl="node1" presStyleIdx="0" presStyleCnt="0"/>
      <dgm:spPr/>
    </dgm:pt>
    <dgm:pt modelId="{E8F795FE-EC97-4C1C-8F44-22CE3B30F57A}" type="pres">
      <dgm:prSet presAssocID="{AD8FC502-0BC0-4854-A124-0E58E8BFBA90}" presName="hierChild2" presStyleCnt="0"/>
      <dgm:spPr/>
    </dgm:pt>
    <dgm:pt modelId="{3BDE9EDE-C738-448E-89B5-76D2D0E8CB6D}" type="pres">
      <dgm:prSet presAssocID="{AB0949D5-E40A-454C-A9AF-DB19D829C925}" presName="Name37" presStyleLbl="parChTrans1D2" presStyleIdx="0" presStyleCnt="2"/>
      <dgm:spPr/>
    </dgm:pt>
    <dgm:pt modelId="{4C71B34A-00A8-41F9-9092-28D73726CC07}" type="pres">
      <dgm:prSet presAssocID="{D1A22C1C-7C13-4B37-B5F4-BCFAD8E98F63}" presName="hierRoot2" presStyleCnt="0">
        <dgm:presLayoutVars>
          <dgm:hierBranch val="init"/>
        </dgm:presLayoutVars>
      </dgm:prSet>
      <dgm:spPr/>
    </dgm:pt>
    <dgm:pt modelId="{E06F255C-2D02-439F-8D8B-6628BB648C19}" type="pres">
      <dgm:prSet presAssocID="{D1A22C1C-7C13-4B37-B5F4-BCFAD8E98F63}" presName="rootComposite" presStyleCnt="0"/>
      <dgm:spPr/>
    </dgm:pt>
    <dgm:pt modelId="{AA697665-3ECA-4A7A-A48E-006722A154AA}" type="pres">
      <dgm:prSet presAssocID="{D1A22C1C-7C13-4B37-B5F4-BCFAD8E98F63}" presName="rootText" presStyleLbl="node2" presStyleIdx="0" presStyleCnt="2">
        <dgm:presLayoutVars>
          <dgm:chPref val="3"/>
        </dgm:presLayoutVars>
      </dgm:prSet>
      <dgm:spPr/>
    </dgm:pt>
    <dgm:pt modelId="{2AE6A39A-7AF2-4165-8FCC-114645D13F4D}" type="pres">
      <dgm:prSet presAssocID="{D1A22C1C-7C13-4B37-B5F4-BCFAD8E98F63}" presName="rootConnector" presStyleLbl="node2" presStyleIdx="0" presStyleCnt="2"/>
      <dgm:spPr/>
    </dgm:pt>
    <dgm:pt modelId="{8F722493-C942-4934-8703-8CCEAB97F512}" type="pres">
      <dgm:prSet presAssocID="{D1A22C1C-7C13-4B37-B5F4-BCFAD8E98F63}" presName="hierChild4" presStyleCnt="0"/>
      <dgm:spPr/>
    </dgm:pt>
    <dgm:pt modelId="{EABCDF5D-7F35-46D6-9F7C-3E8F05557AA3}" type="pres">
      <dgm:prSet presAssocID="{D1A22C1C-7C13-4B37-B5F4-BCFAD8E98F63}" presName="hierChild5" presStyleCnt="0"/>
      <dgm:spPr/>
    </dgm:pt>
    <dgm:pt modelId="{055190DA-97D8-480A-A567-9AEF21F45B15}" type="pres">
      <dgm:prSet presAssocID="{908A7011-DA61-4F1D-B94B-854A101E6E9D}" presName="Name37" presStyleLbl="parChTrans1D2" presStyleIdx="1" presStyleCnt="2"/>
      <dgm:spPr/>
    </dgm:pt>
    <dgm:pt modelId="{29629900-FBDC-47A7-8087-0F99DBFD845F}" type="pres">
      <dgm:prSet presAssocID="{FB800F60-F40E-4054-8815-E43C92EFA9F0}" presName="hierRoot2" presStyleCnt="0">
        <dgm:presLayoutVars>
          <dgm:hierBranch val="init"/>
        </dgm:presLayoutVars>
      </dgm:prSet>
      <dgm:spPr/>
    </dgm:pt>
    <dgm:pt modelId="{FCA31529-CC9D-4449-9DE2-B10A5C725E88}" type="pres">
      <dgm:prSet presAssocID="{FB800F60-F40E-4054-8815-E43C92EFA9F0}" presName="rootComposite" presStyleCnt="0"/>
      <dgm:spPr/>
    </dgm:pt>
    <dgm:pt modelId="{1EDB53A7-1F9F-49E2-B798-8D9412368BF3}" type="pres">
      <dgm:prSet presAssocID="{FB800F60-F40E-4054-8815-E43C92EFA9F0}" presName="rootText" presStyleLbl="node2" presStyleIdx="1" presStyleCnt="2">
        <dgm:presLayoutVars>
          <dgm:chPref val="3"/>
        </dgm:presLayoutVars>
      </dgm:prSet>
      <dgm:spPr/>
    </dgm:pt>
    <dgm:pt modelId="{A418F637-5C05-4390-9B6A-D1986C7B2550}" type="pres">
      <dgm:prSet presAssocID="{FB800F60-F40E-4054-8815-E43C92EFA9F0}" presName="rootConnector" presStyleLbl="node2" presStyleIdx="1" presStyleCnt="2"/>
      <dgm:spPr/>
    </dgm:pt>
    <dgm:pt modelId="{6BC54746-E015-460B-AD57-159EE3895722}" type="pres">
      <dgm:prSet presAssocID="{FB800F60-F40E-4054-8815-E43C92EFA9F0}" presName="hierChild4" presStyleCnt="0"/>
      <dgm:spPr/>
    </dgm:pt>
    <dgm:pt modelId="{FD17A832-633C-42F6-94A4-DB0AAB8CC639}" type="pres">
      <dgm:prSet presAssocID="{FB800F60-F40E-4054-8815-E43C92EFA9F0}" presName="hierChild5" presStyleCnt="0"/>
      <dgm:spPr/>
    </dgm:pt>
    <dgm:pt modelId="{35800A6D-C07D-43F3-8602-7CC0FB5B46A8}" type="pres">
      <dgm:prSet presAssocID="{AD8FC502-0BC0-4854-A124-0E58E8BFBA90}" presName="hierChild3" presStyleCnt="0"/>
      <dgm:spPr/>
    </dgm:pt>
  </dgm:ptLst>
  <dgm:cxnLst>
    <dgm:cxn modelId="{28175600-8107-4E84-9FDA-AF622FFB5438}" srcId="{23431432-047E-49A7-844C-7C3E33FBA5EE}" destId="{AD8FC502-0BC0-4854-A124-0E58E8BFBA90}" srcOrd="0" destOrd="0" parTransId="{03C1D4B9-0278-499B-A04F-C659AD1149AF}" sibTransId="{48746B62-FD5C-4326-B20B-289DD8AB7532}"/>
    <dgm:cxn modelId="{4F20BC11-70B6-45DA-A9C1-6CD49D5E873E}" srcId="{AD8FC502-0BC0-4854-A124-0E58E8BFBA90}" destId="{FB800F60-F40E-4054-8815-E43C92EFA9F0}" srcOrd="1" destOrd="0" parTransId="{908A7011-DA61-4F1D-B94B-854A101E6E9D}" sibTransId="{BCE7309A-E4C4-46B7-9165-F5B3D5299927}"/>
    <dgm:cxn modelId="{6DA3B421-B519-464A-AD5E-C532ADB50E1A}" type="presOf" srcId="{AD8FC502-0BC0-4854-A124-0E58E8BFBA90}" destId="{1140ECEC-91BA-40D0-B8E5-7A677A90930C}" srcOrd="0" destOrd="0" presId="urn:microsoft.com/office/officeart/2005/8/layout/orgChart1"/>
    <dgm:cxn modelId="{CCDAFC35-3CF0-44EB-9D12-E2F3844BB237}" type="presOf" srcId="{D1A22C1C-7C13-4B37-B5F4-BCFAD8E98F63}" destId="{2AE6A39A-7AF2-4165-8FCC-114645D13F4D}" srcOrd="1" destOrd="0" presId="urn:microsoft.com/office/officeart/2005/8/layout/orgChart1"/>
    <dgm:cxn modelId="{BA959267-7028-41E1-9606-0705A02182B9}" type="presOf" srcId="{FB800F60-F40E-4054-8815-E43C92EFA9F0}" destId="{1EDB53A7-1F9F-49E2-B798-8D9412368BF3}" srcOrd="0" destOrd="0" presId="urn:microsoft.com/office/officeart/2005/8/layout/orgChart1"/>
    <dgm:cxn modelId="{97185E71-15A2-4632-9D6A-A07ADA0D526F}" type="presOf" srcId="{D1A22C1C-7C13-4B37-B5F4-BCFAD8E98F63}" destId="{AA697665-3ECA-4A7A-A48E-006722A154AA}" srcOrd="0" destOrd="0" presId="urn:microsoft.com/office/officeart/2005/8/layout/orgChart1"/>
    <dgm:cxn modelId="{D43A3372-0BAD-49FC-8947-B91A9C02B55B}" type="presOf" srcId="{FB800F60-F40E-4054-8815-E43C92EFA9F0}" destId="{A418F637-5C05-4390-9B6A-D1986C7B2550}" srcOrd="1" destOrd="0" presId="urn:microsoft.com/office/officeart/2005/8/layout/orgChart1"/>
    <dgm:cxn modelId="{B5CBEA59-5E7B-4B1F-AAE2-C40C4FBD5585}" type="presOf" srcId="{AD8FC502-0BC0-4854-A124-0E58E8BFBA90}" destId="{AAF6227E-ECAC-4444-A5EB-C9A9E8BC0931}" srcOrd="1" destOrd="0" presId="urn:microsoft.com/office/officeart/2005/8/layout/orgChart1"/>
    <dgm:cxn modelId="{3233A5AA-5C17-4B35-A5D2-5E6E5D2115CE}" srcId="{AD8FC502-0BC0-4854-A124-0E58E8BFBA90}" destId="{D1A22C1C-7C13-4B37-B5F4-BCFAD8E98F63}" srcOrd="0" destOrd="0" parTransId="{AB0949D5-E40A-454C-A9AF-DB19D829C925}" sibTransId="{DD374367-A358-4445-92E8-88DF37B137F3}"/>
    <dgm:cxn modelId="{46E032E9-C88A-42EA-9553-BC122B50ED6A}" type="presOf" srcId="{AB0949D5-E40A-454C-A9AF-DB19D829C925}" destId="{3BDE9EDE-C738-448E-89B5-76D2D0E8CB6D}" srcOrd="0" destOrd="0" presId="urn:microsoft.com/office/officeart/2005/8/layout/orgChart1"/>
    <dgm:cxn modelId="{6DA7DFF6-1420-49D7-994E-59CADFA3AC23}" type="presOf" srcId="{23431432-047E-49A7-844C-7C3E33FBA5EE}" destId="{5350CF15-C047-40A6-BFD4-7B839D6873A1}" srcOrd="0" destOrd="0" presId="urn:microsoft.com/office/officeart/2005/8/layout/orgChart1"/>
    <dgm:cxn modelId="{880725FD-3E7D-48FC-ABCC-AB5A22CCD3CB}" type="presOf" srcId="{908A7011-DA61-4F1D-B94B-854A101E6E9D}" destId="{055190DA-97D8-480A-A567-9AEF21F45B15}" srcOrd="0" destOrd="0" presId="urn:microsoft.com/office/officeart/2005/8/layout/orgChart1"/>
    <dgm:cxn modelId="{D8A2A5B1-7FF1-4040-9C3F-F117131F30D9}" type="presParOf" srcId="{5350CF15-C047-40A6-BFD4-7B839D6873A1}" destId="{A5AFC586-504F-4B2B-8161-31FAF71FDA6D}" srcOrd="0" destOrd="0" presId="urn:microsoft.com/office/officeart/2005/8/layout/orgChart1"/>
    <dgm:cxn modelId="{726F91D1-AB15-492F-B76F-F216B59A3C26}" type="presParOf" srcId="{A5AFC586-504F-4B2B-8161-31FAF71FDA6D}" destId="{10ACE541-9608-4D26-9696-0384EF04177A}" srcOrd="0" destOrd="0" presId="urn:microsoft.com/office/officeart/2005/8/layout/orgChart1"/>
    <dgm:cxn modelId="{FDE194F5-0E3D-49D8-B8B5-B2288494DA96}" type="presParOf" srcId="{10ACE541-9608-4D26-9696-0384EF04177A}" destId="{1140ECEC-91BA-40D0-B8E5-7A677A90930C}" srcOrd="0" destOrd="0" presId="urn:microsoft.com/office/officeart/2005/8/layout/orgChart1"/>
    <dgm:cxn modelId="{0D933A65-2525-4EF9-9AD9-5D09B35A96FC}" type="presParOf" srcId="{10ACE541-9608-4D26-9696-0384EF04177A}" destId="{AAF6227E-ECAC-4444-A5EB-C9A9E8BC0931}" srcOrd="1" destOrd="0" presId="urn:microsoft.com/office/officeart/2005/8/layout/orgChart1"/>
    <dgm:cxn modelId="{17AB305E-74A5-4109-9AEB-391CBC15CA01}" type="presParOf" srcId="{A5AFC586-504F-4B2B-8161-31FAF71FDA6D}" destId="{E8F795FE-EC97-4C1C-8F44-22CE3B30F57A}" srcOrd="1" destOrd="0" presId="urn:microsoft.com/office/officeart/2005/8/layout/orgChart1"/>
    <dgm:cxn modelId="{D0E8DC5B-13E9-48BB-A530-112C77C43B25}" type="presParOf" srcId="{E8F795FE-EC97-4C1C-8F44-22CE3B30F57A}" destId="{3BDE9EDE-C738-448E-89B5-76D2D0E8CB6D}" srcOrd="0" destOrd="0" presId="urn:microsoft.com/office/officeart/2005/8/layout/orgChart1"/>
    <dgm:cxn modelId="{A9752CDF-2051-4489-8F62-984BA757F06D}" type="presParOf" srcId="{E8F795FE-EC97-4C1C-8F44-22CE3B30F57A}" destId="{4C71B34A-00A8-41F9-9092-28D73726CC07}" srcOrd="1" destOrd="0" presId="urn:microsoft.com/office/officeart/2005/8/layout/orgChart1"/>
    <dgm:cxn modelId="{25069320-60B6-4204-AFBB-274733D4F8AB}" type="presParOf" srcId="{4C71B34A-00A8-41F9-9092-28D73726CC07}" destId="{E06F255C-2D02-439F-8D8B-6628BB648C19}" srcOrd="0" destOrd="0" presId="urn:microsoft.com/office/officeart/2005/8/layout/orgChart1"/>
    <dgm:cxn modelId="{46728AEF-8EF8-4C38-9109-1935EBAE492B}" type="presParOf" srcId="{E06F255C-2D02-439F-8D8B-6628BB648C19}" destId="{AA697665-3ECA-4A7A-A48E-006722A154AA}" srcOrd="0" destOrd="0" presId="urn:microsoft.com/office/officeart/2005/8/layout/orgChart1"/>
    <dgm:cxn modelId="{AE079D0E-6E99-47B9-AC06-BDFC6391A40B}" type="presParOf" srcId="{E06F255C-2D02-439F-8D8B-6628BB648C19}" destId="{2AE6A39A-7AF2-4165-8FCC-114645D13F4D}" srcOrd="1" destOrd="0" presId="urn:microsoft.com/office/officeart/2005/8/layout/orgChart1"/>
    <dgm:cxn modelId="{8FBDD976-2AE0-4829-BC13-689F687C935B}" type="presParOf" srcId="{4C71B34A-00A8-41F9-9092-28D73726CC07}" destId="{8F722493-C942-4934-8703-8CCEAB97F512}" srcOrd="1" destOrd="0" presId="urn:microsoft.com/office/officeart/2005/8/layout/orgChart1"/>
    <dgm:cxn modelId="{BB811975-0EF6-459D-A831-6C837B45B71E}" type="presParOf" srcId="{4C71B34A-00A8-41F9-9092-28D73726CC07}" destId="{EABCDF5D-7F35-46D6-9F7C-3E8F05557AA3}" srcOrd="2" destOrd="0" presId="urn:microsoft.com/office/officeart/2005/8/layout/orgChart1"/>
    <dgm:cxn modelId="{88B2133C-313B-4393-9D77-F4E6C93092FB}" type="presParOf" srcId="{E8F795FE-EC97-4C1C-8F44-22CE3B30F57A}" destId="{055190DA-97D8-480A-A567-9AEF21F45B15}" srcOrd="2" destOrd="0" presId="urn:microsoft.com/office/officeart/2005/8/layout/orgChart1"/>
    <dgm:cxn modelId="{64E8D4C2-249F-427F-95DB-6D3608B6E85C}" type="presParOf" srcId="{E8F795FE-EC97-4C1C-8F44-22CE3B30F57A}" destId="{29629900-FBDC-47A7-8087-0F99DBFD845F}" srcOrd="3" destOrd="0" presId="urn:microsoft.com/office/officeart/2005/8/layout/orgChart1"/>
    <dgm:cxn modelId="{C16BFD96-23C5-4E96-806E-56ACA973AA72}" type="presParOf" srcId="{29629900-FBDC-47A7-8087-0F99DBFD845F}" destId="{FCA31529-CC9D-4449-9DE2-B10A5C725E88}" srcOrd="0" destOrd="0" presId="urn:microsoft.com/office/officeart/2005/8/layout/orgChart1"/>
    <dgm:cxn modelId="{746F3DFF-67FB-404F-8BD6-CAB14C39DA53}" type="presParOf" srcId="{FCA31529-CC9D-4449-9DE2-B10A5C725E88}" destId="{1EDB53A7-1F9F-49E2-B798-8D9412368BF3}" srcOrd="0" destOrd="0" presId="urn:microsoft.com/office/officeart/2005/8/layout/orgChart1"/>
    <dgm:cxn modelId="{2299E029-7556-42E9-8500-F684F394FC5B}" type="presParOf" srcId="{FCA31529-CC9D-4449-9DE2-B10A5C725E88}" destId="{A418F637-5C05-4390-9B6A-D1986C7B2550}" srcOrd="1" destOrd="0" presId="urn:microsoft.com/office/officeart/2005/8/layout/orgChart1"/>
    <dgm:cxn modelId="{654C06CE-F785-43CD-A46C-DD82DC6ADE3B}" type="presParOf" srcId="{29629900-FBDC-47A7-8087-0F99DBFD845F}" destId="{6BC54746-E015-460B-AD57-159EE3895722}" srcOrd="1" destOrd="0" presId="urn:microsoft.com/office/officeart/2005/8/layout/orgChart1"/>
    <dgm:cxn modelId="{0A5DCFB0-FD28-41B0-8047-D325253CFA2F}" type="presParOf" srcId="{29629900-FBDC-47A7-8087-0F99DBFD845F}" destId="{FD17A832-633C-42F6-94A4-DB0AAB8CC639}" srcOrd="2" destOrd="0" presId="urn:microsoft.com/office/officeart/2005/8/layout/orgChart1"/>
    <dgm:cxn modelId="{5765238D-A455-441B-BEF4-08A73323B8B3}" type="presParOf" srcId="{A5AFC586-504F-4B2B-8161-31FAF71FDA6D}" destId="{35800A6D-C07D-43F3-8602-7CC0FB5B46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5B6B8-DE48-4031-AD6D-36F684B496B6}">
      <dsp:nvSpPr>
        <dsp:cNvPr id="0" name=""/>
        <dsp:cNvSpPr/>
      </dsp:nvSpPr>
      <dsp:spPr>
        <a:xfrm>
          <a:off x="5357" y="0"/>
          <a:ext cx="1601390" cy="4504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Input (Argument)</a:t>
          </a:r>
          <a:endParaRPr lang="en-IN" sz="1100" kern="1200" dirty="0">
            <a:latin typeface="Raleway"/>
          </a:endParaRPr>
        </a:p>
      </dsp:txBody>
      <dsp:txXfrm>
        <a:off x="18551" y="13194"/>
        <a:ext cx="1575002" cy="424105"/>
      </dsp:txXfrm>
    </dsp:sp>
    <dsp:sp modelId="{C7626D06-A97C-4373-8535-859342D6BDE2}">
      <dsp:nvSpPr>
        <dsp:cNvPr id="0" name=""/>
        <dsp:cNvSpPr/>
      </dsp:nvSpPr>
      <dsp:spPr>
        <a:xfrm>
          <a:off x="1766887" y="26674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latin typeface="Raleway"/>
          </a:endParaRPr>
        </a:p>
      </dsp:txBody>
      <dsp:txXfrm>
        <a:off x="1766887" y="106103"/>
        <a:ext cx="237646" cy="238286"/>
      </dsp:txXfrm>
    </dsp:sp>
    <dsp:sp modelId="{D53667AA-6F31-460D-B423-ED78723BB329}">
      <dsp:nvSpPr>
        <dsp:cNvPr id="0" name=""/>
        <dsp:cNvSpPr/>
      </dsp:nvSpPr>
      <dsp:spPr>
        <a:xfrm>
          <a:off x="2247304" y="0"/>
          <a:ext cx="1601390" cy="4504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Function</a:t>
          </a:r>
          <a:endParaRPr lang="en-IN" sz="1100" kern="1200" dirty="0">
            <a:latin typeface="Raleway"/>
          </a:endParaRPr>
        </a:p>
      </dsp:txBody>
      <dsp:txXfrm>
        <a:off x="2260498" y="13194"/>
        <a:ext cx="1575002" cy="424105"/>
      </dsp:txXfrm>
    </dsp:sp>
    <dsp:sp modelId="{5D7E9DCA-C1C6-425F-BAFD-9FE806DA6ACD}">
      <dsp:nvSpPr>
        <dsp:cNvPr id="0" name=""/>
        <dsp:cNvSpPr/>
      </dsp:nvSpPr>
      <dsp:spPr>
        <a:xfrm>
          <a:off x="4008834" y="26674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latin typeface="Raleway"/>
          </a:endParaRPr>
        </a:p>
      </dsp:txBody>
      <dsp:txXfrm>
        <a:off x="4008834" y="106103"/>
        <a:ext cx="237646" cy="238286"/>
      </dsp:txXfrm>
    </dsp:sp>
    <dsp:sp modelId="{4C7F5AFE-3CD3-422C-826E-8572C457BFFA}">
      <dsp:nvSpPr>
        <dsp:cNvPr id="0" name=""/>
        <dsp:cNvSpPr/>
      </dsp:nvSpPr>
      <dsp:spPr>
        <a:xfrm>
          <a:off x="4489251" y="0"/>
          <a:ext cx="1601390" cy="4504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Output</a:t>
          </a:r>
          <a:endParaRPr lang="en-IN" sz="1100" kern="1200" dirty="0">
            <a:latin typeface="Raleway"/>
          </a:endParaRPr>
        </a:p>
      </dsp:txBody>
      <dsp:txXfrm>
        <a:off x="4502445" y="13194"/>
        <a:ext cx="1575002" cy="4241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083FC-2114-4AAF-8D3B-6E08E6D3BF85}">
      <dsp:nvSpPr>
        <dsp:cNvPr id="0" name=""/>
        <dsp:cNvSpPr/>
      </dsp:nvSpPr>
      <dsp:spPr>
        <a:xfrm rot="16200000">
          <a:off x="-627383" y="628223"/>
          <a:ext cx="3441225" cy="2184777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>
              <a:latin typeface="Raleway"/>
            </a:rPr>
            <a:t>In the absence of any &lt;window_clause&gt;, analytic functions are computed on all records of the partition clause</a:t>
          </a:r>
          <a:endParaRPr lang="en-IN" sz="1200" kern="1200" dirty="0"/>
        </a:p>
      </dsp:txBody>
      <dsp:txXfrm rot="5400000">
        <a:off x="841" y="688244"/>
        <a:ext cx="2184777" cy="2064735"/>
      </dsp:txXfrm>
    </dsp:sp>
    <dsp:sp modelId="{7C521687-31C2-4FFA-A963-328AF72597FE}">
      <dsp:nvSpPr>
        <dsp:cNvPr id="0" name=""/>
        <dsp:cNvSpPr/>
      </dsp:nvSpPr>
      <dsp:spPr>
        <a:xfrm rot="16200000">
          <a:off x="1721252" y="628223"/>
          <a:ext cx="3441225" cy="2184777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aleway"/>
            </a:rPr>
            <a:t>Functions like SUM, COUNT, AVG, MIN, and MAX are the common analytic functions, and their results do not depend on the order of records</a:t>
          </a:r>
        </a:p>
      </dsp:txBody>
      <dsp:txXfrm rot="5400000">
        <a:off x="2349476" y="688244"/>
        <a:ext cx="2184777" cy="2064735"/>
      </dsp:txXfrm>
    </dsp:sp>
    <dsp:sp modelId="{C76305B0-AD49-45F7-85DA-22DE82A1FA23}">
      <dsp:nvSpPr>
        <dsp:cNvPr id="0" name=""/>
        <dsp:cNvSpPr/>
      </dsp:nvSpPr>
      <dsp:spPr>
        <a:xfrm rot="16200000">
          <a:off x="4069888" y="628223"/>
          <a:ext cx="3441225" cy="2184777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Raleway"/>
            </a:rPr>
            <a:t>Functions like LEAD, LAG, RANK, DENSE_RANK, ROW_NUMBER, FIRST, FIRST VALUE, LAST, and LAST VALUE depend on the order of records</a:t>
          </a:r>
        </a:p>
      </dsp:txBody>
      <dsp:txXfrm rot="5400000">
        <a:off x="4698112" y="688244"/>
        <a:ext cx="2184777" cy="20647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8A5DC-3330-43E2-B4A2-ED2E3C55D18B}">
      <dsp:nvSpPr>
        <dsp:cNvPr id="0" name=""/>
        <dsp:cNvSpPr/>
      </dsp:nvSpPr>
      <dsp:spPr>
        <a:xfrm>
          <a:off x="0" y="340972"/>
          <a:ext cx="2098170" cy="12589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400" b="0" i="0" u="none" kern="1200" dirty="0">
              <a:latin typeface="Raleway"/>
            </a:rPr>
            <a:t>IN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100" b="0" i="0" kern="1200" dirty="0">
              <a:solidFill>
                <a:prstClr val="white"/>
              </a:solidFill>
              <a:latin typeface="Raleway"/>
              <a:ea typeface="+mn-ea"/>
              <a:cs typeface="+mn-cs"/>
            </a:rPr>
            <a:t>Referring to the procedure or function and allow to overwritten the value of parameter. </a:t>
          </a:r>
        </a:p>
      </dsp:txBody>
      <dsp:txXfrm>
        <a:off x="0" y="340972"/>
        <a:ext cx="2098170" cy="1258902"/>
      </dsp:txXfrm>
    </dsp:sp>
    <dsp:sp modelId="{9C0E5256-CDB4-4DB9-9875-BD85E5075822}">
      <dsp:nvSpPr>
        <dsp:cNvPr id="0" name=""/>
        <dsp:cNvSpPr/>
      </dsp:nvSpPr>
      <dsp:spPr>
        <a:xfrm>
          <a:off x="2307987" y="340972"/>
          <a:ext cx="2098170" cy="12589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400" b="0" i="0" u="none" kern="1200" dirty="0">
              <a:latin typeface="Raleway"/>
            </a:rPr>
            <a:t>OUT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100" b="0" i="0" kern="1200" dirty="0">
              <a:latin typeface="Raleway"/>
            </a:rPr>
            <a:t>Can not be referenced by the procedure or function, but the value of the parameter can be overwritten by the procedure or function.</a:t>
          </a:r>
          <a:endParaRPr lang="en-IN" sz="1100" b="0" i="0" kern="1200" dirty="0">
            <a:highlight>
              <a:srgbClr val="282E3A"/>
            </a:highlight>
            <a:latin typeface="Raleway"/>
          </a:endParaRPr>
        </a:p>
      </dsp:txBody>
      <dsp:txXfrm>
        <a:off x="2307987" y="340972"/>
        <a:ext cx="2098170" cy="1258902"/>
      </dsp:txXfrm>
    </dsp:sp>
    <dsp:sp modelId="{173AF2B5-53B3-4B87-83E3-2F750D7DD13F}">
      <dsp:nvSpPr>
        <dsp:cNvPr id="0" name=""/>
        <dsp:cNvSpPr/>
      </dsp:nvSpPr>
      <dsp:spPr>
        <a:xfrm>
          <a:off x="4615975" y="340972"/>
          <a:ext cx="2098170" cy="12589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400" b="0" i="0" u="none" kern="1200" dirty="0">
              <a:latin typeface="Raleway"/>
            </a:rPr>
            <a:t>IN OUT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100" b="0" i="0" kern="1200" dirty="0">
              <a:latin typeface="Raleway"/>
            </a:rPr>
            <a:t>Referring to the procedure or function to pass both IN and OUT parameters, modify/update by the function or procedure, and get returned</a:t>
          </a:r>
        </a:p>
      </dsp:txBody>
      <dsp:txXfrm>
        <a:off x="4615975" y="340972"/>
        <a:ext cx="2098170" cy="1258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5B6B8-DE48-4031-AD6D-36F684B496B6}">
      <dsp:nvSpPr>
        <dsp:cNvPr id="0" name=""/>
        <dsp:cNvSpPr/>
      </dsp:nvSpPr>
      <dsp:spPr>
        <a:xfrm>
          <a:off x="5357" y="0"/>
          <a:ext cx="1601390" cy="4504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Money (Argument)</a:t>
          </a:r>
          <a:endParaRPr lang="en-IN" sz="1100" kern="1200" dirty="0">
            <a:latin typeface="Raleway"/>
          </a:endParaRPr>
        </a:p>
      </dsp:txBody>
      <dsp:txXfrm>
        <a:off x="18551" y="13194"/>
        <a:ext cx="1575002" cy="424105"/>
      </dsp:txXfrm>
    </dsp:sp>
    <dsp:sp modelId="{C7626D06-A97C-4373-8535-859342D6BDE2}">
      <dsp:nvSpPr>
        <dsp:cNvPr id="0" name=""/>
        <dsp:cNvSpPr/>
      </dsp:nvSpPr>
      <dsp:spPr>
        <a:xfrm>
          <a:off x="1766887" y="26674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latin typeface="Raleway"/>
          </a:endParaRPr>
        </a:p>
      </dsp:txBody>
      <dsp:txXfrm>
        <a:off x="1766887" y="106103"/>
        <a:ext cx="237646" cy="238286"/>
      </dsp:txXfrm>
    </dsp:sp>
    <dsp:sp modelId="{D53667AA-6F31-460D-B423-ED78723BB329}">
      <dsp:nvSpPr>
        <dsp:cNvPr id="0" name=""/>
        <dsp:cNvSpPr/>
      </dsp:nvSpPr>
      <dsp:spPr>
        <a:xfrm>
          <a:off x="2247304" y="0"/>
          <a:ext cx="1601390" cy="4504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Drinking Machine</a:t>
          </a:r>
          <a:endParaRPr lang="en-IN" sz="1100" kern="1200" dirty="0">
            <a:latin typeface="Raleway"/>
          </a:endParaRPr>
        </a:p>
      </dsp:txBody>
      <dsp:txXfrm>
        <a:off x="2260498" y="13194"/>
        <a:ext cx="1575002" cy="424105"/>
      </dsp:txXfrm>
    </dsp:sp>
    <dsp:sp modelId="{5D7E9DCA-C1C6-425F-BAFD-9FE806DA6ACD}">
      <dsp:nvSpPr>
        <dsp:cNvPr id="0" name=""/>
        <dsp:cNvSpPr/>
      </dsp:nvSpPr>
      <dsp:spPr>
        <a:xfrm>
          <a:off x="4008834" y="26674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latin typeface="Raleway"/>
          </a:endParaRPr>
        </a:p>
      </dsp:txBody>
      <dsp:txXfrm>
        <a:off x="4008834" y="106103"/>
        <a:ext cx="237646" cy="238286"/>
      </dsp:txXfrm>
    </dsp:sp>
    <dsp:sp modelId="{4C7F5AFE-3CD3-422C-826E-8572C457BFFA}">
      <dsp:nvSpPr>
        <dsp:cNvPr id="0" name=""/>
        <dsp:cNvSpPr/>
      </dsp:nvSpPr>
      <dsp:spPr>
        <a:xfrm>
          <a:off x="4489251" y="0"/>
          <a:ext cx="1601390" cy="4504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Drink</a:t>
          </a:r>
          <a:endParaRPr lang="en-IN" sz="1100" kern="1200" dirty="0">
            <a:latin typeface="Raleway"/>
          </a:endParaRPr>
        </a:p>
      </dsp:txBody>
      <dsp:txXfrm>
        <a:off x="4502445" y="13194"/>
        <a:ext cx="1575002" cy="424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5B6B8-DE48-4031-AD6D-36F684B496B6}">
      <dsp:nvSpPr>
        <dsp:cNvPr id="0" name=""/>
        <dsp:cNvSpPr/>
      </dsp:nvSpPr>
      <dsp:spPr>
        <a:xfrm>
          <a:off x="5357" y="0"/>
          <a:ext cx="1601390" cy="4504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Money (Argument)</a:t>
          </a:r>
          <a:endParaRPr lang="en-IN" sz="1100" kern="1200" dirty="0">
            <a:latin typeface="Raleway"/>
          </a:endParaRPr>
        </a:p>
      </dsp:txBody>
      <dsp:txXfrm>
        <a:off x="18551" y="13194"/>
        <a:ext cx="1575002" cy="424105"/>
      </dsp:txXfrm>
    </dsp:sp>
    <dsp:sp modelId="{C7626D06-A97C-4373-8535-859342D6BDE2}">
      <dsp:nvSpPr>
        <dsp:cNvPr id="0" name=""/>
        <dsp:cNvSpPr/>
      </dsp:nvSpPr>
      <dsp:spPr>
        <a:xfrm>
          <a:off x="1766887" y="26674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latin typeface="Raleway"/>
          </a:endParaRPr>
        </a:p>
      </dsp:txBody>
      <dsp:txXfrm>
        <a:off x="1766887" y="106103"/>
        <a:ext cx="237646" cy="238286"/>
      </dsp:txXfrm>
    </dsp:sp>
    <dsp:sp modelId="{D53667AA-6F31-460D-B423-ED78723BB329}">
      <dsp:nvSpPr>
        <dsp:cNvPr id="0" name=""/>
        <dsp:cNvSpPr/>
      </dsp:nvSpPr>
      <dsp:spPr>
        <a:xfrm>
          <a:off x="2247304" y="0"/>
          <a:ext cx="1601390" cy="4504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Drinking Machine</a:t>
          </a:r>
          <a:endParaRPr lang="en-IN" sz="1100" kern="1200" dirty="0">
            <a:latin typeface="Raleway"/>
          </a:endParaRPr>
        </a:p>
      </dsp:txBody>
      <dsp:txXfrm>
        <a:off x="2260498" y="13194"/>
        <a:ext cx="1575002" cy="424105"/>
      </dsp:txXfrm>
    </dsp:sp>
    <dsp:sp modelId="{5D7E9DCA-C1C6-425F-BAFD-9FE806DA6ACD}">
      <dsp:nvSpPr>
        <dsp:cNvPr id="0" name=""/>
        <dsp:cNvSpPr/>
      </dsp:nvSpPr>
      <dsp:spPr>
        <a:xfrm>
          <a:off x="4008834" y="26674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latin typeface="Raleway"/>
          </a:endParaRPr>
        </a:p>
      </dsp:txBody>
      <dsp:txXfrm>
        <a:off x="4008834" y="106103"/>
        <a:ext cx="237646" cy="238286"/>
      </dsp:txXfrm>
    </dsp:sp>
    <dsp:sp modelId="{4C7F5AFE-3CD3-422C-826E-8572C457BFFA}">
      <dsp:nvSpPr>
        <dsp:cNvPr id="0" name=""/>
        <dsp:cNvSpPr/>
      </dsp:nvSpPr>
      <dsp:spPr>
        <a:xfrm>
          <a:off x="4489251" y="0"/>
          <a:ext cx="1601390" cy="4504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Drink</a:t>
          </a:r>
          <a:endParaRPr lang="en-IN" sz="1100" kern="1200" dirty="0">
            <a:latin typeface="Raleway"/>
          </a:endParaRPr>
        </a:p>
      </dsp:txBody>
      <dsp:txXfrm>
        <a:off x="4502445" y="13194"/>
        <a:ext cx="1575002" cy="424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29B39-35BF-4997-9625-B68248BABA6E}">
      <dsp:nvSpPr>
        <dsp:cNvPr id="0" name=""/>
        <dsp:cNvSpPr/>
      </dsp:nvSpPr>
      <dsp:spPr>
        <a:xfrm>
          <a:off x="3866971" y="876061"/>
          <a:ext cx="1772485" cy="368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06"/>
              </a:lnTo>
              <a:lnTo>
                <a:pt x="1772485" y="184306"/>
              </a:lnTo>
              <a:lnTo>
                <a:pt x="1772485" y="3681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C0AAB-2257-4B6F-B938-095D044A1E9D}">
      <dsp:nvSpPr>
        <dsp:cNvPr id="0" name=""/>
        <dsp:cNvSpPr/>
      </dsp:nvSpPr>
      <dsp:spPr>
        <a:xfrm>
          <a:off x="1932545" y="876061"/>
          <a:ext cx="1934425" cy="368190"/>
        </a:xfrm>
        <a:custGeom>
          <a:avLst/>
          <a:gdLst/>
          <a:ahLst/>
          <a:cxnLst/>
          <a:rect l="0" t="0" r="0" b="0"/>
          <a:pathLst>
            <a:path>
              <a:moveTo>
                <a:pt x="1934425" y="0"/>
              </a:moveTo>
              <a:lnTo>
                <a:pt x="1934425" y="184306"/>
              </a:lnTo>
              <a:lnTo>
                <a:pt x="0" y="184306"/>
              </a:lnTo>
              <a:lnTo>
                <a:pt x="0" y="3681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C3FE4-5DC6-4969-8CE3-22B690F3D190}">
      <dsp:nvSpPr>
        <dsp:cNvPr id="0" name=""/>
        <dsp:cNvSpPr/>
      </dsp:nvSpPr>
      <dsp:spPr>
        <a:xfrm>
          <a:off x="2991332" y="422"/>
          <a:ext cx="1751277" cy="8756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Raleway"/>
            </a:rPr>
            <a:t>Functions</a:t>
          </a:r>
          <a:endParaRPr lang="en-IN" sz="1600" b="1" kern="1200" dirty="0">
            <a:latin typeface="Raleway"/>
          </a:endParaRPr>
        </a:p>
      </dsp:txBody>
      <dsp:txXfrm>
        <a:off x="2991332" y="422"/>
        <a:ext cx="1751277" cy="875638"/>
      </dsp:txXfrm>
    </dsp:sp>
    <dsp:sp modelId="{9E1DCE51-B150-4705-8924-B5564F6237EE}">
      <dsp:nvSpPr>
        <dsp:cNvPr id="0" name=""/>
        <dsp:cNvSpPr/>
      </dsp:nvSpPr>
      <dsp:spPr>
        <a:xfrm>
          <a:off x="1056906" y="1244252"/>
          <a:ext cx="1751277" cy="8756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Raleway"/>
            </a:rPr>
            <a:t>Built-in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Raleway"/>
            </a:rPr>
            <a:t> Functions</a:t>
          </a:r>
          <a:endParaRPr lang="en-IN" sz="1200" b="1" kern="1200" dirty="0">
            <a:latin typeface="Raleway"/>
          </a:endParaRPr>
        </a:p>
      </dsp:txBody>
      <dsp:txXfrm>
        <a:off x="1056906" y="1244252"/>
        <a:ext cx="1751277" cy="875638"/>
      </dsp:txXfrm>
    </dsp:sp>
    <dsp:sp modelId="{A164B077-3F14-4946-810B-01AB81EFE139}">
      <dsp:nvSpPr>
        <dsp:cNvPr id="0" name=""/>
        <dsp:cNvSpPr/>
      </dsp:nvSpPr>
      <dsp:spPr>
        <a:xfrm>
          <a:off x="4763818" y="1244252"/>
          <a:ext cx="1751277" cy="8756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Raleway"/>
            </a:rPr>
            <a:t>User-defined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Raleway"/>
            </a:rPr>
            <a:t>Functions</a:t>
          </a:r>
          <a:endParaRPr lang="en-IN" sz="1200" b="1" kern="1200" dirty="0">
            <a:latin typeface="Raleway"/>
          </a:endParaRPr>
        </a:p>
      </dsp:txBody>
      <dsp:txXfrm>
        <a:off x="4763818" y="1244252"/>
        <a:ext cx="1751277" cy="8756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BFEF5-0D82-4678-8F22-0920899B5249}">
      <dsp:nvSpPr>
        <dsp:cNvPr id="0" name=""/>
        <dsp:cNvSpPr/>
      </dsp:nvSpPr>
      <dsp:spPr>
        <a:xfrm>
          <a:off x="5023273" y="2343417"/>
          <a:ext cx="290280" cy="890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194"/>
              </a:lnTo>
              <a:lnTo>
                <a:pt x="290280" y="8901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29B39-35BF-4997-9625-B68248BABA6E}">
      <dsp:nvSpPr>
        <dsp:cNvPr id="0" name=""/>
        <dsp:cNvSpPr/>
      </dsp:nvSpPr>
      <dsp:spPr>
        <a:xfrm>
          <a:off x="3838715" y="968512"/>
          <a:ext cx="1958639" cy="40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06"/>
              </a:lnTo>
              <a:lnTo>
                <a:pt x="1958639" y="204106"/>
              </a:lnTo>
              <a:lnTo>
                <a:pt x="1958639" y="40730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179FC-8941-44CF-891F-2AA740671E38}">
      <dsp:nvSpPr>
        <dsp:cNvPr id="0" name=""/>
        <dsp:cNvSpPr/>
      </dsp:nvSpPr>
      <dsp:spPr>
        <a:xfrm>
          <a:off x="927045" y="2343417"/>
          <a:ext cx="290280" cy="890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194"/>
              </a:lnTo>
              <a:lnTo>
                <a:pt x="290280" y="8901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C0AAB-2257-4B6F-B938-095D044A1E9D}">
      <dsp:nvSpPr>
        <dsp:cNvPr id="0" name=""/>
        <dsp:cNvSpPr/>
      </dsp:nvSpPr>
      <dsp:spPr>
        <a:xfrm>
          <a:off x="1701127" y="968512"/>
          <a:ext cx="2137588" cy="407302"/>
        </a:xfrm>
        <a:custGeom>
          <a:avLst/>
          <a:gdLst/>
          <a:ahLst/>
          <a:cxnLst/>
          <a:rect l="0" t="0" r="0" b="0"/>
          <a:pathLst>
            <a:path>
              <a:moveTo>
                <a:pt x="2137588" y="0"/>
              </a:moveTo>
              <a:lnTo>
                <a:pt x="2137588" y="204106"/>
              </a:lnTo>
              <a:lnTo>
                <a:pt x="0" y="204106"/>
              </a:lnTo>
              <a:lnTo>
                <a:pt x="0" y="40730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C3FE4-5DC6-4969-8CE3-22B690F3D190}">
      <dsp:nvSpPr>
        <dsp:cNvPr id="0" name=""/>
        <dsp:cNvSpPr/>
      </dsp:nvSpPr>
      <dsp:spPr>
        <a:xfrm>
          <a:off x="2871113" y="910"/>
          <a:ext cx="1935204" cy="967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Raleway"/>
              <a:ea typeface="+mn-ea"/>
              <a:cs typeface="+mn-cs"/>
            </a:rPr>
            <a:t>Built-in Functions</a:t>
          </a:r>
          <a:endParaRPr lang="en-IN" sz="1600" b="1" kern="1200" dirty="0">
            <a:solidFill>
              <a:prstClr val="white"/>
            </a:solidFill>
            <a:latin typeface="Raleway"/>
            <a:ea typeface="+mn-ea"/>
            <a:cs typeface="+mn-cs"/>
          </a:endParaRPr>
        </a:p>
      </dsp:txBody>
      <dsp:txXfrm>
        <a:off x="2871113" y="910"/>
        <a:ext cx="1935204" cy="967602"/>
      </dsp:txXfrm>
    </dsp:sp>
    <dsp:sp modelId="{9E1DCE51-B150-4705-8924-B5564F6237EE}">
      <dsp:nvSpPr>
        <dsp:cNvPr id="0" name=""/>
        <dsp:cNvSpPr/>
      </dsp:nvSpPr>
      <dsp:spPr>
        <a:xfrm>
          <a:off x="733525" y="1375815"/>
          <a:ext cx="1935204" cy="967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Raleway"/>
            </a:rPr>
            <a:t>Single-row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Raleway"/>
            </a:rPr>
            <a:t> Functions</a:t>
          </a:r>
          <a:endParaRPr lang="en-IN" sz="1200" b="1" kern="1200" dirty="0">
            <a:latin typeface="Raleway"/>
          </a:endParaRPr>
        </a:p>
      </dsp:txBody>
      <dsp:txXfrm>
        <a:off x="733525" y="1375815"/>
        <a:ext cx="1935204" cy="967602"/>
      </dsp:txXfrm>
    </dsp:sp>
    <dsp:sp modelId="{AF863582-F32F-49FD-9E99-86E501243E81}">
      <dsp:nvSpPr>
        <dsp:cNvPr id="0" name=""/>
        <dsp:cNvSpPr/>
      </dsp:nvSpPr>
      <dsp:spPr>
        <a:xfrm>
          <a:off x="1217326" y="2749810"/>
          <a:ext cx="1935204" cy="967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66725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Raleway"/>
            </a:rPr>
            <a:t>Operate on single rows only and return one result per row</a:t>
          </a:r>
          <a:endParaRPr lang="en-IN" sz="1050" kern="1200" dirty="0">
            <a:latin typeface="Raleway"/>
          </a:endParaRPr>
        </a:p>
      </dsp:txBody>
      <dsp:txXfrm>
        <a:off x="1217326" y="2749810"/>
        <a:ext cx="1935204" cy="967602"/>
      </dsp:txXfrm>
    </dsp:sp>
    <dsp:sp modelId="{A164B077-3F14-4946-810B-01AB81EFE139}">
      <dsp:nvSpPr>
        <dsp:cNvPr id="0" name=""/>
        <dsp:cNvSpPr/>
      </dsp:nvSpPr>
      <dsp:spPr>
        <a:xfrm>
          <a:off x="4829753" y="1375815"/>
          <a:ext cx="1935204" cy="967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Raleway"/>
            </a:rPr>
            <a:t>Multi-row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Raleway"/>
            </a:rPr>
            <a:t>Functions</a:t>
          </a:r>
          <a:endParaRPr lang="en-IN" sz="1200" b="1" kern="1200" dirty="0">
            <a:latin typeface="Raleway"/>
          </a:endParaRPr>
        </a:p>
      </dsp:txBody>
      <dsp:txXfrm>
        <a:off x="4829753" y="1375815"/>
        <a:ext cx="1935204" cy="967602"/>
      </dsp:txXfrm>
    </dsp:sp>
    <dsp:sp modelId="{B24680F6-B182-4664-B21A-915169A934FB}">
      <dsp:nvSpPr>
        <dsp:cNvPr id="0" name=""/>
        <dsp:cNvSpPr/>
      </dsp:nvSpPr>
      <dsp:spPr>
        <a:xfrm>
          <a:off x="5313554" y="2749810"/>
          <a:ext cx="1935204" cy="967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72000" rIns="72000" bIns="72000" numCol="1" spcCol="1270" anchor="ctr" anchorCtr="0">
          <a:noAutofit/>
        </a:bodyPr>
        <a:lstStyle/>
        <a:p>
          <a:pPr marL="0" lvl="0" indent="0" algn="ctr" defTabSz="466725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Raleway"/>
            </a:rPr>
            <a:t>Manipulate groups of rows to give one result per group. They are also known as group functions</a:t>
          </a:r>
          <a:endParaRPr lang="en-IN" sz="1050" kern="1200" dirty="0">
            <a:latin typeface="Raleway"/>
          </a:endParaRPr>
        </a:p>
      </dsp:txBody>
      <dsp:txXfrm>
        <a:off x="5313554" y="2749810"/>
        <a:ext cx="1935204" cy="9676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F5C05-995E-47C2-A00E-196682207DD1}">
      <dsp:nvSpPr>
        <dsp:cNvPr id="0" name=""/>
        <dsp:cNvSpPr/>
      </dsp:nvSpPr>
      <dsp:spPr>
        <a:xfrm>
          <a:off x="3146482" y="1510695"/>
          <a:ext cx="1077919" cy="1077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Raleway"/>
            </a:rPr>
            <a:t>Single-row Functions</a:t>
          </a:r>
          <a:endParaRPr lang="en-IN" sz="1300" kern="1200" dirty="0">
            <a:latin typeface="Raleway"/>
          </a:endParaRPr>
        </a:p>
      </dsp:txBody>
      <dsp:txXfrm>
        <a:off x="3304340" y="1668553"/>
        <a:ext cx="762203" cy="762203"/>
      </dsp:txXfrm>
    </dsp:sp>
    <dsp:sp modelId="{DECBB8AD-FA37-423F-B3E8-02F717B89BFD}">
      <dsp:nvSpPr>
        <dsp:cNvPr id="0" name=""/>
        <dsp:cNvSpPr/>
      </dsp:nvSpPr>
      <dsp:spPr>
        <a:xfrm rot="16200000">
          <a:off x="3571236" y="1118430"/>
          <a:ext cx="228412" cy="366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latin typeface="Raleway"/>
          </a:endParaRPr>
        </a:p>
      </dsp:txBody>
      <dsp:txXfrm>
        <a:off x="3605498" y="1225990"/>
        <a:ext cx="159888" cy="219896"/>
      </dsp:txXfrm>
    </dsp:sp>
    <dsp:sp modelId="{D2334071-1006-4E14-81F7-9D4216C8A834}">
      <dsp:nvSpPr>
        <dsp:cNvPr id="0" name=""/>
        <dsp:cNvSpPr/>
      </dsp:nvSpPr>
      <dsp:spPr>
        <a:xfrm>
          <a:off x="3146482" y="1809"/>
          <a:ext cx="1077919" cy="10779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General</a:t>
          </a:r>
          <a:endParaRPr lang="en-IN" sz="1100" kern="1200" dirty="0">
            <a:latin typeface="Raleway"/>
          </a:endParaRPr>
        </a:p>
      </dsp:txBody>
      <dsp:txXfrm>
        <a:off x="3304340" y="159667"/>
        <a:ext cx="762203" cy="762203"/>
      </dsp:txXfrm>
    </dsp:sp>
    <dsp:sp modelId="{4C906FB4-11F5-4B8F-9899-AC4E736DC574}">
      <dsp:nvSpPr>
        <dsp:cNvPr id="0" name=""/>
        <dsp:cNvSpPr/>
      </dsp:nvSpPr>
      <dsp:spPr>
        <a:xfrm rot="20520000">
          <a:off x="4282606" y="1635271"/>
          <a:ext cx="228412" cy="366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latin typeface="Raleway"/>
          </a:endParaRPr>
        </a:p>
      </dsp:txBody>
      <dsp:txXfrm>
        <a:off x="4284283" y="1719157"/>
        <a:ext cx="159888" cy="219896"/>
      </dsp:txXfrm>
    </dsp:sp>
    <dsp:sp modelId="{49A4C4C9-599C-4262-B64B-EFE34BB88EB6}">
      <dsp:nvSpPr>
        <dsp:cNvPr id="0" name=""/>
        <dsp:cNvSpPr/>
      </dsp:nvSpPr>
      <dsp:spPr>
        <a:xfrm>
          <a:off x="4581519" y="1044424"/>
          <a:ext cx="1077919" cy="10779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Conversion</a:t>
          </a:r>
        </a:p>
      </dsp:txBody>
      <dsp:txXfrm>
        <a:off x="4739377" y="1202282"/>
        <a:ext cx="762203" cy="762203"/>
      </dsp:txXfrm>
    </dsp:sp>
    <dsp:sp modelId="{BF117204-F363-4803-BD5F-6001F0D946E6}">
      <dsp:nvSpPr>
        <dsp:cNvPr id="0" name=""/>
        <dsp:cNvSpPr/>
      </dsp:nvSpPr>
      <dsp:spPr>
        <a:xfrm rot="3240000">
          <a:off x="4010887" y="2471537"/>
          <a:ext cx="228412" cy="366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latin typeface="Raleway"/>
          </a:endParaRPr>
        </a:p>
      </dsp:txBody>
      <dsp:txXfrm>
        <a:off x="4025010" y="2517116"/>
        <a:ext cx="159888" cy="219896"/>
      </dsp:txXfrm>
    </dsp:sp>
    <dsp:sp modelId="{52443BE3-8003-409A-A6A5-4D966738514D}">
      <dsp:nvSpPr>
        <dsp:cNvPr id="0" name=""/>
        <dsp:cNvSpPr/>
      </dsp:nvSpPr>
      <dsp:spPr>
        <a:xfrm>
          <a:off x="4033383" y="2731410"/>
          <a:ext cx="1077919" cy="10779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Date</a:t>
          </a:r>
        </a:p>
      </dsp:txBody>
      <dsp:txXfrm>
        <a:off x="4191241" y="2889268"/>
        <a:ext cx="762203" cy="762203"/>
      </dsp:txXfrm>
    </dsp:sp>
    <dsp:sp modelId="{C462CAE8-C5D2-461C-A528-BAEB7E27B3DA}">
      <dsp:nvSpPr>
        <dsp:cNvPr id="0" name=""/>
        <dsp:cNvSpPr/>
      </dsp:nvSpPr>
      <dsp:spPr>
        <a:xfrm rot="7560000">
          <a:off x="3131585" y="2471537"/>
          <a:ext cx="228412" cy="366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latin typeface="Raleway"/>
          </a:endParaRPr>
        </a:p>
      </dsp:txBody>
      <dsp:txXfrm rot="10800000">
        <a:off x="3185986" y="2517116"/>
        <a:ext cx="159888" cy="219896"/>
      </dsp:txXfrm>
    </dsp:sp>
    <dsp:sp modelId="{E207E425-A1AB-471E-AD37-18D001898726}">
      <dsp:nvSpPr>
        <dsp:cNvPr id="0" name=""/>
        <dsp:cNvSpPr/>
      </dsp:nvSpPr>
      <dsp:spPr>
        <a:xfrm>
          <a:off x="2259581" y="2731410"/>
          <a:ext cx="1077919" cy="107791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Number</a:t>
          </a:r>
        </a:p>
      </dsp:txBody>
      <dsp:txXfrm>
        <a:off x="2417439" y="2889268"/>
        <a:ext cx="762203" cy="762203"/>
      </dsp:txXfrm>
    </dsp:sp>
    <dsp:sp modelId="{80139E44-8AB3-4F5C-847E-861E58500000}">
      <dsp:nvSpPr>
        <dsp:cNvPr id="0" name=""/>
        <dsp:cNvSpPr/>
      </dsp:nvSpPr>
      <dsp:spPr>
        <a:xfrm rot="11880000">
          <a:off x="2859866" y="1635271"/>
          <a:ext cx="228412" cy="366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latin typeface="Raleway"/>
          </a:endParaRPr>
        </a:p>
      </dsp:txBody>
      <dsp:txXfrm rot="10800000">
        <a:off x="2926713" y="1719157"/>
        <a:ext cx="159888" cy="219896"/>
      </dsp:txXfrm>
    </dsp:sp>
    <dsp:sp modelId="{A291C6D9-F46E-4015-AC8C-98615198D975}">
      <dsp:nvSpPr>
        <dsp:cNvPr id="0" name=""/>
        <dsp:cNvSpPr/>
      </dsp:nvSpPr>
      <dsp:spPr>
        <a:xfrm>
          <a:off x="1711446" y="1044424"/>
          <a:ext cx="1077919" cy="107791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aleway"/>
            </a:rPr>
            <a:t>Character</a:t>
          </a:r>
          <a:endParaRPr lang="en-IN" sz="1100" kern="1200" dirty="0">
            <a:latin typeface="Raleway"/>
          </a:endParaRPr>
        </a:p>
      </dsp:txBody>
      <dsp:txXfrm>
        <a:off x="1869304" y="1202282"/>
        <a:ext cx="762203" cy="762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B8284-330B-4D4D-9D58-CC777A1F5898}">
      <dsp:nvSpPr>
        <dsp:cNvPr id="0" name=""/>
        <dsp:cNvSpPr/>
      </dsp:nvSpPr>
      <dsp:spPr>
        <a:xfrm>
          <a:off x="419201" y="1637"/>
          <a:ext cx="1490280" cy="7451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Raleway"/>
            </a:rPr>
            <a:t>CEIL()</a:t>
          </a:r>
          <a:endParaRPr lang="en-IN" sz="1600" kern="1200" dirty="0">
            <a:latin typeface="Raleway"/>
          </a:endParaRPr>
        </a:p>
      </dsp:txBody>
      <dsp:txXfrm>
        <a:off x="441025" y="23461"/>
        <a:ext cx="1446632" cy="701492"/>
      </dsp:txXfrm>
    </dsp:sp>
    <dsp:sp modelId="{DAFB29DC-E4AC-409F-B32E-98330042C0BD}">
      <dsp:nvSpPr>
        <dsp:cNvPr id="0" name=""/>
        <dsp:cNvSpPr/>
      </dsp:nvSpPr>
      <dsp:spPr>
        <a:xfrm>
          <a:off x="568229" y="746777"/>
          <a:ext cx="149028" cy="558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55"/>
              </a:lnTo>
              <a:lnTo>
                <a:pt x="149028" y="5588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DB927-9A63-48A0-8871-150C189B5DDA}">
      <dsp:nvSpPr>
        <dsp:cNvPr id="0" name=""/>
        <dsp:cNvSpPr/>
      </dsp:nvSpPr>
      <dsp:spPr>
        <a:xfrm>
          <a:off x="717257" y="933062"/>
          <a:ext cx="1192224" cy="745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Raleway"/>
            </a:rPr>
            <a:t>This function is used to round the given number to the highest number. </a:t>
          </a:r>
          <a:endParaRPr lang="en-IN" sz="900" kern="1200" dirty="0">
            <a:latin typeface="Raleway"/>
          </a:endParaRPr>
        </a:p>
      </dsp:txBody>
      <dsp:txXfrm>
        <a:off x="739081" y="954886"/>
        <a:ext cx="1148576" cy="701492"/>
      </dsp:txXfrm>
    </dsp:sp>
    <dsp:sp modelId="{3F806D58-6716-4CFF-A592-C35C13325324}">
      <dsp:nvSpPr>
        <dsp:cNvPr id="0" name=""/>
        <dsp:cNvSpPr/>
      </dsp:nvSpPr>
      <dsp:spPr>
        <a:xfrm>
          <a:off x="568229" y="746777"/>
          <a:ext cx="149028" cy="1490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280"/>
              </a:lnTo>
              <a:lnTo>
                <a:pt x="149028" y="14902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F052B-55D0-48BF-9397-7044698C2F20}">
      <dsp:nvSpPr>
        <dsp:cNvPr id="0" name=""/>
        <dsp:cNvSpPr/>
      </dsp:nvSpPr>
      <dsp:spPr>
        <a:xfrm>
          <a:off x="717257" y="1864488"/>
          <a:ext cx="1192224" cy="745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Raleway"/>
            </a:rPr>
            <a:t>select ceil(-9.4) from dual; </a:t>
          </a:r>
        </a:p>
      </dsp:txBody>
      <dsp:txXfrm>
        <a:off x="739081" y="1886312"/>
        <a:ext cx="1148576" cy="701492"/>
      </dsp:txXfrm>
    </dsp:sp>
    <dsp:sp modelId="{7D193A42-1177-4271-A18D-6BE40226D231}">
      <dsp:nvSpPr>
        <dsp:cNvPr id="0" name=""/>
        <dsp:cNvSpPr/>
      </dsp:nvSpPr>
      <dsp:spPr>
        <a:xfrm>
          <a:off x="2282052" y="1637"/>
          <a:ext cx="1490280" cy="7451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Raleway"/>
            </a:rPr>
            <a:t>FLOOR()</a:t>
          </a:r>
          <a:endParaRPr lang="en-US" sz="1600" kern="1200" dirty="0">
            <a:latin typeface="Raleway"/>
          </a:endParaRPr>
        </a:p>
      </dsp:txBody>
      <dsp:txXfrm>
        <a:off x="2303876" y="23461"/>
        <a:ext cx="1446632" cy="701492"/>
      </dsp:txXfrm>
    </dsp:sp>
    <dsp:sp modelId="{BE168E48-62D0-41C0-BA49-82482ABA87EB}">
      <dsp:nvSpPr>
        <dsp:cNvPr id="0" name=""/>
        <dsp:cNvSpPr/>
      </dsp:nvSpPr>
      <dsp:spPr>
        <a:xfrm>
          <a:off x="2431080" y="746777"/>
          <a:ext cx="149028" cy="558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55"/>
              </a:lnTo>
              <a:lnTo>
                <a:pt x="149028" y="5588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09D37-8FB7-4B82-BA7C-386014010E11}">
      <dsp:nvSpPr>
        <dsp:cNvPr id="0" name=""/>
        <dsp:cNvSpPr/>
      </dsp:nvSpPr>
      <dsp:spPr>
        <a:xfrm>
          <a:off x="2580108" y="933062"/>
          <a:ext cx="1192224" cy="745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Raleway"/>
            </a:rPr>
            <a:t>This function is used to round the given number to </a:t>
          </a:r>
          <a:r>
            <a:rPr lang="en-US" sz="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aleway"/>
              <a:ea typeface="+mn-ea"/>
              <a:cs typeface="+mn-cs"/>
            </a:rPr>
            <a:t>the lowest number. </a:t>
          </a:r>
        </a:p>
      </dsp:txBody>
      <dsp:txXfrm>
        <a:off x="2601932" y="954886"/>
        <a:ext cx="1148576" cy="701492"/>
      </dsp:txXfrm>
    </dsp:sp>
    <dsp:sp modelId="{157A1540-7E70-42F7-B9F2-C9B1039A845B}">
      <dsp:nvSpPr>
        <dsp:cNvPr id="0" name=""/>
        <dsp:cNvSpPr/>
      </dsp:nvSpPr>
      <dsp:spPr>
        <a:xfrm>
          <a:off x="2431080" y="746777"/>
          <a:ext cx="149028" cy="1490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280"/>
              </a:lnTo>
              <a:lnTo>
                <a:pt x="149028" y="14902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3EC24-847D-4582-9EA8-0E753F09AE04}">
      <dsp:nvSpPr>
        <dsp:cNvPr id="0" name=""/>
        <dsp:cNvSpPr/>
      </dsp:nvSpPr>
      <dsp:spPr>
        <a:xfrm>
          <a:off x="2580108" y="1864488"/>
          <a:ext cx="1192224" cy="745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Raleway"/>
            </a:rPr>
            <a:t>select floor(-9.4) from dual; </a:t>
          </a:r>
        </a:p>
      </dsp:txBody>
      <dsp:txXfrm>
        <a:off x="2601932" y="1886312"/>
        <a:ext cx="1148576" cy="701492"/>
      </dsp:txXfrm>
    </dsp:sp>
    <dsp:sp modelId="{19AA3AB8-7A7B-46FD-AD33-7278665456FA}">
      <dsp:nvSpPr>
        <dsp:cNvPr id="0" name=""/>
        <dsp:cNvSpPr/>
      </dsp:nvSpPr>
      <dsp:spPr>
        <a:xfrm>
          <a:off x="4144903" y="1637"/>
          <a:ext cx="1490280" cy="7451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Raleway"/>
            </a:rPr>
            <a:t>Greatest()</a:t>
          </a:r>
          <a:endParaRPr lang="en-US" sz="1600" kern="1200" dirty="0">
            <a:latin typeface="Raleway"/>
          </a:endParaRPr>
        </a:p>
      </dsp:txBody>
      <dsp:txXfrm>
        <a:off x="4166727" y="23461"/>
        <a:ext cx="1446632" cy="701492"/>
      </dsp:txXfrm>
    </dsp:sp>
    <dsp:sp modelId="{3BC2FBB8-87EE-4628-B294-579E1EB19DF1}">
      <dsp:nvSpPr>
        <dsp:cNvPr id="0" name=""/>
        <dsp:cNvSpPr/>
      </dsp:nvSpPr>
      <dsp:spPr>
        <a:xfrm>
          <a:off x="4293931" y="746777"/>
          <a:ext cx="149028" cy="558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55"/>
              </a:lnTo>
              <a:lnTo>
                <a:pt x="149028" y="5588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F854F-5149-4960-9387-94BFDC11E36A}">
      <dsp:nvSpPr>
        <dsp:cNvPr id="0" name=""/>
        <dsp:cNvSpPr/>
      </dsp:nvSpPr>
      <dsp:spPr>
        <a:xfrm>
          <a:off x="4442959" y="933062"/>
          <a:ext cx="1192224" cy="745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Raleway"/>
            </a:rPr>
            <a:t>This function is used to return the maximum value from a list of numbers. </a:t>
          </a:r>
        </a:p>
      </dsp:txBody>
      <dsp:txXfrm>
        <a:off x="4464783" y="954886"/>
        <a:ext cx="1148576" cy="701492"/>
      </dsp:txXfrm>
    </dsp:sp>
    <dsp:sp modelId="{7269EE71-FE2F-4F70-85CA-71906005D0EE}">
      <dsp:nvSpPr>
        <dsp:cNvPr id="0" name=""/>
        <dsp:cNvSpPr/>
      </dsp:nvSpPr>
      <dsp:spPr>
        <a:xfrm>
          <a:off x="4293931" y="746777"/>
          <a:ext cx="149028" cy="1490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280"/>
              </a:lnTo>
              <a:lnTo>
                <a:pt x="149028" y="14902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AFC54-B126-4ED6-AD71-671EB9B6D49E}">
      <dsp:nvSpPr>
        <dsp:cNvPr id="0" name=""/>
        <dsp:cNvSpPr/>
      </dsp:nvSpPr>
      <dsp:spPr>
        <a:xfrm>
          <a:off x="4442959" y="1864488"/>
          <a:ext cx="1192224" cy="745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Raleway"/>
            </a:rPr>
            <a:t>select greatest(5,6,7,8) from dual; </a:t>
          </a:r>
        </a:p>
      </dsp:txBody>
      <dsp:txXfrm>
        <a:off x="4464783" y="1886312"/>
        <a:ext cx="1148576" cy="701492"/>
      </dsp:txXfrm>
    </dsp:sp>
    <dsp:sp modelId="{C4E2EDDF-676E-491F-9A4C-97F6654BF784}">
      <dsp:nvSpPr>
        <dsp:cNvPr id="0" name=""/>
        <dsp:cNvSpPr/>
      </dsp:nvSpPr>
      <dsp:spPr>
        <a:xfrm>
          <a:off x="6007753" y="1637"/>
          <a:ext cx="1490280" cy="7451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Raleway"/>
            </a:rPr>
            <a:t>Least()</a:t>
          </a:r>
          <a:endParaRPr lang="en-US" sz="1600" kern="1200" dirty="0">
            <a:latin typeface="Raleway"/>
          </a:endParaRPr>
        </a:p>
      </dsp:txBody>
      <dsp:txXfrm>
        <a:off x="6029577" y="23461"/>
        <a:ext cx="1446632" cy="701492"/>
      </dsp:txXfrm>
    </dsp:sp>
    <dsp:sp modelId="{779E368B-B5E7-4BA9-8A83-30557B2F0E1D}">
      <dsp:nvSpPr>
        <dsp:cNvPr id="0" name=""/>
        <dsp:cNvSpPr/>
      </dsp:nvSpPr>
      <dsp:spPr>
        <a:xfrm>
          <a:off x="6156781" y="746777"/>
          <a:ext cx="149028" cy="558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55"/>
              </a:lnTo>
              <a:lnTo>
                <a:pt x="149028" y="5588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8E373-9D7D-4A7B-B1D5-65DB5016275B}">
      <dsp:nvSpPr>
        <dsp:cNvPr id="0" name=""/>
        <dsp:cNvSpPr/>
      </dsp:nvSpPr>
      <dsp:spPr>
        <a:xfrm>
          <a:off x="6305809" y="933062"/>
          <a:ext cx="1192224" cy="745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Raleway"/>
            </a:rPr>
            <a:t>This function is used to return the minimum value from a list of numbers.</a:t>
          </a:r>
        </a:p>
      </dsp:txBody>
      <dsp:txXfrm>
        <a:off x="6327633" y="954886"/>
        <a:ext cx="1148576" cy="701492"/>
      </dsp:txXfrm>
    </dsp:sp>
    <dsp:sp modelId="{13957678-11E4-459D-982D-2D81128B859D}">
      <dsp:nvSpPr>
        <dsp:cNvPr id="0" name=""/>
        <dsp:cNvSpPr/>
      </dsp:nvSpPr>
      <dsp:spPr>
        <a:xfrm>
          <a:off x="6156781" y="746777"/>
          <a:ext cx="149028" cy="1490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280"/>
              </a:lnTo>
              <a:lnTo>
                <a:pt x="149028" y="14902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86692-CC58-4A69-816A-9098F95DF0BC}">
      <dsp:nvSpPr>
        <dsp:cNvPr id="0" name=""/>
        <dsp:cNvSpPr/>
      </dsp:nvSpPr>
      <dsp:spPr>
        <a:xfrm>
          <a:off x="6305809" y="1864488"/>
          <a:ext cx="1192224" cy="745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Raleway"/>
            </a:rPr>
            <a:t>select least(5,6,7,8) from dual; </a:t>
          </a:r>
        </a:p>
      </dsp:txBody>
      <dsp:txXfrm>
        <a:off x="6327633" y="1886312"/>
        <a:ext cx="1148576" cy="7014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F40A0-82EE-4F6C-9DE9-2823DADE67DD}">
      <dsp:nvSpPr>
        <dsp:cNvPr id="0" name=""/>
        <dsp:cNvSpPr/>
      </dsp:nvSpPr>
      <dsp:spPr>
        <a:xfrm>
          <a:off x="3124" y="24909"/>
          <a:ext cx="1878945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Raleway"/>
            </a:rPr>
            <a:t>Date + Number (Date)</a:t>
          </a:r>
          <a:endParaRPr lang="en-IN" sz="1050" b="1" kern="1200" dirty="0"/>
        </a:p>
      </dsp:txBody>
      <dsp:txXfrm>
        <a:off x="3124" y="24909"/>
        <a:ext cx="1878945" cy="460800"/>
      </dsp:txXfrm>
    </dsp:sp>
    <dsp:sp modelId="{2898892B-60B5-4606-BDAB-B8FE64694C08}">
      <dsp:nvSpPr>
        <dsp:cNvPr id="0" name=""/>
        <dsp:cNvSpPr/>
      </dsp:nvSpPr>
      <dsp:spPr>
        <a:xfrm>
          <a:off x="3124" y="485709"/>
          <a:ext cx="1878945" cy="7027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>
              <a:latin typeface="Raleway"/>
            </a:rPr>
            <a:t>Adds number of days to a date</a:t>
          </a:r>
          <a:endParaRPr lang="en-IN" sz="1100" kern="1200" dirty="0"/>
        </a:p>
      </dsp:txBody>
      <dsp:txXfrm>
        <a:off x="3124" y="485709"/>
        <a:ext cx="1878945" cy="702720"/>
      </dsp:txXfrm>
    </dsp:sp>
    <dsp:sp modelId="{4210E2CA-80BB-4CDA-88C6-95419476D9B3}">
      <dsp:nvSpPr>
        <dsp:cNvPr id="0" name=""/>
        <dsp:cNvSpPr/>
      </dsp:nvSpPr>
      <dsp:spPr>
        <a:xfrm>
          <a:off x="2145122" y="24909"/>
          <a:ext cx="1878945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Raleway"/>
            </a:rPr>
            <a:t>Date </a:t>
          </a:r>
          <a:r>
            <a:rPr lang="en-US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−</a:t>
          </a:r>
          <a:r>
            <a:rPr lang="en-US" sz="1050" b="1" kern="1200" dirty="0">
              <a:latin typeface="Raleway"/>
            </a:rPr>
            <a:t> Number (Date)</a:t>
          </a:r>
        </a:p>
      </dsp:txBody>
      <dsp:txXfrm>
        <a:off x="2145122" y="24909"/>
        <a:ext cx="1878945" cy="460800"/>
      </dsp:txXfrm>
    </dsp:sp>
    <dsp:sp modelId="{DC772B7F-43AB-4C92-89EE-5B43F93AD34F}">
      <dsp:nvSpPr>
        <dsp:cNvPr id="0" name=""/>
        <dsp:cNvSpPr/>
      </dsp:nvSpPr>
      <dsp:spPr>
        <a:xfrm>
          <a:off x="2145122" y="485709"/>
          <a:ext cx="1878945" cy="7027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>
              <a:latin typeface="Raleway"/>
            </a:rPr>
            <a:t>Subtracts number of days from a date</a:t>
          </a:r>
        </a:p>
      </dsp:txBody>
      <dsp:txXfrm>
        <a:off x="2145122" y="485709"/>
        <a:ext cx="1878945" cy="702720"/>
      </dsp:txXfrm>
    </dsp:sp>
    <dsp:sp modelId="{D742FEEB-4287-4356-AE79-DF4B3D6B4B58}">
      <dsp:nvSpPr>
        <dsp:cNvPr id="0" name=""/>
        <dsp:cNvSpPr/>
      </dsp:nvSpPr>
      <dsp:spPr>
        <a:xfrm>
          <a:off x="4287119" y="24909"/>
          <a:ext cx="1878945" cy="460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Raleway"/>
            </a:rPr>
            <a:t>Date </a:t>
          </a:r>
          <a:r>
            <a:rPr lang="en-US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−</a:t>
          </a:r>
          <a:r>
            <a:rPr lang="en-US" sz="1050" b="1" kern="1200" dirty="0">
              <a:latin typeface="Raleway"/>
            </a:rPr>
            <a:t> Date (Number of Days)</a:t>
          </a:r>
        </a:p>
      </dsp:txBody>
      <dsp:txXfrm>
        <a:off x="4287119" y="24909"/>
        <a:ext cx="1878945" cy="460800"/>
      </dsp:txXfrm>
    </dsp:sp>
    <dsp:sp modelId="{7AD1D930-EED8-4D01-B5A1-29220D7CC149}">
      <dsp:nvSpPr>
        <dsp:cNvPr id="0" name=""/>
        <dsp:cNvSpPr/>
      </dsp:nvSpPr>
      <dsp:spPr>
        <a:xfrm>
          <a:off x="4287119" y="485709"/>
          <a:ext cx="1878945" cy="7027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>
              <a:latin typeface="Raleway"/>
            </a:rPr>
            <a:t>Subtracts one date from another</a:t>
          </a:r>
        </a:p>
      </dsp:txBody>
      <dsp:txXfrm>
        <a:off x="4287119" y="485709"/>
        <a:ext cx="1878945" cy="702720"/>
      </dsp:txXfrm>
    </dsp:sp>
    <dsp:sp modelId="{F07D9722-E406-4C16-A344-E31979201F39}">
      <dsp:nvSpPr>
        <dsp:cNvPr id="0" name=""/>
        <dsp:cNvSpPr/>
      </dsp:nvSpPr>
      <dsp:spPr>
        <a:xfrm>
          <a:off x="6429117" y="24909"/>
          <a:ext cx="1878945" cy="460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Raleway"/>
            </a:rPr>
            <a:t>Date + Number/24 Date</a:t>
          </a:r>
        </a:p>
      </dsp:txBody>
      <dsp:txXfrm>
        <a:off x="6429117" y="24909"/>
        <a:ext cx="1878945" cy="460800"/>
      </dsp:txXfrm>
    </dsp:sp>
    <dsp:sp modelId="{9F100584-5551-4099-8286-60F7DF2A03FC}">
      <dsp:nvSpPr>
        <dsp:cNvPr id="0" name=""/>
        <dsp:cNvSpPr/>
      </dsp:nvSpPr>
      <dsp:spPr>
        <a:xfrm>
          <a:off x="6429117" y="485709"/>
          <a:ext cx="1878945" cy="7027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>
              <a:latin typeface="Raleway"/>
            </a:rPr>
            <a:t>Adds number of hours to a date </a:t>
          </a:r>
        </a:p>
      </dsp:txBody>
      <dsp:txXfrm>
        <a:off x="6429117" y="485709"/>
        <a:ext cx="1878945" cy="7027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190DA-97D8-480A-A567-9AEF21F45B15}">
      <dsp:nvSpPr>
        <dsp:cNvPr id="0" name=""/>
        <dsp:cNvSpPr/>
      </dsp:nvSpPr>
      <dsp:spPr>
        <a:xfrm>
          <a:off x="3651738" y="1117809"/>
          <a:ext cx="1351147" cy="46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496"/>
              </a:lnTo>
              <a:lnTo>
                <a:pt x="1351147" y="234496"/>
              </a:lnTo>
              <a:lnTo>
                <a:pt x="1351147" y="46899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E9EDE-C738-448E-89B5-76D2D0E8CB6D}">
      <dsp:nvSpPr>
        <dsp:cNvPr id="0" name=""/>
        <dsp:cNvSpPr/>
      </dsp:nvSpPr>
      <dsp:spPr>
        <a:xfrm>
          <a:off x="2300590" y="1117809"/>
          <a:ext cx="1351147" cy="468993"/>
        </a:xfrm>
        <a:custGeom>
          <a:avLst/>
          <a:gdLst/>
          <a:ahLst/>
          <a:cxnLst/>
          <a:rect l="0" t="0" r="0" b="0"/>
          <a:pathLst>
            <a:path>
              <a:moveTo>
                <a:pt x="1351147" y="0"/>
              </a:moveTo>
              <a:lnTo>
                <a:pt x="1351147" y="234496"/>
              </a:lnTo>
              <a:lnTo>
                <a:pt x="0" y="234496"/>
              </a:lnTo>
              <a:lnTo>
                <a:pt x="0" y="46899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0ECEC-91BA-40D0-B8E5-7A677A90930C}">
      <dsp:nvSpPr>
        <dsp:cNvPr id="0" name=""/>
        <dsp:cNvSpPr/>
      </dsp:nvSpPr>
      <dsp:spPr>
        <a:xfrm>
          <a:off x="2535087" y="1158"/>
          <a:ext cx="2233301" cy="11166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aleway"/>
            </a:rPr>
            <a:t>Data Type Conversion</a:t>
          </a:r>
          <a:endParaRPr lang="en-IN" sz="1400" kern="1200" dirty="0">
            <a:latin typeface="Raleway"/>
          </a:endParaRPr>
        </a:p>
      </dsp:txBody>
      <dsp:txXfrm>
        <a:off x="2535087" y="1158"/>
        <a:ext cx="2233301" cy="1116650"/>
      </dsp:txXfrm>
    </dsp:sp>
    <dsp:sp modelId="{AA697665-3ECA-4A7A-A48E-006722A154AA}">
      <dsp:nvSpPr>
        <dsp:cNvPr id="0" name=""/>
        <dsp:cNvSpPr/>
      </dsp:nvSpPr>
      <dsp:spPr>
        <a:xfrm>
          <a:off x="1183939" y="1586802"/>
          <a:ext cx="2233301" cy="111665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aleway"/>
            </a:rPr>
            <a:t>Implicit Data Type Conversion</a:t>
          </a:r>
          <a:endParaRPr lang="en-IN" sz="1400" kern="1200" dirty="0">
            <a:latin typeface="Raleway"/>
          </a:endParaRPr>
        </a:p>
      </dsp:txBody>
      <dsp:txXfrm>
        <a:off x="1183939" y="1586802"/>
        <a:ext cx="2233301" cy="1116650"/>
      </dsp:txXfrm>
    </dsp:sp>
    <dsp:sp modelId="{1EDB53A7-1F9F-49E2-B798-8D9412368BF3}">
      <dsp:nvSpPr>
        <dsp:cNvPr id="0" name=""/>
        <dsp:cNvSpPr/>
      </dsp:nvSpPr>
      <dsp:spPr>
        <a:xfrm>
          <a:off x="3886235" y="1586802"/>
          <a:ext cx="2233301" cy="111665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aleway"/>
            </a:rPr>
            <a:t>Explicit Data Type Conversion</a:t>
          </a:r>
          <a:endParaRPr lang="en-IN" sz="1400" kern="1200" dirty="0">
            <a:latin typeface="Raleway"/>
          </a:endParaRPr>
        </a:p>
      </dsp:txBody>
      <dsp:txXfrm>
        <a:off x="3886235" y="1586802"/>
        <a:ext cx="2233301" cy="1116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81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2720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894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Intellipaat, All rights reserved. 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F21B-DC04-4F80-A64E-C574E14780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5535" y="88066"/>
            <a:ext cx="1704681" cy="5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85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83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Intellipaat,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2" r:id="rId3"/>
    <p:sldLayoutId id="2147483764" r:id="rId4"/>
    <p:sldLayoutId id="214748385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5CAB7B-9704-492E-B4DB-D42ABB845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PL/SQL Functions</a:t>
            </a:r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6" y="511897"/>
            <a:ext cx="2351113" cy="81957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46951-D414-4617-8833-B935E6CF4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132507"/>
            <a:ext cx="4163457" cy="5769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3200" b="1" dirty="0"/>
              <a:t>Oracle PL/SQL</a:t>
            </a:r>
            <a:endParaRPr 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7CB82-825F-4113-B671-CC8772E3D064}"/>
              </a:ext>
            </a:extLst>
          </p:cNvPr>
          <p:cNvSpPr/>
          <p:nvPr/>
        </p:nvSpPr>
        <p:spPr>
          <a:xfrm>
            <a:off x="6905002" y="0"/>
            <a:ext cx="2238998" cy="9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795EDC5-6D98-4767-8F69-DD506554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71" y="1616633"/>
            <a:ext cx="3854238" cy="21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65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Types of Built-in Functions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CDCB34-3515-4C60-B910-4D204011B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677182"/>
              </p:ext>
            </p:extLst>
          </p:nvPr>
        </p:nvGraphicFramePr>
        <p:xfrm>
          <a:off x="683663" y="974227"/>
          <a:ext cx="8161233" cy="371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34996C9A-C63D-4D1F-BDA8-A847BF6213E6}"/>
              </a:ext>
            </a:extLst>
          </p:cNvPr>
          <p:cNvSpPr/>
          <p:nvPr/>
        </p:nvSpPr>
        <p:spPr>
          <a:xfrm>
            <a:off x="3452501" y="2734682"/>
            <a:ext cx="598205" cy="196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B9B77A-2E89-4896-BD27-549D0BDE9F0E}"/>
              </a:ext>
            </a:extLst>
          </p:cNvPr>
          <p:cNvSpPr/>
          <p:nvPr/>
        </p:nvSpPr>
        <p:spPr>
          <a:xfrm>
            <a:off x="683663" y="2734683"/>
            <a:ext cx="598205" cy="196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AA40515-AEEA-4950-B3F5-ACE27966F590}"/>
              </a:ext>
            </a:extLst>
          </p:cNvPr>
          <p:cNvSpPr/>
          <p:nvPr/>
        </p:nvSpPr>
        <p:spPr>
          <a:xfrm>
            <a:off x="4801311" y="2473499"/>
            <a:ext cx="598205" cy="196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08B1EDA-FDB9-4C8C-B123-1F290622EFBD}"/>
              </a:ext>
            </a:extLst>
          </p:cNvPr>
          <p:cNvSpPr/>
          <p:nvPr/>
        </p:nvSpPr>
        <p:spPr>
          <a:xfrm>
            <a:off x="7570149" y="2788831"/>
            <a:ext cx="598205" cy="196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0A7F5F9-80E0-4012-BBAA-AED81E077C86}"/>
              </a:ext>
            </a:extLst>
          </p:cNvPr>
          <p:cNvSpPr/>
          <p:nvPr/>
        </p:nvSpPr>
        <p:spPr>
          <a:xfrm>
            <a:off x="4801311" y="2788832"/>
            <a:ext cx="598205" cy="196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FCCB80-CBDD-4D8E-8BFE-80546F45517B}"/>
              </a:ext>
            </a:extLst>
          </p:cNvPr>
          <p:cNvSpPr/>
          <p:nvPr/>
        </p:nvSpPr>
        <p:spPr>
          <a:xfrm>
            <a:off x="4801311" y="3104165"/>
            <a:ext cx="598205" cy="196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67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Single-row Functions</a:t>
            </a:r>
          </a:p>
        </p:txBody>
      </p:sp>
    </p:spTree>
    <p:extLst>
      <p:ext uri="{BB962C8B-B14F-4D97-AF65-F5344CB8AC3E}">
        <p14:creationId xmlns:p14="http://schemas.microsoft.com/office/powerpoint/2010/main" val="12272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Single-row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833213" y="946285"/>
            <a:ext cx="6268341" cy="3637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Manipulate data items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Accept arguments and return one value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Act on each row returned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Return one result per row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May modify the data type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Can be nested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Accept arguments which can be a column or an expression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EE5B1-3D29-42F4-A2EB-91CA3BD37C7D}"/>
              </a:ext>
            </a:extLst>
          </p:cNvPr>
          <p:cNvSpPr txBox="1"/>
          <p:nvPr/>
        </p:nvSpPr>
        <p:spPr>
          <a:xfrm>
            <a:off x="4990743" y="2243512"/>
            <a:ext cx="3663093" cy="8865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</a:rPr>
              <a:t>function_name[(arg1, agr2…)]</a:t>
            </a:r>
          </a:p>
        </p:txBody>
      </p:sp>
    </p:spTree>
    <p:extLst>
      <p:ext uri="{BB962C8B-B14F-4D97-AF65-F5344CB8AC3E}">
        <p14:creationId xmlns:p14="http://schemas.microsoft.com/office/powerpoint/2010/main" val="424469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Single-row Functions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EA37EDA-1A95-488A-8DFD-E806503DE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017343"/>
              </p:ext>
            </p:extLst>
          </p:nvPr>
        </p:nvGraphicFramePr>
        <p:xfrm>
          <a:off x="1072073" y="866364"/>
          <a:ext cx="7370885" cy="3811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ED2969C-7119-45F7-8908-AD5BFEACD310}"/>
              </a:ext>
            </a:extLst>
          </p:cNvPr>
          <p:cNvSpPr/>
          <p:nvPr/>
        </p:nvSpPr>
        <p:spPr>
          <a:xfrm>
            <a:off x="6756149" y="2771934"/>
            <a:ext cx="1664611" cy="762851"/>
          </a:xfrm>
          <a:prstGeom prst="wedgeRectCallout">
            <a:avLst>
              <a:gd name="adj1" fmla="val -58019"/>
              <a:gd name="adj2" fmla="val -9044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3"/>
                </a:solidFill>
              </a:rPr>
              <a:t>Converts a value from one data type to another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E403D81-BD91-4B44-A1B6-E84844443757}"/>
              </a:ext>
            </a:extLst>
          </p:cNvPr>
          <p:cNvSpPr/>
          <p:nvPr/>
        </p:nvSpPr>
        <p:spPr>
          <a:xfrm>
            <a:off x="6312106" y="4191086"/>
            <a:ext cx="1664612" cy="547964"/>
          </a:xfrm>
          <a:prstGeom prst="wedgeRectCallout">
            <a:avLst>
              <a:gd name="adj1" fmla="val -68573"/>
              <a:gd name="adj2" fmla="val -49742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4"/>
                </a:solidFill>
              </a:rPr>
              <a:t>Operates on values of the DATE data type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E1C58C5-A374-473B-8C94-A529D2006D4B}"/>
              </a:ext>
            </a:extLst>
          </p:cNvPr>
          <p:cNvSpPr/>
          <p:nvPr/>
        </p:nvSpPr>
        <p:spPr>
          <a:xfrm>
            <a:off x="1268436" y="4129540"/>
            <a:ext cx="1731275" cy="547964"/>
          </a:xfrm>
          <a:prstGeom prst="wedgeRectCallout">
            <a:avLst>
              <a:gd name="adj1" fmla="val 79198"/>
              <a:gd name="adj2" fmla="val -49742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Operates on values of  number and float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9CF94F62-426F-44EB-A329-4F5E7481ABB7}"/>
              </a:ext>
            </a:extLst>
          </p:cNvPr>
          <p:cNvSpPr/>
          <p:nvPr/>
        </p:nvSpPr>
        <p:spPr>
          <a:xfrm>
            <a:off x="472328" y="2439865"/>
            <a:ext cx="2097370" cy="746192"/>
          </a:xfrm>
          <a:prstGeom prst="wedgeRectCallout">
            <a:avLst>
              <a:gd name="adj1" fmla="val 67234"/>
              <a:gd name="adj2" fmla="val -50024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Accepts character input and can return both character and number values</a:t>
            </a:r>
          </a:p>
        </p:txBody>
      </p:sp>
    </p:spTree>
    <p:extLst>
      <p:ext uri="{BB962C8B-B14F-4D97-AF65-F5344CB8AC3E}">
        <p14:creationId xmlns:p14="http://schemas.microsoft.com/office/powerpoint/2010/main" val="83581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Case Manipulation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833213" y="720163"/>
            <a:ext cx="7906341" cy="104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Used to know in which case (upper, lower, or mixed) the data is stored in the database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These functions convert case for character strings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C4BD3A-695D-4E4E-9EEE-D505B78DF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39187"/>
              </p:ext>
            </p:extLst>
          </p:nvPr>
        </p:nvGraphicFramePr>
        <p:xfrm>
          <a:off x="1289667" y="2049243"/>
          <a:ext cx="6564665" cy="13411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197813">
                  <a:extLst>
                    <a:ext uri="{9D8B030D-6E8A-4147-A177-3AD203B41FA5}">
                      <a16:colId xmlns:a16="http://schemas.microsoft.com/office/drawing/2014/main" val="420925404"/>
                    </a:ext>
                  </a:extLst>
                </a:gridCol>
                <a:gridCol w="2366852">
                  <a:extLst>
                    <a:ext uri="{9D8B030D-6E8A-4147-A177-3AD203B41FA5}">
                      <a16:colId xmlns:a16="http://schemas.microsoft.com/office/drawing/2014/main" val="403932245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aleway"/>
                        </a:rPr>
                        <a:t>Use of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aleway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09658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</a:rPr>
                        <a:t>Select LOWER(‘SQL Course’) from dual;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 course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449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</a:rPr>
                        <a:t>Select UPPER(‘SQL Course’) from dual;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SQL COURSE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41281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</a:rPr>
                        <a:t>Select INITCAP (‘SQL Course’) from dual;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 Course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2334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C0A454-95ED-4CA7-8C62-3E2B453F6204}"/>
              </a:ext>
            </a:extLst>
          </p:cNvPr>
          <p:cNvSpPr txBox="1"/>
          <p:nvPr/>
        </p:nvSpPr>
        <p:spPr>
          <a:xfrm>
            <a:off x="2508326" y="3678453"/>
            <a:ext cx="454528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aleway"/>
              </a:rPr>
              <a:t>SELECT job, salary FROM emp WHERE LOWER (name) = ‘smith’;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11180-1872-4196-93CA-DBA90E2AEED4}"/>
              </a:ext>
            </a:extLst>
          </p:cNvPr>
          <p:cNvSpPr txBox="1"/>
          <p:nvPr/>
        </p:nvSpPr>
        <p:spPr>
          <a:xfrm>
            <a:off x="970276" y="4249864"/>
            <a:ext cx="762138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aleway"/>
              </a:rPr>
              <a:t>SELECT ‘The job id for’ || UPPER (last_name) || ‘is’ || LOWER(job_id) AS “EMPLOYEE DETAILS” FROM emp;</a:t>
            </a:r>
          </a:p>
        </p:txBody>
      </p:sp>
    </p:spTree>
    <p:extLst>
      <p:ext uri="{BB962C8B-B14F-4D97-AF65-F5344CB8AC3E}">
        <p14:creationId xmlns:p14="http://schemas.microsoft.com/office/powerpoint/2010/main" val="220226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Character Manipulation Functions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833213" y="720163"/>
            <a:ext cx="6268341" cy="521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dirty="0">
                <a:latin typeface="Raleway"/>
              </a:rPr>
              <a:t>These functions manipulate character strings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A5FD4B-29FC-4C37-83F9-48A31948E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8690"/>
              </p:ext>
            </p:extLst>
          </p:nvPr>
        </p:nvGraphicFramePr>
        <p:xfrm>
          <a:off x="1123950" y="1297119"/>
          <a:ext cx="6896099" cy="27649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597399">
                  <a:extLst>
                    <a:ext uri="{9D8B030D-6E8A-4147-A177-3AD203B41FA5}">
                      <a16:colId xmlns:a16="http://schemas.microsoft.com/office/drawing/2014/main" val="1559781572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1182997922"/>
                    </a:ext>
                  </a:extLst>
                </a:gridCol>
              </a:tblGrid>
              <a:tr h="3456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Use of Function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027886"/>
                  </a:ext>
                </a:extLst>
              </a:tr>
              <a:tr h="3456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Select concat('Hello), 'World') from dual;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HelloWorld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397653"/>
                  </a:ext>
                </a:extLst>
              </a:tr>
              <a:tr h="3456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Select SUBSTR('HelloWorld',1,5) from dual;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Hello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871150"/>
                  </a:ext>
                </a:extLst>
              </a:tr>
              <a:tr h="3456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Select LENGTH('HelloWorld') from dual;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52135"/>
                  </a:ext>
                </a:extLst>
              </a:tr>
              <a:tr h="3456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Select INSTR('HelloWorld', 'W') from dual;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38761"/>
                  </a:ext>
                </a:extLst>
              </a:tr>
              <a:tr h="3456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Select LPAD(salary,10,'*')from dual;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*****24000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742385"/>
                  </a:ext>
                </a:extLst>
              </a:tr>
              <a:tr h="3456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Select RPAD(salary, 10, '*')from dual;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24000*****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345792"/>
                  </a:ext>
                </a:extLst>
              </a:tr>
              <a:tr h="3456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Select TRIM('H' FROM'HelloWorld') from dual;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HelloWorld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4491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1CC892-BDB9-46FD-9D1C-AC050047348B}"/>
              </a:ext>
            </a:extLst>
          </p:cNvPr>
          <p:cNvSpPr txBox="1"/>
          <p:nvPr/>
        </p:nvSpPr>
        <p:spPr>
          <a:xfrm>
            <a:off x="1795181" y="4236968"/>
            <a:ext cx="55536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 sz="1200">
                <a:latin typeface="Raleway"/>
              </a:defRPr>
            </a:lvl1pPr>
          </a:lstStyle>
          <a:p>
            <a:r>
              <a:rPr lang="en-US" dirty="0"/>
              <a:t>Select empno, name, length(name), substr(job,1,3), instr (job,’A’) from emp;</a:t>
            </a:r>
          </a:p>
        </p:txBody>
      </p:sp>
    </p:spTree>
    <p:extLst>
      <p:ext uri="{BB962C8B-B14F-4D97-AF65-F5344CB8AC3E}">
        <p14:creationId xmlns:p14="http://schemas.microsoft.com/office/powerpoint/2010/main" val="303658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Number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833213" y="720163"/>
            <a:ext cx="6268341" cy="521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dirty="0">
                <a:latin typeface="Raleway"/>
              </a:rPr>
              <a:t>Numeric functions accept numeric input and return numeric values.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43D0A5-7787-4E0E-98E2-DCC606BBC065}"/>
              </a:ext>
            </a:extLst>
          </p:cNvPr>
          <p:cNvGrpSpPr/>
          <p:nvPr/>
        </p:nvGrpSpPr>
        <p:grpSpPr>
          <a:xfrm>
            <a:off x="1740877" y="1381939"/>
            <a:ext cx="5662245" cy="1506675"/>
            <a:chOff x="2740948" y="1298065"/>
            <a:chExt cx="3662101" cy="183105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31D80A-EE33-4F9E-BC49-936D142AFDF3}"/>
                </a:ext>
              </a:extLst>
            </p:cNvPr>
            <p:cNvSpPr/>
            <p:nvPr/>
          </p:nvSpPr>
          <p:spPr>
            <a:xfrm>
              <a:off x="2740948" y="1298065"/>
              <a:ext cx="1046314" cy="523157"/>
            </a:xfrm>
            <a:custGeom>
              <a:avLst/>
              <a:gdLst>
                <a:gd name="connsiteX0" fmla="*/ 0 w 1046314"/>
                <a:gd name="connsiteY0" fmla="*/ 52316 h 523157"/>
                <a:gd name="connsiteX1" fmla="*/ 52316 w 1046314"/>
                <a:gd name="connsiteY1" fmla="*/ 0 h 523157"/>
                <a:gd name="connsiteX2" fmla="*/ 993998 w 1046314"/>
                <a:gd name="connsiteY2" fmla="*/ 0 h 523157"/>
                <a:gd name="connsiteX3" fmla="*/ 1046314 w 1046314"/>
                <a:gd name="connsiteY3" fmla="*/ 52316 h 523157"/>
                <a:gd name="connsiteX4" fmla="*/ 1046314 w 1046314"/>
                <a:gd name="connsiteY4" fmla="*/ 470841 h 523157"/>
                <a:gd name="connsiteX5" fmla="*/ 993998 w 1046314"/>
                <a:gd name="connsiteY5" fmla="*/ 523157 h 523157"/>
                <a:gd name="connsiteX6" fmla="*/ 52316 w 1046314"/>
                <a:gd name="connsiteY6" fmla="*/ 523157 h 523157"/>
                <a:gd name="connsiteX7" fmla="*/ 0 w 1046314"/>
                <a:gd name="connsiteY7" fmla="*/ 470841 h 523157"/>
                <a:gd name="connsiteX8" fmla="*/ 0 w 1046314"/>
                <a:gd name="connsiteY8" fmla="*/ 52316 h 52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314" h="523157">
                  <a:moveTo>
                    <a:pt x="0" y="52316"/>
                  </a:moveTo>
                  <a:cubicBezTo>
                    <a:pt x="0" y="23423"/>
                    <a:pt x="23423" y="0"/>
                    <a:pt x="52316" y="0"/>
                  </a:cubicBezTo>
                  <a:lnTo>
                    <a:pt x="993998" y="0"/>
                  </a:lnTo>
                  <a:cubicBezTo>
                    <a:pt x="1022891" y="0"/>
                    <a:pt x="1046314" y="23423"/>
                    <a:pt x="1046314" y="52316"/>
                  </a:cubicBezTo>
                  <a:lnTo>
                    <a:pt x="1046314" y="470841"/>
                  </a:lnTo>
                  <a:cubicBezTo>
                    <a:pt x="1046314" y="499734"/>
                    <a:pt x="1022891" y="523157"/>
                    <a:pt x="993998" y="523157"/>
                  </a:cubicBezTo>
                  <a:lnTo>
                    <a:pt x="52316" y="523157"/>
                  </a:lnTo>
                  <a:cubicBezTo>
                    <a:pt x="23423" y="523157"/>
                    <a:pt x="0" y="499734"/>
                    <a:pt x="0" y="470841"/>
                  </a:cubicBezTo>
                  <a:lnTo>
                    <a:pt x="0" y="523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03" tIns="35643" rIns="45803" bIns="35643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ABS</a:t>
              </a:r>
              <a:endParaRPr lang="en-IN" sz="1600" b="1" kern="1200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7A50714-E804-4489-8C34-743589AB33FC}"/>
                </a:ext>
              </a:extLst>
            </p:cNvPr>
            <p:cNvSpPr/>
            <p:nvPr/>
          </p:nvSpPr>
          <p:spPr>
            <a:xfrm>
              <a:off x="2845580" y="1821223"/>
              <a:ext cx="104631" cy="3923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2367"/>
                  </a:lnTo>
                  <a:lnTo>
                    <a:pt x="104631" y="392367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81AC494-58DB-4CA6-A978-1C6F295FB217}"/>
                </a:ext>
              </a:extLst>
            </p:cNvPr>
            <p:cNvSpPr/>
            <p:nvPr/>
          </p:nvSpPr>
          <p:spPr>
            <a:xfrm>
              <a:off x="2950211" y="1952012"/>
              <a:ext cx="837051" cy="523157"/>
            </a:xfrm>
            <a:custGeom>
              <a:avLst/>
              <a:gdLst>
                <a:gd name="connsiteX0" fmla="*/ 0 w 837051"/>
                <a:gd name="connsiteY0" fmla="*/ 52316 h 523157"/>
                <a:gd name="connsiteX1" fmla="*/ 52316 w 837051"/>
                <a:gd name="connsiteY1" fmla="*/ 0 h 523157"/>
                <a:gd name="connsiteX2" fmla="*/ 784735 w 837051"/>
                <a:gd name="connsiteY2" fmla="*/ 0 h 523157"/>
                <a:gd name="connsiteX3" fmla="*/ 837051 w 837051"/>
                <a:gd name="connsiteY3" fmla="*/ 52316 h 523157"/>
                <a:gd name="connsiteX4" fmla="*/ 837051 w 837051"/>
                <a:gd name="connsiteY4" fmla="*/ 470841 h 523157"/>
                <a:gd name="connsiteX5" fmla="*/ 784735 w 837051"/>
                <a:gd name="connsiteY5" fmla="*/ 523157 h 523157"/>
                <a:gd name="connsiteX6" fmla="*/ 52316 w 837051"/>
                <a:gd name="connsiteY6" fmla="*/ 523157 h 523157"/>
                <a:gd name="connsiteX7" fmla="*/ 0 w 837051"/>
                <a:gd name="connsiteY7" fmla="*/ 470841 h 523157"/>
                <a:gd name="connsiteX8" fmla="*/ 0 w 837051"/>
                <a:gd name="connsiteY8" fmla="*/ 52316 h 52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7051" h="523157">
                  <a:moveTo>
                    <a:pt x="0" y="52316"/>
                  </a:moveTo>
                  <a:cubicBezTo>
                    <a:pt x="0" y="23423"/>
                    <a:pt x="23423" y="0"/>
                    <a:pt x="52316" y="0"/>
                  </a:cubicBezTo>
                  <a:lnTo>
                    <a:pt x="784735" y="0"/>
                  </a:lnTo>
                  <a:cubicBezTo>
                    <a:pt x="813628" y="0"/>
                    <a:pt x="837051" y="23423"/>
                    <a:pt x="837051" y="52316"/>
                  </a:cubicBezTo>
                  <a:lnTo>
                    <a:pt x="837051" y="470841"/>
                  </a:lnTo>
                  <a:cubicBezTo>
                    <a:pt x="837051" y="499734"/>
                    <a:pt x="813628" y="523157"/>
                    <a:pt x="784735" y="523157"/>
                  </a:cubicBezTo>
                  <a:lnTo>
                    <a:pt x="52316" y="523157"/>
                  </a:lnTo>
                  <a:cubicBezTo>
                    <a:pt x="23423" y="523157"/>
                    <a:pt x="0" y="499734"/>
                    <a:pt x="0" y="470841"/>
                  </a:cubicBezTo>
                  <a:lnTo>
                    <a:pt x="0" y="52316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658" tIns="24213" rIns="28658" bIns="2421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dirty="0"/>
                <a:t>R</a:t>
              </a:r>
              <a:r>
                <a:rPr lang="en-US" sz="700" b="1" kern="1200" dirty="0"/>
                <a:t>eturns absolute value ABS(number) </a:t>
              </a:r>
              <a:endParaRPr lang="en-IN" sz="700" b="1" kern="1200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A13D26A-98A8-4F97-B00B-286CF29426F2}"/>
                </a:ext>
              </a:extLst>
            </p:cNvPr>
            <p:cNvSpPr/>
            <p:nvPr/>
          </p:nvSpPr>
          <p:spPr>
            <a:xfrm>
              <a:off x="2845580" y="1821223"/>
              <a:ext cx="104631" cy="10463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46314"/>
                  </a:lnTo>
                  <a:lnTo>
                    <a:pt x="104631" y="104631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BAF89D6-2067-46E1-A697-60EB1C3F037D}"/>
                </a:ext>
              </a:extLst>
            </p:cNvPr>
            <p:cNvSpPr/>
            <p:nvPr/>
          </p:nvSpPr>
          <p:spPr>
            <a:xfrm>
              <a:off x="2950211" y="2605958"/>
              <a:ext cx="837051" cy="523157"/>
            </a:xfrm>
            <a:custGeom>
              <a:avLst/>
              <a:gdLst>
                <a:gd name="connsiteX0" fmla="*/ 0 w 837051"/>
                <a:gd name="connsiteY0" fmla="*/ 52316 h 523157"/>
                <a:gd name="connsiteX1" fmla="*/ 52316 w 837051"/>
                <a:gd name="connsiteY1" fmla="*/ 0 h 523157"/>
                <a:gd name="connsiteX2" fmla="*/ 784735 w 837051"/>
                <a:gd name="connsiteY2" fmla="*/ 0 h 523157"/>
                <a:gd name="connsiteX3" fmla="*/ 837051 w 837051"/>
                <a:gd name="connsiteY3" fmla="*/ 52316 h 523157"/>
                <a:gd name="connsiteX4" fmla="*/ 837051 w 837051"/>
                <a:gd name="connsiteY4" fmla="*/ 470841 h 523157"/>
                <a:gd name="connsiteX5" fmla="*/ 784735 w 837051"/>
                <a:gd name="connsiteY5" fmla="*/ 523157 h 523157"/>
                <a:gd name="connsiteX6" fmla="*/ 52316 w 837051"/>
                <a:gd name="connsiteY6" fmla="*/ 523157 h 523157"/>
                <a:gd name="connsiteX7" fmla="*/ 0 w 837051"/>
                <a:gd name="connsiteY7" fmla="*/ 470841 h 523157"/>
                <a:gd name="connsiteX8" fmla="*/ 0 w 837051"/>
                <a:gd name="connsiteY8" fmla="*/ 52316 h 52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7051" h="523157">
                  <a:moveTo>
                    <a:pt x="0" y="52316"/>
                  </a:moveTo>
                  <a:cubicBezTo>
                    <a:pt x="0" y="23423"/>
                    <a:pt x="23423" y="0"/>
                    <a:pt x="52316" y="0"/>
                  </a:cubicBezTo>
                  <a:lnTo>
                    <a:pt x="784735" y="0"/>
                  </a:lnTo>
                  <a:cubicBezTo>
                    <a:pt x="813628" y="0"/>
                    <a:pt x="837051" y="23423"/>
                    <a:pt x="837051" y="52316"/>
                  </a:cubicBezTo>
                  <a:lnTo>
                    <a:pt x="837051" y="470841"/>
                  </a:lnTo>
                  <a:cubicBezTo>
                    <a:pt x="837051" y="499734"/>
                    <a:pt x="813628" y="523157"/>
                    <a:pt x="784735" y="523157"/>
                  </a:cubicBezTo>
                  <a:lnTo>
                    <a:pt x="52316" y="523157"/>
                  </a:lnTo>
                  <a:cubicBezTo>
                    <a:pt x="23423" y="523157"/>
                    <a:pt x="0" y="499734"/>
                    <a:pt x="0" y="470841"/>
                  </a:cubicBezTo>
                  <a:lnTo>
                    <a:pt x="0" y="52316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658" tIns="24213" rIns="28658" bIns="2421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Select ABS(-10) FROM DUAL 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1460D51-3E5F-40E5-B509-667FB216A0D7}"/>
                </a:ext>
              </a:extLst>
            </p:cNvPr>
            <p:cNvSpPr/>
            <p:nvPr/>
          </p:nvSpPr>
          <p:spPr>
            <a:xfrm>
              <a:off x="4048842" y="1298065"/>
              <a:ext cx="1046314" cy="523157"/>
            </a:xfrm>
            <a:custGeom>
              <a:avLst/>
              <a:gdLst>
                <a:gd name="connsiteX0" fmla="*/ 0 w 1046314"/>
                <a:gd name="connsiteY0" fmla="*/ 52316 h 523157"/>
                <a:gd name="connsiteX1" fmla="*/ 52316 w 1046314"/>
                <a:gd name="connsiteY1" fmla="*/ 0 h 523157"/>
                <a:gd name="connsiteX2" fmla="*/ 993998 w 1046314"/>
                <a:gd name="connsiteY2" fmla="*/ 0 h 523157"/>
                <a:gd name="connsiteX3" fmla="*/ 1046314 w 1046314"/>
                <a:gd name="connsiteY3" fmla="*/ 52316 h 523157"/>
                <a:gd name="connsiteX4" fmla="*/ 1046314 w 1046314"/>
                <a:gd name="connsiteY4" fmla="*/ 470841 h 523157"/>
                <a:gd name="connsiteX5" fmla="*/ 993998 w 1046314"/>
                <a:gd name="connsiteY5" fmla="*/ 523157 h 523157"/>
                <a:gd name="connsiteX6" fmla="*/ 52316 w 1046314"/>
                <a:gd name="connsiteY6" fmla="*/ 523157 h 523157"/>
                <a:gd name="connsiteX7" fmla="*/ 0 w 1046314"/>
                <a:gd name="connsiteY7" fmla="*/ 470841 h 523157"/>
                <a:gd name="connsiteX8" fmla="*/ 0 w 1046314"/>
                <a:gd name="connsiteY8" fmla="*/ 52316 h 52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314" h="523157">
                  <a:moveTo>
                    <a:pt x="0" y="52316"/>
                  </a:moveTo>
                  <a:cubicBezTo>
                    <a:pt x="0" y="23423"/>
                    <a:pt x="23423" y="0"/>
                    <a:pt x="52316" y="0"/>
                  </a:cubicBezTo>
                  <a:lnTo>
                    <a:pt x="993998" y="0"/>
                  </a:lnTo>
                  <a:cubicBezTo>
                    <a:pt x="1022891" y="0"/>
                    <a:pt x="1046314" y="23423"/>
                    <a:pt x="1046314" y="52316"/>
                  </a:cubicBezTo>
                  <a:lnTo>
                    <a:pt x="1046314" y="470841"/>
                  </a:lnTo>
                  <a:cubicBezTo>
                    <a:pt x="1046314" y="499734"/>
                    <a:pt x="1022891" y="523157"/>
                    <a:pt x="993998" y="523157"/>
                  </a:cubicBezTo>
                  <a:lnTo>
                    <a:pt x="52316" y="523157"/>
                  </a:lnTo>
                  <a:cubicBezTo>
                    <a:pt x="23423" y="523157"/>
                    <a:pt x="0" y="499734"/>
                    <a:pt x="0" y="470841"/>
                  </a:cubicBezTo>
                  <a:lnTo>
                    <a:pt x="0" y="523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03" tIns="35643" rIns="45803" bIns="35643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SIGN(Expr)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C7E4460-A622-4F55-B6F0-BFE2C88B8CDE}"/>
                </a:ext>
              </a:extLst>
            </p:cNvPr>
            <p:cNvSpPr/>
            <p:nvPr/>
          </p:nvSpPr>
          <p:spPr>
            <a:xfrm>
              <a:off x="4153473" y="1821223"/>
              <a:ext cx="104631" cy="3923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2367"/>
                  </a:lnTo>
                  <a:lnTo>
                    <a:pt x="104631" y="392367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2A45340-B68B-4A86-926F-4C7AEFB33E83}"/>
                </a:ext>
              </a:extLst>
            </p:cNvPr>
            <p:cNvSpPr/>
            <p:nvPr/>
          </p:nvSpPr>
          <p:spPr>
            <a:xfrm>
              <a:off x="4258105" y="1952012"/>
              <a:ext cx="837051" cy="523157"/>
            </a:xfrm>
            <a:custGeom>
              <a:avLst/>
              <a:gdLst>
                <a:gd name="connsiteX0" fmla="*/ 0 w 837051"/>
                <a:gd name="connsiteY0" fmla="*/ 52316 h 523157"/>
                <a:gd name="connsiteX1" fmla="*/ 52316 w 837051"/>
                <a:gd name="connsiteY1" fmla="*/ 0 h 523157"/>
                <a:gd name="connsiteX2" fmla="*/ 784735 w 837051"/>
                <a:gd name="connsiteY2" fmla="*/ 0 h 523157"/>
                <a:gd name="connsiteX3" fmla="*/ 837051 w 837051"/>
                <a:gd name="connsiteY3" fmla="*/ 52316 h 523157"/>
                <a:gd name="connsiteX4" fmla="*/ 837051 w 837051"/>
                <a:gd name="connsiteY4" fmla="*/ 470841 h 523157"/>
                <a:gd name="connsiteX5" fmla="*/ 784735 w 837051"/>
                <a:gd name="connsiteY5" fmla="*/ 523157 h 523157"/>
                <a:gd name="connsiteX6" fmla="*/ 52316 w 837051"/>
                <a:gd name="connsiteY6" fmla="*/ 523157 h 523157"/>
                <a:gd name="connsiteX7" fmla="*/ 0 w 837051"/>
                <a:gd name="connsiteY7" fmla="*/ 470841 h 523157"/>
                <a:gd name="connsiteX8" fmla="*/ 0 w 837051"/>
                <a:gd name="connsiteY8" fmla="*/ 52316 h 52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7051" h="523157">
                  <a:moveTo>
                    <a:pt x="0" y="52316"/>
                  </a:moveTo>
                  <a:cubicBezTo>
                    <a:pt x="0" y="23423"/>
                    <a:pt x="23423" y="0"/>
                    <a:pt x="52316" y="0"/>
                  </a:cubicBezTo>
                  <a:lnTo>
                    <a:pt x="784735" y="0"/>
                  </a:lnTo>
                  <a:cubicBezTo>
                    <a:pt x="813628" y="0"/>
                    <a:pt x="837051" y="23423"/>
                    <a:pt x="837051" y="52316"/>
                  </a:cubicBezTo>
                  <a:lnTo>
                    <a:pt x="837051" y="470841"/>
                  </a:lnTo>
                  <a:cubicBezTo>
                    <a:pt x="837051" y="499734"/>
                    <a:pt x="813628" y="523157"/>
                    <a:pt x="784735" y="523157"/>
                  </a:cubicBezTo>
                  <a:lnTo>
                    <a:pt x="52316" y="523157"/>
                  </a:lnTo>
                  <a:cubicBezTo>
                    <a:pt x="23423" y="523157"/>
                    <a:pt x="0" y="499734"/>
                    <a:pt x="0" y="470841"/>
                  </a:cubicBezTo>
                  <a:lnTo>
                    <a:pt x="0" y="5231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658" tIns="24213" rIns="28658" bIns="2421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 If Expr &gt; 0, returns = 1; if Expr &lt; 0, returns = </a:t>
              </a:r>
              <a:r>
                <a:rPr lang="en-US" sz="7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−</a:t>
              </a:r>
              <a:r>
                <a:rPr lang="en-US" sz="700" b="1" kern="1200" dirty="0"/>
                <a:t>1; and if Expr = 0, returns = 0	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9638102-13F6-4DB4-A714-C8E268C6DB15}"/>
                </a:ext>
              </a:extLst>
            </p:cNvPr>
            <p:cNvSpPr/>
            <p:nvPr/>
          </p:nvSpPr>
          <p:spPr>
            <a:xfrm>
              <a:off x="4153473" y="1821223"/>
              <a:ext cx="104631" cy="10463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46314"/>
                  </a:lnTo>
                  <a:lnTo>
                    <a:pt x="104631" y="104631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C3FD993-32E5-4FC9-932E-9C3AF970C3D9}"/>
                </a:ext>
              </a:extLst>
            </p:cNvPr>
            <p:cNvSpPr/>
            <p:nvPr/>
          </p:nvSpPr>
          <p:spPr>
            <a:xfrm>
              <a:off x="4258105" y="2605958"/>
              <a:ext cx="837051" cy="523157"/>
            </a:xfrm>
            <a:custGeom>
              <a:avLst/>
              <a:gdLst>
                <a:gd name="connsiteX0" fmla="*/ 0 w 837051"/>
                <a:gd name="connsiteY0" fmla="*/ 52316 h 523157"/>
                <a:gd name="connsiteX1" fmla="*/ 52316 w 837051"/>
                <a:gd name="connsiteY1" fmla="*/ 0 h 523157"/>
                <a:gd name="connsiteX2" fmla="*/ 784735 w 837051"/>
                <a:gd name="connsiteY2" fmla="*/ 0 h 523157"/>
                <a:gd name="connsiteX3" fmla="*/ 837051 w 837051"/>
                <a:gd name="connsiteY3" fmla="*/ 52316 h 523157"/>
                <a:gd name="connsiteX4" fmla="*/ 837051 w 837051"/>
                <a:gd name="connsiteY4" fmla="*/ 470841 h 523157"/>
                <a:gd name="connsiteX5" fmla="*/ 784735 w 837051"/>
                <a:gd name="connsiteY5" fmla="*/ 523157 h 523157"/>
                <a:gd name="connsiteX6" fmla="*/ 52316 w 837051"/>
                <a:gd name="connsiteY6" fmla="*/ 523157 h 523157"/>
                <a:gd name="connsiteX7" fmla="*/ 0 w 837051"/>
                <a:gd name="connsiteY7" fmla="*/ 470841 h 523157"/>
                <a:gd name="connsiteX8" fmla="*/ 0 w 837051"/>
                <a:gd name="connsiteY8" fmla="*/ 52316 h 52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7051" h="523157">
                  <a:moveTo>
                    <a:pt x="0" y="52316"/>
                  </a:moveTo>
                  <a:cubicBezTo>
                    <a:pt x="0" y="23423"/>
                    <a:pt x="23423" y="0"/>
                    <a:pt x="52316" y="0"/>
                  </a:cubicBezTo>
                  <a:lnTo>
                    <a:pt x="784735" y="0"/>
                  </a:lnTo>
                  <a:cubicBezTo>
                    <a:pt x="813628" y="0"/>
                    <a:pt x="837051" y="23423"/>
                    <a:pt x="837051" y="52316"/>
                  </a:cubicBezTo>
                  <a:lnTo>
                    <a:pt x="837051" y="470841"/>
                  </a:lnTo>
                  <a:cubicBezTo>
                    <a:pt x="837051" y="499734"/>
                    <a:pt x="813628" y="523157"/>
                    <a:pt x="784735" y="523157"/>
                  </a:cubicBezTo>
                  <a:lnTo>
                    <a:pt x="52316" y="523157"/>
                  </a:lnTo>
                  <a:cubicBezTo>
                    <a:pt x="23423" y="523157"/>
                    <a:pt x="0" y="499734"/>
                    <a:pt x="0" y="470841"/>
                  </a:cubicBezTo>
                  <a:lnTo>
                    <a:pt x="0" y="52316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658" tIns="24213" rIns="28658" bIns="2421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Select SIGN(100) from dual; --output: 1 </a:t>
              </a: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3EAC36C-8F9F-4A94-8163-2941AAFC0990}"/>
                </a:ext>
              </a:extLst>
            </p:cNvPr>
            <p:cNvSpPr/>
            <p:nvPr/>
          </p:nvSpPr>
          <p:spPr>
            <a:xfrm>
              <a:off x="5356735" y="1298065"/>
              <a:ext cx="1046314" cy="523157"/>
            </a:xfrm>
            <a:custGeom>
              <a:avLst/>
              <a:gdLst>
                <a:gd name="connsiteX0" fmla="*/ 0 w 1046314"/>
                <a:gd name="connsiteY0" fmla="*/ 52316 h 523157"/>
                <a:gd name="connsiteX1" fmla="*/ 52316 w 1046314"/>
                <a:gd name="connsiteY1" fmla="*/ 0 h 523157"/>
                <a:gd name="connsiteX2" fmla="*/ 993998 w 1046314"/>
                <a:gd name="connsiteY2" fmla="*/ 0 h 523157"/>
                <a:gd name="connsiteX3" fmla="*/ 1046314 w 1046314"/>
                <a:gd name="connsiteY3" fmla="*/ 52316 h 523157"/>
                <a:gd name="connsiteX4" fmla="*/ 1046314 w 1046314"/>
                <a:gd name="connsiteY4" fmla="*/ 470841 h 523157"/>
                <a:gd name="connsiteX5" fmla="*/ 993998 w 1046314"/>
                <a:gd name="connsiteY5" fmla="*/ 523157 h 523157"/>
                <a:gd name="connsiteX6" fmla="*/ 52316 w 1046314"/>
                <a:gd name="connsiteY6" fmla="*/ 523157 h 523157"/>
                <a:gd name="connsiteX7" fmla="*/ 0 w 1046314"/>
                <a:gd name="connsiteY7" fmla="*/ 470841 h 523157"/>
                <a:gd name="connsiteX8" fmla="*/ 0 w 1046314"/>
                <a:gd name="connsiteY8" fmla="*/ 52316 h 52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314" h="523157">
                  <a:moveTo>
                    <a:pt x="0" y="52316"/>
                  </a:moveTo>
                  <a:cubicBezTo>
                    <a:pt x="0" y="23423"/>
                    <a:pt x="23423" y="0"/>
                    <a:pt x="52316" y="0"/>
                  </a:cubicBezTo>
                  <a:lnTo>
                    <a:pt x="993998" y="0"/>
                  </a:lnTo>
                  <a:cubicBezTo>
                    <a:pt x="1022891" y="0"/>
                    <a:pt x="1046314" y="23423"/>
                    <a:pt x="1046314" y="52316"/>
                  </a:cubicBezTo>
                  <a:lnTo>
                    <a:pt x="1046314" y="470841"/>
                  </a:lnTo>
                  <a:cubicBezTo>
                    <a:pt x="1046314" y="499734"/>
                    <a:pt x="1022891" y="523157"/>
                    <a:pt x="993998" y="523157"/>
                  </a:cubicBezTo>
                  <a:lnTo>
                    <a:pt x="52316" y="523157"/>
                  </a:lnTo>
                  <a:cubicBezTo>
                    <a:pt x="23423" y="523157"/>
                    <a:pt x="0" y="499734"/>
                    <a:pt x="0" y="470841"/>
                  </a:cubicBezTo>
                  <a:lnTo>
                    <a:pt x="0" y="523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03" tIns="35643" rIns="45803" bIns="35643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Power</a:t>
              </a: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6AA31E-2E40-4BE5-AFEC-962094F9D84D}"/>
                </a:ext>
              </a:extLst>
            </p:cNvPr>
            <p:cNvSpPr/>
            <p:nvPr/>
          </p:nvSpPr>
          <p:spPr>
            <a:xfrm>
              <a:off x="5461366" y="1821223"/>
              <a:ext cx="104631" cy="3923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2367"/>
                  </a:lnTo>
                  <a:lnTo>
                    <a:pt x="104631" y="392367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FD6B5A3-3CE4-4BB6-8496-97A0591DEBB9}"/>
                </a:ext>
              </a:extLst>
            </p:cNvPr>
            <p:cNvSpPr/>
            <p:nvPr/>
          </p:nvSpPr>
          <p:spPr>
            <a:xfrm>
              <a:off x="5565998" y="1952012"/>
              <a:ext cx="837051" cy="523157"/>
            </a:xfrm>
            <a:custGeom>
              <a:avLst/>
              <a:gdLst>
                <a:gd name="connsiteX0" fmla="*/ 0 w 837051"/>
                <a:gd name="connsiteY0" fmla="*/ 52316 h 523157"/>
                <a:gd name="connsiteX1" fmla="*/ 52316 w 837051"/>
                <a:gd name="connsiteY1" fmla="*/ 0 h 523157"/>
                <a:gd name="connsiteX2" fmla="*/ 784735 w 837051"/>
                <a:gd name="connsiteY2" fmla="*/ 0 h 523157"/>
                <a:gd name="connsiteX3" fmla="*/ 837051 w 837051"/>
                <a:gd name="connsiteY3" fmla="*/ 52316 h 523157"/>
                <a:gd name="connsiteX4" fmla="*/ 837051 w 837051"/>
                <a:gd name="connsiteY4" fmla="*/ 470841 h 523157"/>
                <a:gd name="connsiteX5" fmla="*/ 784735 w 837051"/>
                <a:gd name="connsiteY5" fmla="*/ 523157 h 523157"/>
                <a:gd name="connsiteX6" fmla="*/ 52316 w 837051"/>
                <a:gd name="connsiteY6" fmla="*/ 523157 h 523157"/>
                <a:gd name="connsiteX7" fmla="*/ 0 w 837051"/>
                <a:gd name="connsiteY7" fmla="*/ 470841 h 523157"/>
                <a:gd name="connsiteX8" fmla="*/ 0 w 837051"/>
                <a:gd name="connsiteY8" fmla="*/ 52316 h 52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7051" h="523157">
                  <a:moveTo>
                    <a:pt x="0" y="52316"/>
                  </a:moveTo>
                  <a:cubicBezTo>
                    <a:pt x="0" y="23423"/>
                    <a:pt x="23423" y="0"/>
                    <a:pt x="52316" y="0"/>
                  </a:cubicBezTo>
                  <a:lnTo>
                    <a:pt x="784735" y="0"/>
                  </a:lnTo>
                  <a:cubicBezTo>
                    <a:pt x="813628" y="0"/>
                    <a:pt x="837051" y="23423"/>
                    <a:pt x="837051" y="52316"/>
                  </a:cubicBezTo>
                  <a:lnTo>
                    <a:pt x="837051" y="470841"/>
                  </a:lnTo>
                  <a:cubicBezTo>
                    <a:pt x="837051" y="499734"/>
                    <a:pt x="813628" y="523157"/>
                    <a:pt x="784735" y="523157"/>
                  </a:cubicBezTo>
                  <a:lnTo>
                    <a:pt x="52316" y="523157"/>
                  </a:lnTo>
                  <a:cubicBezTo>
                    <a:pt x="23423" y="523157"/>
                    <a:pt x="0" y="499734"/>
                    <a:pt x="0" y="470841"/>
                  </a:cubicBezTo>
                  <a:lnTo>
                    <a:pt x="0" y="52316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658" tIns="24213" rIns="28658" bIns="2421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Returns power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POWER(M,N)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0318429-BC77-4D03-B69A-D6EA9D244FBE}"/>
                </a:ext>
              </a:extLst>
            </p:cNvPr>
            <p:cNvSpPr/>
            <p:nvPr/>
          </p:nvSpPr>
          <p:spPr>
            <a:xfrm>
              <a:off x="5461366" y="1821223"/>
              <a:ext cx="104631" cy="10463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46314"/>
                  </a:lnTo>
                  <a:lnTo>
                    <a:pt x="104631" y="104631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2D7D772-8B6E-43BC-825A-5987624389F2}"/>
                </a:ext>
              </a:extLst>
            </p:cNvPr>
            <p:cNvSpPr/>
            <p:nvPr/>
          </p:nvSpPr>
          <p:spPr>
            <a:xfrm>
              <a:off x="5565998" y="2605958"/>
              <a:ext cx="837051" cy="523157"/>
            </a:xfrm>
            <a:custGeom>
              <a:avLst/>
              <a:gdLst>
                <a:gd name="connsiteX0" fmla="*/ 0 w 837051"/>
                <a:gd name="connsiteY0" fmla="*/ 52316 h 523157"/>
                <a:gd name="connsiteX1" fmla="*/ 52316 w 837051"/>
                <a:gd name="connsiteY1" fmla="*/ 0 h 523157"/>
                <a:gd name="connsiteX2" fmla="*/ 784735 w 837051"/>
                <a:gd name="connsiteY2" fmla="*/ 0 h 523157"/>
                <a:gd name="connsiteX3" fmla="*/ 837051 w 837051"/>
                <a:gd name="connsiteY3" fmla="*/ 52316 h 523157"/>
                <a:gd name="connsiteX4" fmla="*/ 837051 w 837051"/>
                <a:gd name="connsiteY4" fmla="*/ 470841 h 523157"/>
                <a:gd name="connsiteX5" fmla="*/ 784735 w 837051"/>
                <a:gd name="connsiteY5" fmla="*/ 523157 h 523157"/>
                <a:gd name="connsiteX6" fmla="*/ 52316 w 837051"/>
                <a:gd name="connsiteY6" fmla="*/ 523157 h 523157"/>
                <a:gd name="connsiteX7" fmla="*/ 0 w 837051"/>
                <a:gd name="connsiteY7" fmla="*/ 470841 h 523157"/>
                <a:gd name="connsiteX8" fmla="*/ 0 w 837051"/>
                <a:gd name="connsiteY8" fmla="*/ 52316 h 52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7051" h="523157">
                  <a:moveTo>
                    <a:pt x="0" y="52316"/>
                  </a:moveTo>
                  <a:cubicBezTo>
                    <a:pt x="0" y="23423"/>
                    <a:pt x="23423" y="0"/>
                    <a:pt x="52316" y="0"/>
                  </a:cubicBezTo>
                  <a:lnTo>
                    <a:pt x="784735" y="0"/>
                  </a:lnTo>
                  <a:cubicBezTo>
                    <a:pt x="813628" y="0"/>
                    <a:pt x="837051" y="23423"/>
                    <a:pt x="837051" y="52316"/>
                  </a:cubicBezTo>
                  <a:lnTo>
                    <a:pt x="837051" y="470841"/>
                  </a:lnTo>
                  <a:cubicBezTo>
                    <a:pt x="837051" y="499734"/>
                    <a:pt x="813628" y="523157"/>
                    <a:pt x="784735" y="523157"/>
                  </a:cubicBezTo>
                  <a:lnTo>
                    <a:pt x="52316" y="523157"/>
                  </a:lnTo>
                  <a:cubicBezTo>
                    <a:pt x="23423" y="523157"/>
                    <a:pt x="0" y="499734"/>
                    <a:pt x="0" y="470841"/>
                  </a:cubicBezTo>
                  <a:lnTo>
                    <a:pt x="0" y="52316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658" tIns="24213" rIns="28658" bIns="2421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Select POWER(3,2) from dual; --output: 9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29D3D9A-6A27-4005-A0C6-2E4863EAFC8E}"/>
              </a:ext>
            </a:extLst>
          </p:cNvPr>
          <p:cNvGrpSpPr/>
          <p:nvPr/>
        </p:nvGrpSpPr>
        <p:grpSpPr>
          <a:xfrm>
            <a:off x="729762" y="3102426"/>
            <a:ext cx="7684476" cy="1574774"/>
            <a:chOff x="2434804" y="3199142"/>
            <a:chExt cx="4274387" cy="157477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A29DE6F-C0F4-4328-83AA-36AFA27B636C}"/>
                </a:ext>
              </a:extLst>
            </p:cNvPr>
            <p:cNvSpPr/>
            <p:nvPr/>
          </p:nvSpPr>
          <p:spPr>
            <a:xfrm>
              <a:off x="2434804" y="3199142"/>
              <a:ext cx="899870" cy="449935"/>
            </a:xfrm>
            <a:custGeom>
              <a:avLst/>
              <a:gdLst>
                <a:gd name="connsiteX0" fmla="*/ 0 w 899870"/>
                <a:gd name="connsiteY0" fmla="*/ 44994 h 449935"/>
                <a:gd name="connsiteX1" fmla="*/ 44994 w 899870"/>
                <a:gd name="connsiteY1" fmla="*/ 0 h 449935"/>
                <a:gd name="connsiteX2" fmla="*/ 854877 w 899870"/>
                <a:gd name="connsiteY2" fmla="*/ 0 h 449935"/>
                <a:gd name="connsiteX3" fmla="*/ 899871 w 899870"/>
                <a:gd name="connsiteY3" fmla="*/ 44994 h 449935"/>
                <a:gd name="connsiteX4" fmla="*/ 899870 w 899870"/>
                <a:gd name="connsiteY4" fmla="*/ 404942 h 449935"/>
                <a:gd name="connsiteX5" fmla="*/ 854876 w 899870"/>
                <a:gd name="connsiteY5" fmla="*/ 449936 h 449935"/>
                <a:gd name="connsiteX6" fmla="*/ 44994 w 899870"/>
                <a:gd name="connsiteY6" fmla="*/ 449935 h 449935"/>
                <a:gd name="connsiteX7" fmla="*/ 0 w 899870"/>
                <a:gd name="connsiteY7" fmla="*/ 404941 h 449935"/>
                <a:gd name="connsiteX8" fmla="*/ 0 w 899870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9870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854877" y="0"/>
                  </a:lnTo>
                  <a:cubicBezTo>
                    <a:pt x="879727" y="0"/>
                    <a:pt x="899871" y="20144"/>
                    <a:pt x="899871" y="44994"/>
                  </a:cubicBezTo>
                  <a:cubicBezTo>
                    <a:pt x="899871" y="164977"/>
                    <a:pt x="899870" y="284959"/>
                    <a:pt x="899870" y="404942"/>
                  </a:cubicBezTo>
                  <a:cubicBezTo>
                    <a:pt x="899870" y="429792"/>
                    <a:pt x="879726" y="449936"/>
                    <a:pt x="854876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373" tIns="37308" rIns="49373" bIns="37308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SORT</a:t>
              </a: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94C88D-D35C-40BF-9F5F-4B2C8BFFF12E}"/>
                </a:ext>
              </a:extLst>
            </p:cNvPr>
            <p:cNvSpPr/>
            <p:nvPr/>
          </p:nvSpPr>
          <p:spPr>
            <a:xfrm>
              <a:off x="2479072" y="3649077"/>
              <a:ext cx="91440" cy="33745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37451"/>
                  </a:lnTo>
                  <a:lnTo>
                    <a:pt x="135707" y="337451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2A008EA-BA06-4E31-86A6-0198DCBD0898}"/>
                </a:ext>
              </a:extLst>
            </p:cNvPr>
            <p:cNvSpPr/>
            <p:nvPr/>
          </p:nvSpPr>
          <p:spPr>
            <a:xfrm>
              <a:off x="2614779" y="3761561"/>
              <a:ext cx="719896" cy="449935"/>
            </a:xfrm>
            <a:custGeom>
              <a:avLst/>
              <a:gdLst>
                <a:gd name="connsiteX0" fmla="*/ 0 w 719896"/>
                <a:gd name="connsiteY0" fmla="*/ 44994 h 449935"/>
                <a:gd name="connsiteX1" fmla="*/ 44994 w 719896"/>
                <a:gd name="connsiteY1" fmla="*/ 0 h 449935"/>
                <a:gd name="connsiteX2" fmla="*/ 674903 w 719896"/>
                <a:gd name="connsiteY2" fmla="*/ 0 h 449935"/>
                <a:gd name="connsiteX3" fmla="*/ 719897 w 719896"/>
                <a:gd name="connsiteY3" fmla="*/ 44994 h 449935"/>
                <a:gd name="connsiteX4" fmla="*/ 719896 w 719896"/>
                <a:gd name="connsiteY4" fmla="*/ 404942 h 449935"/>
                <a:gd name="connsiteX5" fmla="*/ 674902 w 719896"/>
                <a:gd name="connsiteY5" fmla="*/ 449936 h 449935"/>
                <a:gd name="connsiteX6" fmla="*/ 44994 w 719896"/>
                <a:gd name="connsiteY6" fmla="*/ 449935 h 449935"/>
                <a:gd name="connsiteX7" fmla="*/ 0 w 719896"/>
                <a:gd name="connsiteY7" fmla="*/ 404941 h 449935"/>
                <a:gd name="connsiteX8" fmla="*/ 0 w 719896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96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674903" y="0"/>
                  </a:lnTo>
                  <a:cubicBezTo>
                    <a:pt x="699753" y="0"/>
                    <a:pt x="719897" y="20144"/>
                    <a:pt x="719897" y="44994"/>
                  </a:cubicBezTo>
                  <a:cubicBezTo>
                    <a:pt x="719897" y="164977"/>
                    <a:pt x="719896" y="284959"/>
                    <a:pt x="719896" y="404942"/>
                  </a:cubicBezTo>
                  <a:cubicBezTo>
                    <a:pt x="719896" y="429792"/>
                    <a:pt x="699752" y="449936"/>
                    <a:pt x="674902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13" tIns="22068" rIns="26513" bIns="2206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dirty="0"/>
                <a:t>R</a:t>
              </a:r>
              <a:r>
                <a:rPr lang="en-US" sz="700" b="1" kern="1200" dirty="0"/>
                <a:t>eturns square root SORT(number) </a:t>
              </a: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261F2AA-B331-4922-8EC6-10478B294D1F}"/>
                </a:ext>
              </a:extLst>
            </p:cNvPr>
            <p:cNvSpPr/>
            <p:nvPr/>
          </p:nvSpPr>
          <p:spPr>
            <a:xfrm>
              <a:off x="2479072" y="3649077"/>
              <a:ext cx="91440" cy="8998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99870"/>
                  </a:lnTo>
                  <a:lnTo>
                    <a:pt x="135707" y="89987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41D0F23-95AD-4951-A73B-9D6987D4083F}"/>
                </a:ext>
              </a:extLst>
            </p:cNvPr>
            <p:cNvSpPr/>
            <p:nvPr/>
          </p:nvSpPr>
          <p:spPr>
            <a:xfrm>
              <a:off x="2614779" y="4323981"/>
              <a:ext cx="719896" cy="449935"/>
            </a:xfrm>
            <a:custGeom>
              <a:avLst/>
              <a:gdLst>
                <a:gd name="connsiteX0" fmla="*/ 0 w 719896"/>
                <a:gd name="connsiteY0" fmla="*/ 44994 h 449935"/>
                <a:gd name="connsiteX1" fmla="*/ 44994 w 719896"/>
                <a:gd name="connsiteY1" fmla="*/ 0 h 449935"/>
                <a:gd name="connsiteX2" fmla="*/ 674903 w 719896"/>
                <a:gd name="connsiteY2" fmla="*/ 0 h 449935"/>
                <a:gd name="connsiteX3" fmla="*/ 719897 w 719896"/>
                <a:gd name="connsiteY3" fmla="*/ 44994 h 449935"/>
                <a:gd name="connsiteX4" fmla="*/ 719896 w 719896"/>
                <a:gd name="connsiteY4" fmla="*/ 404942 h 449935"/>
                <a:gd name="connsiteX5" fmla="*/ 674902 w 719896"/>
                <a:gd name="connsiteY5" fmla="*/ 449936 h 449935"/>
                <a:gd name="connsiteX6" fmla="*/ 44994 w 719896"/>
                <a:gd name="connsiteY6" fmla="*/ 449935 h 449935"/>
                <a:gd name="connsiteX7" fmla="*/ 0 w 719896"/>
                <a:gd name="connsiteY7" fmla="*/ 404941 h 449935"/>
                <a:gd name="connsiteX8" fmla="*/ 0 w 719896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96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674903" y="0"/>
                  </a:lnTo>
                  <a:cubicBezTo>
                    <a:pt x="699753" y="0"/>
                    <a:pt x="719897" y="20144"/>
                    <a:pt x="719897" y="44994"/>
                  </a:cubicBezTo>
                  <a:cubicBezTo>
                    <a:pt x="719897" y="164977"/>
                    <a:pt x="719896" y="284959"/>
                    <a:pt x="719896" y="404942"/>
                  </a:cubicBezTo>
                  <a:cubicBezTo>
                    <a:pt x="719896" y="429792"/>
                    <a:pt x="699752" y="449936"/>
                    <a:pt x="674902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13" tIns="22068" rIns="26513" bIns="2206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Select SORT(25) from dual; --output: 5</a:t>
              </a: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D7DEB8-AFE2-40A6-A92E-1A7E826E84D3}"/>
                </a:ext>
              </a:extLst>
            </p:cNvPr>
            <p:cNvSpPr/>
            <p:nvPr/>
          </p:nvSpPr>
          <p:spPr>
            <a:xfrm>
              <a:off x="3559643" y="3199142"/>
              <a:ext cx="899870" cy="449935"/>
            </a:xfrm>
            <a:custGeom>
              <a:avLst/>
              <a:gdLst>
                <a:gd name="connsiteX0" fmla="*/ 0 w 899870"/>
                <a:gd name="connsiteY0" fmla="*/ 44994 h 449935"/>
                <a:gd name="connsiteX1" fmla="*/ 44994 w 899870"/>
                <a:gd name="connsiteY1" fmla="*/ 0 h 449935"/>
                <a:gd name="connsiteX2" fmla="*/ 854877 w 899870"/>
                <a:gd name="connsiteY2" fmla="*/ 0 h 449935"/>
                <a:gd name="connsiteX3" fmla="*/ 899871 w 899870"/>
                <a:gd name="connsiteY3" fmla="*/ 44994 h 449935"/>
                <a:gd name="connsiteX4" fmla="*/ 899870 w 899870"/>
                <a:gd name="connsiteY4" fmla="*/ 404942 h 449935"/>
                <a:gd name="connsiteX5" fmla="*/ 854876 w 899870"/>
                <a:gd name="connsiteY5" fmla="*/ 449936 h 449935"/>
                <a:gd name="connsiteX6" fmla="*/ 44994 w 899870"/>
                <a:gd name="connsiteY6" fmla="*/ 449935 h 449935"/>
                <a:gd name="connsiteX7" fmla="*/ 0 w 899870"/>
                <a:gd name="connsiteY7" fmla="*/ 404941 h 449935"/>
                <a:gd name="connsiteX8" fmla="*/ 0 w 899870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9870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854877" y="0"/>
                  </a:lnTo>
                  <a:cubicBezTo>
                    <a:pt x="879727" y="0"/>
                    <a:pt x="899871" y="20144"/>
                    <a:pt x="899871" y="44994"/>
                  </a:cubicBezTo>
                  <a:cubicBezTo>
                    <a:pt x="899871" y="164977"/>
                    <a:pt x="899870" y="284959"/>
                    <a:pt x="899870" y="404942"/>
                  </a:cubicBezTo>
                  <a:cubicBezTo>
                    <a:pt x="899870" y="429792"/>
                    <a:pt x="879726" y="449936"/>
                    <a:pt x="854876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373" tIns="37308" rIns="49373" bIns="37308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ROUND</a:t>
              </a: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D498D13-FAF9-42F1-A718-2E02315680C4}"/>
                </a:ext>
              </a:extLst>
            </p:cNvPr>
            <p:cNvSpPr/>
            <p:nvPr/>
          </p:nvSpPr>
          <p:spPr>
            <a:xfrm>
              <a:off x="3603910" y="3649077"/>
              <a:ext cx="91440" cy="33745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37451"/>
                  </a:lnTo>
                  <a:lnTo>
                    <a:pt x="135707" y="337451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4AE20AD-26A9-4587-BB87-367A8AA51071}"/>
                </a:ext>
              </a:extLst>
            </p:cNvPr>
            <p:cNvSpPr/>
            <p:nvPr/>
          </p:nvSpPr>
          <p:spPr>
            <a:xfrm>
              <a:off x="3739617" y="3761561"/>
              <a:ext cx="719896" cy="449935"/>
            </a:xfrm>
            <a:custGeom>
              <a:avLst/>
              <a:gdLst>
                <a:gd name="connsiteX0" fmla="*/ 0 w 719896"/>
                <a:gd name="connsiteY0" fmla="*/ 44994 h 449935"/>
                <a:gd name="connsiteX1" fmla="*/ 44994 w 719896"/>
                <a:gd name="connsiteY1" fmla="*/ 0 h 449935"/>
                <a:gd name="connsiteX2" fmla="*/ 674903 w 719896"/>
                <a:gd name="connsiteY2" fmla="*/ 0 h 449935"/>
                <a:gd name="connsiteX3" fmla="*/ 719897 w 719896"/>
                <a:gd name="connsiteY3" fmla="*/ 44994 h 449935"/>
                <a:gd name="connsiteX4" fmla="*/ 719896 w 719896"/>
                <a:gd name="connsiteY4" fmla="*/ 404942 h 449935"/>
                <a:gd name="connsiteX5" fmla="*/ 674902 w 719896"/>
                <a:gd name="connsiteY5" fmla="*/ 449936 h 449935"/>
                <a:gd name="connsiteX6" fmla="*/ 44994 w 719896"/>
                <a:gd name="connsiteY6" fmla="*/ 449935 h 449935"/>
                <a:gd name="connsiteX7" fmla="*/ 0 w 719896"/>
                <a:gd name="connsiteY7" fmla="*/ 404941 h 449935"/>
                <a:gd name="connsiteX8" fmla="*/ 0 w 719896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96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674903" y="0"/>
                  </a:lnTo>
                  <a:cubicBezTo>
                    <a:pt x="699753" y="0"/>
                    <a:pt x="719897" y="20144"/>
                    <a:pt x="719897" y="44994"/>
                  </a:cubicBezTo>
                  <a:cubicBezTo>
                    <a:pt x="719897" y="164977"/>
                    <a:pt x="719896" y="284959"/>
                    <a:pt x="719896" y="404942"/>
                  </a:cubicBezTo>
                  <a:cubicBezTo>
                    <a:pt x="719896" y="429792"/>
                    <a:pt x="699752" y="449936"/>
                    <a:pt x="674902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13" tIns="22068" rIns="26513" bIns="2206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Rounds value to a specified decimal </a:t>
              </a: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05CF6D3-DBC1-4C9A-BBCC-DEE021FE340C}"/>
                </a:ext>
              </a:extLst>
            </p:cNvPr>
            <p:cNvSpPr/>
            <p:nvPr/>
          </p:nvSpPr>
          <p:spPr>
            <a:xfrm>
              <a:off x="3603910" y="3649077"/>
              <a:ext cx="91440" cy="8998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99870"/>
                  </a:lnTo>
                  <a:lnTo>
                    <a:pt x="135707" y="89987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8B1676E-3D91-4E23-81E4-EC2BDD9E796C}"/>
                </a:ext>
              </a:extLst>
            </p:cNvPr>
            <p:cNvSpPr/>
            <p:nvPr/>
          </p:nvSpPr>
          <p:spPr>
            <a:xfrm>
              <a:off x="3739617" y="4323981"/>
              <a:ext cx="719896" cy="449935"/>
            </a:xfrm>
            <a:custGeom>
              <a:avLst/>
              <a:gdLst>
                <a:gd name="connsiteX0" fmla="*/ 0 w 719896"/>
                <a:gd name="connsiteY0" fmla="*/ 44994 h 449935"/>
                <a:gd name="connsiteX1" fmla="*/ 44994 w 719896"/>
                <a:gd name="connsiteY1" fmla="*/ 0 h 449935"/>
                <a:gd name="connsiteX2" fmla="*/ 674903 w 719896"/>
                <a:gd name="connsiteY2" fmla="*/ 0 h 449935"/>
                <a:gd name="connsiteX3" fmla="*/ 719897 w 719896"/>
                <a:gd name="connsiteY3" fmla="*/ 44994 h 449935"/>
                <a:gd name="connsiteX4" fmla="*/ 719896 w 719896"/>
                <a:gd name="connsiteY4" fmla="*/ 404942 h 449935"/>
                <a:gd name="connsiteX5" fmla="*/ 674902 w 719896"/>
                <a:gd name="connsiteY5" fmla="*/ 449936 h 449935"/>
                <a:gd name="connsiteX6" fmla="*/ 44994 w 719896"/>
                <a:gd name="connsiteY6" fmla="*/ 449935 h 449935"/>
                <a:gd name="connsiteX7" fmla="*/ 0 w 719896"/>
                <a:gd name="connsiteY7" fmla="*/ 404941 h 449935"/>
                <a:gd name="connsiteX8" fmla="*/ 0 w 719896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96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674903" y="0"/>
                  </a:lnTo>
                  <a:cubicBezTo>
                    <a:pt x="699753" y="0"/>
                    <a:pt x="719897" y="20144"/>
                    <a:pt x="719897" y="44994"/>
                  </a:cubicBezTo>
                  <a:cubicBezTo>
                    <a:pt x="719897" y="164977"/>
                    <a:pt x="719896" y="284959"/>
                    <a:pt x="719896" y="404942"/>
                  </a:cubicBezTo>
                  <a:cubicBezTo>
                    <a:pt x="719896" y="429792"/>
                    <a:pt x="699752" y="449936"/>
                    <a:pt x="674902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13" tIns="22068" rIns="26513" bIns="2206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ROUND(45.926, 2)=45.93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A0AFA66-A2CB-401D-8A23-0F08A3EE0BF2}"/>
                </a:ext>
              </a:extLst>
            </p:cNvPr>
            <p:cNvSpPr/>
            <p:nvPr/>
          </p:nvSpPr>
          <p:spPr>
            <a:xfrm>
              <a:off x="4684482" y="3199142"/>
              <a:ext cx="899870" cy="449935"/>
            </a:xfrm>
            <a:custGeom>
              <a:avLst/>
              <a:gdLst>
                <a:gd name="connsiteX0" fmla="*/ 0 w 899870"/>
                <a:gd name="connsiteY0" fmla="*/ 44994 h 449935"/>
                <a:gd name="connsiteX1" fmla="*/ 44994 w 899870"/>
                <a:gd name="connsiteY1" fmla="*/ 0 h 449935"/>
                <a:gd name="connsiteX2" fmla="*/ 854877 w 899870"/>
                <a:gd name="connsiteY2" fmla="*/ 0 h 449935"/>
                <a:gd name="connsiteX3" fmla="*/ 899871 w 899870"/>
                <a:gd name="connsiteY3" fmla="*/ 44994 h 449935"/>
                <a:gd name="connsiteX4" fmla="*/ 899870 w 899870"/>
                <a:gd name="connsiteY4" fmla="*/ 404942 h 449935"/>
                <a:gd name="connsiteX5" fmla="*/ 854876 w 899870"/>
                <a:gd name="connsiteY5" fmla="*/ 449936 h 449935"/>
                <a:gd name="connsiteX6" fmla="*/ 44994 w 899870"/>
                <a:gd name="connsiteY6" fmla="*/ 449935 h 449935"/>
                <a:gd name="connsiteX7" fmla="*/ 0 w 899870"/>
                <a:gd name="connsiteY7" fmla="*/ 404941 h 449935"/>
                <a:gd name="connsiteX8" fmla="*/ 0 w 899870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9870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854877" y="0"/>
                  </a:lnTo>
                  <a:cubicBezTo>
                    <a:pt x="879727" y="0"/>
                    <a:pt x="899871" y="20144"/>
                    <a:pt x="899871" y="44994"/>
                  </a:cubicBezTo>
                  <a:cubicBezTo>
                    <a:pt x="899871" y="164977"/>
                    <a:pt x="899870" y="284959"/>
                    <a:pt x="899870" y="404942"/>
                  </a:cubicBezTo>
                  <a:cubicBezTo>
                    <a:pt x="899870" y="429792"/>
                    <a:pt x="879726" y="449936"/>
                    <a:pt x="854876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373" tIns="37308" rIns="49373" bIns="37308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TRUNC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655E5CB-8C8E-482A-B38C-D688E39AB928}"/>
                </a:ext>
              </a:extLst>
            </p:cNvPr>
            <p:cNvSpPr/>
            <p:nvPr/>
          </p:nvSpPr>
          <p:spPr>
            <a:xfrm>
              <a:off x="4728749" y="3649077"/>
              <a:ext cx="91440" cy="33745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37451"/>
                  </a:lnTo>
                  <a:lnTo>
                    <a:pt x="135707" y="337451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EFAEBA1-6F0E-40EF-94A1-4C83FDAF4663}"/>
                </a:ext>
              </a:extLst>
            </p:cNvPr>
            <p:cNvSpPr/>
            <p:nvPr/>
          </p:nvSpPr>
          <p:spPr>
            <a:xfrm>
              <a:off x="4864456" y="3761561"/>
              <a:ext cx="719896" cy="449935"/>
            </a:xfrm>
            <a:custGeom>
              <a:avLst/>
              <a:gdLst>
                <a:gd name="connsiteX0" fmla="*/ 0 w 719896"/>
                <a:gd name="connsiteY0" fmla="*/ 44994 h 449935"/>
                <a:gd name="connsiteX1" fmla="*/ 44994 w 719896"/>
                <a:gd name="connsiteY1" fmla="*/ 0 h 449935"/>
                <a:gd name="connsiteX2" fmla="*/ 674903 w 719896"/>
                <a:gd name="connsiteY2" fmla="*/ 0 h 449935"/>
                <a:gd name="connsiteX3" fmla="*/ 719897 w 719896"/>
                <a:gd name="connsiteY3" fmla="*/ 44994 h 449935"/>
                <a:gd name="connsiteX4" fmla="*/ 719896 w 719896"/>
                <a:gd name="connsiteY4" fmla="*/ 404942 h 449935"/>
                <a:gd name="connsiteX5" fmla="*/ 674902 w 719896"/>
                <a:gd name="connsiteY5" fmla="*/ 449936 h 449935"/>
                <a:gd name="connsiteX6" fmla="*/ 44994 w 719896"/>
                <a:gd name="connsiteY6" fmla="*/ 449935 h 449935"/>
                <a:gd name="connsiteX7" fmla="*/ 0 w 719896"/>
                <a:gd name="connsiteY7" fmla="*/ 404941 h 449935"/>
                <a:gd name="connsiteX8" fmla="*/ 0 w 719896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96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674903" y="0"/>
                  </a:lnTo>
                  <a:cubicBezTo>
                    <a:pt x="699753" y="0"/>
                    <a:pt x="719897" y="20144"/>
                    <a:pt x="719897" y="44994"/>
                  </a:cubicBezTo>
                  <a:cubicBezTo>
                    <a:pt x="719897" y="164977"/>
                    <a:pt x="719896" y="284959"/>
                    <a:pt x="719896" y="404942"/>
                  </a:cubicBezTo>
                  <a:cubicBezTo>
                    <a:pt x="719896" y="429792"/>
                    <a:pt x="699752" y="449936"/>
                    <a:pt x="674902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13" tIns="22068" rIns="26513" bIns="2206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Truncates value to a specified decimal 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855EF37-D720-4402-A8BD-DF5D9F80E7EC}"/>
                </a:ext>
              </a:extLst>
            </p:cNvPr>
            <p:cNvSpPr/>
            <p:nvPr/>
          </p:nvSpPr>
          <p:spPr>
            <a:xfrm>
              <a:off x="4728749" y="3649077"/>
              <a:ext cx="91440" cy="8998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99870"/>
                  </a:lnTo>
                  <a:lnTo>
                    <a:pt x="135707" y="89987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3D9BB3F-C6D4-49B3-84BA-D3624EA8169B}"/>
                </a:ext>
              </a:extLst>
            </p:cNvPr>
            <p:cNvSpPr/>
            <p:nvPr/>
          </p:nvSpPr>
          <p:spPr>
            <a:xfrm>
              <a:off x="4864456" y="4323981"/>
              <a:ext cx="719896" cy="449935"/>
            </a:xfrm>
            <a:custGeom>
              <a:avLst/>
              <a:gdLst>
                <a:gd name="connsiteX0" fmla="*/ 0 w 719896"/>
                <a:gd name="connsiteY0" fmla="*/ 44994 h 449935"/>
                <a:gd name="connsiteX1" fmla="*/ 44994 w 719896"/>
                <a:gd name="connsiteY1" fmla="*/ 0 h 449935"/>
                <a:gd name="connsiteX2" fmla="*/ 674903 w 719896"/>
                <a:gd name="connsiteY2" fmla="*/ 0 h 449935"/>
                <a:gd name="connsiteX3" fmla="*/ 719897 w 719896"/>
                <a:gd name="connsiteY3" fmla="*/ 44994 h 449935"/>
                <a:gd name="connsiteX4" fmla="*/ 719896 w 719896"/>
                <a:gd name="connsiteY4" fmla="*/ 404942 h 449935"/>
                <a:gd name="connsiteX5" fmla="*/ 674902 w 719896"/>
                <a:gd name="connsiteY5" fmla="*/ 449936 h 449935"/>
                <a:gd name="connsiteX6" fmla="*/ 44994 w 719896"/>
                <a:gd name="connsiteY6" fmla="*/ 449935 h 449935"/>
                <a:gd name="connsiteX7" fmla="*/ 0 w 719896"/>
                <a:gd name="connsiteY7" fmla="*/ 404941 h 449935"/>
                <a:gd name="connsiteX8" fmla="*/ 0 w 719896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96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674903" y="0"/>
                  </a:lnTo>
                  <a:cubicBezTo>
                    <a:pt x="699753" y="0"/>
                    <a:pt x="719897" y="20144"/>
                    <a:pt x="719897" y="44994"/>
                  </a:cubicBezTo>
                  <a:cubicBezTo>
                    <a:pt x="719897" y="164977"/>
                    <a:pt x="719896" y="284959"/>
                    <a:pt x="719896" y="404942"/>
                  </a:cubicBezTo>
                  <a:cubicBezTo>
                    <a:pt x="719896" y="429792"/>
                    <a:pt x="699752" y="449936"/>
                    <a:pt x="674902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13" tIns="22068" rIns="26513" bIns="2206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TRUNC(45.926, 2) =45.92 </a:t>
              </a: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3C4566-E6D0-4100-9465-D2EDA2B995F5}"/>
                </a:ext>
              </a:extLst>
            </p:cNvPr>
            <p:cNvSpPr/>
            <p:nvPr/>
          </p:nvSpPr>
          <p:spPr>
            <a:xfrm>
              <a:off x="5809321" y="3199142"/>
              <a:ext cx="899870" cy="449935"/>
            </a:xfrm>
            <a:custGeom>
              <a:avLst/>
              <a:gdLst>
                <a:gd name="connsiteX0" fmla="*/ 0 w 899870"/>
                <a:gd name="connsiteY0" fmla="*/ 44994 h 449935"/>
                <a:gd name="connsiteX1" fmla="*/ 44994 w 899870"/>
                <a:gd name="connsiteY1" fmla="*/ 0 h 449935"/>
                <a:gd name="connsiteX2" fmla="*/ 854877 w 899870"/>
                <a:gd name="connsiteY2" fmla="*/ 0 h 449935"/>
                <a:gd name="connsiteX3" fmla="*/ 899871 w 899870"/>
                <a:gd name="connsiteY3" fmla="*/ 44994 h 449935"/>
                <a:gd name="connsiteX4" fmla="*/ 899870 w 899870"/>
                <a:gd name="connsiteY4" fmla="*/ 404942 h 449935"/>
                <a:gd name="connsiteX5" fmla="*/ 854876 w 899870"/>
                <a:gd name="connsiteY5" fmla="*/ 449936 h 449935"/>
                <a:gd name="connsiteX6" fmla="*/ 44994 w 899870"/>
                <a:gd name="connsiteY6" fmla="*/ 449935 h 449935"/>
                <a:gd name="connsiteX7" fmla="*/ 0 w 899870"/>
                <a:gd name="connsiteY7" fmla="*/ 404941 h 449935"/>
                <a:gd name="connsiteX8" fmla="*/ 0 w 899870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9870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854877" y="0"/>
                  </a:lnTo>
                  <a:cubicBezTo>
                    <a:pt x="879727" y="0"/>
                    <a:pt x="899871" y="20144"/>
                    <a:pt x="899871" y="44994"/>
                  </a:cubicBezTo>
                  <a:cubicBezTo>
                    <a:pt x="899871" y="164977"/>
                    <a:pt x="899870" y="284959"/>
                    <a:pt x="899870" y="404942"/>
                  </a:cubicBezTo>
                  <a:cubicBezTo>
                    <a:pt x="899870" y="429792"/>
                    <a:pt x="879726" y="449936"/>
                    <a:pt x="854876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373" tIns="37308" rIns="49373" bIns="37308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MOD</a:t>
              </a: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FB9473D-1873-4F97-B50D-02B20222FC14}"/>
                </a:ext>
              </a:extLst>
            </p:cNvPr>
            <p:cNvSpPr/>
            <p:nvPr/>
          </p:nvSpPr>
          <p:spPr>
            <a:xfrm>
              <a:off x="5853588" y="3649077"/>
              <a:ext cx="91440" cy="33745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37451"/>
                  </a:lnTo>
                  <a:lnTo>
                    <a:pt x="135707" y="337451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9BD31AC-9FAC-464C-99A1-1FA4C3417C71}"/>
                </a:ext>
              </a:extLst>
            </p:cNvPr>
            <p:cNvSpPr/>
            <p:nvPr/>
          </p:nvSpPr>
          <p:spPr>
            <a:xfrm>
              <a:off x="5989295" y="3761561"/>
              <a:ext cx="719896" cy="449935"/>
            </a:xfrm>
            <a:custGeom>
              <a:avLst/>
              <a:gdLst>
                <a:gd name="connsiteX0" fmla="*/ 0 w 719896"/>
                <a:gd name="connsiteY0" fmla="*/ 44994 h 449935"/>
                <a:gd name="connsiteX1" fmla="*/ 44994 w 719896"/>
                <a:gd name="connsiteY1" fmla="*/ 0 h 449935"/>
                <a:gd name="connsiteX2" fmla="*/ 674903 w 719896"/>
                <a:gd name="connsiteY2" fmla="*/ 0 h 449935"/>
                <a:gd name="connsiteX3" fmla="*/ 719897 w 719896"/>
                <a:gd name="connsiteY3" fmla="*/ 44994 h 449935"/>
                <a:gd name="connsiteX4" fmla="*/ 719896 w 719896"/>
                <a:gd name="connsiteY4" fmla="*/ 404942 h 449935"/>
                <a:gd name="connsiteX5" fmla="*/ 674902 w 719896"/>
                <a:gd name="connsiteY5" fmla="*/ 449936 h 449935"/>
                <a:gd name="connsiteX6" fmla="*/ 44994 w 719896"/>
                <a:gd name="connsiteY6" fmla="*/ 449935 h 449935"/>
                <a:gd name="connsiteX7" fmla="*/ 0 w 719896"/>
                <a:gd name="connsiteY7" fmla="*/ 404941 h 449935"/>
                <a:gd name="connsiteX8" fmla="*/ 0 w 719896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96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674903" y="0"/>
                  </a:lnTo>
                  <a:cubicBezTo>
                    <a:pt x="699753" y="0"/>
                    <a:pt x="719897" y="20144"/>
                    <a:pt x="719897" y="44994"/>
                  </a:cubicBezTo>
                  <a:cubicBezTo>
                    <a:pt x="719897" y="164977"/>
                    <a:pt x="719896" y="284959"/>
                    <a:pt x="719896" y="404942"/>
                  </a:cubicBezTo>
                  <a:cubicBezTo>
                    <a:pt x="719896" y="429792"/>
                    <a:pt x="699752" y="449936"/>
                    <a:pt x="674902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13" tIns="22068" rIns="26513" bIns="2206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Returns the remainder of division</a:t>
              </a: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B726456-70C3-45ED-9CF7-753C86E56869}"/>
                </a:ext>
              </a:extLst>
            </p:cNvPr>
            <p:cNvSpPr/>
            <p:nvPr/>
          </p:nvSpPr>
          <p:spPr>
            <a:xfrm>
              <a:off x="5853588" y="3649077"/>
              <a:ext cx="91440" cy="8998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99870"/>
                  </a:lnTo>
                  <a:lnTo>
                    <a:pt x="135707" y="89987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CC0AE0-E405-4157-A51A-E17C2D213912}"/>
                </a:ext>
              </a:extLst>
            </p:cNvPr>
            <p:cNvSpPr/>
            <p:nvPr/>
          </p:nvSpPr>
          <p:spPr>
            <a:xfrm>
              <a:off x="5989295" y="4323981"/>
              <a:ext cx="719896" cy="449935"/>
            </a:xfrm>
            <a:custGeom>
              <a:avLst/>
              <a:gdLst>
                <a:gd name="connsiteX0" fmla="*/ 0 w 719896"/>
                <a:gd name="connsiteY0" fmla="*/ 44994 h 449935"/>
                <a:gd name="connsiteX1" fmla="*/ 44994 w 719896"/>
                <a:gd name="connsiteY1" fmla="*/ 0 h 449935"/>
                <a:gd name="connsiteX2" fmla="*/ 674903 w 719896"/>
                <a:gd name="connsiteY2" fmla="*/ 0 h 449935"/>
                <a:gd name="connsiteX3" fmla="*/ 719897 w 719896"/>
                <a:gd name="connsiteY3" fmla="*/ 44994 h 449935"/>
                <a:gd name="connsiteX4" fmla="*/ 719896 w 719896"/>
                <a:gd name="connsiteY4" fmla="*/ 404942 h 449935"/>
                <a:gd name="connsiteX5" fmla="*/ 674902 w 719896"/>
                <a:gd name="connsiteY5" fmla="*/ 449936 h 449935"/>
                <a:gd name="connsiteX6" fmla="*/ 44994 w 719896"/>
                <a:gd name="connsiteY6" fmla="*/ 449935 h 449935"/>
                <a:gd name="connsiteX7" fmla="*/ 0 w 719896"/>
                <a:gd name="connsiteY7" fmla="*/ 404941 h 449935"/>
                <a:gd name="connsiteX8" fmla="*/ 0 w 719896"/>
                <a:gd name="connsiteY8" fmla="*/ 44994 h 44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896" h="449935">
                  <a:moveTo>
                    <a:pt x="0" y="44994"/>
                  </a:moveTo>
                  <a:cubicBezTo>
                    <a:pt x="0" y="20144"/>
                    <a:pt x="20144" y="0"/>
                    <a:pt x="44994" y="0"/>
                  </a:cubicBezTo>
                  <a:lnTo>
                    <a:pt x="674903" y="0"/>
                  </a:lnTo>
                  <a:cubicBezTo>
                    <a:pt x="699753" y="0"/>
                    <a:pt x="719897" y="20144"/>
                    <a:pt x="719897" y="44994"/>
                  </a:cubicBezTo>
                  <a:cubicBezTo>
                    <a:pt x="719897" y="164977"/>
                    <a:pt x="719896" y="284959"/>
                    <a:pt x="719896" y="404942"/>
                  </a:cubicBezTo>
                  <a:cubicBezTo>
                    <a:pt x="719896" y="429792"/>
                    <a:pt x="699752" y="449936"/>
                    <a:pt x="674902" y="449936"/>
                  </a:cubicBezTo>
                  <a:lnTo>
                    <a:pt x="44994" y="449935"/>
                  </a:lnTo>
                  <a:cubicBezTo>
                    <a:pt x="20144" y="449935"/>
                    <a:pt x="0" y="429791"/>
                    <a:pt x="0" y="404941"/>
                  </a:cubicBezTo>
                  <a:lnTo>
                    <a:pt x="0" y="44994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13" tIns="22068" rIns="26513" bIns="2206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/>
                <a:t>MOD(1600, 300) =100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Character Manipulation Functions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898DF-35D9-4636-9A98-62EBBB90A77E}"/>
              </a:ext>
            </a:extLst>
          </p:cNvPr>
          <p:cNvSpPr/>
          <p:nvPr/>
        </p:nvSpPr>
        <p:spPr>
          <a:xfrm>
            <a:off x="1796848" y="1216025"/>
            <a:ext cx="555196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Raleway"/>
              </a:rPr>
              <a:t> SELECT ROUND (45. 923,2), ROUND(45.923), ROUND (45.923, -2) FROM DUAL;</a:t>
            </a:r>
            <a:endParaRPr lang="en-IN" sz="1200" dirty="0">
              <a:solidFill>
                <a:schemeClr val="tx1"/>
              </a:solidFill>
              <a:latin typeface="Raleway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AA307E-A867-4383-A8AA-39AB49506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502"/>
              </p:ext>
            </p:extLst>
          </p:nvPr>
        </p:nvGraphicFramePr>
        <p:xfrm>
          <a:off x="1066512" y="1900962"/>
          <a:ext cx="2749349" cy="938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9349">
                  <a:extLst>
                    <a:ext uri="{9D8B030D-6E8A-4147-A177-3AD203B41FA5}">
                      <a16:colId xmlns:a16="http://schemas.microsoft.com/office/drawing/2014/main" val="1263748376"/>
                    </a:ext>
                  </a:extLst>
                </a:gridCol>
              </a:tblGrid>
              <a:tr h="46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ROUND (45. 923,2)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223733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45. 92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04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9382B1-75EB-4E2A-BD64-050FDCE98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99090"/>
              </p:ext>
            </p:extLst>
          </p:nvPr>
        </p:nvGraphicFramePr>
        <p:xfrm>
          <a:off x="5078735" y="1900961"/>
          <a:ext cx="2749349" cy="938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9349">
                  <a:extLst>
                    <a:ext uri="{9D8B030D-6E8A-4147-A177-3AD203B41FA5}">
                      <a16:colId xmlns:a16="http://schemas.microsoft.com/office/drawing/2014/main" val="1263748376"/>
                    </a:ext>
                  </a:extLst>
                </a:gridCol>
              </a:tblGrid>
              <a:tr h="46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ROUND (45. 923)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223733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45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04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8F4BF9-AA4F-42B6-8AEF-CCEB451A3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68444"/>
              </p:ext>
            </p:extLst>
          </p:nvPr>
        </p:nvGraphicFramePr>
        <p:xfrm>
          <a:off x="3197325" y="3306320"/>
          <a:ext cx="2749349" cy="938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9349">
                  <a:extLst>
                    <a:ext uri="{9D8B030D-6E8A-4147-A177-3AD203B41FA5}">
                      <a16:colId xmlns:a16="http://schemas.microsoft.com/office/drawing/2014/main" val="1263748376"/>
                    </a:ext>
                  </a:extLst>
                </a:gridCol>
              </a:tblGrid>
              <a:tr h="46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ROUND (45. 923,-2)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223733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0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17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Using the TRUNC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898DF-35D9-4636-9A98-62EBBB90A77E}"/>
              </a:ext>
            </a:extLst>
          </p:cNvPr>
          <p:cNvSpPr/>
          <p:nvPr/>
        </p:nvSpPr>
        <p:spPr>
          <a:xfrm>
            <a:off x="1796848" y="1216025"/>
            <a:ext cx="555196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Raleway"/>
              </a:rPr>
              <a:t> SELECT </a:t>
            </a:r>
            <a:r>
              <a:rPr lang="en-US" sz="1200" dirty="0">
                <a:latin typeface="Raleway"/>
              </a:rPr>
              <a:t>TRUNC 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(45. 923,2), </a:t>
            </a:r>
            <a:r>
              <a:rPr lang="en-US" sz="1200" dirty="0">
                <a:latin typeface="Raleway"/>
              </a:rPr>
              <a:t>TRUNC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(45.923), </a:t>
            </a:r>
            <a:r>
              <a:rPr lang="en-US" sz="1200" dirty="0">
                <a:latin typeface="Raleway"/>
              </a:rPr>
              <a:t>TRUNC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 (45.923, -2) FROM DUAL;</a:t>
            </a:r>
            <a:endParaRPr lang="en-IN" sz="1200" dirty="0">
              <a:solidFill>
                <a:schemeClr val="tx1"/>
              </a:solidFill>
              <a:latin typeface="Raleway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AA307E-A867-4383-A8AA-39AB49506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72261"/>
              </p:ext>
            </p:extLst>
          </p:nvPr>
        </p:nvGraphicFramePr>
        <p:xfrm>
          <a:off x="1066512" y="1900962"/>
          <a:ext cx="2749349" cy="938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9349">
                  <a:extLst>
                    <a:ext uri="{9D8B030D-6E8A-4147-A177-3AD203B41FA5}">
                      <a16:colId xmlns:a16="http://schemas.microsoft.com/office/drawing/2014/main" val="1263748376"/>
                    </a:ext>
                  </a:extLst>
                </a:gridCol>
              </a:tblGrid>
              <a:tr h="46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TRUNC (45. 923,2)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223733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45. 92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04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9382B1-75EB-4E2A-BD64-050FDCE98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67924"/>
              </p:ext>
            </p:extLst>
          </p:nvPr>
        </p:nvGraphicFramePr>
        <p:xfrm>
          <a:off x="5078735" y="1900961"/>
          <a:ext cx="2749349" cy="938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9349">
                  <a:extLst>
                    <a:ext uri="{9D8B030D-6E8A-4147-A177-3AD203B41FA5}">
                      <a16:colId xmlns:a16="http://schemas.microsoft.com/office/drawing/2014/main" val="1263748376"/>
                    </a:ext>
                  </a:extLst>
                </a:gridCol>
              </a:tblGrid>
              <a:tr h="46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TRUNC (45. 923)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223733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45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04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8F4BF9-AA4F-42B6-8AEF-CCEB451A3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31072"/>
              </p:ext>
            </p:extLst>
          </p:nvPr>
        </p:nvGraphicFramePr>
        <p:xfrm>
          <a:off x="3197325" y="3306320"/>
          <a:ext cx="2749349" cy="938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9349">
                  <a:extLst>
                    <a:ext uri="{9D8B030D-6E8A-4147-A177-3AD203B41FA5}">
                      <a16:colId xmlns:a16="http://schemas.microsoft.com/office/drawing/2014/main" val="1263748376"/>
                    </a:ext>
                  </a:extLst>
                </a:gridCol>
              </a:tblGrid>
              <a:tr h="46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TRUNC (45. 923,-2)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223733"/>
                  </a:ext>
                </a:extLst>
              </a:tr>
              <a:tr h="471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aleway"/>
                        </a:rPr>
                        <a:t>0</a:t>
                      </a:r>
                      <a:endParaRPr lang="en-IN" sz="1400" dirty="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87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Number Functions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421413" y="754348"/>
            <a:ext cx="8671672" cy="521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dirty="0">
                <a:latin typeface="Raleway"/>
              </a:rPr>
              <a:t>Calculate the remainder salary after it is divided by 5,000 for all employees whose job title is SALESMAN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13414-75DB-4EA2-AEC0-0BDB62A90CDE}"/>
              </a:ext>
            </a:extLst>
          </p:cNvPr>
          <p:cNvSpPr txBox="1"/>
          <p:nvPr/>
        </p:nvSpPr>
        <p:spPr>
          <a:xfrm>
            <a:off x="3122043" y="1455080"/>
            <a:ext cx="289991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SELECT name, salary, MOD(salary, 5000)  FROM emp </a:t>
            </a:r>
          </a:p>
          <a:p>
            <a:r>
              <a:rPr lang="en-US" sz="1200" b="1" dirty="0"/>
              <a:t>WHERE job = 'SALESMAN’;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87042F-0DCA-4B5F-A5A8-F456CC47D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022091"/>
              </p:ext>
            </p:extLst>
          </p:nvPr>
        </p:nvGraphicFramePr>
        <p:xfrm>
          <a:off x="798631" y="2206919"/>
          <a:ext cx="7917236" cy="2611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9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BA463-BD05-425D-96A8-6F6B2CC4E09B}"/>
              </a:ext>
            </a:extLst>
          </p:cNvPr>
          <p:cNvGrpSpPr/>
          <p:nvPr/>
        </p:nvGrpSpPr>
        <p:grpSpPr>
          <a:xfrm>
            <a:off x="1264722" y="1589093"/>
            <a:ext cx="3293126" cy="548640"/>
            <a:chOff x="1281617" y="1448670"/>
            <a:chExt cx="3293126" cy="54864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1281617" y="1448670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844409" y="1565870"/>
              <a:ext cx="27303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DUAL Table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429ECE8-9904-4F8A-BB93-8C8C794AD57F}"/>
              </a:ext>
            </a:extLst>
          </p:cNvPr>
          <p:cNvGrpSpPr/>
          <p:nvPr/>
        </p:nvGrpSpPr>
        <p:grpSpPr>
          <a:xfrm>
            <a:off x="4896935" y="2389108"/>
            <a:ext cx="3999684" cy="548640"/>
            <a:chOff x="1281617" y="2626158"/>
            <a:chExt cx="3999684" cy="5486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E8F9E4-06DF-4423-AD98-DAAE7D5B4FD1}"/>
                </a:ext>
              </a:extLst>
            </p:cNvPr>
            <p:cNvSpPr/>
            <p:nvPr/>
          </p:nvSpPr>
          <p:spPr>
            <a:xfrm>
              <a:off x="1281617" y="2626158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04</a:t>
              </a:r>
            </a:p>
          </p:txBody>
        </p:sp>
        <p:sp>
          <p:nvSpPr>
            <p:cNvPr id="46" name="TextBox 63">
              <a:extLst>
                <a:ext uri="{FF2B5EF4-FFF2-40B4-BE49-F238E27FC236}">
                  <a16:creationId xmlns:a16="http://schemas.microsoft.com/office/drawing/2014/main" id="{6FC67BF3-9A15-41AB-8127-DE51184EB928}"/>
                </a:ext>
              </a:extLst>
            </p:cNvPr>
            <p:cNvSpPr txBox="1"/>
            <p:nvPr/>
          </p:nvSpPr>
          <p:spPr>
            <a:xfrm>
              <a:off x="1824273" y="2753009"/>
              <a:ext cx="3457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Single-row Functions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BFD2D-3D2A-4192-AE76-0679A13E65B1}"/>
              </a:ext>
            </a:extLst>
          </p:cNvPr>
          <p:cNvGrpSpPr/>
          <p:nvPr/>
        </p:nvGrpSpPr>
        <p:grpSpPr>
          <a:xfrm>
            <a:off x="4896935" y="1590304"/>
            <a:ext cx="3432547" cy="548640"/>
            <a:chOff x="5295453" y="1381220"/>
            <a:chExt cx="3432547" cy="5486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5295453" y="1381220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02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5863145" y="1498420"/>
              <a:ext cx="28648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Functions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B5D8-B240-4407-A7DE-6800F1D846F7}"/>
              </a:ext>
            </a:extLst>
          </p:cNvPr>
          <p:cNvGrpSpPr/>
          <p:nvPr/>
        </p:nvGrpSpPr>
        <p:grpSpPr>
          <a:xfrm>
            <a:off x="1264722" y="3198667"/>
            <a:ext cx="3625681" cy="684124"/>
            <a:chOff x="1282706" y="3700600"/>
            <a:chExt cx="3625681" cy="68412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CDC6B9-ADF7-4838-A4A2-FC3A4C63937F}"/>
                </a:ext>
              </a:extLst>
            </p:cNvPr>
            <p:cNvSpPr/>
            <p:nvPr/>
          </p:nvSpPr>
          <p:spPr>
            <a:xfrm>
              <a:off x="1282706" y="3700600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05</a:t>
              </a:r>
            </a:p>
          </p:txBody>
        </p:sp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228D26D8-0002-4740-9243-84B88DDEDE9E}"/>
                </a:ext>
              </a:extLst>
            </p:cNvPr>
            <p:cNvSpPr txBox="1"/>
            <p:nvPr/>
          </p:nvSpPr>
          <p:spPr>
            <a:xfrm>
              <a:off x="1838969" y="3830726"/>
              <a:ext cx="30694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PL/SQL: Conversion Functions</a:t>
              </a:r>
            </a:p>
            <a:p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5DD4F-39A6-410B-A924-4C03BB9D57F4}"/>
              </a:ext>
            </a:extLst>
          </p:cNvPr>
          <p:cNvGrpSpPr/>
          <p:nvPr/>
        </p:nvGrpSpPr>
        <p:grpSpPr>
          <a:xfrm>
            <a:off x="1264722" y="2403221"/>
            <a:ext cx="3130756" cy="548640"/>
            <a:chOff x="5295453" y="2562118"/>
            <a:chExt cx="3130756" cy="5486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03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5854979" y="2679633"/>
              <a:ext cx="25712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Built-in Functions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C2F818-EEAD-46DC-A47F-F4C51DA652B5}"/>
              </a:ext>
            </a:extLst>
          </p:cNvPr>
          <p:cNvGrpSpPr/>
          <p:nvPr/>
        </p:nvGrpSpPr>
        <p:grpSpPr>
          <a:xfrm>
            <a:off x="4896935" y="3200287"/>
            <a:ext cx="3224086" cy="665756"/>
            <a:chOff x="5306883" y="3651518"/>
            <a:chExt cx="3224086" cy="66575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F49B59-3A78-4EFB-8554-2C03D6A02DE3}"/>
                </a:ext>
              </a:extLst>
            </p:cNvPr>
            <p:cNvSpPr/>
            <p:nvPr/>
          </p:nvSpPr>
          <p:spPr>
            <a:xfrm>
              <a:off x="5306883" y="3651518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06</a:t>
              </a:r>
            </a:p>
          </p:txBody>
        </p:sp>
        <p:sp>
          <p:nvSpPr>
            <p:cNvPr id="58" name="TextBox 75">
              <a:extLst>
                <a:ext uri="{FF2B5EF4-FFF2-40B4-BE49-F238E27FC236}">
                  <a16:creationId xmlns:a16="http://schemas.microsoft.com/office/drawing/2014/main" id="{AC3B0D3B-7837-475C-9F5E-E46CB0A01960}"/>
                </a:ext>
              </a:extLst>
            </p:cNvPr>
            <p:cNvSpPr txBox="1"/>
            <p:nvPr/>
          </p:nvSpPr>
          <p:spPr>
            <a:xfrm>
              <a:off x="5862055" y="3763276"/>
              <a:ext cx="26689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PL/SQL: Analytic Functions</a:t>
              </a:r>
            </a:p>
            <a:p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endParaRPr>
            </a:p>
          </p:txBody>
        </p:sp>
      </p:grp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1CCF49-BCBA-42F7-B7AD-F5C8F3230799}"/>
              </a:ext>
            </a:extLst>
          </p:cNvPr>
          <p:cNvGrpSpPr/>
          <p:nvPr/>
        </p:nvGrpSpPr>
        <p:grpSpPr>
          <a:xfrm>
            <a:off x="1264722" y="3985391"/>
            <a:ext cx="3625681" cy="548640"/>
            <a:chOff x="5295453" y="2562118"/>
            <a:chExt cx="3625681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354B10-7BDB-469C-B082-FA70343B115D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07</a:t>
              </a:r>
            </a:p>
          </p:txBody>
        </p:sp>
        <p:sp>
          <p:nvSpPr>
            <p:cNvPr id="32" name="TextBox 73">
              <a:extLst>
                <a:ext uri="{FF2B5EF4-FFF2-40B4-BE49-F238E27FC236}">
                  <a16:creationId xmlns:a16="http://schemas.microsoft.com/office/drawing/2014/main" id="{30AFF046-EA86-4B4A-ABFC-98E4235C6F87}"/>
                </a:ext>
              </a:extLst>
            </p:cNvPr>
            <p:cNvSpPr txBox="1"/>
            <p:nvPr/>
          </p:nvSpPr>
          <p:spPr>
            <a:xfrm>
              <a:off x="5837561" y="2684481"/>
              <a:ext cx="30835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PL/SQL: User-defined Function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985909-E016-4BD1-8237-11DE629789E9}"/>
              </a:ext>
            </a:extLst>
          </p:cNvPr>
          <p:cNvGrpSpPr/>
          <p:nvPr/>
        </p:nvGrpSpPr>
        <p:grpSpPr>
          <a:xfrm>
            <a:off x="4896935" y="3983928"/>
            <a:ext cx="3999684" cy="548640"/>
            <a:chOff x="1281617" y="2626158"/>
            <a:chExt cx="3999684" cy="5486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F1CEA8-7AEB-4DF4-9563-6CB0E00EE9B3}"/>
                </a:ext>
              </a:extLst>
            </p:cNvPr>
            <p:cNvSpPr/>
            <p:nvPr/>
          </p:nvSpPr>
          <p:spPr>
            <a:xfrm>
              <a:off x="1281617" y="2626158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08</a:t>
              </a:r>
            </a:p>
          </p:txBody>
        </p:sp>
        <p:sp>
          <p:nvSpPr>
            <p:cNvPr id="26" name="TextBox 63">
              <a:extLst>
                <a:ext uri="{FF2B5EF4-FFF2-40B4-BE49-F238E27FC236}">
                  <a16:creationId xmlns:a16="http://schemas.microsoft.com/office/drawing/2014/main" id="{35C4504D-652B-431B-AAA2-E45CF86C6E6E}"/>
                </a:ext>
              </a:extLst>
            </p:cNvPr>
            <p:cNvSpPr txBox="1"/>
            <p:nvPr/>
          </p:nvSpPr>
          <p:spPr>
            <a:xfrm>
              <a:off x="1824273" y="2753009"/>
              <a:ext cx="3457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PL/SQL: </a:t>
              </a:r>
              <a:r>
                <a:rPr lang="en-IN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Procedures</a:t>
              </a:r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Working with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472328" y="754348"/>
            <a:ext cx="8569842" cy="1923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Oracle database stores dates in an internal numeric format: century, year, month, day, hours, minutes, and seconds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default date display format is DD-MON-YY 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Allows you to store 21st century dates in the 20th century by specifying only the last two digits of the year 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Allows you to store 20th century dates in the 21st century in the same way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2E4E1-A3D8-4A00-9AC1-FCB52F495CF4}"/>
              </a:ext>
            </a:extLst>
          </p:cNvPr>
          <p:cNvSpPr txBox="1"/>
          <p:nvPr/>
        </p:nvSpPr>
        <p:spPr>
          <a:xfrm>
            <a:off x="1705708" y="3187445"/>
            <a:ext cx="2743200" cy="13454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"/>
              </a:rPr>
              <a:t>SQL&gt; select sysdate from dual;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/>
              </a:rPr>
              <a:t>SYSDATE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/>
              </a:rPr>
              <a:t>29-NOV-16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2DD71-77F0-4019-B1BF-84284F2358AF}"/>
              </a:ext>
            </a:extLst>
          </p:cNvPr>
          <p:cNvSpPr txBox="1"/>
          <p:nvPr/>
        </p:nvSpPr>
        <p:spPr>
          <a:xfrm>
            <a:off x="4820383" y="2864280"/>
            <a:ext cx="3083902" cy="19917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"/>
              </a:rPr>
              <a:t>SQL&gt; SELECT name, hiredate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/>
              </a:rPr>
              <a:t>2 FROM emp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/>
              </a:rPr>
              <a:t>3 WHERE name like ‘A%’;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/>
              </a:rPr>
              <a:t>NAME	HIREDATE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/>
              </a:rPr>
              <a:t>ADAMS	1983-01-12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/>
              </a:rPr>
              <a:t>ALLEN 	1981-02-20</a:t>
            </a:r>
          </a:p>
        </p:txBody>
      </p:sp>
    </p:spTree>
    <p:extLst>
      <p:ext uri="{BB962C8B-B14F-4D97-AF65-F5344CB8AC3E}">
        <p14:creationId xmlns:p14="http://schemas.microsoft.com/office/powerpoint/2010/main" val="1317918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Date Functions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472328" y="754348"/>
            <a:ext cx="8569842" cy="127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Date functions operate on Oracle dates.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All date functions return a value with a DATE data type except the MONTHS_BETWEEN function, which returns a numeric data type value.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067D0A-F31A-43D2-85D2-EBCE75903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09558"/>
              </p:ext>
            </p:extLst>
          </p:nvPr>
        </p:nvGraphicFramePr>
        <p:xfrm>
          <a:off x="1550877" y="2194660"/>
          <a:ext cx="6412743" cy="25467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3397">
                  <a:extLst>
                    <a:ext uri="{9D8B030D-6E8A-4147-A177-3AD203B41FA5}">
                      <a16:colId xmlns:a16="http://schemas.microsoft.com/office/drawing/2014/main" val="3320046306"/>
                    </a:ext>
                  </a:extLst>
                </a:gridCol>
                <a:gridCol w="4109346">
                  <a:extLst>
                    <a:ext uri="{9D8B030D-6E8A-4147-A177-3AD203B41FA5}">
                      <a16:colId xmlns:a16="http://schemas.microsoft.com/office/drawing/2014/main" val="988693172"/>
                    </a:ext>
                  </a:extLst>
                </a:gridCol>
              </a:tblGrid>
              <a:tr h="2588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</a:rPr>
                        <a:t>Function</a:t>
                      </a:r>
                      <a:endParaRPr lang="en-US" sz="1200" b="1" dirty="0">
                        <a:latin typeface="Raleway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</a:rPr>
                        <a:t>Description</a:t>
                      </a:r>
                      <a:endParaRPr lang="en-US" sz="1200" b="1" dirty="0">
                        <a:latin typeface="Raleway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8720862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MONTHS_BETWEEN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Number of months between two dates 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5724771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ADD_MONTHS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Adds calendar months to a date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3995991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NEXT DAY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Next day of a specified date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5346638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LAST_DAY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Last day of the month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2416479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Rounds date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2003982"/>
                  </a:ext>
                </a:extLst>
              </a:tr>
              <a:tr h="258870"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TRUNC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Truncates date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7440997"/>
                  </a:ext>
                </a:extLst>
              </a:tr>
              <a:tr h="313275"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SYSDATE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Raleway"/>
                        </a:rPr>
                        <a:t>Returns system date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3098701"/>
                  </a:ext>
                </a:extLst>
              </a:tr>
              <a:tr h="313275">
                <a:tc>
                  <a:txBody>
                    <a:bodyPr/>
                    <a:lstStyle/>
                    <a:p>
                      <a:pPr lvl="1" algn="l"/>
                      <a:r>
                        <a:rPr lang="en-US" sz="1200" dirty="0">
                          <a:latin typeface="Raleway"/>
                        </a:rPr>
                        <a:t>EXTRACT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Raleway"/>
                        </a:rPr>
                        <a:t>Extracts a part of the date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775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84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Date Functions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653F180-BCC9-4D7B-8BB9-D1487548C993}"/>
              </a:ext>
            </a:extLst>
          </p:cNvPr>
          <p:cNvSpPr txBox="1">
            <a:spLocks/>
          </p:cNvSpPr>
          <p:nvPr/>
        </p:nvSpPr>
        <p:spPr>
          <a:xfrm>
            <a:off x="651510" y="1496900"/>
            <a:ext cx="3781921" cy="25467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Raleway"/>
              </a:rPr>
              <a:t>SQL&gt; Select ADD_MONTHS(SYSDATE,12) from dual;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Raleway"/>
              </a:rPr>
              <a:t> ADD_MONTH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Raleway"/>
              </a:rPr>
              <a:t>25-NOV-17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Raleway"/>
              </a:rPr>
              <a:t>SQL&gt; Select ADD_MONTHSC11-APR-05',33 from dual;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Raleway"/>
              </a:rPr>
              <a:t>ADD_MONTH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Raleway"/>
              </a:rPr>
              <a:t>11-JUL-OS 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Ralew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2F5BC-C01C-48AE-9D34-2862E1900C5C}"/>
              </a:ext>
            </a:extLst>
          </p:cNvPr>
          <p:cNvSpPr txBox="1"/>
          <p:nvPr/>
        </p:nvSpPr>
        <p:spPr>
          <a:xfrm>
            <a:off x="4816955" y="1492231"/>
            <a:ext cx="3781921" cy="25514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"/>
              </a:rPr>
              <a:t>SQL&gt; select NEXT_DAY(sysdate,'FRIDAY') from dual;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aleway"/>
              </a:rPr>
              <a:t>NEXT_DAY(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aleway"/>
              </a:rPr>
              <a:t>02-DEC-16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aleway"/>
              </a:rPr>
              <a:t>SQL&gt; SELECT LAST_DAY(SYSDATE) FROM DUAL;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aleway"/>
              </a:rPr>
              <a:t>LAST_DAY(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aleway"/>
              </a:rPr>
              <a:t>30-NOV-16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aleway"/>
              </a:rPr>
              <a:t>SQL&gt; SELECT LAST_DAY('10-FEB-2016') FROM DUAL;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aleway"/>
              </a:rPr>
              <a:t> LAST_DAY(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aleway"/>
              </a:rPr>
              <a:t>29-FEB-16 </a:t>
            </a:r>
          </a:p>
        </p:txBody>
      </p:sp>
    </p:spTree>
    <p:extLst>
      <p:ext uri="{BB962C8B-B14F-4D97-AF65-F5344CB8AC3E}">
        <p14:creationId xmlns:p14="http://schemas.microsoft.com/office/powerpoint/2010/main" val="164081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Arithmetic with Dates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472328" y="754348"/>
            <a:ext cx="8569842" cy="127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Add or subtract a number to or from a date for a resultant date value </a:t>
            </a:r>
          </a:p>
          <a:p>
            <a:pPr marL="6286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Subtract two dates to find the number of days between those dates</a:t>
            </a:r>
          </a:p>
          <a:p>
            <a:pPr marL="6286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Add hours to a date by dividing the number of hours by 24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84055-788A-4454-B1A4-82F4EA40EFA2}"/>
              </a:ext>
            </a:extLst>
          </p:cNvPr>
          <p:cNvSpPr txBox="1"/>
          <p:nvPr/>
        </p:nvSpPr>
        <p:spPr>
          <a:xfrm>
            <a:off x="2958170" y="3506188"/>
            <a:ext cx="3664317" cy="114332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latin typeface="Raleway"/>
              </a:rPr>
              <a:t>SELECT name, (SYSDATE-hiredate)/7 AS WEEKS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latin typeface="Raleway"/>
              </a:rPr>
              <a:t>FROM emp 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latin typeface="Raleway"/>
              </a:rPr>
              <a:t>WHERE deptno = 30;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BDDF5FB-BD87-4F1C-AEAC-59E5BA21D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078061"/>
              </p:ext>
            </p:extLst>
          </p:nvPr>
        </p:nvGraphicFramePr>
        <p:xfrm>
          <a:off x="639382" y="2160952"/>
          <a:ext cx="8311187" cy="1213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40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887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Conversion Functions</a:t>
            </a:r>
          </a:p>
        </p:txBody>
      </p:sp>
    </p:spTree>
    <p:extLst>
      <p:ext uri="{BB962C8B-B14F-4D97-AF65-F5344CB8AC3E}">
        <p14:creationId xmlns:p14="http://schemas.microsoft.com/office/powerpoint/2010/main" val="2221400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Conversion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472328" y="754348"/>
            <a:ext cx="8569842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Used to convert data from one data type to another data type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B74095-4555-4713-A052-F3CEB2016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64439"/>
              </p:ext>
            </p:extLst>
          </p:nvPr>
        </p:nvGraphicFramePr>
        <p:xfrm>
          <a:off x="920261" y="1422400"/>
          <a:ext cx="7303477" cy="2704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30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Implicit Data Type Conversion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472328" y="754348"/>
            <a:ext cx="8569842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Raleway"/>
              </a:rPr>
              <a:t>If conversion is performed by Oracle, then it is called implicit data type conversion.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For assignments, Oracle Server can automatically convert the following: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3564F9-0340-4BFE-A5D6-137502ED6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96116"/>
              </p:ext>
            </p:extLst>
          </p:nvPr>
        </p:nvGraphicFramePr>
        <p:xfrm>
          <a:off x="850714" y="1766989"/>
          <a:ext cx="3536038" cy="1295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68019">
                  <a:extLst>
                    <a:ext uri="{9D8B030D-6E8A-4147-A177-3AD203B41FA5}">
                      <a16:colId xmlns:a16="http://schemas.microsoft.com/office/drawing/2014/main" val="3427172928"/>
                    </a:ext>
                  </a:extLst>
                </a:gridCol>
                <a:gridCol w="1768019">
                  <a:extLst>
                    <a:ext uri="{9D8B030D-6E8A-4147-A177-3AD203B41FA5}">
                      <a16:colId xmlns:a16="http://schemas.microsoft.com/office/drawing/2014/main" val="3815840615"/>
                    </a:ext>
                  </a:extLst>
                </a:gridCol>
              </a:tblGrid>
              <a:tr h="2198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15086"/>
                  </a:ext>
                </a:extLst>
              </a:tr>
              <a:tr h="25402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/>
                        </a:rPr>
                        <a:t>VARCHAR2 or 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26310"/>
                  </a:ext>
                </a:extLst>
              </a:tr>
              <a:tr h="25402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/>
                        </a:rPr>
                        <a:t>VARCHAR2 or 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11422"/>
                  </a:ext>
                </a:extLst>
              </a:tr>
              <a:tr h="25402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/>
                        </a:rPr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60750"/>
                  </a:ext>
                </a:extLst>
              </a:tr>
              <a:tr h="25402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/>
                        </a:rPr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31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040C3B7-ED3D-40E4-AC01-270D509F6CE0}"/>
              </a:ext>
            </a:extLst>
          </p:cNvPr>
          <p:cNvSpPr txBox="1"/>
          <p:nvPr/>
        </p:nvSpPr>
        <p:spPr>
          <a:xfrm>
            <a:off x="4757249" y="1749120"/>
            <a:ext cx="3874445" cy="13351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050" dirty="0">
                <a:latin typeface="Raleway"/>
              </a:rPr>
              <a:t>SQL) -- Find the total salary of deptno 10 </a:t>
            </a:r>
          </a:p>
          <a:p>
            <a:pPr>
              <a:lnSpc>
                <a:spcPct val="200000"/>
              </a:lnSpc>
            </a:pPr>
            <a:r>
              <a:rPr lang="en-US" sz="1050" dirty="0">
                <a:latin typeface="Raleway"/>
              </a:rPr>
              <a:t>SQL) select sum(salary) from employee where deptno = '10’; </a:t>
            </a:r>
          </a:p>
          <a:p>
            <a:pPr>
              <a:lnSpc>
                <a:spcPct val="200000"/>
              </a:lnSpc>
            </a:pPr>
            <a:r>
              <a:rPr lang="en-US" sz="1050" dirty="0">
                <a:latin typeface="Raleway"/>
              </a:rPr>
              <a:t>SUM(SALARY) </a:t>
            </a:r>
          </a:p>
          <a:p>
            <a:pPr>
              <a:lnSpc>
                <a:spcPct val="200000"/>
              </a:lnSpc>
            </a:pPr>
            <a:r>
              <a:rPr lang="en-US" sz="1050" dirty="0">
                <a:latin typeface="Raleway"/>
              </a:rPr>
              <a:t>8750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372B2-C17D-45FB-878A-89ED48FEECD0}"/>
              </a:ext>
            </a:extLst>
          </p:cNvPr>
          <p:cNvSpPr/>
          <p:nvPr/>
        </p:nvSpPr>
        <p:spPr>
          <a:xfrm>
            <a:off x="512306" y="3086232"/>
            <a:ext cx="7444732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For expression evaluation, Oracle Server can automatically convert the following: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DC35794-7571-4652-9E0D-4539EACCA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66988"/>
              </p:ext>
            </p:extLst>
          </p:nvPr>
        </p:nvGraphicFramePr>
        <p:xfrm>
          <a:off x="850714" y="3796041"/>
          <a:ext cx="3536040" cy="82775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68020">
                  <a:extLst>
                    <a:ext uri="{9D8B030D-6E8A-4147-A177-3AD203B41FA5}">
                      <a16:colId xmlns:a16="http://schemas.microsoft.com/office/drawing/2014/main" val="3762541455"/>
                    </a:ext>
                  </a:extLst>
                </a:gridCol>
                <a:gridCol w="1768020">
                  <a:extLst>
                    <a:ext uri="{9D8B030D-6E8A-4147-A177-3AD203B41FA5}">
                      <a16:colId xmlns:a16="http://schemas.microsoft.com/office/drawing/2014/main" val="150948274"/>
                    </a:ext>
                  </a:extLst>
                </a:gridCol>
              </a:tblGrid>
              <a:tr h="2034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/>
                        </a:rPr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13083"/>
                  </a:ext>
                </a:extLst>
              </a:tr>
              <a:tr h="20340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/>
                        </a:rPr>
                        <a:t>VARCHAR2 or 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16104"/>
                  </a:ext>
                </a:extLst>
              </a:tr>
              <a:tr h="30959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Raleway"/>
                        </a:rPr>
                        <a:t>VARCHAR2 or 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9889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6E71B77-D781-4C70-9FE1-07688C070EE2}"/>
              </a:ext>
            </a:extLst>
          </p:cNvPr>
          <p:cNvSpPr txBox="1"/>
          <p:nvPr/>
        </p:nvSpPr>
        <p:spPr>
          <a:xfrm>
            <a:off x="5496867" y="3703914"/>
            <a:ext cx="2395207" cy="10120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s-ES_tradnl"/>
            </a:defPPr>
            <a:lvl1pPr>
              <a:lnSpc>
                <a:spcPct val="200000"/>
              </a:lnSpc>
              <a:defRPr sz="1050">
                <a:latin typeface="Raleway"/>
              </a:defRPr>
            </a:lvl1pPr>
          </a:lstStyle>
          <a:p>
            <a:r>
              <a:rPr lang="en-US" dirty="0"/>
              <a:t>SQL&gt; select 1000 + '1000' from dual; </a:t>
            </a:r>
          </a:p>
          <a:p>
            <a:r>
              <a:rPr lang="en-US" dirty="0"/>
              <a:t>1000+'1000' </a:t>
            </a:r>
          </a:p>
          <a:p>
            <a:r>
              <a:rPr lang="en-US" dirty="0"/>
              <a:t>2000 </a:t>
            </a:r>
          </a:p>
        </p:txBody>
      </p:sp>
    </p:spTree>
    <p:extLst>
      <p:ext uri="{BB962C8B-B14F-4D97-AF65-F5344CB8AC3E}">
        <p14:creationId xmlns:p14="http://schemas.microsoft.com/office/powerpoint/2010/main" val="191476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Explicit Data Type Conversion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472328" y="754348"/>
            <a:ext cx="8569842" cy="2105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Raleway"/>
              </a:rPr>
              <a:t>If conversion is performed by the User, then it is called explicit data type conversion.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"/>
              </a:rPr>
              <a:t>There are three functions: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TO_CHAR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TO_NUMBER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TO_DATE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B895EC-3A54-45FC-821A-E48A44A42137}"/>
              </a:ext>
            </a:extLst>
          </p:cNvPr>
          <p:cNvGrpSpPr/>
          <p:nvPr/>
        </p:nvGrpSpPr>
        <p:grpSpPr>
          <a:xfrm>
            <a:off x="3889662" y="1995002"/>
            <a:ext cx="4740231" cy="2571354"/>
            <a:chOff x="2926414" y="1819233"/>
            <a:chExt cx="5703480" cy="3015215"/>
          </a:xfrm>
        </p:grpSpPr>
        <p:sp>
          <p:nvSpPr>
            <p:cNvPr id="14" name="Arrow: Curved Up 13">
              <a:extLst>
                <a:ext uri="{FF2B5EF4-FFF2-40B4-BE49-F238E27FC236}">
                  <a16:creationId xmlns:a16="http://schemas.microsoft.com/office/drawing/2014/main" id="{AB97A8BA-DC5D-42EF-871E-65CE94877EFE}"/>
                </a:ext>
              </a:extLst>
            </p:cNvPr>
            <p:cNvSpPr/>
            <p:nvPr/>
          </p:nvSpPr>
          <p:spPr>
            <a:xfrm>
              <a:off x="3377484" y="3574993"/>
              <a:ext cx="2438400" cy="733187"/>
            </a:xfrm>
            <a:prstGeom prst="curvedUp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Curved Up 14">
              <a:extLst>
                <a:ext uri="{FF2B5EF4-FFF2-40B4-BE49-F238E27FC236}">
                  <a16:creationId xmlns:a16="http://schemas.microsoft.com/office/drawing/2014/main" id="{FA032163-3996-49D2-8109-91B5555B9AD3}"/>
                </a:ext>
              </a:extLst>
            </p:cNvPr>
            <p:cNvSpPr/>
            <p:nvPr/>
          </p:nvSpPr>
          <p:spPr>
            <a:xfrm rot="10800000">
              <a:off x="3240853" y="2263094"/>
              <a:ext cx="2438400" cy="733187"/>
            </a:xfrm>
            <a:prstGeom prst="curvedUp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Arrow: Curved Down 15">
              <a:extLst>
                <a:ext uri="{FF2B5EF4-FFF2-40B4-BE49-F238E27FC236}">
                  <a16:creationId xmlns:a16="http://schemas.microsoft.com/office/drawing/2014/main" id="{1A85D380-2972-4FA9-871D-13156308E563}"/>
                </a:ext>
              </a:extLst>
            </p:cNvPr>
            <p:cNvSpPr/>
            <p:nvPr/>
          </p:nvSpPr>
          <p:spPr>
            <a:xfrm rot="10800000">
              <a:off x="5815884" y="3600663"/>
              <a:ext cx="2686934" cy="765566"/>
            </a:xfrm>
            <a:prstGeom prst="curved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Curved Down 16">
              <a:extLst>
                <a:ext uri="{FF2B5EF4-FFF2-40B4-BE49-F238E27FC236}">
                  <a16:creationId xmlns:a16="http://schemas.microsoft.com/office/drawing/2014/main" id="{B17FD7AD-A8B1-47A6-8374-D26364115E45}"/>
                </a:ext>
              </a:extLst>
            </p:cNvPr>
            <p:cNvSpPr/>
            <p:nvPr/>
          </p:nvSpPr>
          <p:spPr>
            <a:xfrm>
              <a:off x="5856211" y="2246905"/>
              <a:ext cx="2686934" cy="765566"/>
            </a:xfrm>
            <a:prstGeom prst="curved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B601D0-C9DC-4617-9BCF-319BBF288199}"/>
                </a:ext>
              </a:extLst>
            </p:cNvPr>
            <p:cNvSpPr txBox="1"/>
            <p:nvPr/>
          </p:nvSpPr>
          <p:spPr>
            <a:xfrm>
              <a:off x="5198274" y="3167594"/>
              <a:ext cx="133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CHARACTER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825712-BC58-41CE-8B79-BB201930BCD7}"/>
                </a:ext>
              </a:extLst>
            </p:cNvPr>
            <p:cNvSpPr txBox="1"/>
            <p:nvPr/>
          </p:nvSpPr>
          <p:spPr>
            <a:xfrm>
              <a:off x="2926414" y="3156813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NUMBER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8D6388-0668-4475-AAFC-07EBAE06A311}"/>
                </a:ext>
              </a:extLst>
            </p:cNvPr>
            <p:cNvSpPr txBox="1"/>
            <p:nvPr/>
          </p:nvSpPr>
          <p:spPr>
            <a:xfrm>
              <a:off x="7957274" y="3156813"/>
              <a:ext cx="672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FBDC51-2D36-49A1-93BA-0743E5800A26}"/>
                </a:ext>
              </a:extLst>
            </p:cNvPr>
            <p:cNvSpPr txBox="1"/>
            <p:nvPr/>
          </p:nvSpPr>
          <p:spPr>
            <a:xfrm>
              <a:off x="3889663" y="1852471"/>
              <a:ext cx="144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TO_NUMBER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C51C79-0D98-440C-ACEA-F1560466F930}"/>
                </a:ext>
              </a:extLst>
            </p:cNvPr>
            <p:cNvSpPr txBox="1"/>
            <p:nvPr/>
          </p:nvSpPr>
          <p:spPr>
            <a:xfrm>
              <a:off x="6657766" y="4462896"/>
              <a:ext cx="110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TO_CHAR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7294AC-26C1-435F-B0A6-F908B4998B3E}"/>
                </a:ext>
              </a:extLst>
            </p:cNvPr>
            <p:cNvSpPr txBox="1"/>
            <p:nvPr/>
          </p:nvSpPr>
          <p:spPr>
            <a:xfrm>
              <a:off x="6637273" y="1819233"/>
              <a:ext cx="105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TO_DATE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E65440-936F-4CB7-A8AB-9B4DC3B8014A}"/>
                </a:ext>
              </a:extLst>
            </p:cNvPr>
            <p:cNvSpPr txBox="1"/>
            <p:nvPr/>
          </p:nvSpPr>
          <p:spPr>
            <a:xfrm>
              <a:off x="3971153" y="4465116"/>
              <a:ext cx="110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TO_CHAR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79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TO_CHAR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472328" y="754348"/>
            <a:ext cx="8569842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Raleway"/>
              </a:rPr>
              <a:t>TO_CHAR is used to convert a NUMBER/DATE value to CHAR type.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"/>
              </a:rPr>
              <a:t> • Format elements are used with this function to convert a number value as a character.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59DEFA-AD12-4323-B1F6-910BA71FCF60}"/>
              </a:ext>
            </a:extLst>
          </p:cNvPr>
          <p:cNvSpPr txBox="1"/>
          <p:nvPr/>
        </p:nvSpPr>
        <p:spPr>
          <a:xfrm>
            <a:off x="1084258" y="1900110"/>
            <a:ext cx="3689965" cy="4567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s-ES_tradnl"/>
            </a:defPPr>
            <a:lvl1pPr>
              <a:lnSpc>
                <a:spcPct val="200000"/>
              </a:lnSpc>
              <a:defRPr sz="1050">
                <a:latin typeface="Raleway"/>
              </a:defRPr>
            </a:lvl1pPr>
          </a:lstStyle>
          <a:p>
            <a:pPr algn="ctr"/>
            <a:r>
              <a:rPr lang="en-US" sz="1400" dirty="0"/>
              <a:t>TO_CHAR(number; 'format model)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C79DDC2-116B-42EE-96DE-67BC4633E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30798"/>
              </p:ext>
            </p:extLst>
          </p:nvPr>
        </p:nvGraphicFramePr>
        <p:xfrm>
          <a:off x="1084259" y="2467713"/>
          <a:ext cx="2977788" cy="174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36">
                  <a:extLst>
                    <a:ext uri="{9D8B030D-6E8A-4147-A177-3AD203B41FA5}">
                      <a16:colId xmlns:a16="http://schemas.microsoft.com/office/drawing/2014/main" val="3824355006"/>
                    </a:ext>
                  </a:extLst>
                </a:gridCol>
                <a:gridCol w="2585252">
                  <a:extLst>
                    <a:ext uri="{9D8B030D-6E8A-4147-A177-3AD203B41FA5}">
                      <a16:colId xmlns:a16="http://schemas.microsoft.com/office/drawing/2014/main" val="2858441890"/>
                    </a:ext>
                  </a:extLst>
                </a:gridCol>
              </a:tblGrid>
              <a:tr h="29012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Represents a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787629"/>
                  </a:ext>
                </a:extLst>
              </a:tr>
              <a:tr h="29012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Forces a zero to be displayed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62963"/>
                  </a:ext>
                </a:extLst>
              </a:tr>
              <a:tr h="29012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Places a floating dollar sign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575429"/>
                  </a:ext>
                </a:extLst>
              </a:tr>
              <a:tr h="29012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Uses the floating local currency symbol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146392"/>
                  </a:ext>
                </a:extLst>
              </a:tr>
              <a:tr h="29012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Prints a decimal point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1616"/>
                  </a:ext>
                </a:extLst>
              </a:tr>
              <a:tr h="29012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Prints a thousand indicator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80480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818171D-24B0-4627-94F0-FA47CF217819}"/>
              </a:ext>
            </a:extLst>
          </p:cNvPr>
          <p:cNvSpPr txBox="1"/>
          <p:nvPr/>
        </p:nvSpPr>
        <p:spPr>
          <a:xfrm>
            <a:off x="4431323" y="2488070"/>
            <a:ext cx="4387362" cy="17328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b="1" dirty="0">
                <a:latin typeface="Raleway"/>
              </a:rPr>
              <a:t>Select empno, name, T0_CHAR(salary19,999') from employee;</a:t>
            </a:r>
          </a:p>
          <a:p>
            <a:pPr>
              <a:lnSpc>
                <a:spcPct val="200000"/>
              </a:lnSpc>
            </a:pPr>
            <a:r>
              <a:rPr lang="en-US" sz="1100" b="1" dirty="0">
                <a:latin typeface="Raleway"/>
              </a:rPr>
              <a:t> Select empno, name, T0_CHAR(salary199,991 from employee; </a:t>
            </a:r>
          </a:p>
          <a:p>
            <a:pPr>
              <a:lnSpc>
                <a:spcPct val="200000"/>
              </a:lnSpc>
            </a:pPr>
            <a:r>
              <a:rPr lang="en-US" sz="1100" b="1" dirty="0">
                <a:latin typeface="Raleway"/>
              </a:rPr>
              <a:t>Select empno, name, TO_CHAR(salary/$9,9991 from employee; </a:t>
            </a:r>
          </a:p>
          <a:p>
            <a:pPr>
              <a:lnSpc>
                <a:spcPct val="200000"/>
              </a:lnSpc>
            </a:pPr>
            <a:r>
              <a:rPr lang="en-US" sz="1100" b="1" dirty="0">
                <a:latin typeface="Raleway"/>
              </a:rPr>
              <a:t>Select empno, name, T0_CHAR(salary,18,8881 from employee; //invalid No. format </a:t>
            </a:r>
          </a:p>
        </p:txBody>
      </p:sp>
    </p:spTree>
    <p:extLst>
      <p:ext uri="{BB962C8B-B14F-4D97-AF65-F5344CB8AC3E}">
        <p14:creationId xmlns:p14="http://schemas.microsoft.com/office/powerpoint/2010/main" val="4190992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TO_CHAR Function with Date Type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59DEFA-AD12-4323-B1F6-910BA71FCF60}"/>
              </a:ext>
            </a:extLst>
          </p:cNvPr>
          <p:cNvSpPr txBox="1"/>
          <p:nvPr/>
        </p:nvSpPr>
        <p:spPr>
          <a:xfrm>
            <a:off x="728171" y="935067"/>
            <a:ext cx="3149238" cy="4567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s-ES_tradnl"/>
            </a:defPPr>
            <a:lvl1pPr>
              <a:lnSpc>
                <a:spcPct val="200000"/>
              </a:lnSpc>
              <a:defRPr sz="1050">
                <a:latin typeface="Raleway"/>
              </a:defRPr>
            </a:lvl1pPr>
          </a:lstStyle>
          <a:p>
            <a:pPr algn="ctr"/>
            <a:r>
              <a:rPr lang="en-US" sz="1400" dirty="0"/>
              <a:t>TO_CHAR(date, 'format_model’)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60E96B7-F704-41B7-8C9B-8162FD94664B}"/>
              </a:ext>
            </a:extLst>
          </p:cNvPr>
          <p:cNvSpPr/>
          <p:nvPr/>
        </p:nvSpPr>
        <p:spPr>
          <a:xfrm>
            <a:off x="4529629" y="1045602"/>
            <a:ext cx="3886200" cy="1241494"/>
          </a:xfrm>
          <a:prstGeom prst="wedgeRectCallout">
            <a:avLst>
              <a:gd name="adj1" fmla="val -72789"/>
              <a:gd name="adj2" fmla="val -4596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Raleway"/>
              </a:rPr>
              <a:t>Must be enclosed in single quotation marks and is case sensitive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Raleway"/>
              </a:rPr>
              <a:t>Can include any valid date format element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Raleway"/>
              </a:rPr>
              <a:t>Has an FM element to remove padded blanks or to suppress leading zeros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Raleway"/>
              </a:rPr>
              <a:t>Is separated from the date value by a comma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206054-3353-47E1-A998-2E18AE346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88575"/>
              </p:ext>
            </p:extLst>
          </p:nvPr>
        </p:nvGraphicFramePr>
        <p:xfrm>
          <a:off x="543973" y="2571750"/>
          <a:ext cx="4669865" cy="2097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679">
                  <a:extLst>
                    <a:ext uri="{9D8B030D-6E8A-4147-A177-3AD203B41FA5}">
                      <a16:colId xmlns:a16="http://schemas.microsoft.com/office/drawing/2014/main" val="3239958417"/>
                    </a:ext>
                  </a:extLst>
                </a:gridCol>
                <a:gridCol w="3953186">
                  <a:extLst>
                    <a:ext uri="{9D8B030D-6E8A-4147-A177-3AD203B41FA5}">
                      <a16:colId xmlns:a16="http://schemas.microsoft.com/office/drawing/2014/main" val="1077707974"/>
                    </a:ext>
                  </a:extLst>
                </a:gridCol>
              </a:tblGrid>
              <a:tr h="26212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Full year in numbers. Example: 2016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0115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Year spelled out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319036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2-digit value for a month. Example: 01 for January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36069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Full name of the month. Example: January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64777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3-letter abbreviation of a month. Example: Jan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58875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3-letter abbreviation of a day of the week. Example: Mon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3699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Full name of a day of the week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99708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/>
                        </a:rPr>
                        <a:t>Numeric day of a month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8576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E3EF368-4CAF-40D5-9A9E-693CB9D181EC}"/>
              </a:ext>
            </a:extLst>
          </p:cNvPr>
          <p:cNvSpPr/>
          <p:nvPr/>
        </p:nvSpPr>
        <p:spPr>
          <a:xfrm>
            <a:off x="5382423" y="2370637"/>
            <a:ext cx="3578469" cy="2097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Time elements format the time portion of the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Add character strings by enclosing them in double quotation marks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Number suffixes spell out numbers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6DE2B-EC9D-44E3-BCA2-C51BF5130DF2}"/>
              </a:ext>
            </a:extLst>
          </p:cNvPr>
          <p:cNvSpPr txBox="1"/>
          <p:nvPr/>
        </p:nvSpPr>
        <p:spPr>
          <a:xfrm>
            <a:off x="6216252" y="4530266"/>
            <a:ext cx="164500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Raleway"/>
              </a:rPr>
              <a:t>Ddspth | fourteenth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9681E-328F-43BB-A8E9-E38509E1294B}"/>
              </a:ext>
            </a:extLst>
          </p:cNvPr>
          <p:cNvSpPr txBox="1"/>
          <p:nvPr/>
        </p:nvSpPr>
        <p:spPr>
          <a:xfrm>
            <a:off x="5740736" y="3742421"/>
            <a:ext cx="25960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Raleway"/>
              </a:rPr>
              <a:t>DD “of” MONTH | 12 of OCTOBER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6FB46-0CE6-4614-BFC3-7B2CF19397B2}"/>
              </a:ext>
            </a:extLst>
          </p:cNvPr>
          <p:cNvSpPr txBox="1"/>
          <p:nvPr/>
        </p:nvSpPr>
        <p:spPr>
          <a:xfrm>
            <a:off x="5887636" y="2798764"/>
            <a:ext cx="23022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Raleway"/>
              </a:rPr>
              <a:t>HH24:MI:SSAM | 15:45:32 PM</a:t>
            </a:r>
          </a:p>
        </p:txBody>
      </p:sp>
    </p:spTree>
    <p:extLst>
      <p:ext uri="{BB962C8B-B14F-4D97-AF65-F5344CB8AC3E}">
        <p14:creationId xmlns:p14="http://schemas.microsoft.com/office/powerpoint/2010/main" val="57377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DUAL Table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2521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It has one row called ‘X’ and one column called ‘DUMMY.’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The DUAL table is used to create SELECT statements and execute functions that are not directly related to a specific database table.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Queries using a DUAL table return one row as a result.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DUAL can be useful to do calculations and also to evaluate expressions that are not derived from a table.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DD19D7-6BC4-432F-A645-153CE6A82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04139"/>
              </p:ext>
            </p:extLst>
          </p:nvPr>
        </p:nvGraphicFramePr>
        <p:xfrm>
          <a:off x="3483210" y="3565605"/>
          <a:ext cx="1752600" cy="9828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63137204"/>
                    </a:ext>
                  </a:extLst>
                </a:gridCol>
              </a:tblGrid>
              <a:tr h="49142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/>
                        </a:rPr>
                        <a:t>DUMMY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2382988"/>
                  </a:ext>
                </a:extLst>
              </a:tr>
              <a:tr h="49142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719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740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3BDC3-638F-4727-BC60-09FA1F253273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Using TO_NUMBER and TO_DATE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3D011-F009-4C7F-8723-4620946979A8}"/>
              </a:ext>
            </a:extLst>
          </p:cNvPr>
          <p:cNvSpPr txBox="1"/>
          <p:nvPr/>
        </p:nvSpPr>
        <p:spPr>
          <a:xfrm>
            <a:off x="590550" y="1104280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aleway"/>
              </a:rPr>
              <a:t>• Convert a character string to a number format using the TO_NUMBER function </a:t>
            </a:r>
          </a:p>
          <a:p>
            <a:endParaRPr lang="en-US" sz="1200" dirty="0">
              <a:latin typeface="Ralew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9D214-7634-4F03-AF65-18411EC02E22}"/>
              </a:ext>
            </a:extLst>
          </p:cNvPr>
          <p:cNvSpPr txBox="1"/>
          <p:nvPr/>
        </p:nvSpPr>
        <p:spPr>
          <a:xfrm>
            <a:off x="1265868" y="1523253"/>
            <a:ext cx="28477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Raleway"/>
              </a:rPr>
              <a:t>TO_NUMBER(chart[, 'format model’])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608DC-A8C9-4A09-9819-6B6DE3311E5D}"/>
              </a:ext>
            </a:extLst>
          </p:cNvPr>
          <p:cNvSpPr txBox="1"/>
          <p:nvPr/>
        </p:nvSpPr>
        <p:spPr>
          <a:xfrm>
            <a:off x="1265868" y="2003479"/>
            <a:ext cx="45640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Raleway"/>
              </a:rPr>
              <a:t>SQL&gt; select to_number('$1,000','L9,999') + 1500 from dual; </a:t>
            </a:r>
          </a:p>
          <a:p>
            <a:r>
              <a:rPr lang="en-US" sz="1200" b="1" dirty="0">
                <a:latin typeface="Raleway"/>
              </a:rPr>
              <a:t>TO_NUMBER('$1,000’,’L9,999')+1500 </a:t>
            </a:r>
          </a:p>
          <a:p>
            <a:r>
              <a:rPr lang="en-US" sz="1200" b="1" dirty="0">
                <a:latin typeface="Raleway"/>
              </a:rPr>
              <a:t>2500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4B671-586B-4C0F-808B-9AC0449BBB9B}"/>
              </a:ext>
            </a:extLst>
          </p:cNvPr>
          <p:cNvSpPr txBox="1"/>
          <p:nvPr/>
        </p:nvSpPr>
        <p:spPr>
          <a:xfrm>
            <a:off x="590550" y="2886487"/>
            <a:ext cx="5288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aleway"/>
              </a:rPr>
              <a:t>• Convert a character string to a date format using the TO_DATE function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4E5C9-F21C-4D75-A6C3-246D134A4A0A}"/>
              </a:ext>
            </a:extLst>
          </p:cNvPr>
          <p:cNvSpPr txBox="1"/>
          <p:nvPr/>
        </p:nvSpPr>
        <p:spPr>
          <a:xfrm>
            <a:off x="1265868" y="3398882"/>
            <a:ext cx="26455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Raleway"/>
              </a:rPr>
              <a:t>TO_DATE(char[, 'format_model’])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CD1DD-E32F-4447-9C6D-65F1C6414CF9}"/>
              </a:ext>
            </a:extLst>
          </p:cNvPr>
          <p:cNvSpPr txBox="1"/>
          <p:nvPr/>
        </p:nvSpPr>
        <p:spPr>
          <a:xfrm>
            <a:off x="1265868" y="3970352"/>
            <a:ext cx="47298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Raleway"/>
              </a:rPr>
              <a:t>SQL&gt; select to_date('08/01/2016 ‘,’ 'dd/mm/yy')+10 from dual;</a:t>
            </a:r>
          </a:p>
          <a:p>
            <a:r>
              <a:rPr lang="en-US" sz="1200" b="1" dirty="0">
                <a:latin typeface="Raleway"/>
              </a:rPr>
              <a:t> TO_DATE(' </a:t>
            </a:r>
          </a:p>
          <a:p>
            <a:r>
              <a:rPr lang="en-US" sz="1200" b="1" dirty="0">
                <a:latin typeface="Raleway"/>
              </a:rPr>
              <a:t>18-JAN-16</a:t>
            </a:r>
          </a:p>
        </p:txBody>
      </p:sp>
    </p:spTree>
    <p:extLst>
      <p:ext uri="{BB962C8B-B14F-4D97-AF65-F5344CB8AC3E}">
        <p14:creationId xmlns:p14="http://schemas.microsoft.com/office/powerpoint/2010/main" val="2370471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887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Analytic Functions</a:t>
            </a:r>
          </a:p>
        </p:txBody>
      </p:sp>
    </p:spTree>
    <p:extLst>
      <p:ext uri="{BB962C8B-B14F-4D97-AF65-F5344CB8AC3E}">
        <p14:creationId xmlns:p14="http://schemas.microsoft.com/office/powerpoint/2010/main" val="3873401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Analytic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472327" y="3658853"/>
            <a:ext cx="8569842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Any other non ‘group by’ column or expression can be presented in the select clause</a:t>
            </a:r>
          </a:p>
          <a:p>
            <a:pPr lvl="2">
              <a:lnSpc>
                <a:spcPct val="200000"/>
              </a:lnSpc>
            </a:pPr>
            <a:r>
              <a:rPr lang="en-IN" dirty="0">
                <a:latin typeface="Raleway"/>
              </a:rPr>
              <a:t>For example: The columns, empno and salary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02739E-3F2E-4CDE-9913-00D3F9723FDE}"/>
              </a:ext>
            </a:extLst>
          </p:cNvPr>
          <p:cNvSpPr/>
          <p:nvPr/>
        </p:nvSpPr>
        <p:spPr>
          <a:xfrm>
            <a:off x="472327" y="877037"/>
            <a:ext cx="8384593" cy="2521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Give an aggregate result; they do not group the result 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Return the aggregate value multiple times with each record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Are used to compute aggregates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Allows you to calculate: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Raleway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Raleway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53BB3B-12C4-43CC-B70E-DB732F1EFE99}"/>
              </a:ext>
            </a:extLst>
          </p:cNvPr>
          <p:cNvGrpSpPr/>
          <p:nvPr/>
        </p:nvGrpSpPr>
        <p:grpSpPr>
          <a:xfrm>
            <a:off x="888763" y="2807394"/>
            <a:ext cx="7865608" cy="714587"/>
            <a:chOff x="747298" y="2807394"/>
            <a:chExt cx="6431283" cy="71458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6145B46-3EC0-4E6E-938E-C40BB46CD676}"/>
                </a:ext>
              </a:extLst>
            </p:cNvPr>
            <p:cNvSpPr/>
            <p:nvPr/>
          </p:nvSpPr>
          <p:spPr>
            <a:xfrm>
              <a:off x="747298" y="2807394"/>
              <a:ext cx="1190978" cy="714587"/>
            </a:xfrm>
            <a:custGeom>
              <a:avLst/>
              <a:gdLst>
                <a:gd name="connsiteX0" fmla="*/ 0 w 1190978"/>
                <a:gd name="connsiteY0" fmla="*/ 0 h 714587"/>
                <a:gd name="connsiteX1" fmla="*/ 1190978 w 1190978"/>
                <a:gd name="connsiteY1" fmla="*/ 0 h 714587"/>
                <a:gd name="connsiteX2" fmla="*/ 1190978 w 1190978"/>
                <a:gd name="connsiteY2" fmla="*/ 714587 h 714587"/>
                <a:gd name="connsiteX3" fmla="*/ 0 w 1190978"/>
                <a:gd name="connsiteY3" fmla="*/ 714587 h 714587"/>
                <a:gd name="connsiteX4" fmla="*/ 0 w 1190978"/>
                <a:gd name="connsiteY4" fmla="*/ 0 h 71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8" h="714587">
                  <a:moveTo>
                    <a:pt x="0" y="0"/>
                  </a:moveTo>
                  <a:lnTo>
                    <a:pt x="1190978" y="0"/>
                  </a:lnTo>
                  <a:lnTo>
                    <a:pt x="1190978" y="714587"/>
                  </a:lnTo>
                  <a:lnTo>
                    <a:pt x="0" y="7145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1100" b="1" kern="1200" dirty="0">
                  <a:latin typeface="Raleway"/>
                </a:rPr>
                <a:t>Rankings and Percentiles </a:t>
              </a:r>
              <a:endParaRPr lang="en-IN" sz="1100" b="1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4E1A82-0ECE-4196-AE85-DB0CBAEF3642}"/>
                </a:ext>
              </a:extLst>
            </p:cNvPr>
            <p:cNvSpPr/>
            <p:nvPr/>
          </p:nvSpPr>
          <p:spPr>
            <a:xfrm>
              <a:off x="2057374" y="2807394"/>
              <a:ext cx="1190978" cy="714587"/>
            </a:xfrm>
            <a:custGeom>
              <a:avLst/>
              <a:gdLst>
                <a:gd name="connsiteX0" fmla="*/ 0 w 1190978"/>
                <a:gd name="connsiteY0" fmla="*/ 0 h 714587"/>
                <a:gd name="connsiteX1" fmla="*/ 1190978 w 1190978"/>
                <a:gd name="connsiteY1" fmla="*/ 0 h 714587"/>
                <a:gd name="connsiteX2" fmla="*/ 1190978 w 1190978"/>
                <a:gd name="connsiteY2" fmla="*/ 714587 h 714587"/>
                <a:gd name="connsiteX3" fmla="*/ 0 w 1190978"/>
                <a:gd name="connsiteY3" fmla="*/ 714587 h 714587"/>
                <a:gd name="connsiteX4" fmla="*/ 0 w 1190978"/>
                <a:gd name="connsiteY4" fmla="*/ 0 h 71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8" h="714587">
                  <a:moveTo>
                    <a:pt x="0" y="0"/>
                  </a:moveTo>
                  <a:lnTo>
                    <a:pt x="1190978" y="0"/>
                  </a:lnTo>
                  <a:lnTo>
                    <a:pt x="1190978" y="714587"/>
                  </a:lnTo>
                  <a:lnTo>
                    <a:pt x="0" y="7145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b="1" kern="1200" dirty="0">
                  <a:latin typeface="Raleway"/>
                </a:rPr>
                <a:t>Moving Window Calculations 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D18137-EA21-4B09-96D3-088D4BE734E4}"/>
                </a:ext>
              </a:extLst>
            </p:cNvPr>
            <p:cNvSpPr/>
            <p:nvPr/>
          </p:nvSpPr>
          <p:spPr>
            <a:xfrm>
              <a:off x="3367450" y="2807394"/>
              <a:ext cx="1190978" cy="714587"/>
            </a:xfrm>
            <a:custGeom>
              <a:avLst/>
              <a:gdLst>
                <a:gd name="connsiteX0" fmla="*/ 0 w 1190978"/>
                <a:gd name="connsiteY0" fmla="*/ 0 h 714587"/>
                <a:gd name="connsiteX1" fmla="*/ 1190978 w 1190978"/>
                <a:gd name="connsiteY1" fmla="*/ 0 h 714587"/>
                <a:gd name="connsiteX2" fmla="*/ 1190978 w 1190978"/>
                <a:gd name="connsiteY2" fmla="*/ 714587 h 714587"/>
                <a:gd name="connsiteX3" fmla="*/ 0 w 1190978"/>
                <a:gd name="connsiteY3" fmla="*/ 714587 h 714587"/>
                <a:gd name="connsiteX4" fmla="*/ 0 w 1190978"/>
                <a:gd name="connsiteY4" fmla="*/ 0 h 71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8" h="714587">
                  <a:moveTo>
                    <a:pt x="0" y="0"/>
                  </a:moveTo>
                  <a:lnTo>
                    <a:pt x="1190978" y="0"/>
                  </a:lnTo>
                  <a:lnTo>
                    <a:pt x="1190978" y="714587"/>
                  </a:lnTo>
                  <a:lnTo>
                    <a:pt x="0" y="7145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b="1" kern="1200" dirty="0">
                  <a:latin typeface="Raleway"/>
                </a:rPr>
                <a:t>Lag/Lead Analysis 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3C68CF0-4BD0-4446-809C-A4DA90C1D6FE}"/>
                </a:ext>
              </a:extLst>
            </p:cNvPr>
            <p:cNvSpPr/>
            <p:nvPr/>
          </p:nvSpPr>
          <p:spPr>
            <a:xfrm>
              <a:off x="4677527" y="2807394"/>
              <a:ext cx="1190978" cy="714587"/>
            </a:xfrm>
            <a:custGeom>
              <a:avLst/>
              <a:gdLst>
                <a:gd name="connsiteX0" fmla="*/ 0 w 1190978"/>
                <a:gd name="connsiteY0" fmla="*/ 0 h 714587"/>
                <a:gd name="connsiteX1" fmla="*/ 1190978 w 1190978"/>
                <a:gd name="connsiteY1" fmla="*/ 0 h 714587"/>
                <a:gd name="connsiteX2" fmla="*/ 1190978 w 1190978"/>
                <a:gd name="connsiteY2" fmla="*/ 714587 h 714587"/>
                <a:gd name="connsiteX3" fmla="*/ 0 w 1190978"/>
                <a:gd name="connsiteY3" fmla="*/ 714587 h 714587"/>
                <a:gd name="connsiteX4" fmla="*/ 0 w 1190978"/>
                <a:gd name="connsiteY4" fmla="*/ 0 h 71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8" h="714587">
                  <a:moveTo>
                    <a:pt x="0" y="0"/>
                  </a:moveTo>
                  <a:lnTo>
                    <a:pt x="1190978" y="0"/>
                  </a:lnTo>
                  <a:lnTo>
                    <a:pt x="1190978" y="714587"/>
                  </a:lnTo>
                  <a:lnTo>
                    <a:pt x="0" y="7145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b="1" kern="1200" dirty="0">
                  <a:latin typeface="Raleway"/>
                </a:rPr>
                <a:t>First/Last Analysis 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99B5CD-7135-4EF0-B2D9-2FC91108AE1A}"/>
                </a:ext>
              </a:extLst>
            </p:cNvPr>
            <p:cNvSpPr/>
            <p:nvPr/>
          </p:nvSpPr>
          <p:spPr>
            <a:xfrm>
              <a:off x="5987603" y="2807394"/>
              <a:ext cx="1190978" cy="714587"/>
            </a:xfrm>
            <a:custGeom>
              <a:avLst/>
              <a:gdLst>
                <a:gd name="connsiteX0" fmla="*/ 0 w 1190978"/>
                <a:gd name="connsiteY0" fmla="*/ 0 h 714587"/>
                <a:gd name="connsiteX1" fmla="*/ 1190978 w 1190978"/>
                <a:gd name="connsiteY1" fmla="*/ 0 h 714587"/>
                <a:gd name="connsiteX2" fmla="*/ 1190978 w 1190978"/>
                <a:gd name="connsiteY2" fmla="*/ 714587 h 714587"/>
                <a:gd name="connsiteX3" fmla="*/ 0 w 1190978"/>
                <a:gd name="connsiteY3" fmla="*/ 714587 h 714587"/>
                <a:gd name="connsiteX4" fmla="*/ 0 w 1190978"/>
                <a:gd name="connsiteY4" fmla="*/ 0 h 71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8" h="714587">
                  <a:moveTo>
                    <a:pt x="0" y="0"/>
                  </a:moveTo>
                  <a:lnTo>
                    <a:pt x="1190978" y="0"/>
                  </a:lnTo>
                  <a:lnTo>
                    <a:pt x="1190978" y="714587"/>
                  </a:lnTo>
                  <a:lnTo>
                    <a:pt x="0" y="7145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b="1" kern="1200" dirty="0">
                  <a:latin typeface="Raleway"/>
                </a:rPr>
                <a:t>Linear Regression Statistics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294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Analytic Functions: Syntax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472327" y="1968647"/>
            <a:ext cx="8569842" cy="175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Analytic functions are computed after all joins, such as WHERE clause, GROUP BY, and HAVING, are computed on the query.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main ORDER BY clause of the query operates after analytic functions.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They can only appear in the select list and in the main ORDER BY clause of the query.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02739E-3F2E-4CDE-9913-00D3F9723FDE}"/>
              </a:ext>
            </a:extLst>
          </p:cNvPr>
          <p:cNvSpPr/>
          <p:nvPr/>
        </p:nvSpPr>
        <p:spPr>
          <a:xfrm>
            <a:off x="472327" y="791969"/>
            <a:ext cx="8384593" cy="87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Raleway"/>
              </a:rPr>
              <a:t>The general syntax of analytic functions is: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"/>
              </a:rPr>
              <a:t>	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145B46-3EC0-4E6E-938E-C40BB46CD676}"/>
              </a:ext>
            </a:extLst>
          </p:cNvPr>
          <p:cNvSpPr/>
          <p:nvPr/>
        </p:nvSpPr>
        <p:spPr>
          <a:xfrm>
            <a:off x="1282402" y="1229268"/>
            <a:ext cx="6764442" cy="773994"/>
          </a:xfrm>
          <a:custGeom>
            <a:avLst/>
            <a:gdLst>
              <a:gd name="connsiteX0" fmla="*/ 0 w 1190978"/>
              <a:gd name="connsiteY0" fmla="*/ 0 h 714587"/>
              <a:gd name="connsiteX1" fmla="*/ 1190978 w 1190978"/>
              <a:gd name="connsiteY1" fmla="*/ 0 h 714587"/>
              <a:gd name="connsiteX2" fmla="*/ 1190978 w 1190978"/>
              <a:gd name="connsiteY2" fmla="*/ 714587 h 714587"/>
              <a:gd name="connsiteX3" fmla="*/ 0 w 1190978"/>
              <a:gd name="connsiteY3" fmla="*/ 714587 h 714587"/>
              <a:gd name="connsiteX4" fmla="*/ 0 w 1190978"/>
              <a:gd name="connsiteY4" fmla="*/ 0 h 7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978" h="714587">
                <a:moveTo>
                  <a:pt x="0" y="0"/>
                </a:moveTo>
                <a:lnTo>
                  <a:pt x="1190978" y="0"/>
                </a:lnTo>
                <a:lnTo>
                  <a:pt x="1190978" y="714587"/>
                </a:lnTo>
                <a:lnTo>
                  <a:pt x="0" y="71458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Function(argl,..., argn) OVER ( [PARTITION BY &lt;...&gt;] [ORDER BY &lt;....&gt;][&lt;window_clause&gt;] ) </a:t>
            </a:r>
          </a:p>
          <a:p>
            <a:pPr algn="ctr"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&lt;window_clause&gt; is like "ROW &lt;?&gt;" or "RANK &lt;?&gt;"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847E7D-9ACE-4CEE-B3FE-AA4E8938956A}"/>
              </a:ext>
            </a:extLst>
          </p:cNvPr>
          <p:cNvSpPr/>
          <p:nvPr/>
        </p:nvSpPr>
        <p:spPr>
          <a:xfrm>
            <a:off x="472328" y="4156826"/>
            <a:ext cx="6765960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</a:rPr>
              <a:t>Over() acts on the entire record set returned by the WHERE clause.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48175-E018-44C7-80AF-EE8BB974C561}"/>
              </a:ext>
            </a:extLst>
          </p:cNvPr>
          <p:cNvSpPr/>
          <p:nvPr/>
        </p:nvSpPr>
        <p:spPr>
          <a:xfrm>
            <a:off x="2553454" y="3713155"/>
            <a:ext cx="3473067" cy="404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latin typeface="Raleway"/>
              </a:rPr>
              <a:t>OVER() without PARTITION or &lt;window_clause&gt; </a:t>
            </a:r>
          </a:p>
        </p:txBody>
      </p:sp>
    </p:spTree>
    <p:extLst>
      <p:ext uri="{BB962C8B-B14F-4D97-AF65-F5344CB8AC3E}">
        <p14:creationId xmlns:p14="http://schemas.microsoft.com/office/powerpoint/2010/main" val="2008274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Analytic Functions: Example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145B46-3EC0-4E6E-938E-C40BB46CD676}"/>
              </a:ext>
            </a:extLst>
          </p:cNvPr>
          <p:cNvSpPr/>
          <p:nvPr/>
        </p:nvSpPr>
        <p:spPr>
          <a:xfrm>
            <a:off x="1189778" y="1037460"/>
            <a:ext cx="6764442" cy="1143326"/>
          </a:xfrm>
          <a:custGeom>
            <a:avLst/>
            <a:gdLst>
              <a:gd name="connsiteX0" fmla="*/ 0 w 1190978"/>
              <a:gd name="connsiteY0" fmla="*/ 0 h 714587"/>
              <a:gd name="connsiteX1" fmla="*/ 1190978 w 1190978"/>
              <a:gd name="connsiteY1" fmla="*/ 0 h 714587"/>
              <a:gd name="connsiteX2" fmla="*/ 1190978 w 1190978"/>
              <a:gd name="connsiteY2" fmla="*/ 714587 h 714587"/>
              <a:gd name="connsiteX3" fmla="*/ 0 w 1190978"/>
              <a:gd name="connsiteY3" fmla="*/ 714587 h 714587"/>
              <a:gd name="connsiteX4" fmla="*/ 0 w 1190978"/>
              <a:gd name="connsiteY4" fmla="*/ 0 h 7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978" h="714587">
                <a:moveTo>
                  <a:pt x="0" y="0"/>
                </a:moveTo>
                <a:lnTo>
                  <a:pt x="1190978" y="0"/>
                </a:lnTo>
                <a:lnTo>
                  <a:pt x="1190978" y="714587"/>
                </a:lnTo>
                <a:lnTo>
                  <a:pt x="0" y="71458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SELECT empno, depty, COUNT(*) OVER ( ) No_of_Employees </a:t>
            </a:r>
          </a:p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FROM emp WHERE deptno IN (10, 20) </a:t>
            </a:r>
          </a:p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ORDER BY 2, 1; 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4940F7E-D019-4034-A124-80C4E4F15E7B}"/>
              </a:ext>
            </a:extLst>
          </p:cNvPr>
          <p:cNvSpPr/>
          <p:nvPr/>
        </p:nvSpPr>
        <p:spPr>
          <a:xfrm>
            <a:off x="3101074" y="2407577"/>
            <a:ext cx="2941851" cy="2058468"/>
          </a:xfrm>
          <a:prstGeom prst="rect">
            <a:avLst/>
          </a:prstGeom>
          <a:blipFill>
            <a:blip r:embed="rId2" cstate="print"/>
            <a:stretch>
              <a:fillRect l="-225000" t="-244224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841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Breaking the Result Set into Groups or Partitions</a:t>
            </a:r>
          </a:p>
          <a:p>
            <a:endParaRPr lang="en-I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7EF4DA-E9B6-4A94-BF98-92DA29083D8D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</a:rPr>
              <a:t>PARTITION BY is used to break the result set into groups.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</a:rPr>
              <a:t>PARTITION BY can take any non-analytic SQL expression.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798C304-EC1B-4329-84E8-A428E12FB1A8}"/>
              </a:ext>
            </a:extLst>
          </p:cNvPr>
          <p:cNvSpPr/>
          <p:nvPr/>
        </p:nvSpPr>
        <p:spPr>
          <a:xfrm>
            <a:off x="865038" y="2646003"/>
            <a:ext cx="4672637" cy="1143326"/>
          </a:xfrm>
          <a:custGeom>
            <a:avLst/>
            <a:gdLst>
              <a:gd name="connsiteX0" fmla="*/ 0 w 1190978"/>
              <a:gd name="connsiteY0" fmla="*/ 0 h 714587"/>
              <a:gd name="connsiteX1" fmla="*/ 1190978 w 1190978"/>
              <a:gd name="connsiteY1" fmla="*/ 0 h 714587"/>
              <a:gd name="connsiteX2" fmla="*/ 1190978 w 1190978"/>
              <a:gd name="connsiteY2" fmla="*/ 714587 h 714587"/>
              <a:gd name="connsiteX3" fmla="*/ 0 w 1190978"/>
              <a:gd name="connsiteY3" fmla="*/ 714587 h 714587"/>
              <a:gd name="connsiteX4" fmla="*/ 0 w 1190978"/>
              <a:gd name="connsiteY4" fmla="*/ 0 h 7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978" h="714587">
                <a:moveTo>
                  <a:pt x="0" y="0"/>
                </a:moveTo>
                <a:lnTo>
                  <a:pt x="1190978" y="0"/>
                </a:lnTo>
                <a:lnTo>
                  <a:pt x="1190978" y="714587"/>
                </a:lnTo>
                <a:lnTo>
                  <a:pt x="0" y="71458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SELECT empno, deptno, COUNT(*) OVER (partition by deptno ) </a:t>
            </a:r>
          </a:p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No_of_Employees </a:t>
            </a:r>
          </a:p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FROM emp WHERE deptno IN (10, 20) ORDER BY 2, 1; 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F6CF291-C78C-4478-A73A-16444EC8AE51}"/>
              </a:ext>
            </a:extLst>
          </p:cNvPr>
          <p:cNvSpPr/>
          <p:nvPr/>
        </p:nvSpPr>
        <p:spPr>
          <a:xfrm>
            <a:off x="5816070" y="1512524"/>
            <a:ext cx="3009426" cy="1670298"/>
          </a:xfrm>
          <a:prstGeom prst="rect">
            <a:avLst/>
          </a:prstGeom>
          <a:blipFill>
            <a:blip r:embed="rId2" cstate="print"/>
            <a:stretch>
              <a:fillRect l="-29327" t="-157810" r="-145339" b="-129850"/>
            </a:stretch>
          </a:blipFill>
        </p:spPr>
        <p:txBody>
          <a:bodyPr wrap="square" lIns="0" tIns="0" rIns="0" bIns="0" rtlCol="0"/>
          <a:lstStyle/>
          <a:p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052450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Breaking the Result Set into Groups or Partitions</a:t>
            </a:r>
          </a:p>
          <a:p>
            <a:endParaRPr lang="en-IN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FDB27D-5552-4AAB-8F25-F7393C942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490460"/>
              </p:ext>
            </p:extLst>
          </p:nvPr>
        </p:nvGraphicFramePr>
        <p:xfrm>
          <a:off x="1140771" y="1258961"/>
          <a:ext cx="6883730" cy="344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789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Specifying the Order of Records in Partition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127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By using the ‘ORDER BY clause inside the OVER() clause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Syntax of the ORDER BY clause in the analytic function is: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Raleway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89A0805-4B8B-4991-AE3B-ADDAD2EAD453}"/>
              </a:ext>
            </a:extLst>
          </p:cNvPr>
          <p:cNvSpPr/>
          <p:nvPr/>
        </p:nvSpPr>
        <p:spPr>
          <a:xfrm>
            <a:off x="865038" y="2039252"/>
            <a:ext cx="4672637" cy="404663"/>
          </a:xfrm>
          <a:custGeom>
            <a:avLst/>
            <a:gdLst>
              <a:gd name="connsiteX0" fmla="*/ 0 w 1190978"/>
              <a:gd name="connsiteY0" fmla="*/ 0 h 714587"/>
              <a:gd name="connsiteX1" fmla="*/ 1190978 w 1190978"/>
              <a:gd name="connsiteY1" fmla="*/ 0 h 714587"/>
              <a:gd name="connsiteX2" fmla="*/ 1190978 w 1190978"/>
              <a:gd name="connsiteY2" fmla="*/ 714587 h 714587"/>
              <a:gd name="connsiteX3" fmla="*/ 0 w 1190978"/>
              <a:gd name="connsiteY3" fmla="*/ 714587 h 714587"/>
              <a:gd name="connsiteX4" fmla="*/ 0 w 1190978"/>
              <a:gd name="connsiteY4" fmla="*/ 0 h 7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978" h="714587">
                <a:moveTo>
                  <a:pt x="0" y="0"/>
                </a:moveTo>
                <a:lnTo>
                  <a:pt x="1190978" y="0"/>
                </a:lnTo>
                <a:lnTo>
                  <a:pt x="1190978" y="714587"/>
                </a:lnTo>
                <a:lnTo>
                  <a:pt x="0" y="71458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[ORDER BY &lt;sql_expr&gt; [ASC or DESC] NULLS [FIRST or LAST]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33BF11-8ED0-4B46-A84D-40B49C0BBBD9}"/>
              </a:ext>
            </a:extLst>
          </p:cNvPr>
          <p:cNvGrpSpPr/>
          <p:nvPr/>
        </p:nvGrpSpPr>
        <p:grpSpPr>
          <a:xfrm>
            <a:off x="358923" y="2571848"/>
            <a:ext cx="8622706" cy="828300"/>
            <a:chOff x="3554993" y="2571848"/>
            <a:chExt cx="2899051" cy="8283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BAEA28-AAA0-421E-918A-49A1216A58C1}"/>
                </a:ext>
              </a:extLst>
            </p:cNvPr>
            <p:cNvSpPr/>
            <p:nvPr/>
          </p:nvSpPr>
          <p:spPr>
            <a:xfrm>
              <a:off x="3554993" y="2571848"/>
              <a:ext cx="1380500" cy="828300"/>
            </a:xfrm>
            <a:custGeom>
              <a:avLst/>
              <a:gdLst>
                <a:gd name="connsiteX0" fmla="*/ 0 w 1380500"/>
                <a:gd name="connsiteY0" fmla="*/ 0 h 828300"/>
                <a:gd name="connsiteX1" fmla="*/ 1380500 w 1380500"/>
                <a:gd name="connsiteY1" fmla="*/ 0 h 828300"/>
                <a:gd name="connsiteX2" fmla="*/ 1380500 w 1380500"/>
                <a:gd name="connsiteY2" fmla="*/ 828300 h 828300"/>
                <a:gd name="connsiteX3" fmla="*/ 0 w 1380500"/>
                <a:gd name="connsiteY3" fmla="*/ 828300 h 828300"/>
                <a:gd name="connsiteX4" fmla="*/ 0 w 1380500"/>
                <a:gd name="connsiteY4" fmla="*/ 0 h 82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500" h="828300">
                  <a:moveTo>
                    <a:pt x="0" y="0"/>
                  </a:moveTo>
                  <a:lnTo>
                    <a:pt x="1380500" y="0"/>
                  </a:lnTo>
                  <a:lnTo>
                    <a:pt x="1380500" y="828300"/>
                  </a:lnTo>
                  <a:lnTo>
                    <a:pt x="0" y="8283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>
                <a:lnSpc>
                  <a:spcPct val="2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bg1"/>
                  </a:solidFill>
                  <a:latin typeface="Raleway"/>
                </a:rPr>
                <a:t>SELECT empno, deptno, COUNT(*) OVER (order by deptno ) No_of_Employees FROM emp WHERE deptno IN (10, 20) </a:t>
              </a:r>
              <a:endParaRPr lang="en-IN" sz="1100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E47881-AE9C-40F7-A3C7-E8BC0DAD43D8}"/>
                </a:ext>
              </a:extLst>
            </p:cNvPr>
            <p:cNvSpPr/>
            <p:nvPr/>
          </p:nvSpPr>
          <p:spPr>
            <a:xfrm>
              <a:off x="5073544" y="2571848"/>
              <a:ext cx="1380500" cy="828300"/>
            </a:xfrm>
            <a:custGeom>
              <a:avLst/>
              <a:gdLst>
                <a:gd name="connsiteX0" fmla="*/ 0 w 1380500"/>
                <a:gd name="connsiteY0" fmla="*/ 0 h 828300"/>
                <a:gd name="connsiteX1" fmla="*/ 1380500 w 1380500"/>
                <a:gd name="connsiteY1" fmla="*/ 0 h 828300"/>
                <a:gd name="connsiteX2" fmla="*/ 1380500 w 1380500"/>
                <a:gd name="connsiteY2" fmla="*/ 828300 h 828300"/>
                <a:gd name="connsiteX3" fmla="*/ 0 w 1380500"/>
                <a:gd name="connsiteY3" fmla="*/ 828300 h 828300"/>
                <a:gd name="connsiteX4" fmla="*/ 0 w 1380500"/>
                <a:gd name="connsiteY4" fmla="*/ 0 h 82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500" h="828300">
                  <a:moveTo>
                    <a:pt x="0" y="0"/>
                  </a:moveTo>
                  <a:lnTo>
                    <a:pt x="1380500" y="0"/>
                  </a:lnTo>
                  <a:lnTo>
                    <a:pt x="1380500" y="828300"/>
                  </a:lnTo>
                  <a:lnTo>
                    <a:pt x="0" y="8283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indent="0" algn="ctr">
                <a:lnSpc>
                  <a:spcPct val="2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latin typeface="Raleway"/>
                </a:rPr>
                <a:t>SELECT empno, deptno, COUNT(*) OVER (order by deptno desc) No_of_Employees FROM emp WHERE deptno IN (10, 20)</a:t>
              </a:r>
            </a:p>
          </p:txBody>
        </p:sp>
      </p:grpSp>
      <p:sp>
        <p:nvSpPr>
          <p:cNvPr id="10" name="object 3">
            <a:extLst>
              <a:ext uri="{FF2B5EF4-FFF2-40B4-BE49-F238E27FC236}">
                <a16:creationId xmlns:a16="http://schemas.microsoft.com/office/drawing/2014/main" id="{55AD8C49-F368-4E3A-832C-8D85776434F2}"/>
              </a:ext>
            </a:extLst>
          </p:cNvPr>
          <p:cNvSpPr/>
          <p:nvPr/>
        </p:nvSpPr>
        <p:spPr>
          <a:xfrm>
            <a:off x="1077838" y="3463014"/>
            <a:ext cx="2690858" cy="1433727"/>
          </a:xfrm>
          <a:prstGeom prst="rect">
            <a:avLst/>
          </a:prstGeom>
          <a:blipFill>
            <a:blip r:embed="rId2" cstate="print"/>
            <a:stretch>
              <a:fillRect l="-179282" t="-131330" r="-9851" b="-102451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D6468C0-DB92-48FB-AFEE-02958CC6612D}"/>
              </a:ext>
            </a:extLst>
          </p:cNvPr>
          <p:cNvSpPr/>
          <p:nvPr/>
        </p:nvSpPr>
        <p:spPr>
          <a:xfrm>
            <a:off x="5583175" y="3443813"/>
            <a:ext cx="2690858" cy="1452928"/>
          </a:xfrm>
          <a:prstGeom prst="rect">
            <a:avLst/>
          </a:prstGeom>
          <a:blipFill>
            <a:blip r:embed="rId2" cstate="print"/>
            <a:stretch>
              <a:fillRect l="-178413" t="-230429" r="-9319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26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ROW NUMBER, RANK, and DENSE_RANK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2105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All these functions assign integer values to rows depending on their order.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ROW_NUMBER() gives a running serial number to a partition of records.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They are very useful in reporting, such as for generating serial numbers for individual partitions.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To generate separate sets of running serial for employees of departments 10 and 20 based on their HIREDATE: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B4B28CDE-A355-4793-94F7-4A9D59438549}"/>
              </a:ext>
            </a:extLst>
          </p:cNvPr>
          <p:cNvSpPr/>
          <p:nvPr/>
        </p:nvSpPr>
        <p:spPr>
          <a:xfrm>
            <a:off x="2060481" y="3206646"/>
            <a:ext cx="5023038" cy="1660832"/>
          </a:xfrm>
          <a:prstGeom prst="rect">
            <a:avLst/>
          </a:prstGeom>
          <a:blipFill>
            <a:blip r:embed="rId2" cstate="print"/>
            <a:stretch>
              <a:fillRect l="-12620" t="-84200" r="-15534" b="-5768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198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RANK and DENSE RANK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293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These functions compute the rank of a record in comparison with other records in a data set based on the values.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RANK() ranks items in a group by leaving gaps in the ranking sequence when there are 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DENSE_RANK() ranks items in a group leaving no gaps in the ranking sequence when there are 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In case of a tie between two records at a position </a:t>
            </a:r>
            <a:r>
              <a:rPr lang="en-IN" i="1" dirty="0">
                <a:latin typeface="Raleway"/>
              </a:rPr>
              <a:t>N</a:t>
            </a:r>
            <a:r>
              <a:rPr lang="en-IN" dirty="0">
                <a:latin typeface="Raleway"/>
              </a:rPr>
              <a:t>, RANK() declares two positions; it skips the position N+1 and gives the position N+2 to the next record. While DENSE_RANK() also declares two positions but does not skip the position N+1.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DUAL Table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8" y="823358"/>
            <a:ext cx="7774364" cy="207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DUAL will be used to earn many of the single-row functions.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SELECT(319/29) + 12 FROM DUAL;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Here, the SELECT statement returns a value that does not exist in the DUAL table.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The value returned is a result of the calculation executed.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A40F08-5D9B-45E7-AF54-F3BB1656A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48659"/>
              </p:ext>
            </p:extLst>
          </p:nvPr>
        </p:nvGraphicFramePr>
        <p:xfrm>
          <a:off x="3483210" y="3555149"/>
          <a:ext cx="1752600" cy="9828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63137204"/>
                    </a:ext>
                  </a:extLst>
                </a:gridCol>
              </a:tblGrid>
              <a:tr h="491429">
                <a:tc>
                  <a:txBody>
                    <a:bodyPr/>
                    <a:lstStyle/>
                    <a:p>
                      <a:r>
                        <a:rPr lang="en-US" sz="1600" dirty="0"/>
                        <a:t>(319/29)+12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2382988"/>
                  </a:ext>
                </a:extLst>
              </a:tr>
              <a:tr h="491429"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719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24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RANK and DENSE RANK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273A85D-0CB0-49D2-9BC2-0B4F2897F57D}"/>
              </a:ext>
            </a:extLst>
          </p:cNvPr>
          <p:cNvSpPr/>
          <p:nvPr/>
        </p:nvSpPr>
        <p:spPr>
          <a:xfrm>
            <a:off x="625756" y="1261423"/>
            <a:ext cx="3758237" cy="2620654"/>
          </a:xfrm>
          <a:custGeom>
            <a:avLst/>
            <a:gdLst>
              <a:gd name="connsiteX0" fmla="*/ 0 w 1190978"/>
              <a:gd name="connsiteY0" fmla="*/ 0 h 714587"/>
              <a:gd name="connsiteX1" fmla="*/ 1190978 w 1190978"/>
              <a:gd name="connsiteY1" fmla="*/ 0 h 714587"/>
              <a:gd name="connsiteX2" fmla="*/ 1190978 w 1190978"/>
              <a:gd name="connsiteY2" fmla="*/ 714587 h 714587"/>
              <a:gd name="connsiteX3" fmla="*/ 0 w 1190978"/>
              <a:gd name="connsiteY3" fmla="*/ 714587 h 714587"/>
              <a:gd name="connsiteX4" fmla="*/ 0 w 1190978"/>
              <a:gd name="connsiteY4" fmla="*/ 0 h 7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978" h="714587">
                <a:moveTo>
                  <a:pt x="0" y="0"/>
                </a:moveTo>
                <a:lnTo>
                  <a:pt x="1190978" y="0"/>
                </a:lnTo>
                <a:lnTo>
                  <a:pt x="1190978" y="714587"/>
                </a:lnTo>
                <a:lnTo>
                  <a:pt x="0" y="71458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SELECT empno, deptno, salary,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RANK() OVER (PARTITION BY deptno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ORDER BY salary DESC NULLS LAST) RANK, 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DENSE RANK() OVER (PARTITION BY deptno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ORDER BY salary DESC NULLS LAST) DENSE_RANK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FROM employee WHERE deptno IN (10, 20)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ORDER BY 2, RANK; 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3CD5231F-B32E-43F3-9FB0-1E95B12FD4A1}"/>
              </a:ext>
            </a:extLst>
          </p:cNvPr>
          <p:cNvSpPr/>
          <p:nvPr/>
        </p:nvSpPr>
        <p:spPr>
          <a:xfrm>
            <a:off x="4572000" y="1529699"/>
            <a:ext cx="4307080" cy="1948440"/>
          </a:xfrm>
          <a:prstGeom prst="rect">
            <a:avLst/>
          </a:prstGeom>
          <a:blipFill>
            <a:blip r:embed="rId2" cstate="print"/>
            <a:stretch>
              <a:fillRect l="-104719" t="-158839" r="-4237" b="-1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054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3689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They are useful for comparing values when the relative positions of rows can be known reliably.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LAG function provides access to a row at a given offset prior to the current position.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LEAD function provides access to a row at a given offset after the current position.</a:t>
            </a:r>
          </a:p>
          <a:p>
            <a:pPr>
              <a:lnSpc>
                <a:spcPct val="200000"/>
              </a:lnSpc>
            </a:pPr>
            <a:endParaRPr lang="en-IN" dirty="0">
              <a:latin typeface="Raleway"/>
            </a:endParaRPr>
          </a:p>
          <a:p>
            <a:pPr>
              <a:lnSpc>
                <a:spcPct val="200000"/>
              </a:lnSpc>
            </a:pPr>
            <a:r>
              <a:rPr lang="en-IN" dirty="0">
                <a:latin typeface="Raleway"/>
              </a:rPr>
              <a:t>where: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&lt;sql_expr&gt; is the expression to compute from the leading row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&lt;offset&gt; is the index of the leading row relative to the current row for LEAD, whereas a previous row for LAG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&lt;offset&gt; is a positive integer with a default value, 14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&lt;default&gt; is the value to return if the &lt;offset&gt; points to a row outside the partition range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LEAD and LAG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362481" y="2421709"/>
            <a:ext cx="5942083" cy="4621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IN" sz="1200" dirty="0">
                <a:latin typeface="Raleway"/>
              </a:rPr>
              <a:t>LAG / LEAD (&lt;sql_expr&gt;. &lt;offset&gt;. &lt;default&gt;) OVER (&lt;analytic_clause&gt;)</a:t>
            </a:r>
          </a:p>
        </p:txBody>
      </p:sp>
    </p:spTree>
    <p:extLst>
      <p:ext uri="{BB962C8B-B14F-4D97-AF65-F5344CB8AC3E}">
        <p14:creationId xmlns:p14="http://schemas.microsoft.com/office/powerpoint/2010/main" val="3574804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LEAD and LAG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273A85D-0CB0-49D2-9BC2-0B4F2897F57D}"/>
              </a:ext>
            </a:extLst>
          </p:cNvPr>
          <p:cNvSpPr/>
          <p:nvPr/>
        </p:nvSpPr>
        <p:spPr>
          <a:xfrm>
            <a:off x="625756" y="983029"/>
            <a:ext cx="7193645" cy="2251322"/>
          </a:xfrm>
          <a:custGeom>
            <a:avLst/>
            <a:gdLst>
              <a:gd name="connsiteX0" fmla="*/ 0 w 1190978"/>
              <a:gd name="connsiteY0" fmla="*/ 0 h 714587"/>
              <a:gd name="connsiteX1" fmla="*/ 1190978 w 1190978"/>
              <a:gd name="connsiteY1" fmla="*/ 0 h 714587"/>
              <a:gd name="connsiteX2" fmla="*/ 1190978 w 1190978"/>
              <a:gd name="connsiteY2" fmla="*/ 714587 h 714587"/>
              <a:gd name="connsiteX3" fmla="*/ 0 w 1190978"/>
              <a:gd name="connsiteY3" fmla="*/ 714587 h 714587"/>
              <a:gd name="connsiteX4" fmla="*/ 0 w 1190978"/>
              <a:gd name="connsiteY4" fmla="*/ 0 h 7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978" h="714587">
                <a:moveTo>
                  <a:pt x="0" y="0"/>
                </a:moveTo>
                <a:lnTo>
                  <a:pt x="1190978" y="0"/>
                </a:lnTo>
                <a:lnTo>
                  <a:pt x="1190978" y="714587"/>
                </a:lnTo>
                <a:lnTo>
                  <a:pt x="0" y="71458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SELECT deptno, empno, salary,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LEAD(salary, 1, 0) OVER (PARTITION BY deptno ORDER BY salary DESC NULLS LAST) NEXT_LOWER_SAL,  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LAG(salary, 1, 0) OVER (PARTITION BY deptno ORDER DESC NULLS LAST) PREV_HIGHER_SAL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FROM employee 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WHERE deptno IN (10, 20)  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ORDER BY deptno, salary DESC;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3FDA54-D389-4A4B-9A92-14F6B81292BD}"/>
              </a:ext>
            </a:extLst>
          </p:cNvPr>
          <p:cNvSpPr/>
          <p:nvPr/>
        </p:nvSpPr>
        <p:spPr>
          <a:xfrm>
            <a:off x="1466560" y="3469592"/>
            <a:ext cx="6210880" cy="1239675"/>
          </a:xfrm>
          <a:prstGeom prst="rect">
            <a:avLst/>
          </a:prstGeom>
          <a:blipFill>
            <a:blip r:embed="rId2" cstate="print"/>
            <a:stretch>
              <a:fillRect l="-61702" t="-323260" r="-5576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083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887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Advanced Functions</a:t>
            </a:r>
          </a:p>
        </p:txBody>
      </p:sp>
    </p:spTree>
    <p:extLst>
      <p:ext uri="{BB962C8B-B14F-4D97-AF65-F5344CB8AC3E}">
        <p14:creationId xmlns:p14="http://schemas.microsoft.com/office/powerpoint/2010/main" val="235677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Returns a BFILE locator for a physical LOB binary file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BFILENAME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362481" y="2334461"/>
            <a:ext cx="5192143" cy="4621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latin typeface="Raleway"/>
              </a:rPr>
              <a:t>BFILENAME( 'directory', 'filename'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72ABC-4175-4E10-8DD4-FD3FDA679117}"/>
              </a:ext>
            </a:extLst>
          </p:cNvPr>
          <p:cNvSpPr/>
          <p:nvPr/>
        </p:nvSpPr>
        <p:spPr>
          <a:xfrm>
            <a:off x="1777524" y="3440452"/>
            <a:ext cx="2512464" cy="1051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IN" dirty="0">
                <a:latin typeface="Raleway"/>
              </a:rPr>
              <a:t>Serves as an alias for the full path where the file is located on the file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39B6FC-4C5F-4640-AA78-9D6BA4B5DB6F}"/>
              </a:ext>
            </a:extLst>
          </p:cNvPr>
          <p:cNvSpPr/>
          <p:nvPr/>
        </p:nvSpPr>
        <p:spPr>
          <a:xfrm>
            <a:off x="5597495" y="3537381"/>
            <a:ext cx="1914258" cy="8578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atin typeface="Raleway"/>
              </a:rPr>
              <a:t>The name of the file on the file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B2A5B-D45F-458F-BB9E-AA04DA742087}"/>
              </a:ext>
            </a:extLst>
          </p:cNvPr>
          <p:cNvSpPr/>
          <p:nvPr/>
        </p:nvSpPr>
        <p:spPr>
          <a:xfrm>
            <a:off x="3594549" y="2453336"/>
            <a:ext cx="712531" cy="230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DD8BAB2-C798-4134-9385-EF27CE09C72C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rot="5400000">
            <a:off x="3114097" y="2603733"/>
            <a:ext cx="756379" cy="917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29DE6-4617-499A-93AA-D71F43EA4311}"/>
              </a:ext>
            </a:extLst>
          </p:cNvPr>
          <p:cNvSpPr/>
          <p:nvPr/>
        </p:nvSpPr>
        <p:spPr>
          <a:xfrm>
            <a:off x="4362055" y="2453336"/>
            <a:ext cx="712531" cy="23073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0B7CDC-106E-4674-A94B-0BCFAB52D8C3}"/>
              </a:ext>
            </a:extLst>
          </p:cNvPr>
          <p:cNvCxnSpPr>
            <a:stCxn id="16" idx="2"/>
            <a:endCxn id="9" idx="0"/>
          </p:cNvCxnSpPr>
          <p:nvPr/>
        </p:nvCxnSpPr>
        <p:spPr>
          <a:xfrm rot="16200000" flipH="1">
            <a:off x="5209818" y="2192575"/>
            <a:ext cx="853308" cy="1836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D1975-43A0-49BA-926A-F42E9BC13090}"/>
              </a:ext>
            </a:extLst>
          </p:cNvPr>
          <p:cNvSpPr/>
          <p:nvPr/>
        </p:nvSpPr>
        <p:spPr>
          <a:xfrm>
            <a:off x="803304" y="1755176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47894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9" y="959160"/>
            <a:ext cx="8509301" cy="127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Returns a number of elements in a nested 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If the nested table is empty, the CARDINALITY function will return NULL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If the nested table is a null collection, the CARDINALITY function will return NULL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CARDINALITY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661584" y="2930659"/>
            <a:ext cx="5192143" cy="4621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latin typeface="Raleway"/>
              </a:rPr>
              <a:t>CARDINALITY( nested_table_column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72ABC-4175-4E10-8DD4-FD3FDA679117}"/>
              </a:ext>
            </a:extLst>
          </p:cNvPr>
          <p:cNvSpPr/>
          <p:nvPr/>
        </p:nvSpPr>
        <p:spPr>
          <a:xfrm>
            <a:off x="2444097" y="3998871"/>
            <a:ext cx="3469592" cy="623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Raleway"/>
              </a:rPr>
              <a:t>The column in the nested table that you wish to return the cardinality for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B2A5B-D45F-458F-BB9E-AA04DA742087}"/>
              </a:ext>
            </a:extLst>
          </p:cNvPr>
          <p:cNvSpPr/>
          <p:nvPr/>
        </p:nvSpPr>
        <p:spPr>
          <a:xfrm>
            <a:off x="3893652" y="3049534"/>
            <a:ext cx="1652569" cy="2307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DD8BAB2-C798-4134-9385-EF27CE09C72C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rot="5400000">
            <a:off x="4090115" y="3369049"/>
            <a:ext cx="718600" cy="541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C297DC-2D34-4904-849A-17641BB32E8C}"/>
              </a:ext>
            </a:extLst>
          </p:cNvPr>
          <p:cNvSpPr/>
          <p:nvPr/>
        </p:nvSpPr>
        <p:spPr>
          <a:xfrm>
            <a:off x="803304" y="2488411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03551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Oracle/PLSQL CASE statement has the functionality of an IF-THEN-ELSE statement. Starting in Oracle 9i, you can use the CASE statement within a SQL statement.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CASE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9" y="2571452"/>
            <a:ext cx="3313522" cy="20791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IN" sz="1200" dirty="0">
                <a:latin typeface="Raleway"/>
              </a:rPr>
              <a:t>CASE [ expression ]</a:t>
            </a:r>
          </a:p>
          <a:p>
            <a:endParaRPr lang="en-IN" sz="1200" dirty="0">
              <a:latin typeface="Raleway"/>
            </a:endParaRPr>
          </a:p>
          <a:p>
            <a:r>
              <a:rPr lang="en-IN" sz="1200" dirty="0">
                <a:latin typeface="Raleway"/>
              </a:rPr>
              <a:t>   WHEN condition_1 THEN result_1</a:t>
            </a:r>
          </a:p>
          <a:p>
            <a:r>
              <a:rPr lang="en-IN" sz="1200" dirty="0">
                <a:latin typeface="Raleway"/>
              </a:rPr>
              <a:t>   WHEN condition_2 THEN result_2</a:t>
            </a:r>
          </a:p>
          <a:p>
            <a:r>
              <a:rPr lang="en-IN" sz="1200" dirty="0">
                <a:latin typeface="Raleway"/>
              </a:rPr>
              <a:t>   ...</a:t>
            </a:r>
          </a:p>
          <a:p>
            <a:r>
              <a:rPr lang="en-IN" sz="1200" dirty="0">
                <a:latin typeface="Raleway"/>
              </a:rPr>
              <a:t>   WHEN condition_n THEN result_n</a:t>
            </a:r>
          </a:p>
          <a:p>
            <a:endParaRPr lang="en-IN" sz="1200" dirty="0">
              <a:latin typeface="Raleway"/>
            </a:endParaRPr>
          </a:p>
          <a:p>
            <a:r>
              <a:rPr lang="en-IN" sz="1200" dirty="0">
                <a:latin typeface="Raleway"/>
              </a:rPr>
              <a:t>   ELSE result</a:t>
            </a:r>
          </a:p>
          <a:p>
            <a:endParaRPr lang="en-IN" sz="1200" dirty="0">
              <a:latin typeface="Raleway"/>
            </a:endParaRPr>
          </a:p>
          <a:p>
            <a:r>
              <a:rPr lang="en-IN" sz="1200" dirty="0">
                <a:latin typeface="Raleway"/>
              </a:rPr>
              <a:t>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877260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returns the first non-null expression in the list. If all expressions evaluate to null, then the COALESCE function will return null.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COALESCE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9" y="2571452"/>
            <a:ext cx="3313522" cy="4793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200" dirty="0">
                <a:latin typeface="Raleway"/>
              </a:rPr>
              <a:t>COALESCE( expr1, expr2, ... expr_n )</a:t>
            </a:r>
            <a:endParaRPr lang="en-IN" sz="1200" dirty="0">
              <a:latin typeface="Raleway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271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Oracle/PLSQL DECODE function has the functionality of an IF-THEN-ELSE statement.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DECODE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8" y="2571453"/>
            <a:ext cx="5210689" cy="6844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IN" sz="1200" dirty="0">
                <a:latin typeface="Raleway"/>
              </a:rPr>
              <a:t>DECODE( expression , search , result [, search , result]... [, default]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029021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is used to initialize a LOB column to EMPTY in an INSERT or UPDATE statement, or it can be used to initialize a LOB variable.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EMPTY_BLOB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8" y="2571453"/>
            <a:ext cx="3279339" cy="6844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latin typeface="Raleway"/>
              </a:rPr>
              <a:t>EMPTY_BLOB 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4542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PL/SQL Functions</a:t>
            </a:r>
          </a:p>
        </p:txBody>
      </p:sp>
    </p:spTree>
    <p:extLst>
      <p:ext uri="{BB962C8B-B14F-4D97-AF65-F5344CB8AC3E}">
        <p14:creationId xmlns:p14="http://schemas.microsoft.com/office/powerpoint/2010/main" val="340665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is used to initialize a LOB column to EMPTY in an INSERT or UPDATE statement, or it can be used to initialize a LOB variable.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EMPTY_CLOB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8" y="2571453"/>
            <a:ext cx="3279339" cy="6844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latin typeface="Raleway"/>
              </a:rPr>
              <a:t>EMPTY_CLOB 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038179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assigns a number to each group resulting from a GROUP BY clause. The GROUP_ID function is most commonly used to identify duplicated groups in your query results.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GROUP_ID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8" y="2571452"/>
            <a:ext cx="4586846" cy="16330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SELECT column1, column2, ... column_n, GROUP_ID()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FROM tables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WHERE conditions</a:t>
            </a:r>
          </a:p>
          <a:p>
            <a:pPr>
              <a:lnSpc>
                <a:spcPct val="200000"/>
              </a:lnSpc>
            </a:pPr>
            <a:r>
              <a:rPr lang="en-IN" sz="1200" dirty="0">
                <a:latin typeface="Raleway"/>
              </a:rPr>
              <a:t>GROUP BY column1, column2, ... column_n;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426270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is used in the WHERE clause of a SQL statement to evaluate a condition when one of the operands contains a NULL value.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LNNVL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8" y="2571453"/>
            <a:ext cx="3065694" cy="6299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LNNVL( condition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00139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127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lets you substitute a value for a floating point number such as BINARY_FLOAT or BINARY_DOUBLE, when a NaN (Not a Number) value is encountered.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Most commonly, it is used to convert NaN values to either NULL or 0.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NANVL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8" y="3234136"/>
            <a:ext cx="3065694" cy="6299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NANVL( value, replace_with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808645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21349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compares expr1 and expr2. If expr1 and expr2 are equal, the NULLIF function returns NULL. Otherwise, it returns expr1.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NULLIF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8" y="2571453"/>
            <a:ext cx="3065694" cy="6299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NULLIF( expr1, expr2 )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64752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lets you substitute a value when a null value is encountered.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NVL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8" y="2571453"/>
            <a:ext cx="3065694" cy="6299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NVL( string1, replace_with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74900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This extends the functionality of the NVL function. It lets you substitutes a value when a null value is encountered, and also when a non-null value is encountered.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NVL2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7" y="2571453"/>
            <a:ext cx="3689537" cy="6299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NVL2( string1, value_if_not_null, value_if_null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822702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is used to retrieve information about the Oracle environment.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SYS_CONTEXT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7" y="2571453"/>
            <a:ext cx="4740671" cy="6299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SYS_CONTEXT( namespace, parameter [, length]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60786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returns the ID number for a user's session (when the user who is currently logged in).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UID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8" y="2571453"/>
            <a:ext cx="1963288" cy="6299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UID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643498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returns the user_id from the current Oracle session.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USER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8" y="2571453"/>
            <a:ext cx="1963288" cy="6299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5893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Functions in PL/SQL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72327" y="823358"/>
            <a:ext cx="8161309" cy="2521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Functions are small programs that preform an action on a value or column and produce something different as the output.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In SQL, there are many types of functions that are used to transform an input in one form to an output in another form.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These functions are used to manipulate data values.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Raleway"/>
              </a:rPr>
              <a:t>Functions have both input and output. The input into a function is referred to as an argument.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F9AAC30-87E8-4939-8AEB-DD113A0D0A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412377"/>
              </p:ext>
            </p:extLst>
          </p:nvPr>
        </p:nvGraphicFramePr>
        <p:xfrm>
          <a:off x="1524000" y="3572142"/>
          <a:ext cx="6096000" cy="45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83288CF-B7D9-41A3-A5F6-9B00583B7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213016"/>
              </p:ext>
            </p:extLst>
          </p:nvPr>
        </p:nvGraphicFramePr>
        <p:xfrm>
          <a:off x="1524000" y="4301626"/>
          <a:ext cx="6096000" cy="45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3794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is used to retrieve information about the current Oracle session. Although this function still exists in Oracle for backwards compatibility, it is recommended that you use the SYS_CONTEXT function instead.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USERENV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A1AE7-E6A2-4E1A-9A4E-2436208B7547}"/>
              </a:ext>
            </a:extLst>
          </p:cNvPr>
          <p:cNvSpPr/>
          <p:nvPr/>
        </p:nvSpPr>
        <p:spPr>
          <a:xfrm>
            <a:off x="1745588" y="2571453"/>
            <a:ext cx="1963288" cy="6299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IN" sz="1200" dirty="0">
                <a:latin typeface="Raleway"/>
              </a:rPr>
              <a:t>USERENV( parameter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D2B43-FD85-4212-837B-E02C08A6539F}"/>
              </a:ext>
            </a:extLst>
          </p:cNvPr>
          <p:cNvSpPr/>
          <p:nvPr/>
        </p:nvSpPr>
        <p:spPr>
          <a:xfrm>
            <a:off x="777667" y="2145962"/>
            <a:ext cx="1572426" cy="283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/>
              </a:rPr>
              <a:t> Syntax</a:t>
            </a:r>
            <a:endParaRPr lang="en-IN" sz="14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87703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887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0137958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127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Helps in extending SQL statements as well as modularizing and abstracting complex business logic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This function always returns a value and is used in expressions to assign a variable or to directly fetch values from SQL statements by performing insert, update, or delete operations on DML statements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Create Function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5F6F9E-950F-42D8-8078-0D25DD17A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132766"/>
              </p:ext>
            </p:extLst>
          </p:nvPr>
        </p:nvGraphicFramePr>
        <p:xfrm>
          <a:off x="1214927" y="2772172"/>
          <a:ext cx="6714146" cy="1940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3122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Create Function: Syntax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CF49C-141B-4914-B6A8-6D0C495D55DE}"/>
              </a:ext>
            </a:extLst>
          </p:cNvPr>
          <p:cNvSpPr/>
          <p:nvPr/>
        </p:nvSpPr>
        <p:spPr>
          <a:xfrm>
            <a:off x="760327" y="964050"/>
            <a:ext cx="6188446" cy="38045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IN" sz="1200" dirty="0">
                <a:latin typeface="Raleway"/>
              </a:rPr>
              <a:t>CREATE [OR REPLACE] FUNCTION [SCHEMA..] function_name</a:t>
            </a:r>
          </a:p>
          <a:p>
            <a:r>
              <a:rPr lang="en-IN" sz="1200" dirty="0">
                <a:latin typeface="Raleway"/>
              </a:rPr>
              <a:t>        [ (parameter [,parameter]) ]</a:t>
            </a:r>
          </a:p>
          <a:p>
            <a:r>
              <a:rPr lang="en-IN" sz="1200" dirty="0">
                <a:latin typeface="Raleway"/>
              </a:rPr>
              <a:t>        RETURN return_datatype</a:t>
            </a:r>
          </a:p>
          <a:p>
            <a:r>
              <a:rPr lang="en-IN" sz="1200" dirty="0">
                <a:latin typeface="Raleway"/>
              </a:rPr>
              <a:t>    IS | AS</a:t>
            </a:r>
          </a:p>
          <a:p>
            <a:r>
              <a:rPr lang="en-IN" sz="1200" dirty="0">
                <a:latin typeface="Raleway"/>
              </a:rPr>
              <a:t>        [declaration_section</a:t>
            </a:r>
          </a:p>
          <a:p>
            <a:r>
              <a:rPr lang="en-IN" sz="1200" dirty="0">
                <a:latin typeface="Raleway"/>
              </a:rPr>
              <a:t>            variable declarations;</a:t>
            </a:r>
          </a:p>
          <a:p>
            <a:r>
              <a:rPr lang="en-IN" sz="1200" dirty="0">
                <a:latin typeface="Raleway"/>
              </a:rPr>
              <a:t>            constant declarations;</a:t>
            </a:r>
          </a:p>
          <a:p>
            <a:r>
              <a:rPr lang="en-IN" sz="1200" dirty="0">
                <a:latin typeface="Raleway"/>
              </a:rPr>
              <a:t>        ]</a:t>
            </a:r>
          </a:p>
          <a:p>
            <a:r>
              <a:rPr lang="en-IN" sz="1200" dirty="0">
                <a:latin typeface="Raleway"/>
              </a:rPr>
              <a:t>    BEGIN</a:t>
            </a:r>
          </a:p>
          <a:p>
            <a:r>
              <a:rPr lang="en-IN" sz="1200" dirty="0">
                <a:latin typeface="Raleway"/>
              </a:rPr>
              <a:t>        [executable_section</a:t>
            </a:r>
          </a:p>
          <a:p>
            <a:r>
              <a:rPr lang="en-IN" sz="1200" dirty="0">
                <a:latin typeface="Raleway"/>
              </a:rPr>
              <a:t>            PL/SQL execute/subprogram body</a:t>
            </a:r>
          </a:p>
          <a:p>
            <a:r>
              <a:rPr lang="en-IN" sz="1200" dirty="0">
                <a:latin typeface="Raleway"/>
              </a:rPr>
              <a:t>        ]</a:t>
            </a:r>
          </a:p>
          <a:p>
            <a:r>
              <a:rPr lang="en-IN" sz="1200" dirty="0">
                <a:latin typeface="Raleway"/>
              </a:rPr>
              <a:t>    [EXCEPTION]</a:t>
            </a:r>
          </a:p>
          <a:p>
            <a:r>
              <a:rPr lang="en-IN" sz="1200" dirty="0">
                <a:latin typeface="Raleway"/>
              </a:rPr>
              <a:t>            [exception_section</a:t>
            </a:r>
          </a:p>
          <a:p>
            <a:r>
              <a:rPr lang="en-IN" sz="1200" dirty="0">
                <a:latin typeface="Raleway"/>
              </a:rPr>
              <a:t>            PL/SQL Exception block</a:t>
            </a:r>
          </a:p>
          <a:p>
            <a:r>
              <a:rPr lang="en-IN" sz="1200" dirty="0">
                <a:latin typeface="Raleway"/>
              </a:rPr>
              <a:t>            ]</a:t>
            </a:r>
          </a:p>
          <a:p>
            <a:r>
              <a:rPr lang="en-IN" sz="1200" dirty="0">
                <a:latin typeface="Raleway"/>
              </a:rPr>
              <a:t>    END [function_name];</a:t>
            </a:r>
          </a:p>
          <a:p>
            <a:r>
              <a:rPr lang="en-IN" sz="1200" dirty="0">
                <a:latin typeface="Raleway"/>
              </a:rPr>
              <a:t>    /</a:t>
            </a:r>
          </a:p>
        </p:txBody>
      </p:sp>
    </p:spTree>
    <p:extLst>
      <p:ext uri="{BB962C8B-B14F-4D97-AF65-F5344CB8AC3E}">
        <p14:creationId xmlns:p14="http://schemas.microsoft.com/office/powerpoint/2010/main" val="131423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Function 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C9A448-ABA6-4B07-A7FE-B53B59729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99869"/>
              </p:ext>
            </p:extLst>
          </p:nvPr>
        </p:nvGraphicFramePr>
        <p:xfrm>
          <a:off x="628650" y="844408"/>
          <a:ext cx="7886700" cy="141565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9537395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9646794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4713267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63511361"/>
                    </a:ext>
                  </a:extLst>
                </a:gridCol>
              </a:tblGrid>
              <a:tr h="261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EMP_NO</a:t>
                      </a:r>
                      <a:endParaRPr lang="en-IN" sz="1050" b="0" dirty="0">
                        <a:solidFill>
                          <a:srgbClr val="000000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EMP_NAME</a:t>
                      </a:r>
                      <a:endParaRPr lang="en-IN" sz="1050" b="0" dirty="0">
                        <a:solidFill>
                          <a:srgbClr val="000000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EMP_DEPT</a:t>
                      </a:r>
                      <a:endParaRPr lang="en-IN" sz="1050" b="0" dirty="0">
                        <a:solidFill>
                          <a:srgbClr val="000000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EMP_SALARY</a:t>
                      </a:r>
                      <a:endParaRPr lang="en-IN" sz="1050" b="0" dirty="0">
                        <a:solidFill>
                          <a:srgbClr val="000000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extLst>
                  <a:ext uri="{0D108BD9-81ED-4DB2-BD59-A6C34878D82A}">
                    <a16:rowId xmlns:a16="http://schemas.microsoft.com/office/drawing/2014/main" val="2079724158"/>
                  </a:ext>
                </a:extLst>
              </a:tr>
              <a:tr h="261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1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Forbs Ross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Web Developer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45k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extLst>
                  <a:ext uri="{0D108BD9-81ED-4DB2-BD59-A6C34878D82A}">
                    <a16:rowId xmlns:a16="http://schemas.microsoft.com/office/drawing/2014/main" val="3713864775"/>
                  </a:ext>
                </a:extLst>
              </a:tr>
              <a:tr h="261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2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Marks Jems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Program Developer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38k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extLst>
                  <a:ext uri="{0D108BD9-81ED-4DB2-BD59-A6C34878D82A}">
                    <a16:rowId xmlns:a16="http://schemas.microsoft.com/office/drawing/2014/main" val="655010197"/>
                  </a:ext>
                </a:extLst>
              </a:tr>
              <a:tr h="261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3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Saulin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Program Developer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34k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extLst>
                  <a:ext uri="{0D108BD9-81ED-4DB2-BD59-A6C34878D82A}">
                    <a16:rowId xmlns:a16="http://schemas.microsoft.com/office/drawing/2014/main" val="2782472884"/>
                  </a:ext>
                </a:extLst>
              </a:tr>
              <a:tr h="261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4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Zenia Sroll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Web Developer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42k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extLst>
                  <a:ext uri="{0D108BD9-81ED-4DB2-BD59-A6C34878D82A}">
                    <a16:rowId xmlns:a16="http://schemas.microsoft.com/office/drawing/2014/main" val="34201017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48C8ABF-BBAE-41BD-B74F-DBA25847A143}"/>
              </a:ext>
            </a:extLst>
          </p:cNvPr>
          <p:cNvSpPr/>
          <p:nvPr/>
        </p:nvSpPr>
        <p:spPr>
          <a:xfrm>
            <a:off x="628650" y="2766267"/>
            <a:ext cx="4011716" cy="21098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IN" sz="1200" dirty="0">
                <a:latin typeface="Raleway"/>
              </a:rPr>
              <a:t>SQL&gt;edit fun1</a:t>
            </a:r>
          </a:p>
          <a:p>
            <a:r>
              <a:rPr lang="en-IN" sz="1200" dirty="0">
                <a:latin typeface="Raleway"/>
              </a:rPr>
              <a:t>CREATE or REPLACE FUNCTION fun1(no in number) </a:t>
            </a:r>
          </a:p>
          <a:p>
            <a:r>
              <a:rPr lang="en-IN" sz="1200" dirty="0">
                <a:latin typeface="Raleway"/>
              </a:rPr>
              <a:t>RETURN varchar2</a:t>
            </a:r>
          </a:p>
          <a:p>
            <a:r>
              <a:rPr lang="en-IN" sz="1200" dirty="0">
                <a:latin typeface="Raleway"/>
              </a:rPr>
              <a:t>IS</a:t>
            </a:r>
          </a:p>
          <a:p>
            <a:r>
              <a:rPr lang="en-IN" sz="1200" dirty="0">
                <a:latin typeface="Raleway"/>
              </a:rPr>
              <a:t>    name varchar2(20);</a:t>
            </a:r>
          </a:p>
          <a:p>
            <a:r>
              <a:rPr lang="en-IN" sz="1200" dirty="0">
                <a:latin typeface="Raleway"/>
              </a:rPr>
              <a:t>BEGIN</a:t>
            </a:r>
          </a:p>
          <a:p>
            <a:r>
              <a:rPr lang="en-IN" sz="1200" dirty="0">
                <a:latin typeface="Raleway"/>
              </a:rPr>
              <a:t>    select ename into name from emp1 where eno = no;</a:t>
            </a:r>
          </a:p>
          <a:p>
            <a:r>
              <a:rPr lang="en-IN" sz="1200" dirty="0">
                <a:latin typeface="Raleway"/>
              </a:rPr>
              <a:t>    return name;</a:t>
            </a:r>
          </a:p>
          <a:p>
            <a:r>
              <a:rPr lang="en-IN" sz="1200" dirty="0">
                <a:latin typeface="Raleway"/>
              </a:rPr>
              <a:t>END;</a:t>
            </a:r>
          </a:p>
          <a:p>
            <a:r>
              <a:rPr lang="en-IN" sz="1200" dirty="0">
                <a:latin typeface="Raleway"/>
              </a:rPr>
              <a:t>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31F90-F65F-4707-942F-EDB36BF74E7E}"/>
              </a:ext>
            </a:extLst>
          </p:cNvPr>
          <p:cNvSpPr/>
          <p:nvPr/>
        </p:nvSpPr>
        <p:spPr>
          <a:xfrm>
            <a:off x="555253" y="2356651"/>
            <a:ext cx="1430200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Raleway"/>
              </a:rPr>
              <a:t>Create Function</a:t>
            </a:r>
            <a:endParaRPr lang="en-IN" b="0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F9BEA-A699-4436-80C2-493289A02852}"/>
              </a:ext>
            </a:extLst>
          </p:cNvPr>
          <p:cNvSpPr/>
          <p:nvPr/>
        </p:nvSpPr>
        <p:spPr>
          <a:xfrm>
            <a:off x="4797574" y="2967823"/>
            <a:ext cx="4011716" cy="19082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IN" sz="1200" dirty="0">
                <a:latin typeface="Raleway"/>
              </a:rPr>
              <a:t>SQL&gt;edit fun</a:t>
            </a:r>
          </a:p>
          <a:p>
            <a:r>
              <a:rPr lang="en-IN" sz="1200" dirty="0">
                <a:latin typeface="Raleway"/>
              </a:rPr>
              <a:t>DECLARE</a:t>
            </a:r>
          </a:p>
          <a:p>
            <a:r>
              <a:rPr lang="en-IN" sz="1200" dirty="0">
                <a:latin typeface="Raleway"/>
              </a:rPr>
              <a:t>    no number :=&amp;no;</a:t>
            </a:r>
          </a:p>
          <a:p>
            <a:r>
              <a:rPr lang="en-IN" sz="1200" dirty="0">
                <a:latin typeface="Raleway"/>
              </a:rPr>
              <a:t>    name varchar2(20);</a:t>
            </a:r>
          </a:p>
          <a:p>
            <a:r>
              <a:rPr lang="en-IN" sz="1200" dirty="0">
                <a:latin typeface="Raleway"/>
              </a:rPr>
              <a:t>BEGIN</a:t>
            </a:r>
          </a:p>
          <a:p>
            <a:r>
              <a:rPr lang="en-IN" sz="1200" dirty="0">
                <a:latin typeface="Raleway"/>
              </a:rPr>
              <a:t>    name := fun1(no);</a:t>
            </a:r>
          </a:p>
          <a:p>
            <a:r>
              <a:rPr lang="en-IN" sz="1200" dirty="0">
                <a:latin typeface="Raleway"/>
              </a:rPr>
              <a:t>    dbms_output.put_line('Name:'||'   '||name);</a:t>
            </a:r>
          </a:p>
          <a:p>
            <a:r>
              <a:rPr lang="en-IN" sz="1200" dirty="0">
                <a:latin typeface="Raleway"/>
              </a:rPr>
              <a:t>    end;</a:t>
            </a:r>
          </a:p>
          <a:p>
            <a:r>
              <a:rPr lang="en-IN" sz="1200" dirty="0">
                <a:latin typeface="Raleway"/>
              </a:rPr>
              <a:t>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82678-CA0B-49BB-8D67-1B1D694D2590}"/>
              </a:ext>
            </a:extLst>
          </p:cNvPr>
          <p:cNvSpPr/>
          <p:nvPr/>
        </p:nvSpPr>
        <p:spPr>
          <a:xfrm>
            <a:off x="4724177" y="2356651"/>
            <a:ext cx="2954527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Raleway"/>
              </a:rPr>
              <a:t>PL/SQL Program to Calling Function</a:t>
            </a:r>
            <a:endParaRPr lang="en-IN" b="0" i="0" dirty="0">
              <a:solidFill>
                <a:schemeClr val="bg1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95233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PL/SQL DROP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C8ABF-BBAE-41BD-B74F-DBA25847A143}"/>
              </a:ext>
            </a:extLst>
          </p:cNvPr>
          <p:cNvSpPr/>
          <p:nvPr/>
        </p:nvSpPr>
        <p:spPr>
          <a:xfrm>
            <a:off x="1081577" y="2520857"/>
            <a:ext cx="4011716" cy="4437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latin typeface="Raleway"/>
              </a:rPr>
              <a:t>DROP FUNCTION function_name;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31F90-F65F-4707-942F-EDB36BF74E7E}"/>
              </a:ext>
            </a:extLst>
          </p:cNvPr>
          <p:cNvSpPr/>
          <p:nvPr/>
        </p:nvSpPr>
        <p:spPr>
          <a:xfrm>
            <a:off x="734366" y="2028892"/>
            <a:ext cx="694421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Raleway"/>
              </a:rPr>
              <a:t>Syntax</a:t>
            </a:r>
            <a:endParaRPr lang="en-IN" b="0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5216C8-F5F8-4A5B-B995-08FFF62829FA}"/>
              </a:ext>
            </a:extLst>
          </p:cNvPr>
          <p:cNvSpPr/>
          <p:nvPr/>
        </p:nvSpPr>
        <p:spPr>
          <a:xfrm>
            <a:off x="472328" y="1082919"/>
            <a:ext cx="8509301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You can drop a PL/SQL function using the DROP FUNCTION statement.</a:t>
            </a:r>
          </a:p>
        </p:txBody>
      </p:sp>
    </p:spTree>
    <p:extLst>
      <p:ext uri="{BB962C8B-B14F-4D97-AF65-F5344CB8AC3E}">
        <p14:creationId xmlns:p14="http://schemas.microsoft.com/office/powerpoint/2010/main" val="782660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887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PL/SQL Procedure</a:t>
            </a:r>
          </a:p>
        </p:txBody>
      </p:sp>
    </p:spTree>
    <p:extLst>
      <p:ext uri="{BB962C8B-B14F-4D97-AF65-F5344CB8AC3E}">
        <p14:creationId xmlns:p14="http://schemas.microsoft.com/office/powerpoint/2010/main" val="30309390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16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Subprogram that returns multiple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Allows you to centralize your business logic in the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Used by any program that accesses the database</a:t>
            </a:r>
          </a:p>
          <a:p>
            <a:pPr>
              <a:lnSpc>
                <a:spcPct val="200000"/>
              </a:lnSpc>
            </a:pPr>
            <a:endParaRPr lang="en-IN" dirty="0">
              <a:latin typeface="Raleway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PL/SQL Procedure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C54F5-9E8D-4FDB-B7D5-18BB4647E5C5}"/>
              </a:ext>
            </a:extLst>
          </p:cNvPr>
          <p:cNvSpPr/>
          <p:nvPr/>
        </p:nvSpPr>
        <p:spPr>
          <a:xfrm>
            <a:off x="1081577" y="3060069"/>
            <a:ext cx="4011716" cy="13461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IN" sz="1200" dirty="0">
                <a:latin typeface="Raleway"/>
              </a:rPr>
              <a:t>CREATE [OR REPLACE] PROCEDURE procedure_name</a:t>
            </a:r>
          </a:p>
          <a:p>
            <a:r>
              <a:rPr lang="en-IN" sz="1200" dirty="0">
                <a:latin typeface="Raleway"/>
              </a:rPr>
              <a:t>[(parameter_name [IN | OUT | IN OUT] type [, ...])]</a:t>
            </a:r>
          </a:p>
          <a:p>
            <a:r>
              <a:rPr lang="en-IN" sz="1200" dirty="0">
                <a:latin typeface="Raleway"/>
              </a:rPr>
              <a:t>{IS | AS}</a:t>
            </a:r>
          </a:p>
          <a:p>
            <a:r>
              <a:rPr lang="en-IN" sz="1200" dirty="0">
                <a:latin typeface="Raleway"/>
              </a:rPr>
              <a:t>BEGIN</a:t>
            </a:r>
          </a:p>
          <a:p>
            <a:r>
              <a:rPr lang="en-IN" sz="1200" dirty="0">
                <a:latin typeface="Raleway"/>
              </a:rPr>
              <a:t>  procedure_body</a:t>
            </a:r>
          </a:p>
          <a:p>
            <a:r>
              <a:rPr lang="en-IN" sz="1200" dirty="0">
                <a:latin typeface="Raleway"/>
              </a:rPr>
              <a:t>END procedure_name;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33937-4FE8-40E4-A39A-F7891CC019D1}"/>
              </a:ext>
            </a:extLst>
          </p:cNvPr>
          <p:cNvSpPr/>
          <p:nvPr/>
        </p:nvSpPr>
        <p:spPr>
          <a:xfrm>
            <a:off x="734366" y="2568104"/>
            <a:ext cx="694421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Raleway"/>
              </a:rPr>
              <a:t>Syntax</a:t>
            </a:r>
            <a:endParaRPr lang="en-IN" b="0" i="0" dirty="0">
              <a:solidFill>
                <a:schemeClr val="bg1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0702637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Procedure 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C9A448-ABA6-4B07-A7FE-B53B59729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35274"/>
              </p:ext>
            </p:extLst>
          </p:nvPr>
        </p:nvGraphicFramePr>
        <p:xfrm>
          <a:off x="628650" y="844408"/>
          <a:ext cx="7886700" cy="141565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9537395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9646794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4713267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63511361"/>
                    </a:ext>
                  </a:extLst>
                </a:gridCol>
              </a:tblGrid>
              <a:tr h="261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EMP_NO</a:t>
                      </a:r>
                      <a:endParaRPr lang="en-IN" sz="1050" b="0" dirty="0">
                        <a:solidFill>
                          <a:srgbClr val="000000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EMP_NAME</a:t>
                      </a:r>
                      <a:endParaRPr lang="en-IN" sz="1050" b="0" dirty="0">
                        <a:solidFill>
                          <a:srgbClr val="000000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EMP_DEPT</a:t>
                      </a:r>
                      <a:endParaRPr lang="en-IN" sz="1050" b="0" dirty="0">
                        <a:solidFill>
                          <a:srgbClr val="000000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EMP_SALARY</a:t>
                      </a:r>
                      <a:endParaRPr lang="en-IN" sz="1050" b="0" dirty="0">
                        <a:solidFill>
                          <a:srgbClr val="000000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extLst>
                  <a:ext uri="{0D108BD9-81ED-4DB2-BD59-A6C34878D82A}">
                    <a16:rowId xmlns:a16="http://schemas.microsoft.com/office/drawing/2014/main" val="2079724158"/>
                  </a:ext>
                </a:extLst>
              </a:tr>
              <a:tr h="261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1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Forbs Ross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Web Developer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45k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extLst>
                  <a:ext uri="{0D108BD9-81ED-4DB2-BD59-A6C34878D82A}">
                    <a16:rowId xmlns:a16="http://schemas.microsoft.com/office/drawing/2014/main" val="3713864775"/>
                  </a:ext>
                </a:extLst>
              </a:tr>
              <a:tr h="261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2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Marks Jems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Program Developer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38k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extLst>
                  <a:ext uri="{0D108BD9-81ED-4DB2-BD59-A6C34878D82A}">
                    <a16:rowId xmlns:a16="http://schemas.microsoft.com/office/drawing/2014/main" val="655010197"/>
                  </a:ext>
                </a:extLst>
              </a:tr>
              <a:tr h="261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3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Saulin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Program Developer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34k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extLst>
                  <a:ext uri="{0D108BD9-81ED-4DB2-BD59-A6C34878D82A}">
                    <a16:rowId xmlns:a16="http://schemas.microsoft.com/office/drawing/2014/main" val="2782472884"/>
                  </a:ext>
                </a:extLst>
              </a:tr>
              <a:tr h="261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4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Zenia Sroll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Web Developer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Raleway"/>
                        </a:rPr>
                        <a:t>42k</a:t>
                      </a:r>
                      <a:endParaRPr lang="en-IN" sz="1050" dirty="0">
                        <a:solidFill>
                          <a:srgbClr val="222222"/>
                        </a:solidFill>
                        <a:effectLst/>
                        <a:latin typeface="Raleway"/>
                      </a:endParaRPr>
                    </a:p>
                  </a:txBody>
                  <a:tcPr marL="61555" marR="61555" marT="61555" marB="61555"/>
                </a:tc>
                <a:extLst>
                  <a:ext uri="{0D108BD9-81ED-4DB2-BD59-A6C34878D82A}">
                    <a16:rowId xmlns:a16="http://schemas.microsoft.com/office/drawing/2014/main" val="34201017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48C8ABF-BBAE-41BD-B74F-DBA25847A143}"/>
              </a:ext>
            </a:extLst>
          </p:cNvPr>
          <p:cNvSpPr/>
          <p:nvPr/>
        </p:nvSpPr>
        <p:spPr>
          <a:xfrm>
            <a:off x="628650" y="2766267"/>
            <a:ext cx="4011716" cy="21098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IN" sz="1200" dirty="0">
                <a:latin typeface="Raleway"/>
              </a:rPr>
              <a:t>SQL&gt;dit pro1</a:t>
            </a:r>
          </a:p>
          <a:p>
            <a:r>
              <a:rPr lang="en-IN" sz="1200" dirty="0">
                <a:latin typeface="Raleway"/>
              </a:rPr>
              <a:t>CREATE or REPLACE PROCEDURE pro1(no in number,temp out emp1%rowtype)</a:t>
            </a:r>
          </a:p>
          <a:p>
            <a:r>
              <a:rPr lang="en-IN" sz="1200" dirty="0">
                <a:latin typeface="Raleway"/>
              </a:rPr>
              <a:t>IS</a:t>
            </a:r>
          </a:p>
          <a:p>
            <a:r>
              <a:rPr lang="en-IN" sz="1200" dirty="0">
                <a:latin typeface="Raleway"/>
              </a:rPr>
              <a:t>BEGIN</a:t>
            </a:r>
          </a:p>
          <a:p>
            <a:r>
              <a:rPr lang="en-IN" sz="1200" dirty="0">
                <a:latin typeface="Raleway"/>
              </a:rPr>
              <a:t>    SELECT * INTO temp FROM emp1 WHERE eno = no;</a:t>
            </a:r>
          </a:p>
          <a:p>
            <a:r>
              <a:rPr lang="en-IN" sz="1200" dirty="0">
                <a:latin typeface="Raleway"/>
              </a:rPr>
              <a:t>END;</a:t>
            </a:r>
          </a:p>
          <a:p>
            <a:r>
              <a:rPr lang="en-IN" sz="1200" dirty="0">
                <a:latin typeface="Raleway"/>
              </a:rPr>
              <a:t>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31F90-F65F-4707-942F-EDB36BF74E7E}"/>
              </a:ext>
            </a:extLst>
          </p:cNvPr>
          <p:cNvSpPr/>
          <p:nvPr/>
        </p:nvSpPr>
        <p:spPr>
          <a:xfrm>
            <a:off x="555253" y="2356651"/>
            <a:ext cx="1539076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Raleway"/>
              </a:rPr>
              <a:t>Create Procedure</a:t>
            </a:r>
            <a:endParaRPr lang="en-IN" b="0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F9BEA-A699-4436-80C2-493289A02852}"/>
              </a:ext>
            </a:extLst>
          </p:cNvPr>
          <p:cNvSpPr/>
          <p:nvPr/>
        </p:nvSpPr>
        <p:spPr>
          <a:xfrm>
            <a:off x="4797574" y="2766267"/>
            <a:ext cx="4011716" cy="23043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IN" sz="1200" dirty="0">
                <a:latin typeface="Raleway"/>
              </a:rPr>
              <a:t>SQL&gt;edit pro</a:t>
            </a:r>
          </a:p>
          <a:p>
            <a:r>
              <a:rPr lang="en-IN" sz="1200" dirty="0">
                <a:latin typeface="Raleway"/>
              </a:rPr>
              <a:t>DECLARE</a:t>
            </a:r>
          </a:p>
          <a:p>
            <a:r>
              <a:rPr lang="en-IN" sz="1200" dirty="0">
                <a:latin typeface="Raleway"/>
              </a:rPr>
              <a:t>    temp emp1%rowtype;</a:t>
            </a:r>
          </a:p>
          <a:p>
            <a:r>
              <a:rPr lang="en-IN" sz="1200" dirty="0">
                <a:latin typeface="Raleway"/>
              </a:rPr>
              <a:t>    no number :=&amp;no;</a:t>
            </a:r>
          </a:p>
          <a:p>
            <a:r>
              <a:rPr lang="en-IN" sz="1200" dirty="0">
                <a:latin typeface="Raleway"/>
              </a:rPr>
              <a:t>BEGIN</a:t>
            </a:r>
          </a:p>
          <a:p>
            <a:r>
              <a:rPr lang="en-IN" sz="1200" dirty="0">
                <a:latin typeface="Raleway"/>
              </a:rPr>
              <a:t>    pro1(no,temp);</a:t>
            </a:r>
          </a:p>
          <a:p>
            <a:r>
              <a:rPr lang="en-IN" sz="1200" dirty="0">
                <a:latin typeface="Raleway"/>
              </a:rPr>
              <a:t>    dbms_output.put_line(temp.eno||'     '||</a:t>
            </a:r>
          </a:p>
          <a:p>
            <a:r>
              <a:rPr lang="en-IN" sz="1200" dirty="0">
                <a:latin typeface="Raleway"/>
              </a:rPr>
              <a:t>                         temp.ename||'   '||</a:t>
            </a:r>
          </a:p>
          <a:p>
            <a:r>
              <a:rPr lang="en-IN" sz="1200" dirty="0">
                <a:latin typeface="Raleway"/>
              </a:rPr>
              <a:t>                         temp.edept||'   '||</a:t>
            </a:r>
          </a:p>
          <a:p>
            <a:r>
              <a:rPr lang="en-IN" sz="1200" dirty="0">
                <a:latin typeface="Raleway"/>
              </a:rPr>
              <a:t>                         temp.esalary||' '||);</a:t>
            </a:r>
          </a:p>
          <a:p>
            <a:r>
              <a:rPr lang="en-IN" sz="1200" dirty="0">
                <a:latin typeface="Raleway"/>
              </a:rPr>
              <a:t>END;</a:t>
            </a:r>
          </a:p>
          <a:p>
            <a:r>
              <a:rPr lang="en-IN" sz="1200" dirty="0">
                <a:latin typeface="Raleway"/>
              </a:rPr>
              <a:t>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82678-CA0B-49BB-8D67-1B1D694D2590}"/>
              </a:ext>
            </a:extLst>
          </p:cNvPr>
          <p:cNvSpPr/>
          <p:nvPr/>
        </p:nvSpPr>
        <p:spPr>
          <a:xfrm>
            <a:off x="4724177" y="2356651"/>
            <a:ext cx="3063403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Raleway"/>
              </a:rPr>
              <a:t>PL/SQL Program to Calling Procedure</a:t>
            </a:r>
            <a:endParaRPr lang="en-IN" b="0" i="0" dirty="0">
              <a:solidFill>
                <a:schemeClr val="bg1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810144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PL/SQL DROP PROCEDURE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C8ABF-BBAE-41BD-B74F-DBA25847A143}"/>
              </a:ext>
            </a:extLst>
          </p:cNvPr>
          <p:cNvSpPr/>
          <p:nvPr/>
        </p:nvSpPr>
        <p:spPr>
          <a:xfrm>
            <a:off x="1081577" y="2520857"/>
            <a:ext cx="4011716" cy="4437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latin typeface="Raleway"/>
              </a:rPr>
              <a:t>DROP PROCEDURE procedure_name;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31F90-F65F-4707-942F-EDB36BF74E7E}"/>
              </a:ext>
            </a:extLst>
          </p:cNvPr>
          <p:cNvSpPr/>
          <p:nvPr/>
        </p:nvSpPr>
        <p:spPr>
          <a:xfrm>
            <a:off x="734366" y="2028892"/>
            <a:ext cx="694421" cy="300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Raleway"/>
              </a:rPr>
              <a:t>Syntax</a:t>
            </a:r>
            <a:endParaRPr lang="en-IN" b="0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5216C8-F5F8-4A5B-B995-08FFF62829FA}"/>
              </a:ext>
            </a:extLst>
          </p:cNvPr>
          <p:cNvSpPr/>
          <p:nvPr/>
        </p:nvSpPr>
        <p:spPr>
          <a:xfrm>
            <a:off x="472328" y="1082919"/>
            <a:ext cx="8509301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You can drop a PL/SQL procedure using the DROP PROCEDURE statement.</a:t>
            </a:r>
          </a:p>
        </p:txBody>
      </p:sp>
    </p:spTree>
    <p:extLst>
      <p:ext uri="{BB962C8B-B14F-4D97-AF65-F5344CB8AC3E}">
        <p14:creationId xmlns:p14="http://schemas.microsoft.com/office/powerpoint/2010/main" val="26835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Functions in PL/SQL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F450F-767F-474D-8DD3-3E2868D133EC}"/>
              </a:ext>
            </a:extLst>
          </p:cNvPr>
          <p:cNvSpPr/>
          <p:nvPr/>
        </p:nvSpPr>
        <p:spPr>
          <a:xfrm>
            <a:off x="484637" y="737255"/>
            <a:ext cx="7774364" cy="340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sz="1100" b="1" dirty="0">
                <a:latin typeface="Raleway"/>
              </a:rPr>
              <a:t>Functions are a very powerful feature of SQL. They are used to transform an input in one form to an output in another form. They can be used to: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Perform calculations on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Modify individual data items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Manipulate input for groups of rows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Format dates and numbers for display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Raleway"/>
              </a:rPr>
              <a:t>Convert column data types</a:t>
            </a:r>
          </a:p>
          <a:p>
            <a:pPr>
              <a:lnSpc>
                <a:spcPct val="250000"/>
              </a:lnSpc>
            </a:pPr>
            <a:r>
              <a:rPr lang="en-IN" sz="1100" b="1" dirty="0">
                <a:latin typeface="Raleway"/>
              </a:rPr>
              <a:t>SQL functions sometimes take arguments and always return a value.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83288CF-B7D9-41A3-A5F6-9B00583B7312}"/>
              </a:ext>
            </a:extLst>
          </p:cNvPr>
          <p:cNvGraphicFramePr/>
          <p:nvPr>
            <p:extLst/>
          </p:nvPr>
        </p:nvGraphicFramePr>
        <p:xfrm>
          <a:off x="1524000" y="4301626"/>
          <a:ext cx="6096000" cy="45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E24A8864-C48B-4EF5-9BC8-A88D6896A643}"/>
              </a:ext>
            </a:extLst>
          </p:cNvPr>
          <p:cNvGrpSpPr/>
          <p:nvPr/>
        </p:nvGrpSpPr>
        <p:grpSpPr>
          <a:xfrm>
            <a:off x="5031932" y="1633941"/>
            <a:ext cx="3846104" cy="1875617"/>
            <a:chOff x="4494756" y="1688360"/>
            <a:chExt cx="4383279" cy="18756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6ADC8D-584A-4978-836F-884027FB1A86}"/>
                </a:ext>
              </a:extLst>
            </p:cNvPr>
            <p:cNvGrpSpPr/>
            <p:nvPr/>
          </p:nvGrpSpPr>
          <p:grpSpPr>
            <a:xfrm>
              <a:off x="4572000" y="1743345"/>
              <a:ext cx="4306035" cy="1820632"/>
              <a:chOff x="4043206" y="1752423"/>
              <a:chExt cx="4732280" cy="2015305"/>
            </a:xfrm>
          </p:grpSpPr>
          <p:cxnSp>
            <p:nvCxnSpPr>
              <p:cNvPr id="5" name="Connector: Elbow 4">
                <a:extLst>
                  <a:ext uri="{FF2B5EF4-FFF2-40B4-BE49-F238E27FC236}">
                    <a16:creationId xmlns:a16="http://schemas.microsoft.com/office/drawing/2014/main" id="{E354B5BD-ED72-4F48-9E31-A62E2FFDF353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rot="5400000" flipH="1" flipV="1">
                <a:off x="4956127" y="1452223"/>
                <a:ext cx="616167" cy="138442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6E88E67D-6E48-465C-9D5E-F520177E3776}"/>
                  </a:ext>
                </a:extLst>
              </p:cNvPr>
              <p:cNvCxnSpPr>
                <a:cxnSpLocks/>
                <a:stCxn id="15" idx="0"/>
                <a:endCxn id="2" idx="1"/>
              </p:cNvCxnSpPr>
              <p:nvPr/>
            </p:nvCxnSpPr>
            <p:spPr>
              <a:xfrm rot="5400000" flipH="1" flipV="1">
                <a:off x="5141207" y="1979275"/>
                <a:ext cx="837231" cy="79319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DC08ED79-7F3C-41BA-87EC-7EEBE4CF63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121598" y="2782406"/>
                <a:ext cx="1523237" cy="14640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985F64A0-DBFB-469E-9F43-72553DD0FD0B}"/>
                  </a:ext>
                </a:extLst>
              </p:cNvPr>
              <p:cNvCxnSpPr>
                <a:cxnSpLocks/>
                <a:stCxn id="2" idx="3"/>
                <a:endCxn id="11" idx="0"/>
              </p:cNvCxnSpPr>
              <p:nvPr/>
            </p:nvCxnSpPr>
            <p:spPr>
              <a:xfrm>
                <a:off x="7400658" y="1957254"/>
                <a:ext cx="746158" cy="14008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1DA44CC-ABA4-4B35-B861-9DC155B99F73}"/>
                  </a:ext>
                </a:extLst>
              </p:cNvPr>
              <p:cNvSpPr/>
              <p:nvPr/>
            </p:nvSpPr>
            <p:spPr>
              <a:xfrm>
                <a:off x="5956418" y="1752423"/>
                <a:ext cx="1444239" cy="40966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Raleway"/>
                  </a:rPr>
                  <a:t> Function</a:t>
                </a:r>
                <a:endParaRPr lang="en-IN" sz="1050" b="1" dirty="0">
                  <a:latin typeface="Raleway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F758B4-F974-4189-9DF8-931E844C2FCA}"/>
                  </a:ext>
                </a:extLst>
              </p:cNvPr>
              <p:cNvSpPr/>
              <p:nvPr/>
            </p:nvSpPr>
            <p:spPr>
              <a:xfrm>
                <a:off x="7518144" y="3358065"/>
                <a:ext cx="1257342" cy="40966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Raleway"/>
                  </a:rPr>
                  <a:t> Result Value</a:t>
                </a:r>
                <a:endParaRPr lang="en-IN" sz="1050" b="1" dirty="0">
                  <a:latin typeface="Raleway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212B55-20D1-44DE-9883-56768DF69C91}"/>
                  </a:ext>
                </a:extLst>
              </p:cNvPr>
              <p:cNvSpPr/>
              <p:nvPr/>
            </p:nvSpPr>
            <p:spPr>
              <a:xfrm>
                <a:off x="5281220" y="3480491"/>
                <a:ext cx="1057588" cy="275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Raleway"/>
                  </a:rPr>
                  <a:t> Arg n</a:t>
                </a:r>
                <a:endParaRPr lang="en-IN" sz="1050" b="1" dirty="0">
                  <a:latin typeface="Raleway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7CE9EF-94E3-4761-9A81-28A7CB398733}"/>
                  </a:ext>
                </a:extLst>
              </p:cNvPr>
              <p:cNvSpPr/>
              <p:nvPr/>
            </p:nvSpPr>
            <p:spPr>
              <a:xfrm>
                <a:off x="4634433" y="2794485"/>
                <a:ext cx="1057588" cy="2757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Raleway"/>
                  </a:rPr>
                  <a:t> Arg 2</a:t>
                </a:r>
                <a:endParaRPr lang="en-IN" sz="1050" b="1" dirty="0">
                  <a:latin typeface="Raleway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F3245C-74E9-4045-84BA-7B041DC12B53}"/>
                  </a:ext>
                </a:extLst>
              </p:cNvPr>
              <p:cNvSpPr/>
              <p:nvPr/>
            </p:nvSpPr>
            <p:spPr>
              <a:xfrm>
                <a:off x="4043206" y="2452516"/>
                <a:ext cx="1057588" cy="2757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Raleway"/>
                  </a:rPr>
                  <a:t> Arg 1</a:t>
                </a:r>
                <a:endParaRPr lang="en-IN" sz="1050" b="1" dirty="0">
                  <a:latin typeface="Raleway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039740B-34BF-45A5-A16E-38E4AFC122CD}"/>
                  </a:ext>
                </a:extLst>
              </p:cNvPr>
              <p:cNvSpPr/>
              <p:nvPr/>
            </p:nvSpPr>
            <p:spPr>
              <a:xfrm>
                <a:off x="5033473" y="3119214"/>
                <a:ext cx="129754" cy="59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 b="1" dirty="0">
                  <a:latin typeface="Raleway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32D9D2-8687-4948-91D1-2D08D69BB3C6}"/>
                  </a:ext>
                </a:extLst>
              </p:cNvPr>
              <p:cNvSpPr/>
              <p:nvPr/>
            </p:nvSpPr>
            <p:spPr>
              <a:xfrm>
                <a:off x="5151689" y="3220338"/>
                <a:ext cx="129754" cy="59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 b="1" dirty="0">
                  <a:latin typeface="Raleway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44203CB-B1E8-4842-9B07-2A78BFDCC358}"/>
                  </a:ext>
                </a:extLst>
              </p:cNvPr>
              <p:cNvSpPr/>
              <p:nvPr/>
            </p:nvSpPr>
            <p:spPr>
              <a:xfrm>
                <a:off x="5254241" y="3331436"/>
                <a:ext cx="129754" cy="59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 b="1" dirty="0">
                  <a:latin typeface="Raleway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41D8DD-365F-4F41-AE84-3B67C75D6698}"/>
                  </a:ext>
                </a:extLst>
              </p:cNvPr>
              <p:cNvSpPr txBox="1"/>
              <p:nvPr/>
            </p:nvSpPr>
            <p:spPr>
              <a:xfrm>
                <a:off x="5976364" y="2181275"/>
                <a:ext cx="1391715" cy="65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latin typeface="Raleway"/>
                  </a:rPr>
                  <a:t>Function performs action</a:t>
                </a:r>
                <a:endParaRPr lang="en-IN" sz="1050" b="1" dirty="0">
                  <a:latin typeface="Raleway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729A21-22F6-4572-81E0-E1F6569EEF45}"/>
                </a:ext>
              </a:extLst>
            </p:cNvPr>
            <p:cNvSpPr txBox="1"/>
            <p:nvPr/>
          </p:nvSpPr>
          <p:spPr>
            <a:xfrm>
              <a:off x="4494756" y="1856535"/>
              <a:ext cx="5277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Raleway"/>
                </a:rPr>
                <a:t>Input</a:t>
              </a:r>
              <a:endParaRPr lang="en-IN" sz="1050" b="1" dirty="0">
                <a:latin typeface="Raleway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FA041A-3241-4B3B-A843-D7FDD2A015F3}"/>
                </a:ext>
              </a:extLst>
            </p:cNvPr>
            <p:cNvSpPr txBox="1"/>
            <p:nvPr/>
          </p:nvSpPr>
          <p:spPr>
            <a:xfrm>
              <a:off x="7728056" y="1688360"/>
              <a:ext cx="6238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Raleway"/>
                </a:rPr>
                <a:t>Output</a:t>
              </a:r>
              <a:endParaRPr lang="en-IN" sz="1050" b="1" dirty="0"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1293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IN" spc="-130" dirty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291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The || is </a:t>
              </a:r>
              <a:r>
                <a:rPr lang="en-IN" sz="1400" dirty="0" err="1"/>
                <a:t>is</a:t>
              </a:r>
              <a:r>
                <a:rPr lang="en-IN" sz="1400" dirty="0"/>
                <a:t> an example of what function ? SELECT </a:t>
              </a:r>
              <a:r>
                <a:rPr lang="en-IN" sz="1400" dirty="0" err="1"/>
                <a:t>last_name</a:t>
              </a:r>
              <a:r>
                <a:rPr lang="en-IN" sz="1400" dirty="0"/>
                <a:t> || ', ' || </a:t>
              </a:r>
              <a:r>
                <a:rPr lang="en-IN" sz="1400" dirty="0" err="1"/>
                <a:t>first_name</a:t>
              </a:r>
              <a:r>
                <a:rPr lang="en-IN" sz="1400" dirty="0"/>
                <a:t> || ' ' || </a:t>
              </a:r>
              <a:r>
                <a:rPr lang="en-IN" sz="1400" dirty="0" err="1"/>
                <a:t>middle_name</a:t>
              </a:r>
              <a:r>
                <a:rPr lang="en-IN" sz="1400" dirty="0"/>
                <a:t> FROM employees;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 err="1"/>
                <a:t>Incantination</a:t>
              </a:r>
              <a:endParaRPr lang="en-IN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Integration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Continuation</a:t>
              </a:r>
              <a:endParaRPr lang="en-IN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Concatenation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488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The || is </a:t>
              </a:r>
              <a:r>
                <a:rPr lang="en-IN" sz="1400" dirty="0" err="1"/>
                <a:t>is</a:t>
              </a:r>
              <a:r>
                <a:rPr lang="en-IN" sz="1400" dirty="0"/>
                <a:t> an example of what function ? SELECT </a:t>
              </a:r>
              <a:r>
                <a:rPr lang="en-IN" sz="1400" dirty="0" err="1"/>
                <a:t>last_name</a:t>
              </a:r>
              <a:r>
                <a:rPr lang="en-IN" sz="1400" dirty="0"/>
                <a:t> || ', ' || </a:t>
              </a:r>
              <a:r>
                <a:rPr lang="en-IN" sz="1400" dirty="0" err="1"/>
                <a:t>first_name</a:t>
              </a:r>
              <a:r>
                <a:rPr lang="en-IN" sz="1400" dirty="0"/>
                <a:t> || ' ' || </a:t>
              </a:r>
              <a:r>
                <a:rPr lang="en-IN" sz="1400" dirty="0" err="1"/>
                <a:t>middle_name</a:t>
              </a:r>
              <a:r>
                <a:rPr lang="en-IN" sz="1400" dirty="0"/>
                <a:t> FROM employees;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 err="1"/>
                <a:t>Incantination</a:t>
              </a:r>
              <a:endParaRPr lang="en-IN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Integration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Continuation</a:t>
              </a:r>
              <a:endParaRPr lang="en-IN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Concatenation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922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In Oracle SQL, what is the command that returns the first non-null value in a list of values?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dirty="0"/>
                <a:t>DECODE</a:t>
              </a:r>
              <a:endParaRPr lang="en-IN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COALESCE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INSTR</a:t>
              </a:r>
              <a:endParaRPr lang="en-IN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ISNOTNULL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776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In Oracle SQL, what is the command that returns the first non-null value in a list of values?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dirty="0"/>
                <a:t>DECODE</a:t>
              </a:r>
              <a:endParaRPr lang="en-IN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COALESCE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INSTR</a:t>
              </a:r>
              <a:endParaRPr lang="en-IN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ISNOTNULL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098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an explicit numeric, character, string, or BOOLEAN value not represented by an identifier?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dirty="0"/>
                <a:t>Delimiters</a:t>
              </a:r>
              <a:endParaRPr lang="en-IN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Literals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Comments</a:t>
              </a:r>
              <a:endParaRPr lang="en-IN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04231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an explicit numeric, character, string, or BOOLEAN value not represented by an identifier?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dirty="0"/>
                <a:t>Delimiters</a:t>
              </a:r>
              <a:endParaRPr lang="en-IN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Literals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Comments</a:t>
              </a:r>
              <a:endParaRPr lang="en-IN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382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used to declare a record? 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dirty="0"/>
                <a:t>%ROWTYPE</a:t>
              </a:r>
              <a:endParaRPr lang="en-IN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%TYPE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Both A and B</a:t>
              </a:r>
              <a:endParaRPr lang="en-IN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1869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3496306"/>
            <a:chOff x="838114" y="1106614"/>
            <a:chExt cx="5008107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used to declare a record? 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dirty="0"/>
                <a:t>%ROWTYPE</a:t>
              </a:r>
              <a:endParaRPr lang="en-IN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%TYPE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US" sz="1400" dirty="0"/>
                <a:t>Both A and B</a:t>
              </a:r>
              <a:endParaRPr lang="en-IN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9687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2082637"/>
            <a:chOff x="838114" y="1106614"/>
            <a:chExt cx="5008107" cy="208263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Like all identifiers, the names of constants, variables, and parameters are case sensitive. 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dirty="0"/>
                <a:t>True</a:t>
              </a:r>
              <a:endParaRPr lang="en-IN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75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Types of PL/SQL Functions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CDCB34-3515-4C60-B910-4D204011B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745146"/>
              </p:ext>
            </p:extLst>
          </p:nvPr>
        </p:nvGraphicFramePr>
        <p:xfrm>
          <a:off x="705028" y="1674440"/>
          <a:ext cx="7733943" cy="2119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7655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008107" cy="2082637"/>
            <a:chOff x="838114" y="1106614"/>
            <a:chExt cx="5008107" cy="208263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008107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Like all identifiers, the names of constants, variables, and parameters are case sensitive. 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dirty="0"/>
                <a:t>True</a:t>
              </a:r>
              <a:endParaRPr lang="en-IN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339139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5016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81387" cy="3083597"/>
            <a:chOff x="591670" y="2090218"/>
            <a:chExt cx="10688149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2852313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sales@intellipaat.com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39917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24/7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47102460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28001</TotalTime>
  <Words>4815</Words>
  <Application>Microsoft Office PowerPoint</Application>
  <PresentationFormat>On-screen Show (16:9)</PresentationFormat>
  <Paragraphs>762</Paragraphs>
  <Slides>81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Arial</vt:lpstr>
      <vt:lpstr>Calibri</vt:lpstr>
      <vt:lpstr>Lato</vt:lpstr>
      <vt:lpstr>Raleway</vt:lpstr>
      <vt:lpstr>Raleway Black</vt:lpstr>
      <vt:lpstr>Raleway Light</vt:lpstr>
      <vt:lpstr>Diseño personalizado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Intellipaat-Richa</cp:lastModifiedBy>
  <cp:revision>961</cp:revision>
  <dcterms:created xsi:type="dcterms:W3CDTF">2016-05-27T21:17:44Z</dcterms:created>
  <dcterms:modified xsi:type="dcterms:W3CDTF">2019-04-04T05:38:42Z</dcterms:modified>
</cp:coreProperties>
</file>