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51" r:id="rId2"/>
  </p:sldMasterIdLst>
  <p:notesMasterIdLst>
    <p:notesMasterId r:id="rId38"/>
  </p:notesMasterIdLst>
  <p:handoutMasterIdLst>
    <p:handoutMasterId r:id="rId39"/>
  </p:handoutMasterIdLst>
  <p:sldIdLst>
    <p:sldId id="465" r:id="rId3"/>
    <p:sldId id="469" r:id="rId4"/>
    <p:sldId id="575" r:id="rId5"/>
    <p:sldId id="576" r:id="rId6"/>
    <p:sldId id="577" r:id="rId7"/>
    <p:sldId id="578" r:id="rId8"/>
    <p:sldId id="579" r:id="rId9"/>
    <p:sldId id="580" r:id="rId10"/>
    <p:sldId id="581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9" r:id="rId19"/>
    <p:sldId id="568" r:id="rId20"/>
    <p:sldId id="570" r:id="rId21"/>
    <p:sldId id="571" r:id="rId22"/>
    <p:sldId id="572" r:id="rId23"/>
    <p:sldId id="573" r:id="rId24"/>
    <p:sldId id="574" r:id="rId25"/>
    <p:sldId id="629" r:id="rId26"/>
    <p:sldId id="630" r:id="rId27"/>
    <p:sldId id="631" r:id="rId28"/>
    <p:sldId id="632" r:id="rId29"/>
    <p:sldId id="633" r:id="rId30"/>
    <p:sldId id="634" r:id="rId31"/>
    <p:sldId id="635" r:id="rId32"/>
    <p:sldId id="636" r:id="rId33"/>
    <p:sldId id="637" r:id="rId34"/>
    <p:sldId id="638" r:id="rId35"/>
    <p:sldId id="639" r:id="rId36"/>
    <p:sldId id="405" r:id="rId37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82E3A"/>
    <a:srgbClr val="827CA8"/>
    <a:srgbClr val="7F7F7F"/>
    <a:srgbClr val="146074"/>
    <a:srgbClr val="F6F6F6"/>
    <a:srgbClr val="2D3F54"/>
    <a:srgbClr val="F0E6E5"/>
    <a:srgbClr val="EBC795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4280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408" y="102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0C052-626E-4FA3-AF3E-09D95B8F72D1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B9F3A5A-B58F-4F16-AF0F-6F115586B7D6}">
      <dgm:prSet phldrT="[Text]" custT="1"/>
      <dgm:spPr/>
      <dgm:t>
        <a:bodyPr/>
        <a:lstStyle/>
        <a:p>
          <a:r>
            <a:rPr lang="en-IN" sz="1400" dirty="0">
              <a:latin typeface="Raleway"/>
            </a:rPr>
            <a:t>COMMIT</a:t>
          </a:r>
        </a:p>
      </dgm:t>
    </dgm:pt>
    <dgm:pt modelId="{6F816D11-6183-4B7D-BAB7-FE831BD9050B}" type="parTrans" cxnId="{668DDCF6-CF80-4912-8A7B-245DF3072284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B1601CFB-E2F6-4C7D-9AC2-42E90FA0E083}" type="sibTrans" cxnId="{668DDCF6-CF80-4912-8A7B-245DF3072284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7C54CC93-F742-4FFF-9F25-9AC28FCDD34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800" dirty="0">
              <a:latin typeface="Raleway"/>
            </a:rPr>
            <a:t>COMMIT command is used to make changes permanently saved to a database during the current transaction</a:t>
          </a:r>
        </a:p>
      </dgm:t>
    </dgm:pt>
    <dgm:pt modelId="{EAE7CEB5-C585-4FBA-A4D8-89193D37C3FA}" type="parTrans" cxnId="{B281106D-DC26-460C-981C-1CD94BFEAE4C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0F37A0BA-62B7-4C2E-A124-2EF8F703B91F}" type="sibTrans" cxnId="{B281106D-DC26-460C-981C-1CD94BFEAE4C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4A35F44A-B7D8-4D8A-87F4-85F9BC5BD795}">
      <dgm:prSet custT="1"/>
      <dgm:spPr/>
      <dgm:t>
        <a:bodyPr/>
        <a:lstStyle/>
        <a:p>
          <a:r>
            <a:rPr lang="en-IN" sz="1400" dirty="0">
              <a:latin typeface="Raleway"/>
            </a:rPr>
            <a:t>ROLLBACK</a:t>
          </a:r>
        </a:p>
      </dgm:t>
    </dgm:pt>
    <dgm:pt modelId="{7A94F720-434B-4EAB-BBE0-596EF44A02B7}" type="parTrans" cxnId="{562FB700-ABC5-4671-BD41-4E05CC0545EC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A5D41075-8789-44BC-9AFF-E850F9F24ACC}" type="sibTrans" cxnId="{562FB700-ABC5-4671-BD41-4E05CC0545EC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A4454EAB-452E-4C86-B038-4C9D65D8DDC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800" dirty="0">
              <a:latin typeface="Raleway"/>
            </a:rPr>
            <a:t>ROLLBACK command executes at the end of the current transaction and does undo/undone any change made since the beginning of the transaction</a:t>
          </a:r>
        </a:p>
      </dgm:t>
    </dgm:pt>
    <dgm:pt modelId="{83BD7CF4-C1CC-41BA-8B22-2880123EB99C}" type="parTrans" cxnId="{551CC520-3EDE-43FF-9A98-319AE568B56E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244A79BF-4828-4160-BC5B-896C240D882F}" type="sibTrans" cxnId="{551CC520-3EDE-43FF-9A98-319AE568B56E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19D4CB55-46DD-432A-AFF2-E4C4BE22E0EB}">
      <dgm:prSet custT="1"/>
      <dgm:spPr/>
      <dgm:t>
        <a:bodyPr/>
        <a:lstStyle/>
        <a:p>
          <a:r>
            <a:rPr lang="en-IN" sz="1400" dirty="0">
              <a:latin typeface="Raleway"/>
            </a:rPr>
            <a:t>SAVEPOINT</a:t>
          </a:r>
        </a:p>
      </dgm:t>
    </dgm:pt>
    <dgm:pt modelId="{515AF0C9-CB60-41EE-9EF2-415C6E761F5A}" type="parTrans" cxnId="{C057C0FC-45A7-44FB-A3C9-C4D897B75485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4D74528E-142C-44CE-9B76-B8C1452D6AE2}" type="sibTrans" cxnId="{C057C0FC-45A7-44FB-A3C9-C4D897B75485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CBAD6A47-DE41-436B-A7F9-D39FAE15C8F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800" dirty="0">
              <a:latin typeface="Raleway"/>
            </a:rPr>
            <a:t>SAVEPOINT command saves the current point with the unique name in the processing of a transaction</a:t>
          </a:r>
        </a:p>
      </dgm:t>
    </dgm:pt>
    <dgm:pt modelId="{BFC0B878-1242-408C-9618-47506ED1E558}" type="parTrans" cxnId="{A5AC93F2-A3DC-4270-8ED1-DE23BA60D549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CBCA2149-013F-4AFC-A850-E6C937A49019}" type="sibTrans" cxnId="{A5AC93F2-A3DC-4270-8ED1-DE23BA60D549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79659FAB-E8AA-45FB-B194-8BE76AF00EBC}">
      <dgm:prSet custT="1"/>
      <dgm:spPr/>
      <dgm:t>
        <a:bodyPr/>
        <a:lstStyle/>
        <a:p>
          <a:r>
            <a:rPr lang="en-IN" sz="1400" dirty="0">
              <a:latin typeface="Raleway"/>
            </a:rPr>
            <a:t>AUTOCOMMIT</a:t>
          </a:r>
        </a:p>
      </dgm:t>
    </dgm:pt>
    <dgm:pt modelId="{286C5FF3-CE92-464E-8749-B3D27253C5F1}" type="parTrans" cxnId="{716C0B28-B719-4C4E-BC53-471EE1D7F7C2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2F532C1F-DCA0-4DDC-AE0F-89280C65819D}" type="sibTrans" cxnId="{716C0B28-B719-4C4E-BC53-471EE1D7F7C2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CF6073BB-D757-414B-88DE-832A8867EDE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800" dirty="0">
              <a:latin typeface="Raleway"/>
            </a:rPr>
            <a:t>Set AUTOCOMMIT ON to execute the COMMIT statement automatically</a:t>
          </a:r>
        </a:p>
      </dgm:t>
    </dgm:pt>
    <dgm:pt modelId="{8E70652E-8EB1-4E06-BDFC-39705AAEE10B}" type="parTrans" cxnId="{BD9F154A-1F06-468F-8D9E-E96CBDCB504D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FFE77DDE-6EA7-4897-A7C9-1861CAA38D9F}" type="sibTrans" cxnId="{BD9F154A-1F06-468F-8D9E-E96CBDCB504D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EF93AFB9-DDFB-4301-BC34-21E5A7FFAE0D}">
      <dgm:prSet custT="1"/>
      <dgm:spPr/>
      <dgm:t>
        <a:bodyPr/>
        <a:lstStyle/>
        <a:p>
          <a:r>
            <a:rPr lang="en-IN" sz="1400" dirty="0">
              <a:latin typeface="Raleway"/>
            </a:rPr>
            <a:t>SET TRANSACTION</a:t>
          </a:r>
        </a:p>
      </dgm:t>
    </dgm:pt>
    <dgm:pt modelId="{4C2A9BB9-565F-44E7-B2D1-78066639AA9C}" type="parTrans" cxnId="{F89D2829-317B-4272-975C-DBCFF6B7B6C8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190270F0-5CAD-4646-AE23-81F87632E652}" type="sibTrans" cxnId="{F89D2829-317B-4272-975C-DBCFF6B7B6C8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616113F5-D736-4FF8-BAE4-0D844D391D2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800" dirty="0">
              <a:latin typeface="Raleway"/>
            </a:rPr>
            <a:t>PL/SQL SET TRANSACTION command sets the transaction properties such as read-write/read-only access</a:t>
          </a:r>
        </a:p>
      </dgm:t>
    </dgm:pt>
    <dgm:pt modelId="{6F528D48-3A9E-4032-B53B-4B8015EDC25E}" type="parTrans" cxnId="{35D7794A-F38F-4349-973A-90E47D5FBCF0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ED728CEE-4F0C-41D4-A089-2D622985B9A4}" type="sibTrans" cxnId="{35D7794A-F38F-4349-973A-90E47D5FBCF0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E8E8F99E-D91B-48BF-98A3-8A2278B9CE8A}" type="pres">
      <dgm:prSet presAssocID="{26C0C052-626E-4FA3-AF3E-09D95B8F72D1}" presName="theList" presStyleCnt="0">
        <dgm:presLayoutVars>
          <dgm:dir/>
          <dgm:animLvl val="lvl"/>
          <dgm:resizeHandles val="exact"/>
        </dgm:presLayoutVars>
      </dgm:prSet>
      <dgm:spPr/>
    </dgm:pt>
    <dgm:pt modelId="{1D1C8BFD-948E-44BE-8723-8A3BB532AEBE}" type="pres">
      <dgm:prSet presAssocID="{3B9F3A5A-B58F-4F16-AF0F-6F115586B7D6}" presName="compNode" presStyleCnt="0"/>
      <dgm:spPr/>
    </dgm:pt>
    <dgm:pt modelId="{B44CBF0A-4596-4D99-B8E0-D8852AED7E42}" type="pres">
      <dgm:prSet presAssocID="{3B9F3A5A-B58F-4F16-AF0F-6F115586B7D6}" presName="aNode" presStyleLbl="bgShp" presStyleIdx="0" presStyleCnt="5"/>
      <dgm:spPr/>
    </dgm:pt>
    <dgm:pt modelId="{B67D95D8-65A6-4710-B7E0-844AD2BAF99F}" type="pres">
      <dgm:prSet presAssocID="{3B9F3A5A-B58F-4F16-AF0F-6F115586B7D6}" presName="textNode" presStyleLbl="bgShp" presStyleIdx="0" presStyleCnt="5"/>
      <dgm:spPr/>
    </dgm:pt>
    <dgm:pt modelId="{4918FF83-1AC1-4850-ADEC-0EEF627A95FE}" type="pres">
      <dgm:prSet presAssocID="{3B9F3A5A-B58F-4F16-AF0F-6F115586B7D6}" presName="compChildNode" presStyleCnt="0"/>
      <dgm:spPr/>
    </dgm:pt>
    <dgm:pt modelId="{69414486-E41D-4BF1-94DB-4E632295DD14}" type="pres">
      <dgm:prSet presAssocID="{3B9F3A5A-B58F-4F16-AF0F-6F115586B7D6}" presName="theInnerList" presStyleCnt="0"/>
      <dgm:spPr/>
    </dgm:pt>
    <dgm:pt modelId="{30C7A409-C020-4742-989F-73BD558EED53}" type="pres">
      <dgm:prSet presAssocID="{7C54CC93-F742-4FFF-9F25-9AC28FCDD34B}" presName="childNode" presStyleLbl="node1" presStyleIdx="0" presStyleCnt="5">
        <dgm:presLayoutVars>
          <dgm:bulletEnabled val="1"/>
        </dgm:presLayoutVars>
      </dgm:prSet>
      <dgm:spPr/>
    </dgm:pt>
    <dgm:pt modelId="{047270B8-C188-4A87-9087-6AB991489CC6}" type="pres">
      <dgm:prSet presAssocID="{3B9F3A5A-B58F-4F16-AF0F-6F115586B7D6}" presName="aSpace" presStyleCnt="0"/>
      <dgm:spPr/>
    </dgm:pt>
    <dgm:pt modelId="{3EDD3B9F-3CF7-4026-9A07-1B0C53B22E78}" type="pres">
      <dgm:prSet presAssocID="{4A35F44A-B7D8-4D8A-87F4-85F9BC5BD795}" presName="compNode" presStyleCnt="0"/>
      <dgm:spPr/>
    </dgm:pt>
    <dgm:pt modelId="{7C3CCC30-9D96-4E31-A3F3-61117B0294F4}" type="pres">
      <dgm:prSet presAssocID="{4A35F44A-B7D8-4D8A-87F4-85F9BC5BD795}" presName="aNode" presStyleLbl="bgShp" presStyleIdx="1" presStyleCnt="5"/>
      <dgm:spPr/>
    </dgm:pt>
    <dgm:pt modelId="{0075A0FB-CF28-432F-8060-114FB3C4D25A}" type="pres">
      <dgm:prSet presAssocID="{4A35F44A-B7D8-4D8A-87F4-85F9BC5BD795}" presName="textNode" presStyleLbl="bgShp" presStyleIdx="1" presStyleCnt="5"/>
      <dgm:spPr/>
    </dgm:pt>
    <dgm:pt modelId="{FCE186D0-C513-4D16-8702-51A3FEBC2173}" type="pres">
      <dgm:prSet presAssocID="{4A35F44A-B7D8-4D8A-87F4-85F9BC5BD795}" presName="compChildNode" presStyleCnt="0"/>
      <dgm:spPr/>
    </dgm:pt>
    <dgm:pt modelId="{800A3B9A-DC1C-4D8A-925B-050A9D4878C8}" type="pres">
      <dgm:prSet presAssocID="{4A35F44A-B7D8-4D8A-87F4-85F9BC5BD795}" presName="theInnerList" presStyleCnt="0"/>
      <dgm:spPr/>
    </dgm:pt>
    <dgm:pt modelId="{135FF22C-6C89-47DD-AF04-75306DFC3179}" type="pres">
      <dgm:prSet presAssocID="{A4454EAB-452E-4C86-B038-4C9D65D8DDCA}" presName="childNode" presStyleLbl="node1" presStyleIdx="1" presStyleCnt="5">
        <dgm:presLayoutVars>
          <dgm:bulletEnabled val="1"/>
        </dgm:presLayoutVars>
      </dgm:prSet>
      <dgm:spPr/>
    </dgm:pt>
    <dgm:pt modelId="{CC2209A7-D950-4293-923B-DE1281BD476C}" type="pres">
      <dgm:prSet presAssocID="{4A35F44A-B7D8-4D8A-87F4-85F9BC5BD795}" presName="aSpace" presStyleCnt="0"/>
      <dgm:spPr/>
    </dgm:pt>
    <dgm:pt modelId="{331048EB-FBDF-4B3C-9D24-13D92B24D982}" type="pres">
      <dgm:prSet presAssocID="{19D4CB55-46DD-432A-AFF2-E4C4BE22E0EB}" presName="compNode" presStyleCnt="0"/>
      <dgm:spPr/>
    </dgm:pt>
    <dgm:pt modelId="{B9E7AEEF-A9B4-4B59-A836-EDB3E4F30818}" type="pres">
      <dgm:prSet presAssocID="{19D4CB55-46DD-432A-AFF2-E4C4BE22E0EB}" presName="aNode" presStyleLbl="bgShp" presStyleIdx="2" presStyleCnt="5"/>
      <dgm:spPr/>
    </dgm:pt>
    <dgm:pt modelId="{41A62F0A-D352-461B-A405-84936540FE11}" type="pres">
      <dgm:prSet presAssocID="{19D4CB55-46DD-432A-AFF2-E4C4BE22E0EB}" presName="textNode" presStyleLbl="bgShp" presStyleIdx="2" presStyleCnt="5"/>
      <dgm:spPr/>
    </dgm:pt>
    <dgm:pt modelId="{894595FA-9AE6-4DEA-8BCC-E2D70B7B51F8}" type="pres">
      <dgm:prSet presAssocID="{19D4CB55-46DD-432A-AFF2-E4C4BE22E0EB}" presName="compChildNode" presStyleCnt="0"/>
      <dgm:spPr/>
    </dgm:pt>
    <dgm:pt modelId="{CAAD4245-C581-4025-B3DB-B1F4DFEBAE5F}" type="pres">
      <dgm:prSet presAssocID="{19D4CB55-46DD-432A-AFF2-E4C4BE22E0EB}" presName="theInnerList" presStyleCnt="0"/>
      <dgm:spPr/>
    </dgm:pt>
    <dgm:pt modelId="{6A0683A1-74BF-42F2-B07D-9FADDF431C61}" type="pres">
      <dgm:prSet presAssocID="{CBAD6A47-DE41-436B-A7F9-D39FAE15C8F3}" presName="childNode" presStyleLbl="node1" presStyleIdx="2" presStyleCnt="5">
        <dgm:presLayoutVars>
          <dgm:bulletEnabled val="1"/>
        </dgm:presLayoutVars>
      </dgm:prSet>
      <dgm:spPr/>
    </dgm:pt>
    <dgm:pt modelId="{8CBD41F1-E1E2-4BA2-90B3-B357D7BE53F1}" type="pres">
      <dgm:prSet presAssocID="{19D4CB55-46DD-432A-AFF2-E4C4BE22E0EB}" presName="aSpace" presStyleCnt="0"/>
      <dgm:spPr/>
    </dgm:pt>
    <dgm:pt modelId="{61784368-3DE9-4E25-9738-DBD6933B31C5}" type="pres">
      <dgm:prSet presAssocID="{79659FAB-E8AA-45FB-B194-8BE76AF00EBC}" presName="compNode" presStyleCnt="0"/>
      <dgm:spPr/>
    </dgm:pt>
    <dgm:pt modelId="{3BD291F4-FC59-451B-B64D-0224EC62981B}" type="pres">
      <dgm:prSet presAssocID="{79659FAB-E8AA-45FB-B194-8BE76AF00EBC}" presName="aNode" presStyleLbl="bgShp" presStyleIdx="3" presStyleCnt="5"/>
      <dgm:spPr/>
    </dgm:pt>
    <dgm:pt modelId="{2730F148-F286-4261-9BD9-3729C543AAFF}" type="pres">
      <dgm:prSet presAssocID="{79659FAB-E8AA-45FB-B194-8BE76AF00EBC}" presName="textNode" presStyleLbl="bgShp" presStyleIdx="3" presStyleCnt="5"/>
      <dgm:spPr/>
    </dgm:pt>
    <dgm:pt modelId="{BF5B9838-3BFE-4809-B592-E3A1B009D5EE}" type="pres">
      <dgm:prSet presAssocID="{79659FAB-E8AA-45FB-B194-8BE76AF00EBC}" presName="compChildNode" presStyleCnt="0"/>
      <dgm:spPr/>
    </dgm:pt>
    <dgm:pt modelId="{B06BF414-996D-4AFF-821A-D8610A51CACE}" type="pres">
      <dgm:prSet presAssocID="{79659FAB-E8AA-45FB-B194-8BE76AF00EBC}" presName="theInnerList" presStyleCnt="0"/>
      <dgm:spPr/>
    </dgm:pt>
    <dgm:pt modelId="{EB3AF317-629C-45D6-AA66-9E7996C1F126}" type="pres">
      <dgm:prSet presAssocID="{CF6073BB-D757-414B-88DE-832A8867EDEC}" presName="childNode" presStyleLbl="node1" presStyleIdx="3" presStyleCnt="5">
        <dgm:presLayoutVars>
          <dgm:bulletEnabled val="1"/>
        </dgm:presLayoutVars>
      </dgm:prSet>
      <dgm:spPr/>
    </dgm:pt>
    <dgm:pt modelId="{A28B1267-7CBC-420C-921B-BB97BFF8D12E}" type="pres">
      <dgm:prSet presAssocID="{79659FAB-E8AA-45FB-B194-8BE76AF00EBC}" presName="aSpace" presStyleCnt="0"/>
      <dgm:spPr/>
    </dgm:pt>
    <dgm:pt modelId="{F4390AEF-D968-41A2-A350-2592F125811E}" type="pres">
      <dgm:prSet presAssocID="{EF93AFB9-DDFB-4301-BC34-21E5A7FFAE0D}" presName="compNode" presStyleCnt="0"/>
      <dgm:spPr/>
    </dgm:pt>
    <dgm:pt modelId="{D5FFFDE6-1E4B-4A8D-997A-8F6BF08F07B9}" type="pres">
      <dgm:prSet presAssocID="{EF93AFB9-DDFB-4301-BC34-21E5A7FFAE0D}" presName="aNode" presStyleLbl="bgShp" presStyleIdx="4" presStyleCnt="5"/>
      <dgm:spPr/>
    </dgm:pt>
    <dgm:pt modelId="{30319E3F-1A69-400A-AAD0-45907D5E6F3F}" type="pres">
      <dgm:prSet presAssocID="{EF93AFB9-DDFB-4301-BC34-21E5A7FFAE0D}" presName="textNode" presStyleLbl="bgShp" presStyleIdx="4" presStyleCnt="5"/>
      <dgm:spPr/>
    </dgm:pt>
    <dgm:pt modelId="{E70C8B63-A1FA-4D36-B9AD-9D20286589CB}" type="pres">
      <dgm:prSet presAssocID="{EF93AFB9-DDFB-4301-BC34-21E5A7FFAE0D}" presName="compChildNode" presStyleCnt="0"/>
      <dgm:spPr/>
    </dgm:pt>
    <dgm:pt modelId="{9F269602-31C8-4C19-824D-EFAE2B0B6AAD}" type="pres">
      <dgm:prSet presAssocID="{EF93AFB9-DDFB-4301-BC34-21E5A7FFAE0D}" presName="theInnerList" presStyleCnt="0"/>
      <dgm:spPr/>
    </dgm:pt>
    <dgm:pt modelId="{365F0A49-E616-4430-A5D4-7DBADBFA529A}" type="pres">
      <dgm:prSet presAssocID="{616113F5-D736-4FF8-BAE4-0D844D391D29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562FB700-ABC5-4671-BD41-4E05CC0545EC}" srcId="{26C0C052-626E-4FA3-AF3E-09D95B8F72D1}" destId="{4A35F44A-B7D8-4D8A-87F4-85F9BC5BD795}" srcOrd="1" destOrd="0" parTransId="{7A94F720-434B-4EAB-BBE0-596EF44A02B7}" sibTransId="{A5D41075-8789-44BC-9AFF-E850F9F24ACC}"/>
    <dgm:cxn modelId="{EF1D3803-19E0-4DAC-A33D-7BDF8AC6AB0F}" type="presOf" srcId="{79659FAB-E8AA-45FB-B194-8BE76AF00EBC}" destId="{2730F148-F286-4261-9BD9-3729C543AAFF}" srcOrd="1" destOrd="0" presId="urn:microsoft.com/office/officeart/2005/8/layout/lProcess2"/>
    <dgm:cxn modelId="{52DEEB10-D083-4ED5-A451-0E0483A22018}" type="presOf" srcId="{3B9F3A5A-B58F-4F16-AF0F-6F115586B7D6}" destId="{B67D95D8-65A6-4710-B7E0-844AD2BAF99F}" srcOrd="1" destOrd="0" presId="urn:microsoft.com/office/officeart/2005/8/layout/lProcess2"/>
    <dgm:cxn modelId="{551CC520-3EDE-43FF-9A98-319AE568B56E}" srcId="{4A35F44A-B7D8-4D8A-87F4-85F9BC5BD795}" destId="{A4454EAB-452E-4C86-B038-4C9D65D8DDCA}" srcOrd="0" destOrd="0" parTransId="{83BD7CF4-C1CC-41BA-8B22-2880123EB99C}" sibTransId="{244A79BF-4828-4160-BC5B-896C240D882F}"/>
    <dgm:cxn modelId="{716C0B28-B719-4C4E-BC53-471EE1D7F7C2}" srcId="{26C0C052-626E-4FA3-AF3E-09D95B8F72D1}" destId="{79659FAB-E8AA-45FB-B194-8BE76AF00EBC}" srcOrd="3" destOrd="0" parTransId="{286C5FF3-CE92-464E-8749-B3D27253C5F1}" sibTransId="{2F532C1F-DCA0-4DDC-AE0F-89280C65819D}"/>
    <dgm:cxn modelId="{F89D2829-317B-4272-975C-DBCFF6B7B6C8}" srcId="{26C0C052-626E-4FA3-AF3E-09D95B8F72D1}" destId="{EF93AFB9-DDFB-4301-BC34-21E5A7FFAE0D}" srcOrd="4" destOrd="0" parTransId="{4C2A9BB9-565F-44E7-B2D1-78066639AA9C}" sibTransId="{190270F0-5CAD-4646-AE23-81F87632E652}"/>
    <dgm:cxn modelId="{B5BE732D-EBAD-47C8-BD79-5976F57AD576}" type="presOf" srcId="{3B9F3A5A-B58F-4F16-AF0F-6F115586B7D6}" destId="{B44CBF0A-4596-4D99-B8E0-D8852AED7E42}" srcOrd="0" destOrd="0" presId="urn:microsoft.com/office/officeart/2005/8/layout/lProcess2"/>
    <dgm:cxn modelId="{BD9F154A-1F06-468F-8D9E-E96CBDCB504D}" srcId="{79659FAB-E8AA-45FB-B194-8BE76AF00EBC}" destId="{CF6073BB-D757-414B-88DE-832A8867EDEC}" srcOrd="0" destOrd="0" parTransId="{8E70652E-8EB1-4E06-BDFC-39705AAEE10B}" sibTransId="{FFE77DDE-6EA7-4897-A7C9-1861CAA38D9F}"/>
    <dgm:cxn modelId="{35D7794A-F38F-4349-973A-90E47D5FBCF0}" srcId="{EF93AFB9-DDFB-4301-BC34-21E5A7FFAE0D}" destId="{616113F5-D736-4FF8-BAE4-0D844D391D29}" srcOrd="0" destOrd="0" parTransId="{6F528D48-3A9E-4032-B53B-4B8015EDC25E}" sibTransId="{ED728CEE-4F0C-41D4-A089-2D622985B9A4}"/>
    <dgm:cxn modelId="{C3B86A6C-4F73-4EA8-8FB4-4CDC5718AC24}" type="presOf" srcId="{A4454EAB-452E-4C86-B038-4C9D65D8DDCA}" destId="{135FF22C-6C89-47DD-AF04-75306DFC3179}" srcOrd="0" destOrd="0" presId="urn:microsoft.com/office/officeart/2005/8/layout/lProcess2"/>
    <dgm:cxn modelId="{B281106D-DC26-460C-981C-1CD94BFEAE4C}" srcId="{3B9F3A5A-B58F-4F16-AF0F-6F115586B7D6}" destId="{7C54CC93-F742-4FFF-9F25-9AC28FCDD34B}" srcOrd="0" destOrd="0" parTransId="{EAE7CEB5-C585-4FBA-A4D8-89193D37C3FA}" sibTransId="{0F37A0BA-62B7-4C2E-A124-2EF8F703B91F}"/>
    <dgm:cxn modelId="{E29AD857-62B7-4A24-B64B-0F932D3A11E4}" type="presOf" srcId="{616113F5-D736-4FF8-BAE4-0D844D391D29}" destId="{365F0A49-E616-4430-A5D4-7DBADBFA529A}" srcOrd="0" destOrd="0" presId="urn:microsoft.com/office/officeart/2005/8/layout/lProcess2"/>
    <dgm:cxn modelId="{0BA8F257-882B-4B68-9B9B-DD4E90C520F4}" type="presOf" srcId="{4A35F44A-B7D8-4D8A-87F4-85F9BC5BD795}" destId="{0075A0FB-CF28-432F-8060-114FB3C4D25A}" srcOrd="1" destOrd="0" presId="urn:microsoft.com/office/officeart/2005/8/layout/lProcess2"/>
    <dgm:cxn modelId="{88E4FC9A-E0C9-41C8-A2B8-47352741C358}" type="presOf" srcId="{4A35F44A-B7D8-4D8A-87F4-85F9BC5BD795}" destId="{7C3CCC30-9D96-4E31-A3F3-61117B0294F4}" srcOrd="0" destOrd="0" presId="urn:microsoft.com/office/officeart/2005/8/layout/lProcess2"/>
    <dgm:cxn modelId="{3AB485B0-53EE-48B8-96F1-A286221BF944}" type="presOf" srcId="{79659FAB-E8AA-45FB-B194-8BE76AF00EBC}" destId="{3BD291F4-FC59-451B-B64D-0224EC62981B}" srcOrd="0" destOrd="0" presId="urn:microsoft.com/office/officeart/2005/8/layout/lProcess2"/>
    <dgm:cxn modelId="{7E151EB5-3FA2-4089-9CAF-5C0A06020EB1}" type="presOf" srcId="{19D4CB55-46DD-432A-AFF2-E4C4BE22E0EB}" destId="{41A62F0A-D352-461B-A405-84936540FE11}" srcOrd="1" destOrd="0" presId="urn:microsoft.com/office/officeart/2005/8/layout/lProcess2"/>
    <dgm:cxn modelId="{3245B1C5-4E56-48F7-A622-4DE2D33FAB2F}" type="presOf" srcId="{EF93AFB9-DDFB-4301-BC34-21E5A7FFAE0D}" destId="{30319E3F-1A69-400A-AAD0-45907D5E6F3F}" srcOrd="1" destOrd="0" presId="urn:microsoft.com/office/officeart/2005/8/layout/lProcess2"/>
    <dgm:cxn modelId="{B788BED8-8C3B-4574-944A-14E2584D8082}" type="presOf" srcId="{CF6073BB-D757-414B-88DE-832A8867EDEC}" destId="{EB3AF317-629C-45D6-AA66-9E7996C1F126}" srcOrd="0" destOrd="0" presId="urn:microsoft.com/office/officeart/2005/8/layout/lProcess2"/>
    <dgm:cxn modelId="{671FB0DF-59E0-45FC-907F-0C8CF62B78C8}" type="presOf" srcId="{7C54CC93-F742-4FFF-9F25-9AC28FCDD34B}" destId="{30C7A409-C020-4742-989F-73BD558EED53}" srcOrd="0" destOrd="0" presId="urn:microsoft.com/office/officeart/2005/8/layout/lProcess2"/>
    <dgm:cxn modelId="{17794BF2-74C8-44DD-8C55-9BF3376BE5A6}" type="presOf" srcId="{26C0C052-626E-4FA3-AF3E-09D95B8F72D1}" destId="{E8E8F99E-D91B-48BF-98A3-8A2278B9CE8A}" srcOrd="0" destOrd="0" presId="urn:microsoft.com/office/officeart/2005/8/layout/lProcess2"/>
    <dgm:cxn modelId="{A5AC93F2-A3DC-4270-8ED1-DE23BA60D549}" srcId="{19D4CB55-46DD-432A-AFF2-E4C4BE22E0EB}" destId="{CBAD6A47-DE41-436B-A7F9-D39FAE15C8F3}" srcOrd="0" destOrd="0" parTransId="{BFC0B878-1242-408C-9618-47506ED1E558}" sibTransId="{CBCA2149-013F-4AFC-A850-E6C937A49019}"/>
    <dgm:cxn modelId="{25391DF6-4B6A-464A-8206-30C416EDDFA0}" type="presOf" srcId="{EF93AFB9-DDFB-4301-BC34-21E5A7FFAE0D}" destId="{D5FFFDE6-1E4B-4A8D-997A-8F6BF08F07B9}" srcOrd="0" destOrd="0" presId="urn:microsoft.com/office/officeart/2005/8/layout/lProcess2"/>
    <dgm:cxn modelId="{668DDCF6-CF80-4912-8A7B-245DF3072284}" srcId="{26C0C052-626E-4FA3-AF3E-09D95B8F72D1}" destId="{3B9F3A5A-B58F-4F16-AF0F-6F115586B7D6}" srcOrd="0" destOrd="0" parTransId="{6F816D11-6183-4B7D-BAB7-FE831BD9050B}" sibTransId="{B1601CFB-E2F6-4C7D-9AC2-42E90FA0E083}"/>
    <dgm:cxn modelId="{56D921FA-BC35-49CE-A197-226F648B67F1}" type="presOf" srcId="{19D4CB55-46DD-432A-AFF2-E4C4BE22E0EB}" destId="{B9E7AEEF-A9B4-4B59-A836-EDB3E4F30818}" srcOrd="0" destOrd="0" presId="urn:microsoft.com/office/officeart/2005/8/layout/lProcess2"/>
    <dgm:cxn modelId="{5C5EA4FC-8994-4442-BBF8-C4F1ADE263A1}" type="presOf" srcId="{CBAD6A47-DE41-436B-A7F9-D39FAE15C8F3}" destId="{6A0683A1-74BF-42F2-B07D-9FADDF431C61}" srcOrd="0" destOrd="0" presId="urn:microsoft.com/office/officeart/2005/8/layout/lProcess2"/>
    <dgm:cxn modelId="{C057C0FC-45A7-44FB-A3C9-C4D897B75485}" srcId="{26C0C052-626E-4FA3-AF3E-09D95B8F72D1}" destId="{19D4CB55-46DD-432A-AFF2-E4C4BE22E0EB}" srcOrd="2" destOrd="0" parTransId="{515AF0C9-CB60-41EE-9EF2-415C6E761F5A}" sibTransId="{4D74528E-142C-44CE-9B76-B8C1452D6AE2}"/>
    <dgm:cxn modelId="{CDEE8FAA-46AB-43FE-9D28-C58AA08F8D9F}" type="presParOf" srcId="{E8E8F99E-D91B-48BF-98A3-8A2278B9CE8A}" destId="{1D1C8BFD-948E-44BE-8723-8A3BB532AEBE}" srcOrd="0" destOrd="0" presId="urn:microsoft.com/office/officeart/2005/8/layout/lProcess2"/>
    <dgm:cxn modelId="{D79CD75F-0C4D-4AD1-9941-44D5D7A2ACE5}" type="presParOf" srcId="{1D1C8BFD-948E-44BE-8723-8A3BB532AEBE}" destId="{B44CBF0A-4596-4D99-B8E0-D8852AED7E42}" srcOrd="0" destOrd="0" presId="urn:microsoft.com/office/officeart/2005/8/layout/lProcess2"/>
    <dgm:cxn modelId="{B21705CB-C687-425B-8058-7A8FE5D92FE2}" type="presParOf" srcId="{1D1C8BFD-948E-44BE-8723-8A3BB532AEBE}" destId="{B67D95D8-65A6-4710-B7E0-844AD2BAF99F}" srcOrd="1" destOrd="0" presId="urn:microsoft.com/office/officeart/2005/8/layout/lProcess2"/>
    <dgm:cxn modelId="{1708ECD4-86E9-49A7-BB0B-F14836CC8055}" type="presParOf" srcId="{1D1C8BFD-948E-44BE-8723-8A3BB532AEBE}" destId="{4918FF83-1AC1-4850-ADEC-0EEF627A95FE}" srcOrd="2" destOrd="0" presId="urn:microsoft.com/office/officeart/2005/8/layout/lProcess2"/>
    <dgm:cxn modelId="{81FA4238-173C-4D96-8B1C-3DC88BC472FB}" type="presParOf" srcId="{4918FF83-1AC1-4850-ADEC-0EEF627A95FE}" destId="{69414486-E41D-4BF1-94DB-4E632295DD14}" srcOrd="0" destOrd="0" presId="urn:microsoft.com/office/officeart/2005/8/layout/lProcess2"/>
    <dgm:cxn modelId="{02386ED5-0C0D-4E4C-9E91-3CC840905BB9}" type="presParOf" srcId="{69414486-E41D-4BF1-94DB-4E632295DD14}" destId="{30C7A409-C020-4742-989F-73BD558EED53}" srcOrd="0" destOrd="0" presId="urn:microsoft.com/office/officeart/2005/8/layout/lProcess2"/>
    <dgm:cxn modelId="{19D80B3E-55F1-4CEA-84EF-5DA87E520659}" type="presParOf" srcId="{E8E8F99E-D91B-48BF-98A3-8A2278B9CE8A}" destId="{047270B8-C188-4A87-9087-6AB991489CC6}" srcOrd="1" destOrd="0" presId="urn:microsoft.com/office/officeart/2005/8/layout/lProcess2"/>
    <dgm:cxn modelId="{882EA95D-2AA3-4919-BFCA-3E4A72026877}" type="presParOf" srcId="{E8E8F99E-D91B-48BF-98A3-8A2278B9CE8A}" destId="{3EDD3B9F-3CF7-4026-9A07-1B0C53B22E78}" srcOrd="2" destOrd="0" presId="urn:microsoft.com/office/officeart/2005/8/layout/lProcess2"/>
    <dgm:cxn modelId="{75F6DDA1-A7BD-4936-972B-C28E2BFE649D}" type="presParOf" srcId="{3EDD3B9F-3CF7-4026-9A07-1B0C53B22E78}" destId="{7C3CCC30-9D96-4E31-A3F3-61117B0294F4}" srcOrd="0" destOrd="0" presId="urn:microsoft.com/office/officeart/2005/8/layout/lProcess2"/>
    <dgm:cxn modelId="{5B9B1562-6E21-4153-99C1-B5FAFE62AA8C}" type="presParOf" srcId="{3EDD3B9F-3CF7-4026-9A07-1B0C53B22E78}" destId="{0075A0FB-CF28-432F-8060-114FB3C4D25A}" srcOrd="1" destOrd="0" presId="urn:microsoft.com/office/officeart/2005/8/layout/lProcess2"/>
    <dgm:cxn modelId="{3191C4E0-C2AB-42BF-B539-C1123C755A33}" type="presParOf" srcId="{3EDD3B9F-3CF7-4026-9A07-1B0C53B22E78}" destId="{FCE186D0-C513-4D16-8702-51A3FEBC2173}" srcOrd="2" destOrd="0" presId="urn:microsoft.com/office/officeart/2005/8/layout/lProcess2"/>
    <dgm:cxn modelId="{B8EEB799-AC3B-4484-B6B9-64F01283CF5C}" type="presParOf" srcId="{FCE186D0-C513-4D16-8702-51A3FEBC2173}" destId="{800A3B9A-DC1C-4D8A-925B-050A9D4878C8}" srcOrd="0" destOrd="0" presId="urn:microsoft.com/office/officeart/2005/8/layout/lProcess2"/>
    <dgm:cxn modelId="{51A1B208-88A5-4A13-B429-0834205D6969}" type="presParOf" srcId="{800A3B9A-DC1C-4D8A-925B-050A9D4878C8}" destId="{135FF22C-6C89-47DD-AF04-75306DFC3179}" srcOrd="0" destOrd="0" presId="urn:microsoft.com/office/officeart/2005/8/layout/lProcess2"/>
    <dgm:cxn modelId="{C1C78FC4-5421-4F17-BEC8-CBC902DC6E41}" type="presParOf" srcId="{E8E8F99E-D91B-48BF-98A3-8A2278B9CE8A}" destId="{CC2209A7-D950-4293-923B-DE1281BD476C}" srcOrd="3" destOrd="0" presId="urn:microsoft.com/office/officeart/2005/8/layout/lProcess2"/>
    <dgm:cxn modelId="{16E5F43F-F755-4E60-93BA-917EC0DEE159}" type="presParOf" srcId="{E8E8F99E-D91B-48BF-98A3-8A2278B9CE8A}" destId="{331048EB-FBDF-4B3C-9D24-13D92B24D982}" srcOrd="4" destOrd="0" presId="urn:microsoft.com/office/officeart/2005/8/layout/lProcess2"/>
    <dgm:cxn modelId="{3A43543B-B175-45B1-BDEB-402E24461E1F}" type="presParOf" srcId="{331048EB-FBDF-4B3C-9D24-13D92B24D982}" destId="{B9E7AEEF-A9B4-4B59-A836-EDB3E4F30818}" srcOrd="0" destOrd="0" presId="urn:microsoft.com/office/officeart/2005/8/layout/lProcess2"/>
    <dgm:cxn modelId="{D08B18FA-084E-4D95-A3AE-A3AF79555936}" type="presParOf" srcId="{331048EB-FBDF-4B3C-9D24-13D92B24D982}" destId="{41A62F0A-D352-461B-A405-84936540FE11}" srcOrd="1" destOrd="0" presId="urn:microsoft.com/office/officeart/2005/8/layout/lProcess2"/>
    <dgm:cxn modelId="{94947127-0DFA-4C33-82B0-91DEFC38B701}" type="presParOf" srcId="{331048EB-FBDF-4B3C-9D24-13D92B24D982}" destId="{894595FA-9AE6-4DEA-8BCC-E2D70B7B51F8}" srcOrd="2" destOrd="0" presId="urn:microsoft.com/office/officeart/2005/8/layout/lProcess2"/>
    <dgm:cxn modelId="{3B5AE60B-427E-4259-BD4E-1577B026851D}" type="presParOf" srcId="{894595FA-9AE6-4DEA-8BCC-E2D70B7B51F8}" destId="{CAAD4245-C581-4025-B3DB-B1F4DFEBAE5F}" srcOrd="0" destOrd="0" presId="urn:microsoft.com/office/officeart/2005/8/layout/lProcess2"/>
    <dgm:cxn modelId="{89F13816-2489-41A2-943F-88489F466DFF}" type="presParOf" srcId="{CAAD4245-C581-4025-B3DB-B1F4DFEBAE5F}" destId="{6A0683A1-74BF-42F2-B07D-9FADDF431C61}" srcOrd="0" destOrd="0" presId="urn:microsoft.com/office/officeart/2005/8/layout/lProcess2"/>
    <dgm:cxn modelId="{D8236DF8-7D0B-4C74-9CCA-51B8E5D8B648}" type="presParOf" srcId="{E8E8F99E-D91B-48BF-98A3-8A2278B9CE8A}" destId="{8CBD41F1-E1E2-4BA2-90B3-B357D7BE53F1}" srcOrd="5" destOrd="0" presId="urn:microsoft.com/office/officeart/2005/8/layout/lProcess2"/>
    <dgm:cxn modelId="{F364772C-D164-4618-B66A-4734ABDCADBC}" type="presParOf" srcId="{E8E8F99E-D91B-48BF-98A3-8A2278B9CE8A}" destId="{61784368-3DE9-4E25-9738-DBD6933B31C5}" srcOrd="6" destOrd="0" presId="urn:microsoft.com/office/officeart/2005/8/layout/lProcess2"/>
    <dgm:cxn modelId="{F193CDD8-3F44-4553-8C86-FB60F999212B}" type="presParOf" srcId="{61784368-3DE9-4E25-9738-DBD6933B31C5}" destId="{3BD291F4-FC59-451B-B64D-0224EC62981B}" srcOrd="0" destOrd="0" presId="urn:microsoft.com/office/officeart/2005/8/layout/lProcess2"/>
    <dgm:cxn modelId="{BAA588A6-FDEF-43EB-9C17-F0CDA5FD9FBB}" type="presParOf" srcId="{61784368-3DE9-4E25-9738-DBD6933B31C5}" destId="{2730F148-F286-4261-9BD9-3729C543AAFF}" srcOrd="1" destOrd="0" presId="urn:microsoft.com/office/officeart/2005/8/layout/lProcess2"/>
    <dgm:cxn modelId="{C659BD3F-D03C-44BB-8B8A-9C5D2D98EFC8}" type="presParOf" srcId="{61784368-3DE9-4E25-9738-DBD6933B31C5}" destId="{BF5B9838-3BFE-4809-B592-E3A1B009D5EE}" srcOrd="2" destOrd="0" presId="urn:microsoft.com/office/officeart/2005/8/layout/lProcess2"/>
    <dgm:cxn modelId="{591FB0F1-8FB1-47F0-B4A7-7B42441F19B2}" type="presParOf" srcId="{BF5B9838-3BFE-4809-B592-E3A1B009D5EE}" destId="{B06BF414-996D-4AFF-821A-D8610A51CACE}" srcOrd="0" destOrd="0" presId="urn:microsoft.com/office/officeart/2005/8/layout/lProcess2"/>
    <dgm:cxn modelId="{A3510CEA-7623-4A48-9EF1-52621752325B}" type="presParOf" srcId="{B06BF414-996D-4AFF-821A-D8610A51CACE}" destId="{EB3AF317-629C-45D6-AA66-9E7996C1F126}" srcOrd="0" destOrd="0" presId="urn:microsoft.com/office/officeart/2005/8/layout/lProcess2"/>
    <dgm:cxn modelId="{C541989C-E8A9-4EAD-BE5C-64D56F564892}" type="presParOf" srcId="{E8E8F99E-D91B-48BF-98A3-8A2278B9CE8A}" destId="{A28B1267-7CBC-420C-921B-BB97BFF8D12E}" srcOrd="7" destOrd="0" presId="urn:microsoft.com/office/officeart/2005/8/layout/lProcess2"/>
    <dgm:cxn modelId="{B2440376-2B55-484A-A600-B247B12EF093}" type="presParOf" srcId="{E8E8F99E-D91B-48BF-98A3-8A2278B9CE8A}" destId="{F4390AEF-D968-41A2-A350-2592F125811E}" srcOrd="8" destOrd="0" presId="urn:microsoft.com/office/officeart/2005/8/layout/lProcess2"/>
    <dgm:cxn modelId="{F1F08301-8C6B-470E-90A5-192E5485B720}" type="presParOf" srcId="{F4390AEF-D968-41A2-A350-2592F125811E}" destId="{D5FFFDE6-1E4B-4A8D-997A-8F6BF08F07B9}" srcOrd="0" destOrd="0" presId="urn:microsoft.com/office/officeart/2005/8/layout/lProcess2"/>
    <dgm:cxn modelId="{062F41CD-CD5B-4728-838F-539ADA5A9300}" type="presParOf" srcId="{F4390AEF-D968-41A2-A350-2592F125811E}" destId="{30319E3F-1A69-400A-AAD0-45907D5E6F3F}" srcOrd="1" destOrd="0" presId="urn:microsoft.com/office/officeart/2005/8/layout/lProcess2"/>
    <dgm:cxn modelId="{FB14FF6D-1A3D-4B57-9BA8-88646A4051E7}" type="presParOf" srcId="{F4390AEF-D968-41A2-A350-2592F125811E}" destId="{E70C8B63-A1FA-4D36-B9AD-9D20286589CB}" srcOrd="2" destOrd="0" presId="urn:microsoft.com/office/officeart/2005/8/layout/lProcess2"/>
    <dgm:cxn modelId="{6ED7D9FB-A669-4134-A42D-13EDEDBC5EC8}" type="presParOf" srcId="{E70C8B63-A1FA-4D36-B9AD-9D20286589CB}" destId="{9F269602-31C8-4C19-824D-EFAE2B0B6AAD}" srcOrd="0" destOrd="0" presId="urn:microsoft.com/office/officeart/2005/8/layout/lProcess2"/>
    <dgm:cxn modelId="{BFBDFC53-7986-4082-A7A3-754D6612CEFE}" type="presParOf" srcId="{9F269602-31C8-4C19-824D-EFAE2B0B6AAD}" destId="{365F0A49-E616-4430-A5D4-7DBADBFA529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1C7F67-C75C-41AE-8181-EAEDFD35C0CB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719F948-FDC4-4EAE-B41A-9EB263410D70}">
      <dgm:prSet phldrT="[Text]" custT="1"/>
      <dgm:spPr/>
      <dgm:t>
        <a:bodyPr/>
        <a:lstStyle/>
        <a:p>
          <a:pPr algn="ctr"/>
          <a:r>
            <a:rPr lang="en-IN" sz="1100" b="1" dirty="0">
              <a:latin typeface="Raleway"/>
            </a:rPr>
            <a:t>Implicit Cursor</a:t>
          </a:r>
        </a:p>
      </dgm:t>
    </dgm:pt>
    <dgm:pt modelId="{7CBD7E1F-F7AB-436A-91B3-20A1C9C04FFB}" type="parTrans" cxnId="{6ABAC0D7-27BA-48EB-85FB-A2B97A4FA521}">
      <dgm:prSet/>
      <dgm:spPr/>
      <dgm:t>
        <a:bodyPr/>
        <a:lstStyle/>
        <a:p>
          <a:pPr algn="ctr"/>
          <a:endParaRPr lang="en-IN" sz="1100">
            <a:latin typeface="Raleway"/>
          </a:endParaRPr>
        </a:p>
      </dgm:t>
    </dgm:pt>
    <dgm:pt modelId="{E9734B03-59DF-4771-A2BB-5AF6FAD3C730}" type="sibTrans" cxnId="{6ABAC0D7-27BA-48EB-85FB-A2B97A4FA521}">
      <dgm:prSet/>
      <dgm:spPr/>
      <dgm:t>
        <a:bodyPr/>
        <a:lstStyle/>
        <a:p>
          <a:pPr algn="ctr"/>
          <a:endParaRPr lang="en-IN" sz="1100">
            <a:latin typeface="Raleway"/>
          </a:endParaRPr>
        </a:p>
      </dgm:t>
    </dgm:pt>
    <dgm:pt modelId="{557D2C4A-C173-4375-BF88-745B82D9068D}">
      <dgm:prSet phldrT="[Text]" custT="1"/>
      <dgm:spPr/>
      <dgm:t>
        <a:bodyPr/>
        <a:lstStyle/>
        <a:p>
          <a:pPr algn="ctr"/>
          <a:r>
            <a:rPr lang="en-IN" sz="1100" b="1" dirty="0">
              <a:latin typeface="Raleway"/>
            </a:rPr>
            <a:t>Explicit Cursor</a:t>
          </a:r>
        </a:p>
      </dgm:t>
    </dgm:pt>
    <dgm:pt modelId="{D67C7A2C-F8F8-4C31-9686-52536FD85767}" type="parTrans" cxnId="{8E56F635-6920-46B4-8A39-542DBA65E56B}">
      <dgm:prSet/>
      <dgm:spPr/>
      <dgm:t>
        <a:bodyPr/>
        <a:lstStyle/>
        <a:p>
          <a:pPr algn="ctr"/>
          <a:endParaRPr lang="en-IN" sz="1100">
            <a:latin typeface="Raleway"/>
          </a:endParaRPr>
        </a:p>
      </dgm:t>
    </dgm:pt>
    <dgm:pt modelId="{110CEA61-2F82-4D68-9EFB-6BF05AC2F5D5}" type="sibTrans" cxnId="{8E56F635-6920-46B4-8A39-542DBA65E56B}">
      <dgm:prSet/>
      <dgm:spPr/>
      <dgm:t>
        <a:bodyPr/>
        <a:lstStyle/>
        <a:p>
          <a:pPr algn="ctr"/>
          <a:endParaRPr lang="en-IN" sz="1100">
            <a:latin typeface="Raleway"/>
          </a:endParaRPr>
        </a:p>
      </dgm:t>
    </dgm:pt>
    <dgm:pt modelId="{C0FADEBF-9DC5-447B-BC1D-135A931865C5}">
      <dgm:prSet phldrT="[Text]" custT="1"/>
      <dgm:spPr/>
      <dgm:t>
        <a:bodyPr/>
        <a:lstStyle/>
        <a:p>
          <a:pPr algn="ctr">
            <a:lnSpc>
              <a:spcPct val="150000"/>
            </a:lnSpc>
            <a:buNone/>
          </a:pPr>
          <a:r>
            <a:rPr lang="en-IN" sz="1100" dirty="0">
              <a:latin typeface="Raleway"/>
            </a:rPr>
            <a:t>Declared for all DML and PL/SQL SELECT statements </a:t>
          </a:r>
        </a:p>
      </dgm:t>
    </dgm:pt>
    <dgm:pt modelId="{CB51E14B-0CB8-40B6-9312-296D89F0AE37}" type="parTrans" cxnId="{F7927CF4-DE06-4534-A25D-B08437EE7D71}">
      <dgm:prSet/>
      <dgm:spPr/>
      <dgm:t>
        <a:bodyPr/>
        <a:lstStyle/>
        <a:p>
          <a:pPr algn="ctr"/>
          <a:endParaRPr lang="en-IN" sz="1100">
            <a:latin typeface="Raleway"/>
          </a:endParaRPr>
        </a:p>
      </dgm:t>
    </dgm:pt>
    <dgm:pt modelId="{EE9E8B45-8C3A-4792-8EE8-BB5D1F2B0E6C}" type="sibTrans" cxnId="{F7927CF4-DE06-4534-A25D-B08437EE7D71}">
      <dgm:prSet/>
      <dgm:spPr/>
      <dgm:t>
        <a:bodyPr/>
        <a:lstStyle/>
        <a:p>
          <a:pPr algn="ctr"/>
          <a:endParaRPr lang="en-IN" sz="1100">
            <a:latin typeface="Raleway"/>
          </a:endParaRPr>
        </a:p>
      </dgm:t>
    </dgm:pt>
    <dgm:pt modelId="{B42D7C32-EE31-4392-838C-21C6CD29603B}">
      <dgm:prSet phldrT="[Text]" custT="1"/>
      <dgm:spPr/>
      <dgm:t>
        <a:bodyPr/>
        <a:lstStyle/>
        <a:p>
          <a:pPr algn="ctr">
            <a:lnSpc>
              <a:spcPct val="150000"/>
            </a:lnSpc>
            <a:buNone/>
          </a:pPr>
          <a:r>
            <a:rPr lang="en-IN" sz="1100" dirty="0">
              <a:latin typeface="Raleway"/>
            </a:rPr>
            <a:t>Declared and named by the programmer</a:t>
          </a:r>
        </a:p>
      </dgm:t>
    </dgm:pt>
    <dgm:pt modelId="{0C0CA892-DE92-4949-AE4D-8A6583518533}" type="parTrans" cxnId="{1C74F983-1A87-4E12-A83F-2894FAC5A619}">
      <dgm:prSet/>
      <dgm:spPr/>
      <dgm:t>
        <a:bodyPr/>
        <a:lstStyle/>
        <a:p>
          <a:pPr algn="ctr"/>
          <a:endParaRPr lang="en-IN" sz="1100">
            <a:latin typeface="Raleway"/>
          </a:endParaRPr>
        </a:p>
      </dgm:t>
    </dgm:pt>
    <dgm:pt modelId="{86FBF0EE-63AA-4C14-8D54-460A63F5A328}" type="sibTrans" cxnId="{1C74F983-1A87-4E12-A83F-2894FAC5A619}">
      <dgm:prSet/>
      <dgm:spPr/>
      <dgm:t>
        <a:bodyPr/>
        <a:lstStyle/>
        <a:p>
          <a:pPr algn="ctr"/>
          <a:endParaRPr lang="en-IN" sz="1100">
            <a:latin typeface="Raleway"/>
          </a:endParaRPr>
        </a:p>
      </dgm:t>
    </dgm:pt>
    <dgm:pt modelId="{02C4BC98-379E-471E-AC9D-96EA5A21CA50}" type="pres">
      <dgm:prSet presAssocID="{7C1C7F67-C75C-41AE-8181-EAEDFD35C0CB}" presName="Name0" presStyleCnt="0">
        <dgm:presLayoutVars>
          <dgm:dir/>
          <dgm:animLvl val="lvl"/>
          <dgm:resizeHandles val="exact"/>
        </dgm:presLayoutVars>
      </dgm:prSet>
      <dgm:spPr/>
    </dgm:pt>
    <dgm:pt modelId="{9FF7155E-1B12-443B-AB3A-927CB52B4E37}" type="pres">
      <dgm:prSet presAssocID="{0719F948-FDC4-4EAE-B41A-9EB263410D70}" presName="composite" presStyleCnt="0"/>
      <dgm:spPr/>
    </dgm:pt>
    <dgm:pt modelId="{AFF4398C-61B3-4015-8733-B377A87F7547}" type="pres">
      <dgm:prSet presAssocID="{0719F948-FDC4-4EAE-B41A-9EB263410D7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49DD592-FF9C-49EB-8024-1E506249C561}" type="pres">
      <dgm:prSet presAssocID="{0719F948-FDC4-4EAE-B41A-9EB263410D70}" presName="desTx" presStyleLbl="alignAccFollowNode1" presStyleIdx="0" presStyleCnt="2">
        <dgm:presLayoutVars>
          <dgm:bulletEnabled val="1"/>
        </dgm:presLayoutVars>
      </dgm:prSet>
      <dgm:spPr/>
    </dgm:pt>
    <dgm:pt modelId="{6AC73080-6E4F-4086-B584-0F537E6BE742}" type="pres">
      <dgm:prSet presAssocID="{E9734B03-59DF-4771-A2BB-5AF6FAD3C730}" presName="space" presStyleCnt="0"/>
      <dgm:spPr/>
    </dgm:pt>
    <dgm:pt modelId="{FA0C0708-4475-427D-8A5C-30CEF1B06252}" type="pres">
      <dgm:prSet presAssocID="{557D2C4A-C173-4375-BF88-745B82D9068D}" presName="composite" presStyleCnt="0"/>
      <dgm:spPr/>
    </dgm:pt>
    <dgm:pt modelId="{A9F0CB5D-FA7D-448E-A695-C2602AF5759B}" type="pres">
      <dgm:prSet presAssocID="{557D2C4A-C173-4375-BF88-745B82D9068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CE1729E-7C13-4C25-9F1F-887BF60EC335}" type="pres">
      <dgm:prSet presAssocID="{557D2C4A-C173-4375-BF88-745B82D9068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0434F21-EE63-4FA8-BDD1-69EA545DB3B5}" type="presOf" srcId="{C0FADEBF-9DC5-447B-BC1D-135A931865C5}" destId="{049DD592-FF9C-49EB-8024-1E506249C561}" srcOrd="0" destOrd="0" presId="urn:microsoft.com/office/officeart/2005/8/layout/hList1"/>
    <dgm:cxn modelId="{8E56F635-6920-46B4-8A39-542DBA65E56B}" srcId="{7C1C7F67-C75C-41AE-8181-EAEDFD35C0CB}" destId="{557D2C4A-C173-4375-BF88-745B82D9068D}" srcOrd="1" destOrd="0" parTransId="{D67C7A2C-F8F8-4C31-9686-52536FD85767}" sibTransId="{110CEA61-2F82-4D68-9EFB-6BF05AC2F5D5}"/>
    <dgm:cxn modelId="{1C74F983-1A87-4E12-A83F-2894FAC5A619}" srcId="{557D2C4A-C173-4375-BF88-745B82D9068D}" destId="{B42D7C32-EE31-4392-838C-21C6CD29603B}" srcOrd="0" destOrd="0" parTransId="{0C0CA892-DE92-4949-AE4D-8A6583518533}" sibTransId="{86FBF0EE-63AA-4C14-8D54-460A63F5A328}"/>
    <dgm:cxn modelId="{A45FC5C0-FB9B-4795-B9CB-DFF03E1AA15B}" type="presOf" srcId="{7C1C7F67-C75C-41AE-8181-EAEDFD35C0CB}" destId="{02C4BC98-379E-471E-AC9D-96EA5A21CA50}" srcOrd="0" destOrd="0" presId="urn:microsoft.com/office/officeart/2005/8/layout/hList1"/>
    <dgm:cxn modelId="{9E7227CF-38EC-4B0E-84B4-02E3CD69E3DB}" type="presOf" srcId="{B42D7C32-EE31-4392-838C-21C6CD29603B}" destId="{CCE1729E-7C13-4C25-9F1F-887BF60EC335}" srcOrd="0" destOrd="0" presId="urn:microsoft.com/office/officeart/2005/8/layout/hList1"/>
    <dgm:cxn modelId="{6ABAC0D7-27BA-48EB-85FB-A2B97A4FA521}" srcId="{7C1C7F67-C75C-41AE-8181-EAEDFD35C0CB}" destId="{0719F948-FDC4-4EAE-B41A-9EB263410D70}" srcOrd="0" destOrd="0" parTransId="{7CBD7E1F-F7AB-436A-91B3-20A1C9C04FFB}" sibTransId="{E9734B03-59DF-4771-A2BB-5AF6FAD3C730}"/>
    <dgm:cxn modelId="{7DCEF1DC-490A-4131-9141-8932596A87CB}" type="presOf" srcId="{557D2C4A-C173-4375-BF88-745B82D9068D}" destId="{A9F0CB5D-FA7D-448E-A695-C2602AF5759B}" srcOrd="0" destOrd="0" presId="urn:microsoft.com/office/officeart/2005/8/layout/hList1"/>
    <dgm:cxn modelId="{85776DE9-DA83-41ED-A60B-3CBFA9D56DC0}" type="presOf" srcId="{0719F948-FDC4-4EAE-B41A-9EB263410D70}" destId="{AFF4398C-61B3-4015-8733-B377A87F7547}" srcOrd="0" destOrd="0" presId="urn:microsoft.com/office/officeart/2005/8/layout/hList1"/>
    <dgm:cxn modelId="{F7927CF4-DE06-4534-A25D-B08437EE7D71}" srcId="{0719F948-FDC4-4EAE-B41A-9EB263410D70}" destId="{C0FADEBF-9DC5-447B-BC1D-135A931865C5}" srcOrd="0" destOrd="0" parTransId="{CB51E14B-0CB8-40B6-9312-296D89F0AE37}" sibTransId="{EE9E8B45-8C3A-4792-8EE8-BB5D1F2B0E6C}"/>
    <dgm:cxn modelId="{09683F02-43AB-4D12-A6FD-40E9FC29A73D}" type="presParOf" srcId="{02C4BC98-379E-471E-AC9D-96EA5A21CA50}" destId="{9FF7155E-1B12-443B-AB3A-927CB52B4E37}" srcOrd="0" destOrd="0" presId="urn:microsoft.com/office/officeart/2005/8/layout/hList1"/>
    <dgm:cxn modelId="{5897839D-66BE-4468-88E8-2732734836EB}" type="presParOf" srcId="{9FF7155E-1B12-443B-AB3A-927CB52B4E37}" destId="{AFF4398C-61B3-4015-8733-B377A87F7547}" srcOrd="0" destOrd="0" presId="urn:microsoft.com/office/officeart/2005/8/layout/hList1"/>
    <dgm:cxn modelId="{245D61D0-9E2D-4DB8-BA9E-31D5E4590766}" type="presParOf" srcId="{9FF7155E-1B12-443B-AB3A-927CB52B4E37}" destId="{049DD592-FF9C-49EB-8024-1E506249C561}" srcOrd="1" destOrd="0" presId="urn:microsoft.com/office/officeart/2005/8/layout/hList1"/>
    <dgm:cxn modelId="{A379B69D-D0A8-46EC-B4B4-C7455E20591D}" type="presParOf" srcId="{02C4BC98-379E-471E-AC9D-96EA5A21CA50}" destId="{6AC73080-6E4F-4086-B584-0F537E6BE742}" srcOrd="1" destOrd="0" presId="urn:microsoft.com/office/officeart/2005/8/layout/hList1"/>
    <dgm:cxn modelId="{80325586-4BF8-48C2-871F-679BF7A8BF8F}" type="presParOf" srcId="{02C4BC98-379E-471E-AC9D-96EA5A21CA50}" destId="{FA0C0708-4475-427D-8A5C-30CEF1B06252}" srcOrd="2" destOrd="0" presId="urn:microsoft.com/office/officeart/2005/8/layout/hList1"/>
    <dgm:cxn modelId="{B570DC10-24C0-4AE0-A97E-0771068B035B}" type="presParOf" srcId="{FA0C0708-4475-427D-8A5C-30CEF1B06252}" destId="{A9F0CB5D-FA7D-448E-A695-C2602AF5759B}" srcOrd="0" destOrd="0" presId="urn:microsoft.com/office/officeart/2005/8/layout/hList1"/>
    <dgm:cxn modelId="{0708BEB3-6824-4EED-8E31-81E3623E50BF}" type="presParOf" srcId="{FA0C0708-4475-427D-8A5C-30CEF1B06252}" destId="{CCE1729E-7C13-4C25-9F1F-887BF60EC33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CBF0A-4596-4D99-B8E0-D8852AED7E42}">
      <dsp:nvSpPr>
        <dsp:cNvPr id="0" name=""/>
        <dsp:cNvSpPr/>
      </dsp:nvSpPr>
      <dsp:spPr>
        <a:xfrm>
          <a:off x="4256" y="0"/>
          <a:ext cx="1493639" cy="221947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Raleway"/>
            </a:rPr>
            <a:t>COMMIT</a:t>
          </a:r>
        </a:p>
      </dsp:txBody>
      <dsp:txXfrm>
        <a:off x="4256" y="0"/>
        <a:ext cx="1493639" cy="665841"/>
      </dsp:txXfrm>
    </dsp:sp>
    <dsp:sp modelId="{30C7A409-C020-4742-989F-73BD558EED53}">
      <dsp:nvSpPr>
        <dsp:cNvPr id="0" name=""/>
        <dsp:cNvSpPr/>
      </dsp:nvSpPr>
      <dsp:spPr>
        <a:xfrm>
          <a:off x="153620" y="665841"/>
          <a:ext cx="1194911" cy="14426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latin typeface="Raleway"/>
            </a:rPr>
            <a:t>COMMIT command is used to make changes permanently saved to a database during the current transaction</a:t>
          </a:r>
        </a:p>
      </dsp:txBody>
      <dsp:txXfrm>
        <a:off x="188618" y="700839"/>
        <a:ext cx="1124915" cy="1372661"/>
      </dsp:txXfrm>
    </dsp:sp>
    <dsp:sp modelId="{7C3CCC30-9D96-4E31-A3F3-61117B0294F4}">
      <dsp:nvSpPr>
        <dsp:cNvPr id="0" name=""/>
        <dsp:cNvSpPr/>
      </dsp:nvSpPr>
      <dsp:spPr>
        <a:xfrm>
          <a:off x="1609918" y="0"/>
          <a:ext cx="1493639" cy="221947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Raleway"/>
            </a:rPr>
            <a:t>ROLLBACK</a:t>
          </a:r>
        </a:p>
      </dsp:txBody>
      <dsp:txXfrm>
        <a:off x="1609918" y="0"/>
        <a:ext cx="1493639" cy="665841"/>
      </dsp:txXfrm>
    </dsp:sp>
    <dsp:sp modelId="{135FF22C-6C89-47DD-AF04-75306DFC3179}">
      <dsp:nvSpPr>
        <dsp:cNvPr id="0" name=""/>
        <dsp:cNvSpPr/>
      </dsp:nvSpPr>
      <dsp:spPr>
        <a:xfrm>
          <a:off x="1759282" y="665841"/>
          <a:ext cx="1194911" cy="14426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latin typeface="Raleway"/>
            </a:rPr>
            <a:t>ROLLBACK command executes at the end of the current transaction and does undo/undone any change made since the beginning of the transaction</a:t>
          </a:r>
        </a:p>
      </dsp:txBody>
      <dsp:txXfrm>
        <a:off x="1794280" y="700839"/>
        <a:ext cx="1124915" cy="1372661"/>
      </dsp:txXfrm>
    </dsp:sp>
    <dsp:sp modelId="{B9E7AEEF-A9B4-4B59-A836-EDB3E4F30818}">
      <dsp:nvSpPr>
        <dsp:cNvPr id="0" name=""/>
        <dsp:cNvSpPr/>
      </dsp:nvSpPr>
      <dsp:spPr>
        <a:xfrm>
          <a:off x="3215580" y="0"/>
          <a:ext cx="1493639" cy="221947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Raleway"/>
            </a:rPr>
            <a:t>SAVEPOINT</a:t>
          </a:r>
        </a:p>
      </dsp:txBody>
      <dsp:txXfrm>
        <a:off x="3215580" y="0"/>
        <a:ext cx="1493639" cy="665841"/>
      </dsp:txXfrm>
    </dsp:sp>
    <dsp:sp modelId="{6A0683A1-74BF-42F2-B07D-9FADDF431C61}">
      <dsp:nvSpPr>
        <dsp:cNvPr id="0" name=""/>
        <dsp:cNvSpPr/>
      </dsp:nvSpPr>
      <dsp:spPr>
        <a:xfrm>
          <a:off x="3364944" y="665841"/>
          <a:ext cx="1194911" cy="14426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latin typeface="Raleway"/>
            </a:rPr>
            <a:t>SAVEPOINT command saves the current point with the unique name in the processing of a transaction</a:t>
          </a:r>
        </a:p>
      </dsp:txBody>
      <dsp:txXfrm>
        <a:off x="3399942" y="700839"/>
        <a:ext cx="1124915" cy="1372661"/>
      </dsp:txXfrm>
    </dsp:sp>
    <dsp:sp modelId="{3BD291F4-FC59-451B-B64D-0224EC62981B}">
      <dsp:nvSpPr>
        <dsp:cNvPr id="0" name=""/>
        <dsp:cNvSpPr/>
      </dsp:nvSpPr>
      <dsp:spPr>
        <a:xfrm>
          <a:off x="4821243" y="0"/>
          <a:ext cx="1493639" cy="221947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Raleway"/>
            </a:rPr>
            <a:t>AUTOCOMMIT</a:t>
          </a:r>
        </a:p>
      </dsp:txBody>
      <dsp:txXfrm>
        <a:off x="4821243" y="0"/>
        <a:ext cx="1493639" cy="665841"/>
      </dsp:txXfrm>
    </dsp:sp>
    <dsp:sp modelId="{EB3AF317-629C-45D6-AA66-9E7996C1F126}">
      <dsp:nvSpPr>
        <dsp:cNvPr id="0" name=""/>
        <dsp:cNvSpPr/>
      </dsp:nvSpPr>
      <dsp:spPr>
        <a:xfrm>
          <a:off x="4970606" y="665841"/>
          <a:ext cx="1194911" cy="14426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latin typeface="Raleway"/>
            </a:rPr>
            <a:t>Set AUTOCOMMIT ON to execute the COMMIT statement automatically</a:t>
          </a:r>
        </a:p>
      </dsp:txBody>
      <dsp:txXfrm>
        <a:off x="5005604" y="700839"/>
        <a:ext cx="1124915" cy="1372661"/>
      </dsp:txXfrm>
    </dsp:sp>
    <dsp:sp modelId="{D5FFFDE6-1E4B-4A8D-997A-8F6BF08F07B9}">
      <dsp:nvSpPr>
        <dsp:cNvPr id="0" name=""/>
        <dsp:cNvSpPr/>
      </dsp:nvSpPr>
      <dsp:spPr>
        <a:xfrm>
          <a:off x="6426905" y="0"/>
          <a:ext cx="1493639" cy="221947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Raleway"/>
            </a:rPr>
            <a:t>SET TRANSACTION</a:t>
          </a:r>
        </a:p>
      </dsp:txBody>
      <dsp:txXfrm>
        <a:off x="6426905" y="0"/>
        <a:ext cx="1493639" cy="665841"/>
      </dsp:txXfrm>
    </dsp:sp>
    <dsp:sp modelId="{365F0A49-E616-4430-A5D4-7DBADBFA529A}">
      <dsp:nvSpPr>
        <dsp:cNvPr id="0" name=""/>
        <dsp:cNvSpPr/>
      </dsp:nvSpPr>
      <dsp:spPr>
        <a:xfrm>
          <a:off x="6576269" y="665841"/>
          <a:ext cx="1194911" cy="14426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latin typeface="Raleway"/>
            </a:rPr>
            <a:t>PL/SQL SET TRANSACTION command sets the transaction properties such as read-write/read-only access</a:t>
          </a:r>
        </a:p>
      </dsp:txBody>
      <dsp:txXfrm>
        <a:off x="6611267" y="700839"/>
        <a:ext cx="1124915" cy="13726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4398C-61B3-4015-8733-B377A87F7547}">
      <dsp:nvSpPr>
        <dsp:cNvPr id="0" name=""/>
        <dsp:cNvSpPr/>
      </dsp:nvSpPr>
      <dsp:spPr>
        <a:xfrm>
          <a:off x="29" y="10782"/>
          <a:ext cx="2848570" cy="316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latin typeface="Raleway"/>
            </a:rPr>
            <a:t>Implicit Cursor</a:t>
          </a:r>
        </a:p>
      </dsp:txBody>
      <dsp:txXfrm>
        <a:off x="29" y="10782"/>
        <a:ext cx="2848570" cy="316800"/>
      </dsp:txXfrm>
    </dsp:sp>
    <dsp:sp modelId="{049DD592-FF9C-49EB-8024-1E506249C561}">
      <dsp:nvSpPr>
        <dsp:cNvPr id="0" name=""/>
        <dsp:cNvSpPr/>
      </dsp:nvSpPr>
      <dsp:spPr>
        <a:xfrm>
          <a:off x="29" y="327583"/>
          <a:ext cx="2848570" cy="6038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ctr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100" kern="1200" dirty="0">
              <a:latin typeface="Raleway"/>
            </a:rPr>
            <a:t>Declared for all DML and PL/SQL SELECT statements </a:t>
          </a:r>
        </a:p>
      </dsp:txBody>
      <dsp:txXfrm>
        <a:off x="29" y="327583"/>
        <a:ext cx="2848570" cy="603899"/>
      </dsp:txXfrm>
    </dsp:sp>
    <dsp:sp modelId="{A9F0CB5D-FA7D-448E-A695-C2602AF5759B}">
      <dsp:nvSpPr>
        <dsp:cNvPr id="0" name=""/>
        <dsp:cNvSpPr/>
      </dsp:nvSpPr>
      <dsp:spPr>
        <a:xfrm>
          <a:off x="3247399" y="10782"/>
          <a:ext cx="2848570" cy="316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latin typeface="Raleway"/>
            </a:rPr>
            <a:t>Explicit Cursor</a:t>
          </a:r>
        </a:p>
      </dsp:txBody>
      <dsp:txXfrm>
        <a:off x="3247399" y="10782"/>
        <a:ext cx="2848570" cy="316800"/>
      </dsp:txXfrm>
    </dsp:sp>
    <dsp:sp modelId="{CCE1729E-7C13-4C25-9F1F-887BF60EC335}">
      <dsp:nvSpPr>
        <dsp:cNvPr id="0" name=""/>
        <dsp:cNvSpPr/>
      </dsp:nvSpPr>
      <dsp:spPr>
        <a:xfrm>
          <a:off x="3247399" y="327583"/>
          <a:ext cx="2848570" cy="6038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ctr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100" kern="1200" dirty="0">
              <a:latin typeface="Raleway"/>
            </a:rPr>
            <a:t>Declared and named by the programmer</a:t>
          </a:r>
        </a:p>
      </dsp:txBody>
      <dsp:txXfrm>
        <a:off x="3247399" y="327583"/>
        <a:ext cx="2848570" cy="603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04/04/2019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04/04/2019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3283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35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4267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894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Intellipaat, All rights reserved. 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1F21B-DC04-4F80-A64E-C574E14780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5535" y="88066"/>
            <a:ext cx="1704681" cy="5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1" r:id="rId2"/>
    <p:sldLayoutId id="2147483855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483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Intellipaat, All rights reserved.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62" r:id="rId3"/>
    <p:sldLayoutId id="2147483764" r:id="rId4"/>
    <p:sldLayoutId id="2147483854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5CAB7B-9704-492E-B4DB-D42ABB845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PL/SQL </a:t>
            </a:r>
            <a:r>
              <a:rPr lang="en-IN" dirty="0"/>
              <a:t>Transaction </a:t>
            </a:r>
            <a:r>
              <a:rPr lang="en-US" dirty="0"/>
              <a:t>and Cursors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6" y="511897"/>
            <a:ext cx="2351113" cy="81957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46951-D414-4617-8833-B935E6CF4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132507"/>
            <a:ext cx="4163457" cy="5769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sz="3200" b="1" dirty="0"/>
              <a:t>Oracle PL/SQL</a:t>
            </a:r>
            <a:endParaRPr lang="en-US" sz="3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7CB82-825F-4113-B671-CC8772E3D064}"/>
              </a:ext>
            </a:extLst>
          </p:cNvPr>
          <p:cNvSpPr/>
          <p:nvPr/>
        </p:nvSpPr>
        <p:spPr>
          <a:xfrm>
            <a:off x="6905002" y="0"/>
            <a:ext cx="2238998" cy="9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795EDC5-6D98-4767-8F69-DD506554A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71" y="1616633"/>
            <a:ext cx="3854238" cy="21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65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2085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PL/SQL Cursors</a:t>
            </a:r>
          </a:p>
        </p:txBody>
      </p:sp>
    </p:spTree>
    <p:extLst>
      <p:ext uri="{BB962C8B-B14F-4D97-AF65-F5344CB8AC3E}">
        <p14:creationId xmlns:p14="http://schemas.microsoft.com/office/powerpoint/2010/main" val="34066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Cursors in PL/SQL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23358"/>
            <a:ext cx="7774364" cy="378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Every SQL statement executed by Oracle Server has an individual cursor associated with it.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FE4863D-74C9-47F6-A1B7-CB59553F4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762580"/>
              </p:ext>
            </p:extLst>
          </p:nvPr>
        </p:nvGraphicFramePr>
        <p:xfrm>
          <a:off x="1208564" y="1352989"/>
          <a:ext cx="6096000" cy="94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7B4D3C4-CDC7-4082-8A95-A793B8C0AEBC}"/>
              </a:ext>
            </a:extLst>
          </p:cNvPr>
          <p:cNvSpPr/>
          <p:nvPr/>
        </p:nvSpPr>
        <p:spPr>
          <a:xfrm>
            <a:off x="472328" y="2349071"/>
            <a:ext cx="8599714" cy="735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1720850" indent="-285750">
              <a:lnSpc>
                <a:spcPct val="150000"/>
              </a:lnSpc>
              <a:spcBef>
                <a:spcPts val="1250"/>
              </a:spcBef>
              <a:buFont typeface="Arial" panose="020B0604020202020204" pitchFamily="34" charset="0"/>
              <a:buChar char="•"/>
              <a:tabLst>
                <a:tab pos="186690" algn="l"/>
              </a:tabLst>
            </a:pPr>
            <a:r>
              <a:rPr lang="en-IN" sz="1100" b="1" dirty="0">
                <a:latin typeface="Raleway"/>
              </a:rPr>
              <a:t>Use CURSOR to individually process each row returned by a multiple-row SELECT statement</a:t>
            </a:r>
          </a:p>
          <a:p>
            <a:pPr marL="285750" indent="-285750">
              <a:lnSpc>
                <a:spcPct val="150000"/>
              </a:lnSpc>
              <a:spcBef>
                <a:spcPts val="1250"/>
              </a:spcBef>
              <a:buFont typeface="Arial" panose="020B0604020202020204" pitchFamily="34" charset="0"/>
              <a:buChar char="•"/>
              <a:tabLst>
                <a:tab pos="243840" algn="l"/>
              </a:tabLst>
            </a:pPr>
            <a:r>
              <a:rPr lang="en-IN" sz="1100" b="1" dirty="0">
                <a:latin typeface="Raleway"/>
              </a:rPr>
              <a:t>The set of rows returned by a multiple-row query is called an active set.</a:t>
            </a: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361EC5D6-F383-41F3-82E5-477287EFB3AB}"/>
              </a:ext>
            </a:extLst>
          </p:cNvPr>
          <p:cNvSpPr txBox="1"/>
          <p:nvPr/>
        </p:nvSpPr>
        <p:spPr>
          <a:xfrm>
            <a:off x="917229" y="4284712"/>
            <a:ext cx="1133474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100" b="1" spc="-5" dirty="0">
                <a:latin typeface="Raleway"/>
                <a:cs typeface="Liberation Sans Narrow"/>
              </a:rPr>
              <a:t>Create </a:t>
            </a:r>
            <a:r>
              <a:rPr sz="1100" b="1" dirty="0">
                <a:latin typeface="Raleway"/>
                <a:cs typeface="Liberation Sans Narrow"/>
              </a:rPr>
              <a:t>a </a:t>
            </a:r>
            <a:r>
              <a:rPr sz="1100" b="1" spc="-5" dirty="0">
                <a:latin typeface="Raleway"/>
                <a:cs typeface="Liberation Sans Narrow"/>
              </a:rPr>
              <a:t>named</a:t>
            </a:r>
            <a:r>
              <a:rPr sz="1100" b="1" spc="-80" dirty="0">
                <a:latin typeface="Raleway"/>
                <a:cs typeface="Liberation Sans Narrow"/>
              </a:rPr>
              <a:t> </a:t>
            </a:r>
            <a:r>
              <a:rPr sz="1100" b="1" spc="-5" dirty="0">
                <a:latin typeface="Raleway"/>
                <a:cs typeface="Liberation Sans Narrow"/>
              </a:rPr>
              <a:t>SQL area</a:t>
            </a:r>
            <a:endParaRPr sz="1100" dirty="0">
              <a:latin typeface="Raleway"/>
              <a:cs typeface="Liberation Sans Narrow"/>
            </a:endParaRP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7E2AAEC5-84A1-4F2B-ADBA-CE180718FAC7}"/>
              </a:ext>
            </a:extLst>
          </p:cNvPr>
          <p:cNvSpPr txBox="1"/>
          <p:nvPr/>
        </p:nvSpPr>
        <p:spPr>
          <a:xfrm>
            <a:off x="2293364" y="4294407"/>
            <a:ext cx="91186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Raleway"/>
                <a:cs typeface="Liberation Sans Narrow"/>
              </a:rPr>
              <a:t>Identify</a:t>
            </a:r>
            <a:r>
              <a:rPr sz="1100" b="1" spc="-75" dirty="0">
                <a:latin typeface="Raleway"/>
                <a:cs typeface="Liberation Sans Narrow"/>
              </a:rPr>
              <a:t> </a:t>
            </a:r>
            <a:r>
              <a:rPr sz="1100" b="1" spc="-10" dirty="0">
                <a:latin typeface="Raleway"/>
                <a:cs typeface="Liberation Sans Narrow"/>
              </a:rPr>
              <a:t>the  </a:t>
            </a:r>
            <a:r>
              <a:rPr sz="1100" b="1" spc="-5" dirty="0">
                <a:latin typeface="Raleway"/>
                <a:cs typeface="Liberation Sans Narrow"/>
              </a:rPr>
              <a:t>active</a:t>
            </a:r>
            <a:r>
              <a:rPr sz="1100" b="1" spc="-30" dirty="0">
                <a:latin typeface="Raleway"/>
                <a:cs typeface="Liberation Sans Narrow"/>
              </a:rPr>
              <a:t> </a:t>
            </a:r>
            <a:r>
              <a:rPr sz="1100" b="1" spc="-5" dirty="0">
                <a:latin typeface="Raleway"/>
                <a:cs typeface="Liberation Sans Narrow"/>
              </a:rPr>
              <a:t>set</a:t>
            </a:r>
            <a:endParaRPr sz="1100" dirty="0">
              <a:latin typeface="Raleway"/>
              <a:cs typeface="Liberation Sans Narrow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2BE8844C-E637-4675-B714-1011093B5C89}"/>
              </a:ext>
            </a:extLst>
          </p:cNvPr>
          <p:cNvSpPr txBox="1"/>
          <p:nvPr/>
        </p:nvSpPr>
        <p:spPr>
          <a:xfrm>
            <a:off x="3576776" y="4284712"/>
            <a:ext cx="102822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Raleway"/>
                <a:cs typeface="Liberation Sans Narrow"/>
              </a:rPr>
              <a:t>Lead the  current</a:t>
            </a:r>
            <a:r>
              <a:rPr sz="1100" b="1" spc="-85" dirty="0">
                <a:latin typeface="Raleway"/>
                <a:cs typeface="Liberation Sans Narrow"/>
              </a:rPr>
              <a:t> </a:t>
            </a:r>
            <a:r>
              <a:rPr sz="1100" b="1" spc="-5" dirty="0">
                <a:latin typeface="Raleway"/>
                <a:cs typeface="Liberation Sans Narrow"/>
              </a:rPr>
              <a:t>row  into variables</a:t>
            </a:r>
            <a:endParaRPr sz="1100" dirty="0">
              <a:latin typeface="Raleway"/>
              <a:cs typeface="Liberation Sans Narrow"/>
            </a:endParaRPr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428FBEB2-81DA-45D3-B20F-E4C686700901}"/>
              </a:ext>
            </a:extLst>
          </p:cNvPr>
          <p:cNvSpPr txBox="1"/>
          <p:nvPr/>
        </p:nvSpPr>
        <p:spPr>
          <a:xfrm>
            <a:off x="4894225" y="4284712"/>
            <a:ext cx="1534234" cy="715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Raleway"/>
                <a:cs typeface="Liberation Sans Narrow"/>
              </a:rPr>
              <a:t>Test for</a:t>
            </a:r>
            <a:r>
              <a:rPr sz="1100" b="1" spc="-85" dirty="0">
                <a:latin typeface="Raleway"/>
                <a:cs typeface="Liberation Sans Narrow"/>
              </a:rPr>
              <a:t> </a:t>
            </a:r>
            <a:r>
              <a:rPr sz="1100" b="1" spc="-5" dirty="0">
                <a:latin typeface="Raleway"/>
                <a:cs typeface="Liberation Sans Narrow"/>
              </a:rPr>
              <a:t>existing rows</a:t>
            </a:r>
            <a:endParaRPr lang="en-US" sz="1100" b="1" spc="-5" dirty="0">
              <a:latin typeface="Raleway"/>
              <a:cs typeface="Liberation Sans Narrow"/>
            </a:endParaRPr>
          </a:p>
          <a:p>
            <a:pPr marL="12700" marR="5080" algn="ctr">
              <a:spcBef>
                <a:spcPts val="100"/>
              </a:spcBef>
            </a:pPr>
            <a:r>
              <a:rPr lang="en-IN" sz="1100" b="1" spc="-5" dirty="0">
                <a:latin typeface="Raleway"/>
                <a:cs typeface="Liberation Sans Narrow"/>
              </a:rPr>
              <a:t>and return </a:t>
            </a:r>
            <a:r>
              <a:rPr lang="en-IN" sz="1100" b="1" dirty="0">
                <a:latin typeface="Raleway"/>
                <a:cs typeface="Liberation Sans Narrow"/>
              </a:rPr>
              <a:t>to </a:t>
            </a:r>
            <a:r>
              <a:rPr lang="en-IN" sz="1100" b="1" spc="-5" dirty="0">
                <a:latin typeface="Raleway"/>
                <a:cs typeface="Liberation Sans Narrow"/>
              </a:rPr>
              <a:t>Fetch</a:t>
            </a:r>
            <a:r>
              <a:rPr lang="en-IN" sz="1100" b="1" spc="-85" dirty="0">
                <a:latin typeface="Raleway"/>
                <a:cs typeface="Liberation Sans Narrow"/>
              </a:rPr>
              <a:t> </a:t>
            </a:r>
            <a:r>
              <a:rPr lang="en-IN" sz="1100" b="1" spc="-5" dirty="0">
                <a:latin typeface="Raleway"/>
                <a:cs typeface="Liberation Sans Narrow"/>
              </a:rPr>
              <a:t>if  rows are</a:t>
            </a:r>
            <a:r>
              <a:rPr lang="en-IN" sz="1100" b="1" spc="-30" dirty="0">
                <a:latin typeface="Raleway"/>
                <a:cs typeface="Liberation Sans Narrow"/>
              </a:rPr>
              <a:t> </a:t>
            </a:r>
            <a:r>
              <a:rPr lang="en-IN" sz="1100" b="1" spc="-5" dirty="0">
                <a:latin typeface="Raleway"/>
                <a:cs typeface="Liberation Sans Narrow"/>
              </a:rPr>
              <a:t>found</a:t>
            </a:r>
            <a:endParaRPr lang="en-IN" sz="1100" dirty="0">
              <a:latin typeface="Raleway"/>
              <a:cs typeface="Liberation Sans Narrow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sz="1100" dirty="0">
              <a:latin typeface="Raleway"/>
              <a:cs typeface="Liberation Sans Narrow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508B971E-AD47-4115-9A6B-8B4BC7848E8C}"/>
              </a:ext>
            </a:extLst>
          </p:cNvPr>
          <p:cNvSpPr txBox="1"/>
          <p:nvPr/>
        </p:nvSpPr>
        <p:spPr>
          <a:xfrm>
            <a:off x="7006907" y="4294407"/>
            <a:ext cx="9512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Raleway"/>
                <a:cs typeface="Liberation Sans Narrow"/>
              </a:rPr>
              <a:t>Release</a:t>
            </a:r>
            <a:r>
              <a:rPr sz="1100" b="1" spc="-70" dirty="0">
                <a:latin typeface="Raleway"/>
                <a:cs typeface="Liberation Sans Narrow"/>
              </a:rPr>
              <a:t> </a:t>
            </a:r>
            <a:r>
              <a:rPr sz="1100" b="1" spc="-10" dirty="0">
                <a:latin typeface="Raleway"/>
                <a:cs typeface="Liberation Sans Narrow"/>
              </a:rPr>
              <a:t>the  </a:t>
            </a:r>
            <a:r>
              <a:rPr sz="1100" b="1" spc="-5" dirty="0">
                <a:latin typeface="Raleway"/>
                <a:cs typeface="Liberation Sans Narrow"/>
              </a:rPr>
              <a:t>active</a:t>
            </a:r>
            <a:r>
              <a:rPr sz="1100" b="1" spc="-30" dirty="0">
                <a:latin typeface="Raleway"/>
                <a:cs typeface="Liberation Sans Narrow"/>
              </a:rPr>
              <a:t> </a:t>
            </a:r>
            <a:r>
              <a:rPr sz="1100" b="1" spc="-5" dirty="0">
                <a:latin typeface="Raleway"/>
                <a:cs typeface="Liberation Sans Narrow"/>
              </a:rPr>
              <a:t>set</a:t>
            </a:r>
            <a:endParaRPr sz="1100" dirty="0">
              <a:latin typeface="Raleway"/>
              <a:cs typeface="Liberation Sans Narro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ADBB31-7545-46A2-BF46-FB077156B8B0}"/>
              </a:ext>
            </a:extLst>
          </p:cNvPr>
          <p:cNvSpPr/>
          <p:nvPr/>
        </p:nvSpPr>
        <p:spPr>
          <a:xfrm>
            <a:off x="839469" y="3621838"/>
            <a:ext cx="1133474" cy="30008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aleway"/>
              </a:rPr>
              <a:t> Declare</a:t>
            </a:r>
            <a:endParaRPr lang="en-IN" sz="1200" dirty="0">
              <a:latin typeface="Raleway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2A33FB-ACE4-4E4E-9E99-F9250199D7AA}"/>
              </a:ext>
            </a:extLst>
          </p:cNvPr>
          <p:cNvSpPr/>
          <p:nvPr/>
        </p:nvSpPr>
        <p:spPr>
          <a:xfrm>
            <a:off x="2159635" y="3616650"/>
            <a:ext cx="1133474" cy="30008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aleway"/>
              </a:rPr>
              <a:t> Open</a:t>
            </a:r>
            <a:endParaRPr lang="en-IN" sz="1200" dirty="0">
              <a:latin typeface="Raleway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F7035A-AADD-4CC5-B78F-B46EA188F00A}"/>
              </a:ext>
            </a:extLst>
          </p:cNvPr>
          <p:cNvSpPr/>
          <p:nvPr/>
        </p:nvSpPr>
        <p:spPr>
          <a:xfrm>
            <a:off x="3479801" y="3619117"/>
            <a:ext cx="1133474" cy="30008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aleway"/>
              </a:rPr>
              <a:t> Fetch</a:t>
            </a:r>
            <a:endParaRPr lang="en-IN" sz="1200" dirty="0">
              <a:latin typeface="Raleway"/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484A6E48-36D5-4C2C-B04C-710F6F3C1D3B}"/>
              </a:ext>
            </a:extLst>
          </p:cNvPr>
          <p:cNvSpPr/>
          <p:nvPr/>
        </p:nvSpPr>
        <p:spPr>
          <a:xfrm>
            <a:off x="5001259" y="3359434"/>
            <a:ext cx="1320166" cy="837780"/>
          </a:xfrm>
          <a:prstGeom prst="flowChartDecisi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aleway"/>
              </a:rPr>
              <a:t>Empty</a:t>
            </a:r>
            <a:endParaRPr lang="en-IN" sz="1200" dirty="0">
              <a:latin typeface="Raleway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5F6DDB-2CEA-4F72-97FC-CA5265264465}"/>
              </a:ext>
            </a:extLst>
          </p:cNvPr>
          <p:cNvSpPr/>
          <p:nvPr/>
        </p:nvSpPr>
        <p:spPr>
          <a:xfrm>
            <a:off x="6824663" y="3621838"/>
            <a:ext cx="1133474" cy="30008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aleway"/>
              </a:rPr>
              <a:t> Close</a:t>
            </a:r>
            <a:endParaRPr lang="en-IN" sz="1200" dirty="0">
              <a:latin typeface="Raleway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86B790-5DCB-4933-B6F4-19D75A1067D4}"/>
              </a:ext>
            </a:extLst>
          </p:cNvPr>
          <p:cNvCxnSpPr>
            <a:stCxn id="5" idx="3"/>
            <a:endCxn id="33" idx="1"/>
          </p:cNvCxnSpPr>
          <p:nvPr/>
        </p:nvCxnSpPr>
        <p:spPr>
          <a:xfrm flipV="1">
            <a:off x="1972943" y="3766691"/>
            <a:ext cx="186692" cy="5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087EF2-EE2F-4545-8A9B-436ACAA99746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3293109" y="3766691"/>
            <a:ext cx="186692" cy="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AE1417-D92E-4FB2-9780-6EEC73348699}"/>
              </a:ext>
            </a:extLst>
          </p:cNvPr>
          <p:cNvCxnSpPr>
            <a:stCxn id="34" idx="3"/>
            <a:endCxn id="6" idx="1"/>
          </p:cNvCxnSpPr>
          <p:nvPr/>
        </p:nvCxnSpPr>
        <p:spPr>
          <a:xfrm>
            <a:off x="4613275" y="3769158"/>
            <a:ext cx="387984" cy="9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F1EB99-D1B0-4140-BD27-ED536134326D}"/>
              </a:ext>
            </a:extLst>
          </p:cNvPr>
          <p:cNvCxnSpPr>
            <a:stCxn id="6" idx="3"/>
            <a:endCxn id="35" idx="1"/>
          </p:cNvCxnSpPr>
          <p:nvPr/>
        </p:nvCxnSpPr>
        <p:spPr>
          <a:xfrm flipV="1">
            <a:off x="6321425" y="3771879"/>
            <a:ext cx="503238" cy="6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7EF1DC8-D4C9-433B-B9DE-3BFF15AB9B55}"/>
              </a:ext>
            </a:extLst>
          </p:cNvPr>
          <p:cNvCxnSpPr>
            <a:stCxn id="6" idx="0"/>
            <a:endCxn id="34" idx="0"/>
          </p:cNvCxnSpPr>
          <p:nvPr/>
        </p:nvCxnSpPr>
        <p:spPr>
          <a:xfrm rot="16200000" flipH="1" flipV="1">
            <a:off x="4724098" y="2681873"/>
            <a:ext cx="259683" cy="1614804"/>
          </a:xfrm>
          <a:prstGeom prst="bentConnector3">
            <a:avLst>
              <a:gd name="adj1" fmla="val -372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9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Declare a Cursor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23358"/>
            <a:ext cx="7774364" cy="378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A cursor is a SELECT statement that is defined within the declaration section of your PL/SQL code.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30AEF-B7FD-4317-9D27-C267050A97DC}"/>
              </a:ext>
            </a:extLst>
          </p:cNvPr>
          <p:cNvSpPr/>
          <p:nvPr/>
        </p:nvSpPr>
        <p:spPr>
          <a:xfrm>
            <a:off x="287079" y="1346380"/>
            <a:ext cx="2200815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Cursor without parameters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722C01-6406-47AB-BBCA-73590A55E043}"/>
              </a:ext>
            </a:extLst>
          </p:cNvPr>
          <p:cNvSpPr/>
          <p:nvPr/>
        </p:nvSpPr>
        <p:spPr>
          <a:xfrm>
            <a:off x="518331" y="1741993"/>
            <a:ext cx="2244254" cy="7898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CURSOR cursor_name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IS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SELECT_statement;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964F96-300B-4357-A118-3A63DA6360B0}"/>
              </a:ext>
            </a:extLst>
          </p:cNvPr>
          <p:cNvSpPr/>
          <p:nvPr/>
        </p:nvSpPr>
        <p:spPr>
          <a:xfrm>
            <a:off x="319960" y="2907076"/>
            <a:ext cx="825307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Example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BD7EC6-669C-4AA3-9BEB-49DE802D8A14}"/>
              </a:ext>
            </a:extLst>
          </p:cNvPr>
          <p:cNvSpPr/>
          <p:nvPr/>
        </p:nvSpPr>
        <p:spPr>
          <a:xfrm>
            <a:off x="551212" y="3302689"/>
            <a:ext cx="2244254" cy="127458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CURSOR c1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IS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SELECT course_number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FROM courses_tbl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WHERE course_name = name_in;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692080-ADA6-41CB-9671-6A9AC7B527D3}"/>
              </a:ext>
            </a:extLst>
          </p:cNvPr>
          <p:cNvSpPr/>
          <p:nvPr/>
        </p:nvSpPr>
        <p:spPr>
          <a:xfrm>
            <a:off x="3081745" y="1360643"/>
            <a:ext cx="1952992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Cursor with parameters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F29F5B-75AD-4890-9259-78128DCFFBF7}"/>
              </a:ext>
            </a:extLst>
          </p:cNvPr>
          <p:cNvSpPr/>
          <p:nvPr/>
        </p:nvSpPr>
        <p:spPr>
          <a:xfrm>
            <a:off x="3312995" y="1756256"/>
            <a:ext cx="2539426" cy="7898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CURSOR cursor_name (parameter_list)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IS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SELECT_statement;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144AFC-6F69-4182-83B7-872FE97697FE}"/>
              </a:ext>
            </a:extLst>
          </p:cNvPr>
          <p:cNvSpPr/>
          <p:nvPr/>
        </p:nvSpPr>
        <p:spPr>
          <a:xfrm>
            <a:off x="3114625" y="2921339"/>
            <a:ext cx="825307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Example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8F69E-8175-436E-B418-5A55D8A1B859}"/>
              </a:ext>
            </a:extLst>
          </p:cNvPr>
          <p:cNvSpPr/>
          <p:nvPr/>
        </p:nvSpPr>
        <p:spPr>
          <a:xfrm>
            <a:off x="3345876" y="3316952"/>
            <a:ext cx="2539426" cy="127458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CURSOR c2 (subject_id_in IN varchar2)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IS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SELECT course_number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FROM courses_tbl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WHERE subject_id = subject_id_in;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4ACE367-21E0-47AD-840C-FDB85D20A24B}"/>
              </a:ext>
            </a:extLst>
          </p:cNvPr>
          <p:cNvSpPr/>
          <p:nvPr/>
        </p:nvSpPr>
        <p:spPr>
          <a:xfrm>
            <a:off x="6062256" y="1360643"/>
            <a:ext cx="2184436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Cursor with a return clause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5DFE95-3F97-499B-B52A-96530EC94C8E}"/>
              </a:ext>
            </a:extLst>
          </p:cNvPr>
          <p:cNvSpPr/>
          <p:nvPr/>
        </p:nvSpPr>
        <p:spPr>
          <a:xfrm>
            <a:off x="6293507" y="1756256"/>
            <a:ext cx="2428462" cy="103220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CURSOR cursor_name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RETURN field%ROWTYPE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IS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SELECT_statement;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578CF4-70F9-48BB-BCF7-51DF49CD86A9}"/>
              </a:ext>
            </a:extLst>
          </p:cNvPr>
          <p:cNvSpPr/>
          <p:nvPr/>
        </p:nvSpPr>
        <p:spPr>
          <a:xfrm>
            <a:off x="6095137" y="2921339"/>
            <a:ext cx="825307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Example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920EEF-C9B9-4FC6-8617-8A2CD08313FC}"/>
              </a:ext>
            </a:extLst>
          </p:cNvPr>
          <p:cNvSpPr/>
          <p:nvPr/>
        </p:nvSpPr>
        <p:spPr>
          <a:xfrm>
            <a:off x="6293506" y="3331215"/>
            <a:ext cx="2428463" cy="151695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CURSOR c3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RETURN courses_tbl%ROWTYPE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IS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SELECT *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FROM courses_tbl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WHERE subject = 'Mathematics';</a:t>
            </a:r>
          </a:p>
        </p:txBody>
      </p:sp>
    </p:spTree>
    <p:extLst>
      <p:ext uri="{BB962C8B-B14F-4D97-AF65-F5344CB8AC3E}">
        <p14:creationId xmlns:p14="http://schemas.microsoft.com/office/powerpoint/2010/main" val="214431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OPEN Statement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23358"/>
            <a:ext cx="7774364" cy="378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Once you've declared your cursor, the next step is to use the OPEN statement to open the cursor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30AEF-B7FD-4317-9D27-C267050A97DC}"/>
              </a:ext>
            </a:extLst>
          </p:cNvPr>
          <p:cNvSpPr/>
          <p:nvPr/>
        </p:nvSpPr>
        <p:spPr>
          <a:xfrm>
            <a:off x="2795466" y="2065429"/>
            <a:ext cx="2200815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Syntax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722C01-6406-47AB-BBCA-73590A55E043}"/>
              </a:ext>
            </a:extLst>
          </p:cNvPr>
          <p:cNvSpPr/>
          <p:nvPr/>
        </p:nvSpPr>
        <p:spPr>
          <a:xfrm>
            <a:off x="3026718" y="2461042"/>
            <a:ext cx="2244254" cy="30508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OPEN cursor_name;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964F96-300B-4357-A118-3A63DA6360B0}"/>
              </a:ext>
            </a:extLst>
          </p:cNvPr>
          <p:cNvSpPr/>
          <p:nvPr/>
        </p:nvSpPr>
        <p:spPr>
          <a:xfrm>
            <a:off x="2795466" y="3145792"/>
            <a:ext cx="825307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Example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BD7EC6-669C-4AA3-9BEB-49DE802D8A14}"/>
              </a:ext>
            </a:extLst>
          </p:cNvPr>
          <p:cNvSpPr/>
          <p:nvPr/>
        </p:nvSpPr>
        <p:spPr>
          <a:xfrm>
            <a:off x="3026718" y="3541405"/>
            <a:ext cx="2244254" cy="30508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OPEN c1;</a:t>
            </a:r>
          </a:p>
        </p:txBody>
      </p:sp>
    </p:spTree>
    <p:extLst>
      <p:ext uri="{BB962C8B-B14F-4D97-AF65-F5344CB8AC3E}">
        <p14:creationId xmlns:p14="http://schemas.microsoft.com/office/powerpoint/2010/main" val="195554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SELECT FOR UPDATE Statement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23358"/>
            <a:ext cx="7774364" cy="1055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SELECT FOR UPDATE statement allows you to lock records in the cursor result set.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You are not required to make changes to the records in order to use this statement.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The record locks are released when the next commit or rollback statement is issued.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30AEF-B7FD-4317-9D27-C267050A97DC}"/>
              </a:ext>
            </a:extLst>
          </p:cNvPr>
          <p:cNvSpPr/>
          <p:nvPr/>
        </p:nvSpPr>
        <p:spPr>
          <a:xfrm>
            <a:off x="1145267" y="2203928"/>
            <a:ext cx="2200815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Syntax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722C01-6406-47AB-BBCA-73590A55E043}"/>
              </a:ext>
            </a:extLst>
          </p:cNvPr>
          <p:cNvSpPr/>
          <p:nvPr/>
        </p:nvSpPr>
        <p:spPr>
          <a:xfrm>
            <a:off x="1376519" y="2599541"/>
            <a:ext cx="2244254" cy="127458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CURSOR cursor_name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IS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select_statement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FOR UPDATE [OF column_list] [NOWAIT];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964F96-300B-4357-A118-3A63DA6360B0}"/>
              </a:ext>
            </a:extLst>
          </p:cNvPr>
          <p:cNvSpPr/>
          <p:nvPr/>
        </p:nvSpPr>
        <p:spPr>
          <a:xfrm>
            <a:off x="4340748" y="2203928"/>
            <a:ext cx="825307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Example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BD7EC6-669C-4AA3-9BEB-49DE802D8A14}"/>
              </a:ext>
            </a:extLst>
          </p:cNvPr>
          <p:cNvSpPr/>
          <p:nvPr/>
        </p:nvSpPr>
        <p:spPr>
          <a:xfrm>
            <a:off x="4572000" y="2599541"/>
            <a:ext cx="2244254" cy="151695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CURSOR c1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IS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SELECT course_number, instructor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FROM courses_tbl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FOR UPDATE OF instructor;</a:t>
            </a:r>
          </a:p>
        </p:txBody>
      </p:sp>
    </p:spTree>
    <p:extLst>
      <p:ext uri="{BB962C8B-B14F-4D97-AF65-F5344CB8AC3E}">
        <p14:creationId xmlns:p14="http://schemas.microsoft.com/office/powerpoint/2010/main" val="239564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025752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WHERE CURRENT OF Statement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23358"/>
            <a:ext cx="7774364" cy="717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If you plan to update or delete records that have been referenced by a SELECT FOR UPDATE statement, you can use the WHERE CURRENT OF statement.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30AEF-B7FD-4317-9D27-C267050A97DC}"/>
              </a:ext>
            </a:extLst>
          </p:cNvPr>
          <p:cNvSpPr/>
          <p:nvPr/>
        </p:nvSpPr>
        <p:spPr>
          <a:xfrm>
            <a:off x="1145267" y="1768499"/>
            <a:ext cx="2200815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Syntax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722C01-6406-47AB-BBCA-73590A55E043}"/>
              </a:ext>
            </a:extLst>
          </p:cNvPr>
          <p:cNvSpPr/>
          <p:nvPr/>
        </p:nvSpPr>
        <p:spPr>
          <a:xfrm>
            <a:off x="1376519" y="2164112"/>
            <a:ext cx="2244254" cy="103220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UPDATE table_name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SET set_clause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WHERE CURRENT OF cursor_name;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964F96-300B-4357-A118-3A63DA6360B0}"/>
              </a:ext>
            </a:extLst>
          </p:cNvPr>
          <p:cNvSpPr/>
          <p:nvPr/>
        </p:nvSpPr>
        <p:spPr>
          <a:xfrm>
            <a:off x="4340748" y="1768499"/>
            <a:ext cx="825307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Example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BD7EC6-669C-4AA3-9BEB-49DE802D8A14}"/>
              </a:ext>
            </a:extLst>
          </p:cNvPr>
          <p:cNvSpPr/>
          <p:nvPr/>
        </p:nvSpPr>
        <p:spPr>
          <a:xfrm>
            <a:off x="4572000" y="2164112"/>
            <a:ext cx="2244254" cy="7898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UPDATE courses_tbl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    SET instructor = 'SMITH'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    WHERE CURRENT OF c1;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20C70-68DE-4497-BA9E-F8C76FBF5956}"/>
              </a:ext>
            </a:extLst>
          </p:cNvPr>
          <p:cNvSpPr/>
          <p:nvPr/>
        </p:nvSpPr>
        <p:spPr>
          <a:xfrm>
            <a:off x="1376519" y="3469445"/>
            <a:ext cx="2244254" cy="7898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DELETE FROM table_name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WHERE CURRENT OF cursor_name;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BD1DBB-C12C-4E2E-A21D-03FFB43AE8E8}"/>
              </a:ext>
            </a:extLst>
          </p:cNvPr>
          <p:cNvSpPr/>
          <p:nvPr/>
        </p:nvSpPr>
        <p:spPr>
          <a:xfrm>
            <a:off x="4572000" y="3469445"/>
            <a:ext cx="2244254" cy="54745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DELETE FROM courses_tbl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    WHERE CURRENT OF c1;</a:t>
            </a:r>
          </a:p>
        </p:txBody>
      </p:sp>
    </p:spTree>
    <p:extLst>
      <p:ext uri="{BB962C8B-B14F-4D97-AF65-F5344CB8AC3E}">
        <p14:creationId xmlns:p14="http://schemas.microsoft.com/office/powerpoint/2010/main" val="33000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025752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Fetching Data from the Cursor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23358"/>
            <a:ext cx="7774364" cy="378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Retrieve the first 10 employees one by one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722C01-6406-47AB-BBCA-73590A55E043}"/>
              </a:ext>
            </a:extLst>
          </p:cNvPr>
          <p:cNvSpPr/>
          <p:nvPr/>
        </p:nvSpPr>
        <p:spPr>
          <a:xfrm>
            <a:off x="1298729" y="1305183"/>
            <a:ext cx="6121561" cy="345594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SET SERVEROUTPUT ON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DECLARE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	v_empno employees.employee_id%TYPE;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	v_ename employees.last_name%TYPE;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		CURSOR emp_cursor IS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		SELECT employee_id, last_name FROM employees;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	OPEN emp_cursor;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		FOR i IN 1..10 LOOP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		FETCH emp_cursor INTO v_empno, v_ename;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		DBMS_OUTPUT.PUT_LINE(TO_CHAR(v_empno)||’ ‘||v_ename);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	END LOOP;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CLOSE emp_cursor;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50354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025752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Explicit Cursor Attributes</a:t>
            </a:r>
            <a:endParaRPr lang="en-US" sz="36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FE70E9-A8CE-4E5F-BE3D-D64A4DC9E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638560"/>
              </p:ext>
            </p:extLst>
          </p:nvPr>
        </p:nvGraphicFramePr>
        <p:xfrm>
          <a:off x="581114" y="1067488"/>
          <a:ext cx="8161234" cy="17678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817567">
                  <a:extLst>
                    <a:ext uri="{9D8B030D-6E8A-4147-A177-3AD203B41FA5}">
                      <a16:colId xmlns:a16="http://schemas.microsoft.com/office/drawing/2014/main" val="860597257"/>
                    </a:ext>
                  </a:extLst>
                </a:gridCol>
                <a:gridCol w="784048">
                  <a:extLst>
                    <a:ext uri="{9D8B030D-6E8A-4147-A177-3AD203B41FA5}">
                      <a16:colId xmlns:a16="http://schemas.microsoft.com/office/drawing/2014/main" val="1132327917"/>
                    </a:ext>
                  </a:extLst>
                </a:gridCol>
                <a:gridCol w="5559619">
                  <a:extLst>
                    <a:ext uri="{9D8B030D-6E8A-4147-A177-3AD203B41FA5}">
                      <a16:colId xmlns:a16="http://schemas.microsoft.com/office/drawing/2014/main" val="2727771863"/>
                    </a:ext>
                  </a:extLst>
                </a:gridCol>
              </a:tblGrid>
              <a:tr h="3532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cname%ROWCOUNT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Number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Evaluates to the total number of rows returned so for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36939185"/>
                  </a:ext>
                </a:extLst>
              </a:tr>
              <a:tr h="3532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cname%FOUND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Boolean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Evaluates to TRUE if the most recent fetch returns a row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592567557"/>
                  </a:ext>
                </a:extLst>
              </a:tr>
              <a:tr h="3532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cname%NOTFOUND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Boolean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Evaluates to TRUE if the most recent fetch does not return a row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984611122"/>
                  </a:ext>
                </a:extLst>
              </a:tr>
              <a:tr h="3532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cname%ISOPEN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Boolean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Evaluates TRUE if the cursor is open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937174601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D0C8063-3D3C-47B1-9B0C-C90680A98868}"/>
              </a:ext>
            </a:extLst>
          </p:cNvPr>
          <p:cNvSpPr/>
          <p:nvPr/>
        </p:nvSpPr>
        <p:spPr>
          <a:xfrm>
            <a:off x="746884" y="3249601"/>
            <a:ext cx="2279418" cy="99001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lang="en-IN" sz="900" b="1" spc="-5" dirty="0">
                <a:latin typeface="Raleway"/>
                <a:cs typeface="Courier New"/>
              </a:rPr>
              <a:t>IF NOT emp_cursor%ISOPEN THEN</a:t>
            </a:r>
          </a:p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lang="en-IN" sz="900" b="1" spc="-5" dirty="0">
                <a:latin typeface="Raleway"/>
                <a:cs typeface="Courier New"/>
              </a:rPr>
              <a:t>	OPEN emp_cusor;</a:t>
            </a:r>
          </a:p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lang="en-IN" sz="900" b="1" spc="-5" dirty="0">
                <a:latin typeface="Raleway"/>
                <a:cs typeface="Courier New"/>
              </a:rPr>
              <a:t>END IF;  </a:t>
            </a:r>
          </a:p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lang="en-IN" sz="900" b="1" spc="-5" dirty="0">
                <a:latin typeface="Raleway"/>
                <a:cs typeface="Courier New"/>
              </a:rPr>
              <a:t>LOOP</a:t>
            </a:r>
          </a:p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lang="en-IN" sz="900" b="1" spc="-5" dirty="0">
                <a:latin typeface="Raleway"/>
                <a:cs typeface="Courier New"/>
              </a:rPr>
              <a:t> FETCH emp_cursor.. 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89FFF3-602B-483C-B94D-2A843CA4DB31}"/>
              </a:ext>
            </a:extLst>
          </p:cNvPr>
          <p:cNvSpPr/>
          <p:nvPr/>
        </p:nvSpPr>
        <p:spPr>
          <a:xfrm>
            <a:off x="3279448" y="3154703"/>
            <a:ext cx="2764565" cy="117981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90170">
              <a:spcBef>
                <a:spcPts val="360"/>
              </a:spcBef>
            </a:pPr>
            <a:r>
              <a:rPr lang="en-IN" sz="900" b="1" spc="-5" dirty="0">
                <a:latin typeface="Raleway"/>
                <a:cs typeface="Courier New"/>
              </a:rPr>
              <a:t>LOOP</a:t>
            </a:r>
          </a:p>
          <a:p>
            <a:pPr marL="90170">
              <a:spcBef>
                <a:spcPts val="360"/>
              </a:spcBef>
            </a:pPr>
            <a:r>
              <a:rPr lang="en-IN" sz="900" b="1" spc="-5" dirty="0">
                <a:latin typeface="Raleway"/>
                <a:cs typeface="Courier New"/>
              </a:rPr>
              <a:t>	FETCH c1 INTO my_ename, my_sal;</a:t>
            </a:r>
          </a:p>
          <a:p>
            <a:pPr marL="90170">
              <a:spcBef>
                <a:spcPts val="360"/>
              </a:spcBef>
            </a:pPr>
            <a:endParaRPr lang="en-IN" sz="900" b="1" spc="-5" dirty="0">
              <a:latin typeface="Raleway"/>
              <a:cs typeface="Courier New"/>
            </a:endParaRPr>
          </a:p>
          <a:p>
            <a:pPr marL="90170">
              <a:spcBef>
                <a:spcPts val="360"/>
              </a:spcBef>
            </a:pPr>
            <a:r>
              <a:rPr lang="en-IN" sz="900" b="1" spc="-5" dirty="0">
                <a:latin typeface="Raleway"/>
                <a:cs typeface="Courier New"/>
              </a:rPr>
              <a:t>	EXIT WHEN c1%NOTFOUND;</a:t>
            </a:r>
          </a:p>
          <a:p>
            <a:pPr marL="90170">
              <a:spcBef>
                <a:spcPts val="360"/>
              </a:spcBef>
            </a:pPr>
            <a:r>
              <a:rPr lang="en-IN" sz="900" b="1" spc="-5" dirty="0">
                <a:latin typeface="Raleway"/>
                <a:cs typeface="Courier New"/>
              </a:rPr>
              <a:t>.. ..</a:t>
            </a:r>
          </a:p>
          <a:p>
            <a:pPr marL="90170">
              <a:spcBef>
                <a:spcPts val="360"/>
              </a:spcBef>
            </a:pPr>
            <a:r>
              <a:rPr lang="en-IN" sz="900" b="1" spc="-5" dirty="0">
                <a:latin typeface="Raleway"/>
                <a:cs typeface="Courier New"/>
              </a:rPr>
              <a:t>END LOOP;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48F39F-FC2C-4ECD-93BF-B0F9FD06005E}"/>
              </a:ext>
            </a:extLst>
          </p:cNvPr>
          <p:cNvSpPr/>
          <p:nvPr/>
        </p:nvSpPr>
        <p:spPr>
          <a:xfrm>
            <a:off x="6180793" y="3059805"/>
            <a:ext cx="2561555" cy="136960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90170">
              <a:spcBef>
                <a:spcPts val="360"/>
              </a:spcBef>
            </a:pPr>
            <a:r>
              <a:rPr lang="en-IN" sz="900" b="1" spc="-5" dirty="0">
                <a:latin typeface="Raleway"/>
                <a:cs typeface="Courier New"/>
              </a:rPr>
              <a:t>LOOP</a:t>
            </a:r>
          </a:p>
          <a:p>
            <a:pPr marL="90170">
              <a:spcBef>
                <a:spcPts val="360"/>
              </a:spcBef>
            </a:pPr>
            <a:r>
              <a:rPr lang="en-IN" sz="900" b="1" spc="-5" dirty="0">
                <a:latin typeface="Raleway"/>
                <a:cs typeface="Courier New"/>
              </a:rPr>
              <a:t>	FETCH c1 INTO my_deptno;  </a:t>
            </a:r>
          </a:p>
          <a:p>
            <a:pPr marL="90170">
              <a:spcBef>
                <a:spcPts val="360"/>
              </a:spcBef>
            </a:pPr>
            <a:r>
              <a:rPr lang="en-IN" sz="900" b="1" spc="-5" dirty="0">
                <a:latin typeface="Raleway"/>
                <a:cs typeface="Courier New"/>
              </a:rPr>
              <a:t>	IF c1%ROWCOUNT &gt; 10 THEN</a:t>
            </a:r>
          </a:p>
          <a:p>
            <a:pPr marL="90170">
              <a:spcBef>
                <a:spcPts val="360"/>
              </a:spcBef>
            </a:pPr>
            <a:r>
              <a:rPr lang="en-IN" sz="900" b="1" spc="-5" dirty="0">
                <a:latin typeface="Raleway"/>
                <a:cs typeface="Courier New"/>
              </a:rPr>
              <a:t>		.. ..</a:t>
            </a:r>
          </a:p>
          <a:p>
            <a:pPr marL="90170">
              <a:spcBef>
                <a:spcPts val="360"/>
              </a:spcBef>
            </a:pPr>
            <a:r>
              <a:rPr lang="en-IN" sz="900" b="1" spc="-5" dirty="0">
                <a:latin typeface="Raleway"/>
                <a:cs typeface="Courier New"/>
              </a:rPr>
              <a:t>	END IF;</a:t>
            </a:r>
          </a:p>
          <a:p>
            <a:pPr marL="90170">
              <a:spcBef>
                <a:spcPts val="360"/>
              </a:spcBef>
            </a:pPr>
            <a:r>
              <a:rPr lang="en-IN" sz="900" b="1" spc="-5" dirty="0">
                <a:latin typeface="Raleway"/>
                <a:cs typeface="Courier New"/>
              </a:rPr>
              <a:t>  .. ..</a:t>
            </a:r>
          </a:p>
          <a:p>
            <a:pPr marL="90170">
              <a:spcBef>
                <a:spcPts val="360"/>
              </a:spcBef>
            </a:pPr>
            <a:r>
              <a:rPr lang="en-IN" sz="900" b="1" spc="-5" dirty="0">
                <a:latin typeface="Raleway"/>
                <a:cs typeface="Courier New"/>
              </a:rPr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53816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7" y="143207"/>
            <a:ext cx="786836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200" dirty="0"/>
              <a:t>Explicit Cursor Attributes: Example</a:t>
            </a:r>
            <a:endParaRPr 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56A1B4-E62F-412E-B5C5-85C6C2337FD1}"/>
              </a:ext>
            </a:extLst>
          </p:cNvPr>
          <p:cNvSpPr/>
          <p:nvPr/>
        </p:nvSpPr>
        <p:spPr>
          <a:xfrm>
            <a:off x="472327" y="900084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Retrieve the first 10 employees one by one using attributes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02A6DD-AA5B-4F67-ABD5-E2E6ED8FBC89}"/>
              </a:ext>
            </a:extLst>
          </p:cNvPr>
          <p:cNvSpPr/>
          <p:nvPr/>
        </p:nvSpPr>
        <p:spPr>
          <a:xfrm>
            <a:off x="884490" y="1172480"/>
            <a:ext cx="5832503" cy="36983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SET SERVEROUTPUT ON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DECLARE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	v_empno employees.employee_id%TYPE;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	v_ename employees.last_name%TYPE;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	CURSOR emp_cursor IS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		SELECT employee_id, last_name FROM employees;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	OPEN emp_cursor;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	LOOP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		FETCH emp_cursor INTO v_empno, v_ename;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		EXIT WHEN emp_cursor%ROWCOUNT &gt; 10 OR emp_cursor%NOTFOUND;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	DBMS_OUTPUT.PUT_LINE(TO_CHAR(v_empno)||’ ‘||v_ename);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      END LOOP;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CLOSE emp_cursor;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END;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C2B7FC-9B1F-4D4C-BC12-BFEC1018419D}"/>
              </a:ext>
            </a:extLst>
          </p:cNvPr>
          <p:cNvSpPr/>
          <p:nvPr/>
        </p:nvSpPr>
        <p:spPr>
          <a:xfrm>
            <a:off x="1572426" y="2211120"/>
            <a:ext cx="3973795" cy="4893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92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7" y="143207"/>
            <a:ext cx="786836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200" dirty="0"/>
              <a:t>Cursor and Records</a:t>
            </a:r>
            <a:endParaRPr 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56A1B4-E62F-412E-B5C5-85C6C2337FD1}"/>
              </a:ext>
            </a:extLst>
          </p:cNvPr>
          <p:cNvSpPr/>
          <p:nvPr/>
        </p:nvSpPr>
        <p:spPr>
          <a:xfrm>
            <a:off x="472326" y="806970"/>
            <a:ext cx="60454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Process rows of the active set by fetching values into the PL/SQL record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02A6DD-AA5B-4F67-ABD5-E2E6ED8FBC89}"/>
              </a:ext>
            </a:extLst>
          </p:cNvPr>
          <p:cNvSpPr/>
          <p:nvPr/>
        </p:nvSpPr>
        <p:spPr>
          <a:xfrm>
            <a:off x="1339155" y="1345579"/>
            <a:ext cx="5832503" cy="352654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DECLARE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     CURSOR emp_cursor IS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     SELECT employee_id, last_name FROM employees;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emp_record emp_cursor%ROWTYPE;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OPEN emp_cursor;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 	      LOOP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	FETCH emp_cursor INTO emp_record;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 		EXIT WHEN emp_cursor%NOTFOUND;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	      INSERT INTO temp_list (emp_id, ename)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	      VALUES (emp_record.employee_id, emp_record.last_name);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END LOOP;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COMMIT;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       CLOSE emp_cursor;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END;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DF6B01-1B98-4792-B504-408367DC7072}"/>
              </a:ext>
            </a:extLst>
          </p:cNvPr>
          <p:cNvSpPr/>
          <p:nvPr/>
        </p:nvSpPr>
        <p:spPr>
          <a:xfrm>
            <a:off x="472327" y="1068580"/>
            <a:ext cx="25755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Populate to the table temp_list</a:t>
            </a:r>
          </a:p>
        </p:txBody>
      </p:sp>
    </p:spTree>
    <p:extLst>
      <p:ext uri="{BB962C8B-B14F-4D97-AF65-F5344CB8AC3E}">
        <p14:creationId xmlns:p14="http://schemas.microsoft.com/office/powerpoint/2010/main" val="309856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8BA463-BD05-425D-96A8-6F6B2CC4E09B}"/>
              </a:ext>
            </a:extLst>
          </p:cNvPr>
          <p:cNvGrpSpPr/>
          <p:nvPr/>
        </p:nvGrpSpPr>
        <p:grpSpPr>
          <a:xfrm>
            <a:off x="1278874" y="1695700"/>
            <a:ext cx="3293126" cy="548640"/>
            <a:chOff x="1281617" y="1448670"/>
            <a:chExt cx="3293126" cy="54864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5FCA0F-3CD3-4FCF-A6A3-7AB553C10102}"/>
                </a:ext>
              </a:extLst>
            </p:cNvPr>
            <p:cNvSpPr/>
            <p:nvPr/>
          </p:nvSpPr>
          <p:spPr>
            <a:xfrm>
              <a:off x="1281617" y="1448670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01</a:t>
              </a:r>
            </a:p>
          </p:txBody>
        </p:sp>
        <p:sp>
          <p:nvSpPr>
            <p:cNvPr id="44" name="TextBox 61">
              <a:extLst>
                <a:ext uri="{FF2B5EF4-FFF2-40B4-BE49-F238E27FC236}">
                  <a16:creationId xmlns:a16="http://schemas.microsoft.com/office/drawing/2014/main" id="{E0EC0A93-4CD1-4A8A-8EF3-35C9ADD2BC64}"/>
                </a:ext>
              </a:extLst>
            </p:cNvPr>
            <p:cNvSpPr txBox="1"/>
            <p:nvPr/>
          </p:nvSpPr>
          <p:spPr>
            <a:xfrm>
              <a:off x="1844409" y="1565870"/>
              <a:ext cx="27303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Cursors in PL/SQL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429ECE8-9904-4F8A-BB93-8C8C794AD57F}"/>
              </a:ext>
            </a:extLst>
          </p:cNvPr>
          <p:cNvGrpSpPr/>
          <p:nvPr/>
        </p:nvGrpSpPr>
        <p:grpSpPr>
          <a:xfrm>
            <a:off x="4925239" y="2410255"/>
            <a:ext cx="3999684" cy="548640"/>
            <a:chOff x="1281617" y="2626158"/>
            <a:chExt cx="3999684" cy="54864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E8F9E4-06DF-4423-AD98-DAAE7D5B4FD1}"/>
                </a:ext>
              </a:extLst>
            </p:cNvPr>
            <p:cNvSpPr/>
            <p:nvPr/>
          </p:nvSpPr>
          <p:spPr>
            <a:xfrm>
              <a:off x="1281617" y="2626158"/>
              <a:ext cx="548640" cy="548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04</a:t>
              </a:r>
            </a:p>
          </p:txBody>
        </p:sp>
        <p:sp>
          <p:nvSpPr>
            <p:cNvPr id="46" name="TextBox 63">
              <a:extLst>
                <a:ext uri="{FF2B5EF4-FFF2-40B4-BE49-F238E27FC236}">
                  <a16:creationId xmlns:a16="http://schemas.microsoft.com/office/drawing/2014/main" id="{6FC67BF3-9A15-41AB-8127-DE51184EB928}"/>
                </a:ext>
              </a:extLst>
            </p:cNvPr>
            <p:cNvSpPr txBox="1"/>
            <p:nvPr/>
          </p:nvSpPr>
          <p:spPr>
            <a:xfrm>
              <a:off x="1824273" y="2753009"/>
              <a:ext cx="34570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Cursors and Records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1BFD2D-3D2A-4192-AE76-0679A13E65B1}"/>
              </a:ext>
            </a:extLst>
          </p:cNvPr>
          <p:cNvGrpSpPr/>
          <p:nvPr/>
        </p:nvGrpSpPr>
        <p:grpSpPr>
          <a:xfrm>
            <a:off x="4925239" y="1628250"/>
            <a:ext cx="3752769" cy="548640"/>
            <a:chOff x="5295453" y="1381220"/>
            <a:chExt cx="3752769" cy="5486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1B6E695-EDEA-4268-8946-9AC9AF07F21A}"/>
                </a:ext>
              </a:extLst>
            </p:cNvPr>
            <p:cNvSpPr/>
            <p:nvPr/>
          </p:nvSpPr>
          <p:spPr>
            <a:xfrm>
              <a:off x="5295453" y="1381220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02</a:t>
              </a:r>
            </a:p>
          </p:txBody>
        </p:sp>
        <p:sp>
          <p:nvSpPr>
            <p:cNvPr id="50" name="TextBox 67">
              <a:extLst>
                <a:ext uri="{FF2B5EF4-FFF2-40B4-BE49-F238E27FC236}">
                  <a16:creationId xmlns:a16="http://schemas.microsoft.com/office/drawing/2014/main" id="{5A4FD135-835F-429E-9BCE-F56FCD14A3B7}"/>
                </a:ext>
              </a:extLst>
            </p:cNvPr>
            <p:cNvSpPr txBox="1"/>
            <p:nvPr/>
          </p:nvSpPr>
          <p:spPr>
            <a:xfrm>
              <a:off x="5863145" y="1498420"/>
              <a:ext cx="31850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Fetching Data from a Cursor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B5D8-B240-4407-A7DE-6800F1D846F7}"/>
              </a:ext>
            </a:extLst>
          </p:cNvPr>
          <p:cNvGrpSpPr/>
          <p:nvPr/>
        </p:nvGrpSpPr>
        <p:grpSpPr>
          <a:xfrm>
            <a:off x="1281617" y="3202148"/>
            <a:ext cx="3426027" cy="548640"/>
            <a:chOff x="1282706" y="3700600"/>
            <a:chExt cx="3426027" cy="54864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CDC6B9-ADF7-4838-A4A2-FC3A4C63937F}"/>
                </a:ext>
              </a:extLst>
            </p:cNvPr>
            <p:cNvSpPr/>
            <p:nvPr/>
          </p:nvSpPr>
          <p:spPr>
            <a:xfrm>
              <a:off x="1282706" y="3700600"/>
              <a:ext cx="548640" cy="548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05</a:t>
              </a:r>
            </a:p>
          </p:txBody>
        </p:sp>
        <p:sp>
          <p:nvSpPr>
            <p:cNvPr id="52" name="TextBox 69">
              <a:extLst>
                <a:ext uri="{FF2B5EF4-FFF2-40B4-BE49-F238E27FC236}">
                  <a16:creationId xmlns:a16="http://schemas.microsoft.com/office/drawing/2014/main" id="{228D26D8-0002-4740-9243-84B88DDEDE9E}"/>
                </a:ext>
              </a:extLst>
            </p:cNvPr>
            <p:cNvSpPr txBox="1"/>
            <p:nvPr/>
          </p:nvSpPr>
          <p:spPr>
            <a:xfrm>
              <a:off x="1838969" y="3830726"/>
              <a:ext cx="28697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Advanced Explicit Cursor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B5DD4F-39A6-410B-A924-4C03BB9D57F4}"/>
              </a:ext>
            </a:extLst>
          </p:cNvPr>
          <p:cNvGrpSpPr/>
          <p:nvPr/>
        </p:nvGrpSpPr>
        <p:grpSpPr>
          <a:xfrm>
            <a:off x="1278874" y="2410255"/>
            <a:ext cx="3130756" cy="548640"/>
            <a:chOff x="5295453" y="2562118"/>
            <a:chExt cx="3130756" cy="54864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5BAB258-5F37-4145-AB76-82845C62CC95}"/>
                </a:ext>
              </a:extLst>
            </p:cNvPr>
            <p:cNvSpPr/>
            <p:nvPr/>
          </p:nvSpPr>
          <p:spPr>
            <a:xfrm>
              <a:off x="5295453" y="2562118"/>
              <a:ext cx="54864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03</a:t>
              </a:r>
            </a:p>
          </p:txBody>
        </p:sp>
        <p:sp>
          <p:nvSpPr>
            <p:cNvPr id="56" name="TextBox 73">
              <a:extLst>
                <a:ext uri="{FF2B5EF4-FFF2-40B4-BE49-F238E27FC236}">
                  <a16:creationId xmlns:a16="http://schemas.microsoft.com/office/drawing/2014/main" id="{FA72E1EC-E70E-4B04-9CE6-267BFAAC1248}"/>
                </a:ext>
              </a:extLst>
            </p:cNvPr>
            <p:cNvSpPr txBox="1"/>
            <p:nvPr/>
          </p:nvSpPr>
          <p:spPr>
            <a:xfrm>
              <a:off x="5854979" y="2679633"/>
              <a:ext cx="25712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Explicit Cursor Attributes</a:t>
              </a:r>
            </a:p>
          </p:txBody>
        </p:sp>
      </p:grp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27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7" y="143207"/>
            <a:ext cx="786836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200" dirty="0"/>
              <a:t>Cursor FOR Loop</a:t>
            </a:r>
            <a:endParaRPr 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56A1B4-E62F-412E-B5C5-85C6C2337FD1}"/>
              </a:ext>
            </a:extLst>
          </p:cNvPr>
          <p:cNvSpPr/>
          <p:nvPr/>
        </p:nvSpPr>
        <p:spPr>
          <a:xfrm>
            <a:off x="472327" y="806970"/>
            <a:ext cx="5150806" cy="717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Implicit Open, Fetch, and Close occur here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The record is implicitly declared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02A6DD-AA5B-4F67-ABD5-E2E6ED8FBC89}"/>
              </a:ext>
            </a:extLst>
          </p:cNvPr>
          <p:cNvSpPr/>
          <p:nvPr/>
        </p:nvSpPr>
        <p:spPr>
          <a:xfrm>
            <a:off x="1206250" y="1946032"/>
            <a:ext cx="7134444" cy="283404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SET SERVEROUTPUT ON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DECLARE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CURSOR emp_cursor IS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SELECT last_name, department_id FROM employees;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FOR emp_record IN emp_cursor LOOP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	-- implicit open fetch occur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    IF emp_record.department_id = 80 THEN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     DBMS_OUTPUT.PUT_LINE(‘Employee ‘ || emp_record.last_name || ‘ works in the Sales Dept.‘);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    END IF;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END LOOP; -- implicit close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END;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DF6B01-1B98-4792-B504-408367DC7072}"/>
              </a:ext>
            </a:extLst>
          </p:cNvPr>
          <p:cNvSpPr/>
          <p:nvPr/>
        </p:nvSpPr>
        <p:spPr>
          <a:xfrm>
            <a:off x="472327" y="1570878"/>
            <a:ext cx="52691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Retrieve employees one by one who are working in department 80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135553-0A3C-493F-A2E0-5A9F7937671E}"/>
              </a:ext>
            </a:extLst>
          </p:cNvPr>
          <p:cNvCxnSpPr/>
          <p:nvPr/>
        </p:nvCxnSpPr>
        <p:spPr>
          <a:xfrm>
            <a:off x="1598064" y="3255948"/>
            <a:ext cx="0" cy="115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E6DFCB-6B4E-43DF-9B3C-0450B8AAAD91}"/>
              </a:ext>
            </a:extLst>
          </p:cNvPr>
          <p:cNvCxnSpPr/>
          <p:nvPr/>
        </p:nvCxnSpPr>
        <p:spPr>
          <a:xfrm>
            <a:off x="1598064" y="3255948"/>
            <a:ext cx="290557" cy="0"/>
          </a:xfrm>
          <a:prstGeom prst="line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F58424-BEC0-4EB1-99C9-0E7B6BD5A4F0}"/>
              </a:ext>
            </a:extLst>
          </p:cNvPr>
          <p:cNvCxnSpPr/>
          <p:nvPr/>
        </p:nvCxnSpPr>
        <p:spPr>
          <a:xfrm>
            <a:off x="1598064" y="4409630"/>
            <a:ext cx="290557" cy="0"/>
          </a:xfrm>
          <a:prstGeom prst="line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28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7" y="143207"/>
            <a:ext cx="786836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200" dirty="0"/>
              <a:t>Cursor FOR Loop</a:t>
            </a:r>
            <a:endParaRPr 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56A1B4-E62F-412E-B5C5-85C6C2337FD1}"/>
              </a:ext>
            </a:extLst>
          </p:cNvPr>
          <p:cNvSpPr/>
          <p:nvPr/>
        </p:nvSpPr>
        <p:spPr>
          <a:xfrm>
            <a:off x="472327" y="953121"/>
            <a:ext cx="5150806" cy="717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No need to declare the cursor, if FOR loop is used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Same result as the previous slide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02A6DD-AA5B-4F67-ABD5-E2E6ED8FBC89}"/>
              </a:ext>
            </a:extLst>
          </p:cNvPr>
          <p:cNvSpPr/>
          <p:nvPr/>
        </p:nvSpPr>
        <p:spPr>
          <a:xfrm>
            <a:off x="472327" y="2356762"/>
            <a:ext cx="8509250" cy="214154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SET SERVEROUTPUT ON  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       FOR emp_record IN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       (SELECT last_name, department_id FROM employees)  LOOP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	-- implicit open fetch occur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         IF emp_record.department_id = 80 THEN  DBMS_OUTPUT.PUT_LINE(‘Employee ‘ || emp_record.last_name || ‘ works in the Sales Dept.‘);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         END IF;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       END LOOP;	-- implicit close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END;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DF6B01-1B98-4792-B504-408367DC7072}"/>
              </a:ext>
            </a:extLst>
          </p:cNvPr>
          <p:cNvSpPr/>
          <p:nvPr/>
        </p:nvSpPr>
        <p:spPr>
          <a:xfrm>
            <a:off x="472327" y="1747670"/>
            <a:ext cx="52691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Retrieve employees one by one who are working in department 80</a:t>
            </a:r>
          </a:p>
        </p:txBody>
      </p:sp>
    </p:spTree>
    <p:extLst>
      <p:ext uri="{BB962C8B-B14F-4D97-AF65-F5344CB8AC3E}">
        <p14:creationId xmlns:p14="http://schemas.microsoft.com/office/powerpoint/2010/main" val="3494969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7" y="143207"/>
            <a:ext cx="786836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200" dirty="0"/>
              <a:t>Cursor with Parameters</a:t>
            </a:r>
            <a:endParaRPr 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56A1B4-E62F-412E-B5C5-85C6C2337FD1}"/>
              </a:ext>
            </a:extLst>
          </p:cNvPr>
          <p:cNvSpPr/>
          <p:nvPr/>
        </p:nvSpPr>
        <p:spPr>
          <a:xfrm>
            <a:off x="472326" y="775976"/>
            <a:ext cx="8509249" cy="717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Pass parameter values to a cursor using WHERE and open an explicit cursor different times, each time with a different active set.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02A6DD-AA5B-4F67-ABD5-E2E6ED8FBC89}"/>
              </a:ext>
            </a:extLst>
          </p:cNvPr>
          <p:cNvSpPr/>
          <p:nvPr/>
        </p:nvSpPr>
        <p:spPr>
          <a:xfrm>
            <a:off x="885566" y="1556005"/>
            <a:ext cx="7786108" cy="329571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SET SERVEROUTPUT ON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     DECLARE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CURSOR emp_cursor (p_dno NUMBER) IS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	SELECT employee_id, last_name FROM employees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	WHERE department_id = p_dno;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FOR emp_record IN emp_cursor(50) LOOP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       DBMS_OUTPUT.PUT_LINE(‘Employee ‘ || emp_record.employee_id||’ ‘|| emp_record.last_name ||‘ works in 50‘);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END LOOP;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FOR emp_record IN emp_cursor(60) LOOP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      DBMS_OUTPUT.PUT_LINE(‘Employee ‘ || emp_record.employee_id||’ ‘|| emp_record.last_name ||‘ works in 60‘);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END LOOP;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END;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0983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7" y="143207"/>
            <a:ext cx="786836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200" dirty="0"/>
              <a:t>Advanced Explicit Cursor</a:t>
            </a:r>
            <a:endParaRPr 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56A1B4-E62F-412E-B5C5-85C6C2337FD1}"/>
              </a:ext>
            </a:extLst>
          </p:cNvPr>
          <p:cNvSpPr/>
          <p:nvPr/>
        </p:nvSpPr>
        <p:spPr>
          <a:xfrm>
            <a:off x="410780" y="1233176"/>
            <a:ext cx="3420210" cy="3425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100" b="1" dirty="0">
                <a:latin typeface="Raleway"/>
              </a:rPr>
              <a:t>FOR UPDATE Clause</a:t>
            </a:r>
          </a:p>
          <a:p>
            <a:pPr marL="5143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latin typeface="Raleway"/>
              </a:rPr>
              <a:t>Use explicit locking to deny access for the duration of a transaction</a:t>
            </a:r>
          </a:p>
          <a:p>
            <a:pPr marL="5143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latin typeface="Raleway"/>
              </a:rPr>
              <a:t>Lock the rows before update or delete</a:t>
            </a:r>
          </a:p>
          <a:p>
            <a:pPr marL="5143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latin typeface="Raleway"/>
              </a:rPr>
              <a:t>NOWAIT keyword tells not to wait if the requested rows have been locked by another user</a:t>
            </a:r>
          </a:p>
          <a:p>
            <a:pPr>
              <a:lnSpc>
                <a:spcPct val="200000"/>
              </a:lnSpc>
            </a:pPr>
            <a:r>
              <a:rPr lang="en-IN" sz="1100" b="1" dirty="0">
                <a:latin typeface="Raleway"/>
              </a:rPr>
              <a:t>WHERE CURRENT OF cursor</a:t>
            </a:r>
          </a:p>
          <a:p>
            <a:pPr marL="5143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latin typeface="Raleway"/>
              </a:rPr>
              <a:t>To reference the current row from an explicit cursor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02A6DD-AA5B-4F67-ABD5-E2E6ED8FBC89}"/>
              </a:ext>
            </a:extLst>
          </p:cNvPr>
          <p:cNvSpPr/>
          <p:nvPr/>
        </p:nvSpPr>
        <p:spPr>
          <a:xfrm>
            <a:off x="3892536" y="1016660"/>
            <a:ext cx="5046036" cy="375737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DECLARE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CURSOR sal_cursor IS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   SELECT e.department_id, employee_id, last_name, salary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   FROM employees e, departments d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 	   WHERE d.department_id = e.department_id AND d.department_id=60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FOR UPDATE OF salary NOWAIT;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FOR emp_record IN sal_cursor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LOOP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    IF emp_record.salary &lt; 5000 THEN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         UPDATE employees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         SET salary = emp_record.salary * 1.10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         WHERE CURRENT OF sal_cursor 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 	     END IF;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	END LOOP;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END;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F60F47-A047-4BB8-8D6F-4384F0665D7B}"/>
              </a:ext>
            </a:extLst>
          </p:cNvPr>
          <p:cNvSpPr/>
          <p:nvPr/>
        </p:nvSpPr>
        <p:spPr>
          <a:xfrm>
            <a:off x="5125915" y="1345223"/>
            <a:ext cx="624254" cy="16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D4286-1CBD-4FB5-B98D-DC5B87FE166B}"/>
              </a:ext>
            </a:extLst>
          </p:cNvPr>
          <p:cNvSpPr/>
          <p:nvPr/>
        </p:nvSpPr>
        <p:spPr>
          <a:xfrm>
            <a:off x="6183923" y="3862754"/>
            <a:ext cx="624254" cy="16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7BF071B-F13B-4C09-94CA-BBF5AFBF7A9B}"/>
              </a:ext>
            </a:extLst>
          </p:cNvPr>
          <p:cNvCxnSpPr>
            <a:cxnSpLocks/>
            <a:stCxn id="8" idx="3"/>
            <a:endCxn id="2" idx="0"/>
          </p:cNvCxnSpPr>
          <p:nvPr/>
        </p:nvCxnSpPr>
        <p:spPr>
          <a:xfrm flipH="1" flipV="1">
            <a:off x="5438042" y="1345223"/>
            <a:ext cx="1370135" cy="2601058"/>
          </a:xfrm>
          <a:prstGeom prst="bentConnector4">
            <a:avLst>
              <a:gd name="adj1" fmla="val -147593"/>
              <a:gd name="adj2" fmla="val 108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11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252" y="2283272"/>
            <a:ext cx="5397496" cy="576956"/>
          </a:xfrm>
        </p:spPr>
        <p:txBody>
          <a:bodyPr anchor="ctr"/>
          <a:lstStyle/>
          <a:p>
            <a:pPr algn="ctr"/>
            <a:r>
              <a:rPr lang="en-IN" spc="-130" dirty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29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1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A transaction ends when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 COMMIT or a ROLLBACK statement is issued.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 DDL statement, like CREATE TABLE statement, is issued; because in that case a COMMIT is automatically performed.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 DCL statement, such as a GRANT statement, is issued; because in that case a COMMIT is automatically performed.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All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348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1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A transaction ends when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 COMMIT or a ROLLBACK statement is issued.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 DDL statement, like CREATE TABLE statement, is issued; because in that case a COMMIT is automatically performed.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 DCL statement, such as a GRANT statement, is issued; because in that case a COMMIT is automatically performed.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All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74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2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When a user creates an object without a TABLESPACE clause, where will Oracle store the segment?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Users tablespace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System tablespace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Default tablespace for the user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Default tablespace for the 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240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2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When a user creates an object without a TABLESPACE clause, where will Oracle store the segment?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Users tablespace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System tablespace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Default tablespace for the user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Default tablespace for the 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630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3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Which Oracle access method is the fastest way for Oracle to retrieve a single row?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Access via unique index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Full table scan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Primary key access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Table access by ROWID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86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2085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PL/SQL </a:t>
            </a:r>
            <a:r>
              <a:rPr lang="en-IN" dirty="0"/>
              <a:t>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39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3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Which Oracle access method is the fastest way for Oracle to retrieve a single row?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Access via unique index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Full table scan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Primary key access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Table access by ROWID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74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4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The following code tries to fetch some information from all the rows in a table named customers for use in a PL/SQL block. What is wrong in the following code?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38340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It need not use a cursor.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38340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The cursor is not opened.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38340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It will not print information from all the rows.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38340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There is nothing wrong in the code.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B7F88BC-C0A4-4C05-BA10-A4C61176446B}"/>
              </a:ext>
            </a:extLst>
          </p:cNvPr>
          <p:cNvSpPr/>
          <p:nvPr/>
        </p:nvSpPr>
        <p:spPr>
          <a:xfrm>
            <a:off x="5575505" y="1955654"/>
            <a:ext cx="3397579" cy="26314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100" dirty="0"/>
              <a:t>DECLARE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c_id</a:t>
            </a:r>
            <a:r>
              <a:rPr lang="en-IN" sz="1100" dirty="0"/>
              <a:t> </a:t>
            </a:r>
            <a:r>
              <a:rPr lang="en-IN" sz="1100" dirty="0" err="1"/>
              <a:t>customers.id%type</a:t>
            </a:r>
            <a:r>
              <a:rPr lang="en-IN" sz="1100" dirty="0"/>
              <a:t>;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c_name</a:t>
            </a:r>
            <a:r>
              <a:rPr lang="en-IN" sz="1100" dirty="0"/>
              <a:t> </a:t>
            </a:r>
            <a:r>
              <a:rPr lang="en-IN" sz="1100" dirty="0" err="1"/>
              <a:t>customers.name%type</a:t>
            </a:r>
            <a:r>
              <a:rPr lang="en-IN" sz="1100" dirty="0"/>
              <a:t>;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c_addr</a:t>
            </a:r>
            <a:r>
              <a:rPr lang="en-IN" sz="1100" dirty="0"/>
              <a:t> </a:t>
            </a:r>
            <a:r>
              <a:rPr lang="en-IN" sz="1100" dirty="0" err="1"/>
              <a:t>customers.address%type</a:t>
            </a:r>
            <a:r>
              <a:rPr lang="en-IN" sz="1100" dirty="0"/>
              <a:t>;</a:t>
            </a:r>
          </a:p>
          <a:p>
            <a:r>
              <a:rPr lang="en-IN" sz="1100" dirty="0"/>
              <a:t>   CURSOR </a:t>
            </a:r>
            <a:r>
              <a:rPr lang="en-IN" sz="1100" dirty="0" err="1"/>
              <a:t>c_customers</a:t>
            </a:r>
            <a:r>
              <a:rPr lang="en-IN" sz="1100" dirty="0"/>
              <a:t> is</a:t>
            </a:r>
          </a:p>
          <a:p>
            <a:r>
              <a:rPr lang="en-IN" sz="1100" dirty="0"/>
              <a:t>      SELECT id, name, address FROM customers;</a:t>
            </a:r>
          </a:p>
          <a:p>
            <a:r>
              <a:rPr lang="en-IN" sz="1100" dirty="0"/>
              <a:t>BEGIN</a:t>
            </a:r>
          </a:p>
          <a:p>
            <a:r>
              <a:rPr lang="en-IN" sz="1100" dirty="0"/>
              <a:t>   LOOP</a:t>
            </a:r>
          </a:p>
          <a:p>
            <a:r>
              <a:rPr lang="en-IN" sz="1100" dirty="0"/>
              <a:t>      FETCH </a:t>
            </a:r>
            <a:r>
              <a:rPr lang="en-IN" sz="1100" dirty="0" err="1"/>
              <a:t>c_customers</a:t>
            </a:r>
            <a:r>
              <a:rPr lang="en-IN" sz="1100" dirty="0"/>
              <a:t> into </a:t>
            </a:r>
            <a:r>
              <a:rPr lang="en-IN" sz="1100" dirty="0" err="1"/>
              <a:t>c_id</a:t>
            </a:r>
            <a:r>
              <a:rPr lang="en-IN" sz="1100" dirty="0"/>
              <a:t>, </a:t>
            </a:r>
            <a:r>
              <a:rPr lang="en-IN" sz="1100" dirty="0" err="1"/>
              <a:t>c_name</a:t>
            </a:r>
            <a:r>
              <a:rPr lang="en-IN" sz="1100" dirty="0"/>
              <a:t>, </a:t>
            </a:r>
            <a:r>
              <a:rPr lang="en-IN" sz="1100" dirty="0" err="1"/>
              <a:t>c_addr</a:t>
            </a:r>
            <a:r>
              <a:rPr lang="en-IN" sz="1100" dirty="0"/>
              <a:t>;</a:t>
            </a:r>
          </a:p>
          <a:p>
            <a:r>
              <a:rPr lang="en-IN" sz="1100" dirty="0"/>
              <a:t>      EXIT WHEN </a:t>
            </a:r>
            <a:r>
              <a:rPr lang="en-IN" sz="1100" dirty="0" err="1"/>
              <a:t>c_customers%notfound</a:t>
            </a:r>
            <a:r>
              <a:rPr lang="en-IN" sz="1100" dirty="0"/>
              <a:t>;</a:t>
            </a:r>
          </a:p>
          <a:p>
            <a:r>
              <a:rPr lang="en-IN" sz="1100" dirty="0"/>
              <a:t>      </a:t>
            </a:r>
            <a:r>
              <a:rPr lang="en-IN" sz="1100" dirty="0" err="1"/>
              <a:t>dbms_output.put_line</a:t>
            </a:r>
            <a:r>
              <a:rPr lang="en-IN" sz="1100" dirty="0"/>
              <a:t>(</a:t>
            </a:r>
            <a:r>
              <a:rPr lang="en-IN" sz="1100" dirty="0" err="1"/>
              <a:t>c_id</a:t>
            </a:r>
            <a:r>
              <a:rPr lang="en-IN" sz="1100" dirty="0"/>
              <a:t> || ' ' || </a:t>
            </a:r>
            <a:r>
              <a:rPr lang="en-IN" sz="1100" dirty="0" err="1"/>
              <a:t>c_name</a:t>
            </a:r>
            <a:r>
              <a:rPr lang="en-IN" sz="1100" dirty="0"/>
              <a:t> || ' ' || </a:t>
            </a:r>
            <a:r>
              <a:rPr lang="en-IN" sz="1100" dirty="0" err="1"/>
              <a:t>c_addr</a:t>
            </a:r>
            <a:r>
              <a:rPr lang="en-IN" sz="1100" dirty="0"/>
              <a:t>);</a:t>
            </a:r>
          </a:p>
          <a:p>
            <a:r>
              <a:rPr lang="en-IN" sz="1100" dirty="0"/>
              <a:t>   END LOOP;</a:t>
            </a:r>
          </a:p>
          <a:p>
            <a:r>
              <a:rPr lang="en-IN" sz="1100" dirty="0"/>
              <a:t>   CLOSE </a:t>
            </a:r>
            <a:r>
              <a:rPr lang="en-IN" sz="1100" dirty="0" err="1"/>
              <a:t>c_customers</a:t>
            </a:r>
            <a:r>
              <a:rPr lang="en-IN" sz="1100" dirty="0"/>
              <a:t>;</a:t>
            </a:r>
          </a:p>
          <a:p>
            <a:r>
              <a:rPr lang="en-IN" sz="11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870288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4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The following code tries to fetch some information from all the rows in a table named customers for use in a PL/SQL block. What is wrong in the following code?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38340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It need not use a cursor.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38340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The cursor is not opened.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38340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It will not print information from all the rows.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38340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There is nothing wrong in the code.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B7F88BC-C0A4-4C05-BA10-A4C61176446B}"/>
              </a:ext>
            </a:extLst>
          </p:cNvPr>
          <p:cNvSpPr/>
          <p:nvPr/>
        </p:nvSpPr>
        <p:spPr>
          <a:xfrm>
            <a:off x="5575505" y="1955654"/>
            <a:ext cx="3397579" cy="26314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100" dirty="0"/>
              <a:t>DECLARE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c_id</a:t>
            </a:r>
            <a:r>
              <a:rPr lang="en-IN" sz="1100" dirty="0"/>
              <a:t> </a:t>
            </a:r>
            <a:r>
              <a:rPr lang="en-IN" sz="1100" dirty="0" err="1"/>
              <a:t>customers.id%type</a:t>
            </a:r>
            <a:r>
              <a:rPr lang="en-IN" sz="1100" dirty="0"/>
              <a:t>;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c_name</a:t>
            </a:r>
            <a:r>
              <a:rPr lang="en-IN" sz="1100" dirty="0"/>
              <a:t> </a:t>
            </a:r>
            <a:r>
              <a:rPr lang="en-IN" sz="1100" dirty="0" err="1"/>
              <a:t>customers.name%type</a:t>
            </a:r>
            <a:r>
              <a:rPr lang="en-IN" sz="1100" dirty="0"/>
              <a:t>;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c_addr</a:t>
            </a:r>
            <a:r>
              <a:rPr lang="en-IN" sz="1100" dirty="0"/>
              <a:t> </a:t>
            </a:r>
            <a:r>
              <a:rPr lang="en-IN" sz="1100" dirty="0" err="1"/>
              <a:t>customers.address%type</a:t>
            </a:r>
            <a:r>
              <a:rPr lang="en-IN" sz="1100" dirty="0"/>
              <a:t>;</a:t>
            </a:r>
          </a:p>
          <a:p>
            <a:r>
              <a:rPr lang="en-IN" sz="1100" dirty="0"/>
              <a:t>   CURSOR </a:t>
            </a:r>
            <a:r>
              <a:rPr lang="en-IN" sz="1100" dirty="0" err="1"/>
              <a:t>c_customers</a:t>
            </a:r>
            <a:r>
              <a:rPr lang="en-IN" sz="1100" dirty="0"/>
              <a:t> is</a:t>
            </a:r>
          </a:p>
          <a:p>
            <a:r>
              <a:rPr lang="en-IN" sz="1100" dirty="0"/>
              <a:t>      SELECT id, name, address FROM customers;</a:t>
            </a:r>
          </a:p>
          <a:p>
            <a:r>
              <a:rPr lang="en-IN" sz="1100" dirty="0"/>
              <a:t>BEGIN</a:t>
            </a:r>
          </a:p>
          <a:p>
            <a:r>
              <a:rPr lang="en-IN" sz="1100" dirty="0"/>
              <a:t>   LOOP</a:t>
            </a:r>
          </a:p>
          <a:p>
            <a:r>
              <a:rPr lang="en-IN" sz="1100" dirty="0"/>
              <a:t>      FETCH </a:t>
            </a:r>
            <a:r>
              <a:rPr lang="en-IN" sz="1100" dirty="0" err="1"/>
              <a:t>c_customers</a:t>
            </a:r>
            <a:r>
              <a:rPr lang="en-IN" sz="1100" dirty="0"/>
              <a:t> into </a:t>
            </a:r>
            <a:r>
              <a:rPr lang="en-IN" sz="1100" dirty="0" err="1"/>
              <a:t>c_id</a:t>
            </a:r>
            <a:r>
              <a:rPr lang="en-IN" sz="1100" dirty="0"/>
              <a:t>, </a:t>
            </a:r>
            <a:r>
              <a:rPr lang="en-IN" sz="1100" dirty="0" err="1"/>
              <a:t>c_name</a:t>
            </a:r>
            <a:r>
              <a:rPr lang="en-IN" sz="1100" dirty="0"/>
              <a:t>, </a:t>
            </a:r>
            <a:r>
              <a:rPr lang="en-IN" sz="1100" dirty="0" err="1"/>
              <a:t>c_addr</a:t>
            </a:r>
            <a:r>
              <a:rPr lang="en-IN" sz="1100" dirty="0"/>
              <a:t>;</a:t>
            </a:r>
          </a:p>
          <a:p>
            <a:r>
              <a:rPr lang="en-IN" sz="1100" dirty="0"/>
              <a:t>      EXIT WHEN </a:t>
            </a:r>
            <a:r>
              <a:rPr lang="en-IN" sz="1100" dirty="0" err="1"/>
              <a:t>c_customers%notfound</a:t>
            </a:r>
            <a:r>
              <a:rPr lang="en-IN" sz="1100" dirty="0"/>
              <a:t>;</a:t>
            </a:r>
          </a:p>
          <a:p>
            <a:r>
              <a:rPr lang="en-IN" sz="1100" dirty="0"/>
              <a:t>      </a:t>
            </a:r>
            <a:r>
              <a:rPr lang="en-IN" sz="1100" dirty="0" err="1"/>
              <a:t>dbms_output.put_line</a:t>
            </a:r>
            <a:r>
              <a:rPr lang="en-IN" sz="1100" dirty="0"/>
              <a:t>(</a:t>
            </a:r>
            <a:r>
              <a:rPr lang="en-IN" sz="1100" dirty="0" err="1"/>
              <a:t>c_id</a:t>
            </a:r>
            <a:r>
              <a:rPr lang="en-IN" sz="1100" dirty="0"/>
              <a:t> || ' ' || </a:t>
            </a:r>
            <a:r>
              <a:rPr lang="en-IN" sz="1100" dirty="0" err="1"/>
              <a:t>c_name</a:t>
            </a:r>
            <a:r>
              <a:rPr lang="en-IN" sz="1100" dirty="0"/>
              <a:t> || ' ' || </a:t>
            </a:r>
            <a:r>
              <a:rPr lang="en-IN" sz="1100" dirty="0" err="1"/>
              <a:t>c_addr</a:t>
            </a:r>
            <a:r>
              <a:rPr lang="en-IN" sz="1100" dirty="0"/>
              <a:t>);</a:t>
            </a:r>
          </a:p>
          <a:p>
            <a:r>
              <a:rPr lang="en-IN" sz="1100" dirty="0"/>
              <a:t>   END LOOP;</a:t>
            </a:r>
          </a:p>
          <a:p>
            <a:r>
              <a:rPr lang="en-IN" sz="1100" dirty="0"/>
              <a:t>   CLOSE </a:t>
            </a:r>
            <a:r>
              <a:rPr lang="en-IN" sz="1100" dirty="0" err="1"/>
              <a:t>c_customers</a:t>
            </a:r>
            <a:r>
              <a:rPr lang="en-IN" sz="1100" dirty="0"/>
              <a:t>;</a:t>
            </a:r>
          </a:p>
          <a:p>
            <a:r>
              <a:rPr lang="en-IN" sz="11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841500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5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What does a COMMIT statement do to a CURSOR?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Open the Cursor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Fetch the Cursor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Close the Cursor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None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155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5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What does a COMMIT statement do to a CURSOR?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Open the Cursor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Fetch the Cursor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Close the Cursor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None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9481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81387" cy="3083597"/>
            <a:chOff x="591670" y="2090218"/>
            <a:chExt cx="10688149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92E514-88A8-44EC-8F50-1004CFC1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2852313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671B3"/>
                  </a:solidFill>
                  <a:latin typeface="Raleway"/>
                </a:rPr>
                <a:t>sales@intellipaat.com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39917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24/7 Chat with Our Course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Transaction in PL/SQL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23358"/>
            <a:ext cx="7774364" cy="139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PL/SQL is a transaction-oriented language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It provides data integrity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A series of SQL data manipulation statements that are work logical unit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An atomic unit of all changes either committed or rollback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F720947-AD91-4EB0-A656-ACD66E54B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386478"/>
              </p:ext>
            </p:extLst>
          </p:nvPr>
        </p:nvGraphicFramePr>
        <p:xfrm>
          <a:off x="800455" y="2444097"/>
          <a:ext cx="7924801" cy="2219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41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COMMIT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23358"/>
            <a:ext cx="7774364" cy="717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The COMMIT statement is used to make changes permanently saved to a database during the current transaction and visible to other users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86BFE-F288-4707-9714-759F23A56211}"/>
              </a:ext>
            </a:extLst>
          </p:cNvPr>
          <p:cNvSpPr/>
          <p:nvPr/>
        </p:nvSpPr>
        <p:spPr>
          <a:xfrm>
            <a:off x="1068947" y="1603492"/>
            <a:ext cx="2200815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Syntax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00A4A-ADF3-4BCA-82CC-0216D878D39A}"/>
              </a:ext>
            </a:extLst>
          </p:cNvPr>
          <p:cNvSpPr/>
          <p:nvPr/>
        </p:nvSpPr>
        <p:spPr>
          <a:xfrm>
            <a:off x="1207170" y="1946452"/>
            <a:ext cx="2244254" cy="7898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dirty="0">
                <a:latin typeface="Raleway"/>
              </a:rPr>
              <a:t>SQL&gt;COMMIT </a:t>
            </a:r>
          </a:p>
          <a:p>
            <a:pPr>
              <a:lnSpc>
                <a:spcPct val="150000"/>
              </a:lnSpc>
            </a:pPr>
            <a:r>
              <a:rPr lang="fr-FR" sz="1050" dirty="0">
                <a:latin typeface="Raleway"/>
              </a:rPr>
              <a:t>[COMMENT </a:t>
            </a:r>
          </a:p>
          <a:p>
            <a:pPr>
              <a:lnSpc>
                <a:spcPct val="150000"/>
              </a:lnSpc>
            </a:pPr>
            <a:r>
              <a:rPr lang="fr-FR" sz="1050" dirty="0">
                <a:latin typeface="Raleway"/>
              </a:rPr>
              <a:t>"comment text"];</a:t>
            </a:r>
            <a:endParaRPr lang="en-IN" sz="1050" dirty="0">
              <a:latin typeface="Raleway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A5F6F-D9AC-4878-BAB2-F998ED493B19}"/>
              </a:ext>
            </a:extLst>
          </p:cNvPr>
          <p:cNvSpPr/>
          <p:nvPr/>
        </p:nvSpPr>
        <p:spPr>
          <a:xfrm>
            <a:off x="4085612" y="1603491"/>
            <a:ext cx="825307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Example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BBCCE7-DA95-40A0-A6C8-0A59361810C0}"/>
              </a:ext>
            </a:extLst>
          </p:cNvPr>
          <p:cNvSpPr/>
          <p:nvPr/>
        </p:nvSpPr>
        <p:spPr>
          <a:xfrm>
            <a:off x="4276998" y="1933500"/>
            <a:ext cx="2244254" cy="175932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SQL&gt;BEGIN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UPDATE emp_information SET emp_dept=‘XXX Developer'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    WHERE emp_name=‘ABC';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COMMIT;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END;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4666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ROLLBACK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560376" y="814670"/>
            <a:ext cx="8023247" cy="717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The ROLLBACK statement ends the current transaction and does undo any changes made during that transaction. If you make a mistake, such as deleting the wrong row from a table, a rollback restores the original data.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86BFE-F288-4707-9714-759F23A56211}"/>
              </a:ext>
            </a:extLst>
          </p:cNvPr>
          <p:cNvSpPr/>
          <p:nvPr/>
        </p:nvSpPr>
        <p:spPr>
          <a:xfrm>
            <a:off x="837695" y="1603493"/>
            <a:ext cx="2200815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Syntax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00A4A-ADF3-4BCA-82CC-0216D878D39A}"/>
              </a:ext>
            </a:extLst>
          </p:cNvPr>
          <p:cNvSpPr/>
          <p:nvPr/>
        </p:nvSpPr>
        <p:spPr>
          <a:xfrm>
            <a:off x="1068947" y="1946452"/>
            <a:ext cx="2244254" cy="54745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SQL&gt;ROLLBACK 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[To SAVEPOINT_NAME];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A5F6F-D9AC-4878-BAB2-F998ED493B19}"/>
              </a:ext>
            </a:extLst>
          </p:cNvPr>
          <p:cNvSpPr/>
          <p:nvPr/>
        </p:nvSpPr>
        <p:spPr>
          <a:xfrm>
            <a:off x="3700536" y="1577720"/>
            <a:ext cx="1193941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Example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BBCCE7-DA95-40A0-A6C8-0A59361810C0}"/>
              </a:ext>
            </a:extLst>
          </p:cNvPr>
          <p:cNvSpPr/>
          <p:nvPr/>
        </p:nvSpPr>
        <p:spPr>
          <a:xfrm>
            <a:off x="3931787" y="1946452"/>
            <a:ext cx="3246679" cy="27288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SQL&gt;DECLARE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emp_id  emp.empno%TYPE;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SAVEPOINT dup_found;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UPDATE emp SET eno=1 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    WHERE empname = 'Forbs ross'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EXCEPTION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WHEN DUP_VAL_ON_INDEX THEN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  ROLLBACK TO dup_found;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END;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5173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SAVEPOINT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23358"/>
            <a:ext cx="7774364" cy="717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SAVEPOINT savepoint_names marks the current point in the processing of a transaction. SAVEPOINT lets you rollback part of a transaction instead of the whole transaction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86BFE-F288-4707-9714-759F23A56211}"/>
              </a:ext>
            </a:extLst>
          </p:cNvPr>
          <p:cNvSpPr/>
          <p:nvPr/>
        </p:nvSpPr>
        <p:spPr>
          <a:xfrm>
            <a:off x="837695" y="1603493"/>
            <a:ext cx="2200815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Syntax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00A4A-ADF3-4BCA-82CC-0216D878D39A}"/>
              </a:ext>
            </a:extLst>
          </p:cNvPr>
          <p:cNvSpPr/>
          <p:nvPr/>
        </p:nvSpPr>
        <p:spPr>
          <a:xfrm>
            <a:off x="1068947" y="1946452"/>
            <a:ext cx="2244254" cy="54745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SQL&gt;SAVEPOINT SAVEPOINT_NAME;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A5F6F-D9AC-4878-BAB2-F998ED493B19}"/>
              </a:ext>
            </a:extLst>
          </p:cNvPr>
          <p:cNvSpPr/>
          <p:nvPr/>
        </p:nvSpPr>
        <p:spPr>
          <a:xfrm>
            <a:off x="3700536" y="1577720"/>
            <a:ext cx="1193941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Example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BBCCE7-DA95-40A0-A6C8-0A59361810C0}"/>
              </a:ext>
            </a:extLst>
          </p:cNvPr>
          <p:cNvSpPr/>
          <p:nvPr/>
        </p:nvSpPr>
        <p:spPr>
          <a:xfrm>
            <a:off x="3931787" y="1946452"/>
            <a:ext cx="3246679" cy="27288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SQL&gt;DECLARE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emp_id  emp.empno%TYPE;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SAVEPOINT dup_found;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UPDATE emp SET eno=1 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    WHERE empname = 'Forbs ross'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EXCEPTION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WHEN DUP_VAL_ON_INDEX THEN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  ROLLBACK TO dup_found;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END;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5324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AUTOCOMMIT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23358"/>
            <a:ext cx="7774364" cy="1055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No need to execute the COMMIT statement every time.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You just set AUTOCOMMIT ON to execute the COMMIT statement automatically. It automatically executes for each DML statement.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86BFE-F288-4707-9714-759F23A56211}"/>
              </a:ext>
            </a:extLst>
          </p:cNvPr>
          <p:cNvSpPr/>
          <p:nvPr/>
        </p:nvSpPr>
        <p:spPr>
          <a:xfrm>
            <a:off x="837695" y="1963344"/>
            <a:ext cx="2200815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Example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00A4A-ADF3-4BCA-82CC-0216D878D39A}"/>
              </a:ext>
            </a:extLst>
          </p:cNvPr>
          <p:cNvSpPr/>
          <p:nvPr/>
        </p:nvSpPr>
        <p:spPr>
          <a:xfrm>
            <a:off x="1068947" y="2306303"/>
            <a:ext cx="2244254" cy="30508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SQL&gt;SET AUTOCOMMIT ON;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A5F6F-D9AC-4878-BAB2-F998ED493B19}"/>
              </a:ext>
            </a:extLst>
          </p:cNvPr>
          <p:cNvSpPr/>
          <p:nvPr/>
        </p:nvSpPr>
        <p:spPr>
          <a:xfrm>
            <a:off x="3700536" y="1937571"/>
            <a:ext cx="1193941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Example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BBCCE7-DA95-40A0-A6C8-0A59361810C0}"/>
              </a:ext>
            </a:extLst>
          </p:cNvPr>
          <p:cNvSpPr/>
          <p:nvPr/>
        </p:nvSpPr>
        <p:spPr>
          <a:xfrm>
            <a:off x="3931787" y="2306303"/>
            <a:ext cx="3246679" cy="30508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SQL&gt;SET AUTOCOMMIT OFF;</a:t>
            </a:r>
          </a:p>
        </p:txBody>
      </p:sp>
    </p:spTree>
    <p:extLst>
      <p:ext uri="{BB962C8B-B14F-4D97-AF65-F5344CB8AC3E}">
        <p14:creationId xmlns:p14="http://schemas.microsoft.com/office/powerpoint/2010/main" val="420553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SET TRANSACTION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23358"/>
            <a:ext cx="7774364" cy="717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SET TRANSACTION statement is used to set the transaction as read-only or both read and write. You can also assign the transaction name using this statement.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86BFE-F288-4707-9714-759F23A56211}"/>
              </a:ext>
            </a:extLst>
          </p:cNvPr>
          <p:cNvSpPr/>
          <p:nvPr/>
        </p:nvSpPr>
        <p:spPr>
          <a:xfrm>
            <a:off x="837695" y="1963344"/>
            <a:ext cx="2200815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Raleway"/>
              </a:rPr>
              <a:t>Syntax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00A4A-ADF3-4BCA-82CC-0216D878D39A}"/>
              </a:ext>
            </a:extLst>
          </p:cNvPr>
          <p:cNvSpPr/>
          <p:nvPr/>
        </p:nvSpPr>
        <p:spPr>
          <a:xfrm>
            <a:off x="1068947" y="2306303"/>
            <a:ext cx="2244254" cy="7898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SQL&gt;SET TRANSACTION [ READ ONLY | READ WRITE ]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    [ NAME 'transaction_name' ];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A5F6F-D9AC-4878-BAB2-F998ED493B19}"/>
              </a:ext>
            </a:extLst>
          </p:cNvPr>
          <p:cNvSpPr/>
          <p:nvPr/>
        </p:nvSpPr>
        <p:spPr>
          <a:xfrm>
            <a:off x="3700536" y="1937571"/>
            <a:ext cx="1193941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Example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BBCCE7-DA95-40A0-A6C8-0A59361810C0}"/>
              </a:ext>
            </a:extLst>
          </p:cNvPr>
          <p:cNvSpPr/>
          <p:nvPr/>
        </p:nvSpPr>
        <p:spPr>
          <a:xfrm>
            <a:off x="3931787" y="2306303"/>
            <a:ext cx="3246679" cy="54745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SQL&gt;SET TRANSACTION READ WRITE NAME 'tran_exp';</a:t>
            </a:r>
          </a:p>
        </p:txBody>
      </p:sp>
    </p:spTree>
    <p:extLst>
      <p:ext uri="{BB962C8B-B14F-4D97-AF65-F5344CB8AC3E}">
        <p14:creationId xmlns:p14="http://schemas.microsoft.com/office/powerpoint/2010/main" val="264993631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Custom 1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323232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24574</TotalTime>
  <Words>2081</Words>
  <Application>Microsoft Office PowerPoint</Application>
  <PresentationFormat>On-screen Show (16:9)</PresentationFormat>
  <Paragraphs>464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Lato</vt:lpstr>
      <vt:lpstr>Raleway</vt:lpstr>
      <vt:lpstr>Raleway Black</vt:lpstr>
      <vt:lpstr>Raleway Light</vt:lpstr>
      <vt:lpstr>Diseño personalizado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Intellipaat-Richa</cp:lastModifiedBy>
  <cp:revision>887</cp:revision>
  <dcterms:created xsi:type="dcterms:W3CDTF">2016-05-27T21:17:44Z</dcterms:created>
  <dcterms:modified xsi:type="dcterms:W3CDTF">2019-04-04T06:36:00Z</dcterms:modified>
</cp:coreProperties>
</file>