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51" r:id="rId2"/>
  </p:sldMasterIdLst>
  <p:notesMasterIdLst>
    <p:notesMasterId r:id="rId35"/>
  </p:notesMasterIdLst>
  <p:handoutMasterIdLst>
    <p:handoutMasterId r:id="rId36"/>
  </p:handoutMasterIdLst>
  <p:sldIdLst>
    <p:sldId id="465" r:id="rId3"/>
    <p:sldId id="469" r:id="rId4"/>
    <p:sldId id="561" r:id="rId5"/>
    <p:sldId id="633" r:id="rId6"/>
    <p:sldId id="634" r:id="rId7"/>
    <p:sldId id="635" r:id="rId8"/>
    <p:sldId id="636" r:id="rId9"/>
    <p:sldId id="637" r:id="rId10"/>
    <p:sldId id="638" r:id="rId11"/>
    <p:sldId id="639" r:id="rId12"/>
    <p:sldId id="640" r:id="rId13"/>
    <p:sldId id="578" r:id="rId14"/>
    <p:sldId id="641" r:id="rId15"/>
    <p:sldId id="642" r:id="rId16"/>
    <p:sldId id="643" r:id="rId17"/>
    <p:sldId id="644" r:id="rId18"/>
    <p:sldId id="645" r:id="rId19"/>
    <p:sldId id="610" r:id="rId20"/>
    <p:sldId id="646" r:id="rId21"/>
    <p:sldId id="647" r:id="rId22"/>
    <p:sldId id="648" r:id="rId23"/>
    <p:sldId id="649" r:id="rId24"/>
    <p:sldId id="650" r:id="rId25"/>
    <p:sldId id="651" r:id="rId26"/>
    <p:sldId id="652" r:id="rId27"/>
    <p:sldId id="653" r:id="rId28"/>
    <p:sldId id="654" r:id="rId29"/>
    <p:sldId id="655" r:id="rId30"/>
    <p:sldId id="656" r:id="rId31"/>
    <p:sldId id="657" r:id="rId32"/>
    <p:sldId id="658" r:id="rId33"/>
    <p:sldId id="405" r:id="rId34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82E3A"/>
    <a:srgbClr val="827CA8"/>
    <a:srgbClr val="7F7F7F"/>
    <a:srgbClr val="146074"/>
    <a:srgbClr val="F6F6F6"/>
    <a:srgbClr val="2D3F54"/>
    <a:srgbClr val="F0E6E5"/>
    <a:srgbClr val="EBC795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5407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570" y="108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043F9-6443-4A2F-93F6-E635BF8E7274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082DB67-6181-4F37-90B5-C60A5FE6C0E4}">
      <dgm:prSet phldrT="[Text]"/>
      <dgm:spPr/>
      <dgm:t>
        <a:bodyPr/>
        <a:lstStyle/>
        <a:p>
          <a:r>
            <a:rPr lang="en-IN" b="0" i="0" dirty="0"/>
            <a:t>Package</a:t>
          </a:r>
          <a:endParaRPr lang="en-IN" dirty="0"/>
        </a:p>
      </dgm:t>
    </dgm:pt>
    <dgm:pt modelId="{6AF71592-00AC-461D-89BD-81F0A7CF4162}" type="parTrans" cxnId="{54F3955B-1442-46B2-965A-897B8D6E1F7E}">
      <dgm:prSet/>
      <dgm:spPr/>
      <dgm:t>
        <a:bodyPr/>
        <a:lstStyle/>
        <a:p>
          <a:endParaRPr lang="en-IN"/>
        </a:p>
      </dgm:t>
    </dgm:pt>
    <dgm:pt modelId="{2FAC0EF4-F1DF-45B7-8B73-59708A27E832}" type="sibTrans" cxnId="{54F3955B-1442-46B2-965A-897B8D6E1F7E}">
      <dgm:prSet/>
      <dgm:spPr/>
      <dgm:t>
        <a:bodyPr/>
        <a:lstStyle/>
        <a:p>
          <a:endParaRPr lang="en-IN"/>
        </a:p>
      </dgm:t>
    </dgm:pt>
    <dgm:pt modelId="{6D54C042-9684-41DA-A019-ABFEEA7B885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0" i="0" u="none" dirty="0"/>
            <a:t>Package Specification</a:t>
          </a:r>
          <a:endParaRPr lang="en-IN" b="0" i="0" dirty="0"/>
        </a:p>
      </dgm:t>
    </dgm:pt>
    <dgm:pt modelId="{6EF9A62F-50B8-4C4D-958D-2B7288251EC8}" type="parTrans" cxnId="{13B04C79-C6FB-464A-8DBB-20F0BCAB0271}">
      <dgm:prSet/>
      <dgm:spPr/>
      <dgm:t>
        <a:bodyPr/>
        <a:lstStyle/>
        <a:p>
          <a:endParaRPr lang="en-IN" dirty="0"/>
        </a:p>
      </dgm:t>
    </dgm:pt>
    <dgm:pt modelId="{8AA8E960-5BA0-4CC1-AD69-591B88ECD4CD}" type="sibTrans" cxnId="{13B04C79-C6FB-464A-8DBB-20F0BCAB0271}">
      <dgm:prSet/>
      <dgm:spPr/>
      <dgm:t>
        <a:bodyPr/>
        <a:lstStyle/>
        <a:p>
          <a:endParaRPr lang="en-IN"/>
        </a:p>
      </dgm:t>
    </dgm:pt>
    <dgm:pt modelId="{40244DF0-1FAB-4F6A-B6E9-93817C22B2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0" i="0" u="none" dirty="0"/>
            <a:t>Package Body</a:t>
          </a:r>
          <a:endParaRPr lang="en-IN" b="0" i="0" dirty="0"/>
        </a:p>
      </dgm:t>
    </dgm:pt>
    <dgm:pt modelId="{D8E180D5-D0F6-46FC-81C2-B35015B760F7}" type="sibTrans" cxnId="{DA62A072-EFCB-439D-AD27-64CB30E2E723}">
      <dgm:prSet/>
      <dgm:spPr/>
      <dgm:t>
        <a:bodyPr/>
        <a:lstStyle/>
        <a:p>
          <a:endParaRPr lang="en-IN"/>
        </a:p>
      </dgm:t>
    </dgm:pt>
    <dgm:pt modelId="{797A7652-E4D1-4301-BA6E-DB2969BF801C}" type="parTrans" cxnId="{DA62A072-EFCB-439D-AD27-64CB30E2E723}">
      <dgm:prSet/>
      <dgm:spPr/>
      <dgm:t>
        <a:bodyPr/>
        <a:lstStyle/>
        <a:p>
          <a:endParaRPr lang="en-IN" dirty="0"/>
        </a:p>
      </dgm:t>
    </dgm:pt>
    <dgm:pt modelId="{942CAEC2-509D-4114-93A3-20BA94A8EDF4}">
      <dgm:prSet/>
      <dgm:spPr/>
      <dgm:t>
        <a:bodyPr/>
        <a:lstStyle/>
        <a:p>
          <a:r>
            <a:rPr lang="en-IN" b="0" i="0" dirty="0"/>
            <a:t>You can define variables, constants, and exceptions</a:t>
          </a:r>
        </a:p>
      </dgm:t>
    </dgm:pt>
    <dgm:pt modelId="{043D783F-7579-4080-9F3A-BF5B48F18C84}" type="parTrans" cxnId="{B034CC7F-8306-4771-AF40-5FBA8AE79933}">
      <dgm:prSet/>
      <dgm:spPr/>
      <dgm:t>
        <a:bodyPr/>
        <a:lstStyle/>
        <a:p>
          <a:endParaRPr lang="en-IN" dirty="0"/>
        </a:p>
      </dgm:t>
    </dgm:pt>
    <dgm:pt modelId="{84A94B23-CCC5-4879-9AEA-F1F166A560B3}" type="sibTrans" cxnId="{B034CC7F-8306-4771-AF40-5FBA8AE79933}">
      <dgm:prSet/>
      <dgm:spPr/>
      <dgm:t>
        <a:bodyPr/>
        <a:lstStyle/>
        <a:p>
          <a:endParaRPr lang="en-IN"/>
        </a:p>
      </dgm:t>
    </dgm:pt>
    <dgm:pt modelId="{E52FD9E2-2430-473B-A72E-BF7DB251CFFA}">
      <dgm:prSet/>
      <dgm:spPr/>
      <dgm:t>
        <a:bodyPr/>
        <a:lstStyle/>
        <a:p>
          <a:r>
            <a:rPr lang="en-IN" b="0" i="0" dirty="0"/>
            <a:t>You can create a procedure, function, and a subprogram</a:t>
          </a:r>
        </a:p>
      </dgm:t>
    </dgm:pt>
    <dgm:pt modelId="{DAEAF9A7-41C3-4641-BCD1-613363B51391}" type="parTrans" cxnId="{BA41C049-80CC-4004-BB88-A6A3796A4E2D}">
      <dgm:prSet/>
      <dgm:spPr/>
      <dgm:t>
        <a:bodyPr/>
        <a:lstStyle/>
        <a:p>
          <a:endParaRPr lang="en-IN" dirty="0"/>
        </a:p>
      </dgm:t>
    </dgm:pt>
    <dgm:pt modelId="{5B00B6DE-2A5C-4734-8FC5-AA70E726A5A6}" type="sibTrans" cxnId="{BA41C049-80CC-4004-BB88-A6A3796A4E2D}">
      <dgm:prSet/>
      <dgm:spPr/>
      <dgm:t>
        <a:bodyPr/>
        <a:lstStyle/>
        <a:p>
          <a:endParaRPr lang="en-IN"/>
        </a:p>
      </dgm:t>
    </dgm:pt>
    <dgm:pt modelId="{422B9007-87A0-4713-A1D2-6D11268E937B}" type="pres">
      <dgm:prSet presAssocID="{A82043F9-6443-4A2F-93F6-E635BF8E72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AE1DB6-F11A-4FB8-A9AE-8BC7928F5620}" type="pres">
      <dgm:prSet presAssocID="{A82043F9-6443-4A2F-93F6-E635BF8E7274}" presName="hierFlow" presStyleCnt="0"/>
      <dgm:spPr/>
    </dgm:pt>
    <dgm:pt modelId="{98552233-4CE1-40A2-851F-2CC6CF388C59}" type="pres">
      <dgm:prSet presAssocID="{A82043F9-6443-4A2F-93F6-E635BF8E72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D5D2EF6-DAA4-4A38-BD4F-6B849CA6C8AF}" type="pres">
      <dgm:prSet presAssocID="{9082DB67-6181-4F37-90B5-C60A5FE6C0E4}" presName="Name17" presStyleCnt="0"/>
      <dgm:spPr/>
    </dgm:pt>
    <dgm:pt modelId="{E971E41C-B96D-40C1-B7E8-68062870624B}" type="pres">
      <dgm:prSet presAssocID="{9082DB67-6181-4F37-90B5-C60A5FE6C0E4}" presName="level1Shape" presStyleLbl="node0" presStyleIdx="0" presStyleCnt="1">
        <dgm:presLayoutVars>
          <dgm:chPref val="3"/>
        </dgm:presLayoutVars>
      </dgm:prSet>
      <dgm:spPr/>
    </dgm:pt>
    <dgm:pt modelId="{0989A6FD-BF53-4936-B6B2-20F078C4322E}" type="pres">
      <dgm:prSet presAssocID="{9082DB67-6181-4F37-90B5-C60A5FE6C0E4}" presName="hierChild2" presStyleCnt="0"/>
      <dgm:spPr/>
    </dgm:pt>
    <dgm:pt modelId="{03ECEB24-A23F-44BC-AB4F-EC00070F9ACE}" type="pres">
      <dgm:prSet presAssocID="{6EF9A62F-50B8-4C4D-958D-2B7288251EC8}" presName="Name25" presStyleLbl="parChTrans1D2" presStyleIdx="0" presStyleCnt="2"/>
      <dgm:spPr/>
    </dgm:pt>
    <dgm:pt modelId="{DCBAC617-B2E3-47B9-ACA8-8C83457240CA}" type="pres">
      <dgm:prSet presAssocID="{6EF9A62F-50B8-4C4D-958D-2B7288251EC8}" presName="connTx" presStyleLbl="parChTrans1D2" presStyleIdx="0" presStyleCnt="2"/>
      <dgm:spPr/>
    </dgm:pt>
    <dgm:pt modelId="{FB7D5B59-724E-4954-96D5-3E1BDB3ECC6C}" type="pres">
      <dgm:prSet presAssocID="{6D54C042-9684-41DA-A019-ABFEEA7B8855}" presName="Name30" presStyleCnt="0"/>
      <dgm:spPr/>
    </dgm:pt>
    <dgm:pt modelId="{BCD4F505-4A63-4EF6-BB24-75CDF740BBA7}" type="pres">
      <dgm:prSet presAssocID="{6D54C042-9684-41DA-A019-ABFEEA7B8855}" presName="level2Shape" presStyleLbl="node2" presStyleIdx="0" presStyleCnt="2"/>
      <dgm:spPr/>
    </dgm:pt>
    <dgm:pt modelId="{81629B77-8E3D-4CDF-89FF-A7D33A15843E}" type="pres">
      <dgm:prSet presAssocID="{6D54C042-9684-41DA-A019-ABFEEA7B8855}" presName="hierChild3" presStyleCnt="0"/>
      <dgm:spPr/>
    </dgm:pt>
    <dgm:pt modelId="{864B8B58-5AE7-4C9A-80AA-DD96E733C3EE}" type="pres">
      <dgm:prSet presAssocID="{043D783F-7579-4080-9F3A-BF5B48F18C84}" presName="Name25" presStyleLbl="parChTrans1D3" presStyleIdx="0" presStyleCnt="2"/>
      <dgm:spPr/>
    </dgm:pt>
    <dgm:pt modelId="{A6A205B6-2467-44CB-A3F9-21F9C322C631}" type="pres">
      <dgm:prSet presAssocID="{043D783F-7579-4080-9F3A-BF5B48F18C84}" presName="connTx" presStyleLbl="parChTrans1D3" presStyleIdx="0" presStyleCnt="2"/>
      <dgm:spPr/>
    </dgm:pt>
    <dgm:pt modelId="{1C41BC52-A704-4BEB-9301-28DB810BBBE1}" type="pres">
      <dgm:prSet presAssocID="{942CAEC2-509D-4114-93A3-20BA94A8EDF4}" presName="Name30" presStyleCnt="0"/>
      <dgm:spPr/>
    </dgm:pt>
    <dgm:pt modelId="{E9689132-1448-4391-9BEE-99883E2305E5}" type="pres">
      <dgm:prSet presAssocID="{942CAEC2-509D-4114-93A3-20BA94A8EDF4}" presName="level2Shape" presStyleLbl="node3" presStyleIdx="0" presStyleCnt="2"/>
      <dgm:spPr/>
    </dgm:pt>
    <dgm:pt modelId="{C734CB95-C339-4828-BC54-09E5DA036214}" type="pres">
      <dgm:prSet presAssocID="{942CAEC2-509D-4114-93A3-20BA94A8EDF4}" presName="hierChild3" presStyleCnt="0"/>
      <dgm:spPr/>
    </dgm:pt>
    <dgm:pt modelId="{B2969F8F-2C86-4E04-A68F-3E5FABA731B8}" type="pres">
      <dgm:prSet presAssocID="{797A7652-E4D1-4301-BA6E-DB2969BF801C}" presName="Name25" presStyleLbl="parChTrans1D2" presStyleIdx="1" presStyleCnt="2"/>
      <dgm:spPr/>
    </dgm:pt>
    <dgm:pt modelId="{2196A8D0-75C2-4141-A619-93C1304FEA1E}" type="pres">
      <dgm:prSet presAssocID="{797A7652-E4D1-4301-BA6E-DB2969BF801C}" presName="connTx" presStyleLbl="parChTrans1D2" presStyleIdx="1" presStyleCnt="2"/>
      <dgm:spPr/>
    </dgm:pt>
    <dgm:pt modelId="{D30359C3-EA1F-4D91-8485-68423E853C60}" type="pres">
      <dgm:prSet presAssocID="{40244DF0-1FAB-4F6A-B6E9-93817C22B2EE}" presName="Name30" presStyleCnt="0"/>
      <dgm:spPr/>
    </dgm:pt>
    <dgm:pt modelId="{42BA3A86-8921-4E8A-951F-90BF0B257897}" type="pres">
      <dgm:prSet presAssocID="{40244DF0-1FAB-4F6A-B6E9-93817C22B2EE}" presName="level2Shape" presStyleLbl="node2" presStyleIdx="1" presStyleCnt="2"/>
      <dgm:spPr/>
    </dgm:pt>
    <dgm:pt modelId="{CD8CE34E-7BB8-4D7F-8249-0A1D4C119859}" type="pres">
      <dgm:prSet presAssocID="{40244DF0-1FAB-4F6A-B6E9-93817C22B2EE}" presName="hierChild3" presStyleCnt="0"/>
      <dgm:spPr/>
    </dgm:pt>
    <dgm:pt modelId="{F5DA83D7-559F-4BE7-9E10-0BD83E69A8E9}" type="pres">
      <dgm:prSet presAssocID="{DAEAF9A7-41C3-4641-BCD1-613363B51391}" presName="Name25" presStyleLbl="parChTrans1D3" presStyleIdx="1" presStyleCnt="2"/>
      <dgm:spPr/>
    </dgm:pt>
    <dgm:pt modelId="{9B2A5F7C-E862-4A7A-A673-ADA878A68505}" type="pres">
      <dgm:prSet presAssocID="{DAEAF9A7-41C3-4641-BCD1-613363B51391}" presName="connTx" presStyleLbl="parChTrans1D3" presStyleIdx="1" presStyleCnt="2"/>
      <dgm:spPr/>
    </dgm:pt>
    <dgm:pt modelId="{91C1D8D6-9667-4769-BC6D-D0BE43A6CE76}" type="pres">
      <dgm:prSet presAssocID="{E52FD9E2-2430-473B-A72E-BF7DB251CFFA}" presName="Name30" presStyleCnt="0"/>
      <dgm:spPr/>
    </dgm:pt>
    <dgm:pt modelId="{FD727246-9E0B-4470-A6E6-7AA3E20F6300}" type="pres">
      <dgm:prSet presAssocID="{E52FD9E2-2430-473B-A72E-BF7DB251CFFA}" presName="level2Shape" presStyleLbl="node3" presStyleIdx="1" presStyleCnt="2"/>
      <dgm:spPr/>
    </dgm:pt>
    <dgm:pt modelId="{4B8B1C59-3154-47DB-96F8-C916B7C920CC}" type="pres">
      <dgm:prSet presAssocID="{E52FD9E2-2430-473B-A72E-BF7DB251CFFA}" presName="hierChild3" presStyleCnt="0"/>
      <dgm:spPr/>
    </dgm:pt>
    <dgm:pt modelId="{621F976F-AB47-4CA4-BE25-1CFA2FD2F822}" type="pres">
      <dgm:prSet presAssocID="{A82043F9-6443-4A2F-93F6-E635BF8E7274}" presName="bgShapesFlow" presStyleCnt="0"/>
      <dgm:spPr/>
    </dgm:pt>
  </dgm:ptLst>
  <dgm:cxnLst>
    <dgm:cxn modelId="{65B34A19-8324-41BE-B19E-8D28220654BF}" type="presOf" srcId="{797A7652-E4D1-4301-BA6E-DB2969BF801C}" destId="{B2969F8F-2C86-4E04-A68F-3E5FABA731B8}" srcOrd="0" destOrd="0" presId="urn:microsoft.com/office/officeart/2005/8/layout/hierarchy5"/>
    <dgm:cxn modelId="{AF43941C-3493-4863-A758-644F132D9D75}" type="presOf" srcId="{942CAEC2-509D-4114-93A3-20BA94A8EDF4}" destId="{E9689132-1448-4391-9BEE-99883E2305E5}" srcOrd="0" destOrd="0" presId="urn:microsoft.com/office/officeart/2005/8/layout/hierarchy5"/>
    <dgm:cxn modelId="{234E6F1D-DE04-4B91-9FE1-861BE5057B33}" type="presOf" srcId="{DAEAF9A7-41C3-4641-BCD1-613363B51391}" destId="{F5DA83D7-559F-4BE7-9E10-0BD83E69A8E9}" srcOrd="0" destOrd="0" presId="urn:microsoft.com/office/officeart/2005/8/layout/hierarchy5"/>
    <dgm:cxn modelId="{9E680F2E-5A41-482D-8BA1-726B74BC982E}" type="presOf" srcId="{9082DB67-6181-4F37-90B5-C60A5FE6C0E4}" destId="{E971E41C-B96D-40C1-B7E8-68062870624B}" srcOrd="0" destOrd="0" presId="urn:microsoft.com/office/officeart/2005/8/layout/hierarchy5"/>
    <dgm:cxn modelId="{6D728C31-2F67-4B42-BB42-5F5D02BE0CF9}" type="presOf" srcId="{6EF9A62F-50B8-4C4D-958D-2B7288251EC8}" destId="{03ECEB24-A23F-44BC-AB4F-EC00070F9ACE}" srcOrd="0" destOrd="0" presId="urn:microsoft.com/office/officeart/2005/8/layout/hierarchy5"/>
    <dgm:cxn modelId="{F724C635-0DA7-4E0A-AA44-955CEF5AB697}" type="presOf" srcId="{6D54C042-9684-41DA-A019-ABFEEA7B8855}" destId="{BCD4F505-4A63-4EF6-BB24-75CDF740BBA7}" srcOrd="0" destOrd="0" presId="urn:microsoft.com/office/officeart/2005/8/layout/hierarchy5"/>
    <dgm:cxn modelId="{54F3955B-1442-46B2-965A-897B8D6E1F7E}" srcId="{A82043F9-6443-4A2F-93F6-E635BF8E7274}" destId="{9082DB67-6181-4F37-90B5-C60A5FE6C0E4}" srcOrd="0" destOrd="0" parTransId="{6AF71592-00AC-461D-89BD-81F0A7CF4162}" sibTransId="{2FAC0EF4-F1DF-45B7-8B73-59708A27E832}"/>
    <dgm:cxn modelId="{6AD1BF5C-6DD2-4270-9CEA-AF88F7637A77}" type="presOf" srcId="{A82043F9-6443-4A2F-93F6-E635BF8E7274}" destId="{422B9007-87A0-4713-A1D2-6D11268E937B}" srcOrd="0" destOrd="0" presId="urn:microsoft.com/office/officeart/2005/8/layout/hierarchy5"/>
    <dgm:cxn modelId="{74BCC363-64A1-4F79-8BBA-AFED92049C5B}" type="presOf" srcId="{043D783F-7579-4080-9F3A-BF5B48F18C84}" destId="{A6A205B6-2467-44CB-A3F9-21F9C322C631}" srcOrd="1" destOrd="0" presId="urn:microsoft.com/office/officeart/2005/8/layout/hierarchy5"/>
    <dgm:cxn modelId="{BA41C049-80CC-4004-BB88-A6A3796A4E2D}" srcId="{40244DF0-1FAB-4F6A-B6E9-93817C22B2EE}" destId="{E52FD9E2-2430-473B-A72E-BF7DB251CFFA}" srcOrd="0" destOrd="0" parTransId="{DAEAF9A7-41C3-4641-BCD1-613363B51391}" sibTransId="{5B00B6DE-2A5C-4734-8FC5-AA70E726A5A6}"/>
    <dgm:cxn modelId="{DA62A072-EFCB-439D-AD27-64CB30E2E723}" srcId="{9082DB67-6181-4F37-90B5-C60A5FE6C0E4}" destId="{40244DF0-1FAB-4F6A-B6E9-93817C22B2EE}" srcOrd="1" destOrd="0" parTransId="{797A7652-E4D1-4301-BA6E-DB2969BF801C}" sibTransId="{D8E180D5-D0F6-46FC-81C2-B35015B760F7}"/>
    <dgm:cxn modelId="{96E6F552-8A09-48E4-A471-3E63A51748D3}" type="presOf" srcId="{797A7652-E4D1-4301-BA6E-DB2969BF801C}" destId="{2196A8D0-75C2-4141-A619-93C1304FEA1E}" srcOrd="1" destOrd="0" presId="urn:microsoft.com/office/officeart/2005/8/layout/hierarchy5"/>
    <dgm:cxn modelId="{13B04C79-C6FB-464A-8DBB-20F0BCAB0271}" srcId="{9082DB67-6181-4F37-90B5-C60A5FE6C0E4}" destId="{6D54C042-9684-41DA-A019-ABFEEA7B8855}" srcOrd="0" destOrd="0" parTransId="{6EF9A62F-50B8-4C4D-958D-2B7288251EC8}" sibTransId="{8AA8E960-5BA0-4CC1-AD69-591B88ECD4CD}"/>
    <dgm:cxn modelId="{B034CC7F-8306-4771-AF40-5FBA8AE79933}" srcId="{6D54C042-9684-41DA-A019-ABFEEA7B8855}" destId="{942CAEC2-509D-4114-93A3-20BA94A8EDF4}" srcOrd="0" destOrd="0" parTransId="{043D783F-7579-4080-9F3A-BF5B48F18C84}" sibTransId="{84A94B23-CCC5-4879-9AEA-F1F166A560B3}"/>
    <dgm:cxn modelId="{B0C4ECBE-4A67-43CE-9CC7-D035397CDD56}" type="presOf" srcId="{E52FD9E2-2430-473B-A72E-BF7DB251CFFA}" destId="{FD727246-9E0B-4470-A6E6-7AA3E20F6300}" srcOrd="0" destOrd="0" presId="urn:microsoft.com/office/officeart/2005/8/layout/hierarchy5"/>
    <dgm:cxn modelId="{33856CC2-65F3-4B7A-95F4-A0F20D72874D}" type="presOf" srcId="{40244DF0-1FAB-4F6A-B6E9-93817C22B2EE}" destId="{42BA3A86-8921-4E8A-951F-90BF0B257897}" srcOrd="0" destOrd="0" presId="urn:microsoft.com/office/officeart/2005/8/layout/hierarchy5"/>
    <dgm:cxn modelId="{01E183D6-BCD2-413B-AD13-133E1262F2FE}" type="presOf" srcId="{6EF9A62F-50B8-4C4D-958D-2B7288251EC8}" destId="{DCBAC617-B2E3-47B9-ACA8-8C83457240CA}" srcOrd="1" destOrd="0" presId="urn:microsoft.com/office/officeart/2005/8/layout/hierarchy5"/>
    <dgm:cxn modelId="{F420C7F6-CBE9-4EF2-A669-07A4E5C7FC71}" type="presOf" srcId="{DAEAF9A7-41C3-4641-BCD1-613363B51391}" destId="{9B2A5F7C-E862-4A7A-A673-ADA878A68505}" srcOrd="1" destOrd="0" presId="urn:microsoft.com/office/officeart/2005/8/layout/hierarchy5"/>
    <dgm:cxn modelId="{F1648CFA-DEE4-4452-A22E-36D878E93FCB}" type="presOf" srcId="{043D783F-7579-4080-9F3A-BF5B48F18C84}" destId="{864B8B58-5AE7-4C9A-80AA-DD96E733C3EE}" srcOrd="0" destOrd="0" presId="urn:microsoft.com/office/officeart/2005/8/layout/hierarchy5"/>
    <dgm:cxn modelId="{9BE4D447-734A-4FB7-B25B-B1B8AD2B7D11}" type="presParOf" srcId="{422B9007-87A0-4713-A1D2-6D11268E937B}" destId="{C9AE1DB6-F11A-4FB8-A9AE-8BC7928F5620}" srcOrd="0" destOrd="0" presId="urn:microsoft.com/office/officeart/2005/8/layout/hierarchy5"/>
    <dgm:cxn modelId="{09E82DF7-5632-4CE2-9498-AE6CE1743A14}" type="presParOf" srcId="{C9AE1DB6-F11A-4FB8-A9AE-8BC7928F5620}" destId="{98552233-4CE1-40A2-851F-2CC6CF388C59}" srcOrd="0" destOrd="0" presId="urn:microsoft.com/office/officeart/2005/8/layout/hierarchy5"/>
    <dgm:cxn modelId="{CF473543-A063-4E8B-839C-A96F9C779911}" type="presParOf" srcId="{98552233-4CE1-40A2-851F-2CC6CF388C59}" destId="{7D5D2EF6-DAA4-4A38-BD4F-6B849CA6C8AF}" srcOrd="0" destOrd="0" presId="urn:microsoft.com/office/officeart/2005/8/layout/hierarchy5"/>
    <dgm:cxn modelId="{0DB386FB-10FF-4182-8BB0-B712BB1E4C83}" type="presParOf" srcId="{7D5D2EF6-DAA4-4A38-BD4F-6B849CA6C8AF}" destId="{E971E41C-B96D-40C1-B7E8-68062870624B}" srcOrd="0" destOrd="0" presId="urn:microsoft.com/office/officeart/2005/8/layout/hierarchy5"/>
    <dgm:cxn modelId="{E45450AA-6800-4817-9E92-7B19ABABC095}" type="presParOf" srcId="{7D5D2EF6-DAA4-4A38-BD4F-6B849CA6C8AF}" destId="{0989A6FD-BF53-4936-B6B2-20F078C4322E}" srcOrd="1" destOrd="0" presId="urn:microsoft.com/office/officeart/2005/8/layout/hierarchy5"/>
    <dgm:cxn modelId="{66BB1A7F-25B7-4171-91A2-B6B00996F877}" type="presParOf" srcId="{0989A6FD-BF53-4936-B6B2-20F078C4322E}" destId="{03ECEB24-A23F-44BC-AB4F-EC00070F9ACE}" srcOrd="0" destOrd="0" presId="urn:microsoft.com/office/officeart/2005/8/layout/hierarchy5"/>
    <dgm:cxn modelId="{90FD3932-5D29-4166-9368-4FD395B3C564}" type="presParOf" srcId="{03ECEB24-A23F-44BC-AB4F-EC00070F9ACE}" destId="{DCBAC617-B2E3-47B9-ACA8-8C83457240CA}" srcOrd="0" destOrd="0" presId="urn:microsoft.com/office/officeart/2005/8/layout/hierarchy5"/>
    <dgm:cxn modelId="{A32C80D0-A6ED-44FA-8F2B-080D2F04A21E}" type="presParOf" srcId="{0989A6FD-BF53-4936-B6B2-20F078C4322E}" destId="{FB7D5B59-724E-4954-96D5-3E1BDB3ECC6C}" srcOrd="1" destOrd="0" presId="urn:microsoft.com/office/officeart/2005/8/layout/hierarchy5"/>
    <dgm:cxn modelId="{648BE983-D0BF-47B9-97AF-7A19B99E16EE}" type="presParOf" srcId="{FB7D5B59-724E-4954-96D5-3E1BDB3ECC6C}" destId="{BCD4F505-4A63-4EF6-BB24-75CDF740BBA7}" srcOrd="0" destOrd="0" presId="urn:microsoft.com/office/officeart/2005/8/layout/hierarchy5"/>
    <dgm:cxn modelId="{F19B2C7B-976A-48AB-BCF6-BBCD0B0B3097}" type="presParOf" srcId="{FB7D5B59-724E-4954-96D5-3E1BDB3ECC6C}" destId="{81629B77-8E3D-4CDF-89FF-A7D33A15843E}" srcOrd="1" destOrd="0" presId="urn:microsoft.com/office/officeart/2005/8/layout/hierarchy5"/>
    <dgm:cxn modelId="{1D9A178D-5A3B-4797-8821-0C4DF437C7CA}" type="presParOf" srcId="{81629B77-8E3D-4CDF-89FF-A7D33A15843E}" destId="{864B8B58-5AE7-4C9A-80AA-DD96E733C3EE}" srcOrd="0" destOrd="0" presId="urn:microsoft.com/office/officeart/2005/8/layout/hierarchy5"/>
    <dgm:cxn modelId="{12C65B02-10D9-4A13-8AF8-4661C707852E}" type="presParOf" srcId="{864B8B58-5AE7-4C9A-80AA-DD96E733C3EE}" destId="{A6A205B6-2467-44CB-A3F9-21F9C322C631}" srcOrd="0" destOrd="0" presId="urn:microsoft.com/office/officeart/2005/8/layout/hierarchy5"/>
    <dgm:cxn modelId="{7DA4C90A-A93B-4E90-AE9E-4B1B4312236C}" type="presParOf" srcId="{81629B77-8E3D-4CDF-89FF-A7D33A15843E}" destId="{1C41BC52-A704-4BEB-9301-28DB810BBBE1}" srcOrd="1" destOrd="0" presId="urn:microsoft.com/office/officeart/2005/8/layout/hierarchy5"/>
    <dgm:cxn modelId="{FFC851BC-C9E4-4AAD-BF5E-F37A0A58C036}" type="presParOf" srcId="{1C41BC52-A704-4BEB-9301-28DB810BBBE1}" destId="{E9689132-1448-4391-9BEE-99883E2305E5}" srcOrd="0" destOrd="0" presId="urn:microsoft.com/office/officeart/2005/8/layout/hierarchy5"/>
    <dgm:cxn modelId="{75C32924-F4D9-43C4-9C75-13DAFC4800A9}" type="presParOf" srcId="{1C41BC52-A704-4BEB-9301-28DB810BBBE1}" destId="{C734CB95-C339-4828-BC54-09E5DA036214}" srcOrd="1" destOrd="0" presId="urn:microsoft.com/office/officeart/2005/8/layout/hierarchy5"/>
    <dgm:cxn modelId="{B95ED942-05EF-4E5C-9D06-CD57FD8DBE4F}" type="presParOf" srcId="{0989A6FD-BF53-4936-B6B2-20F078C4322E}" destId="{B2969F8F-2C86-4E04-A68F-3E5FABA731B8}" srcOrd="2" destOrd="0" presId="urn:microsoft.com/office/officeart/2005/8/layout/hierarchy5"/>
    <dgm:cxn modelId="{F69481A1-4A18-44FA-8101-83825099870B}" type="presParOf" srcId="{B2969F8F-2C86-4E04-A68F-3E5FABA731B8}" destId="{2196A8D0-75C2-4141-A619-93C1304FEA1E}" srcOrd="0" destOrd="0" presId="urn:microsoft.com/office/officeart/2005/8/layout/hierarchy5"/>
    <dgm:cxn modelId="{2ACF8766-9CEA-4D64-AEC8-54CF4CD0C1B9}" type="presParOf" srcId="{0989A6FD-BF53-4936-B6B2-20F078C4322E}" destId="{D30359C3-EA1F-4D91-8485-68423E853C60}" srcOrd="3" destOrd="0" presId="urn:microsoft.com/office/officeart/2005/8/layout/hierarchy5"/>
    <dgm:cxn modelId="{A24A9C01-6E04-4CC3-99A6-711176C00A1E}" type="presParOf" srcId="{D30359C3-EA1F-4D91-8485-68423E853C60}" destId="{42BA3A86-8921-4E8A-951F-90BF0B257897}" srcOrd="0" destOrd="0" presId="urn:microsoft.com/office/officeart/2005/8/layout/hierarchy5"/>
    <dgm:cxn modelId="{33AE429E-036E-489A-9CF5-490E4A506D10}" type="presParOf" srcId="{D30359C3-EA1F-4D91-8485-68423E853C60}" destId="{CD8CE34E-7BB8-4D7F-8249-0A1D4C119859}" srcOrd="1" destOrd="0" presId="urn:microsoft.com/office/officeart/2005/8/layout/hierarchy5"/>
    <dgm:cxn modelId="{5380C3D2-3FED-4040-81BB-5F9E3B2C3A53}" type="presParOf" srcId="{CD8CE34E-7BB8-4D7F-8249-0A1D4C119859}" destId="{F5DA83D7-559F-4BE7-9E10-0BD83E69A8E9}" srcOrd="0" destOrd="0" presId="urn:microsoft.com/office/officeart/2005/8/layout/hierarchy5"/>
    <dgm:cxn modelId="{C089DE25-9123-4EEB-865C-7865D6ED9883}" type="presParOf" srcId="{F5DA83D7-559F-4BE7-9E10-0BD83E69A8E9}" destId="{9B2A5F7C-E862-4A7A-A673-ADA878A68505}" srcOrd="0" destOrd="0" presId="urn:microsoft.com/office/officeart/2005/8/layout/hierarchy5"/>
    <dgm:cxn modelId="{587EED8D-A9EE-40A1-8A96-8221E25614F4}" type="presParOf" srcId="{CD8CE34E-7BB8-4D7F-8249-0A1D4C119859}" destId="{91C1D8D6-9667-4769-BC6D-D0BE43A6CE76}" srcOrd="1" destOrd="0" presId="urn:microsoft.com/office/officeart/2005/8/layout/hierarchy5"/>
    <dgm:cxn modelId="{3142EE4F-94D8-4591-A829-AD6798828EA3}" type="presParOf" srcId="{91C1D8D6-9667-4769-BC6D-D0BE43A6CE76}" destId="{FD727246-9E0B-4470-A6E6-7AA3E20F6300}" srcOrd="0" destOrd="0" presId="urn:microsoft.com/office/officeart/2005/8/layout/hierarchy5"/>
    <dgm:cxn modelId="{D44DC0C7-4557-4C4E-9ADB-671802BF204A}" type="presParOf" srcId="{91C1D8D6-9667-4769-BC6D-D0BE43A6CE76}" destId="{4B8B1C59-3154-47DB-96F8-C916B7C920CC}" srcOrd="1" destOrd="0" presId="urn:microsoft.com/office/officeart/2005/8/layout/hierarchy5"/>
    <dgm:cxn modelId="{7480769B-BC66-4175-B6BD-A75D253EC6E7}" type="presParOf" srcId="{422B9007-87A0-4713-A1D2-6D11268E937B}" destId="{621F976F-AB47-4CA4-BE25-1CFA2FD2F82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F79A3-235E-4DFD-8066-FA53346BBE3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44CD235-34E4-45B9-9327-79710C65059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100" dirty="0">
              <a:latin typeface="Raleway"/>
            </a:rPr>
            <a:t>You can change the trigger mode to activate/deactivate, but you can't explicitly run</a:t>
          </a:r>
        </a:p>
      </dgm:t>
    </dgm:pt>
    <dgm:pt modelId="{8D31141B-D917-44F1-96A0-F7E63385D36F}" type="parTrans" cxnId="{8D80954E-114E-4240-A978-A7263237586D}">
      <dgm:prSet/>
      <dgm:spPr/>
      <dgm:t>
        <a:bodyPr/>
        <a:lstStyle/>
        <a:p>
          <a:pPr>
            <a:lnSpc>
              <a:spcPct val="150000"/>
            </a:lnSpc>
          </a:pPr>
          <a:endParaRPr lang="en-IN" sz="1600">
            <a:solidFill>
              <a:schemeClr val="bg1"/>
            </a:solidFill>
            <a:latin typeface="Raleway"/>
          </a:endParaRPr>
        </a:p>
      </dgm:t>
    </dgm:pt>
    <dgm:pt modelId="{1AF595CA-D92F-494B-B84E-D316408C210F}" type="sibTrans" cxnId="{8D80954E-114E-4240-A978-A7263237586D}">
      <dgm:prSet/>
      <dgm:spPr/>
      <dgm:t>
        <a:bodyPr/>
        <a:lstStyle/>
        <a:p>
          <a:pPr>
            <a:lnSpc>
              <a:spcPct val="150000"/>
            </a:lnSpc>
          </a:pPr>
          <a:endParaRPr lang="en-IN" sz="1600">
            <a:solidFill>
              <a:schemeClr val="bg1"/>
            </a:solidFill>
            <a:latin typeface="Raleway"/>
          </a:endParaRPr>
        </a:p>
      </dgm:t>
    </dgm:pt>
    <dgm:pt modelId="{F1025D05-6876-4F47-B29B-C366D1E25F7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100" dirty="0">
              <a:latin typeface="Raleway"/>
            </a:rPr>
            <a:t>Trigger automatically associates with the DML statement; when the DML statement executes, trigger implicitly executes</a:t>
          </a:r>
        </a:p>
      </dgm:t>
    </dgm:pt>
    <dgm:pt modelId="{16085953-740D-434C-94E6-B149C11C518C}" type="parTrans" cxnId="{FB99D111-FA7C-4BA3-BCB8-35F3ACAFEB2B}">
      <dgm:prSet/>
      <dgm:spPr/>
      <dgm:t>
        <a:bodyPr/>
        <a:lstStyle/>
        <a:p>
          <a:pPr>
            <a:lnSpc>
              <a:spcPct val="150000"/>
            </a:lnSpc>
          </a:pPr>
          <a:endParaRPr lang="en-IN" sz="1600">
            <a:solidFill>
              <a:schemeClr val="bg1"/>
            </a:solidFill>
            <a:latin typeface="Raleway"/>
          </a:endParaRPr>
        </a:p>
      </dgm:t>
    </dgm:pt>
    <dgm:pt modelId="{83167A6F-E1AC-4F59-8FEA-153166AE98FD}" type="sibTrans" cxnId="{FB99D111-FA7C-4BA3-BCB8-35F3ACAFEB2B}">
      <dgm:prSet/>
      <dgm:spPr/>
      <dgm:t>
        <a:bodyPr/>
        <a:lstStyle/>
        <a:p>
          <a:pPr>
            <a:lnSpc>
              <a:spcPct val="150000"/>
            </a:lnSpc>
          </a:pPr>
          <a:endParaRPr lang="en-IN" sz="1600">
            <a:solidFill>
              <a:schemeClr val="bg1"/>
            </a:solidFill>
            <a:latin typeface="Raleway"/>
          </a:endParaRPr>
        </a:p>
      </dgm:t>
    </dgm:pt>
    <dgm:pt modelId="{66E9F412-46E7-433D-A0A9-452D2486B71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100" dirty="0">
              <a:latin typeface="Raleway"/>
            </a:rPr>
            <a:t>You can create trigger using the CREATE TRIGGER statement. If trigger is activated, it fires the DML statement, and if trigger is deactivated it can't fire</a:t>
          </a:r>
          <a:endParaRPr lang="en-IN" sz="1100" b="0" i="0" dirty="0">
            <a:effectLst/>
            <a:latin typeface="Raleway"/>
          </a:endParaRPr>
        </a:p>
      </dgm:t>
    </dgm:pt>
    <dgm:pt modelId="{B751064A-25CF-4223-9154-4050BBEBD495}" type="parTrans" cxnId="{C46E7ED3-9D9A-48A1-AC54-7B1B2C589FB3}">
      <dgm:prSet/>
      <dgm:spPr/>
      <dgm:t>
        <a:bodyPr/>
        <a:lstStyle/>
        <a:p>
          <a:pPr>
            <a:lnSpc>
              <a:spcPct val="150000"/>
            </a:lnSpc>
          </a:pPr>
          <a:endParaRPr lang="en-IN" sz="1600">
            <a:solidFill>
              <a:schemeClr val="bg1"/>
            </a:solidFill>
            <a:latin typeface="Raleway"/>
          </a:endParaRPr>
        </a:p>
      </dgm:t>
    </dgm:pt>
    <dgm:pt modelId="{DD107E3F-A7FC-43B4-B723-7BE65A4181EF}" type="sibTrans" cxnId="{C46E7ED3-9D9A-48A1-AC54-7B1B2C589FB3}">
      <dgm:prSet/>
      <dgm:spPr/>
      <dgm:t>
        <a:bodyPr/>
        <a:lstStyle/>
        <a:p>
          <a:pPr>
            <a:lnSpc>
              <a:spcPct val="150000"/>
            </a:lnSpc>
          </a:pPr>
          <a:endParaRPr lang="en-IN" sz="1600">
            <a:solidFill>
              <a:schemeClr val="bg1"/>
            </a:solidFill>
            <a:latin typeface="Raleway"/>
          </a:endParaRPr>
        </a:p>
      </dgm:t>
    </dgm:pt>
    <dgm:pt modelId="{8F116526-F1CE-4674-8E2D-802E821631DD}" type="pres">
      <dgm:prSet presAssocID="{673F79A3-235E-4DFD-8066-FA53346BBE33}" presName="diagram" presStyleCnt="0">
        <dgm:presLayoutVars>
          <dgm:dir/>
          <dgm:resizeHandles val="exact"/>
        </dgm:presLayoutVars>
      </dgm:prSet>
      <dgm:spPr/>
    </dgm:pt>
    <dgm:pt modelId="{E3BF20C2-A484-4A8E-94A6-3651343423E6}" type="pres">
      <dgm:prSet presAssocID="{344CD235-34E4-45B9-9327-79710C650595}" presName="node" presStyleLbl="node1" presStyleIdx="0" presStyleCnt="3">
        <dgm:presLayoutVars>
          <dgm:bulletEnabled val="1"/>
        </dgm:presLayoutVars>
      </dgm:prSet>
      <dgm:spPr/>
    </dgm:pt>
    <dgm:pt modelId="{617FD30C-3AA1-4BFD-901E-34A363770349}" type="pres">
      <dgm:prSet presAssocID="{1AF595CA-D92F-494B-B84E-D316408C210F}" presName="sibTrans" presStyleCnt="0"/>
      <dgm:spPr/>
    </dgm:pt>
    <dgm:pt modelId="{0F1E7A11-F231-437A-AE71-062E0813017F}" type="pres">
      <dgm:prSet presAssocID="{F1025D05-6876-4F47-B29B-C366D1E25F79}" presName="node" presStyleLbl="node1" presStyleIdx="1" presStyleCnt="3">
        <dgm:presLayoutVars>
          <dgm:bulletEnabled val="1"/>
        </dgm:presLayoutVars>
      </dgm:prSet>
      <dgm:spPr/>
    </dgm:pt>
    <dgm:pt modelId="{36411DD2-51C2-415C-AE8A-3B65FE279AB6}" type="pres">
      <dgm:prSet presAssocID="{83167A6F-E1AC-4F59-8FEA-153166AE98FD}" presName="sibTrans" presStyleCnt="0"/>
      <dgm:spPr/>
    </dgm:pt>
    <dgm:pt modelId="{29BC5EFC-BAAD-4252-B896-9A254F83333D}" type="pres">
      <dgm:prSet presAssocID="{66E9F412-46E7-433D-A0A9-452D2486B719}" presName="node" presStyleLbl="node1" presStyleIdx="2" presStyleCnt="3">
        <dgm:presLayoutVars>
          <dgm:bulletEnabled val="1"/>
        </dgm:presLayoutVars>
      </dgm:prSet>
      <dgm:spPr/>
    </dgm:pt>
  </dgm:ptLst>
  <dgm:cxnLst>
    <dgm:cxn modelId="{3F0E8F01-E464-4C6B-9A88-DB2950C40A57}" type="presOf" srcId="{F1025D05-6876-4F47-B29B-C366D1E25F79}" destId="{0F1E7A11-F231-437A-AE71-062E0813017F}" srcOrd="0" destOrd="0" presId="urn:microsoft.com/office/officeart/2005/8/layout/default"/>
    <dgm:cxn modelId="{FB99D111-FA7C-4BA3-BCB8-35F3ACAFEB2B}" srcId="{673F79A3-235E-4DFD-8066-FA53346BBE33}" destId="{F1025D05-6876-4F47-B29B-C366D1E25F79}" srcOrd="1" destOrd="0" parTransId="{16085953-740D-434C-94E6-B149C11C518C}" sibTransId="{83167A6F-E1AC-4F59-8FEA-153166AE98FD}"/>
    <dgm:cxn modelId="{8D80954E-114E-4240-A978-A7263237586D}" srcId="{673F79A3-235E-4DFD-8066-FA53346BBE33}" destId="{344CD235-34E4-45B9-9327-79710C650595}" srcOrd="0" destOrd="0" parTransId="{8D31141B-D917-44F1-96A0-F7E63385D36F}" sibTransId="{1AF595CA-D92F-494B-B84E-D316408C210F}"/>
    <dgm:cxn modelId="{A6789E8E-6D9B-467E-8C4C-443028A17CAC}" type="presOf" srcId="{66E9F412-46E7-433D-A0A9-452D2486B719}" destId="{29BC5EFC-BAAD-4252-B896-9A254F83333D}" srcOrd="0" destOrd="0" presId="urn:microsoft.com/office/officeart/2005/8/layout/default"/>
    <dgm:cxn modelId="{6FC01DCE-DE5E-4216-96A7-B0097ECCCE7E}" type="presOf" srcId="{673F79A3-235E-4DFD-8066-FA53346BBE33}" destId="{8F116526-F1CE-4674-8E2D-802E821631DD}" srcOrd="0" destOrd="0" presId="urn:microsoft.com/office/officeart/2005/8/layout/default"/>
    <dgm:cxn modelId="{C46E7ED3-9D9A-48A1-AC54-7B1B2C589FB3}" srcId="{673F79A3-235E-4DFD-8066-FA53346BBE33}" destId="{66E9F412-46E7-433D-A0A9-452D2486B719}" srcOrd="2" destOrd="0" parTransId="{B751064A-25CF-4223-9154-4050BBEBD495}" sibTransId="{DD107E3F-A7FC-43B4-B723-7BE65A4181EF}"/>
    <dgm:cxn modelId="{47291AD7-3340-445A-B603-3810374F1F70}" type="presOf" srcId="{344CD235-34E4-45B9-9327-79710C650595}" destId="{E3BF20C2-A484-4A8E-94A6-3651343423E6}" srcOrd="0" destOrd="0" presId="urn:microsoft.com/office/officeart/2005/8/layout/default"/>
    <dgm:cxn modelId="{0022A62B-D713-4643-9A9A-C6D468110A60}" type="presParOf" srcId="{8F116526-F1CE-4674-8E2D-802E821631DD}" destId="{E3BF20C2-A484-4A8E-94A6-3651343423E6}" srcOrd="0" destOrd="0" presId="urn:microsoft.com/office/officeart/2005/8/layout/default"/>
    <dgm:cxn modelId="{94F1FD32-1EDA-437C-AA22-8BF48BD665B5}" type="presParOf" srcId="{8F116526-F1CE-4674-8E2D-802E821631DD}" destId="{617FD30C-3AA1-4BFD-901E-34A363770349}" srcOrd="1" destOrd="0" presId="urn:microsoft.com/office/officeart/2005/8/layout/default"/>
    <dgm:cxn modelId="{7FB1F066-9043-44F0-BD69-111ADDD965A1}" type="presParOf" srcId="{8F116526-F1CE-4674-8E2D-802E821631DD}" destId="{0F1E7A11-F231-437A-AE71-062E0813017F}" srcOrd="2" destOrd="0" presId="urn:microsoft.com/office/officeart/2005/8/layout/default"/>
    <dgm:cxn modelId="{9EC4A319-899A-4509-BB5B-DD26F792A19C}" type="presParOf" srcId="{8F116526-F1CE-4674-8E2D-802E821631DD}" destId="{36411DD2-51C2-415C-AE8A-3B65FE279AB6}" srcOrd="3" destOrd="0" presId="urn:microsoft.com/office/officeart/2005/8/layout/default"/>
    <dgm:cxn modelId="{9DCBF6CF-E816-405A-B187-465F2F9FCB06}" type="presParOf" srcId="{8F116526-F1CE-4674-8E2D-802E821631DD}" destId="{29BC5EFC-BAAD-4252-B896-9A254F83333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F79A3-235E-4DFD-8066-FA53346BBE33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44CD235-34E4-45B9-9327-79710C65059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600" dirty="0">
              <a:latin typeface="Raleway"/>
            </a:rPr>
            <a:t>A Triggering SQL Statement</a:t>
          </a:r>
        </a:p>
      </dgm:t>
    </dgm:pt>
    <dgm:pt modelId="{8D31141B-D917-44F1-96A0-F7E63385D36F}" type="parTrans" cxnId="{8D80954E-114E-4240-A978-A7263237586D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1AF595CA-D92F-494B-B84E-D316408C210F}" type="sibTrans" cxnId="{8D80954E-114E-4240-A978-A7263237586D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18E400A2-B889-4FE0-A9F6-BD6DE4B8AD0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600" dirty="0">
              <a:latin typeface="Raleway"/>
            </a:rPr>
            <a:t>Trigger Action</a:t>
          </a:r>
        </a:p>
      </dgm:t>
    </dgm:pt>
    <dgm:pt modelId="{4CA570D0-4242-4815-BBC9-5990537C87D3}" type="parTrans" cxnId="{02A244B7-6914-4534-8BD0-E46E64638E6E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ACA86DA2-63EA-44EF-ACDC-1B64FF3A722D}" type="sibTrans" cxnId="{02A244B7-6914-4534-8BD0-E46E64638E6E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014F6DE7-8C09-476E-B4B7-4C8E6D376A4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600" dirty="0">
              <a:latin typeface="Raleway"/>
            </a:rPr>
            <a:t>Trigger Restriction</a:t>
          </a:r>
        </a:p>
      </dgm:t>
    </dgm:pt>
    <dgm:pt modelId="{448ECFE3-B918-43B6-A441-64783063D84F}" type="parTrans" cxnId="{9BE7AD05-CCB3-48DB-B8B9-200C4AED32B0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0D30E83A-6DC5-4D6D-8348-EF15DD0755CD}" type="sibTrans" cxnId="{9BE7AD05-CCB3-48DB-B8B9-200C4AED32B0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65EEE353-B5B2-4B55-9CEE-148FEA291CF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100" dirty="0">
              <a:latin typeface="Raleway"/>
            </a:rPr>
            <a:t>SQL DML (INSERT, UPDATE, and DELETE) statements that implicitly call trigger to execute</a:t>
          </a:r>
        </a:p>
      </dgm:t>
    </dgm:pt>
    <dgm:pt modelId="{742121D7-FA2E-466D-A094-692A7807E544}" type="parTrans" cxnId="{E590C489-C51B-403E-A1E6-CF8D6BEACD13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0AAFAEB9-60F8-41F2-BDF0-9D5A4477A5A8}" type="sibTrans" cxnId="{E590C489-C51B-403E-A1E6-CF8D6BEACD13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AB08152B-D908-4AF9-A3BC-71EDE5BA720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100" dirty="0">
              <a:latin typeface="Raleway"/>
            </a:rPr>
            <a:t>When a triggering SQL statement is executed, trigger automatically calls and PL/SQL trigger blocks the execution</a:t>
          </a:r>
        </a:p>
      </dgm:t>
    </dgm:pt>
    <dgm:pt modelId="{2C7D167F-29B5-4DBA-99E0-BC90DCF99774}" type="parTrans" cxnId="{CBB94E32-15C7-4CF9-9F34-73871935C893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9B00FD2A-94C6-457C-A677-49A12D815F8B}" type="sibTrans" cxnId="{CBB94E32-15C7-4CF9-9F34-73871935C893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F3A44FB3-3A23-4AB1-9677-F4E6BF12A27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100" dirty="0">
              <a:latin typeface="Raleway"/>
            </a:rPr>
            <a:t>We can specify the condition inside a trigger as when the trigger is to be fired</a:t>
          </a:r>
        </a:p>
      </dgm:t>
    </dgm:pt>
    <dgm:pt modelId="{00EB0195-3A57-4305-9EB5-94025291CD32}" type="parTrans" cxnId="{D7AE18B3-96F5-411A-8F0B-D08F75394FC7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6054F597-A74F-4DB7-A31E-6DB340DD53EB}" type="sibTrans" cxnId="{D7AE18B3-96F5-411A-8F0B-D08F75394FC7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4904BEF1-91F5-4FA3-ABE4-314E08F8FA23}" type="pres">
      <dgm:prSet presAssocID="{673F79A3-235E-4DFD-8066-FA53346BBE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7DF371-522C-4D2C-A2C0-FA56076D7188}" type="pres">
      <dgm:prSet presAssocID="{344CD235-34E4-45B9-9327-79710C650595}" presName="root" presStyleCnt="0"/>
      <dgm:spPr/>
    </dgm:pt>
    <dgm:pt modelId="{E375584E-C36F-4D1A-83DE-BD55C4C86CD2}" type="pres">
      <dgm:prSet presAssocID="{344CD235-34E4-45B9-9327-79710C650595}" presName="rootComposite" presStyleCnt="0"/>
      <dgm:spPr/>
    </dgm:pt>
    <dgm:pt modelId="{648CC37F-712A-4D6D-9632-C1F2B6535B0D}" type="pres">
      <dgm:prSet presAssocID="{344CD235-34E4-45B9-9327-79710C650595}" presName="rootText" presStyleLbl="node1" presStyleIdx="0" presStyleCnt="3"/>
      <dgm:spPr/>
    </dgm:pt>
    <dgm:pt modelId="{F8EE85C8-00B9-4B94-A37C-B154E509301F}" type="pres">
      <dgm:prSet presAssocID="{344CD235-34E4-45B9-9327-79710C650595}" presName="rootConnector" presStyleLbl="node1" presStyleIdx="0" presStyleCnt="3"/>
      <dgm:spPr/>
    </dgm:pt>
    <dgm:pt modelId="{69B4C956-754B-4B5B-A178-6CCF8EB5183A}" type="pres">
      <dgm:prSet presAssocID="{344CD235-34E4-45B9-9327-79710C650595}" presName="childShape" presStyleCnt="0"/>
      <dgm:spPr/>
    </dgm:pt>
    <dgm:pt modelId="{06CBBFFD-E1DE-47BB-8415-03D8E31E6F7F}" type="pres">
      <dgm:prSet presAssocID="{742121D7-FA2E-466D-A094-692A7807E544}" presName="Name13" presStyleLbl="parChTrans1D2" presStyleIdx="0" presStyleCnt="3"/>
      <dgm:spPr/>
    </dgm:pt>
    <dgm:pt modelId="{0225B7B3-D5BA-4B5D-AAE4-29DEF55E1F50}" type="pres">
      <dgm:prSet presAssocID="{65EEE353-B5B2-4B55-9CEE-148FEA291CF1}" presName="childText" presStyleLbl="bgAcc1" presStyleIdx="0" presStyleCnt="3" custScaleY="127996">
        <dgm:presLayoutVars>
          <dgm:bulletEnabled val="1"/>
        </dgm:presLayoutVars>
      </dgm:prSet>
      <dgm:spPr/>
    </dgm:pt>
    <dgm:pt modelId="{919D8AB6-67BF-4A66-9E12-E9871FC444C2}" type="pres">
      <dgm:prSet presAssocID="{18E400A2-B889-4FE0-A9F6-BD6DE4B8AD03}" presName="root" presStyleCnt="0"/>
      <dgm:spPr/>
    </dgm:pt>
    <dgm:pt modelId="{750BB831-1ADA-4672-AB35-4B81C7E7D740}" type="pres">
      <dgm:prSet presAssocID="{18E400A2-B889-4FE0-A9F6-BD6DE4B8AD03}" presName="rootComposite" presStyleCnt="0"/>
      <dgm:spPr/>
    </dgm:pt>
    <dgm:pt modelId="{86C75077-ED71-452F-86A1-BCCE1D97D51C}" type="pres">
      <dgm:prSet presAssocID="{18E400A2-B889-4FE0-A9F6-BD6DE4B8AD03}" presName="rootText" presStyleLbl="node1" presStyleIdx="1" presStyleCnt="3"/>
      <dgm:spPr/>
    </dgm:pt>
    <dgm:pt modelId="{D2B8F407-FDD8-4276-A072-DE5C39481484}" type="pres">
      <dgm:prSet presAssocID="{18E400A2-B889-4FE0-A9F6-BD6DE4B8AD03}" presName="rootConnector" presStyleLbl="node1" presStyleIdx="1" presStyleCnt="3"/>
      <dgm:spPr/>
    </dgm:pt>
    <dgm:pt modelId="{53791990-7A99-4667-866F-37492B92869B}" type="pres">
      <dgm:prSet presAssocID="{18E400A2-B889-4FE0-A9F6-BD6DE4B8AD03}" presName="childShape" presStyleCnt="0"/>
      <dgm:spPr/>
    </dgm:pt>
    <dgm:pt modelId="{DEC4E9E1-A826-43B9-B14F-D96FF7A0423E}" type="pres">
      <dgm:prSet presAssocID="{2C7D167F-29B5-4DBA-99E0-BC90DCF99774}" presName="Name13" presStyleLbl="parChTrans1D2" presStyleIdx="1" presStyleCnt="3"/>
      <dgm:spPr/>
    </dgm:pt>
    <dgm:pt modelId="{316F4969-59DC-459D-8B7C-823B6D15DF83}" type="pres">
      <dgm:prSet presAssocID="{AB08152B-D908-4AF9-A3BC-71EDE5BA7203}" presName="childText" presStyleLbl="bgAcc1" presStyleIdx="1" presStyleCnt="3" custScaleY="127996">
        <dgm:presLayoutVars>
          <dgm:bulletEnabled val="1"/>
        </dgm:presLayoutVars>
      </dgm:prSet>
      <dgm:spPr/>
    </dgm:pt>
    <dgm:pt modelId="{419E3A20-5891-4F32-A7C8-80CE54614AB4}" type="pres">
      <dgm:prSet presAssocID="{014F6DE7-8C09-476E-B4B7-4C8E6D376A45}" presName="root" presStyleCnt="0"/>
      <dgm:spPr/>
    </dgm:pt>
    <dgm:pt modelId="{5DECABAE-6E01-4F7B-973C-52D12197EE25}" type="pres">
      <dgm:prSet presAssocID="{014F6DE7-8C09-476E-B4B7-4C8E6D376A45}" presName="rootComposite" presStyleCnt="0"/>
      <dgm:spPr/>
    </dgm:pt>
    <dgm:pt modelId="{6F32F28F-0829-4151-A52A-CF6B3767B716}" type="pres">
      <dgm:prSet presAssocID="{014F6DE7-8C09-476E-B4B7-4C8E6D376A45}" presName="rootText" presStyleLbl="node1" presStyleIdx="2" presStyleCnt="3"/>
      <dgm:spPr/>
    </dgm:pt>
    <dgm:pt modelId="{BB7C2342-5F6B-4E57-8973-131ABE3458CB}" type="pres">
      <dgm:prSet presAssocID="{014F6DE7-8C09-476E-B4B7-4C8E6D376A45}" presName="rootConnector" presStyleLbl="node1" presStyleIdx="2" presStyleCnt="3"/>
      <dgm:spPr/>
    </dgm:pt>
    <dgm:pt modelId="{E1DB0DAC-C744-453F-98D5-A10D8A2D34DC}" type="pres">
      <dgm:prSet presAssocID="{014F6DE7-8C09-476E-B4B7-4C8E6D376A45}" presName="childShape" presStyleCnt="0"/>
      <dgm:spPr/>
    </dgm:pt>
    <dgm:pt modelId="{F3933D9C-6548-4A25-A74B-D1E9255836A0}" type="pres">
      <dgm:prSet presAssocID="{00EB0195-3A57-4305-9EB5-94025291CD32}" presName="Name13" presStyleLbl="parChTrans1D2" presStyleIdx="2" presStyleCnt="3"/>
      <dgm:spPr/>
    </dgm:pt>
    <dgm:pt modelId="{45600608-2D24-4E61-A77E-D57A9C683707}" type="pres">
      <dgm:prSet presAssocID="{F3A44FB3-3A23-4AB1-9677-F4E6BF12A27C}" presName="childText" presStyleLbl="bgAcc1" presStyleIdx="2" presStyleCnt="3" custScaleY="127996">
        <dgm:presLayoutVars>
          <dgm:bulletEnabled val="1"/>
        </dgm:presLayoutVars>
      </dgm:prSet>
      <dgm:spPr/>
    </dgm:pt>
  </dgm:ptLst>
  <dgm:cxnLst>
    <dgm:cxn modelId="{EC8CDD04-6B4C-4CEA-A80F-D45D1A81EA07}" type="presOf" srcId="{00EB0195-3A57-4305-9EB5-94025291CD32}" destId="{F3933D9C-6548-4A25-A74B-D1E9255836A0}" srcOrd="0" destOrd="0" presId="urn:microsoft.com/office/officeart/2005/8/layout/hierarchy3"/>
    <dgm:cxn modelId="{9BE7AD05-CCB3-48DB-B8B9-200C4AED32B0}" srcId="{673F79A3-235E-4DFD-8066-FA53346BBE33}" destId="{014F6DE7-8C09-476E-B4B7-4C8E6D376A45}" srcOrd="2" destOrd="0" parTransId="{448ECFE3-B918-43B6-A441-64783063D84F}" sibTransId="{0D30E83A-6DC5-4D6D-8348-EF15DD0755CD}"/>
    <dgm:cxn modelId="{EE480510-93F2-4777-992B-46875619A44D}" type="presOf" srcId="{18E400A2-B889-4FE0-A9F6-BD6DE4B8AD03}" destId="{86C75077-ED71-452F-86A1-BCCE1D97D51C}" srcOrd="0" destOrd="0" presId="urn:microsoft.com/office/officeart/2005/8/layout/hierarchy3"/>
    <dgm:cxn modelId="{CBB94E32-15C7-4CF9-9F34-73871935C893}" srcId="{18E400A2-B889-4FE0-A9F6-BD6DE4B8AD03}" destId="{AB08152B-D908-4AF9-A3BC-71EDE5BA7203}" srcOrd="0" destOrd="0" parTransId="{2C7D167F-29B5-4DBA-99E0-BC90DCF99774}" sibTransId="{9B00FD2A-94C6-457C-A677-49A12D815F8B}"/>
    <dgm:cxn modelId="{C9798537-0F61-490F-8D0C-4C5B7A28EF7A}" type="presOf" srcId="{2C7D167F-29B5-4DBA-99E0-BC90DCF99774}" destId="{DEC4E9E1-A826-43B9-B14F-D96FF7A0423E}" srcOrd="0" destOrd="0" presId="urn:microsoft.com/office/officeart/2005/8/layout/hierarchy3"/>
    <dgm:cxn modelId="{42EB473F-C80A-4D13-B582-F08291464C49}" type="presOf" srcId="{014F6DE7-8C09-476E-B4B7-4C8E6D376A45}" destId="{6F32F28F-0829-4151-A52A-CF6B3767B716}" srcOrd="0" destOrd="0" presId="urn:microsoft.com/office/officeart/2005/8/layout/hierarchy3"/>
    <dgm:cxn modelId="{E430B44B-2AD8-4310-9EC7-6D23566B49B0}" type="presOf" srcId="{AB08152B-D908-4AF9-A3BC-71EDE5BA7203}" destId="{316F4969-59DC-459D-8B7C-823B6D15DF83}" srcOrd="0" destOrd="0" presId="urn:microsoft.com/office/officeart/2005/8/layout/hierarchy3"/>
    <dgm:cxn modelId="{4213414E-448A-4807-AE29-6368735C5869}" type="presOf" srcId="{344CD235-34E4-45B9-9327-79710C650595}" destId="{F8EE85C8-00B9-4B94-A37C-B154E509301F}" srcOrd="1" destOrd="0" presId="urn:microsoft.com/office/officeart/2005/8/layout/hierarchy3"/>
    <dgm:cxn modelId="{8D80954E-114E-4240-A978-A7263237586D}" srcId="{673F79A3-235E-4DFD-8066-FA53346BBE33}" destId="{344CD235-34E4-45B9-9327-79710C650595}" srcOrd="0" destOrd="0" parTransId="{8D31141B-D917-44F1-96A0-F7E63385D36F}" sibTransId="{1AF595CA-D92F-494B-B84E-D316408C210F}"/>
    <dgm:cxn modelId="{291D1086-2B7D-4D7B-B0CE-DA9209FC264F}" type="presOf" srcId="{014F6DE7-8C09-476E-B4B7-4C8E6D376A45}" destId="{BB7C2342-5F6B-4E57-8973-131ABE3458CB}" srcOrd="1" destOrd="0" presId="urn:microsoft.com/office/officeart/2005/8/layout/hierarchy3"/>
    <dgm:cxn modelId="{E590C489-C51B-403E-A1E6-CF8D6BEACD13}" srcId="{344CD235-34E4-45B9-9327-79710C650595}" destId="{65EEE353-B5B2-4B55-9CEE-148FEA291CF1}" srcOrd="0" destOrd="0" parTransId="{742121D7-FA2E-466D-A094-692A7807E544}" sibTransId="{0AAFAEB9-60F8-41F2-BDF0-9D5A4477A5A8}"/>
    <dgm:cxn modelId="{B465B48B-3901-4B9B-87E7-6A875E66B565}" type="presOf" srcId="{F3A44FB3-3A23-4AB1-9677-F4E6BF12A27C}" destId="{45600608-2D24-4E61-A77E-D57A9C683707}" srcOrd="0" destOrd="0" presId="urn:microsoft.com/office/officeart/2005/8/layout/hierarchy3"/>
    <dgm:cxn modelId="{C19D5490-4ED5-4A9E-9445-FBA7501EE813}" type="presOf" srcId="{65EEE353-B5B2-4B55-9CEE-148FEA291CF1}" destId="{0225B7B3-D5BA-4B5D-AAE4-29DEF55E1F50}" srcOrd="0" destOrd="0" presId="urn:microsoft.com/office/officeart/2005/8/layout/hierarchy3"/>
    <dgm:cxn modelId="{DB828FA0-468A-46D6-A2D7-FF97F030EABA}" type="presOf" srcId="{742121D7-FA2E-466D-A094-692A7807E544}" destId="{06CBBFFD-E1DE-47BB-8415-03D8E31E6F7F}" srcOrd="0" destOrd="0" presId="urn:microsoft.com/office/officeart/2005/8/layout/hierarchy3"/>
    <dgm:cxn modelId="{D7AE18B3-96F5-411A-8F0B-D08F75394FC7}" srcId="{014F6DE7-8C09-476E-B4B7-4C8E6D376A45}" destId="{F3A44FB3-3A23-4AB1-9677-F4E6BF12A27C}" srcOrd="0" destOrd="0" parTransId="{00EB0195-3A57-4305-9EB5-94025291CD32}" sibTransId="{6054F597-A74F-4DB7-A31E-6DB340DD53EB}"/>
    <dgm:cxn modelId="{387883B4-7E5B-4A6A-96F7-B944AA05DB77}" type="presOf" srcId="{344CD235-34E4-45B9-9327-79710C650595}" destId="{648CC37F-712A-4D6D-9632-C1F2B6535B0D}" srcOrd="0" destOrd="0" presId="urn:microsoft.com/office/officeart/2005/8/layout/hierarchy3"/>
    <dgm:cxn modelId="{02A244B7-6914-4534-8BD0-E46E64638E6E}" srcId="{673F79A3-235E-4DFD-8066-FA53346BBE33}" destId="{18E400A2-B889-4FE0-A9F6-BD6DE4B8AD03}" srcOrd="1" destOrd="0" parTransId="{4CA570D0-4242-4815-BBC9-5990537C87D3}" sibTransId="{ACA86DA2-63EA-44EF-ACDC-1B64FF3A722D}"/>
    <dgm:cxn modelId="{6F89B9BE-0DEA-4988-867F-2243E8ECC333}" type="presOf" srcId="{673F79A3-235E-4DFD-8066-FA53346BBE33}" destId="{4904BEF1-91F5-4FA3-ABE4-314E08F8FA23}" srcOrd="0" destOrd="0" presId="urn:microsoft.com/office/officeart/2005/8/layout/hierarchy3"/>
    <dgm:cxn modelId="{96B52DC8-F59E-465D-8300-A3367A483A97}" type="presOf" srcId="{18E400A2-B889-4FE0-A9F6-BD6DE4B8AD03}" destId="{D2B8F407-FDD8-4276-A072-DE5C39481484}" srcOrd="1" destOrd="0" presId="urn:microsoft.com/office/officeart/2005/8/layout/hierarchy3"/>
    <dgm:cxn modelId="{BCDCE8E9-C5D8-4BEC-923E-675EFEE9F062}" type="presParOf" srcId="{4904BEF1-91F5-4FA3-ABE4-314E08F8FA23}" destId="{367DF371-522C-4D2C-A2C0-FA56076D7188}" srcOrd="0" destOrd="0" presId="urn:microsoft.com/office/officeart/2005/8/layout/hierarchy3"/>
    <dgm:cxn modelId="{65F7FD65-6201-406D-9B4A-4A2E1848B6B9}" type="presParOf" srcId="{367DF371-522C-4D2C-A2C0-FA56076D7188}" destId="{E375584E-C36F-4D1A-83DE-BD55C4C86CD2}" srcOrd="0" destOrd="0" presId="urn:microsoft.com/office/officeart/2005/8/layout/hierarchy3"/>
    <dgm:cxn modelId="{00D22218-C985-4809-A2D0-BF1CEAF0F704}" type="presParOf" srcId="{E375584E-C36F-4D1A-83DE-BD55C4C86CD2}" destId="{648CC37F-712A-4D6D-9632-C1F2B6535B0D}" srcOrd="0" destOrd="0" presId="urn:microsoft.com/office/officeart/2005/8/layout/hierarchy3"/>
    <dgm:cxn modelId="{6A75F5A6-38F7-428D-9702-0171D919EC0C}" type="presParOf" srcId="{E375584E-C36F-4D1A-83DE-BD55C4C86CD2}" destId="{F8EE85C8-00B9-4B94-A37C-B154E509301F}" srcOrd="1" destOrd="0" presId="urn:microsoft.com/office/officeart/2005/8/layout/hierarchy3"/>
    <dgm:cxn modelId="{342C7120-9E58-46DB-933E-B70CFEA961E6}" type="presParOf" srcId="{367DF371-522C-4D2C-A2C0-FA56076D7188}" destId="{69B4C956-754B-4B5B-A178-6CCF8EB5183A}" srcOrd="1" destOrd="0" presId="urn:microsoft.com/office/officeart/2005/8/layout/hierarchy3"/>
    <dgm:cxn modelId="{5145ED9D-B493-4B23-8F83-4EF05F8E4FD9}" type="presParOf" srcId="{69B4C956-754B-4B5B-A178-6CCF8EB5183A}" destId="{06CBBFFD-E1DE-47BB-8415-03D8E31E6F7F}" srcOrd="0" destOrd="0" presId="urn:microsoft.com/office/officeart/2005/8/layout/hierarchy3"/>
    <dgm:cxn modelId="{DF08FEE0-9AEF-42D1-BC18-ECF7A22809C2}" type="presParOf" srcId="{69B4C956-754B-4B5B-A178-6CCF8EB5183A}" destId="{0225B7B3-D5BA-4B5D-AAE4-29DEF55E1F50}" srcOrd="1" destOrd="0" presId="urn:microsoft.com/office/officeart/2005/8/layout/hierarchy3"/>
    <dgm:cxn modelId="{91FA61C3-83D2-4B7D-B277-698CAE00D25C}" type="presParOf" srcId="{4904BEF1-91F5-4FA3-ABE4-314E08F8FA23}" destId="{919D8AB6-67BF-4A66-9E12-E9871FC444C2}" srcOrd="1" destOrd="0" presId="urn:microsoft.com/office/officeart/2005/8/layout/hierarchy3"/>
    <dgm:cxn modelId="{20C1B548-AF15-4345-9D3E-332EF0ED83B6}" type="presParOf" srcId="{919D8AB6-67BF-4A66-9E12-E9871FC444C2}" destId="{750BB831-1ADA-4672-AB35-4B81C7E7D740}" srcOrd="0" destOrd="0" presId="urn:microsoft.com/office/officeart/2005/8/layout/hierarchy3"/>
    <dgm:cxn modelId="{9AE9BBEC-1C61-47AE-A40A-F825636EDF49}" type="presParOf" srcId="{750BB831-1ADA-4672-AB35-4B81C7E7D740}" destId="{86C75077-ED71-452F-86A1-BCCE1D97D51C}" srcOrd="0" destOrd="0" presId="urn:microsoft.com/office/officeart/2005/8/layout/hierarchy3"/>
    <dgm:cxn modelId="{50334286-BAD8-4FE1-9424-45FC460411D3}" type="presParOf" srcId="{750BB831-1ADA-4672-AB35-4B81C7E7D740}" destId="{D2B8F407-FDD8-4276-A072-DE5C39481484}" srcOrd="1" destOrd="0" presId="urn:microsoft.com/office/officeart/2005/8/layout/hierarchy3"/>
    <dgm:cxn modelId="{9EE2E0C9-F1CD-4F91-94D7-1C769EE9F294}" type="presParOf" srcId="{919D8AB6-67BF-4A66-9E12-E9871FC444C2}" destId="{53791990-7A99-4667-866F-37492B92869B}" srcOrd="1" destOrd="0" presId="urn:microsoft.com/office/officeart/2005/8/layout/hierarchy3"/>
    <dgm:cxn modelId="{8E0D9561-71BF-4842-8A22-AC5612E1BAE3}" type="presParOf" srcId="{53791990-7A99-4667-866F-37492B92869B}" destId="{DEC4E9E1-A826-43B9-B14F-D96FF7A0423E}" srcOrd="0" destOrd="0" presId="urn:microsoft.com/office/officeart/2005/8/layout/hierarchy3"/>
    <dgm:cxn modelId="{DEF8A8A8-B9DB-4418-952C-08B1F63E9E8B}" type="presParOf" srcId="{53791990-7A99-4667-866F-37492B92869B}" destId="{316F4969-59DC-459D-8B7C-823B6D15DF83}" srcOrd="1" destOrd="0" presId="urn:microsoft.com/office/officeart/2005/8/layout/hierarchy3"/>
    <dgm:cxn modelId="{E6A45175-77CC-4C34-B664-3657F5E7A52A}" type="presParOf" srcId="{4904BEF1-91F5-4FA3-ABE4-314E08F8FA23}" destId="{419E3A20-5891-4F32-A7C8-80CE54614AB4}" srcOrd="2" destOrd="0" presId="urn:microsoft.com/office/officeart/2005/8/layout/hierarchy3"/>
    <dgm:cxn modelId="{BEE76FD0-B4D7-4586-847C-99EB93904290}" type="presParOf" srcId="{419E3A20-5891-4F32-A7C8-80CE54614AB4}" destId="{5DECABAE-6E01-4F7B-973C-52D12197EE25}" srcOrd="0" destOrd="0" presId="urn:microsoft.com/office/officeart/2005/8/layout/hierarchy3"/>
    <dgm:cxn modelId="{DE4CC5B0-94C4-4521-B4D8-2F8ECC0DB018}" type="presParOf" srcId="{5DECABAE-6E01-4F7B-973C-52D12197EE25}" destId="{6F32F28F-0829-4151-A52A-CF6B3767B716}" srcOrd="0" destOrd="0" presId="urn:microsoft.com/office/officeart/2005/8/layout/hierarchy3"/>
    <dgm:cxn modelId="{C3A9D29E-9BBC-45C2-B3F0-4E2D67762653}" type="presParOf" srcId="{5DECABAE-6E01-4F7B-973C-52D12197EE25}" destId="{BB7C2342-5F6B-4E57-8973-131ABE3458CB}" srcOrd="1" destOrd="0" presId="urn:microsoft.com/office/officeart/2005/8/layout/hierarchy3"/>
    <dgm:cxn modelId="{D1673E1E-56B0-4A67-A256-DE5CFB193AF6}" type="presParOf" srcId="{419E3A20-5891-4F32-A7C8-80CE54614AB4}" destId="{E1DB0DAC-C744-453F-98D5-A10D8A2D34DC}" srcOrd="1" destOrd="0" presId="urn:microsoft.com/office/officeart/2005/8/layout/hierarchy3"/>
    <dgm:cxn modelId="{87FCE5B5-C3E8-45B3-B75F-8086D252975E}" type="presParOf" srcId="{E1DB0DAC-C744-453F-98D5-A10D8A2D34DC}" destId="{F3933D9C-6548-4A25-A74B-D1E9255836A0}" srcOrd="0" destOrd="0" presId="urn:microsoft.com/office/officeart/2005/8/layout/hierarchy3"/>
    <dgm:cxn modelId="{E74A8027-7C33-4D10-BD5F-A0E05F00C26A}" type="presParOf" srcId="{E1DB0DAC-C744-453F-98D5-A10D8A2D34DC}" destId="{45600608-2D24-4E61-A77E-D57A9C68370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78F1A6-1B96-4F58-BA83-12773643EF9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540F362-C78E-4986-8755-1951A7920AC1}">
      <dgm:prSet phldrT="[Text]"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US" sz="1600" b="1" dirty="0">
              <a:latin typeface="Raleway"/>
            </a:rPr>
            <a:t>Types of Triggers</a:t>
          </a:r>
          <a:endParaRPr lang="en-IN" sz="1600" b="1" dirty="0">
            <a:latin typeface="Raleway"/>
          </a:endParaRPr>
        </a:p>
      </dgm:t>
    </dgm:pt>
    <dgm:pt modelId="{D41824A1-0450-48C0-98F8-ECB0134D5ADF}" type="parTrans" cxnId="{97645CC4-D8F2-469F-AEE3-A624159BA244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56459E0C-3D13-4841-B2A5-BC220086AC3B}" type="sibTrans" cxnId="{97645CC4-D8F2-469F-AEE3-A624159BA244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9471FF17-1DB4-4CEE-9424-83BF7F333B3B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IN" sz="1000" b="1" i="0" u="none" dirty="0">
              <a:latin typeface="Raleway"/>
            </a:rPr>
            <a:t>AFTER </a:t>
          </a:r>
        </a:p>
        <a:p>
          <a:pPr>
            <a:lnSpc>
              <a:spcPct val="150000"/>
            </a:lnSpc>
            <a:buFont typeface="+mj-lt"/>
            <a:buAutoNum type="arabicPeriod"/>
          </a:pPr>
          <a:r>
            <a:rPr lang="en-IN" sz="1000" b="1" i="0" u="none" dirty="0">
              <a:latin typeface="Raleway"/>
            </a:rPr>
            <a:t>Trigger</a:t>
          </a:r>
          <a:endParaRPr lang="en-IN" sz="1000" b="1" i="0" dirty="0">
            <a:latin typeface="Raleway"/>
          </a:endParaRPr>
        </a:p>
      </dgm:t>
    </dgm:pt>
    <dgm:pt modelId="{63DCB8D2-19A6-43D0-A10C-9A152FC82B4F}" type="parTrans" cxnId="{8785F4A9-AAA7-4A59-9D5C-FBB237D27DF2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7951483C-F3B6-42C1-9BA9-06AA779CAA00}" type="sibTrans" cxnId="{8785F4A9-AAA7-4A59-9D5C-FBB237D27DF2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17633C8C-423C-4674-A614-A9B7B742A57F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IN" sz="1000" b="1" i="0" u="none" dirty="0">
              <a:latin typeface="Raleway"/>
            </a:rPr>
            <a:t>ROW </a:t>
          </a:r>
        </a:p>
        <a:p>
          <a:pPr>
            <a:lnSpc>
              <a:spcPct val="150000"/>
            </a:lnSpc>
            <a:buFont typeface="+mj-lt"/>
            <a:buAutoNum type="arabicPeriod"/>
          </a:pPr>
          <a:r>
            <a:rPr lang="en-IN" sz="1000" b="1" i="0" u="none" dirty="0">
              <a:latin typeface="Raleway"/>
            </a:rPr>
            <a:t>Trigger</a:t>
          </a:r>
          <a:endParaRPr lang="en-IN" sz="1000" b="1" i="0" dirty="0">
            <a:latin typeface="Raleway"/>
          </a:endParaRPr>
        </a:p>
      </dgm:t>
    </dgm:pt>
    <dgm:pt modelId="{E4457C12-ECFF-4532-A176-3F3157CFA78C}" type="parTrans" cxnId="{C0D70846-11C8-4298-AC14-5493AD0D829E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BE6E2DF4-ED3F-4989-BBD4-63FF4F958DAB}" type="sibTrans" cxnId="{C0D70846-11C8-4298-AC14-5493AD0D829E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AA832CA6-3F5B-46A9-8B4A-05F45405EA7A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IN" sz="1000" b="1" i="0" u="none" dirty="0">
              <a:latin typeface="Raleway"/>
            </a:rPr>
            <a:t>Statement </a:t>
          </a:r>
        </a:p>
        <a:p>
          <a:pPr>
            <a:lnSpc>
              <a:spcPct val="150000"/>
            </a:lnSpc>
            <a:buFont typeface="+mj-lt"/>
            <a:buAutoNum type="arabicPeriod"/>
          </a:pPr>
          <a:r>
            <a:rPr lang="en-IN" sz="1000" b="1" i="0" u="none" dirty="0">
              <a:latin typeface="Raleway"/>
            </a:rPr>
            <a:t>Trigger</a:t>
          </a:r>
          <a:endParaRPr lang="en-IN" sz="1000" b="1" i="0" dirty="0">
            <a:latin typeface="Raleway"/>
          </a:endParaRPr>
        </a:p>
      </dgm:t>
    </dgm:pt>
    <dgm:pt modelId="{B033B8F9-6F09-4B66-A84D-E0FE89133A5F}" type="parTrans" cxnId="{FB937857-7884-45D5-963B-083A87032941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39CD9A7F-4851-474B-A6D5-A847106E48C4}" type="sibTrans" cxnId="{FB937857-7884-45D5-963B-083A87032941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7695551A-B2E3-43F7-8BFC-4048409F3F94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IN" sz="1000" b="1" i="0" u="none" dirty="0">
              <a:latin typeface="Raleway"/>
            </a:rPr>
            <a:t>Combination </a:t>
          </a:r>
        </a:p>
        <a:p>
          <a:pPr>
            <a:lnSpc>
              <a:spcPct val="150000"/>
            </a:lnSpc>
            <a:buFont typeface="+mj-lt"/>
            <a:buAutoNum type="arabicPeriod"/>
          </a:pPr>
          <a:r>
            <a:rPr lang="en-IN" sz="1000" b="1" i="0" u="none" dirty="0">
              <a:latin typeface="Raleway"/>
            </a:rPr>
            <a:t>Trigger</a:t>
          </a:r>
          <a:endParaRPr lang="en-IN" sz="1000" b="1" i="0" dirty="0">
            <a:latin typeface="Raleway"/>
          </a:endParaRPr>
        </a:p>
      </dgm:t>
    </dgm:pt>
    <dgm:pt modelId="{7ACAF56D-E0E3-4193-A4C0-BD187E6E1E10}" type="parTrans" cxnId="{8B2789BF-CFE0-4AAD-8855-BA316F43BA89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EA414B50-8126-4549-8689-DF31D953B414}" type="sibTrans" cxnId="{8B2789BF-CFE0-4AAD-8855-BA316F43BA89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559B5135-3828-4B17-96D3-07070A6ADDB5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IN" sz="800" b="1" i="0" u="none" dirty="0">
              <a:latin typeface="Raleway"/>
            </a:rPr>
            <a:t>Before Statement </a:t>
          </a:r>
        </a:p>
        <a:p>
          <a:pPr>
            <a:lnSpc>
              <a:spcPct val="150000"/>
            </a:lnSpc>
            <a:buFont typeface="+mj-lt"/>
            <a:buAutoNum type="arabicPeriod"/>
          </a:pPr>
          <a:r>
            <a:rPr lang="en-IN" sz="800" b="1" i="0" u="none" dirty="0">
              <a:latin typeface="Raleway"/>
            </a:rPr>
            <a:t>Trigger</a:t>
          </a:r>
          <a:endParaRPr lang="en-IN" sz="800" b="1" i="0" dirty="0">
            <a:latin typeface="Raleway"/>
          </a:endParaRPr>
        </a:p>
      </dgm:t>
    </dgm:pt>
    <dgm:pt modelId="{DD734839-3895-4D03-A4D7-7454D91645C9}" type="parTrans" cxnId="{3779B2AD-75B3-4964-BBFE-2E398C011775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2780A562-877E-4BBD-B76E-88433FE14A57}" type="sibTrans" cxnId="{3779B2AD-75B3-4964-BBFE-2E398C011775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E88E75E4-69F5-4163-BCEF-57F2C3CDB139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IN" sz="800" b="1" i="0" u="none" dirty="0">
              <a:latin typeface="Raleway"/>
            </a:rPr>
            <a:t>Before Row </a:t>
          </a:r>
        </a:p>
        <a:p>
          <a:pPr>
            <a:lnSpc>
              <a:spcPct val="150000"/>
            </a:lnSpc>
            <a:buFont typeface="+mj-lt"/>
            <a:buAutoNum type="arabicPeriod"/>
          </a:pPr>
          <a:r>
            <a:rPr lang="en-IN" sz="800" b="1" i="0" u="none" dirty="0">
              <a:latin typeface="Raleway"/>
            </a:rPr>
            <a:t>Trigger</a:t>
          </a:r>
          <a:endParaRPr lang="en-IN" sz="800" b="1" i="0" dirty="0">
            <a:latin typeface="Raleway"/>
          </a:endParaRPr>
        </a:p>
      </dgm:t>
    </dgm:pt>
    <dgm:pt modelId="{D1B3C8AB-AE77-450A-AABC-697F17C78FE9}" type="parTrans" cxnId="{F19F4E99-EDDC-4301-A553-B3649CB21C1D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B5919F0D-A3BB-429E-BD9E-3B55106DA0A7}" type="sibTrans" cxnId="{F19F4E99-EDDC-4301-A553-B3649CB21C1D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985493BC-1F33-4B45-9A76-A98AD82DCE0F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IN" sz="800" b="1" i="0" u="none" dirty="0">
              <a:latin typeface="Raleway"/>
            </a:rPr>
            <a:t>After Row </a:t>
          </a:r>
        </a:p>
        <a:p>
          <a:pPr>
            <a:lnSpc>
              <a:spcPct val="150000"/>
            </a:lnSpc>
            <a:buFont typeface="+mj-lt"/>
            <a:buAutoNum type="arabicPeriod"/>
          </a:pPr>
          <a:r>
            <a:rPr lang="en-IN" sz="800" b="1" i="0" u="none" dirty="0">
              <a:latin typeface="Raleway"/>
            </a:rPr>
            <a:t>Trigger</a:t>
          </a:r>
          <a:endParaRPr lang="en-IN" sz="800" b="1" i="0" dirty="0">
            <a:latin typeface="Raleway"/>
          </a:endParaRPr>
        </a:p>
      </dgm:t>
    </dgm:pt>
    <dgm:pt modelId="{DFF64260-CFC7-4F65-8647-55A1127EB03B}" type="parTrans" cxnId="{A552DBC5-6DA9-4378-828A-71A4C785D590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8CB97B08-8F8A-433A-A961-BE9D381F2E9F}" type="sibTrans" cxnId="{A552DBC5-6DA9-4378-828A-71A4C785D590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D5EDA16B-F70D-43EC-BD51-81CDDB0F6792}">
      <dgm:prSet phldrT="[Text]"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IN" sz="1000" b="1" i="0" u="none" dirty="0">
              <a:latin typeface="Raleway"/>
            </a:rPr>
            <a:t>BEFORE </a:t>
          </a:r>
        </a:p>
        <a:p>
          <a:pPr>
            <a:lnSpc>
              <a:spcPct val="150000"/>
            </a:lnSpc>
            <a:buFont typeface="+mj-lt"/>
            <a:buAutoNum type="arabicPeriod"/>
          </a:pPr>
          <a:r>
            <a:rPr lang="en-IN" sz="1000" b="1" i="0" u="none" dirty="0">
              <a:latin typeface="Raleway"/>
            </a:rPr>
            <a:t>Trigger</a:t>
          </a:r>
          <a:endParaRPr lang="en-IN" sz="1000" b="1" dirty="0">
            <a:latin typeface="Raleway"/>
          </a:endParaRPr>
        </a:p>
      </dgm:t>
    </dgm:pt>
    <dgm:pt modelId="{9157404A-AC7D-49F2-BD9A-BCF08313F77B}" type="parTrans" cxnId="{7FC27860-46A1-4F82-A53C-CCEDE6F53EE9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40652B3B-89C1-49E6-B22E-E23EA9D621C0}" type="sibTrans" cxnId="{7FC27860-46A1-4F82-A53C-CCEDE6F53EE9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6CC48A58-820A-43DE-8D0B-A7C312F05E96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IN" sz="800" b="1" i="0" u="none" dirty="0">
              <a:latin typeface="Raleway"/>
            </a:rPr>
            <a:t>After Statement </a:t>
          </a:r>
        </a:p>
        <a:p>
          <a:pPr>
            <a:lnSpc>
              <a:spcPct val="150000"/>
            </a:lnSpc>
            <a:buFont typeface="+mj-lt"/>
            <a:buAutoNum type="arabicPeriod"/>
          </a:pPr>
          <a:r>
            <a:rPr lang="en-IN" sz="800" b="1" i="0" u="none" dirty="0">
              <a:latin typeface="Raleway"/>
            </a:rPr>
            <a:t>Trigger</a:t>
          </a:r>
          <a:endParaRPr lang="en-IN" sz="800" b="1" i="0" dirty="0">
            <a:latin typeface="Raleway"/>
          </a:endParaRPr>
        </a:p>
      </dgm:t>
    </dgm:pt>
    <dgm:pt modelId="{95DFB38A-CBC4-4E79-9492-CDA1FDA1509E}" type="parTrans" cxnId="{120015DC-162E-437A-A83B-55EAF57C9E66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80377458-7835-4C68-A0A9-96BE98C58686}" type="sibTrans" cxnId="{120015DC-162E-437A-A83B-55EAF57C9E66}">
      <dgm:prSet/>
      <dgm:spPr/>
      <dgm:t>
        <a:bodyPr/>
        <a:lstStyle/>
        <a:p>
          <a:pPr>
            <a:lnSpc>
              <a:spcPct val="150000"/>
            </a:lnSpc>
          </a:pPr>
          <a:endParaRPr lang="en-IN" sz="1200" b="1">
            <a:latin typeface="Raleway"/>
          </a:endParaRPr>
        </a:p>
      </dgm:t>
    </dgm:pt>
    <dgm:pt modelId="{0DF2D184-7173-4819-BD9B-172D8F6853A9}" type="pres">
      <dgm:prSet presAssocID="{0D78F1A6-1B96-4F58-BA83-12773643EF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153C88-A462-40D6-ADA5-AD05CB414A85}" type="pres">
      <dgm:prSet presAssocID="{0D78F1A6-1B96-4F58-BA83-12773643EF91}" presName="hierFlow" presStyleCnt="0"/>
      <dgm:spPr/>
    </dgm:pt>
    <dgm:pt modelId="{CDCC0F63-4539-4346-9DB8-DCEBE4A11128}" type="pres">
      <dgm:prSet presAssocID="{0D78F1A6-1B96-4F58-BA83-12773643EF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7511EED-7C14-469E-9E45-985C783603BA}" type="pres">
      <dgm:prSet presAssocID="{C540F362-C78E-4986-8755-1951A7920AC1}" presName="Name14" presStyleCnt="0"/>
      <dgm:spPr/>
    </dgm:pt>
    <dgm:pt modelId="{17EA2B3D-20E1-4A1D-91B9-36EEDA6E58D4}" type="pres">
      <dgm:prSet presAssocID="{C540F362-C78E-4986-8755-1951A7920AC1}" presName="level1Shape" presStyleLbl="node0" presStyleIdx="0" presStyleCnt="1" custScaleX="209934">
        <dgm:presLayoutVars>
          <dgm:chPref val="3"/>
        </dgm:presLayoutVars>
      </dgm:prSet>
      <dgm:spPr/>
    </dgm:pt>
    <dgm:pt modelId="{4F08674E-0356-4543-B746-A07BA761A59C}" type="pres">
      <dgm:prSet presAssocID="{C540F362-C78E-4986-8755-1951A7920AC1}" presName="hierChild2" presStyleCnt="0"/>
      <dgm:spPr/>
    </dgm:pt>
    <dgm:pt modelId="{9A09BF82-CAE8-451C-8F44-057F90CBF5D9}" type="pres">
      <dgm:prSet presAssocID="{9157404A-AC7D-49F2-BD9A-BCF08313F77B}" presName="Name19" presStyleLbl="parChTrans1D2" presStyleIdx="0" presStyleCnt="5"/>
      <dgm:spPr/>
    </dgm:pt>
    <dgm:pt modelId="{B6E58725-28BB-485B-8A20-217B8C324462}" type="pres">
      <dgm:prSet presAssocID="{D5EDA16B-F70D-43EC-BD51-81CDDB0F6792}" presName="Name21" presStyleCnt="0"/>
      <dgm:spPr/>
    </dgm:pt>
    <dgm:pt modelId="{CDA8A120-3005-4D4A-BE9F-41E7D13145AF}" type="pres">
      <dgm:prSet presAssocID="{D5EDA16B-F70D-43EC-BD51-81CDDB0F6792}" presName="level2Shape" presStyleLbl="node2" presStyleIdx="0" presStyleCnt="5"/>
      <dgm:spPr/>
    </dgm:pt>
    <dgm:pt modelId="{135FE5E2-4243-4F8A-B14B-FC7EDB6288E0}" type="pres">
      <dgm:prSet presAssocID="{D5EDA16B-F70D-43EC-BD51-81CDDB0F6792}" presName="hierChild3" presStyleCnt="0"/>
      <dgm:spPr/>
    </dgm:pt>
    <dgm:pt modelId="{D68AC781-9EBC-45AC-9E89-B93A9BF9FF2A}" type="pres">
      <dgm:prSet presAssocID="{63DCB8D2-19A6-43D0-A10C-9A152FC82B4F}" presName="Name19" presStyleLbl="parChTrans1D2" presStyleIdx="1" presStyleCnt="5"/>
      <dgm:spPr/>
    </dgm:pt>
    <dgm:pt modelId="{CD9B308C-A1BD-4451-A6D7-36F75EAA3F38}" type="pres">
      <dgm:prSet presAssocID="{9471FF17-1DB4-4CEE-9424-83BF7F333B3B}" presName="Name21" presStyleCnt="0"/>
      <dgm:spPr/>
    </dgm:pt>
    <dgm:pt modelId="{88F23401-CDD3-41D7-A7B9-656F61AE4A8C}" type="pres">
      <dgm:prSet presAssocID="{9471FF17-1DB4-4CEE-9424-83BF7F333B3B}" presName="level2Shape" presStyleLbl="node2" presStyleIdx="1" presStyleCnt="5"/>
      <dgm:spPr/>
    </dgm:pt>
    <dgm:pt modelId="{8E665FD5-74B1-4762-B838-A92C0D4703E8}" type="pres">
      <dgm:prSet presAssocID="{9471FF17-1DB4-4CEE-9424-83BF7F333B3B}" presName="hierChild3" presStyleCnt="0"/>
      <dgm:spPr/>
    </dgm:pt>
    <dgm:pt modelId="{908E87F6-D8C1-4B60-8990-F944D180A375}" type="pres">
      <dgm:prSet presAssocID="{E4457C12-ECFF-4532-A176-3F3157CFA78C}" presName="Name19" presStyleLbl="parChTrans1D2" presStyleIdx="2" presStyleCnt="5"/>
      <dgm:spPr/>
    </dgm:pt>
    <dgm:pt modelId="{9C7D7B07-D50A-4C28-A94F-A4AB34CA56A9}" type="pres">
      <dgm:prSet presAssocID="{17633C8C-423C-4674-A614-A9B7B742A57F}" presName="Name21" presStyleCnt="0"/>
      <dgm:spPr/>
    </dgm:pt>
    <dgm:pt modelId="{46521529-C248-4132-B03A-326A61CD0D72}" type="pres">
      <dgm:prSet presAssocID="{17633C8C-423C-4674-A614-A9B7B742A57F}" presName="level2Shape" presStyleLbl="node2" presStyleIdx="2" presStyleCnt="5"/>
      <dgm:spPr/>
    </dgm:pt>
    <dgm:pt modelId="{2A05D026-B903-48DE-91A8-5FF16C8E8E4B}" type="pres">
      <dgm:prSet presAssocID="{17633C8C-423C-4674-A614-A9B7B742A57F}" presName="hierChild3" presStyleCnt="0"/>
      <dgm:spPr/>
    </dgm:pt>
    <dgm:pt modelId="{F485CC12-214F-4BB0-9519-D09B5614FF38}" type="pres">
      <dgm:prSet presAssocID="{B033B8F9-6F09-4B66-A84D-E0FE89133A5F}" presName="Name19" presStyleLbl="parChTrans1D2" presStyleIdx="3" presStyleCnt="5"/>
      <dgm:spPr/>
    </dgm:pt>
    <dgm:pt modelId="{FFB967F2-B1E5-4FC1-B632-9A180CBA6FE9}" type="pres">
      <dgm:prSet presAssocID="{AA832CA6-3F5B-46A9-8B4A-05F45405EA7A}" presName="Name21" presStyleCnt="0"/>
      <dgm:spPr/>
    </dgm:pt>
    <dgm:pt modelId="{4D032EF0-5568-4250-92B8-3C89C3339CEC}" type="pres">
      <dgm:prSet presAssocID="{AA832CA6-3F5B-46A9-8B4A-05F45405EA7A}" presName="level2Shape" presStyleLbl="node2" presStyleIdx="3" presStyleCnt="5"/>
      <dgm:spPr/>
    </dgm:pt>
    <dgm:pt modelId="{2630A6B7-A75A-4670-B086-FD41258DF0FC}" type="pres">
      <dgm:prSet presAssocID="{AA832CA6-3F5B-46A9-8B4A-05F45405EA7A}" presName="hierChild3" presStyleCnt="0"/>
      <dgm:spPr/>
    </dgm:pt>
    <dgm:pt modelId="{1E9B9CE4-D37D-4A27-928B-58DECBE4F2CE}" type="pres">
      <dgm:prSet presAssocID="{7ACAF56D-E0E3-4193-A4C0-BD187E6E1E10}" presName="Name19" presStyleLbl="parChTrans1D2" presStyleIdx="4" presStyleCnt="5"/>
      <dgm:spPr/>
    </dgm:pt>
    <dgm:pt modelId="{47E2456C-7732-4A30-BD95-A7A801615CB9}" type="pres">
      <dgm:prSet presAssocID="{7695551A-B2E3-43F7-8BFC-4048409F3F94}" presName="Name21" presStyleCnt="0"/>
      <dgm:spPr/>
    </dgm:pt>
    <dgm:pt modelId="{E835AD7D-5936-4969-8533-D9795FDAE4CD}" type="pres">
      <dgm:prSet presAssocID="{7695551A-B2E3-43F7-8BFC-4048409F3F94}" presName="level2Shape" presStyleLbl="node2" presStyleIdx="4" presStyleCnt="5"/>
      <dgm:spPr/>
    </dgm:pt>
    <dgm:pt modelId="{3CC40F66-CDDA-4D0C-A6D1-FFBD2107F0E0}" type="pres">
      <dgm:prSet presAssocID="{7695551A-B2E3-43F7-8BFC-4048409F3F94}" presName="hierChild3" presStyleCnt="0"/>
      <dgm:spPr/>
    </dgm:pt>
    <dgm:pt modelId="{CC13346C-B633-4E6D-ADC4-FCD2C5F1EA60}" type="pres">
      <dgm:prSet presAssocID="{DD734839-3895-4D03-A4D7-7454D91645C9}" presName="Name19" presStyleLbl="parChTrans1D3" presStyleIdx="0" presStyleCnt="4"/>
      <dgm:spPr/>
    </dgm:pt>
    <dgm:pt modelId="{699C0E3C-CFE5-4424-A379-FFB4F559786D}" type="pres">
      <dgm:prSet presAssocID="{559B5135-3828-4B17-96D3-07070A6ADDB5}" presName="Name21" presStyleCnt="0"/>
      <dgm:spPr/>
    </dgm:pt>
    <dgm:pt modelId="{53CF297A-F6C5-4403-A645-DE1B8EB45D88}" type="pres">
      <dgm:prSet presAssocID="{559B5135-3828-4B17-96D3-07070A6ADDB5}" presName="level2Shape" presStyleLbl="node3" presStyleIdx="0" presStyleCnt="4"/>
      <dgm:spPr/>
    </dgm:pt>
    <dgm:pt modelId="{9B1FB768-315C-4A25-A9A3-FC39F589A2EF}" type="pres">
      <dgm:prSet presAssocID="{559B5135-3828-4B17-96D3-07070A6ADDB5}" presName="hierChild3" presStyleCnt="0"/>
      <dgm:spPr/>
    </dgm:pt>
    <dgm:pt modelId="{19B18F27-2D3C-471B-A316-02B6DBDF52C1}" type="pres">
      <dgm:prSet presAssocID="{D1B3C8AB-AE77-450A-AABC-697F17C78FE9}" presName="Name19" presStyleLbl="parChTrans1D3" presStyleIdx="1" presStyleCnt="4"/>
      <dgm:spPr/>
    </dgm:pt>
    <dgm:pt modelId="{EAADACEE-15E0-4E2A-B6C4-DFB7484229A3}" type="pres">
      <dgm:prSet presAssocID="{E88E75E4-69F5-4163-BCEF-57F2C3CDB139}" presName="Name21" presStyleCnt="0"/>
      <dgm:spPr/>
    </dgm:pt>
    <dgm:pt modelId="{66C060FC-CF7E-4A27-8BF3-1FED5FCB4419}" type="pres">
      <dgm:prSet presAssocID="{E88E75E4-69F5-4163-BCEF-57F2C3CDB139}" presName="level2Shape" presStyleLbl="node3" presStyleIdx="1" presStyleCnt="4"/>
      <dgm:spPr/>
    </dgm:pt>
    <dgm:pt modelId="{8D11C241-6E4B-4070-ACD1-360C807311D0}" type="pres">
      <dgm:prSet presAssocID="{E88E75E4-69F5-4163-BCEF-57F2C3CDB139}" presName="hierChild3" presStyleCnt="0"/>
      <dgm:spPr/>
    </dgm:pt>
    <dgm:pt modelId="{E6529973-DDB0-4873-A22F-C934719F6CD7}" type="pres">
      <dgm:prSet presAssocID="{95DFB38A-CBC4-4E79-9492-CDA1FDA1509E}" presName="Name19" presStyleLbl="parChTrans1D3" presStyleIdx="2" presStyleCnt="4"/>
      <dgm:spPr/>
    </dgm:pt>
    <dgm:pt modelId="{14D43D5B-ED8A-410F-952C-F00A2B6E7853}" type="pres">
      <dgm:prSet presAssocID="{6CC48A58-820A-43DE-8D0B-A7C312F05E96}" presName="Name21" presStyleCnt="0"/>
      <dgm:spPr/>
    </dgm:pt>
    <dgm:pt modelId="{33055712-54E1-419D-A18E-8D008FA508A9}" type="pres">
      <dgm:prSet presAssocID="{6CC48A58-820A-43DE-8D0B-A7C312F05E96}" presName="level2Shape" presStyleLbl="node3" presStyleIdx="2" presStyleCnt="4"/>
      <dgm:spPr/>
    </dgm:pt>
    <dgm:pt modelId="{F5EC1CC7-7FA5-42F6-B37A-5063C76267F0}" type="pres">
      <dgm:prSet presAssocID="{6CC48A58-820A-43DE-8D0B-A7C312F05E96}" presName="hierChild3" presStyleCnt="0"/>
      <dgm:spPr/>
    </dgm:pt>
    <dgm:pt modelId="{766B6866-7797-4710-AFD7-D30B139CDCE2}" type="pres">
      <dgm:prSet presAssocID="{DFF64260-CFC7-4F65-8647-55A1127EB03B}" presName="Name19" presStyleLbl="parChTrans1D3" presStyleIdx="3" presStyleCnt="4"/>
      <dgm:spPr/>
    </dgm:pt>
    <dgm:pt modelId="{5039B838-1BA7-4A48-BD1E-C618352CD76A}" type="pres">
      <dgm:prSet presAssocID="{985493BC-1F33-4B45-9A76-A98AD82DCE0F}" presName="Name21" presStyleCnt="0"/>
      <dgm:spPr/>
    </dgm:pt>
    <dgm:pt modelId="{25C12014-7975-4575-8F19-530F0F2C3F1B}" type="pres">
      <dgm:prSet presAssocID="{985493BC-1F33-4B45-9A76-A98AD82DCE0F}" presName="level2Shape" presStyleLbl="node3" presStyleIdx="3" presStyleCnt="4"/>
      <dgm:spPr/>
    </dgm:pt>
    <dgm:pt modelId="{0F9B01D6-E312-44F1-A9C0-F7FA03146D78}" type="pres">
      <dgm:prSet presAssocID="{985493BC-1F33-4B45-9A76-A98AD82DCE0F}" presName="hierChild3" presStyleCnt="0"/>
      <dgm:spPr/>
    </dgm:pt>
    <dgm:pt modelId="{573FD92B-E722-466E-85FF-4F47F97FBE8D}" type="pres">
      <dgm:prSet presAssocID="{0D78F1A6-1B96-4F58-BA83-12773643EF91}" presName="bgShapesFlow" presStyleCnt="0"/>
      <dgm:spPr/>
    </dgm:pt>
  </dgm:ptLst>
  <dgm:cxnLst>
    <dgm:cxn modelId="{B0C8F905-95CC-467D-9BCF-6FFA94085C7B}" type="presOf" srcId="{D5EDA16B-F70D-43EC-BD51-81CDDB0F6792}" destId="{CDA8A120-3005-4D4A-BE9F-41E7D13145AF}" srcOrd="0" destOrd="0" presId="urn:microsoft.com/office/officeart/2005/8/layout/hierarchy6"/>
    <dgm:cxn modelId="{D7717406-30C1-4E35-98FD-B4DC14AB621B}" type="presOf" srcId="{DFF64260-CFC7-4F65-8647-55A1127EB03B}" destId="{766B6866-7797-4710-AFD7-D30B139CDCE2}" srcOrd="0" destOrd="0" presId="urn:microsoft.com/office/officeart/2005/8/layout/hierarchy6"/>
    <dgm:cxn modelId="{DE602E0F-7700-4DC0-B69E-908360BCFEB2}" type="presOf" srcId="{9471FF17-1DB4-4CEE-9424-83BF7F333B3B}" destId="{88F23401-CDD3-41D7-A7B9-656F61AE4A8C}" srcOrd="0" destOrd="0" presId="urn:microsoft.com/office/officeart/2005/8/layout/hierarchy6"/>
    <dgm:cxn modelId="{D07E491D-8FA3-4FEA-A43D-EDDAA4F4BD17}" type="presOf" srcId="{E4457C12-ECFF-4532-A176-3F3157CFA78C}" destId="{908E87F6-D8C1-4B60-8990-F944D180A375}" srcOrd="0" destOrd="0" presId="urn:microsoft.com/office/officeart/2005/8/layout/hierarchy6"/>
    <dgm:cxn modelId="{98A0422B-1295-457A-B245-195DD37619FC}" type="presOf" srcId="{7ACAF56D-E0E3-4193-A4C0-BD187E6E1E10}" destId="{1E9B9CE4-D37D-4A27-928B-58DECBE4F2CE}" srcOrd="0" destOrd="0" presId="urn:microsoft.com/office/officeart/2005/8/layout/hierarchy6"/>
    <dgm:cxn modelId="{04889B2D-5566-4FA8-8EBA-C12B309C2402}" type="presOf" srcId="{9157404A-AC7D-49F2-BD9A-BCF08313F77B}" destId="{9A09BF82-CAE8-451C-8F44-057F90CBF5D9}" srcOrd="0" destOrd="0" presId="urn:microsoft.com/office/officeart/2005/8/layout/hierarchy6"/>
    <dgm:cxn modelId="{5BD77938-EF56-47DF-91ED-A7B670DA920E}" type="presOf" srcId="{559B5135-3828-4B17-96D3-07070A6ADDB5}" destId="{53CF297A-F6C5-4403-A645-DE1B8EB45D88}" srcOrd="0" destOrd="0" presId="urn:microsoft.com/office/officeart/2005/8/layout/hierarchy6"/>
    <dgm:cxn modelId="{7FC27860-46A1-4F82-A53C-CCEDE6F53EE9}" srcId="{C540F362-C78E-4986-8755-1951A7920AC1}" destId="{D5EDA16B-F70D-43EC-BD51-81CDDB0F6792}" srcOrd="0" destOrd="0" parTransId="{9157404A-AC7D-49F2-BD9A-BCF08313F77B}" sibTransId="{40652B3B-89C1-49E6-B22E-E23EA9D621C0}"/>
    <dgm:cxn modelId="{DA4DD762-EF72-4ABB-ADB9-BABA344C5D33}" type="presOf" srcId="{95DFB38A-CBC4-4E79-9492-CDA1FDA1509E}" destId="{E6529973-DDB0-4873-A22F-C934719F6CD7}" srcOrd="0" destOrd="0" presId="urn:microsoft.com/office/officeart/2005/8/layout/hierarchy6"/>
    <dgm:cxn modelId="{C0D70846-11C8-4298-AC14-5493AD0D829E}" srcId="{C540F362-C78E-4986-8755-1951A7920AC1}" destId="{17633C8C-423C-4674-A614-A9B7B742A57F}" srcOrd="2" destOrd="0" parTransId="{E4457C12-ECFF-4532-A176-3F3157CFA78C}" sibTransId="{BE6E2DF4-ED3F-4989-BBD4-63FF4F958DAB}"/>
    <dgm:cxn modelId="{B8414668-8A69-449C-AB24-69F6BBE56931}" type="presOf" srcId="{D1B3C8AB-AE77-450A-AABC-697F17C78FE9}" destId="{19B18F27-2D3C-471B-A316-02B6DBDF52C1}" srcOrd="0" destOrd="0" presId="urn:microsoft.com/office/officeart/2005/8/layout/hierarchy6"/>
    <dgm:cxn modelId="{A8596452-4FAC-4BB1-9445-BA1A543F7465}" type="presOf" srcId="{63DCB8D2-19A6-43D0-A10C-9A152FC82B4F}" destId="{D68AC781-9EBC-45AC-9E89-B93A9BF9FF2A}" srcOrd="0" destOrd="0" presId="urn:microsoft.com/office/officeart/2005/8/layout/hierarchy6"/>
    <dgm:cxn modelId="{14A22B74-7D3B-4FA6-921C-5BB3B76A8024}" type="presOf" srcId="{7695551A-B2E3-43F7-8BFC-4048409F3F94}" destId="{E835AD7D-5936-4969-8533-D9795FDAE4CD}" srcOrd="0" destOrd="0" presId="urn:microsoft.com/office/officeart/2005/8/layout/hierarchy6"/>
    <dgm:cxn modelId="{FB937857-7884-45D5-963B-083A87032941}" srcId="{C540F362-C78E-4986-8755-1951A7920AC1}" destId="{AA832CA6-3F5B-46A9-8B4A-05F45405EA7A}" srcOrd="3" destOrd="0" parTransId="{B033B8F9-6F09-4B66-A84D-E0FE89133A5F}" sibTransId="{39CD9A7F-4851-474B-A6D5-A847106E48C4}"/>
    <dgm:cxn modelId="{1FD77977-0C59-483F-8691-6196ECA592C1}" type="presOf" srcId="{0D78F1A6-1B96-4F58-BA83-12773643EF91}" destId="{0DF2D184-7173-4819-BD9B-172D8F6853A9}" srcOrd="0" destOrd="0" presId="urn:microsoft.com/office/officeart/2005/8/layout/hierarchy6"/>
    <dgm:cxn modelId="{B8EA448B-351C-491D-89A1-FB98EC42E767}" type="presOf" srcId="{17633C8C-423C-4674-A614-A9B7B742A57F}" destId="{46521529-C248-4132-B03A-326A61CD0D72}" srcOrd="0" destOrd="0" presId="urn:microsoft.com/office/officeart/2005/8/layout/hierarchy6"/>
    <dgm:cxn modelId="{3F602D94-9314-47ED-A622-391BE97BD045}" type="presOf" srcId="{AA832CA6-3F5B-46A9-8B4A-05F45405EA7A}" destId="{4D032EF0-5568-4250-92B8-3C89C3339CEC}" srcOrd="0" destOrd="0" presId="urn:microsoft.com/office/officeart/2005/8/layout/hierarchy6"/>
    <dgm:cxn modelId="{F19F4E99-EDDC-4301-A553-B3649CB21C1D}" srcId="{7695551A-B2E3-43F7-8BFC-4048409F3F94}" destId="{E88E75E4-69F5-4163-BCEF-57F2C3CDB139}" srcOrd="1" destOrd="0" parTransId="{D1B3C8AB-AE77-450A-AABC-697F17C78FE9}" sibTransId="{B5919F0D-A3BB-429E-BD9E-3B55106DA0A7}"/>
    <dgm:cxn modelId="{27575B9F-3110-4629-AACD-5A4E4C7CE207}" type="presOf" srcId="{DD734839-3895-4D03-A4D7-7454D91645C9}" destId="{CC13346C-B633-4E6D-ADC4-FCD2C5F1EA60}" srcOrd="0" destOrd="0" presId="urn:microsoft.com/office/officeart/2005/8/layout/hierarchy6"/>
    <dgm:cxn modelId="{8785F4A9-AAA7-4A59-9D5C-FBB237D27DF2}" srcId="{C540F362-C78E-4986-8755-1951A7920AC1}" destId="{9471FF17-1DB4-4CEE-9424-83BF7F333B3B}" srcOrd="1" destOrd="0" parTransId="{63DCB8D2-19A6-43D0-A10C-9A152FC82B4F}" sibTransId="{7951483C-F3B6-42C1-9BA9-06AA779CAA00}"/>
    <dgm:cxn modelId="{3779B2AD-75B3-4964-BBFE-2E398C011775}" srcId="{7695551A-B2E3-43F7-8BFC-4048409F3F94}" destId="{559B5135-3828-4B17-96D3-07070A6ADDB5}" srcOrd="0" destOrd="0" parTransId="{DD734839-3895-4D03-A4D7-7454D91645C9}" sibTransId="{2780A562-877E-4BBD-B76E-88433FE14A57}"/>
    <dgm:cxn modelId="{A8CED7B6-6F26-4ECB-8C6D-226B9778C238}" type="presOf" srcId="{985493BC-1F33-4B45-9A76-A98AD82DCE0F}" destId="{25C12014-7975-4575-8F19-530F0F2C3F1B}" srcOrd="0" destOrd="0" presId="urn:microsoft.com/office/officeart/2005/8/layout/hierarchy6"/>
    <dgm:cxn modelId="{8B2789BF-CFE0-4AAD-8855-BA316F43BA89}" srcId="{C540F362-C78E-4986-8755-1951A7920AC1}" destId="{7695551A-B2E3-43F7-8BFC-4048409F3F94}" srcOrd="4" destOrd="0" parTransId="{7ACAF56D-E0E3-4193-A4C0-BD187E6E1E10}" sibTransId="{EA414B50-8126-4549-8689-DF31D953B414}"/>
    <dgm:cxn modelId="{97645CC4-D8F2-469F-AEE3-A624159BA244}" srcId="{0D78F1A6-1B96-4F58-BA83-12773643EF91}" destId="{C540F362-C78E-4986-8755-1951A7920AC1}" srcOrd="0" destOrd="0" parTransId="{D41824A1-0450-48C0-98F8-ECB0134D5ADF}" sibTransId="{56459E0C-3D13-4841-B2A5-BC220086AC3B}"/>
    <dgm:cxn modelId="{A552DBC5-6DA9-4378-828A-71A4C785D590}" srcId="{7695551A-B2E3-43F7-8BFC-4048409F3F94}" destId="{985493BC-1F33-4B45-9A76-A98AD82DCE0F}" srcOrd="3" destOrd="0" parTransId="{DFF64260-CFC7-4F65-8647-55A1127EB03B}" sibTransId="{8CB97B08-8F8A-433A-A961-BE9D381F2E9F}"/>
    <dgm:cxn modelId="{E5E33CCE-E1B5-46EC-A74D-B8FE150A5E8B}" type="presOf" srcId="{C540F362-C78E-4986-8755-1951A7920AC1}" destId="{17EA2B3D-20E1-4A1D-91B9-36EEDA6E58D4}" srcOrd="0" destOrd="0" presId="urn:microsoft.com/office/officeart/2005/8/layout/hierarchy6"/>
    <dgm:cxn modelId="{120015DC-162E-437A-A83B-55EAF57C9E66}" srcId="{7695551A-B2E3-43F7-8BFC-4048409F3F94}" destId="{6CC48A58-820A-43DE-8D0B-A7C312F05E96}" srcOrd="2" destOrd="0" parTransId="{95DFB38A-CBC4-4E79-9492-CDA1FDA1509E}" sibTransId="{80377458-7835-4C68-A0A9-96BE98C58686}"/>
    <dgm:cxn modelId="{E04EF8EB-FCE7-4B5E-A0D4-E5536A2A7026}" type="presOf" srcId="{E88E75E4-69F5-4163-BCEF-57F2C3CDB139}" destId="{66C060FC-CF7E-4A27-8BF3-1FED5FCB4419}" srcOrd="0" destOrd="0" presId="urn:microsoft.com/office/officeart/2005/8/layout/hierarchy6"/>
    <dgm:cxn modelId="{D54D7FFF-B499-41DC-BE5F-6529D836746C}" type="presOf" srcId="{6CC48A58-820A-43DE-8D0B-A7C312F05E96}" destId="{33055712-54E1-419D-A18E-8D008FA508A9}" srcOrd="0" destOrd="0" presId="urn:microsoft.com/office/officeart/2005/8/layout/hierarchy6"/>
    <dgm:cxn modelId="{0A309EFF-D0C4-4543-889C-D60EFDB774A1}" type="presOf" srcId="{B033B8F9-6F09-4B66-A84D-E0FE89133A5F}" destId="{F485CC12-214F-4BB0-9519-D09B5614FF38}" srcOrd="0" destOrd="0" presId="urn:microsoft.com/office/officeart/2005/8/layout/hierarchy6"/>
    <dgm:cxn modelId="{858E113B-06AB-49C9-BF40-D859A9ACE738}" type="presParOf" srcId="{0DF2D184-7173-4819-BD9B-172D8F6853A9}" destId="{9C153C88-A462-40D6-ADA5-AD05CB414A85}" srcOrd="0" destOrd="0" presId="urn:microsoft.com/office/officeart/2005/8/layout/hierarchy6"/>
    <dgm:cxn modelId="{050697E6-BE0A-4677-88BA-EF4D7F23D6B6}" type="presParOf" srcId="{9C153C88-A462-40D6-ADA5-AD05CB414A85}" destId="{CDCC0F63-4539-4346-9DB8-DCEBE4A11128}" srcOrd="0" destOrd="0" presId="urn:microsoft.com/office/officeart/2005/8/layout/hierarchy6"/>
    <dgm:cxn modelId="{378477C8-9B3F-4C52-9D07-DFEE9CB7D971}" type="presParOf" srcId="{CDCC0F63-4539-4346-9DB8-DCEBE4A11128}" destId="{87511EED-7C14-469E-9E45-985C783603BA}" srcOrd="0" destOrd="0" presId="urn:microsoft.com/office/officeart/2005/8/layout/hierarchy6"/>
    <dgm:cxn modelId="{B98074C0-B6C7-400B-8B29-FD6984E94284}" type="presParOf" srcId="{87511EED-7C14-469E-9E45-985C783603BA}" destId="{17EA2B3D-20E1-4A1D-91B9-36EEDA6E58D4}" srcOrd="0" destOrd="0" presId="urn:microsoft.com/office/officeart/2005/8/layout/hierarchy6"/>
    <dgm:cxn modelId="{C093C69E-290A-47C0-995C-70F998C88988}" type="presParOf" srcId="{87511EED-7C14-469E-9E45-985C783603BA}" destId="{4F08674E-0356-4543-B746-A07BA761A59C}" srcOrd="1" destOrd="0" presId="urn:microsoft.com/office/officeart/2005/8/layout/hierarchy6"/>
    <dgm:cxn modelId="{ED61CC91-052A-49C9-A429-F5D9D0C637CC}" type="presParOf" srcId="{4F08674E-0356-4543-B746-A07BA761A59C}" destId="{9A09BF82-CAE8-451C-8F44-057F90CBF5D9}" srcOrd="0" destOrd="0" presId="urn:microsoft.com/office/officeart/2005/8/layout/hierarchy6"/>
    <dgm:cxn modelId="{BA8AF175-4D84-40F8-961C-31AE9468429D}" type="presParOf" srcId="{4F08674E-0356-4543-B746-A07BA761A59C}" destId="{B6E58725-28BB-485B-8A20-217B8C324462}" srcOrd="1" destOrd="0" presId="urn:microsoft.com/office/officeart/2005/8/layout/hierarchy6"/>
    <dgm:cxn modelId="{B83354F8-4FC2-4361-B5BB-F48B6D0CD64F}" type="presParOf" srcId="{B6E58725-28BB-485B-8A20-217B8C324462}" destId="{CDA8A120-3005-4D4A-BE9F-41E7D13145AF}" srcOrd="0" destOrd="0" presId="urn:microsoft.com/office/officeart/2005/8/layout/hierarchy6"/>
    <dgm:cxn modelId="{5F6E9464-7485-4566-80D7-471AA3EC3E6D}" type="presParOf" srcId="{B6E58725-28BB-485B-8A20-217B8C324462}" destId="{135FE5E2-4243-4F8A-B14B-FC7EDB6288E0}" srcOrd="1" destOrd="0" presId="urn:microsoft.com/office/officeart/2005/8/layout/hierarchy6"/>
    <dgm:cxn modelId="{1EE2F4B7-AE9B-4DF5-B700-081D50CFFBEC}" type="presParOf" srcId="{4F08674E-0356-4543-B746-A07BA761A59C}" destId="{D68AC781-9EBC-45AC-9E89-B93A9BF9FF2A}" srcOrd="2" destOrd="0" presId="urn:microsoft.com/office/officeart/2005/8/layout/hierarchy6"/>
    <dgm:cxn modelId="{4F0D7505-B48C-4B82-B517-ED976FFE62C2}" type="presParOf" srcId="{4F08674E-0356-4543-B746-A07BA761A59C}" destId="{CD9B308C-A1BD-4451-A6D7-36F75EAA3F38}" srcOrd="3" destOrd="0" presId="urn:microsoft.com/office/officeart/2005/8/layout/hierarchy6"/>
    <dgm:cxn modelId="{A05A1A8D-B2DB-4383-B79F-FC764CFE765D}" type="presParOf" srcId="{CD9B308C-A1BD-4451-A6D7-36F75EAA3F38}" destId="{88F23401-CDD3-41D7-A7B9-656F61AE4A8C}" srcOrd="0" destOrd="0" presId="urn:microsoft.com/office/officeart/2005/8/layout/hierarchy6"/>
    <dgm:cxn modelId="{03469D3D-89AE-46E2-96A8-61D081136D8A}" type="presParOf" srcId="{CD9B308C-A1BD-4451-A6D7-36F75EAA3F38}" destId="{8E665FD5-74B1-4762-B838-A92C0D4703E8}" srcOrd="1" destOrd="0" presId="urn:microsoft.com/office/officeart/2005/8/layout/hierarchy6"/>
    <dgm:cxn modelId="{DDE0C258-FC7B-4D89-A46D-4D26CA7F5683}" type="presParOf" srcId="{4F08674E-0356-4543-B746-A07BA761A59C}" destId="{908E87F6-D8C1-4B60-8990-F944D180A375}" srcOrd="4" destOrd="0" presId="urn:microsoft.com/office/officeart/2005/8/layout/hierarchy6"/>
    <dgm:cxn modelId="{8DC464B2-12EC-46A8-930D-6123C05FFE1F}" type="presParOf" srcId="{4F08674E-0356-4543-B746-A07BA761A59C}" destId="{9C7D7B07-D50A-4C28-A94F-A4AB34CA56A9}" srcOrd="5" destOrd="0" presId="urn:microsoft.com/office/officeart/2005/8/layout/hierarchy6"/>
    <dgm:cxn modelId="{EDA07951-3EF8-4D72-B6CB-3DDE36B4DD33}" type="presParOf" srcId="{9C7D7B07-D50A-4C28-A94F-A4AB34CA56A9}" destId="{46521529-C248-4132-B03A-326A61CD0D72}" srcOrd="0" destOrd="0" presId="urn:microsoft.com/office/officeart/2005/8/layout/hierarchy6"/>
    <dgm:cxn modelId="{5F5681EB-248B-4768-9575-422152D0202E}" type="presParOf" srcId="{9C7D7B07-D50A-4C28-A94F-A4AB34CA56A9}" destId="{2A05D026-B903-48DE-91A8-5FF16C8E8E4B}" srcOrd="1" destOrd="0" presId="urn:microsoft.com/office/officeart/2005/8/layout/hierarchy6"/>
    <dgm:cxn modelId="{BAA70F8C-F12B-4617-ABC3-5FFDF8335B6F}" type="presParOf" srcId="{4F08674E-0356-4543-B746-A07BA761A59C}" destId="{F485CC12-214F-4BB0-9519-D09B5614FF38}" srcOrd="6" destOrd="0" presId="urn:microsoft.com/office/officeart/2005/8/layout/hierarchy6"/>
    <dgm:cxn modelId="{19006769-D3FB-433D-A41E-838EB4AA5CA4}" type="presParOf" srcId="{4F08674E-0356-4543-B746-A07BA761A59C}" destId="{FFB967F2-B1E5-4FC1-B632-9A180CBA6FE9}" srcOrd="7" destOrd="0" presId="urn:microsoft.com/office/officeart/2005/8/layout/hierarchy6"/>
    <dgm:cxn modelId="{E00D5D1A-C5B8-461C-ADC3-DB994EDA1971}" type="presParOf" srcId="{FFB967F2-B1E5-4FC1-B632-9A180CBA6FE9}" destId="{4D032EF0-5568-4250-92B8-3C89C3339CEC}" srcOrd="0" destOrd="0" presId="urn:microsoft.com/office/officeart/2005/8/layout/hierarchy6"/>
    <dgm:cxn modelId="{B5827283-D93E-458C-BE6C-BCB0EF6C0182}" type="presParOf" srcId="{FFB967F2-B1E5-4FC1-B632-9A180CBA6FE9}" destId="{2630A6B7-A75A-4670-B086-FD41258DF0FC}" srcOrd="1" destOrd="0" presId="urn:microsoft.com/office/officeart/2005/8/layout/hierarchy6"/>
    <dgm:cxn modelId="{B7845EE2-5637-40B1-ABAD-E3DC46FFFB98}" type="presParOf" srcId="{4F08674E-0356-4543-B746-A07BA761A59C}" destId="{1E9B9CE4-D37D-4A27-928B-58DECBE4F2CE}" srcOrd="8" destOrd="0" presId="urn:microsoft.com/office/officeart/2005/8/layout/hierarchy6"/>
    <dgm:cxn modelId="{DC750955-66CF-4783-B85B-C1CC52E5B1CA}" type="presParOf" srcId="{4F08674E-0356-4543-B746-A07BA761A59C}" destId="{47E2456C-7732-4A30-BD95-A7A801615CB9}" srcOrd="9" destOrd="0" presId="urn:microsoft.com/office/officeart/2005/8/layout/hierarchy6"/>
    <dgm:cxn modelId="{085F2FAE-EAAC-4753-A238-C189C7A87B63}" type="presParOf" srcId="{47E2456C-7732-4A30-BD95-A7A801615CB9}" destId="{E835AD7D-5936-4969-8533-D9795FDAE4CD}" srcOrd="0" destOrd="0" presId="urn:microsoft.com/office/officeart/2005/8/layout/hierarchy6"/>
    <dgm:cxn modelId="{C8CA2D20-ED5A-49FB-9CE0-6E77284CD89B}" type="presParOf" srcId="{47E2456C-7732-4A30-BD95-A7A801615CB9}" destId="{3CC40F66-CDDA-4D0C-A6D1-FFBD2107F0E0}" srcOrd="1" destOrd="0" presId="urn:microsoft.com/office/officeart/2005/8/layout/hierarchy6"/>
    <dgm:cxn modelId="{03DFB22D-DDE3-4C21-A5BB-0EDCA8D289FC}" type="presParOf" srcId="{3CC40F66-CDDA-4D0C-A6D1-FFBD2107F0E0}" destId="{CC13346C-B633-4E6D-ADC4-FCD2C5F1EA60}" srcOrd="0" destOrd="0" presId="urn:microsoft.com/office/officeart/2005/8/layout/hierarchy6"/>
    <dgm:cxn modelId="{C08E4741-979D-4B7F-AECB-DBEA0224458B}" type="presParOf" srcId="{3CC40F66-CDDA-4D0C-A6D1-FFBD2107F0E0}" destId="{699C0E3C-CFE5-4424-A379-FFB4F559786D}" srcOrd="1" destOrd="0" presId="urn:microsoft.com/office/officeart/2005/8/layout/hierarchy6"/>
    <dgm:cxn modelId="{26B2946B-B029-4707-B5D9-8086C5D5DDDA}" type="presParOf" srcId="{699C0E3C-CFE5-4424-A379-FFB4F559786D}" destId="{53CF297A-F6C5-4403-A645-DE1B8EB45D88}" srcOrd="0" destOrd="0" presId="urn:microsoft.com/office/officeart/2005/8/layout/hierarchy6"/>
    <dgm:cxn modelId="{C470C016-DD52-4375-99A0-C9735B7697B3}" type="presParOf" srcId="{699C0E3C-CFE5-4424-A379-FFB4F559786D}" destId="{9B1FB768-315C-4A25-A9A3-FC39F589A2EF}" srcOrd="1" destOrd="0" presId="urn:microsoft.com/office/officeart/2005/8/layout/hierarchy6"/>
    <dgm:cxn modelId="{F8BED30E-68E7-448F-8DCB-32600FAD0769}" type="presParOf" srcId="{3CC40F66-CDDA-4D0C-A6D1-FFBD2107F0E0}" destId="{19B18F27-2D3C-471B-A316-02B6DBDF52C1}" srcOrd="2" destOrd="0" presId="urn:microsoft.com/office/officeart/2005/8/layout/hierarchy6"/>
    <dgm:cxn modelId="{698094B4-C546-4F22-92CE-0C0B8D5F22A7}" type="presParOf" srcId="{3CC40F66-CDDA-4D0C-A6D1-FFBD2107F0E0}" destId="{EAADACEE-15E0-4E2A-B6C4-DFB7484229A3}" srcOrd="3" destOrd="0" presId="urn:microsoft.com/office/officeart/2005/8/layout/hierarchy6"/>
    <dgm:cxn modelId="{BBD7FD5C-0CFF-4214-977E-5F0E0C1E8357}" type="presParOf" srcId="{EAADACEE-15E0-4E2A-B6C4-DFB7484229A3}" destId="{66C060FC-CF7E-4A27-8BF3-1FED5FCB4419}" srcOrd="0" destOrd="0" presId="urn:microsoft.com/office/officeart/2005/8/layout/hierarchy6"/>
    <dgm:cxn modelId="{1711EE49-6796-40D4-BAE4-D24BC2961A53}" type="presParOf" srcId="{EAADACEE-15E0-4E2A-B6C4-DFB7484229A3}" destId="{8D11C241-6E4B-4070-ACD1-360C807311D0}" srcOrd="1" destOrd="0" presId="urn:microsoft.com/office/officeart/2005/8/layout/hierarchy6"/>
    <dgm:cxn modelId="{68077E62-681A-412A-B195-8AE148E9E14F}" type="presParOf" srcId="{3CC40F66-CDDA-4D0C-A6D1-FFBD2107F0E0}" destId="{E6529973-DDB0-4873-A22F-C934719F6CD7}" srcOrd="4" destOrd="0" presId="urn:microsoft.com/office/officeart/2005/8/layout/hierarchy6"/>
    <dgm:cxn modelId="{7A810DAE-EA6A-4E68-9A21-CDC0CFBCF8D0}" type="presParOf" srcId="{3CC40F66-CDDA-4D0C-A6D1-FFBD2107F0E0}" destId="{14D43D5B-ED8A-410F-952C-F00A2B6E7853}" srcOrd="5" destOrd="0" presId="urn:microsoft.com/office/officeart/2005/8/layout/hierarchy6"/>
    <dgm:cxn modelId="{93F305D3-0E40-481D-B749-FF82377AA69E}" type="presParOf" srcId="{14D43D5B-ED8A-410F-952C-F00A2B6E7853}" destId="{33055712-54E1-419D-A18E-8D008FA508A9}" srcOrd="0" destOrd="0" presId="urn:microsoft.com/office/officeart/2005/8/layout/hierarchy6"/>
    <dgm:cxn modelId="{C131B95A-F760-42A5-8FD5-18E7B7500DE6}" type="presParOf" srcId="{14D43D5B-ED8A-410F-952C-F00A2B6E7853}" destId="{F5EC1CC7-7FA5-42F6-B37A-5063C76267F0}" srcOrd="1" destOrd="0" presId="urn:microsoft.com/office/officeart/2005/8/layout/hierarchy6"/>
    <dgm:cxn modelId="{EAE9F621-6158-4E9D-9B66-A3AF1DA7AC76}" type="presParOf" srcId="{3CC40F66-CDDA-4D0C-A6D1-FFBD2107F0E0}" destId="{766B6866-7797-4710-AFD7-D30B139CDCE2}" srcOrd="6" destOrd="0" presId="urn:microsoft.com/office/officeart/2005/8/layout/hierarchy6"/>
    <dgm:cxn modelId="{F93D73DA-2257-436F-8C5F-C8F72392173A}" type="presParOf" srcId="{3CC40F66-CDDA-4D0C-A6D1-FFBD2107F0E0}" destId="{5039B838-1BA7-4A48-BD1E-C618352CD76A}" srcOrd="7" destOrd="0" presId="urn:microsoft.com/office/officeart/2005/8/layout/hierarchy6"/>
    <dgm:cxn modelId="{12CEA0CB-1F4A-4F04-A950-F44F2F10BCF1}" type="presParOf" srcId="{5039B838-1BA7-4A48-BD1E-C618352CD76A}" destId="{25C12014-7975-4575-8F19-530F0F2C3F1B}" srcOrd="0" destOrd="0" presId="urn:microsoft.com/office/officeart/2005/8/layout/hierarchy6"/>
    <dgm:cxn modelId="{8F8BCD5C-E699-4CA6-A1D8-F100F5B9A3FA}" type="presParOf" srcId="{5039B838-1BA7-4A48-BD1E-C618352CD76A}" destId="{0F9B01D6-E312-44F1-A9C0-F7FA03146D78}" srcOrd="1" destOrd="0" presId="urn:microsoft.com/office/officeart/2005/8/layout/hierarchy6"/>
    <dgm:cxn modelId="{DD7FC63E-F76A-4F7B-A0E8-CDE677737EE4}" type="presParOf" srcId="{0DF2D184-7173-4819-BD9B-172D8F6853A9}" destId="{573FD92B-E722-466E-85FF-4F47F97FBE8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1E41C-B96D-40C1-B7E8-68062870624B}">
      <dsp:nvSpPr>
        <dsp:cNvPr id="0" name=""/>
        <dsp:cNvSpPr/>
      </dsp:nvSpPr>
      <dsp:spPr>
        <a:xfrm>
          <a:off x="1323" y="981274"/>
          <a:ext cx="1603514" cy="801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Package</a:t>
          </a:r>
          <a:endParaRPr lang="en-IN" sz="1400" kern="1200" dirty="0"/>
        </a:p>
      </dsp:txBody>
      <dsp:txXfrm>
        <a:off x="24806" y="1004757"/>
        <a:ext cx="1556548" cy="754791"/>
      </dsp:txXfrm>
    </dsp:sp>
    <dsp:sp modelId="{03ECEB24-A23F-44BC-AB4F-EC00070F9ACE}">
      <dsp:nvSpPr>
        <dsp:cNvPr id="0" name=""/>
        <dsp:cNvSpPr/>
      </dsp:nvSpPr>
      <dsp:spPr>
        <a:xfrm rot="19457599">
          <a:off x="1530593" y="1125544"/>
          <a:ext cx="789893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789893" y="261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1905792" y="1131901"/>
        <a:ext cx="39494" cy="39494"/>
      </dsp:txXfrm>
    </dsp:sp>
    <dsp:sp modelId="{BCD4F505-4A63-4EF6-BB24-75CDF740BBA7}">
      <dsp:nvSpPr>
        <dsp:cNvPr id="0" name=""/>
        <dsp:cNvSpPr/>
      </dsp:nvSpPr>
      <dsp:spPr>
        <a:xfrm>
          <a:off x="2246242" y="520264"/>
          <a:ext cx="1603514" cy="801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400" b="0" i="0" u="none" kern="1200" dirty="0"/>
            <a:t>Package Specification</a:t>
          </a:r>
          <a:endParaRPr lang="en-IN" sz="1400" b="0" i="0" kern="1200" dirty="0"/>
        </a:p>
      </dsp:txBody>
      <dsp:txXfrm>
        <a:off x="2269725" y="543747"/>
        <a:ext cx="1556548" cy="754791"/>
      </dsp:txXfrm>
    </dsp:sp>
    <dsp:sp modelId="{864B8B58-5AE7-4C9A-80AA-DD96E733C3EE}">
      <dsp:nvSpPr>
        <dsp:cNvPr id="0" name=""/>
        <dsp:cNvSpPr/>
      </dsp:nvSpPr>
      <dsp:spPr>
        <a:xfrm>
          <a:off x="3849757" y="895039"/>
          <a:ext cx="641405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641405" y="261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4154424" y="905108"/>
        <a:ext cx="32070" cy="32070"/>
      </dsp:txXfrm>
    </dsp:sp>
    <dsp:sp modelId="{E9689132-1448-4391-9BEE-99883E2305E5}">
      <dsp:nvSpPr>
        <dsp:cNvPr id="0" name=""/>
        <dsp:cNvSpPr/>
      </dsp:nvSpPr>
      <dsp:spPr>
        <a:xfrm>
          <a:off x="4491162" y="520264"/>
          <a:ext cx="1603514" cy="801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You can define variables, constants, and exceptions</a:t>
          </a:r>
        </a:p>
      </dsp:txBody>
      <dsp:txXfrm>
        <a:off x="4514645" y="543747"/>
        <a:ext cx="1556548" cy="754791"/>
      </dsp:txXfrm>
    </dsp:sp>
    <dsp:sp modelId="{B2969F8F-2C86-4E04-A68F-3E5FABA731B8}">
      <dsp:nvSpPr>
        <dsp:cNvPr id="0" name=""/>
        <dsp:cNvSpPr/>
      </dsp:nvSpPr>
      <dsp:spPr>
        <a:xfrm rot="2142401">
          <a:off x="1530593" y="1586555"/>
          <a:ext cx="789893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789893" y="261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1905792" y="1592911"/>
        <a:ext cx="39494" cy="39494"/>
      </dsp:txXfrm>
    </dsp:sp>
    <dsp:sp modelId="{42BA3A86-8921-4E8A-951F-90BF0B257897}">
      <dsp:nvSpPr>
        <dsp:cNvPr id="0" name=""/>
        <dsp:cNvSpPr/>
      </dsp:nvSpPr>
      <dsp:spPr>
        <a:xfrm>
          <a:off x="2246242" y="1442285"/>
          <a:ext cx="1603514" cy="801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400" b="0" i="0" u="none" kern="1200" dirty="0"/>
            <a:t>Package Body</a:t>
          </a:r>
          <a:endParaRPr lang="en-IN" sz="1400" b="0" i="0" kern="1200" dirty="0"/>
        </a:p>
      </dsp:txBody>
      <dsp:txXfrm>
        <a:off x="2269725" y="1465768"/>
        <a:ext cx="1556548" cy="754791"/>
      </dsp:txXfrm>
    </dsp:sp>
    <dsp:sp modelId="{F5DA83D7-559F-4BE7-9E10-0BD83E69A8E9}">
      <dsp:nvSpPr>
        <dsp:cNvPr id="0" name=""/>
        <dsp:cNvSpPr/>
      </dsp:nvSpPr>
      <dsp:spPr>
        <a:xfrm>
          <a:off x="3849757" y="1817060"/>
          <a:ext cx="641405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641405" y="261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4154424" y="1827128"/>
        <a:ext cx="32070" cy="32070"/>
      </dsp:txXfrm>
    </dsp:sp>
    <dsp:sp modelId="{FD727246-9E0B-4470-A6E6-7AA3E20F6300}">
      <dsp:nvSpPr>
        <dsp:cNvPr id="0" name=""/>
        <dsp:cNvSpPr/>
      </dsp:nvSpPr>
      <dsp:spPr>
        <a:xfrm>
          <a:off x="4491162" y="1442285"/>
          <a:ext cx="1603514" cy="801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You can create a procedure, function, and a subprogram</a:t>
          </a:r>
        </a:p>
      </dsp:txBody>
      <dsp:txXfrm>
        <a:off x="4514645" y="1465768"/>
        <a:ext cx="1556548" cy="754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F20C2-A484-4A8E-94A6-3651343423E6}">
      <dsp:nvSpPr>
        <dsp:cNvPr id="0" name=""/>
        <dsp:cNvSpPr/>
      </dsp:nvSpPr>
      <dsp:spPr>
        <a:xfrm>
          <a:off x="0" y="567879"/>
          <a:ext cx="2162264" cy="1297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You can change the trigger mode to activate/deactivate, but you can't explicitly run</a:t>
          </a:r>
        </a:p>
      </dsp:txBody>
      <dsp:txXfrm>
        <a:off x="0" y="567879"/>
        <a:ext cx="2162264" cy="1297358"/>
      </dsp:txXfrm>
    </dsp:sp>
    <dsp:sp modelId="{0F1E7A11-F231-437A-AE71-062E0813017F}">
      <dsp:nvSpPr>
        <dsp:cNvPr id="0" name=""/>
        <dsp:cNvSpPr/>
      </dsp:nvSpPr>
      <dsp:spPr>
        <a:xfrm>
          <a:off x="2378490" y="567879"/>
          <a:ext cx="2162264" cy="12973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Trigger automatically associates with the DML statement; when the DML statement executes, trigger implicitly executes</a:t>
          </a:r>
        </a:p>
      </dsp:txBody>
      <dsp:txXfrm>
        <a:off x="2378490" y="567879"/>
        <a:ext cx="2162264" cy="1297358"/>
      </dsp:txXfrm>
    </dsp:sp>
    <dsp:sp modelId="{29BC5EFC-BAAD-4252-B896-9A254F83333D}">
      <dsp:nvSpPr>
        <dsp:cNvPr id="0" name=""/>
        <dsp:cNvSpPr/>
      </dsp:nvSpPr>
      <dsp:spPr>
        <a:xfrm>
          <a:off x="4756980" y="567879"/>
          <a:ext cx="2162264" cy="12973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You can create trigger using the CREATE TRIGGER statement. If trigger is activated, it fires the DML statement, and if trigger is deactivated it can't fire</a:t>
          </a:r>
          <a:endParaRPr lang="en-IN" sz="1100" b="0" i="0" kern="1200" dirty="0">
            <a:effectLst/>
            <a:latin typeface="Raleway"/>
          </a:endParaRPr>
        </a:p>
      </dsp:txBody>
      <dsp:txXfrm>
        <a:off x="4756980" y="567879"/>
        <a:ext cx="2162264" cy="1297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CC37F-712A-4D6D-9632-C1F2B6535B0D}">
      <dsp:nvSpPr>
        <dsp:cNvPr id="0" name=""/>
        <dsp:cNvSpPr/>
      </dsp:nvSpPr>
      <dsp:spPr>
        <a:xfrm>
          <a:off x="990" y="606131"/>
          <a:ext cx="2318599" cy="11592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Raleway"/>
            </a:rPr>
            <a:t>A Triggering SQL Statement</a:t>
          </a:r>
        </a:p>
      </dsp:txBody>
      <dsp:txXfrm>
        <a:off x="34945" y="640086"/>
        <a:ext cx="2250689" cy="1091389"/>
      </dsp:txXfrm>
    </dsp:sp>
    <dsp:sp modelId="{06CBBFFD-E1DE-47BB-8415-03D8E31E6F7F}">
      <dsp:nvSpPr>
        <dsp:cNvPr id="0" name=""/>
        <dsp:cNvSpPr/>
      </dsp:nvSpPr>
      <dsp:spPr>
        <a:xfrm>
          <a:off x="232850" y="1765431"/>
          <a:ext cx="231859" cy="1031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753"/>
              </a:lnTo>
              <a:lnTo>
                <a:pt x="231859" y="1031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5B7B3-D5BA-4B5D-AAE4-29DEF55E1F50}">
      <dsp:nvSpPr>
        <dsp:cNvPr id="0" name=""/>
        <dsp:cNvSpPr/>
      </dsp:nvSpPr>
      <dsp:spPr>
        <a:xfrm>
          <a:off x="464710" y="2055256"/>
          <a:ext cx="1854879" cy="1483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SQL DML (INSERT, UPDATE, and DELETE) statements that implicitly call trigger to execute</a:t>
          </a:r>
        </a:p>
      </dsp:txBody>
      <dsp:txXfrm>
        <a:off x="508171" y="2098717"/>
        <a:ext cx="1767957" cy="1396935"/>
      </dsp:txXfrm>
    </dsp:sp>
    <dsp:sp modelId="{86C75077-ED71-452F-86A1-BCCE1D97D51C}">
      <dsp:nvSpPr>
        <dsp:cNvPr id="0" name=""/>
        <dsp:cNvSpPr/>
      </dsp:nvSpPr>
      <dsp:spPr>
        <a:xfrm>
          <a:off x="2899240" y="606131"/>
          <a:ext cx="2318599" cy="11592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Raleway"/>
            </a:rPr>
            <a:t>Trigger Action</a:t>
          </a:r>
        </a:p>
      </dsp:txBody>
      <dsp:txXfrm>
        <a:off x="2933195" y="640086"/>
        <a:ext cx="2250689" cy="1091389"/>
      </dsp:txXfrm>
    </dsp:sp>
    <dsp:sp modelId="{DEC4E9E1-A826-43B9-B14F-D96FF7A0423E}">
      <dsp:nvSpPr>
        <dsp:cNvPr id="0" name=""/>
        <dsp:cNvSpPr/>
      </dsp:nvSpPr>
      <dsp:spPr>
        <a:xfrm>
          <a:off x="3131100" y="1765431"/>
          <a:ext cx="231859" cy="1031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753"/>
              </a:lnTo>
              <a:lnTo>
                <a:pt x="231859" y="1031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F4969-59DC-459D-8B7C-823B6D15DF83}">
      <dsp:nvSpPr>
        <dsp:cNvPr id="0" name=""/>
        <dsp:cNvSpPr/>
      </dsp:nvSpPr>
      <dsp:spPr>
        <a:xfrm>
          <a:off x="3362960" y="2055256"/>
          <a:ext cx="1854879" cy="1483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When a triggering SQL statement is executed, trigger automatically calls and PL/SQL trigger blocks the execution</a:t>
          </a:r>
        </a:p>
      </dsp:txBody>
      <dsp:txXfrm>
        <a:off x="3406421" y="2098717"/>
        <a:ext cx="1767957" cy="1396935"/>
      </dsp:txXfrm>
    </dsp:sp>
    <dsp:sp modelId="{6F32F28F-0829-4151-A52A-CF6B3767B716}">
      <dsp:nvSpPr>
        <dsp:cNvPr id="0" name=""/>
        <dsp:cNvSpPr/>
      </dsp:nvSpPr>
      <dsp:spPr>
        <a:xfrm>
          <a:off x="5797490" y="606131"/>
          <a:ext cx="2318599" cy="11592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Raleway"/>
            </a:rPr>
            <a:t>Trigger Restriction</a:t>
          </a:r>
        </a:p>
      </dsp:txBody>
      <dsp:txXfrm>
        <a:off x="5831445" y="640086"/>
        <a:ext cx="2250689" cy="1091389"/>
      </dsp:txXfrm>
    </dsp:sp>
    <dsp:sp modelId="{F3933D9C-6548-4A25-A74B-D1E9255836A0}">
      <dsp:nvSpPr>
        <dsp:cNvPr id="0" name=""/>
        <dsp:cNvSpPr/>
      </dsp:nvSpPr>
      <dsp:spPr>
        <a:xfrm>
          <a:off x="6029350" y="1765431"/>
          <a:ext cx="231859" cy="1031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753"/>
              </a:lnTo>
              <a:lnTo>
                <a:pt x="231859" y="1031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00608-2D24-4E61-A77E-D57A9C683707}">
      <dsp:nvSpPr>
        <dsp:cNvPr id="0" name=""/>
        <dsp:cNvSpPr/>
      </dsp:nvSpPr>
      <dsp:spPr>
        <a:xfrm>
          <a:off x="6261210" y="2055256"/>
          <a:ext cx="1854879" cy="1483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We can specify the condition inside a trigger as when the trigger is to be fired</a:t>
          </a:r>
        </a:p>
      </dsp:txBody>
      <dsp:txXfrm>
        <a:off x="6304671" y="2098717"/>
        <a:ext cx="1767957" cy="139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A2B3D-20E1-4A1D-91B9-36EEDA6E58D4}">
      <dsp:nvSpPr>
        <dsp:cNvPr id="0" name=""/>
        <dsp:cNvSpPr/>
      </dsp:nvSpPr>
      <dsp:spPr>
        <a:xfrm>
          <a:off x="2080837" y="751883"/>
          <a:ext cx="2129930" cy="676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kern="1200" dirty="0">
              <a:latin typeface="Raleway"/>
            </a:rPr>
            <a:t>Types of Triggers</a:t>
          </a:r>
          <a:endParaRPr lang="en-IN" sz="1600" b="1" kern="1200" dirty="0">
            <a:latin typeface="Raleway"/>
          </a:endParaRPr>
        </a:p>
      </dsp:txBody>
      <dsp:txXfrm>
        <a:off x="2100648" y="771694"/>
        <a:ext cx="2090308" cy="636759"/>
      </dsp:txXfrm>
    </dsp:sp>
    <dsp:sp modelId="{9A09BF82-CAE8-451C-8F44-057F90CBF5D9}">
      <dsp:nvSpPr>
        <dsp:cNvPr id="0" name=""/>
        <dsp:cNvSpPr/>
      </dsp:nvSpPr>
      <dsp:spPr>
        <a:xfrm>
          <a:off x="507916" y="1428264"/>
          <a:ext cx="2637886" cy="270552"/>
        </a:xfrm>
        <a:custGeom>
          <a:avLst/>
          <a:gdLst/>
          <a:ahLst/>
          <a:cxnLst/>
          <a:rect l="0" t="0" r="0" b="0"/>
          <a:pathLst>
            <a:path>
              <a:moveTo>
                <a:pt x="2637886" y="0"/>
              </a:moveTo>
              <a:lnTo>
                <a:pt x="2637886" y="135276"/>
              </a:lnTo>
              <a:lnTo>
                <a:pt x="0" y="135276"/>
              </a:lnTo>
              <a:lnTo>
                <a:pt x="0" y="2705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8A120-3005-4D4A-BE9F-41E7D13145AF}">
      <dsp:nvSpPr>
        <dsp:cNvPr id="0" name=""/>
        <dsp:cNvSpPr/>
      </dsp:nvSpPr>
      <dsp:spPr>
        <a:xfrm>
          <a:off x="630" y="1698816"/>
          <a:ext cx="1014571" cy="6763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000" b="1" i="0" u="none" kern="1200" dirty="0">
              <a:latin typeface="Raleway"/>
            </a:rPr>
            <a:t>BEFORE </a:t>
          </a:r>
        </a:p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000" b="1" i="0" u="none" kern="1200" dirty="0">
              <a:latin typeface="Raleway"/>
            </a:rPr>
            <a:t>Trigger</a:t>
          </a:r>
          <a:endParaRPr lang="en-IN" sz="1000" b="1" kern="1200" dirty="0">
            <a:latin typeface="Raleway"/>
          </a:endParaRPr>
        </a:p>
      </dsp:txBody>
      <dsp:txXfrm>
        <a:off x="20441" y="1718627"/>
        <a:ext cx="974949" cy="636759"/>
      </dsp:txXfrm>
    </dsp:sp>
    <dsp:sp modelId="{D68AC781-9EBC-45AC-9E89-B93A9BF9FF2A}">
      <dsp:nvSpPr>
        <dsp:cNvPr id="0" name=""/>
        <dsp:cNvSpPr/>
      </dsp:nvSpPr>
      <dsp:spPr>
        <a:xfrm>
          <a:off x="1826859" y="1428264"/>
          <a:ext cx="1318943" cy="270552"/>
        </a:xfrm>
        <a:custGeom>
          <a:avLst/>
          <a:gdLst/>
          <a:ahLst/>
          <a:cxnLst/>
          <a:rect l="0" t="0" r="0" b="0"/>
          <a:pathLst>
            <a:path>
              <a:moveTo>
                <a:pt x="1318943" y="0"/>
              </a:moveTo>
              <a:lnTo>
                <a:pt x="1318943" y="135276"/>
              </a:lnTo>
              <a:lnTo>
                <a:pt x="0" y="135276"/>
              </a:lnTo>
              <a:lnTo>
                <a:pt x="0" y="2705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3401-CDD3-41D7-A7B9-656F61AE4A8C}">
      <dsp:nvSpPr>
        <dsp:cNvPr id="0" name=""/>
        <dsp:cNvSpPr/>
      </dsp:nvSpPr>
      <dsp:spPr>
        <a:xfrm>
          <a:off x="1319573" y="1698816"/>
          <a:ext cx="1014571" cy="6763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000" b="1" i="0" u="none" kern="1200" dirty="0">
              <a:latin typeface="Raleway"/>
            </a:rPr>
            <a:t>AFTER </a:t>
          </a:r>
        </a:p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000" b="1" i="0" u="none" kern="1200" dirty="0">
              <a:latin typeface="Raleway"/>
            </a:rPr>
            <a:t>Trigger</a:t>
          </a:r>
          <a:endParaRPr lang="en-IN" sz="1000" b="1" i="0" kern="1200" dirty="0">
            <a:latin typeface="Raleway"/>
          </a:endParaRPr>
        </a:p>
      </dsp:txBody>
      <dsp:txXfrm>
        <a:off x="1339384" y="1718627"/>
        <a:ext cx="974949" cy="636759"/>
      </dsp:txXfrm>
    </dsp:sp>
    <dsp:sp modelId="{908E87F6-D8C1-4B60-8990-F944D180A375}">
      <dsp:nvSpPr>
        <dsp:cNvPr id="0" name=""/>
        <dsp:cNvSpPr/>
      </dsp:nvSpPr>
      <dsp:spPr>
        <a:xfrm>
          <a:off x="3100082" y="1428264"/>
          <a:ext cx="91440" cy="2705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5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21529-C248-4132-B03A-326A61CD0D72}">
      <dsp:nvSpPr>
        <dsp:cNvPr id="0" name=""/>
        <dsp:cNvSpPr/>
      </dsp:nvSpPr>
      <dsp:spPr>
        <a:xfrm>
          <a:off x="2638516" y="1698816"/>
          <a:ext cx="1014571" cy="6763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000" b="1" i="0" u="none" kern="1200" dirty="0">
              <a:latin typeface="Raleway"/>
            </a:rPr>
            <a:t>ROW </a:t>
          </a:r>
        </a:p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000" b="1" i="0" u="none" kern="1200" dirty="0">
              <a:latin typeface="Raleway"/>
            </a:rPr>
            <a:t>Trigger</a:t>
          </a:r>
          <a:endParaRPr lang="en-IN" sz="1000" b="1" i="0" kern="1200" dirty="0">
            <a:latin typeface="Raleway"/>
          </a:endParaRPr>
        </a:p>
      </dsp:txBody>
      <dsp:txXfrm>
        <a:off x="2658327" y="1718627"/>
        <a:ext cx="974949" cy="636759"/>
      </dsp:txXfrm>
    </dsp:sp>
    <dsp:sp modelId="{F485CC12-214F-4BB0-9519-D09B5614FF38}">
      <dsp:nvSpPr>
        <dsp:cNvPr id="0" name=""/>
        <dsp:cNvSpPr/>
      </dsp:nvSpPr>
      <dsp:spPr>
        <a:xfrm>
          <a:off x="3145802" y="1428264"/>
          <a:ext cx="1318943" cy="270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76"/>
              </a:lnTo>
              <a:lnTo>
                <a:pt x="1318943" y="135276"/>
              </a:lnTo>
              <a:lnTo>
                <a:pt x="1318943" y="2705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32EF0-5568-4250-92B8-3C89C3339CEC}">
      <dsp:nvSpPr>
        <dsp:cNvPr id="0" name=""/>
        <dsp:cNvSpPr/>
      </dsp:nvSpPr>
      <dsp:spPr>
        <a:xfrm>
          <a:off x="3957459" y="1698816"/>
          <a:ext cx="1014571" cy="6763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000" b="1" i="0" u="none" kern="1200" dirty="0">
              <a:latin typeface="Raleway"/>
            </a:rPr>
            <a:t>Statement </a:t>
          </a:r>
        </a:p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000" b="1" i="0" u="none" kern="1200" dirty="0">
              <a:latin typeface="Raleway"/>
            </a:rPr>
            <a:t>Trigger</a:t>
          </a:r>
          <a:endParaRPr lang="en-IN" sz="1000" b="1" i="0" kern="1200" dirty="0">
            <a:latin typeface="Raleway"/>
          </a:endParaRPr>
        </a:p>
      </dsp:txBody>
      <dsp:txXfrm>
        <a:off x="3977270" y="1718627"/>
        <a:ext cx="974949" cy="636759"/>
      </dsp:txXfrm>
    </dsp:sp>
    <dsp:sp modelId="{1E9B9CE4-D37D-4A27-928B-58DECBE4F2CE}">
      <dsp:nvSpPr>
        <dsp:cNvPr id="0" name=""/>
        <dsp:cNvSpPr/>
      </dsp:nvSpPr>
      <dsp:spPr>
        <a:xfrm>
          <a:off x="3145802" y="1428264"/>
          <a:ext cx="2637886" cy="270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76"/>
              </a:lnTo>
              <a:lnTo>
                <a:pt x="2637886" y="135276"/>
              </a:lnTo>
              <a:lnTo>
                <a:pt x="2637886" y="2705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5AD7D-5936-4969-8533-D9795FDAE4CD}">
      <dsp:nvSpPr>
        <dsp:cNvPr id="0" name=""/>
        <dsp:cNvSpPr/>
      </dsp:nvSpPr>
      <dsp:spPr>
        <a:xfrm>
          <a:off x="5276402" y="1698816"/>
          <a:ext cx="1014571" cy="6763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000" b="1" i="0" u="none" kern="1200" dirty="0">
              <a:latin typeface="Raleway"/>
            </a:rPr>
            <a:t>Combination </a:t>
          </a:r>
        </a:p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000" b="1" i="0" u="none" kern="1200" dirty="0">
              <a:latin typeface="Raleway"/>
            </a:rPr>
            <a:t>Trigger</a:t>
          </a:r>
          <a:endParaRPr lang="en-IN" sz="1000" b="1" i="0" kern="1200" dirty="0">
            <a:latin typeface="Raleway"/>
          </a:endParaRPr>
        </a:p>
      </dsp:txBody>
      <dsp:txXfrm>
        <a:off x="5296213" y="1718627"/>
        <a:ext cx="974949" cy="636759"/>
      </dsp:txXfrm>
    </dsp:sp>
    <dsp:sp modelId="{CC13346C-B633-4E6D-ADC4-FCD2C5F1EA60}">
      <dsp:nvSpPr>
        <dsp:cNvPr id="0" name=""/>
        <dsp:cNvSpPr/>
      </dsp:nvSpPr>
      <dsp:spPr>
        <a:xfrm>
          <a:off x="3805274" y="2375198"/>
          <a:ext cx="1978414" cy="270552"/>
        </a:xfrm>
        <a:custGeom>
          <a:avLst/>
          <a:gdLst/>
          <a:ahLst/>
          <a:cxnLst/>
          <a:rect l="0" t="0" r="0" b="0"/>
          <a:pathLst>
            <a:path>
              <a:moveTo>
                <a:pt x="1978414" y="0"/>
              </a:moveTo>
              <a:lnTo>
                <a:pt x="1978414" y="135276"/>
              </a:lnTo>
              <a:lnTo>
                <a:pt x="0" y="135276"/>
              </a:lnTo>
              <a:lnTo>
                <a:pt x="0" y="2705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F297A-F6C5-4403-A645-DE1B8EB45D88}">
      <dsp:nvSpPr>
        <dsp:cNvPr id="0" name=""/>
        <dsp:cNvSpPr/>
      </dsp:nvSpPr>
      <dsp:spPr>
        <a:xfrm>
          <a:off x="3297988" y="2645750"/>
          <a:ext cx="1014571" cy="6763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800" b="1" i="0" u="none" kern="1200" dirty="0">
              <a:latin typeface="Raleway"/>
            </a:rPr>
            <a:t>Before Statement </a:t>
          </a:r>
        </a:p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800" b="1" i="0" u="none" kern="1200" dirty="0">
              <a:latin typeface="Raleway"/>
            </a:rPr>
            <a:t>Trigger</a:t>
          </a:r>
          <a:endParaRPr lang="en-IN" sz="800" b="1" i="0" kern="1200" dirty="0">
            <a:latin typeface="Raleway"/>
          </a:endParaRPr>
        </a:p>
      </dsp:txBody>
      <dsp:txXfrm>
        <a:off x="3317799" y="2665561"/>
        <a:ext cx="974949" cy="636759"/>
      </dsp:txXfrm>
    </dsp:sp>
    <dsp:sp modelId="{19B18F27-2D3C-471B-A316-02B6DBDF52C1}">
      <dsp:nvSpPr>
        <dsp:cNvPr id="0" name=""/>
        <dsp:cNvSpPr/>
      </dsp:nvSpPr>
      <dsp:spPr>
        <a:xfrm>
          <a:off x="5124217" y="2375198"/>
          <a:ext cx="659471" cy="270552"/>
        </a:xfrm>
        <a:custGeom>
          <a:avLst/>
          <a:gdLst/>
          <a:ahLst/>
          <a:cxnLst/>
          <a:rect l="0" t="0" r="0" b="0"/>
          <a:pathLst>
            <a:path>
              <a:moveTo>
                <a:pt x="659471" y="0"/>
              </a:moveTo>
              <a:lnTo>
                <a:pt x="659471" y="135276"/>
              </a:lnTo>
              <a:lnTo>
                <a:pt x="0" y="135276"/>
              </a:lnTo>
              <a:lnTo>
                <a:pt x="0" y="2705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060FC-CF7E-4A27-8BF3-1FED5FCB4419}">
      <dsp:nvSpPr>
        <dsp:cNvPr id="0" name=""/>
        <dsp:cNvSpPr/>
      </dsp:nvSpPr>
      <dsp:spPr>
        <a:xfrm>
          <a:off x="4616931" y="2645750"/>
          <a:ext cx="1014571" cy="6763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800" b="1" i="0" u="none" kern="1200" dirty="0">
              <a:latin typeface="Raleway"/>
            </a:rPr>
            <a:t>Before Row </a:t>
          </a:r>
        </a:p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800" b="1" i="0" u="none" kern="1200" dirty="0">
              <a:latin typeface="Raleway"/>
            </a:rPr>
            <a:t>Trigger</a:t>
          </a:r>
          <a:endParaRPr lang="en-IN" sz="800" b="1" i="0" kern="1200" dirty="0">
            <a:latin typeface="Raleway"/>
          </a:endParaRPr>
        </a:p>
      </dsp:txBody>
      <dsp:txXfrm>
        <a:off x="4636742" y="2665561"/>
        <a:ext cx="974949" cy="636759"/>
      </dsp:txXfrm>
    </dsp:sp>
    <dsp:sp modelId="{E6529973-DDB0-4873-A22F-C934719F6CD7}">
      <dsp:nvSpPr>
        <dsp:cNvPr id="0" name=""/>
        <dsp:cNvSpPr/>
      </dsp:nvSpPr>
      <dsp:spPr>
        <a:xfrm>
          <a:off x="5783688" y="2375198"/>
          <a:ext cx="659471" cy="270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76"/>
              </a:lnTo>
              <a:lnTo>
                <a:pt x="659471" y="135276"/>
              </a:lnTo>
              <a:lnTo>
                <a:pt x="659471" y="2705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55712-54E1-419D-A18E-8D008FA508A9}">
      <dsp:nvSpPr>
        <dsp:cNvPr id="0" name=""/>
        <dsp:cNvSpPr/>
      </dsp:nvSpPr>
      <dsp:spPr>
        <a:xfrm>
          <a:off x="5935874" y="2645750"/>
          <a:ext cx="1014571" cy="6763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800" b="1" i="0" u="none" kern="1200" dirty="0">
              <a:latin typeface="Raleway"/>
            </a:rPr>
            <a:t>After Statement </a:t>
          </a:r>
        </a:p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800" b="1" i="0" u="none" kern="1200" dirty="0">
              <a:latin typeface="Raleway"/>
            </a:rPr>
            <a:t>Trigger</a:t>
          </a:r>
          <a:endParaRPr lang="en-IN" sz="800" b="1" i="0" kern="1200" dirty="0">
            <a:latin typeface="Raleway"/>
          </a:endParaRPr>
        </a:p>
      </dsp:txBody>
      <dsp:txXfrm>
        <a:off x="5955685" y="2665561"/>
        <a:ext cx="974949" cy="636759"/>
      </dsp:txXfrm>
    </dsp:sp>
    <dsp:sp modelId="{766B6866-7797-4710-AFD7-D30B139CDCE2}">
      <dsp:nvSpPr>
        <dsp:cNvPr id="0" name=""/>
        <dsp:cNvSpPr/>
      </dsp:nvSpPr>
      <dsp:spPr>
        <a:xfrm>
          <a:off x="5783688" y="2375198"/>
          <a:ext cx="1978414" cy="270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76"/>
              </a:lnTo>
              <a:lnTo>
                <a:pt x="1978414" y="135276"/>
              </a:lnTo>
              <a:lnTo>
                <a:pt x="1978414" y="2705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12014-7975-4575-8F19-530F0F2C3F1B}">
      <dsp:nvSpPr>
        <dsp:cNvPr id="0" name=""/>
        <dsp:cNvSpPr/>
      </dsp:nvSpPr>
      <dsp:spPr>
        <a:xfrm>
          <a:off x="7254817" y="2645750"/>
          <a:ext cx="1014571" cy="6763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800" b="1" i="0" u="none" kern="1200" dirty="0">
              <a:latin typeface="Raleway"/>
            </a:rPr>
            <a:t>After Row </a:t>
          </a:r>
        </a:p>
        <a:p>
          <a:pPr marL="0" lvl="0" indent="0" algn="ctr" defTabSz="3556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800" b="1" i="0" u="none" kern="1200" dirty="0">
              <a:latin typeface="Raleway"/>
            </a:rPr>
            <a:t>Trigger</a:t>
          </a:r>
          <a:endParaRPr lang="en-IN" sz="800" b="1" i="0" kern="1200" dirty="0">
            <a:latin typeface="Raleway"/>
          </a:endParaRPr>
        </a:p>
      </dsp:txBody>
      <dsp:txXfrm>
        <a:off x="7274628" y="2665561"/>
        <a:ext cx="974949" cy="636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28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30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75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6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25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07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50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8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9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33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2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894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Intellipaat, All rights reserved. 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F21B-DC04-4F80-A64E-C574E14780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5535" y="88066"/>
            <a:ext cx="1704681" cy="5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85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83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Intellipaat,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2" r:id="rId3"/>
    <p:sldLayoutId id="2147483764" r:id="rId4"/>
    <p:sldLayoutId id="214748385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5CAB7B-9704-492E-B4DB-D42ABB845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PL/SQL Package and Trigger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6" y="511897"/>
            <a:ext cx="2351113" cy="81957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46951-D414-4617-8833-B935E6CF4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132507"/>
            <a:ext cx="4163457" cy="5769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3200" b="1" dirty="0"/>
              <a:t>Oracle PL/SQL</a:t>
            </a:r>
            <a:endParaRPr 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7CB82-825F-4113-B671-CC8772E3D064}"/>
              </a:ext>
            </a:extLst>
          </p:cNvPr>
          <p:cNvSpPr/>
          <p:nvPr/>
        </p:nvSpPr>
        <p:spPr>
          <a:xfrm>
            <a:off x="6905002" y="0"/>
            <a:ext cx="2238998" cy="9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795EDC5-6D98-4767-8F69-DD506554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71" y="1616633"/>
            <a:ext cx="3854238" cy="21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65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PL/SQL Package: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0CDC3-89B4-4310-A210-3269DE3D68EA}"/>
              </a:ext>
            </a:extLst>
          </p:cNvPr>
          <p:cNvSpPr/>
          <p:nvPr/>
        </p:nvSpPr>
        <p:spPr>
          <a:xfrm>
            <a:off x="287079" y="963650"/>
            <a:ext cx="4566932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latin typeface="Raleway"/>
              </a:rPr>
              <a:t>Defining Package 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D9F83-9841-4BAD-9D80-A9D995C5648B}"/>
              </a:ext>
            </a:extLst>
          </p:cNvPr>
          <p:cNvSpPr/>
          <p:nvPr/>
        </p:nvSpPr>
        <p:spPr>
          <a:xfrm>
            <a:off x="1436737" y="1388647"/>
            <a:ext cx="4572000" cy="283923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IN" sz="1050" dirty="0">
                <a:latin typeface="Raleway"/>
              </a:rPr>
              <a:t>CREATE or REPLACE PACKAGE BODY pkg1</a:t>
            </a:r>
          </a:p>
          <a:p>
            <a:r>
              <a:rPr lang="en-IN" sz="1050" dirty="0">
                <a:latin typeface="Raleway"/>
              </a:rPr>
              <a:t>IS</a:t>
            </a:r>
          </a:p>
          <a:p>
            <a:r>
              <a:rPr lang="en-IN" sz="1050" dirty="0">
                <a:latin typeface="Raleway"/>
              </a:rPr>
              <a:t>    PROCEDURE pro1(no in number,info our varchar2)</a:t>
            </a:r>
          </a:p>
          <a:p>
            <a:r>
              <a:rPr lang="en-IN" sz="1050" dirty="0">
                <a:latin typeface="Raleway"/>
              </a:rPr>
              <a:t>        IS</a:t>
            </a:r>
          </a:p>
          <a:p>
            <a:r>
              <a:rPr lang="en-IN" sz="1050" dirty="0">
                <a:latin typeface="Raleway"/>
              </a:rPr>
              <a:t>        BEGIN</a:t>
            </a:r>
          </a:p>
          <a:p>
            <a:r>
              <a:rPr lang="en-IN" sz="1050" dirty="0">
                <a:latin typeface="Raleway"/>
              </a:rPr>
              <a:t>            SELECT * INTO temp FROM emp1 WHERE eno = no;</a:t>
            </a:r>
          </a:p>
          <a:p>
            <a:r>
              <a:rPr lang="en-IN" sz="1050" dirty="0">
                <a:latin typeface="Raleway"/>
              </a:rPr>
              <a:t>        END;</a:t>
            </a:r>
          </a:p>
          <a:p>
            <a:r>
              <a:rPr lang="en-IN" sz="1050" dirty="0">
                <a:latin typeface="Raleway"/>
              </a:rPr>
              <a:t>    </a:t>
            </a:r>
          </a:p>
          <a:p>
            <a:r>
              <a:rPr lang="en-IN" sz="1050" dirty="0">
                <a:latin typeface="Raleway"/>
              </a:rPr>
              <a:t>    FUNCTION fun1(no in number) return varchar2</a:t>
            </a:r>
          </a:p>
          <a:p>
            <a:r>
              <a:rPr lang="en-IN" sz="1050" dirty="0">
                <a:latin typeface="Raleway"/>
              </a:rPr>
              <a:t>        IS</a:t>
            </a:r>
          </a:p>
          <a:p>
            <a:r>
              <a:rPr lang="en-IN" sz="1050" dirty="0">
                <a:latin typeface="Raleway"/>
              </a:rPr>
              <a:t>        name varchar2(20);</a:t>
            </a:r>
          </a:p>
          <a:p>
            <a:r>
              <a:rPr lang="en-IN" sz="1050" dirty="0">
                <a:latin typeface="Raleway"/>
              </a:rPr>
              <a:t>        BEGIN</a:t>
            </a:r>
          </a:p>
          <a:p>
            <a:r>
              <a:rPr lang="en-IN" sz="1050" dirty="0">
                <a:latin typeface="Raleway"/>
              </a:rPr>
              <a:t>            SELECT ename INTO name FROM emp1 WHERE eno = no;</a:t>
            </a:r>
          </a:p>
          <a:p>
            <a:r>
              <a:rPr lang="en-IN" sz="1050" dirty="0">
                <a:latin typeface="Raleway"/>
              </a:rPr>
              <a:t>            RETURN name;</a:t>
            </a:r>
          </a:p>
          <a:p>
            <a:r>
              <a:rPr lang="en-IN" sz="1050" dirty="0">
                <a:latin typeface="Raleway"/>
              </a:rPr>
              <a:t>        END;</a:t>
            </a:r>
          </a:p>
          <a:p>
            <a:r>
              <a:rPr lang="en-IN" sz="1050" dirty="0">
                <a:latin typeface="Raleway"/>
              </a:rPr>
              <a:t>END;</a:t>
            </a:r>
          </a:p>
          <a:p>
            <a:r>
              <a:rPr lang="en-IN" sz="1050" dirty="0">
                <a:latin typeface="Raleway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6031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PL/SQL Package: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0CDC3-89B4-4310-A210-3269DE3D68EA}"/>
              </a:ext>
            </a:extLst>
          </p:cNvPr>
          <p:cNvSpPr/>
          <p:nvPr/>
        </p:nvSpPr>
        <p:spPr>
          <a:xfrm>
            <a:off x="287079" y="963650"/>
            <a:ext cx="3225242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latin typeface="Raleway"/>
              </a:rPr>
              <a:t>Program Calling 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D9F83-9841-4BAD-9D80-A9D995C5648B}"/>
              </a:ext>
            </a:extLst>
          </p:cNvPr>
          <p:cNvSpPr/>
          <p:nvPr/>
        </p:nvSpPr>
        <p:spPr>
          <a:xfrm>
            <a:off x="1436737" y="1388647"/>
            <a:ext cx="3579644" cy="251607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50" dirty="0">
                <a:latin typeface="Raleway"/>
              </a:rPr>
              <a:t>DECLARE</a:t>
            </a:r>
          </a:p>
          <a:p>
            <a:r>
              <a:rPr lang="en-IN" sz="1050" dirty="0">
                <a:latin typeface="Raleway"/>
              </a:rPr>
              <a:t>    no number := &amp;no;</a:t>
            </a:r>
          </a:p>
          <a:p>
            <a:r>
              <a:rPr lang="en-IN" sz="1050" dirty="0">
                <a:latin typeface="Raleway"/>
              </a:rPr>
              <a:t>    name varchar2(20);</a:t>
            </a:r>
          </a:p>
          <a:p>
            <a:r>
              <a:rPr lang="en-IN" sz="1050" dirty="0">
                <a:latin typeface="Raleway"/>
              </a:rPr>
              <a:t>BEGIN</a:t>
            </a:r>
          </a:p>
          <a:p>
            <a:r>
              <a:rPr lang="en-IN" sz="1050" dirty="0">
                <a:latin typeface="Raleway"/>
              </a:rPr>
              <a:t>    pkg1.pro1(no,info);</a:t>
            </a:r>
          </a:p>
          <a:p>
            <a:r>
              <a:rPr lang="en-IN" sz="1050" dirty="0">
                <a:latin typeface="Raleway"/>
              </a:rPr>
              <a:t>    dbms_output.put_line('Procedure Result');</a:t>
            </a:r>
          </a:p>
          <a:p>
            <a:r>
              <a:rPr lang="en-IN" sz="1050" dirty="0">
                <a:latin typeface="Raleway"/>
              </a:rPr>
              <a:t>    dbms_output.put_line(info.eno||'     '||</a:t>
            </a:r>
          </a:p>
          <a:p>
            <a:r>
              <a:rPr lang="en-IN" sz="1050" dirty="0">
                <a:latin typeface="Raleway"/>
              </a:rPr>
              <a:t>                         info.ename||'   '||</a:t>
            </a:r>
          </a:p>
          <a:p>
            <a:r>
              <a:rPr lang="en-IN" sz="1050" dirty="0">
                <a:latin typeface="Raleway"/>
              </a:rPr>
              <a:t>                         info.edept||'   '||</a:t>
            </a:r>
          </a:p>
          <a:p>
            <a:r>
              <a:rPr lang="en-IN" sz="1050" dirty="0">
                <a:latin typeface="Raleway"/>
              </a:rPr>
              <a:t>                         info.esalary||' '||);</a:t>
            </a:r>
          </a:p>
          <a:p>
            <a:r>
              <a:rPr lang="en-IN" sz="1050" dirty="0">
                <a:latin typeface="Raleway"/>
              </a:rPr>
              <a:t>    dbms_output.put_line('Function Result');                         </a:t>
            </a:r>
          </a:p>
          <a:p>
            <a:r>
              <a:rPr lang="en-IN" sz="1050" dirty="0">
                <a:latin typeface="Raleway"/>
              </a:rPr>
              <a:t>    name := pkg1.fun1(no);</a:t>
            </a:r>
          </a:p>
          <a:p>
            <a:r>
              <a:rPr lang="en-IN" sz="1050" dirty="0">
                <a:latin typeface="Raleway"/>
              </a:rPr>
              <a:t>    dbms_output.put_line(name);</a:t>
            </a:r>
          </a:p>
          <a:p>
            <a:r>
              <a:rPr lang="en-IN" sz="1050" dirty="0">
                <a:latin typeface="Raleway"/>
              </a:rPr>
              <a:t>END;    </a:t>
            </a:r>
          </a:p>
          <a:p>
            <a:r>
              <a:rPr lang="en-IN" sz="1050" dirty="0">
                <a:latin typeface="Raleway"/>
              </a:rPr>
              <a:t>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747A7-FF4F-4967-8B02-ADC0197A46B0}"/>
              </a:ext>
            </a:extLst>
          </p:cNvPr>
          <p:cNvSpPr/>
          <p:nvPr/>
        </p:nvSpPr>
        <p:spPr>
          <a:xfrm>
            <a:off x="5346186" y="963650"/>
            <a:ext cx="2207597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latin typeface="Raleway"/>
              </a:rPr>
              <a:t>Result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E095E-D2FD-4FDB-8FF2-D5F70518B563}"/>
              </a:ext>
            </a:extLst>
          </p:cNvPr>
          <p:cNvSpPr/>
          <p:nvPr/>
        </p:nvSpPr>
        <p:spPr>
          <a:xfrm>
            <a:off x="5662380" y="1388558"/>
            <a:ext cx="3156880" cy="138499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50" dirty="0">
                <a:latin typeface="Raleway"/>
              </a:rPr>
              <a:t>SQL&gt;@pkg_prg</a:t>
            </a:r>
          </a:p>
          <a:p>
            <a:r>
              <a:rPr lang="en-IN" sz="1050" dirty="0">
                <a:latin typeface="Raleway"/>
              </a:rPr>
              <a:t>no number &amp;n=2</a:t>
            </a:r>
          </a:p>
          <a:p>
            <a:r>
              <a:rPr lang="en-IN" sz="1050" dirty="0">
                <a:latin typeface="Raleway"/>
              </a:rPr>
              <a:t>Procedure Result</a:t>
            </a:r>
          </a:p>
          <a:p>
            <a:r>
              <a:rPr lang="en-IN" sz="1050" dirty="0">
                <a:latin typeface="Raleway"/>
              </a:rPr>
              <a:t>2    marks jems    Program Developer    38K</a:t>
            </a:r>
          </a:p>
          <a:p>
            <a:r>
              <a:rPr lang="en-IN" sz="1050" dirty="0">
                <a:latin typeface="Raleway"/>
              </a:rPr>
              <a:t>Function Result</a:t>
            </a:r>
          </a:p>
          <a:p>
            <a:r>
              <a:rPr lang="en-IN" sz="1050" dirty="0">
                <a:latin typeface="Raleway"/>
              </a:rPr>
              <a:t>marks jems</a:t>
            </a:r>
          </a:p>
          <a:p>
            <a:endParaRPr lang="en-IN" sz="1050" dirty="0">
              <a:latin typeface="Raleway"/>
            </a:endParaRPr>
          </a:p>
          <a:p>
            <a:r>
              <a:rPr lang="en-IN" sz="1050" dirty="0">
                <a:latin typeface="Raleway"/>
              </a:rPr>
              <a:t>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325821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PL/SQL Package: Alter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3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You can update the package code by just recompiling the package body.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86BFE-F288-4707-9714-759F23A56211}"/>
              </a:ext>
            </a:extLst>
          </p:cNvPr>
          <p:cNvSpPr/>
          <p:nvPr/>
        </p:nvSpPr>
        <p:spPr>
          <a:xfrm>
            <a:off x="837695" y="1603493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00A4A-ADF3-4BCA-82CC-0216D878D39A}"/>
              </a:ext>
            </a:extLst>
          </p:cNvPr>
          <p:cNvSpPr/>
          <p:nvPr/>
        </p:nvSpPr>
        <p:spPr>
          <a:xfrm>
            <a:off x="1068947" y="1946452"/>
            <a:ext cx="2244254" cy="54745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ALTER PACKAGE package_name COMPILE BODY;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A5F6F-D9AC-4878-BAB2-F998ED493B19}"/>
              </a:ext>
            </a:extLst>
          </p:cNvPr>
          <p:cNvSpPr/>
          <p:nvPr/>
        </p:nvSpPr>
        <p:spPr>
          <a:xfrm>
            <a:off x="3700536" y="1577720"/>
            <a:ext cx="1193941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BCCE7-DA95-40A0-A6C8-0A59361810C0}"/>
              </a:ext>
            </a:extLst>
          </p:cNvPr>
          <p:cNvSpPr/>
          <p:nvPr/>
        </p:nvSpPr>
        <p:spPr>
          <a:xfrm>
            <a:off x="3931787" y="1946452"/>
            <a:ext cx="3246679" cy="7898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SQL&gt;ALTER PACKAGE pkg1 COMPILE BODY;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Package body Altered</a:t>
            </a:r>
          </a:p>
        </p:txBody>
      </p:sp>
    </p:spTree>
    <p:extLst>
      <p:ext uri="{BB962C8B-B14F-4D97-AF65-F5344CB8AC3E}">
        <p14:creationId xmlns:p14="http://schemas.microsoft.com/office/powerpoint/2010/main" val="235173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PL/SQL Package: Drop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3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You can drop a package using the DROP PACKAGE statement.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86BFE-F288-4707-9714-759F23A56211}"/>
              </a:ext>
            </a:extLst>
          </p:cNvPr>
          <p:cNvSpPr/>
          <p:nvPr/>
        </p:nvSpPr>
        <p:spPr>
          <a:xfrm>
            <a:off x="837695" y="1603493"/>
            <a:ext cx="2200815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Syntax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00A4A-ADF3-4BCA-82CC-0216D878D39A}"/>
              </a:ext>
            </a:extLst>
          </p:cNvPr>
          <p:cNvSpPr/>
          <p:nvPr/>
        </p:nvSpPr>
        <p:spPr>
          <a:xfrm>
            <a:off x="1068947" y="1946452"/>
            <a:ext cx="2244254" cy="3050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DROP PACKAGE package_name;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A5F6F-D9AC-4878-BAB2-F998ED493B19}"/>
              </a:ext>
            </a:extLst>
          </p:cNvPr>
          <p:cNvSpPr/>
          <p:nvPr/>
        </p:nvSpPr>
        <p:spPr>
          <a:xfrm>
            <a:off x="3700536" y="1577720"/>
            <a:ext cx="1193941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Raleway"/>
              </a:rPr>
              <a:t>Example</a:t>
            </a:r>
            <a:endParaRPr lang="en-IN" sz="1200" b="1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BCCE7-DA95-40A0-A6C8-0A59361810C0}"/>
              </a:ext>
            </a:extLst>
          </p:cNvPr>
          <p:cNvSpPr/>
          <p:nvPr/>
        </p:nvSpPr>
        <p:spPr>
          <a:xfrm>
            <a:off x="3931787" y="1946452"/>
            <a:ext cx="3246679" cy="7898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SQL&gt;DROP PACKAGE pkg1;</a:t>
            </a:r>
          </a:p>
          <a:p>
            <a:pPr>
              <a:lnSpc>
                <a:spcPct val="150000"/>
              </a:lnSpc>
            </a:pPr>
            <a:endParaRPr lang="en-IN" sz="1050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Package dropped</a:t>
            </a:r>
          </a:p>
        </p:txBody>
      </p:sp>
    </p:spTree>
    <p:extLst>
      <p:ext uri="{BB962C8B-B14F-4D97-AF65-F5344CB8AC3E}">
        <p14:creationId xmlns:p14="http://schemas.microsoft.com/office/powerpoint/2010/main" val="340838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PL/SQL Triggers </a:t>
            </a:r>
          </a:p>
        </p:txBody>
      </p:sp>
    </p:spTree>
    <p:extLst>
      <p:ext uri="{BB962C8B-B14F-4D97-AF65-F5344CB8AC3E}">
        <p14:creationId xmlns:p14="http://schemas.microsoft.com/office/powerpoint/2010/main" val="43123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A5596F-1DFD-4A29-BA15-36CC8BED0F5B}"/>
              </a:ext>
            </a:extLst>
          </p:cNvPr>
          <p:cNvSpPr/>
          <p:nvPr/>
        </p:nvSpPr>
        <p:spPr>
          <a:xfrm>
            <a:off x="531373" y="1093868"/>
            <a:ext cx="8210975" cy="908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400" dirty="0">
                <a:solidFill>
                  <a:schemeClr val="tx1"/>
                </a:solidFill>
                <a:latin typeface="Raleway"/>
              </a:rPr>
              <a:t>Oracle engine get invoked automatically whenever a specified event occurs.</a:t>
            </a:r>
          </a:p>
          <a:p>
            <a:pPr algn="ctr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400" dirty="0">
                <a:solidFill>
                  <a:schemeClr val="tx1"/>
                </a:solidFill>
                <a:latin typeface="Raleway"/>
              </a:rPr>
              <a:t>Trigger is stored into the database and invoked repeatedly, when specific conditions match.</a:t>
            </a:r>
            <a:endParaRPr lang="en-US" sz="1400" dirty="0">
              <a:solidFill>
                <a:schemeClr val="tx1"/>
              </a:solidFill>
              <a:latin typeface="Raleway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PL/SQL Triggers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70D537-7FA3-466D-9B4D-B15D4D44F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768195"/>
              </p:ext>
            </p:extLst>
          </p:nvPr>
        </p:nvGraphicFramePr>
        <p:xfrm>
          <a:off x="1112377" y="1965982"/>
          <a:ext cx="6919245" cy="2433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179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Components of Triggers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70D537-7FA3-466D-9B4D-B15D4D44F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086002"/>
              </p:ext>
            </p:extLst>
          </p:nvPr>
        </p:nvGraphicFramePr>
        <p:xfrm>
          <a:off x="659450" y="720163"/>
          <a:ext cx="8117081" cy="414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360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Types of Triggers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33A5C1B-B400-41F7-81D4-DCDE174B5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237131"/>
              </p:ext>
            </p:extLst>
          </p:nvPr>
        </p:nvGraphicFramePr>
        <p:xfrm>
          <a:off x="586901" y="651797"/>
          <a:ext cx="8270020" cy="4074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506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PL/SQL Triggers: Syntax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E173B4-767D-42A3-A7E3-8023A7578501}"/>
              </a:ext>
            </a:extLst>
          </p:cNvPr>
          <p:cNvSpPr/>
          <p:nvPr/>
        </p:nvSpPr>
        <p:spPr>
          <a:xfrm>
            <a:off x="573526" y="960266"/>
            <a:ext cx="3765863" cy="393954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00" dirty="0">
                <a:latin typeface="Raleway"/>
              </a:rPr>
              <a:t>CREATE [OR REPLACE] TRIGGER trigger_name      </a:t>
            </a:r>
          </a:p>
          <a:p>
            <a:r>
              <a:rPr lang="en-IN" sz="1000" dirty="0">
                <a:latin typeface="Raleway"/>
              </a:rPr>
              <a:t>    BEFORE | AFTER</a:t>
            </a:r>
          </a:p>
          <a:p>
            <a:r>
              <a:rPr lang="en-IN" sz="1000" dirty="0">
                <a:latin typeface="Raleway"/>
              </a:rPr>
              <a:t>    [INSERT, UPDATE, DELETE [COLUMN NAME..]</a:t>
            </a:r>
          </a:p>
          <a:p>
            <a:r>
              <a:rPr lang="en-IN" sz="1000" dirty="0">
                <a:latin typeface="Raleway"/>
              </a:rPr>
              <a:t>    ON table_name</a:t>
            </a:r>
          </a:p>
          <a:p>
            <a:endParaRPr lang="en-IN" sz="1000" dirty="0">
              <a:latin typeface="Raleway"/>
            </a:endParaRPr>
          </a:p>
          <a:p>
            <a:r>
              <a:rPr lang="en-IN" sz="1000" dirty="0">
                <a:latin typeface="Raleway"/>
              </a:rPr>
              <a:t>    Referencing [ OLD AS OLD | NEW AS NEW ]</a:t>
            </a:r>
          </a:p>
          <a:p>
            <a:r>
              <a:rPr lang="en-IN" sz="1000" dirty="0">
                <a:latin typeface="Raleway"/>
              </a:rPr>
              <a:t>    FOR EACH ROW | FOR EACH STATEMENT [ WHEN Condition ]</a:t>
            </a:r>
          </a:p>
          <a:p>
            <a:endParaRPr lang="en-IN" sz="1000" dirty="0">
              <a:latin typeface="Raleway"/>
            </a:endParaRPr>
          </a:p>
          <a:p>
            <a:r>
              <a:rPr lang="en-IN" sz="1000" dirty="0">
                <a:latin typeface="Raleway"/>
              </a:rPr>
              <a:t>DECLARE</a:t>
            </a:r>
          </a:p>
          <a:p>
            <a:r>
              <a:rPr lang="en-IN" sz="1000" dirty="0">
                <a:latin typeface="Raleway"/>
              </a:rPr>
              <a:t>    [declaration_section</a:t>
            </a:r>
          </a:p>
          <a:p>
            <a:r>
              <a:rPr lang="en-IN" sz="1000" dirty="0">
                <a:latin typeface="Raleway"/>
              </a:rPr>
              <a:t>        variable declarations;</a:t>
            </a:r>
          </a:p>
          <a:p>
            <a:r>
              <a:rPr lang="en-IN" sz="1000" dirty="0">
                <a:latin typeface="Raleway"/>
              </a:rPr>
              <a:t>        constant declarations;</a:t>
            </a:r>
          </a:p>
          <a:p>
            <a:r>
              <a:rPr lang="en-IN" sz="1000" dirty="0">
                <a:latin typeface="Raleway"/>
              </a:rPr>
              <a:t>    ]</a:t>
            </a:r>
          </a:p>
          <a:p>
            <a:endParaRPr lang="en-IN" sz="1000" dirty="0">
              <a:latin typeface="Raleway"/>
            </a:endParaRPr>
          </a:p>
          <a:p>
            <a:r>
              <a:rPr lang="en-IN" sz="1000" dirty="0">
                <a:latin typeface="Raleway"/>
              </a:rPr>
              <a:t>BEGIN</a:t>
            </a:r>
          </a:p>
          <a:p>
            <a:r>
              <a:rPr lang="en-IN" sz="1000" dirty="0">
                <a:latin typeface="Raleway"/>
              </a:rPr>
              <a:t>    [executable_section</a:t>
            </a:r>
          </a:p>
          <a:p>
            <a:r>
              <a:rPr lang="en-IN" sz="1000" dirty="0">
                <a:latin typeface="Raleway"/>
              </a:rPr>
              <a:t>        PL/SQL execute/subprogram body</a:t>
            </a:r>
          </a:p>
          <a:p>
            <a:r>
              <a:rPr lang="en-IN" sz="1000" dirty="0">
                <a:latin typeface="Raleway"/>
              </a:rPr>
              <a:t>    ]</a:t>
            </a:r>
          </a:p>
          <a:p>
            <a:endParaRPr lang="en-IN" sz="1000" dirty="0">
              <a:latin typeface="Raleway"/>
            </a:endParaRPr>
          </a:p>
          <a:p>
            <a:r>
              <a:rPr lang="en-IN" sz="1000" dirty="0">
                <a:latin typeface="Raleway"/>
              </a:rPr>
              <a:t>EXCEPTION</a:t>
            </a:r>
          </a:p>
          <a:p>
            <a:r>
              <a:rPr lang="en-IN" sz="1000" dirty="0">
                <a:latin typeface="Raleway"/>
              </a:rPr>
              <a:t>    [exception_section</a:t>
            </a:r>
          </a:p>
          <a:p>
            <a:r>
              <a:rPr lang="en-IN" sz="1000" dirty="0">
                <a:latin typeface="Raleway"/>
              </a:rPr>
              <a:t>        PL/SQL Exception block</a:t>
            </a:r>
          </a:p>
          <a:p>
            <a:r>
              <a:rPr lang="en-IN" sz="1000" dirty="0">
                <a:latin typeface="Raleway"/>
              </a:rPr>
              <a:t>    ]</a:t>
            </a:r>
          </a:p>
          <a:p>
            <a:endParaRPr lang="en-IN" sz="1000" dirty="0">
              <a:latin typeface="Raleway"/>
            </a:endParaRPr>
          </a:p>
          <a:p>
            <a:r>
              <a:rPr lang="en-IN" sz="1000" dirty="0">
                <a:latin typeface="Raleway"/>
              </a:rPr>
              <a:t>END;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BD056F-84B8-4269-933A-001E624438BD}"/>
              </a:ext>
            </a:extLst>
          </p:cNvPr>
          <p:cNvSpPr/>
          <p:nvPr/>
        </p:nvSpPr>
        <p:spPr>
          <a:xfrm>
            <a:off x="4571999" y="1253275"/>
            <a:ext cx="435543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>
                <a:latin typeface="Raleway"/>
              </a:rPr>
              <a:t>CREATE [OR REPLACE] TRIGGER trigger_name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Raleway"/>
              </a:rPr>
              <a:t>Creates a trigger with the given name. If it already exists, overwrite the existing trigger with the same defined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>
                <a:latin typeface="Raleway"/>
              </a:rPr>
              <a:t>BEFORE | AFTER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Raleway"/>
              </a:rPr>
              <a:t>Indicates when the trigger gets fired. BEFORE trigger executes before the statement executes. AFTER trigger executes after the statement executes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>
                <a:latin typeface="Raleway"/>
              </a:rPr>
              <a:t>[INSERT, UPDATE, DELETE [COLUMN NAME]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Raleway"/>
              </a:rPr>
              <a:t>Determines the performing trigger event. You can define more than one triggering event separated by the OR keyword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>
                <a:latin typeface="Raleway"/>
              </a:rPr>
              <a:t>ON table_name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Raleway"/>
              </a:rPr>
              <a:t>Assign a table name to the performing trigger event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>
                <a:latin typeface="Raleway"/>
              </a:rPr>
              <a:t>Referencing [ OLD AS OLD | NEW AS NEW ]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Raleway"/>
              </a:rPr>
              <a:t>Give referencing to old and new values of data. :old means to use the existing row to perform the event and :new means to execute a new row to perform the event. You can set referencing names using old names or new user-defined names</a:t>
            </a:r>
            <a:br>
              <a:rPr lang="en-IN" sz="900" dirty="0">
                <a:latin typeface="Raleway"/>
              </a:rPr>
            </a:br>
            <a:r>
              <a:rPr lang="en-IN" sz="900" dirty="0">
                <a:latin typeface="Raleway"/>
              </a:rPr>
              <a:t>You can't reference old values when inserting a record or new values when deleting a record, because It does not exist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>
                <a:latin typeface="Raleway"/>
              </a:rPr>
              <a:t>FOR EACH ROW | FOR EACH STATEMENT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Raleway"/>
              </a:rPr>
              <a:t>Trigger must be fired when each row gets affected (ROW Trigger) and be fired only once when the entire SQL statement is executed (STATEMENT Trigger)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>
                <a:latin typeface="Raleway"/>
              </a:rPr>
              <a:t>WHEN Condition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Raleway"/>
              </a:rPr>
              <a:t>(Optional) Use only for row-level trigger. Trigger gets fired when a specified condition is satisfied.</a:t>
            </a:r>
            <a:endParaRPr lang="en-IN" sz="900" b="0" i="0" dirty="0">
              <a:effectLst/>
              <a:latin typeface="Raleway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BA0CB-47FF-44A4-8826-89104B5F061C}"/>
              </a:ext>
            </a:extLst>
          </p:cNvPr>
          <p:cNvSpPr/>
          <p:nvPr/>
        </p:nvSpPr>
        <p:spPr>
          <a:xfrm>
            <a:off x="4571999" y="960266"/>
            <a:ext cx="1354858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Raleway"/>
              </a:rPr>
              <a:t>Syntax Description</a:t>
            </a:r>
          </a:p>
        </p:txBody>
      </p:sp>
    </p:spTree>
    <p:extLst>
      <p:ext uri="{BB962C8B-B14F-4D97-AF65-F5344CB8AC3E}">
        <p14:creationId xmlns:p14="http://schemas.microsoft.com/office/powerpoint/2010/main" val="210632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PL/SQL Triggers: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E173B4-767D-42A3-A7E3-8023A7578501}"/>
              </a:ext>
            </a:extLst>
          </p:cNvPr>
          <p:cNvSpPr/>
          <p:nvPr/>
        </p:nvSpPr>
        <p:spPr>
          <a:xfrm>
            <a:off x="806136" y="1361319"/>
            <a:ext cx="3765863" cy="132343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00" dirty="0">
                <a:latin typeface="Raleway"/>
              </a:rPr>
              <a:t>CREATE or REPLACE TRIGGER trg1</a:t>
            </a:r>
          </a:p>
          <a:p>
            <a:r>
              <a:rPr lang="en-IN" sz="1000" dirty="0">
                <a:latin typeface="Raleway"/>
              </a:rPr>
              <a:t>    BEFORE</a:t>
            </a:r>
          </a:p>
          <a:p>
            <a:r>
              <a:rPr lang="en-IN" sz="1000" dirty="0">
                <a:latin typeface="Raleway"/>
              </a:rPr>
              <a:t>    INSERT ON emp1</a:t>
            </a:r>
          </a:p>
          <a:p>
            <a:r>
              <a:rPr lang="en-IN" sz="1000" dirty="0">
                <a:latin typeface="Raleway"/>
              </a:rPr>
              <a:t>    FOR EACH ROW</a:t>
            </a:r>
          </a:p>
          <a:p>
            <a:r>
              <a:rPr lang="en-IN" sz="1000" dirty="0">
                <a:latin typeface="Raleway"/>
              </a:rPr>
              <a:t>BEGIN</a:t>
            </a:r>
          </a:p>
          <a:p>
            <a:r>
              <a:rPr lang="en-IN" sz="1000" dirty="0">
                <a:latin typeface="Raleway"/>
              </a:rPr>
              <a:t>    :new.ename := upper(:new.ename);</a:t>
            </a:r>
          </a:p>
          <a:p>
            <a:r>
              <a:rPr lang="en-IN" sz="1000" dirty="0">
                <a:latin typeface="Raleway"/>
              </a:rPr>
              <a:t>END;</a:t>
            </a:r>
          </a:p>
          <a:p>
            <a:r>
              <a:rPr lang="en-IN" sz="1000" dirty="0">
                <a:latin typeface="Raleway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BA0CB-47FF-44A4-8826-89104B5F061C}"/>
              </a:ext>
            </a:extLst>
          </p:cNvPr>
          <p:cNvSpPr/>
          <p:nvPr/>
        </p:nvSpPr>
        <p:spPr>
          <a:xfrm>
            <a:off x="573526" y="997426"/>
            <a:ext cx="1342034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Raleway"/>
              </a:rPr>
              <a:t>Inserting a Trigger</a:t>
            </a:r>
          </a:p>
        </p:txBody>
      </p:sp>
    </p:spTree>
    <p:extLst>
      <p:ext uri="{BB962C8B-B14F-4D97-AF65-F5344CB8AC3E}">
        <p14:creationId xmlns:p14="http://schemas.microsoft.com/office/powerpoint/2010/main" val="85689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BA463-BD05-425D-96A8-6F6B2CC4E09B}"/>
              </a:ext>
            </a:extLst>
          </p:cNvPr>
          <p:cNvGrpSpPr/>
          <p:nvPr/>
        </p:nvGrpSpPr>
        <p:grpSpPr>
          <a:xfrm>
            <a:off x="1278874" y="1916565"/>
            <a:ext cx="3293126" cy="548640"/>
            <a:chOff x="1281617" y="1448670"/>
            <a:chExt cx="3293126" cy="54864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1281617" y="1448670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844409" y="1565870"/>
              <a:ext cx="27303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Package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BFD2D-3D2A-4192-AE76-0679A13E65B1}"/>
              </a:ext>
            </a:extLst>
          </p:cNvPr>
          <p:cNvGrpSpPr/>
          <p:nvPr/>
        </p:nvGrpSpPr>
        <p:grpSpPr>
          <a:xfrm>
            <a:off x="4911087" y="1916565"/>
            <a:ext cx="3432547" cy="548640"/>
            <a:chOff x="5295453" y="1381220"/>
            <a:chExt cx="3432547" cy="5486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5295453" y="1381220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02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5863145" y="1498420"/>
              <a:ext cx="28648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Trigger</a:t>
              </a:r>
            </a:p>
          </p:txBody>
        </p:sp>
      </p:grp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PL/SQL Triggers: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E173B4-767D-42A3-A7E3-8023A7578501}"/>
              </a:ext>
            </a:extLst>
          </p:cNvPr>
          <p:cNvSpPr/>
          <p:nvPr/>
        </p:nvSpPr>
        <p:spPr>
          <a:xfrm>
            <a:off x="806136" y="1361319"/>
            <a:ext cx="3765863" cy="17851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00" dirty="0">
                <a:latin typeface="Raleway"/>
              </a:rPr>
              <a:t>CREATE or REPLACE TRIGGER trg1</a:t>
            </a:r>
          </a:p>
          <a:p>
            <a:r>
              <a:rPr lang="en-IN" sz="1000" dirty="0">
                <a:latin typeface="Raleway"/>
              </a:rPr>
              <a:t>    AFTER</a:t>
            </a:r>
          </a:p>
          <a:p>
            <a:r>
              <a:rPr lang="en-IN" sz="1000" dirty="0">
                <a:latin typeface="Raleway"/>
              </a:rPr>
              <a:t>    DELETE ON emp1</a:t>
            </a:r>
          </a:p>
          <a:p>
            <a:r>
              <a:rPr lang="en-IN" sz="1000" dirty="0">
                <a:latin typeface="Raleway"/>
              </a:rPr>
              <a:t>    FOR EACH ROW</a:t>
            </a:r>
          </a:p>
          <a:p>
            <a:r>
              <a:rPr lang="en-IN" sz="1000" dirty="0">
                <a:latin typeface="Raleway"/>
              </a:rPr>
              <a:t>BEGIN</a:t>
            </a:r>
          </a:p>
          <a:p>
            <a:r>
              <a:rPr lang="en-IN" sz="1000" dirty="0">
                <a:latin typeface="Raleway"/>
              </a:rPr>
              <a:t>    IF :old.eno = 1 THEN</a:t>
            </a:r>
          </a:p>
          <a:p>
            <a:r>
              <a:rPr lang="en-IN" sz="1000" dirty="0">
                <a:latin typeface="Raleway"/>
              </a:rPr>
              <a:t>        raise_application_error(-20015, 'You can't delete this row');</a:t>
            </a:r>
          </a:p>
          <a:p>
            <a:r>
              <a:rPr lang="en-IN" sz="1000" dirty="0">
                <a:latin typeface="Raleway"/>
              </a:rPr>
              <a:t>    END IF;</a:t>
            </a:r>
          </a:p>
          <a:p>
            <a:r>
              <a:rPr lang="en-IN" sz="1000" dirty="0">
                <a:latin typeface="Raleway"/>
              </a:rPr>
              <a:t>END;</a:t>
            </a:r>
          </a:p>
          <a:p>
            <a:r>
              <a:rPr lang="en-IN" sz="1000" dirty="0">
                <a:latin typeface="Raleway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BA0CB-47FF-44A4-8826-89104B5F061C}"/>
              </a:ext>
            </a:extLst>
          </p:cNvPr>
          <p:cNvSpPr/>
          <p:nvPr/>
        </p:nvSpPr>
        <p:spPr>
          <a:xfrm>
            <a:off x="573526" y="997426"/>
            <a:ext cx="2223686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Raleway"/>
              </a:rPr>
              <a:t>Restriction to Deleting a Trigger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5ED6-74AE-416A-85A4-6ED3B3D0E96F}"/>
              </a:ext>
            </a:extLst>
          </p:cNvPr>
          <p:cNvSpPr/>
          <p:nvPr/>
        </p:nvSpPr>
        <p:spPr>
          <a:xfrm>
            <a:off x="806136" y="3662716"/>
            <a:ext cx="3765863" cy="7565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SQL&gt;delete from emp1 where eno = 1;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Error Code: 20015</a:t>
            </a:r>
          </a:p>
          <a:p>
            <a:pPr>
              <a:lnSpc>
                <a:spcPct val="150000"/>
              </a:lnSpc>
            </a:pPr>
            <a:r>
              <a:rPr lang="en-IN" sz="1000" dirty="0">
                <a:latin typeface="Raleway"/>
              </a:rPr>
              <a:t>Error Name: You can't delete this row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46B7F-C50F-4C42-9303-7FFA09ACE2C8}"/>
              </a:ext>
            </a:extLst>
          </p:cNvPr>
          <p:cNvSpPr/>
          <p:nvPr/>
        </p:nvSpPr>
        <p:spPr>
          <a:xfrm>
            <a:off x="573526" y="3298823"/>
            <a:ext cx="575799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Raleway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90851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IN" spc="-130" dirty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2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is the syntax for disabling a trigger?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DISABLE TRIGGER </a:t>
              </a:r>
              <a:r>
                <a:rPr lang="en-IN" sz="1400" dirty="0" err="1"/>
                <a:t>trigger_name</a:t>
              </a:r>
              <a:r>
                <a:rPr lang="en-IN" sz="1400" dirty="0"/>
                <a:t>;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ALTER TRIGGER </a:t>
              </a:r>
              <a:r>
                <a:rPr lang="en-IN" sz="1400" dirty="0" err="1"/>
                <a:t>trigger_name</a:t>
              </a:r>
              <a:r>
                <a:rPr lang="en-IN" sz="1400" dirty="0"/>
                <a:t> DISABLE;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ALTER TRIGGER DISABLE </a:t>
              </a:r>
              <a:r>
                <a:rPr lang="en-IN" sz="1400" dirty="0" err="1"/>
                <a:t>trigger_name</a:t>
              </a:r>
              <a:r>
                <a:rPr lang="en-IN" sz="1400" dirty="0"/>
                <a:t>;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Both a, b and c can be 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4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is the syntax for disabling a trigger?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DISABLE TRIGGER </a:t>
              </a:r>
              <a:r>
                <a:rPr lang="en-IN" sz="1400" dirty="0" err="1"/>
                <a:t>trigger_name</a:t>
              </a:r>
              <a:r>
                <a:rPr lang="en-IN" sz="1400" dirty="0"/>
                <a:t>;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ALTER TRIGGER </a:t>
              </a:r>
              <a:r>
                <a:rPr lang="en-IN" sz="1400" dirty="0" err="1"/>
                <a:t>trigger_name</a:t>
              </a:r>
              <a:r>
                <a:rPr lang="en-IN" sz="1400" dirty="0"/>
                <a:t> DISABLE;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ALTER TRIGGER DISABLE </a:t>
              </a:r>
              <a:r>
                <a:rPr lang="en-IN" sz="1400" dirty="0" err="1"/>
                <a:t>trigger_name</a:t>
              </a:r>
              <a:r>
                <a:rPr lang="en-IN" sz="1400" dirty="0"/>
                <a:t>;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Both a, b and c can be 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098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Select the VALID trigger type(s)?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UPDATE row trigger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DELETE row trigger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INSERT row trigger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AFTER statement trigger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13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Select the VALID trigger type(s)?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UPDATE row trigger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DELETE row trigger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INSERT row trigger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AFTER statement trigger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228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All objects placed in a package specification are called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Public objects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Private objects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All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20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All objects placed in a package specification are called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Public objects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Private objects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All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6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2082637"/>
            <a:chOff x="838114" y="1106614"/>
            <a:chExt cx="5613961" cy="208263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Is it possible to open a cursor which is in a Package in another procedure 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Yes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28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2082637"/>
            <a:chOff x="838114" y="1106614"/>
            <a:chExt cx="5613961" cy="208263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Is it possible to open a cursor which is in a Package in another procedure 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Yes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82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PL/SQL Package </a:t>
            </a:r>
          </a:p>
        </p:txBody>
      </p:sp>
    </p:spTree>
    <p:extLst>
      <p:ext uri="{BB962C8B-B14F-4D97-AF65-F5344CB8AC3E}">
        <p14:creationId xmlns:p14="http://schemas.microsoft.com/office/powerpoint/2010/main" val="340665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2082637"/>
            <a:chOff x="838114" y="1106614"/>
            <a:chExt cx="5613961" cy="208263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Is it possible to use Transactional control statements in Database Triggers 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Yes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23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2082637"/>
            <a:chOff x="838114" y="1106614"/>
            <a:chExt cx="5613961" cy="208263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Is it possible to use Transactional control statements in Database Triggers 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Yes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121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81387" cy="3083597"/>
            <a:chOff x="591670" y="2090218"/>
            <a:chExt cx="10688149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2852313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sales@intellipaat.com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39917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24/7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A5596F-1DFD-4A29-BA15-36CC8BED0F5B}"/>
              </a:ext>
            </a:extLst>
          </p:cNvPr>
          <p:cNvSpPr/>
          <p:nvPr/>
        </p:nvSpPr>
        <p:spPr>
          <a:xfrm>
            <a:off x="531373" y="1093868"/>
            <a:ext cx="8210975" cy="9086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400" dirty="0">
                <a:solidFill>
                  <a:schemeClr val="tx1"/>
                </a:solidFill>
                <a:latin typeface="Raleway"/>
              </a:rPr>
              <a:t>Package is a schema object and a collection of related PL/SQL types (variables, constants), cursors, procedures, and functions which are defined within a single context</a:t>
            </a:r>
            <a:endParaRPr lang="en-US" sz="1400" dirty="0">
              <a:solidFill>
                <a:schemeClr val="tx1"/>
              </a:solidFill>
              <a:latin typeface="Raleway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PL/SQL Package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A221B6-9CBB-423E-A97A-50A1DFE50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40352"/>
              </p:ext>
            </p:extLst>
          </p:nvPr>
        </p:nvGraphicFramePr>
        <p:xfrm>
          <a:off x="1524000" y="1758837"/>
          <a:ext cx="6096000" cy="2764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852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PL/SQL Package: Advantages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E7A652-16E6-4C2A-8C40-8D243B4A626F}"/>
              </a:ext>
            </a:extLst>
          </p:cNvPr>
          <p:cNvGrpSpPr/>
          <p:nvPr/>
        </p:nvGrpSpPr>
        <p:grpSpPr>
          <a:xfrm>
            <a:off x="441263" y="965684"/>
            <a:ext cx="8261473" cy="3871234"/>
            <a:chOff x="441263" y="965684"/>
            <a:chExt cx="8261473" cy="387123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45658DA-D158-458E-A6DC-3A185FE11C70}"/>
                </a:ext>
              </a:extLst>
            </p:cNvPr>
            <p:cNvSpPr/>
            <p:nvPr/>
          </p:nvSpPr>
          <p:spPr>
            <a:xfrm>
              <a:off x="441263" y="965684"/>
              <a:ext cx="6361334" cy="696822"/>
            </a:xfrm>
            <a:custGeom>
              <a:avLst/>
              <a:gdLst>
                <a:gd name="connsiteX0" fmla="*/ 0 w 6361334"/>
                <a:gd name="connsiteY0" fmla="*/ 69682 h 696822"/>
                <a:gd name="connsiteX1" fmla="*/ 69682 w 6361334"/>
                <a:gd name="connsiteY1" fmla="*/ 0 h 696822"/>
                <a:gd name="connsiteX2" fmla="*/ 6291652 w 6361334"/>
                <a:gd name="connsiteY2" fmla="*/ 0 h 696822"/>
                <a:gd name="connsiteX3" fmla="*/ 6361334 w 6361334"/>
                <a:gd name="connsiteY3" fmla="*/ 69682 h 696822"/>
                <a:gd name="connsiteX4" fmla="*/ 6361334 w 6361334"/>
                <a:gd name="connsiteY4" fmla="*/ 627140 h 696822"/>
                <a:gd name="connsiteX5" fmla="*/ 6291652 w 6361334"/>
                <a:gd name="connsiteY5" fmla="*/ 696822 h 696822"/>
                <a:gd name="connsiteX6" fmla="*/ 69682 w 6361334"/>
                <a:gd name="connsiteY6" fmla="*/ 696822 h 696822"/>
                <a:gd name="connsiteX7" fmla="*/ 0 w 6361334"/>
                <a:gd name="connsiteY7" fmla="*/ 627140 h 696822"/>
                <a:gd name="connsiteX8" fmla="*/ 0 w 6361334"/>
                <a:gd name="connsiteY8" fmla="*/ 69682 h 69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1334" h="696822">
                  <a:moveTo>
                    <a:pt x="0" y="69682"/>
                  </a:moveTo>
                  <a:cubicBezTo>
                    <a:pt x="0" y="31198"/>
                    <a:pt x="31198" y="0"/>
                    <a:pt x="69682" y="0"/>
                  </a:cubicBezTo>
                  <a:lnTo>
                    <a:pt x="6291652" y="0"/>
                  </a:lnTo>
                  <a:cubicBezTo>
                    <a:pt x="6330136" y="0"/>
                    <a:pt x="6361334" y="31198"/>
                    <a:pt x="6361334" y="69682"/>
                  </a:cubicBezTo>
                  <a:lnTo>
                    <a:pt x="6361334" y="627140"/>
                  </a:lnTo>
                  <a:cubicBezTo>
                    <a:pt x="6361334" y="665624"/>
                    <a:pt x="6330136" y="696822"/>
                    <a:pt x="6291652" y="696822"/>
                  </a:cubicBezTo>
                  <a:lnTo>
                    <a:pt x="69682" y="696822"/>
                  </a:lnTo>
                  <a:cubicBezTo>
                    <a:pt x="31198" y="696822"/>
                    <a:pt x="0" y="665624"/>
                    <a:pt x="0" y="627140"/>
                  </a:cubicBezTo>
                  <a:lnTo>
                    <a:pt x="0" y="696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29" tIns="66129" rIns="858764" bIns="66129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IN" sz="1200" b="0" i="0" kern="1200" dirty="0">
                  <a:latin typeface="Raleway"/>
                </a:rPr>
                <a:t>You can create a package to </a:t>
              </a:r>
              <a:r>
                <a:rPr lang="en-IN" sz="1200" b="0" i="0" u="none" kern="1200" dirty="0">
                  <a:latin typeface="Raleway"/>
                </a:rPr>
                <a:t>store all related</a:t>
              </a:r>
              <a:r>
                <a:rPr lang="en-IN" sz="1200" b="0" i="0" kern="1200" dirty="0">
                  <a:latin typeface="Raleway"/>
                </a:rPr>
                <a:t> functions. Procedures are grouped together into a single unit called packages</a:t>
              </a:r>
              <a:endParaRPr lang="en-IN" sz="1200" kern="1200" dirty="0">
                <a:latin typeface="Raleway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FC3D1C6-43BC-4F5D-9412-55AF1A00CBBA}"/>
                </a:ext>
              </a:extLst>
            </p:cNvPr>
            <p:cNvSpPr/>
            <p:nvPr/>
          </p:nvSpPr>
          <p:spPr>
            <a:xfrm>
              <a:off x="916297" y="1759287"/>
              <a:ext cx="6361334" cy="696822"/>
            </a:xfrm>
            <a:custGeom>
              <a:avLst/>
              <a:gdLst>
                <a:gd name="connsiteX0" fmla="*/ 0 w 6361334"/>
                <a:gd name="connsiteY0" fmla="*/ 69682 h 696822"/>
                <a:gd name="connsiteX1" fmla="*/ 69682 w 6361334"/>
                <a:gd name="connsiteY1" fmla="*/ 0 h 696822"/>
                <a:gd name="connsiteX2" fmla="*/ 6291652 w 6361334"/>
                <a:gd name="connsiteY2" fmla="*/ 0 h 696822"/>
                <a:gd name="connsiteX3" fmla="*/ 6361334 w 6361334"/>
                <a:gd name="connsiteY3" fmla="*/ 69682 h 696822"/>
                <a:gd name="connsiteX4" fmla="*/ 6361334 w 6361334"/>
                <a:gd name="connsiteY4" fmla="*/ 627140 h 696822"/>
                <a:gd name="connsiteX5" fmla="*/ 6291652 w 6361334"/>
                <a:gd name="connsiteY5" fmla="*/ 696822 h 696822"/>
                <a:gd name="connsiteX6" fmla="*/ 69682 w 6361334"/>
                <a:gd name="connsiteY6" fmla="*/ 696822 h 696822"/>
                <a:gd name="connsiteX7" fmla="*/ 0 w 6361334"/>
                <a:gd name="connsiteY7" fmla="*/ 627140 h 696822"/>
                <a:gd name="connsiteX8" fmla="*/ 0 w 6361334"/>
                <a:gd name="connsiteY8" fmla="*/ 69682 h 69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1334" h="696822">
                  <a:moveTo>
                    <a:pt x="0" y="69682"/>
                  </a:moveTo>
                  <a:cubicBezTo>
                    <a:pt x="0" y="31198"/>
                    <a:pt x="31198" y="0"/>
                    <a:pt x="69682" y="0"/>
                  </a:cubicBezTo>
                  <a:lnTo>
                    <a:pt x="6291652" y="0"/>
                  </a:lnTo>
                  <a:cubicBezTo>
                    <a:pt x="6330136" y="0"/>
                    <a:pt x="6361334" y="31198"/>
                    <a:pt x="6361334" y="69682"/>
                  </a:cubicBezTo>
                  <a:lnTo>
                    <a:pt x="6361334" y="627140"/>
                  </a:lnTo>
                  <a:cubicBezTo>
                    <a:pt x="6361334" y="665624"/>
                    <a:pt x="6330136" y="696822"/>
                    <a:pt x="6291652" y="696822"/>
                  </a:cubicBezTo>
                  <a:lnTo>
                    <a:pt x="69682" y="696822"/>
                  </a:lnTo>
                  <a:cubicBezTo>
                    <a:pt x="31198" y="696822"/>
                    <a:pt x="0" y="665624"/>
                    <a:pt x="0" y="627140"/>
                  </a:cubicBezTo>
                  <a:lnTo>
                    <a:pt x="0" y="696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29" tIns="66129" rIns="994098" bIns="66129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IN" sz="1200" b="0" i="0" kern="1200" dirty="0">
                  <a:latin typeface="Raleway"/>
                </a:rPr>
                <a:t>Packages are reliable for </a:t>
              </a:r>
              <a:r>
                <a:rPr lang="en-IN" sz="1200" b="0" i="0" u="none" kern="1200" dirty="0">
                  <a:latin typeface="Raleway"/>
                </a:rPr>
                <a:t>granting privileges</a:t>
              </a:r>
              <a:endParaRPr lang="en-IN" sz="1200" b="0" i="0" kern="1200" dirty="0">
                <a:latin typeface="Raleway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4B9995-5A22-4390-91B2-A2878F526035}"/>
                </a:ext>
              </a:extLst>
            </p:cNvPr>
            <p:cNvSpPr/>
            <p:nvPr/>
          </p:nvSpPr>
          <p:spPr>
            <a:xfrm>
              <a:off x="1391332" y="2552890"/>
              <a:ext cx="6361334" cy="696822"/>
            </a:xfrm>
            <a:custGeom>
              <a:avLst/>
              <a:gdLst>
                <a:gd name="connsiteX0" fmla="*/ 0 w 6361334"/>
                <a:gd name="connsiteY0" fmla="*/ 69682 h 696822"/>
                <a:gd name="connsiteX1" fmla="*/ 69682 w 6361334"/>
                <a:gd name="connsiteY1" fmla="*/ 0 h 696822"/>
                <a:gd name="connsiteX2" fmla="*/ 6291652 w 6361334"/>
                <a:gd name="connsiteY2" fmla="*/ 0 h 696822"/>
                <a:gd name="connsiteX3" fmla="*/ 6361334 w 6361334"/>
                <a:gd name="connsiteY3" fmla="*/ 69682 h 696822"/>
                <a:gd name="connsiteX4" fmla="*/ 6361334 w 6361334"/>
                <a:gd name="connsiteY4" fmla="*/ 627140 h 696822"/>
                <a:gd name="connsiteX5" fmla="*/ 6291652 w 6361334"/>
                <a:gd name="connsiteY5" fmla="*/ 696822 h 696822"/>
                <a:gd name="connsiteX6" fmla="*/ 69682 w 6361334"/>
                <a:gd name="connsiteY6" fmla="*/ 696822 h 696822"/>
                <a:gd name="connsiteX7" fmla="*/ 0 w 6361334"/>
                <a:gd name="connsiteY7" fmla="*/ 627140 h 696822"/>
                <a:gd name="connsiteX8" fmla="*/ 0 w 6361334"/>
                <a:gd name="connsiteY8" fmla="*/ 69682 h 69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1334" h="696822">
                  <a:moveTo>
                    <a:pt x="0" y="69682"/>
                  </a:moveTo>
                  <a:cubicBezTo>
                    <a:pt x="0" y="31198"/>
                    <a:pt x="31198" y="0"/>
                    <a:pt x="69682" y="0"/>
                  </a:cubicBezTo>
                  <a:lnTo>
                    <a:pt x="6291652" y="0"/>
                  </a:lnTo>
                  <a:cubicBezTo>
                    <a:pt x="6330136" y="0"/>
                    <a:pt x="6361334" y="31198"/>
                    <a:pt x="6361334" y="69682"/>
                  </a:cubicBezTo>
                  <a:lnTo>
                    <a:pt x="6361334" y="627140"/>
                  </a:lnTo>
                  <a:cubicBezTo>
                    <a:pt x="6361334" y="665624"/>
                    <a:pt x="6330136" y="696822"/>
                    <a:pt x="6291652" y="696822"/>
                  </a:cubicBezTo>
                  <a:lnTo>
                    <a:pt x="69682" y="696822"/>
                  </a:lnTo>
                  <a:cubicBezTo>
                    <a:pt x="31198" y="696822"/>
                    <a:pt x="0" y="665624"/>
                    <a:pt x="0" y="627140"/>
                  </a:cubicBezTo>
                  <a:lnTo>
                    <a:pt x="0" y="696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29" tIns="66129" rIns="994098" bIns="66129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IN" sz="1200" b="0" i="0" kern="1200" dirty="0">
                  <a:latin typeface="Raleway"/>
                </a:rPr>
                <a:t>All functions and procedures within a package can </a:t>
              </a:r>
              <a:r>
                <a:rPr lang="en-IN" sz="1200" b="0" i="0" u="none" kern="1200" dirty="0">
                  <a:latin typeface="Raleway"/>
                </a:rPr>
                <a:t>share variables</a:t>
              </a:r>
              <a:r>
                <a:rPr lang="en-IN" sz="1200" b="0" i="0" kern="1200" dirty="0">
                  <a:latin typeface="Raleway"/>
                </a:rPr>
                <a:t> among them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3E50108-D0FB-4E07-A270-1051B9C4CF56}"/>
                </a:ext>
              </a:extLst>
            </p:cNvPr>
            <p:cNvSpPr/>
            <p:nvPr/>
          </p:nvSpPr>
          <p:spPr>
            <a:xfrm>
              <a:off x="1866367" y="3346493"/>
              <a:ext cx="6361334" cy="696822"/>
            </a:xfrm>
            <a:custGeom>
              <a:avLst/>
              <a:gdLst>
                <a:gd name="connsiteX0" fmla="*/ 0 w 6361334"/>
                <a:gd name="connsiteY0" fmla="*/ 69682 h 696822"/>
                <a:gd name="connsiteX1" fmla="*/ 69682 w 6361334"/>
                <a:gd name="connsiteY1" fmla="*/ 0 h 696822"/>
                <a:gd name="connsiteX2" fmla="*/ 6291652 w 6361334"/>
                <a:gd name="connsiteY2" fmla="*/ 0 h 696822"/>
                <a:gd name="connsiteX3" fmla="*/ 6361334 w 6361334"/>
                <a:gd name="connsiteY3" fmla="*/ 69682 h 696822"/>
                <a:gd name="connsiteX4" fmla="*/ 6361334 w 6361334"/>
                <a:gd name="connsiteY4" fmla="*/ 627140 h 696822"/>
                <a:gd name="connsiteX5" fmla="*/ 6291652 w 6361334"/>
                <a:gd name="connsiteY5" fmla="*/ 696822 h 696822"/>
                <a:gd name="connsiteX6" fmla="*/ 69682 w 6361334"/>
                <a:gd name="connsiteY6" fmla="*/ 696822 h 696822"/>
                <a:gd name="connsiteX7" fmla="*/ 0 w 6361334"/>
                <a:gd name="connsiteY7" fmla="*/ 627140 h 696822"/>
                <a:gd name="connsiteX8" fmla="*/ 0 w 6361334"/>
                <a:gd name="connsiteY8" fmla="*/ 69682 h 69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1334" h="696822">
                  <a:moveTo>
                    <a:pt x="0" y="69682"/>
                  </a:moveTo>
                  <a:cubicBezTo>
                    <a:pt x="0" y="31198"/>
                    <a:pt x="31198" y="0"/>
                    <a:pt x="69682" y="0"/>
                  </a:cubicBezTo>
                  <a:lnTo>
                    <a:pt x="6291652" y="0"/>
                  </a:lnTo>
                  <a:cubicBezTo>
                    <a:pt x="6330136" y="0"/>
                    <a:pt x="6361334" y="31198"/>
                    <a:pt x="6361334" y="69682"/>
                  </a:cubicBezTo>
                  <a:lnTo>
                    <a:pt x="6361334" y="627140"/>
                  </a:lnTo>
                  <a:cubicBezTo>
                    <a:pt x="6361334" y="665624"/>
                    <a:pt x="6330136" y="696822"/>
                    <a:pt x="6291652" y="696822"/>
                  </a:cubicBezTo>
                  <a:lnTo>
                    <a:pt x="69682" y="696822"/>
                  </a:lnTo>
                  <a:cubicBezTo>
                    <a:pt x="31198" y="696822"/>
                    <a:pt x="0" y="665624"/>
                    <a:pt x="0" y="627140"/>
                  </a:cubicBezTo>
                  <a:lnTo>
                    <a:pt x="0" y="696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29" tIns="66129" rIns="994098" bIns="66129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IN" sz="1200" b="0" i="0" kern="1200" dirty="0">
                  <a:latin typeface="Raleway"/>
                </a:rPr>
                <a:t>Packages support </a:t>
              </a:r>
              <a:r>
                <a:rPr lang="en-IN" sz="1200" b="0" i="0" u="none" kern="1200" dirty="0">
                  <a:latin typeface="Raleway"/>
                </a:rPr>
                <a:t>overloading</a:t>
              </a:r>
              <a:r>
                <a:rPr lang="en-IN" sz="1200" b="0" i="0" kern="1200" dirty="0">
                  <a:latin typeface="Raleway"/>
                </a:rPr>
                <a:t> of functions and procedures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F1832E-44EC-4BAB-882F-1D18A0C2034D}"/>
                </a:ext>
              </a:extLst>
            </p:cNvPr>
            <p:cNvSpPr/>
            <p:nvPr/>
          </p:nvSpPr>
          <p:spPr>
            <a:xfrm>
              <a:off x="2341402" y="4140096"/>
              <a:ext cx="6361334" cy="696822"/>
            </a:xfrm>
            <a:custGeom>
              <a:avLst/>
              <a:gdLst>
                <a:gd name="connsiteX0" fmla="*/ 0 w 6361334"/>
                <a:gd name="connsiteY0" fmla="*/ 69682 h 696822"/>
                <a:gd name="connsiteX1" fmla="*/ 69682 w 6361334"/>
                <a:gd name="connsiteY1" fmla="*/ 0 h 696822"/>
                <a:gd name="connsiteX2" fmla="*/ 6291652 w 6361334"/>
                <a:gd name="connsiteY2" fmla="*/ 0 h 696822"/>
                <a:gd name="connsiteX3" fmla="*/ 6361334 w 6361334"/>
                <a:gd name="connsiteY3" fmla="*/ 69682 h 696822"/>
                <a:gd name="connsiteX4" fmla="*/ 6361334 w 6361334"/>
                <a:gd name="connsiteY4" fmla="*/ 627140 h 696822"/>
                <a:gd name="connsiteX5" fmla="*/ 6291652 w 6361334"/>
                <a:gd name="connsiteY5" fmla="*/ 696822 h 696822"/>
                <a:gd name="connsiteX6" fmla="*/ 69682 w 6361334"/>
                <a:gd name="connsiteY6" fmla="*/ 696822 h 696822"/>
                <a:gd name="connsiteX7" fmla="*/ 0 w 6361334"/>
                <a:gd name="connsiteY7" fmla="*/ 627140 h 696822"/>
                <a:gd name="connsiteX8" fmla="*/ 0 w 6361334"/>
                <a:gd name="connsiteY8" fmla="*/ 69682 h 69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1334" h="696822">
                  <a:moveTo>
                    <a:pt x="0" y="69682"/>
                  </a:moveTo>
                  <a:cubicBezTo>
                    <a:pt x="0" y="31198"/>
                    <a:pt x="31198" y="0"/>
                    <a:pt x="69682" y="0"/>
                  </a:cubicBezTo>
                  <a:lnTo>
                    <a:pt x="6291652" y="0"/>
                  </a:lnTo>
                  <a:cubicBezTo>
                    <a:pt x="6330136" y="0"/>
                    <a:pt x="6361334" y="31198"/>
                    <a:pt x="6361334" y="69682"/>
                  </a:cubicBezTo>
                  <a:lnTo>
                    <a:pt x="6361334" y="627140"/>
                  </a:lnTo>
                  <a:cubicBezTo>
                    <a:pt x="6361334" y="665624"/>
                    <a:pt x="6330136" y="696822"/>
                    <a:pt x="6291652" y="696822"/>
                  </a:cubicBezTo>
                  <a:lnTo>
                    <a:pt x="69682" y="696822"/>
                  </a:lnTo>
                  <a:cubicBezTo>
                    <a:pt x="31198" y="696822"/>
                    <a:pt x="0" y="665624"/>
                    <a:pt x="0" y="627140"/>
                  </a:cubicBezTo>
                  <a:lnTo>
                    <a:pt x="0" y="696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29" tIns="66129" rIns="994098" bIns="66129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IN" sz="1200" b="0" i="0" kern="1200" dirty="0">
                  <a:latin typeface="Raleway"/>
                </a:rPr>
                <a:t>Packages </a:t>
              </a:r>
              <a:r>
                <a:rPr lang="en-IN" sz="1200" b="0" i="0" u="none" kern="1200" dirty="0">
                  <a:latin typeface="Raleway"/>
                </a:rPr>
                <a:t>improve the performance</a:t>
              </a:r>
              <a:r>
                <a:rPr lang="en-IN" sz="1200" b="0" i="0" kern="1200" dirty="0">
                  <a:latin typeface="Raleway"/>
                </a:rPr>
                <a:t> of loading multiple objects into memory at once; therefore, subsequent calls to related programs do not require a physical 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39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PL/SQL Package: Syntax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66D197-6A89-4C2A-B0F4-2BD4634FBAA1}"/>
              </a:ext>
            </a:extLst>
          </p:cNvPr>
          <p:cNvSpPr/>
          <p:nvPr/>
        </p:nvSpPr>
        <p:spPr>
          <a:xfrm>
            <a:off x="287079" y="963650"/>
            <a:ext cx="4566932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latin typeface="Raleway"/>
              </a:rPr>
              <a:t>Defining Package Specification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0B8C5-A53D-433C-9FCF-6E0EB92719B2}"/>
              </a:ext>
            </a:extLst>
          </p:cNvPr>
          <p:cNvSpPr/>
          <p:nvPr/>
        </p:nvSpPr>
        <p:spPr>
          <a:xfrm>
            <a:off x="1436737" y="1388647"/>
            <a:ext cx="4572000" cy="345594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CREATE [OR REPLACE] PACKAGE package_name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IS | AS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[variable_declaration ...]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[constant_declaration ...]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[exception_declaration ...] 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[cursor_specification ...]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[PROCEDURE [Schema..] procedure_name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[ (parameter {IN,OUT,IN OUT} datatype [,parameter]) ]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]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[FUNCTION [Schema..] function_name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[ (parameter {IN,OUT,IN OUT} datatype [,parameter]) ]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RETURN return_datatype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]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END [package_name];</a:t>
            </a:r>
          </a:p>
        </p:txBody>
      </p:sp>
    </p:spTree>
    <p:extLst>
      <p:ext uri="{BB962C8B-B14F-4D97-AF65-F5344CB8AC3E}">
        <p14:creationId xmlns:p14="http://schemas.microsoft.com/office/powerpoint/2010/main" val="328429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PL/SQL Package: Syntax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66D197-6A89-4C2A-B0F4-2BD4634FBAA1}"/>
              </a:ext>
            </a:extLst>
          </p:cNvPr>
          <p:cNvSpPr/>
          <p:nvPr/>
        </p:nvSpPr>
        <p:spPr>
          <a:xfrm>
            <a:off x="287079" y="963650"/>
            <a:ext cx="4566932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latin typeface="Raleway"/>
              </a:rPr>
              <a:t>Creating Package Body Syntax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1534BB-465E-4049-8A30-374A2D3A3D58}"/>
              </a:ext>
            </a:extLst>
          </p:cNvPr>
          <p:cNvGrpSpPr/>
          <p:nvPr/>
        </p:nvGrpSpPr>
        <p:grpSpPr>
          <a:xfrm>
            <a:off x="1436737" y="1296662"/>
            <a:ext cx="6929596" cy="3486019"/>
            <a:chOff x="1436737" y="1296662"/>
            <a:chExt cx="6929596" cy="34860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D0B8C5-A53D-433C-9FCF-6E0EB92719B2}"/>
                </a:ext>
              </a:extLst>
            </p:cNvPr>
            <p:cNvSpPr/>
            <p:nvPr/>
          </p:nvSpPr>
          <p:spPr>
            <a:xfrm>
              <a:off x="1436737" y="1388647"/>
              <a:ext cx="6751674" cy="339368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CREATE [OR REPLACE] PACKAGE BODY package_name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IS | AS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[private_variable_declaration ...]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[private_constant_declaration ...]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BEGIN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[initialization_statement]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[PROCEDURE [Schema..] procedure_name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[ (parameter [,parameter]) ]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IS | AS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    variable declarations;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    constant declarations;                  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BEGIN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    statement(s);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EXCEPTION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    WHEN ...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END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]</a:t>
              </a:r>
            </a:p>
            <a:p>
              <a:pPr>
                <a:lnSpc>
                  <a:spcPct val="150000"/>
                </a:lnSpc>
              </a:pPr>
              <a:endParaRPr lang="en-IN" sz="700" dirty="0">
                <a:latin typeface="Raleway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9377D3-403E-4047-B0AA-20705A071E70}"/>
                </a:ext>
              </a:extLst>
            </p:cNvPr>
            <p:cNvSpPr/>
            <p:nvPr/>
          </p:nvSpPr>
          <p:spPr>
            <a:xfrm>
              <a:off x="4923426" y="1296662"/>
              <a:ext cx="3442907" cy="3486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dirty="0">
                  <a:latin typeface="Raleway"/>
                </a:rPr>
                <a:t> </a:t>
              </a:r>
              <a:r>
                <a:rPr lang="en-IN" sz="800" dirty="0">
                  <a:latin typeface="Raleway"/>
                </a:rPr>
                <a:t>[FUNCTION  [Schema..] function_name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    [ (parameter [,parameter]) ]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    RETURN return_datatype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IS | AS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    variable declarations;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    constant declarations;          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BEGIN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    statement(s);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EXCEPTION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    WHEN ...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END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]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[EXCEPTION 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WHEN built-in_exception_name_1 THEN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        User defined statement (action) will be taken;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    ]   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END;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latin typeface="Raleway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53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PL/SQL Package: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722529-8B25-4D4E-B8DB-E6EDFAE8B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15319"/>
              </p:ext>
            </p:extLst>
          </p:nvPr>
        </p:nvGraphicFramePr>
        <p:xfrm>
          <a:off x="628650" y="1609147"/>
          <a:ext cx="7886700" cy="175855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52913333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0819661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50748325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769563786"/>
                    </a:ext>
                  </a:extLst>
                </a:gridCol>
              </a:tblGrid>
              <a:tr h="3447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EMP_NO</a:t>
                      </a:r>
                      <a:endParaRPr lang="en-IN" sz="15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EMP_NAME</a:t>
                      </a:r>
                      <a:endParaRPr lang="en-IN" sz="15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EMP_DEPT</a:t>
                      </a:r>
                      <a:endParaRPr lang="en-IN" sz="15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EMP_SALARY</a:t>
                      </a:r>
                      <a:endParaRPr lang="en-IN" sz="15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extLst>
                  <a:ext uri="{0D108BD9-81ED-4DB2-BD59-A6C34878D82A}">
                    <a16:rowId xmlns:a16="http://schemas.microsoft.com/office/drawing/2014/main" val="3660650484"/>
                  </a:ext>
                </a:extLst>
              </a:tr>
              <a:tr h="3447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1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Forbs Ross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Web Developer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45k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extLst>
                  <a:ext uri="{0D108BD9-81ED-4DB2-BD59-A6C34878D82A}">
                    <a16:rowId xmlns:a16="http://schemas.microsoft.com/office/drawing/2014/main" val="848405016"/>
                  </a:ext>
                </a:extLst>
              </a:tr>
              <a:tr h="3447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2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Marks Jems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Program Developer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38k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extLst>
                  <a:ext uri="{0D108BD9-81ED-4DB2-BD59-A6C34878D82A}">
                    <a16:rowId xmlns:a16="http://schemas.microsoft.com/office/drawing/2014/main" val="505381359"/>
                  </a:ext>
                </a:extLst>
              </a:tr>
              <a:tr h="3447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3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Saulin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Program Developer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34k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extLst>
                  <a:ext uri="{0D108BD9-81ED-4DB2-BD59-A6C34878D82A}">
                    <a16:rowId xmlns:a16="http://schemas.microsoft.com/office/drawing/2014/main" val="2395121255"/>
                  </a:ext>
                </a:extLst>
              </a:tr>
              <a:tr h="3447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4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Zenia Sroll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Web Developer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42k</a:t>
                      </a:r>
                      <a:endParaRPr lang="en-IN" sz="15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1555" marR="61555" marT="61555" marB="61555" anchor="ctr"/>
                </a:tc>
                <a:extLst>
                  <a:ext uri="{0D108BD9-81ED-4DB2-BD59-A6C34878D82A}">
                    <a16:rowId xmlns:a16="http://schemas.microsoft.com/office/drawing/2014/main" val="26995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7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PL/SQL Package: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0CDC3-89B4-4310-A210-3269DE3D68EA}"/>
              </a:ext>
            </a:extLst>
          </p:cNvPr>
          <p:cNvSpPr/>
          <p:nvPr/>
        </p:nvSpPr>
        <p:spPr>
          <a:xfrm>
            <a:off x="287079" y="963650"/>
            <a:ext cx="4566932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latin typeface="Raleway"/>
              </a:rPr>
              <a:t>Defining Package Specification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D9F83-9841-4BAD-9D80-A9D995C5648B}"/>
              </a:ext>
            </a:extLst>
          </p:cNvPr>
          <p:cNvSpPr/>
          <p:nvPr/>
        </p:nvSpPr>
        <p:spPr>
          <a:xfrm>
            <a:off x="1436737" y="1388647"/>
            <a:ext cx="4572000" cy="224407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REATE or REPLACE PACKAGE pkg1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IS | AS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PROCEDURE pro1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(no in number, name out varchar2);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FUNCTION fun1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(no in number)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    RETURN varchar2;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    END;                    </a:t>
            </a:r>
          </a:p>
          <a:p>
            <a:pPr>
              <a:lnSpc>
                <a:spcPct val="150000"/>
              </a:lnSpc>
            </a:pPr>
            <a:r>
              <a:rPr lang="en-IN" sz="1050" dirty="0">
                <a:latin typeface="Raleway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4128275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28369</TotalTime>
  <Words>2743</Words>
  <Application>Microsoft Office PowerPoint</Application>
  <PresentationFormat>On-screen Show (16:9)</PresentationFormat>
  <Paragraphs>381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Lato</vt:lpstr>
      <vt:lpstr>Raleway</vt:lpstr>
      <vt:lpstr>Raleway Black</vt:lpstr>
      <vt:lpstr>Raleway Light</vt:lpstr>
      <vt:lpstr>Diseño personalizado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Intellipaat-Richa</cp:lastModifiedBy>
  <cp:revision>914</cp:revision>
  <dcterms:created xsi:type="dcterms:W3CDTF">2016-05-27T21:17:44Z</dcterms:created>
  <dcterms:modified xsi:type="dcterms:W3CDTF">2019-04-04T07:10:29Z</dcterms:modified>
</cp:coreProperties>
</file>