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33"/>
  </p:notesMasterIdLst>
  <p:handoutMasterIdLst>
    <p:handoutMasterId r:id="rId34"/>
  </p:handoutMasterIdLst>
  <p:sldIdLst>
    <p:sldId id="465" r:id="rId3"/>
    <p:sldId id="469" r:id="rId4"/>
    <p:sldId id="575" r:id="rId5"/>
    <p:sldId id="576" r:id="rId6"/>
    <p:sldId id="577" r:id="rId7"/>
    <p:sldId id="579" r:id="rId8"/>
    <p:sldId id="578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6" r:id="rId29"/>
    <p:sldId id="657" r:id="rId30"/>
    <p:sldId id="658" r:id="rId31"/>
    <p:sldId id="405" r:id="rId32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28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750" y="10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C052-626E-4FA3-AF3E-09D95B8F72D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B9F3A5A-B58F-4F16-AF0F-6F115586B7D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200" b="0" i="0" dirty="0">
              <a:latin typeface="Raleway"/>
            </a:rPr>
            <a:t>PL/SQL Collections</a:t>
          </a:r>
        </a:p>
        <a:p>
          <a:pPr>
            <a:lnSpc>
              <a:spcPct val="150000"/>
            </a:lnSpc>
          </a:pPr>
          <a:r>
            <a:rPr lang="en-IN" sz="1050" b="0" i="0" dirty="0">
              <a:latin typeface="Raleway"/>
            </a:rPr>
            <a:t>Set of elements containing comparable data types</a:t>
          </a:r>
          <a:endParaRPr lang="en-IN" sz="1050" dirty="0">
            <a:latin typeface="Raleway"/>
          </a:endParaRPr>
        </a:p>
      </dgm:t>
    </dgm:pt>
    <dgm:pt modelId="{6F816D11-6183-4B7D-BAB7-FE831BD9050B}" type="parTrans" cxnId="{668DDCF6-CF80-4912-8A7B-245DF3072284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B1601CFB-E2F6-4C7D-9AC2-42E90FA0E083}" type="sibTrans" cxnId="{668DDCF6-CF80-4912-8A7B-245DF3072284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A4F98290-CD25-4FCF-B9BD-D4531B6A3352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200" b="0" i="0" dirty="0">
              <a:latin typeface="Raleway"/>
            </a:rPr>
            <a:t>Nested Table</a:t>
          </a:r>
        </a:p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050" b="0" i="0" dirty="0">
              <a:latin typeface="Raleway"/>
            </a:rPr>
            <a:t>An arbitrary number of components that exist in a one-dimensional array</a:t>
          </a:r>
        </a:p>
      </dgm:t>
    </dgm:pt>
    <dgm:pt modelId="{F5DD467E-0B67-4F11-872D-6374B9C5D4EF}" type="parTrans" cxnId="{EDAB1A08-7E9F-485A-B32B-F741674D5C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8C3AE476-13DE-4501-B96F-390981A982D4}" type="sibTrans" cxnId="{EDAB1A08-7E9F-485A-B32B-F741674D5C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0C5932BB-3C8D-4C67-8152-01DE08270B69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200" b="0" i="0" dirty="0">
              <a:latin typeface="Raleway"/>
            </a:rPr>
            <a:t>Variable-size Array (Varrays)</a:t>
          </a:r>
        </a:p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050" b="0" i="0" dirty="0">
              <a:latin typeface="Raleway"/>
            </a:rPr>
            <a:t>Contains a number of predefined attributes by default</a:t>
          </a:r>
        </a:p>
      </dgm:t>
    </dgm:pt>
    <dgm:pt modelId="{3155C13A-8529-4C7B-9787-2D20CDB07323}" type="parTrans" cxnId="{D649DD91-1486-4A45-9798-9094DA2F2C1C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38659026-92E4-4F44-98C1-DC5178BFD061}" type="sibTrans" cxnId="{D649DD91-1486-4A45-9798-9094DA2F2C1C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FFD78001-E6E7-4626-B505-C86D4E374AD0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200" b="0" i="0" dirty="0">
              <a:latin typeface="Raleway"/>
            </a:rPr>
            <a:t>Associative Array</a:t>
          </a:r>
        </a:p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050" b="0" i="0" dirty="0">
              <a:latin typeface="Raleway"/>
            </a:rPr>
            <a:t>Also called an index-by table, is used for the accumulation of key</a:t>
          </a:r>
          <a:r>
            <a:rPr lang="en-IN" sz="1050" b="0" i="0" dirty="0">
              <a:latin typeface="Calibri" panose="020F0502020204030204" pitchFamily="34" charset="0"/>
              <a:cs typeface="Calibri" panose="020F0502020204030204" pitchFamily="34" charset="0"/>
            </a:rPr>
            <a:t>–</a:t>
          </a:r>
          <a:r>
            <a:rPr lang="en-IN" sz="1050" b="0" i="0" dirty="0">
              <a:latin typeface="Raleway"/>
            </a:rPr>
            <a:t>value pairs</a:t>
          </a:r>
        </a:p>
      </dgm:t>
    </dgm:pt>
    <dgm:pt modelId="{A198DFB8-627B-4F09-9276-95F3850C24E4}" type="parTrans" cxnId="{5F1E0F48-E324-47F2-9B41-3FA87B414FF7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E1D5E9D3-EC04-48FD-B037-DB9FC372B953}" type="sibTrans" cxnId="{5F1E0F48-E324-47F2-9B41-3FA87B414FF7}">
      <dgm:prSet/>
      <dgm:spPr/>
      <dgm:t>
        <a:bodyPr/>
        <a:lstStyle/>
        <a:p>
          <a:pPr>
            <a:lnSpc>
              <a:spcPct val="150000"/>
            </a:lnSpc>
          </a:pPr>
          <a:endParaRPr lang="en-IN" sz="1200">
            <a:latin typeface="Raleway"/>
          </a:endParaRPr>
        </a:p>
      </dgm:t>
    </dgm:pt>
    <dgm:pt modelId="{5E8151D3-4F21-486D-A484-A5869A69EDA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>
              <a:latin typeface="Raleway"/>
            </a:rPr>
            <a:t>Persistent Collection</a:t>
          </a:r>
          <a:endParaRPr lang="en-IN" sz="1200" dirty="0">
            <a:latin typeface="Raleway"/>
          </a:endParaRPr>
        </a:p>
      </dgm:t>
    </dgm:pt>
    <dgm:pt modelId="{3E06A447-ECDF-4637-AF36-AAF5CDB59972}" type="parTrans" cxnId="{D02DB919-1F1F-43AC-B7B8-5FB6216B0866}">
      <dgm:prSet/>
      <dgm:spPr/>
      <dgm:t>
        <a:bodyPr/>
        <a:lstStyle/>
        <a:p>
          <a:endParaRPr lang="en-IN"/>
        </a:p>
      </dgm:t>
    </dgm:pt>
    <dgm:pt modelId="{E84D103F-8488-4307-BE07-6AC84800B8C3}" type="sibTrans" cxnId="{D02DB919-1F1F-43AC-B7B8-5FB6216B0866}">
      <dgm:prSet/>
      <dgm:spPr/>
      <dgm:t>
        <a:bodyPr/>
        <a:lstStyle/>
        <a:p>
          <a:endParaRPr lang="en-IN"/>
        </a:p>
      </dgm:t>
    </dgm:pt>
    <dgm:pt modelId="{CAD3ED13-6C4B-4054-A89F-158F2C1EC1A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>
              <a:latin typeface="Raleway"/>
            </a:rPr>
            <a:t>Non-persistent Collection</a:t>
          </a:r>
          <a:endParaRPr lang="en-IN" sz="1200" b="0" i="0" dirty="0">
            <a:latin typeface="Raleway"/>
          </a:endParaRPr>
        </a:p>
      </dgm:t>
    </dgm:pt>
    <dgm:pt modelId="{AA66BC03-4B73-48B5-969C-F508F33BADBE}" type="parTrans" cxnId="{71CED41B-B915-4804-8AA6-395F01B2A0D3}">
      <dgm:prSet/>
      <dgm:spPr/>
      <dgm:t>
        <a:bodyPr/>
        <a:lstStyle/>
        <a:p>
          <a:endParaRPr lang="en-IN"/>
        </a:p>
      </dgm:t>
    </dgm:pt>
    <dgm:pt modelId="{D8B81216-D692-45B8-BF60-BE1AB5CAD708}" type="sibTrans" cxnId="{71CED41B-B915-4804-8AA6-395F01B2A0D3}">
      <dgm:prSet/>
      <dgm:spPr/>
      <dgm:t>
        <a:bodyPr/>
        <a:lstStyle/>
        <a:p>
          <a:endParaRPr lang="en-IN"/>
        </a:p>
      </dgm:t>
    </dgm:pt>
    <dgm:pt modelId="{CA1C5339-2B07-4253-AA20-8C2390845FA9}" type="pres">
      <dgm:prSet presAssocID="{26C0C052-626E-4FA3-AF3E-09D95B8F72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F7D3DB-066C-451B-B559-48215FFE8F1E}" type="pres">
      <dgm:prSet presAssocID="{3B9F3A5A-B58F-4F16-AF0F-6F115586B7D6}" presName="vertOne" presStyleCnt="0"/>
      <dgm:spPr/>
    </dgm:pt>
    <dgm:pt modelId="{FE8B155E-7793-4B2E-AC4C-50A4C92EF325}" type="pres">
      <dgm:prSet presAssocID="{3B9F3A5A-B58F-4F16-AF0F-6F115586B7D6}" presName="txOne" presStyleLbl="node0" presStyleIdx="0" presStyleCnt="1">
        <dgm:presLayoutVars>
          <dgm:chPref val="3"/>
        </dgm:presLayoutVars>
      </dgm:prSet>
      <dgm:spPr/>
    </dgm:pt>
    <dgm:pt modelId="{1D0513B7-45FA-4F24-875B-1F7F7E26E1FC}" type="pres">
      <dgm:prSet presAssocID="{3B9F3A5A-B58F-4F16-AF0F-6F115586B7D6}" presName="parTransOne" presStyleCnt="0"/>
      <dgm:spPr/>
    </dgm:pt>
    <dgm:pt modelId="{287E199B-9C6B-4F5E-9F50-78A184154CF0}" type="pres">
      <dgm:prSet presAssocID="{3B9F3A5A-B58F-4F16-AF0F-6F115586B7D6}" presName="horzOne" presStyleCnt="0"/>
      <dgm:spPr/>
    </dgm:pt>
    <dgm:pt modelId="{7E67C940-80ED-4E2C-A920-C8F4456A47DA}" type="pres">
      <dgm:prSet presAssocID="{5E8151D3-4F21-486D-A484-A5869A69EDA2}" presName="vertTwo" presStyleCnt="0"/>
      <dgm:spPr/>
    </dgm:pt>
    <dgm:pt modelId="{BB3AE416-1E32-4E55-80CC-8EFA3206C690}" type="pres">
      <dgm:prSet presAssocID="{5E8151D3-4F21-486D-A484-A5869A69EDA2}" presName="txTwo" presStyleLbl="node2" presStyleIdx="0" presStyleCnt="2">
        <dgm:presLayoutVars>
          <dgm:chPref val="3"/>
        </dgm:presLayoutVars>
      </dgm:prSet>
      <dgm:spPr/>
    </dgm:pt>
    <dgm:pt modelId="{C83AA21F-16CD-448E-80F3-CBEBBBAA13F3}" type="pres">
      <dgm:prSet presAssocID="{5E8151D3-4F21-486D-A484-A5869A69EDA2}" presName="parTransTwo" presStyleCnt="0"/>
      <dgm:spPr/>
    </dgm:pt>
    <dgm:pt modelId="{EB3FBEE6-0204-47C4-8E6B-80C67026AF54}" type="pres">
      <dgm:prSet presAssocID="{5E8151D3-4F21-486D-A484-A5869A69EDA2}" presName="horzTwo" presStyleCnt="0"/>
      <dgm:spPr/>
    </dgm:pt>
    <dgm:pt modelId="{C18F7D52-997D-4997-B975-B60BEBBDBE2D}" type="pres">
      <dgm:prSet presAssocID="{A4F98290-CD25-4FCF-B9BD-D4531B6A3352}" presName="vertThree" presStyleCnt="0"/>
      <dgm:spPr/>
    </dgm:pt>
    <dgm:pt modelId="{37A87CBA-E8D7-462A-8D83-351F95B86DBF}" type="pres">
      <dgm:prSet presAssocID="{A4F98290-CD25-4FCF-B9BD-D4531B6A3352}" presName="txThree" presStyleLbl="node3" presStyleIdx="0" presStyleCnt="3">
        <dgm:presLayoutVars>
          <dgm:chPref val="3"/>
        </dgm:presLayoutVars>
      </dgm:prSet>
      <dgm:spPr/>
    </dgm:pt>
    <dgm:pt modelId="{F81163C3-15CE-47D9-889D-197A87F4A1AE}" type="pres">
      <dgm:prSet presAssocID="{A4F98290-CD25-4FCF-B9BD-D4531B6A3352}" presName="horzThree" presStyleCnt="0"/>
      <dgm:spPr/>
    </dgm:pt>
    <dgm:pt modelId="{0856D18E-EDAE-4B42-9FDB-10CD4DF9FA12}" type="pres">
      <dgm:prSet presAssocID="{8C3AE476-13DE-4501-B96F-390981A982D4}" presName="sibSpaceThree" presStyleCnt="0"/>
      <dgm:spPr/>
    </dgm:pt>
    <dgm:pt modelId="{B469FCE9-8856-4C64-B133-FAC0F3CAAAE6}" type="pres">
      <dgm:prSet presAssocID="{0C5932BB-3C8D-4C67-8152-01DE08270B69}" presName="vertThree" presStyleCnt="0"/>
      <dgm:spPr/>
    </dgm:pt>
    <dgm:pt modelId="{F4E25E98-8816-4316-9008-081D40905DB0}" type="pres">
      <dgm:prSet presAssocID="{0C5932BB-3C8D-4C67-8152-01DE08270B69}" presName="txThree" presStyleLbl="node3" presStyleIdx="1" presStyleCnt="3">
        <dgm:presLayoutVars>
          <dgm:chPref val="3"/>
        </dgm:presLayoutVars>
      </dgm:prSet>
      <dgm:spPr/>
    </dgm:pt>
    <dgm:pt modelId="{97246C9B-F1FE-4419-A805-F7395CC71E5B}" type="pres">
      <dgm:prSet presAssocID="{0C5932BB-3C8D-4C67-8152-01DE08270B69}" presName="horzThree" presStyleCnt="0"/>
      <dgm:spPr/>
    </dgm:pt>
    <dgm:pt modelId="{F773916A-46F6-4186-B167-E0933F8B35A6}" type="pres">
      <dgm:prSet presAssocID="{E84D103F-8488-4307-BE07-6AC84800B8C3}" presName="sibSpaceTwo" presStyleCnt="0"/>
      <dgm:spPr/>
    </dgm:pt>
    <dgm:pt modelId="{7E29990F-DFF1-4691-8406-01566E73AD63}" type="pres">
      <dgm:prSet presAssocID="{CAD3ED13-6C4B-4054-A89F-158F2C1EC1A4}" presName="vertTwo" presStyleCnt="0"/>
      <dgm:spPr/>
    </dgm:pt>
    <dgm:pt modelId="{891DBCE8-2982-46AD-AECC-6C72F0372ED6}" type="pres">
      <dgm:prSet presAssocID="{CAD3ED13-6C4B-4054-A89F-158F2C1EC1A4}" presName="txTwo" presStyleLbl="node2" presStyleIdx="1" presStyleCnt="2">
        <dgm:presLayoutVars>
          <dgm:chPref val="3"/>
        </dgm:presLayoutVars>
      </dgm:prSet>
      <dgm:spPr/>
    </dgm:pt>
    <dgm:pt modelId="{44AFEF65-D461-4A14-BBAD-890C7AF17F52}" type="pres">
      <dgm:prSet presAssocID="{CAD3ED13-6C4B-4054-A89F-158F2C1EC1A4}" presName="parTransTwo" presStyleCnt="0"/>
      <dgm:spPr/>
    </dgm:pt>
    <dgm:pt modelId="{C36F1EFC-BB99-45CB-B473-40BE19327F0B}" type="pres">
      <dgm:prSet presAssocID="{CAD3ED13-6C4B-4054-A89F-158F2C1EC1A4}" presName="horzTwo" presStyleCnt="0"/>
      <dgm:spPr/>
    </dgm:pt>
    <dgm:pt modelId="{8F29F780-4CDF-45B3-ADD2-B13992126A3E}" type="pres">
      <dgm:prSet presAssocID="{FFD78001-E6E7-4626-B505-C86D4E374AD0}" presName="vertThree" presStyleCnt="0"/>
      <dgm:spPr/>
    </dgm:pt>
    <dgm:pt modelId="{E5E66955-526E-4DDF-9C86-355EA8ED4B39}" type="pres">
      <dgm:prSet presAssocID="{FFD78001-E6E7-4626-B505-C86D4E374AD0}" presName="txThree" presStyleLbl="node3" presStyleIdx="2" presStyleCnt="3">
        <dgm:presLayoutVars>
          <dgm:chPref val="3"/>
        </dgm:presLayoutVars>
      </dgm:prSet>
      <dgm:spPr/>
    </dgm:pt>
    <dgm:pt modelId="{65D249F0-7F4A-45FF-B6F4-811760A86132}" type="pres">
      <dgm:prSet presAssocID="{FFD78001-E6E7-4626-B505-C86D4E374AD0}" presName="horzThree" presStyleCnt="0"/>
      <dgm:spPr/>
    </dgm:pt>
  </dgm:ptLst>
  <dgm:cxnLst>
    <dgm:cxn modelId="{EDAB1A08-7E9F-485A-B32B-F741674D5C41}" srcId="{5E8151D3-4F21-486D-A484-A5869A69EDA2}" destId="{A4F98290-CD25-4FCF-B9BD-D4531B6A3352}" srcOrd="0" destOrd="0" parTransId="{F5DD467E-0B67-4F11-872D-6374B9C5D4EF}" sibTransId="{8C3AE476-13DE-4501-B96F-390981A982D4}"/>
    <dgm:cxn modelId="{B5A25B11-11BB-4757-8DAB-9C365D5D607C}" type="presOf" srcId="{FFD78001-E6E7-4626-B505-C86D4E374AD0}" destId="{E5E66955-526E-4DDF-9C86-355EA8ED4B39}" srcOrd="0" destOrd="0" presId="urn:microsoft.com/office/officeart/2005/8/layout/hierarchy4"/>
    <dgm:cxn modelId="{D02DB919-1F1F-43AC-B7B8-5FB6216B0866}" srcId="{3B9F3A5A-B58F-4F16-AF0F-6F115586B7D6}" destId="{5E8151D3-4F21-486D-A484-A5869A69EDA2}" srcOrd="0" destOrd="0" parTransId="{3E06A447-ECDF-4637-AF36-AAF5CDB59972}" sibTransId="{E84D103F-8488-4307-BE07-6AC84800B8C3}"/>
    <dgm:cxn modelId="{71CED41B-B915-4804-8AA6-395F01B2A0D3}" srcId="{3B9F3A5A-B58F-4F16-AF0F-6F115586B7D6}" destId="{CAD3ED13-6C4B-4054-A89F-158F2C1EC1A4}" srcOrd="1" destOrd="0" parTransId="{AA66BC03-4B73-48B5-969C-F508F33BADBE}" sibTransId="{D8B81216-D692-45B8-BF60-BE1AB5CAD708}"/>
    <dgm:cxn modelId="{BFA9FE1C-9BEB-44A0-A09E-F5FBA9CE5CB0}" type="presOf" srcId="{26C0C052-626E-4FA3-AF3E-09D95B8F72D1}" destId="{CA1C5339-2B07-4253-AA20-8C2390845FA9}" srcOrd="0" destOrd="0" presId="urn:microsoft.com/office/officeart/2005/8/layout/hierarchy4"/>
    <dgm:cxn modelId="{6EEB423E-F165-4783-B25B-6CE8D93A49B6}" type="presOf" srcId="{0C5932BB-3C8D-4C67-8152-01DE08270B69}" destId="{F4E25E98-8816-4316-9008-081D40905DB0}" srcOrd="0" destOrd="0" presId="urn:microsoft.com/office/officeart/2005/8/layout/hierarchy4"/>
    <dgm:cxn modelId="{5F1E0F48-E324-47F2-9B41-3FA87B414FF7}" srcId="{CAD3ED13-6C4B-4054-A89F-158F2C1EC1A4}" destId="{FFD78001-E6E7-4626-B505-C86D4E374AD0}" srcOrd="0" destOrd="0" parTransId="{A198DFB8-627B-4F09-9276-95F3850C24E4}" sibTransId="{E1D5E9D3-EC04-48FD-B037-DB9FC372B953}"/>
    <dgm:cxn modelId="{A0B16A4B-98AC-4461-A11F-6DD0A4CAE94D}" type="presOf" srcId="{3B9F3A5A-B58F-4F16-AF0F-6F115586B7D6}" destId="{FE8B155E-7793-4B2E-AC4C-50A4C92EF325}" srcOrd="0" destOrd="0" presId="urn:microsoft.com/office/officeart/2005/8/layout/hierarchy4"/>
    <dgm:cxn modelId="{D649DD91-1486-4A45-9798-9094DA2F2C1C}" srcId="{5E8151D3-4F21-486D-A484-A5869A69EDA2}" destId="{0C5932BB-3C8D-4C67-8152-01DE08270B69}" srcOrd="1" destOrd="0" parTransId="{3155C13A-8529-4C7B-9787-2D20CDB07323}" sibTransId="{38659026-92E4-4F44-98C1-DC5178BFD061}"/>
    <dgm:cxn modelId="{7DB8B6D2-73FC-4AFF-87D0-81032D575258}" type="presOf" srcId="{5E8151D3-4F21-486D-A484-A5869A69EDA2}" destId="{BB3AE416-1E32-4E55-80CC-8EFA3206C690}" srcOrd="0" destOrd="0" presId="urn:microsoft.com/office/officeart/2005/8/layout/hierarchy4"/>
    <dgm:cxn modelId="{6D0E9CEE-98CD-4D2B-9470-B656E8C15148}" type="presOf" srcId="{CAD3ED13-6C4B-4054-A89F-158F2C1EC1A4}" destId="{891DBCE8-2982-46AD-AECC-6C72F0372ED6}" srcOrd="0" destOrd="0" presId="urn:microsoft.com/office/officeart/2005/8/layout/hierarchy4"/>
    <dgm:cxn modelId="{BB82D1F4-89AA-4DDB-B0CE-919A4167E7F3}" type="presOf" srcId="{A4F98290-CD25-4FCF-B9BD-D4531B6A3352}" destId="{37A87CBA-E8D7-462A-8D83-351F95B86DBF}" srcOrd="0" destOrd="0" presId="urn:microsoft.com/office/officeart/2005/8/layout/hierarchy4"/>
    <dgm:cxn modelId="{668DDCF6-CF80-4912-8A7B-245DF3072284}" srcId="{26C0C052-626E-4FA3-AF3E-09D95B8F72D1}" destId="{3B9F3A5A-B58F-4F16-AF0F-6F115586B7D6}" srcOrd="0" destOrd="0" parTransId="{6F816D11-6183-4B7D-BAB7-FE831BD9050B}" sibTransId="{B1601CFB-E2F6-4C7D-9AC2-42E90FA0E083}"/>
    <dgm:cxn modelId="{8C5FA4B5-2300-466A-9A52-80E8D8FA06A2}" type="presParOf" srcId="{CA1C5339-2B07-4253-AA20-8C2390845FA9}" destId="{AEF7D3DB-066C-451B-B559-48215FFE8F1E}" srcOrd="0" destOrd="0" presId="urn:microsoft.com/office/officeart/2005/8/layout/hierarchy4"/>
    <dgm:cxn modelId="{80FE3D2A-39C4-4C21-B2A2-D165A2D5EC1B}" type="presParOf" srcId="{AEF7D3DB-066C-451B-B559-48215FFE8F1E}" destId="{FE8B155E-7793-4B2E-AC4C-50A4C92EF325}" srcOrd="0" destOrd="0" presId="urn:microsoft.com/office/officeart/2005/8/layout/hierarchy4"/>
    <dgm:cxn modelId="{A08141CD-E02D-412E-B911-74891BF35A3A}" type="presParOf" srcId="{AEF7D3DB-066C-451B-B559-48215FFE8F1E}" destId="{1D0513B7-45FA-4F24-875B-1F7F7E26E1FC}" srcOrd="1" destOrd="0" presId="urn:microsoft.com/office/officeart/2005/8/layout/hierarchy4"/>
    <dgm:cxn modelId="{E6CF79E6-257A-45CD-8134-6183026353F1}" type="presParOf" srcId="{AEF7D3DB-066C-451B-B559-48215FFE8F1E}" destId="{287E199B-9C6B-4F5E-9F50-78A184154CF0}" srcOrd="2" destOrd="0" presId="urn:microsoft.com/office/officeart/2005/8/layout/hierarchy4"/>
    <dgm:cxn modelId="{38B37CA2-46DF-4D4C-B75F-6F8BA18B777A}" type="presParOf" srcId="{287E199B-9C6B-4F5E-9F50-78A184154CF0}" destId="{7E67C940-80ED-4E2C-A920-C8F4456A47DA}" srcOrd="0" destOrd="0" presId="urn:microsoft.com/office/officeart/2005/8/layout/hierarchy4"/>
    <dgm:cxn modelId="{73189C9C-B035-4E5B-B33E-9660D9A13726}" type="presParOf" srcId="{7E67C940-80ED-4E2C-A920-C8F4456A47DA}" destId="{BB3AE416-1E32-4E55-80CC-8EFA3206C690}" srcOrd="0" destOrd="0" presId="urn:microsoft.com/office/officeart/2005/8/layout/hierarchy4"/>
    <dgm:cxn modelId="{35974094-3464-46CC-B59F-1774B0B9D6F0}" type="presParOf" srcId="{7E67C940-80ED-4E2C-A920-C8F4456A47DA}" destId="{C83AA21F-16CD-448E-80F3-CBEBBBAA13F3}" srcOrd="1" destOrd="0" presId="urn:microsoft.com/office/officeart/2005/8/layout/hierarchy4"/>
    <dgm:cxn modelId="{6BCD0125-FB2E-4862-A476-8CA3A93987E8}" type="presParOf" srcId="{7E67C940-80ED-4E2C-A920-C8F4456A47DA}" destId="{EB3FBEE6-0204-47C4-8E6B-80C67026AF54}" srcOrd="2" destOrd="0" presId="urn:microsoft.com/office/officeart/2005/8/layout/hierarchy4"/>
    <dgm:cxn modelId="{49E69012-9733-426E-BE6E-34C50E52D0CF}" type="presParOf" srcId="{EB3FBEE6-0204-47C4-8E6B-80C67026AF54}" destId="{C18F7D52-997D-4997-B975-B60BEBBDBE2D}" srcOrd="0" destOrd="0" presId="urn:microsoft.com/office/officeart/2005/8/layout/hierarchy4"/>
    <dgm:cxn modelId="{2F529995-1E96-4608-A248-A70CAA331816}" type="presParOf" srcId="{C18F7D52-997D-4997-B975-B60BEBBDBE2D}" destId="{37A87CBA-E8D7-462A-8D83-351F95B86DBF}" srcOrd="0" destOrd="0" presId="urn:microsoft.com/office/officeart/2005/8/layout/hierarchy4"/>
    <dgm:cxn modelId="{4D3BF0C9-E3D3-4E04-9458-1C79A552E41D}" type="presParOf" srcId="{C18F7D52-997D-4997-B975-B60BEBBDBE2D}" destId="{F81163C3-15CE-47D9-889D-197A87F4A1AE}" srcOrd="1" destOrd="0" presId="urn:microsoft.com/office/officeart/2005/8/layout/hierarchy4"/>
    <dgm:cxn modelId="{032036A0-6B72-4F07-B338-C164AA8B6345}" type="presParOf" srcId="{EB3FBEE6-0204-47C4-8E6B-80C67026AF54}" destId="{0856D18E-EDAE-4B42-9FDB-10CD4DF9FA12}" srcOrd="1" destOrd="0" presId="urn:microsoft.com/office/officeart/2005/8/layout/hierarchy4"/>
    <dgm:cxn modelId="{6CFB0EE2-BFEA-440D-8AF2-0E439EA81764}" type="presParOf" srcId="{EB3FBEE6-0204-47C4-8E6B-80C67026AF54}" destId="{B469FCE9-8856-4C64-B133-FAC0F3CAAAE6}" srcOrd="2" destOrd="0" presId="urn:microsoft.com/office/officeart/2005/8/layout/hierarchy4"/>
    <dgm:cxn modelId="{32803BF1-425B-464E-9C61-96BA38BE39FA}" type="presParOf" srcId="{B469FCE9-8856-4C64-B133-FAC0F3CAAAE6}" destId="{F4E25E98-8816-4316-9008-081D40905DB0}" srcOrd="0" destOrd="0" presId="urn:microsoft.com/office/officeart/2005/8/layout/hierarchy4"/>
    <dgm:cxn modelId="{6129BCF0-9A19-4CDC-BCDE-996F8AA13E74}" type="presParOf" srcId="{B469FCE9-8856-4C64-B133-FAC0F3CAAAE6}" destId="{97246C9B-F1FE-4419-A805-F7395CC71E5B}" srcOrd="1" destOrd="0" presId="urn:microsoft.com/office/officeart/2005/8/layout/hierarchy4"/>
    <dgm:cxn modelId="{09EDC2A9-61AB-4620-8A12-39011ADB4A1D}" type="presParOf" srcId="{287E199B-9C6B-4F5E-9F50-78A184154CF0}" destId="{F773916A-46F6-4186-B167-E0933F8B35A6}" srcOrd="1" destOrd="0" presId="urn:microsoft.com/office/officeart/2005/8/layout/hierarchy4"/>
    <dgm:cxn modelId="{29533B81-FBEF-461D-9771-2541F05591EC}" type="presParOf" srcId="{287E199B-9C6B-4F5E-9F50-78A184154CF0}" destId="{7E29990F-DFF1-4691-8406-01566E73AD63}" srcOrd="2" destOrd="0" presId="urn:microsoft.com/office/officeart/2005/8/layout/hierarchy4"/>
    <dgm:cxn modelId="{538263C9-ED8F-4D0B-9F65-380671FEC191}" type="presParOf" srcId="{7E29990F-DFF1-4691-8406-01566E73AD63}" destId="{891DBCE8-2982-46AD-AECC-6C72F0372ED6}" srcOrd="0" destOrd="0" presId="urn:microsoft.com/office/officeart/2005/8/layout/hierarchy4"/>
    <dgm:cxn modelId="{18BA9ED1-4F50-48DB-AB5A-2031F6B732B7}" type="presParOf" srcId="{7E29990F-DFF1-4691-8406-01566E73AD63}" destId="{44AFEF65-D461-4A14-BBAD-890C7AF17F52}" srcOrd="1" destOrd="0" presId="urn:microsoft.com/office/officeart/2005/8/layout/hierarchy4"/>
    <dgm:cxn modelId="{0EC56F1F-83CD-4639-87DC-51CFE9F7DC14}" type="presParOf" srcId="{7E29990F-DFF1-4691-8406-01566E73AD63}" destId="{C36F1EFC-BB99-45CB-B473-40BE19327F0B}" srcOrd="2" destOrd="0" presId="urn:microsoft.com/office/officeart/2005/8/layout/hierarchy4"/>
    <dgm:cxn modelId="{5396DE1D-8C65-4857-B6A7-9CEF6CC5E7E8}" type="presParOf" srcId="{C36F1EFC-BB99-45CB-B473-40BE19327F0B}" destId="{8F29F780-4CDF-45B3-ADD2-B13992126A3E}" srcOrd="0" destOrd="0" presId="urn:microsoft.com/office/officeart/2005/8/layout/hierarchy4"/>
    <dgm:cxn modelId="{96E81747-18C1-4FAD-A948-F57ED91684BC}" type="presParOf" srcId="{8F29F780-4CDF-45B3-ADD2-B13992126A3E}" destId="{E5E66955-526E-4DDF-9C86-355EA8ED4B39}" srcOrd="0" destOrd="0" presId="urn:microsoft.com/office/officeart/2005/8/layout/hierarchy4"/>
    <dgm:cxn modelId="{2BB4BA2B-1338-4722-961F-04083F85A3E9}" type="presParOf" srcId="{8F29F780-4CDF-45B3-ADD2-B13992126A3E}" destId="{65D249F0-7F4A-45FF-B6F4-811760A861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F162E-FDAA-4D9C-A431-70CD81F8369A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EDEC1E-D721-4659-8591-0361EA49D8DC}">
      <dgm:prSet phldrT="[Text]"/>
      <dgm:spPr/>
      <dgm:t>
        <a:bodyPr/>
        <a:lstStyle/>
        <a:p>
          <a:pPr algn="ctr"/>
          <a:r>
            <a:rPr lang="en-US" dirty="0"/>
            <a:t>Object Types</a:t>
          </a:r>
          <a:endParaRPr lang="en-IN" dirty="0"/>
        </a:p>
      </dgm:t>
    </dgm:pt>
    <dgm:pt modelId="{B5A4648D-AA0E-4BA7-BE7B-AA6A335119E0}" type="parTrans" cxnId="{5970CCB6-000F-4398-B414-28F1AA94BAB7}">
      <dgm:prSet/>
      <dgm:spPr/>
      <dgm:t>
        <a:bodyPr/>
        <a:lstStyle/>
        <a:p>
          <a:endParaRPr lang="en-IN"/>
        </a:p>
      </dgm:t>
    </dgm:pt>
    <dgm:pt modelId="{B199F236-6222-42CB-B7BA-15725B9C8B62}" type="sibTrans" cxnId="{5970CCB6-000F-4398-B414-28F1AA94BAB7}">
      <dgm:prSet/>
      <dgm:spPr/>
      <dgm:t>
        <a:bodyPr/>
        <a:lstStyle/>
        <a:p>
          <a:endParaRPr lang="en-IN"/>
        </a:p>
      </dgm:t>
    </dgm:pt>
    <dgm:pt modelId="{5E929BB6-6666-499E-9ECE-D21E4F1EED2F}">
      <dgm:prSet phldrT="[Text]" custT="1"/>
      <dgm:spPr/>
      <dgm:t>
        <a:bodyPr/>
        <a:lstStyle/>
        <a:p>
          <a:r>
            <a:rPr lang="en-IN" sz="1500" dirty="0">
              <a:latin typeface="Raleway"/>
            </a:rPr>
            <a:t>Methods</a:t>
          </a:r>
        </a:p>
        <a:p>
          <a:r>
            <a:rPr lang="en-IN" sz="1000" dirty="0">
              <a:latin typeface="Raleway"/>
            </a:rPr>
            <a:t>Object properties that are used for storing the state of an object</a:t>
          </a:r>
          <a:endParaRPr lang="en-IN" sz="1000" dirty="0"/>
        </a:p>
      </dgm:t>
    </dgm:pt>
    <dgm:pt modelId="{9DADF333-76B3-4586-8AC0-3A635DB26DD5}" type="parTrans" cxnId="{FD43FFFD-9732-4610-B636-945757159D07}">
      <dgm:prSet/>
      <dgm:spPr/>
      <dgm:t>
        <a:bodyPr/>
        <a:lstStyle/>
        <a:p>
          <a:endParaRPr lang="en-IN"/>
        </a:p>
      </dgm:t>
    </dgm:pt>
    <dgm:pt modelId="{68C110D4-177D-4A0A-9972-67C6CFB9DBA3}" type="sibTrans" cxnId="{FD43FFFD-9732-4610-B636-945757159D07}">
      <dgm:prSet/>
      <dgm:spPr/>
      <dgm:t>
        <a:bodyPr/>
        <a:lstStyle/>
        <a:p>
          <a:endParaRPr lang="en-IN"/>
        </a:p>
      </dgm:t>
    </dgm:pt>
    <dgm:pt modelId="{4BC6DEF7-DAB7-4CBF-A546-43B061D3E974}">
      <dgm:prSet phldrT="[Text]" custT="1"/>
      <dgm:spPr/>
      <dgm:t>
        <a:bodyPr/>
        <a:lstStyle/>
        <a:p>
          <a:r>
            <a:rPr lang="en-IN" sz="1500" dirty="0">
              <a:latin typeface="Raleway"/>
            </a:rPr>
            <a:t>Attributes</a:t>
          </a:r>
        </a:p>
        <a:p>
          <a:r>
            <a:rPr lang="en-IN" sz="1100" dirty="0">
              <a:latin typeface="Raleway"/>
            </a:rPr>
            <a:t>Used for behavior modeling</a:t>
          </a:r>
          <a:endParaRPr lang="en-IN" sz="1100" dirty="0"/>
        </a:p>
      </dgm:t>
    </dgm:pt>
    <dgm:pt modelId="{C2575149-EABC-4DBF-9281-8B57B2DDC501}" type="parTrans" cxnId="{F6683BE7-4733-4CD5-A31E-AA98CBD8A046}">
      <dgm:prSet/>
      <dgm:spPr/>
      <dgm:t>
        <a:bodyPr/>
        <a:lstStyle/>
        <a:p>
          <a:endParaRPr lang="en-IN"/>
        </a:p>
      </dgm:t>
    </dgm:pt>
    <dgm:pt modelId="{4926A26B-77E3-4752-8274-9CDB9E4938FD}" type="sibTrans" cxnId="{F6683BE7-4733-4CD5-A31E-AA98CBD8A046}">
      <dgm:prSet/>
      <dgm:spPr/>
      <dgm:t>
        <a:bodyPr/>
        <a:lstStyle/>
        <a:p>
          <a:endParaRPr lang="en-IN"/>
        </a:p>
      </dgm:t>
    </dgm:pt>
    <dgm:pt modelId="{EE344D65-C530-4E94-BE05-F4AD7F5D6FE0}" type="pres">
      <dgm:prSet presAssocID="{43FF162E-FDAA-4D9C-A431-70CD81F8369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201F9C7-FB76-4BF4-B2BE-D587584F47E2}" type="pres">
      <dgm:prSet presAssocID="{43FF162E-FDAA-4D9C-A431-70CD81F8369A}" presName="outerBox" presStyleCnt="0"/>
      <dgm:spPr/>
    </dgm:pt>
    <dgm:pt modelId="{DE24FA9D-BABA-48B9-B2D7-D4C2BD2BA27A}" type="pres">
      <dgm:prSet presAssocID="{43FF162E-FDAA-4D9C-A431-70CD81F8369A}" presName="outerBoxParent" presStyleLbl="node1" presStyleIdx="0" presStyleCnt="1"/>
      <dgm:spPr/>
    </dgm:pt>
    <dgm:pt modelId="{06E82FCF-0A68-4F80-AB6E-2C0362A97D0D}" type="pres">
      <dgm:prSet presAssocID="{43FF162E-FDAA-4D9C-A431-70CD81F8369A}" presName="outerBoxChildren" presStyleCnt="0"/>
      <dgm:spPr/>
    </dgm:pt>
    <dgm:pt modelId="{3FB39967-4C98-4C42-BF67-39186252EE7C}" type="pres">
      <dgm:prSet presAssocID="{5E929BB6-6666-499E-9ECE-D21E4F1EED2F}" presName="oChild" presStyleLbl="fgAcc1" presStyleIdx="0" presStyleCnt="2">
        <dgm:presLayoutVars>
          <dgm:bulletEnabled val="1"/>
        </dgm:presLayoutVars>
      </dgm:prSet>
      <dgm:spPr/>
    </dgm:pt>
    <dgm:pt modelId="{A172BA4F-2407-4306-887C-E82BBE7EBC46}" type="pres">
      <dgm:prSet presAssocID="{68C110D4-177D-4A0A-9972-67C6CFB9DBA3}" presName="outerSibTrans" presStyleCnt="0"/>
      <dgm:spPr/>
    </dgm:pt>
    <dgm:pt modelId="{5CA277F5-11D3-4C80-B03D-AA7722095C8F}" type="pres">
      <dgm:prSet presAssocID="{4BC6DEF7-DAB7-4CBF-A546-43B061D3E97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A667CD43-A144-4AB1-A9FB-46094958EDD0}" type="presOf" srcId="{43FF162E-FDAA-4D9C-A431-70CD81F8369A}" destId="{EE344D65-C530-4E94-BE05-F4AD7F5D6FE0}" srcOrd="0" destOrd="0" presId="urn:microsoft.com/office/officeart/2005/8/layout/target2"/>
    <dgm:cxn modelId="{756BDF44-E1E4-4AE1-8272-19358A2C61A7}" type="presOf" srcId="{5E929BB6-6666-499E-9ECE-D21E4F1EED2F}" destId="{3FB39967-4C98-4C42-BF67-39186252EE7C}" srcOrd="0" destOrd="0" presId="urn:microsoft.com/office/officeart/2005/8/layout/target2"/>
    <dgm:cxn modelId="{5C5F744B-AD7F-4856-ACC2-202B480D880E}" type="presOf" srcId="{61EDEC1E-D721-4659-8591-0361EA49D8DC}" destId="{DE24FA9D-BABA-48B9-B2D7-D4C2BD2BA27A}" srcOrd="0" destOrd="0" presId="urn:microsoft.com/office/officeart/2005/8/layout/target2"/>
    <dgm:cxn modelId="{0F681091-6E91-4A40-962C-DECD3E254108}" type="presOf" srcId="{4BC6DEF7-DAB7-4CBF-A546-43B061D3E974}" destId="{5CA277F5-11D3-4C80-B03D-AA7722095C8F}" srcOrd="0" destOrd="0" presId="urn:microsoft.com/office/officeart/2005/8/layout/target2"/>
    <dgm:cxn modelId="{5970CCB6-000F-4398-B414-28F1AA94BAB7}" srcId="{43FF162E-FDAA-4D9C-A431-70CD81F8369A}" destId="{61EDEC1E-D721-4659-8591-0361EA49D8DC}" srcOrd="0" destOrd="0" parTransId="{B5A4648D-AA0E-4BA7-BE7B-AA6A335119E0}" sibTransId="{B199F236-6222-42CB-B7BA-15725B9C8B62}"/>
    <dgm:cxn modelId="{F6683BE7-4733-4CD5-A31E-AA98CBD8A046}" srcId="{61EDEC1E-D721-4659-8591-0361EA49D8DC}" destId="{4BC6DEF7-DAB7-4CBF-A546-43B061D3E974}" srcOrd="1" destOrd="0" parTransId="{C2575149-EABC-4DBF-9281-8B57B2DDC501}" sibTransId="{4926A26B-77E3-4752-8274-9CDB9E4938FD}"/>
    <dgm:cxn modelId="{FD43FFFD-9732-4610-B636-945757159D07}" srcId="{61EDEC1E-D721-4659-8591-0361EA49D8DC}" destId="{5E929BB6-6666-499E-9ECE-D21E4F1EED2F}" srcOrd="0" destOrd="0" parTransId="{9DADF333-76B3-4586-8AC0-3A635DB26DD5}" sibTransId="{68C110D4-177D-4A0A-9972-67C6CFB9DBA3}"/>
    <dgm:cxn modelId="{BFD1EEAC-0D26-499B-94F6-28A1BAA00079}" type="presParOf" srcId="{EE344D65-C530-4E94-BE05-F4AD7F5D6FE0}" destId="{D201F9C7-FB76-4BF4-B2BE-D587584F47E2}" srcOrd="0" destOrd="0" presId="urn:microsoft.com/office/officeart/2005/8/layout/target2"/>
    <dgm:cxn modelId="{62234BE8-B270-4366-8E14-3F8FDC03782E}" type="presParOf" srcId="{D201F9C7-FB76-4BF4-B2BE-D587584F47E2}" destId="{DE24FA9D-BABA-48B9-B2D7-D4C2BD2BA27A}" srcOrd="0" destOrd="0" presId="urn:microsoft.com/office/officeart/2005/8/layout/target2"/>
    <dgm:cxn modelId="{7BBD043F-FB60-4659-AFCC-0055723AC8A6}" type="presParOf" srcId="{D201F9C7-FB76-4BF4-B2BE-D587584F47E2}" destId="{06E82FCF-0A68-4F80-AB6E-2C0362A97D0D}" srcOrd="1" destOrd="0" presId="urn:microsoft.com/office/officeart/2005/8/layout/target2"/>
    <dgm:cxn modelId="{CC8A70AB-1114-4434-BCAB-F1F225217E63}" type="presParOf" srcId="{06E82FCF-0A68-4F80-AB6E-2C0362A97D0D}" destId="{3FB39967-4C98-4C42-BF67-39186252EE7C}" srcOrd="0" destOrd="0" presId="urn:microsoft.com/office/officeart/2005/8/layout/target2"/>
    <dgm:cxn modelId="{54C5C981-7AB4-4740-BF7C-EE2F7FECBEF0}" type="presParOf" srcId="{06E82FCF-0A68-4F80-AB6E-2C0362A97D0D}" destId="{A172BA4F-2407-4306-887C-E82BBE7EBC46}" srcOrd="1" destOrd="0" presId="urn:microsoft.com/office/officeart/2005/8/layout/target2"/>
    <dgm:cxn modelId="{7AF2E850-261D-4DF2-B76A-13623EE2AA02}" type="presParOf" srcId="{06E82FCF-0A68-4F80-AB6E-2C0362A97D0D}" destId="{5CA277F5-11D3-4C80-B03D-AA7722095C8F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855046-D0E2-4333-8744-36107B8D2F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BB30695-E265-4E2C-97A4-932987023A45}">
      <dgm:prSet phldrT="[Text]" custT="1"/>
      <dgm:spPr/>
      <dgm:t>
        <a:bodyPr/>
        <a:lstStyle/>
        <a:p>
          <a:pPr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IN" sz="1800" b="0" i="0" dirty="0">
              <a:latin typeface="Raleway"/>
            </a:rPr>
            <a:t>Map Method</a:t>
          </a:r>
        </a:p>
        <a:p>
          <a:pPr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IN" sz="1200" b="0" i="0" dirty="0">
              <a:latin typeface="Raleway"/>
            </a:rPr>
            <a:t>Map functions will completely depend on other attribute values.</a:t>
          </a:r>
          <a:endParaRPr lang="en-IN" sz="1200" dirty="0">
            <a:latin typeface="Raleway"/>
          </a:endParaRPr>
        </a:p>
      </dgm:t>
    </dgm:pt>
    <dgm:pt modelId="{7243B753-B8F6-4119-B29D-4B49C326735D}" type="parTrans" cxnId="{708AB194-6A02-440A-A423-B86DA2AC7DAD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6FC67ACC-07A0-4234-B0BC-DD20643859E5}" type="sibTrans" cxnId="{708AB194-6A02-440A-A423-B86DA2AC7DAD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BFE1E873-5D5B-4F1A-9CFE-C596CEB41C5C}">
      <dgm:prSet custT="1"/>
      <dgm:spPr/>
      <dgm:t>
        <a:bodyPr/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  <a:ea typeface="+mn-ea"/>
              <a:cs typeface="+mn-cs"/>
            </a:rPr>
            <a:t>Order Method</a:t>
          </a:r>
        </a:p>
        <a:p>
          <a:pPr marL="0"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Raleway"/>
            </a:rPr>
            <a:t>Internal logic is implemented to compare two objects.</a:t>
          </a:r>
        </a:p>
      </dgm:t>
    </dgm:pt>
    <dgm:pt modelId="{9224EBCE-B2EE-4953-8A9A-62C7461A1966}" type="parTrans" cxnId="{4225C016-9B91-4638-8C4A-2CE4278A1236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681FA7BF-C05C-40AB-B7AF-969D68F8477A}" type="sibTrans" cxnId="{4225C016-9B91-4638-8C4A-2CE4278A1236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B5ED2086-204C-4F07-BA2F-40F63D3606E6}" type="pres">
      <dgm:prSet presAssocID="{04855046-D0E2-4333-8744-36107B8D2FED}" presName="diagram" presStyleCnt="0">
        <dgm:presLayoutVars>
          <dgm:dir/>
          <dgm:resizeHandles val="exact"/>
        </dgm:presLayoutVars>
      </dgm:prSet>
      <dgm:spPr/>
    </dgm:pt>
    <dgm:pt modelId="{CAD99C1B-8891-4E70-97C5-522DC4A6EF0D}" type="pres">
      <dgm:prSet presAssocID="{CBB30695-E265-4E2C-97A4-932987023A45}" presName="node" presStyleLbl="node1" presStyleIdx="0" presStyleCnt="2">
        <dgm:presLayoutVars>
          <dgm:bulletEnabled val="1"/>
        </dgm:presLayoutVars>
      </dgm:prSet>
      <dgm:spPr/>
    </dgm:pt>
    <dgm:pt modelId="{F1AD1184-DEE5-4FE5-BEA5-8FDB4A54BE8E}" type="pres">
      <dgm:prSet presAssocID="{6FC67ACC-07A0-4234-B0BC-DD20643859E5}" presName="sibTrans" presStyleCnt="0"/>
      <dgm:spPr/>
    </dgm:pt>
    <dgm:pt modelId="{350F3157-AB18-430A-9D03-5D5950640C6D}" type="pres">
      <dgm:prSet presAssocID="{BFE1E873-5D5B-4F1A-9CFE-C596CEB41C5C}" presName="node" presStyleLbl="node1" presStyleIdx="1" presStyleCnt="2">
        <dgm:presLayoutVars>
          <dgm:bulletEnabled val="1"/>
        </dgm:presLayoutVars>
      </dgm:prSet>
      <dgm:spPr/>
    </dgm:pt>
  </dgm:ptLst>
  <dgm:cxnLst>
    <dgm:cxn modelId="{4225C016-9B91-4638-8C4A-2CE4278A1236}" srcId="{04855046-D0E2-4333-8744-36107B8D2FED}" destId="{BFE1E873-5D5B-4F1A-9CFE-C596CEB41C5C}" srcOrd="1" destOrd="0" parTransId="{9224EBCE-B2EE-4953-8A9A-62C7461A1966}" sibTransId="{681FA7BF-C05C-40AB-B7AF-969D68F8477A}"/>
    <dgm:cxn modelId="{708AB194-6A02-440A-A423-B86DA2AC7DAD}" srcId="{04855046-D0E2-4333-8744-36107B8D2FED}" destId="{CBB30695-E265-4E2C-97A4-932987023A45}" srcOrd="0" destOrd="0" parTransId="{7243B753-B8F6-4119-B29D-4B49C326735D}" sibTransId="{6FC67ACC-07A0-4234-B0BC-DD20643859E5}"/>
    <dgm:cxn modelId="{7A96CFC2-4666-4E1D-8E08-DEBD223A3E2C}" type="presOf" srcId="{BFE1E873-5D5B-4F1A-9CFE-C596CEB41C5C}" destId="{350F3157-AB18-430A-9D03-5D5950640C6D}" srcOrd="0" destOrd="0" presId="urn:microsoft.com/office/officeart/2005/8/layout/default"/>
    <dgm:cxn modelId="{6116C8E1-D867-4508-8323-C63085CAABC7}" type="presOf" srcId="{CBB30695-E265-4E2C-97A4-932987023A45}" destId="{CAD99C1B-8891-4E70-97C5-522DC4A6EF0D}" srcOrd="0" destOrd="0" presId="urn:microsoft.com/office/officeart/2005/8/layout/default"/>
    <dgm:cxn modelId="{2D814AF9-F6AF-4ED7-93F9-AFB0958EB523}" type="presOf" srcId="{04855046-D0E2-4333-8744-36107B8D2FED}" destId="{B5ED2086-204C-4F07-BA2F-40F63D3606E6}" srcOrd="0" destOrd="0" presId="urn:microsoft.com/office/officeart/2005/8/layout/default"/>
    <dgm:cxn modelId="{F0240117-4887-4A0D-9675-C4113C6778F1}" type="presParOf" srcId="{B5ED2086-204C-4F07-BA2F-40F63D3606E6}" destId="{CAD99C1B-8891-4E70-97C5-522DC4A6EF0D}" srcOrd="0" destOrd="0" presId="urn:microsoft.com/office/officeart/2005/8/layout/default"/>
    <dgm:cxn modelId="{052845CB-3156-464C-AB0F-79ED8F08A272}" type="presParOf" srcId="{B5ED2086-204C-4F07-BA2F-40F63D3606E6}" destId="{F1AD1184-DEE5-4FE5-BEA5-8FDB4A54BE8E}" srcOrd="1" destOrd="0" presId="urn:microsoft.com/office/officeart/2005/8/layout/default"/>
    <dgm:cxn modelId="{982BC0D2-1B40-4AD3-B0A2-8A2B5526C583}" type="presParOf" srcId="{B5ED2086-204C-4F07-BA2F-40F63D3606E6}" destId="{350F3157-AB18-430A-9D03-5D5950640C6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855046-D0E2-4333-8744-36107B8D2F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BB30695-E265-4E2C-97A4-932987023A45}">
      <dgm:prSet phldrT="[Text]" custT="1"/>
      <dgm:spPr/>
      <dgm:t>
        <a:bodyPr/>
        <a:lstStyle/>
        <a:p>
          <a:pPr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IN" sz="1800" b="0" i="0" kern="1200" dirty="0">
              <a:latin typeface="Raleway"/>
            </a:rPr>
            <a:t>DBMS_OUTPUT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Raleway"/>
            </a:rPr>
            <a:t>Allows us to send debug messages from our anonymous blocks and subprograms </a:t>
          </a:r>
          <a:r>
            <a:rPr lang="en-IN" sz="1200" b="0" i="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onto the client applications to the console</a:t>
          </a:r>
        </a:p>
      </dgm:t>
    </dgm:pt>
    <dgm:pt modelId="{7243B753-B8F6-4119-B29D-4B49C326735D}" type="parTrans" cxnId="{708AB194-6A02-440A-A423-B86DA2AC7DAD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6FC67ACC-07A0-4234-B0BC-DD20643859E5}" type="sibTrans" cxnId="{708AB194-6A02-440A-A423-B86DA2AC7DAD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BFE1E873-5D5B-4F1A-9CFE-C596CEB41C5C}">
      <dgm:prSet custT="1"/>
      <dgm:spPr/>
      <dgm:t>
        <a:bodyPr/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  <a:ea typeface="+mn-ea"/>
              <a:cs typeface="+mn-cs"/>
            </a:rPr>
            <a:t>DBMS_UTILITY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Helps with PL/SQL Debugging and executes the </a:t>
          </a:r>
          <a:r>
            <a:rPr lang="en-US" sz="1200" b="0" i="0" kern="1200" dirty="0"/>
            <a:t>FORMAT_ERROR_STACK</a:t>
          </a:r>
          <a:r>
            <a:rPr lang="en-IN" sz="1200" b="0" i="0" kern="1200" dirty="0">
              <a:latin typeface="Raleway"/>
            </a:rPr>
            <a:t> function, which formats the error stack, and the </a:t>
          </a:r>
          <a:r>
            <a:rPr lang="en-US" sz="1200" b="0" i="0" kern="1200" dirty="0"/>
            <a:t>FORMAT_ERROR_BACKTRACE</a:t>
          </a:r>
          <a:r>
            <a:rPr lang="en-IN" sz="1200" b="0" i="0" kern="1200" dirty="0">
              <a:latin typeface="Raleway"/>
            </a:rPr>
            <a:t> function, which helps in getting the line number where the error has occurred</a:t>
          </a:r>
        </a:p>
      </dgm:t>
    </dgm:pt>
    <dgm:pt modelId="{9224EBCE-B2EE-4953-8A9A-62C7461A1966}" type="parTrans" cxnId="{4225C016-9B91-4638-8C4A-2CE4278A1236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681FA7BF-C05C-40AB-B7AF-969D68F8477A}" type="sibTrans" cxnId="{4225C016-9B91-4638-8C4A-2CE4278A1236}">
      <dgm:prSet/>
      <dgm:spPr/>
      <dgm:t>
        <a:bodyPr/>
        <a:lstStyle/>
        <a:p>
          <a:pPr>
            <a:lnSpc>
              <a:spcPct val="200000"/>
            </a:lnSpc>
          </a:pPr>
          <a:endParaRPr lang="en-IN" sz="1000">
            <a:latin typeface="Raleway"/>
          </a:endParaRPr>
        </a:p>
      </dgm:t>
    </dgm:pt>
    <dgm:pt modelId="{B5ED2086-204C-4F07-BA2F-40F63D3606E6}" type="pres">
      <dgm:prSet presAssocID="{04855046-D0E2-4333-8744-36107B8D2FED}" presName="diagram" presStyleCnt="0">
        <dgm:presLayoutVars>
          <dgm:dir/>
          <dgm:resizeHandles val="exact"/>
        </dgm:presLayoutVars>
      </dgm:prSet>
      <dgm:spPr/>
    </dgm:pt>
    <dgm:pt modelId="{CAD99C1B-8891-4E70-97C5-522DC4A6EF0D}" type="pres">
      <dgm:prSet presAssocID="{CBB30695-E265-4E2C-97A4-932987023A45}" presName="node" presStyleLbl="node1" presStyleIdx="0" presStyleCnt="2">
        <dgm:presLayoutVars>
          <dgm:bulletEnabled val="1"/>
        </dgm:presLayoutVars>
      </dgm:prSet>
      <dgm:spPr/>
    </dgm:pt>
    <dgm:pt modelId="{F1AD1184-DEE5-4FE5-BEA5-8FDB4A54BE8E}" type="pres">
      <dgm:prSet presAssocID="{6FC67ACC-07A0-4234-B0BC-DD20643859E5}" presName="sibTrans" presStyleCnt="0"/>
      <dgm:spPr/>
    </dgm:pt>
    <dgm:pt modelId="{350F3157-AB18-430A-9D03-5D5950640C6D}" type="pres">
      <dgm:prSet presAssocID="{BFE1E873-5D5B-4F1A-9CFE-C596CEB41C5C}" presName="node" presStyleLbl="node1" presStyleIdx="1" presStyleCnt="2">
        <dgm:presLayoutVars>
          <dgm:bulletEnabled val="1"/>
        </dgm:presLayoutVars>
      </dgm:prSet>
      <dgm:spPr/>
    </dgm:pt>
  </dgm:ptLst>
  <dgm:cxnLst>
    <dgm:cxn modelId="{4225C016-9B91-4638-8C4A-2CE4278A1236}" srcId="{04855046-D0E2-4333-8744-36107B8D2FED}" destId="{BFE1E873-5D5B-4F1A-9CFE-C596CEB41C5C}" srcOrd="1" destOrd="0" parTransId="{9224EBCE-B2EE-4953-8A9A-62C7461A1966}" sibTransId="{681FA7BF-C05C-40AB-B7AF-969D68F8477A}"/>
    <dgm:cxn modelId="{708AB194-6A02-440A-A423-B86DA2AC7DAD}" srcId="{04855046-D0E2-4333-8744-36107B8D2FED}" destId="{CBB30695-E265-4E2C-97A4-932987023A45}" srcOrd="0" destOrd="0" parTransId="{7243B753-B8F6-4119-B29D-4B49C326735D}" sibTransId="{6FC67ACC-07A0-4234-B0BC-DD20643859E5}"/>
    <dgm:cxn modelId="{7A96CFC2-4666-4E1D-8E08-DEBD223A3E2C}" type="presOf" srcId="{BFE1E873-5D5B-4F1A-9CFE-C596CEB41C5C}" destId="{350F3157-AB18-430A-9D03-5D5950640C6D}" srcOrd="0" destOrd="0" presId="urn:microsoft.com/office/officeart/2005/8/layout/default"/>
    <dgm:cxn modelId="{6116C8E1-D867-4508-8323-C63085CAABC7}" type="presOf" srcId="{CBB30695-E265-4E2C-97A4-932987023A45}" destId="{CAD99C1B-8891-4E70-97C5-522DC4A6EF0D}" srcOrd="0" destOrd="0" presId="urn:microsoft.com/office/officeart/2005/8/layout/default"/>
    <dgm:cxn modelId="{2D814AF9-F6AF-4ED7-93F9-AFB0958EB523}" type="presOf" srcId="{04855046-D0E2-4333-8744-36107B8D2FED}" destId="{B5ED2086-204C-4F07-BA2F-40F63D3606E6}" srcOrd="0" destOrd="0" presId="urn:microsoft.com/office/officeart/2005/8/layout/default"/>
    <dgm:cxn modelId="{F0240117-4887-4A0D-9675-C4113C6778F1}" type="presParOf" srcId="{B5ED2086-204C-4F07-BA2F-40F63D3606E6}" destId="{CAD99C1B-8891-4E70-97C5-522DC4A6EF0D}" srcOrd="0" destOrd="0" presId="urn:microsoft.com/office/officeart/2005/8/layout/default"/>
    <dgm:cxn modelId="{052845CB-3156-464C-AB0F-79ED8F08A272}" type="presParOf" srcId="{B5ED2086-204C-4F07-BA2F-40F63D3606E6}" destId="{F1AD1184-DEE5-4FE5-BEA5-8FDB4A54BE8E}" srcOrd="1" destOrd="0" presId="urn:microsoft.com/office/officeart/2005/8/layout/default"/>
    <dgm:cxn modelId="{982BC0D2-1B40-4AD3-B0A2-8A2B5526C583}" type="presParOf" srcId="{B5ED2086-204C-4F07-BA2F-40F63D3606E6}" destId="{350F3157-AB18-430A-9D03-5D5950640C6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B155E-7793-4B2E-AC4C-50A4C92EF325}">
      <dsp:nvSpPr>
        <dsp:cNvPr id="0" name=""/>
        <dsp:cNvSpPr/>
      </dsp:nvSpPr>
      <dsp:spPr>
        <a:xfrm>
          <a:off x="946" y="557"/>
          <a:ext cx="8251034" cy="100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latin typeface="Raleway"/>
            </a:rPr>
            <a:t>PL/SQL Collections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i="0" kern="1200" dirty="0">
              <a:latin typeface="Raleway"/>
            </a:rPr>
            <a:t>Set of elements containing comparable data types</a:t>
          </a:r>
          <a:endParaRPr lang="en-IN" sz="1050" kern="1200" dirty="0">
            <a:latin typeface="Raleway"/>
          </a:endParaRPr>
        </a:p>
      </dsp:txBody>
      <dsp:txXfrm>
        <a:off x="30307" y="29918"/>
        <a:ext cx="8192312" cy="943739"/>
      </dsp:txXfrm>
    </dsp:sp>
    <dsp:sp modelId="{BB3AE416-1E32-4E55-80CC-8EFA3206C690}">
      <dsp:nvSpPr>
        <dsp:cNvPr id="0" name=""/>
        <dsp:cNvSpPr/>
      </dsp:nvSpPr>
      <dsp:spPr>
        <a:xfrm>
          <a:off x="946" y="1143834"/>
          <a:ext cx="5389830" cy="100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Persistent Collection</a:t>
          </a:r>
          <a:endParaRPr lang="en-IN" sz="1200" kern="1200" dirty="0">
            <a:latin typeface="Raleway"/>
          </a:endParaRPr>
        </a:p>
      </dsp:txBody>
      <dsp:txXfrm>
        <a:off x="30307" y="1173195"/>
        <a:ext cx="5331108" cy="943739"/>
      </dsp:txXfrm>
    </dsp:sp>
    <dsp:sp modelId="{37A87CBA-E8D7-462A-8D83-351F95B86DBF}">
      <dsp:nvSpPr>
        <dsp:cNvPr id="0" name=""/>
        <dsp:cNvSpPr/>
      </dsp:nvSpPr>
      <dsp:spPr>
        <a:xfrm>
          <a:off x="946" y="2287111"/>
          <a:ext cx="2639486" cy="100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Nested Table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latin typeface="Raleway"/>
            </a:rPr>
            <a:t>An arbitrary number of components that exist in a one-dimensional array</a:t>
          </a:r>
        </a:p>
      </dsp:txBody>
      <dsp:txXfrm>
        <a:off x="30307" y="2316472"/>
        <a:ext cx="2580764" cy="943739"/>
      </dsp:txXfrm>
    </dsp:sp>
    <dsp:sp modelId="{F4E25E98-8816-4316-9008-081D40905DB0}">
      <dsp:nvSpPr>
        <dsp:cNvPr id="0" name=""/>
        <dsp:cNvSpPr/>
      </dsp:nvSpPr>
      <dsp:spPr>
        <a:xfrm>
          <a:off x="2751291" y="2287111"/>
          <a:ext cx="2639486" cy="100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Variable-size Array (Varrays)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latin typeface="Raleway"/>
            </a:rPr>
            <a:t>Contains a number of predefined attributes by default</a:t>
          </a:r>
        </a:p>
      </dsp:txBody>
      <dsp:txXfrm>
        <a:off x="2780652" y="2316472"/>
        <a:ext cx="2580764" cy="943739"/>
      </dsp:txXfrm>
    </dsp:sp>
    <dsp:sp modelId="{891DBCE8-2982-46AD-AECC-6C72F0372ED6}">
      <dsp:nvSpPr>
        <dsp:cNvPr id="0" name=""/>
        <dsp:cNvSpPr/>
      </dsp:nvSpPr>
      <dsp:spPr>
        <a:xfrm>
          <a:off x="5612494" y="1143834"/>
          <a:ext cx="2639486" cy="100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Non-persistent Collection</a:t>
          </a:r>
          <a:endParaRPr lang="en-IN" sz="1200" b="0" i="0" kern="1200" dirty="0">
            <a:latin typeface="Raleway"/>
          </a:endParaRPr>
        </a:p>
      </dsp:txBody>
      <dsp:txXfrm>
        <a:off x="5641855" y="1173195"/>
        <a:ext cx="2580764" cy="943739"/>
      </dsp:txXfrm>
    </dsp:sp>
    <dsp:sp modelId="{E5E66955-526E-4DDF-9C86-355EA8ED4B39}">
      <dsp:nvSpPr>
        <dsp:cNvPr id="0" name=""/>
        <dsp:cNvSpPr/>
      </dsp:nvSpPr>
      <dsp:spPr>
        <a:xfrm>
          <a:off x="5612494" y="2287111"/>
          <a:ext cx="2639486" cy="100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Associative Array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latin typeface="Raleway"/>
            </a:rPr>
            <a:t>Also called an index-by table, is used for the accumulation of key</a:t>
          </a:r>
          <a:r>
            <a:rPr lang="en-IN" sz="1050" b="0" i="0" kern="1200" dirty="0">
              <a:latin typeface="Calibri" panose="020F0502020204030204" pitchFamily="34" charset="0"/>
              <a:cs typeface="Calibri" panose="020F0502020204030204" pitchFamily="34" charset="0"/>
            </a:rPr>
            <a:t>–</a:t>
          </a:r>
          <a:r>
            <a:rPr lang="en-IN" sz="1050" b="0" i="0" kern="1200" dirty="0">
              <a:latin typeface="Raleway"/>
            </a:rPr>
            <a:t>value pairs</a:t>
          </a:r>
        </a:p>
      </dsp:txBody>
      <dsp:txXfrm>
        <a:off x="5641855" y="2316472"/>
        <a:ext cx="2580764" cy="94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4FA9D-BABA-48B9-B2D7-D4C2BD2BA27A}">
      <dsp:nvSpPr>
        <dsp:cNvPr id="0" name=""/>
        <dsp:cNvSpPr/>
      </dsp:nvSpPr>
      <dsp:spPr>
        <a:xfrm>
          <a:off x="0" y="0"/>
          <a:ext cx="5577556" cy="2693221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662691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Object Types</a:t>
          </a:r>
          <a:endParaRPr lang="en-IN" sz="5000" kern="1200" dirty="0"/>
        </a:p>
      </dsp:txBody>
      <dsp:txXfrm>
        <a:off x="67049" y="67049"/>
        <a:ext cx="5443458" cy="2559123"/>
      </dsp:txXfrm>
    </dsp:sp>
    <dsp:sp modelId="{3FB39967-4C98-4C42-BF67-39186252EE7C}">
      <dsp:nvSpPr>
        <dsp:cNvPr id="0" name=""/>
        <dsp:cNvSpPr/>
      </dsp:nvSpPr>
      <dsp:spPr>
        <a:xfrm>
          <a:off x="139438" y="1211949"/>
          <a:ext cx="2626053" cy="12119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Raleway"/>
            </a:rPr>
            <a:t>Methods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Raleway"/>
            </a:rPr>
            <a:t>Object properties that are used for storing the state of an object</a:t>
          </a:r>
          <a:endParaRPr lang="en-IN" sz="1000" kern="1200" dirty="0"/>
        </a:p>
      </dsp:txBody>
      <dsp:txXfrm>
        <a:off x="176710" y="1249221"/>
        <a:ext cx="2551509" cy="1137405"/>
      </dsp:txXfrm>
    </dsp:sp>
    <dsp:sp modelId="{5CA277F5-11D3-4C80-B03D-AA7722095C8F}">
      <dsp:nvSpPr>
        <dsp:cNvPr id="0" name=""/>
        <dsp:cNvSpPr/>
      </dsp:nvSpPr>
      <dsp:spPr>
        <a:xfrm>
          <a:off x="2806956" y="1211949"/>
          <a:ext cx="2626053" cy="12119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Raleway"/>
            </a:rPr>
            <a:t>Attributes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Used for behavior modeling</a:t>
          </a:r>
          <a:endParaRPr lang="en-IN" sz="1100" kern="1200" dirty="0"/>
        </a:p>
      </dsp:txBody>
      <dsp:txXfrm>
        <a:off x="2844228" y="1249221"/>
        <a:ext cx="2551509" cy="1137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99C1B-8891-4E70-97C5-522DC4A6EF0D}">
      <dsp:nvSpPr>
        <dsp:cNvPr id="0" name=""/>
        <dsp:cNvSpPr/>
      </dsp:nvSpPr>
      <dsp:spPr>
        <a:xfrm>
          <a:off x="887" y="481667"/>
          <a:ext cx="3460879" cy="2076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</a:rPr>
            <a:t>Map Method</a:t>
          </a:r>
        </a:p>
        <a:p>
          <a:pPr marL="0" lvl="0" indent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Map functions will completely depend on other attribute values.</a:t>
          </a:r>
          <a:endParaRPr lang="en-IN" sz="1200" kern="1200" dirty="0">
            <a:latin typeface="Raleway"/>
          </a:endParaRPr>
        </a:p>
      </dsp:txBody>
      <dsp:txXfrm>
        <a:off x="887" y="481667"/>
        <a:ext cx="3460879" cy="2076527"/>
      </dsp:txXfrm>
    </dsp:sp>
    <dsp:sp modelId="{350F3157-AB18-430A-9D03-5D5950640C6D}">
      <dsp:nvSpPr>
        <dsp:cNvPr id="0" name=""/>
        <dsp:cNvSpPr/>
      </dsp:nvSpPr>
      <dsp:spPr>
        <a:xfrm>
          <a:off x="3807854" y="481667"/>
          <a:ext cx="3460879" cy="2076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  <a:ea typeface="+mn-ea"/>
              <a:cs typeface="+mn-cs"/>
            </a:rPr>
            <a:t>Order Method</a:t>
          </a:r>
        </a:p>
        <a:p>
          <a:pPr marL="0" lvl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Internal logic is implemented to compare two objects.</a:t>
          </a:r>
        </a:p>
      </dsp:txBody>
      <dsp:txXfrm>
        <a:off x="3807854" y="481667"/>
        <a:ext cx="3460879" cy="2076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99C1B-8891-4E70-97C5-522DC4A6EF0D}">
      <dsp:nvSpPr>
        <dsp:cNvPr id="0" name=""/>
        <dsp:cNvSpPr/>
      </dsp:nvSpPr>
      <dsp:spPr>
        <a:xfrm>
          <a:off x="887" y="736486"/>
          <a:ext cx="3460879" cy="2076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</a:rPr>
            <a:t>DBMS_OUTPUT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Allows us to send debug messages from our anonymous blocks and subprograms </a:t>
          </a:r>
          <a:r>
            <a:rPr lang="en-IN" sz="1200" b="0" i="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onto the client applications to the console</a:t>
          </a:r>
        </a:p>
      </dsp:txBody>
      <dsp:txXfrm>
        <a:off x="887" y="736486"/>
        <a:ext cx="3460879" cy="2076527"/>
      </dsp:txXfrm>
    </dsp:sp>
    <dsp:sp modelId="{350F3157-AB18-430A-9D03-5D5950640C6D}">
      <dsp:nvSpPr>
        <dsp:cNvPr id="0" name=""/>
        <dsp:cNvSpPr/>
      </dsp:nvSpPr>
      <dsp:spPr>
        <a:xfrm>
          <a:off x="3807854" y="736486"/>
          <a:ext cx="3460879" cy="2076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0" i="0" kern="1200" dirty="0">
              <a:latin typeface="Raleway"/>
              <a:ea typeface="+mn-ea"/>
              <a:cs typeface="+mn-cs"/>
            </a:rPr>
            <a:t>DBMS_UTILITY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0" i="0" kern="1200" dirty="0">
              <a:latin typeface="Raleway"/>
            </a:rPr>
            <a:t>Helps with PL/SQL Debugging and executes the </a:t>
          </a:r>
          <a:r>
            <a:rPr lang="en-US" sz="1200" b="0" i="0" kern="1200" dirty="0"/>
            <a:t>FORMAT_ERROR_STACK</a:t>
          </a:r>
          <a:r>
            <a:rPr lang="en-IN" sz="1200" b="0" i="0" kern="1200" dirty="0">
              <a:latin typeface="Raleway"/>
            </a:rPr>
            <a:t> function, which formats the error stack, and the </a:t>
          </a:r>
          <a:r>
            <a:rPr lang="en-US" sz="1200" b="0" i="0" kern="1200" dirty="0"/>
            <a:t>FORMAT_ERROR_BACKTRACE</a:t>
          </a:r>
          <a:r>
            <a:rPr lang="en-IN" sz="1200" b="0" i="0" kern="1200" dirty="0">
              <a:latin typeface="Raleway"/>
            </a:rPr>
            <a:t> function, which helps in getting the line number where the error has occurred</a:t>
          </a:r>
        </a:p>
      </dsp:txBody>
      <dsp:txXfrm>
        <a:off x="3807854" y="736486"/>
        <a:ext cx="3460879" cy="2076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93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PL/SQL: Collections, Object Oriented, and Debugging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8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</a:t>
            </a:r>
            <a:r>
              <a:rPr lang="en-IN" dirty="0"/>
              <a:t>DBMS Output</a:t>
            </a:r>
          </a:p>
        </p:txBody>
      </p:sp>
    </p:spTree>
    <p:extLst>
      <p:ext uri="{BB962C8B-B14F-4D97-AF65-F5344CB8AC3E}">
        <p14:creationId xmlns:p14="http://schemas.microsoft.com/office/powerpoint/2010/main" val="66818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DBMS Output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121132-B95C-4D00-BB06-349EA702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80536"/>
              </p:ext>
            </p:extLst>
          </p:nvPr>
        </p:nvGraphicFramePr>
        <p:xfrm>
          <a:off x="658521" y="1143695"/>
          <a:ext cx="7981277" cy="33428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94458">
                  <a:extLst>
                    <a:ext uri="{9D8B030D-6E8A-4147-A177-3AD203B41FA5}">
                      <a16:colId xmlns:a16="http://schemas.microsoft.com/office/drawing/2014/main" val="3618621024"/>
                    </a:ext>
                  </a:extLst>
                </a:gridCol>
                <a:gridCol w="3086819">
                  <a:extLst>
                    <a:ext uri="{9D8B030D-6E8A-4147-A177-3AD203B41FA5}">
                      <a16:colId xmlns:a16="http://schemas.microsoft.com/office/drawing/2014/main" val="1597789346"/>
                    </a:ext>
                  </a:extLst>
                </a:gridCol>
              </a:tblGrid>
              <a:tr h="4178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  <a:latin typeface="Raleway"/>
                        </a:rPr>
                        <a:t>Subprogram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  <a:latin typeface="Raleway"/>
                        </a:rPr>
                        <a:t>Explanation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515859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DBMS_OUTPUT.DISABLE;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Output message will be disabled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140157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DBMS_OUTPUT.GET_LINE(line OUT VARCHAR2, STATUS OUT INTEGER);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Recovers a solitary line of cushioned data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16896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DBMS_OUTPUT.ENABLE(buffer_size IN INTEGER DEFAULT 20000);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Output message will be enabled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3889981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DBMS_OUTPUT.GET_LINE(lines OUT CHARARR, numlines IN OUT INTEGER);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Recovers an array of lines from the buffer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399556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DBMS_OUTPUT.PUT(item IN VARCHAR2);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Inserts an incomplete line in the cushion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468738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DBMS_OUTPUT.NEW_LINE;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Puts an end-of-line marker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1253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DBMS_OUTPUT.PUT_LINE(item IN VA1RCHAR2);</a:t>
                      </a:r>
                    </a:p>
                  </a:txBody>
                  <a:tcPr marL="42368" marR="42368" marT="21184" marB="21184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latin typeface="Raleway"/>
                        </a:rPr>
                        <a:t>Adjusts a line in the buffer</a:t>
                      </a:r>
                    </a:p>
                  </a:txBody>
                  <a:tcPr marL="42368" marR="42368" marT="21184" marB="21184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4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3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DBMS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1993F-07EC-4F10-B91C-773EF49D38FD}"/>
              </a:ext>
            </a:extLst>
          </p:cNvPr>
          <p:cNvSpPr/>
          <p:nvPr/>
        </p:nvSpPr>
        <p:spPr>
          <a:xfrm>
            <a:off x="472328" y="107866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63546-47D0-44C7-911D-A403BEC15444}"/>
              </a:ext>
            </a:extLst>
          </p:cNvPr>
          <p:cNvSpPr/>
          <p:nvPr/>
        </p:nvSpPr>
        <p:spPr>
          <a:xfrm>
            <a:off x="703580" y="1421622"/>
            <a:ext cx="4623068" cy="26776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SQL&gt; declare</a:t>
            </a:r>
          </a:p>
          <a:p>
            <a:r>
              <a:rPr lang="en-IN" sz="1050" dirty="0">
                <a:latin typeface="Raleway"/>
              </a:rPr>
              <a:t>    line dbms_output.chararr;</a:t>
            </a:r>
          </a:p>
          <a:p>
            <a:r>
              <a:rPr lang="en-IN" sz="1050" dirty="0">
                <a:latin typeface="Raleway"/>
              </a:rPr>
              <a:t>    num_line number;</a:t>
            </a:r>
          </a:p>
          <a:p>
            <a:r>
              <a:rPr lang="en-IN" sz="1050" dirty="0">
                <a:latin typeface="Raleway"/>
              </a:rPr>
              <a:t>    begin</a:t>
            </a:r>
          </a:p>
          <a:p>
            <a:r>
              <a:rPr lang="en-IN" sz="1050" dirty="0">
                <a:latin typeface="Raleway"/>
              </a:rPr>
              <a:t>     -- enable the buffer with default size 30000</a:t>
            </a:r>
          </a:p>
          <a:p>
            <a:r>
              <a:rPr lang="en-IN" sz="1050" dirty="0">
                <a:latin typeface="Raleway"/>
              </a:rPr>
              <a:t>    dbms_output.enable;</a:t>
            </a:r>
          </a:p>
          <a:p>
            <a:r>
              <a:rPr lang="en-IN" sz="1050" dirty="0">
                <a:latin typeface="Raleway"/>
              </a:rPr>
              <a:t>    dbms_output.put_line('Hi Everyone!');</a:t>
            </a:r>
          </a:p>
          <a:p>
            <a:r>
              <a:rPr lang="en-IN" sz="1050" dirty="0">
                <a:latin typeface="Raleway"/>
              </a:rPr>
              <a:t>    dbms_output.put_line('We hope you enjoyed the Intellipaat Course!');</a:t>
            </a:r>
          </a:p>
          <a:p>
            <a:r>
              <a:rPr lang="en-IN" sz="1050" dirty="0">
                <a:latin typeface="Raleway"/>
              </a:rPr>
              <a:t>    dbms_output.put_line('Have a great time!');</a:t>
            </a:r>
          </a:p>
          <a:p>
            <a:r>
              <a:rPr lang="en-IN" sz="1050" dirty="0">
                <a:latin typeface="Raleway"/>
              </a:rPr>
              <a:t>    num_lines:=3;</a:t>
            </a:r>
          </a:p>
          <a:p>
            <a:r>
              <a:rPr lang="en-IN" sz="1050" dirty="0">
                <a:latin typeface="Raleway"/>
              </a:rPr>
              <a:t>    dbms_output.get_lines(lines,num_line);</a:t>
            </a:r>
          </a:p>
          <a:p>
            <a:r>
              <a:rPr lang="en-IN" sz="1050" dirty="0">
                <a:latin typeface="Raleway"/>
              </a:rPr>
              <a:t>    FOR i IN 1.. num_lines LOOP</a:t>
            </a:r>
          </a:p>
          <a:p>
            <a:r>
              <a:rPr lang="en-IN" sz="1050" dirty="0">
                <a:latin typeface="Raleway"/>
              </a:rPr>
              <a:t>    dbms_output.put_line(lines(i));</a:t>
            </a:r>
          </a:p>
          <a:p>
            <a:r>
              <a:rPr lang="en-IN" sz="1050" dirty="0">
                <a:latin typeface="Raleway"/>
              </a:rPr>
              <a:t>    END LOOP;</a:t>
            </a:r>
          </a:p>
          <a:p>
            <a:r>
              <a:rPr lang="en-IN" sz="1050" dirty="0">
                <a:latin typeface="Raleway"/>
              </a:rPr>
              <a:t>   END;</a:t>
            </a:r>
          </a:p>
          <a:p>
            <a:r>
              <a:rPr lang="en-IN" sz="1050" dirty="0">
                <a:latin typeface="Raleway"/>
              </a:rPr>
              <a:t>  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7B632-E0C8-4787-849F-C24313510205}"/>
              </a:ext>
            </a:extLst>
          </p:cNvPr>
          <p:cNvSpPr/>
          <p:nvPr/>
        </p:nvSpPr>
        <p:spPr>
          <a:xfrm>
            <a:off x="5460763" y="107866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Result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3FB1A-43FE-4EF5-A776-0393FB290AD8}"/>
              </a:ext>
            </a:extLst>
          </p:cNvPr>
          <p:cNvSpPr/>
          <p:nvPr/>
        </p:nvSpPr>
        <p:spPr>
          <a:xfrm>
            <a:off x="5871477" y="1421622"/>
            <a:ext cx="3084516" cy="90024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Hi Everyone!</a:t>
            </a:r>
          </a:p>
          <a:p>
            <a:r>
              <a:rPr lang="en-IN" sz="1050" dirty="0">
                <a:latin typeface="Raleway"/>
              </a:rPr>
              <a:t>We hope you have enjoyed the Intellipaat Course!</a:t>
            </a:r>
          </a:p>
          <a:p>
            <a:r>
              <a:rPr lang="en-IN" sz="1050" dirty="0">
                <a:latin typeface="Raleway"/>
              </a:rPr>
              <a:t>Have a great time!</a:t>
            </a:r>
          </a:p>
          <a:p>
            <a:r>
              <a:rPr lang="en-IN" sz="1050" dirty="0">
                <a:latin typeface="Raleway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93728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8" y="2283272"/>
            <a:ext cx="6001697" cy="576956"/>
          </a:xfrm>
        </p:spPr>
        <p:txBody>
          <a:bodyPr anchor="ctr"/>
          <a:lstStyle/>
          <a:p>
            <a:pPr algn="ctr"/>
            <a:r>
              <a:rPr lang="en-US" dirty="0"/>
              <a:t>PL/SQL </a:t>
            </a:r>
            <a:r>
              <a:rPr lang="en-IN" dirty="0"/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336388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D364E-F9C2-40BC-90CC-240CA13C50E7}"/>
              </a:ext>
            </a:extLst>
          </p:cNvPr>
          <p:cNvSpPr/>
          <p:nvPr/>
        </p:nvSpPr>
        <p:spPr>
          <a:xfrm>
            <a:off x="472328" y="803216"/>
            <a:ext cx="8133287" cy="10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PL/SQL Object Oriented allows users to define the kind of object that is helpful while designing the object-oriented programming in the Oracle Database.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Composite type of objects will be created under the object types, and real-world objects containing some particular structure will be implemented using the object operating methods.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Object Oriented</a:t>
            </a:r>
            <a:endParaRPr lang="en-IN" sz="3600" dirty="0">
              <a:latin typeface="Raleway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4F88BE-8C92-4135-A815-695904A0E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545850"/>
              </p:ext>
            </p:extLst>
          </p:nvPr>
        </p:nvGraphicFramePr>
        <p:xfrm>
          <a:off x="1783222" y="2050991"/>
          <a:ext cx="5577556" cy="269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78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Object Oriented</a:t>
            </a:r>
            <a:endParaRPr lang="en-IN" sz="3600" dirty="0">
              <a:latin typeface="Ralewa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38A8C-4F30-4647-BE6A-67B496402973}"/>
              </a:ext>
            </a:extLst>
          </p:cNvPr>
          <p:cNvSpPr/>
          <p:nvPr/>
        </p:nvSpPr>
        <p:spPr>
          <a:xfrm>
            <a:off x="472328" y="1435047"/>
            <a:ext cx="3407463" cy="297119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 CREATE OR REPLACE TYPE address AS OBJECT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(house_no varchar2(10),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street varchar2(30),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city varchar2(20),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state varchar2(10),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pincode varchar2(10));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/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95CAE5-9476-42D5-B47D-786367BB1B86}"/>
              </a:ext>
            </a:extLst>
          </p:cNvPr>
          <p:cNvSpPr/>
          <p:nvPr/>
        </p:nvSpPr>
        <p:spPr>
          <a:xfrm>
            <a:off x="4010691" y="2781766"/>
            <a:ext cx="362042" cy="19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754DE-25E2-44EA-9588-F095A82DFABF}"/>
              </a:ext>
            </a:extLst>
          </p:cNvPr>
          <p:cNvSpPr/>
          <p:nvPr/>
        </p:nvSpPr>
        <p:spPr>
          <a:xfrm>
            <a:off x="4503634" y="1515837"/>
            <a:ext cx="4349809" cy="27288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 DECLARE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residence address;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residence :=address('104/A','K.G.Road','Edmold','Texas','201300');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dbms_output.put_line('House No:'||residence.house_no);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dbms_output.put_line('Street:'||residence.street);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dbms_output.put_line('City:'||residence.city);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dbms_output.put_line('State:'||residence.state);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dbms_output.put_line('Pincode:'||residence.pincode);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END;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/</a:t>
            </a:r>
          </a:p>
        </p:txBody>
      </p:sp>
    </p:spTree>
    <p:extLst>
      <p:ext uri="{BB962C8B-B14F-4D97-AF65-F5344CB8AC3E}">
        <p14:creationId xmlns:p14="http://schemas.microsoft.com/office/powerpoint/2010/main" val="314506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Objects: Methods</a:t>
            </a:r>
            <a:endParaRPr lang="en-IN" sz="3600" dirty="0">
              <a:latin typeface="Raleway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8334F7-BFD6-4D94-A814-04EB9D772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016695"/>
              </p:ext>
            </p:extLst>
          </p:nvPr>
        </p:nvGraphicFramePr>
        <p:xfrm>
          <a:off x="937189" y="1110972"/>
          <a:ext cx="7269622" cy="303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32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8" y="2283272"/>
            <a:ext cx="6001697" cy="576956"/>
          </a:xfrm>
        </p:spPr>
        <p:txBody>
          <a:bodyPr anchor="ctr"/>
          <a:lstStyle/>
          <a:p>
            <a:pPr algn="ctr"/>
            <a:r>
              <a:rPr lang="en-US" dirty="0"/>
              <a:t>PL/SQL </a:t>
            </a:r>
            <a:r>
              <a:rPr lang="en-IN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83411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D364E-F9C2-40BC-90CC-240CA13C50E7}"/>
              </a:ext>
            </a:extLst>
          </p:cNvPr>
          <p:cNvSpPr/>
          <p:nvPr/>
        </p:nvSpPr>
        <p:spPr>
          <a:xfrm>
            <a:off x="472328" y="803216"/>
            <a:ext cx="8133287" cy="86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Oracle provides powerful PL/SQL Debugging capabilities with interactive debugging tools. 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Oracle SQL Developer is provided with robust debugging capabilities with an interactive debugger.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</a:t>
            </a:r>
            <a:r>
              <a:rPr lang="en-IN" sz="3600" dirty="0"/>
              <a:t>Debugging</a:t>
            </a:r>
            <a:endParaRPr lang="en-IN" sz="3600" dirty="0">
              <a:latin typeface="Raleway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CA2304-6E5B-4643-A8F1-5E9645CF1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726555"/>
              </p:ext>
            </p:extLst>
          </p:nvPr>
        </p:nvGraphicFramePr>
        <p:xfrm>
          <a:off x="937189" y="1450793"/>
          <a:ext cx="7269622" cy="354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48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78874" y="1970020"/>
            <a:ext cx="3293126" cy="548640"/>
            <a:chOff x="1281617" y="1448670"/>
            <a:chExt cx="3293126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7303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Collections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925239" y="1970020"/>
            <a:ext cx="3752769" cy="548640"/>
            <a:chOff x="5295453" y="1381220"/>
            <a:chExt cx="3752769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5" y="1498420"/>
              <a:ext cx="31850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Object Oriented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78874" y="3125255"/>
            <a:ext cx="3130756" cy="548640"/>
            <a:chOff x="5295453" y="2562118"/>
            <a:chExt cx="3130756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DBMS Output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C1ACB-9702-4DC0-BA2D-D579D5EB29A0}"/>
              </a:ext>
            </a:extLst>
          </p:cNvPr>
          <p:cNvGrpSpPr/>
          <p:nvPr/>
        </p:nvGrpSpPr>
        <p:grpSpPr>
          <a:xfrm>
            <a:off x="4925239" y="3125255"/>
            <a:ext cx="3130756" cy="548640"/>
            <a:chOff x="5295453" y="2562118"/>
            <a:chExt cx="3130756" cy="548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64E27-8782-4B50-931E-CFD23EC0B18F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20" name="TextBox 73">
              <a:extLst>
                <a:ext uri="{FF2B5EF4-FFF2-40B4-BE49-F238E27FC236}">
                  <a16:creationId xmlns:a16="http://schemas.microsoft.com/office/drawing/2014/main" id="{CBEBDB8B-293F-4914-8DDF-55074D7248B4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Debugging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SYSTEM VARIABLE is used to refer DATABASE TIME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</a:t>
              </a:r>
              <a:r>
                <a:rPr lang="en-IN" sz="1400" dirty="0" err="1"/>
                <a:t>dbtime</a:t>
              </a:r>
              <a:r>
                <a:rPr lang="en-IN" sz="1400" dirty="0"/>
                <a:t>$$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$$time$$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$$datetime$$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SYSTEM VARIABLE is used to refer DATABASE TIME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</a:t>
              </a:r>
              <a:r>
                <a:rPr lang="en-IN" sz="1400" dirty="0" err="1"/>
                <a:t>dbtime</a:t>
              </a:r>
              <a:r>
                <a:rPr lang="en-IN" sz="1400" dirty="0"/>
                <a:t>$$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$$time$$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$$datetime$$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4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SYSTEM.EFFECTIVE.DATE variable is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Read only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Read &amp; Write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Write only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34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SYSTEM.EFFECTIVE.DATE variable is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Read only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Read &amp; Write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Write only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99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Which physical file contains the name and location of datafiles?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Parameter File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Redo log file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Control File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Password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32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Which physical file contains the name and location of datafiles?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Parameter File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Redo log file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Control File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Password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229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The DBA is creating a new user. Which of the following is NOT defined at user creation?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role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Profile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 err="1"/>
                <a:t>Idle_time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72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The DBA is creating a new user. Which of the following is NOT defined at user creation?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role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Profile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 err="1"/>
                <a:t>Idle_time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809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The collection method LAST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Returns the last (largest) index numbers in a collection that uses integer subscripts.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Returns the number of elements that a collection currently contains.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Checks the Maximum Size of a Collection.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35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The collection method LAST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Returns the last (largest) index numbers in a collection that uses integer subscripts.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Returns the number of elements that a collection currently contains.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Checks the Maximum Size of a Collection.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5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</a:t>
            </a:r>
            <a:r>
              <a:rPr lang="en-IN" dirty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3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PL/SQL Collections</a:t>
            </a:r>
            <a:endParaRPr lang="en-US" sz="3600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F720947-AD91-4EB0-A656-ACD66E54B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495826"/>
              </p:ext>
            </p:extLst>
          </p:nvPr>
        </p:nvGraphicFramePr>
        <p:xfrm>
          <a:off x="472329" y="1305183"/>
          <a:ext cx="8252928" cy="329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41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Collections: </a:t>
            </a:r>
            <a:r>
              <a:rPr lang="en-IN" sz="3600" dirty="0">
                <a:latin typeface="Raleway"/>
              </a:rPr>
              <a:t>Nested Table</a:t>
            </a:r>
          </a:p>
          <a:p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581321" y="2433250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189270" y="2755554"/>
            <a:ext cx="4947292" cy="200170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TYPE type_name IS TABLE OF element_type[NOT NULL];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table_name type_name;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Type_name =&gt; Name of the table.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Element_type =&gt; Size of the table.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NOT NULL =&gt;Contains a value.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D364E-F9C2-40BC-90CC-240CA13C50E7}"/>
              </a:ext>
            </a:extLst>
          </p:cNvPr>
          <p:cNvSpPr/>
          <p:nvPr/>
        </p:nvSpPr>
        <p:spPr>
          <a:xfrm>
            <a:off x="472328" y="803216"/>
            <a:ext cx="8133287" cy="158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An arbitrary number of components that exist in a one-dimensional array is said to be a nested table. Moreover, the nested table will implement some changes with these arrays.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A Nested table doesn’t contain a proclaimed number of elements; whereas, an array contains pronounced number of elements. Also, the nested table size will grow progressively.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An array is dependably a set of back-to-back subscripts; likewise, the nested table is a set of successive subscripts. When the components are deleted, it becomes spare.</a:t>
            </a:r>
            <a:endParaRPr lang="en-IN" sz="1100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466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Collections: </a:t>
            </a:r>
            <a:r>
              <a:rPr lang="en-IN" sz="3600" dirty="0">
                <a:latin typeface="Raleway"/>
              </a:rPr>
              <a:t>Nested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F885D-3133-4017-96A6-0DF11E302DC5}"/>
              </a:ext>
            </a:extLst>
          </p:cNvPr>
          <p:cNvSpPr/>
          <p:nvPr/>
        </p:nvSpPr>
        <p:spPr>
          <a:xfrm>
            <a:off x="837695" y="1355662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84BAF-8495-4C21-B292-DDE22643EBBF}"/>
              </a:ext>
            </a:extLst>
          </p:cNvPr>
          <p:cNvSpPr/>
          <p:nvPr/>
        </p:nvSpPr>
        <p:spPr>
          <a:xfrm>
            <a:off x="1068947" y="1698621"/>
            <a:ext cx="4391816" cy="26776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SQL&gt; DECLARE</a:t>
            </a:r>
          </a:p>
          <a:p>
            <a:r>
              <a:rPr lang="en-IN" sz="1050" dirty="0">
                <a:latin typeface="Raleway"/>
              </a:rPr>
              <a:t>  2  TYPE name_table IS TABLE OF VARCHAR2(10);</a:t>
            </a:r>
          </a:p>
          <a:p>
            <a:r>
              <a:rPr lang="en-IN" sz="1050" dirty="0">
                <a:latin typeface="Raleway"/>
              </a:rPr>
              <a:t>  3  TYPE grades IS TABLE OF INTEGER;</a:t>
            </a:r>
          </a:p>
          <a:p>
            <a:r>
              <a:rPr lang="en-IN" sz="1050" dirty="0">
                <a:latin typeface="Raleway"/>
              </a:rPr>
              <a:t>  4  names names_tables;</a:t>
            </a:r>
          </a:p>
          <a:p>
            <a:r>
              <a:rPr lang="en-IN" sz="1050" dirty="0">
                <a:latin typeface="Raleway"/>
              </a:rPr>
              <a:t>  5  marks grades;</a:t>
            </a:r>
          </a:p>
          <a:p>
            <a:r>
              <a:rPr lang="en-IN" sz="1050" dirty="0">
                <a:latin typeface="Raleway"/>
              </a:rPr>
              <a:t>  6  total integer;</a:t>
            </a:r>
          </a:p>
          <a:p>
            <a:r>
              <a:rPr lang="en-IN" sz="1050" dirty="0">
                <a:latin typeface="Raleway"/>
              </a:rPr>
              <a:t>  7  BEGIN</a:t>
            </a:r>
          </a:p>
          <a:p>
            <a:r>
              <a:rPr lang="en-IN" sz="1050" dirty="0">
                <a:latin typeface="Raleway"/>
              </a:rPr>
              <a:t>  8  names:=names_table('Shah','Mike','Maddi','Alex','Peter');</a:t>
            </a:r>
          </a:p>
          <a:p>
            <a:r>
              <a:rPr lang="en-IN" sz="1050" dirty="0">
                <a:latin typeface="Raleway"/>
              </a:rPr>
              <a:t>  9  marks:=grades(92,87,98,97,78);</a:t>
            </a:r>
          </a:p>
          <a:p>
            <a:r>
              <a:rPr lang="en-IN" sz="1050" dirty="0">
                <a:latin typeface="Raleway"/>
              </a:rPr>
              <a:t> 10  total:=name.count;</a:t>
            </a:r>
          </a:p>
          <a:p>
            <a:r>
              <a:rPr lang="en-IN" sz="1050" dirty="0">
                <a:latin typeface="Raleway"/>
              </a:rPr>
              <a:t> 11  dbms_output.put_line('Total'||total||'Students');</a:t>
            </a:r>
          </a:p>
          <a:p>
            <a:r>
              <a:rPr lang="en-IN" sz="1050" dirty="0">
                <a:latin typeface="Raleway"/>
              </a:rPr>
              <a:t> 12  FOR i IN 1..total LOOP</a:t>
            </a:r>
          </a:p>
          <a:p>
            <a:r>
              <a:rPr lang="en-IN" sz="1050" dirty="0">
                <a:latin typeface="Raleway"/>
              </a:rPr>
              <a:t> 13  dbms_output.put_line('Student:'||names(i)||',Marks:'||marks(i));</a:t>
            </a:r>
          </a:p>
          <a:p>
            <a:r>
              <a:rPr lang="en-IN" sz="1050" dirty="0">
                <a:latin typeface="Raleway"/>
              </a:rPr>
              <a:t> 14  end loop;</a:t>
            </a:r>
          </a:p>
          <a:p>
            <a:r>
              <a:rPr lang="en-IN" sz="1050" dirty="0">
                <a:latin typeface="Raleway"/>
              </a:rPr>
              <a:t> 15  END;</a:t>
            </a:r>
          </a:p>
          <a:p>
            <a:r>
              <a:rPr lang="en-IN" sz="1050" dirty="0">
                <a:latin typeface="Raleway"/>
              </a:rPr>
              <a:t> 16  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C7E3F-7A9C-44D3-8963-6715D918DCF5}"/>
              </a:ext>
            </a:extLst>
          </p:cNvPr>
          <p:cNvSpPr/>
          <p:nvPr/>
        </p:nvSpPr>
        <p:spPr>
          <a:xfrm>
            <a:off x="5460763" y="1355662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Result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71AA8-8E38-4A4D-8794-FCD3834A17CD}"/>
              </a:ext>
            </a:extLst>
          </p:cNvPr>
          <p:cNvSpPr/>
          <p:nvPr/>
        </p:nvSpPr>
        <p:spPr>
          <a:xfrm>
            <a:off x="5692015" y="1698621"/>
            <a:ext cx="3084516" cy="12234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Total 5 students</a:t>
            </a:r>
          </a:p>
          <a:p>
            <a:r>
              <a:rPr lang="en-IN" sz="1050" dirty="0">
                <a:latin typeface="Raleway"/>
              </a:rPr>
              <a:t>Student:Shah,Marks:92</a:t>
            </a:r>
          </a:p>
          <a:p>
            <a:r>
              <a:rPr lang="en-IN" sz="1050" dirty="0">
                <a:latin typeface="Raleway"/>
              </a:rPr>
              <a:t>Student:Mike,Marks:87</a:t>
            </a:r>
          </a:p>
          <a:p>
            <a:r>
              <a:rPr lang="en-IN" sz="1050" dirty="0">
                <a:latin typeface="Raleway"/>
              </a:rPr>
              <a:t>Student:Maddi,Marks:98</a:t>
            </a:r>
          </a:p>
          <a:p>
            <a:r>
              <a:rPr lang="en-IN" sz="1050" dirty="0">
                <a:latin typeface="Raleway"/>
              </a:rPr>
              <a:t>Student:Alex,Marks:97</a:t>
            </a:r>
          </a:p>
          <a:p>
            <a:r>
              <a:rPr lang="en-IN" sz="1050" dirty="0">
                <a:latin typeface="Raleway"/>
              </a:rPr>
              <a:t>Student:Peter,Marks:78</a:t>
            </a:r>
          </a:p>
          <a:p>
            <a:r>
              <a:rPr lang="en-IN" sz="1050" dirty="0">
                <a:latin typeface="Raleway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22952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Collections: </a:t>
            </a:r>
            <a:r>
              <a:rPr lang="en-IN" sz="3600" dirty="0">
                <a:latin typeface="Raleway"/>
              </a:rPr>
              <a:t>Nested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54646"/>
            <a:ext cx="179230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IN" sz="1400" b="1" dirty="0">
                <a:latin typeface="Raleway"/>
              </a:rPr>
              <a:t>Nested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121132-B95C-4D00-BB06-349EA702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3549"/>
              </p:ext>
            </p:extLst>
          </p:nvPr>
        </p:nvGraphicFramePr>
        <p:xfrm>
          <a:off x="846530" y="1237083"/>
          <a:ext cx="5964468" cy="3643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56491">
                  <a:extLst>
                    <a:ext uri="{9D8B030D-6E8A-4147-A177-3AD203B41FA5}">
                      <a16:colId xmlns:a16="http://schemas.microsoft.com/office/drawing/2014/main" val="3618621024"/>
                    </a:ext>
                  </a:extLst>
                </a:gridCol>
                <a:gridCol w="4007977">
                  <a:extLst>
                    <a:ext uri="{9D8B030D-6E8A-4147-A177-3AD203B41FA5}">
                      <a16:colId xmlns:a16="http://schemas.microsoft.com/office/drawing/2014/main" val="1597789346"/>
                    </a:ext>
                  </a:extLst>
                </a:gridCol>
              </a:tblGrid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effectLst/>
                          <a:latin typeface="Raleway"/>
                        </a:rPr>
                        <a:t>Method Name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effectLst/>
                          <a:latin typeface="Raleway"/>
                        </a:rPr>
                        <a:t>Purpose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5158599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Count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number of components that a set contains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140157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Exists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output as true if the set exists, otherwise, returns false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168962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First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smallest index number first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3889981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Limit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Checks the maximum size of the set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3995569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Last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largest index first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468738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Next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index number that succeeds the index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12532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Prior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Returns the index number that is followed by the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  <a:r>
                        <a:rPr lang="en-IN" sz="1050" dirty="0">
                          <a:effectLst/>
                          <a:latin typeface="Raleway"/>
                        </a:rPr>
                        <a:t>th index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6444678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Extend(n)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Affixes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  <a:r>
                        <a:rPr lang="en-IN" sz="1050" dirty="0">
                          <a:effectLst/>
                          <a:latin typeface="Raleway"/>
                        </a:rPr>
                        <a:t> null elements to a set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8082141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Extend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Affixes one null element to a set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4272827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Trim(n)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Deletes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  <a:r>
                        <a:rPr lang="en-IN" sz="1050" dirty="0">
                          <a:effectLst/>
                          <a:latin typeface="Raleway"/>
                        </a:rPr>
                        <a:t> elements from the end of a collection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15036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Trim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Deletes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  <a:r>
                        <a:rPr lang="en-IN" sz="1050" dirty="0">
                          <a:effectLst/>
                          <a:latin typeface="Raleway"/>
                        </a:rPr>
                        <a:t> components from the end of a set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9401197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Delete(n)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Deletes the </a:t>
                      </a:r>
                      <a:r>
                        <a:rPr lang="en-IN" sz="1050" i="1" dirty="0">
                          <a:effectLst/>
                          <a:latin typeface="Raleway"/>
                        </a:rPr>
                        <a:t>n</a:t>
                      </a:r>
                      <a:r>
                        <a:rPr lang="en-IN" sz="1050" dirty="0">
                          <a:effectLst/>
                          <a:latin typeface="Raleway"/>
                        </a:rPr>
                        <a:t>th component from an associative array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7030585"/>
                  </a:ext>
                </a:extLst>
              </a:tr>
              <a:tr h="252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b="1" dirty="0">
                          <a:effectLst/>
                          <a:latin typeface="Raleway"/>
                        </a:rPr>
                        <a:t>Delete</a:t>
                      </a:r>
                    </a:p>
                  </a:txBody>
                  <a:tcPr marL="24903" marR="24903" marT="12452" marB="12452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dirty="0">
                          <a:effectLst/>
                          <a:latin typeface="Raleway"/>
                        </a:rPr>
                        <a:t>Deletes all components from the set, setting the count to 0</a:t>
                      </a:r>
                    </a:p>
                  </a:txBody>
                  <a:tcPr marL="24903" marR="24903" marT="12452" marB="12452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84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51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Collections: </a:t>
            </a:r>
            <a:r>
              <a:rPr lang="en-IN" dirty="0"/>
              <a:t>Associative Array </a:t>
            </a:r>
            <a:endParaRPr lang="en-IN" sz="3600" dirty="0">
              <a:latin typeface="Raleway"/>
            </a:endParaRPr>
          </a:p>
          <a:p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581321" y="1869227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189269" y="2338582"/>
            <a:ext cx="5849483" cy="200170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TYPE type_name IS TABLE OF element_type[NOT NULL] INDEX BY subscript_type;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table_name type_name;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Type_name =&gt; Name of the table.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Element_type =&gt; Size of the table.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NOT NULL =&gt;Contains a value.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D364E-F9C2-40BC-90CC-240CA13C50E7}"/>
              </a:ext>
            </a:extLst>
          </p:cNvPr>
          <p:cNvSpPr/>
          <p:nvPr/>
        </p:nvSpPr>
        <p:spPr>
          <a:xfrm>
            <a:off x="472328" y="803216"/>
            <a:ext cx="8133287" cy="822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An associative array table is also called the index-by table and is used for the accumulation of key-quality pairs.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Every key is utilized to trace the related values containing the unique pair of keys.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333333"/>
                </a:solidFill>
                <a:latin typeface="Raleway"/>
              </a:rPr>
              <a:t>The key can be either a string or a whole number.</a:t>
            </a:r>
            <a:endParaRPr lang="en-IN" sz="1100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9050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F885D-3133-4017-96A6-0DF11E302DC5}"/>
              </a:ext>
            </a:extLst>
          </p:cNvPr>
          <p:cNvSpPr/>
          <p:nvPr/>
        </p:nvSpPr>
        <p:spPr>
          <a:xfrm>
            <a:off x="837695" y="107866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84BAF-8495-4C21-B292-DDE22643EBBF}"/>
              </a:ext>
            </a:extLst>
          </p:cNvPr>
          <p:cNvSpPr/>
          <p:nvPr/>
        </p:nvSpPr>
        <p:spPr>
          <a:xfrm>
            <a:off x="1068947" y="1421622"/>
            <a:ext cx="3998709" cy="332398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SQL&gt; DECLARE</a:t>
            </a:r>
          </a:p>
          <a:p>
            <a:r>
              <a:rPr lang="en-IN" sz="1050" dirty="0">
                <a:latin typeface="Raleway"/>
              </a:rPr>
              <a:t>  2  TYPE salary IS TABLE OF NUMBER INDEX BY VARCHAR2(20);</a:t>
            </a:r>
          </a:p>
          <a:p>
            <a:r>
              <a:rPr lang="en-IN" sz="1050" dirty="0">
                <a:latin typeface="Raleway"/>
              </a:rPr>
              <a:t>  3  salary_list salary;</a:t>
            </a:r>
          </a:p>
          <a:p>
            <a:r>
              <a:rPr lang="en-IN" sz="1050" dirty="0">
                <a:latin typeface="Raleway"/>
              </a:rPr>
              <a:t>  4  name VARCHAR2(20);</a:t>
            </a:r>
          </a:p>
          <a:p>
            <a:r>
              <a:rPr lang="en-IN" sz="1050" dirty="0">
                <a:latin typeface="Raleway"/>
              </a:rPr>
              <a:t>  5  BEGIN</a:t>
            </a:r>
          </a:p>
          <a:p>
            <a:r>
              <a:rPr lang="en-IN" sz="1050" dirty="0">
                <a:latin typeface="Raleway"/>
              </a:rPr>
              <a:t>  6  --adding elements to the table</a:t>
            </a:r>
          </a:p>
          <a:p>
            <a:r>
              <a:rPr lang="en-IN" sz="1050" dirty="0">
                <a:latin typeface="Raleway"/>
              </a:rPr>
              <a:t>  7  salary_list('Shah'):=72000;</a:t>
            </a:r>
          </a:p>
          <a:p>
            <a:r>
              <a:rPr lang="en-IN" sz="1050" dirty="0">
                <a:latin typeface="Raleway"/>
              </a:rPr>
              <a:t>  8  salary_list('Mike'):=72500;</a:t>
            </a:r>
          </a:p>
          <a:p>
            <a:r>
              <a:rPr lang="en-IN" sz="1050" dirty="0">
                <a:latin typeface="Raleway"/>
              </a:rPr>
              <a:t>  9  salary_list('Maddi'):=80000;</a:t>
            </a:r>
          </a:p>
          <a:p>
            <a:r>
              <a:rPr lang="en-IN" sz="1050" dirty="0">
                <a:latin typeface="Raleway"/>
              </a:rPr>
              <a:t> 10  salary_list('Martin'):=85000;</a:t>
            </a:r>
          </a:p>
          <a:p>
            <a:r>
              <a:rPr lang="en-IN" sz="1050" dirty="0">
                <a:latin typeface="Raleway"/>
              </a:rPr>
              <a:t> 11  salary_list('James'):=82000;</a:t>
            </a:r>
          </a:p>
          <a:p>
            <a:r>
              <a:rPr lang="en-IN" sz="1050" dirty="0">
                <a:latin typeface="Raleway"/>
              </a:rPr>
              <a:t> 12  --printing the table</a:t>
            </a:r>
          </a:p>
          <a:p>
            <a:r>
              <a:rPr lang="en-IN" sz="1050" dirty="0">
                <a:latin typeface="Raleway"/>
              </a:rPr>
              <a:t> 13  name:=salary_list.FIRST;</a:t>
            </a:r>
          </a:p>
          <a:p>
            <a:r>
              <a:rPr lang="en-IN" sz="1050" dirty="0">
                <a:latin typeface="Raleway"/>
              </a:rPr>
              <a:t> 14  WHILE name IS NOT null LOOP</a:t>
            </a:r>
          </a:p>
          <a:p>
            <a:r>
              <a:rPr lang="en-IN" sz="1050" dirty="0">
                <a:latin typeface="Raleway"/>
              </a:rPr>
              <a:t> 15  dbms_output.put_line('Salary of'||name||'is'||TO_CHAR(salary_list(name)));</a:t>
            </a:r>
          </a:p>
          <a:p>
            <a:r>
              <a:rPr lang="en-IN" sz="1050" dirty="0">
                <a:latin typeface="Raleway"/>
              </a:rPr>
              <a:t> 16  name:=salary_list.NEXT(name);</a:t>
            </a:r>
          </a:p>
          <a:p>
            <a:r>
              <a:rPr lang="en-IN" sz="1050" dirty="0">
                <a:latin typeface="Raleway"/>
              </a:rPr>
              <a:t> 17  END LOOP;</a:t>
            </a:r>
          </a:p>
          <a:p>
            <a:r>
              <a:rPr lang="en-IN" sz="1050" dirty="0">
                <a:latin typeface="Raleway"/>
              </a:rPr>
              <a:t> 18  END;</a:t>
            </a:r>
          </a:p>
          <a:p>
            <a:r>
              <a:rPr lang="en-IN" sz="1050" dirty="0">
                <a:latin typeface="Raleway"/>
              </a:rPr>
              <a:t> 19  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C7E3F-7A9C-44D3-8963-6715D918DCF5}"/>
              </a:ext>
            </a:extLst>
          </p:cNvPr>
          <p:cNvSpPr/>
          <p:nvPr/>
        </p:nvSpPr>
        <p:spPr>
          <a:xfrm>
            <a:off x="5460763" y="107866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Result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71AA8-8E38-4A4D-8794-FCD3834A17CD}"/>
              </a:ext>
            </a:extLst>
          </p:cNvPr>
          <p:cNvSpPr/>
          <p:nvPr/>
        </p:nvSpPr>
        <p:spPr>
          <a:xfrm>
            <a:off x="5692015" y="1421622"/>
            <a:ext cx="3084516" cy="10618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Salary of Shah is 72000</a:t>
            </a:r>
          </a:p>
          <a:p>
            <a:r>
              <a:rPr lang="en-IN" sz="1050" dirty="0">
                <a:latin typeface="Raleway"/>
              </a:rPr>
              <a:t>Salary of Mike is 72500</a:t>
            </a:r>
          </a:p>
          <a:p>
            <a:r>
              <a:rPr lang="en-IN" sz="1050" dirty="0">
                <a:latin typeface="Raleway"/>
              </a:rPr>
              <a:t>Salary of Maddi is 80000</a:t>
            </a:r>
          </a:p>
          <a:p>
            <a:r>
              <a:rPr lang="en-IN" sz="1050" dirty="0">
                <a:latin typeface="Raleway"/>
              </a:rPr>
              <a:t>Salary of Martin is 85000</a:t>
            </a:r>
          </a:p>
          <a:p>
            <a:r>
              <a:rPr lang="en-IN" sz="1050" dirty="0">
                <a:latin typeface="Raleway"/>
              </a:rPr>
              <a:t>Salary of James is 82000</a:t>
            </a:r>
          </a:p>
          <a:p>
            <a:r>
              <a:rPr lang="en-IN" sz="1050" dirty="0">
                <a:latin typeface="Raleway"/>
              </a:rPr>
              <a:t>PL/SQL procedure successfully completed.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C380E3-D080-4466-B5AE-7D9C588E65D4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38980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Collections: </a:t>
            </a:r>
            <a:r>
              <a:rPr lang="en-IN" dirty="0"/>
              <a:t>Associative Array </a:t>
            </a:r>
            <a:endParaRPr lang="en-IN" sz="36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564455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24700</TotalTime>
  <Words>1893</Words>
  <Application>Microsoft Office PowerPoint</Application>
  <PresentationFormat>On-screen Show (16:9)</PresentationFormat>
  <Paragraphs>327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890</cp:revision>
  <dcterms:created xsi:type="dcterms:W3CDTF">2016-05-27T21:17:44Z</dcterms:created>
  <dcterms:modified xsi:type="dcterms:W3CDTF">2019-04-04T08:38:57Z</dcterms:modified>
</cp:coreProperties>
</file>