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19A0B-BB02-4B3E-B37F-52E3BE8DD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2788C6-69C0-4A05-9CFA-9FEF17054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CBA8C-CEAD-448B-ABFE-586CB9F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55B-7F40-4A8B-AAB3-AE40901F9B43}" type="datetimeFigureOut">
              <a:rPr lang="zh-CN" altLang="en-US" smtClean="0"/>
              <a:t>2019/3/1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2CB29-B79E-4DFC-B00B-C59DB0DE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B777C-5A63-4B28-A85F-D41D66AD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BAE7-EBDB-452C-95F3-BC1D970D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26746-212F-4CFF-A364-ABB81EFD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2840D-5E35-4714-9936-DDBE74EF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742ED-2B9D-437D-98F8-030E0535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55B-7F40-4A8B-AAB3-AE40901F9B43}" type="datetimeFigureOut">
              <a:rPr lang="zh-CN" altLang="en-US" smtClean="0"/>
              <a:t>2019/3/1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2C85C-29B2-464D-8237-B2878E2A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6AFEB-31CB-4695-B2D1-C26B842A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BAE7-EBDB-452C-95F3-BC1D970D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1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983B20-FBD6-4610-A090-4C8028217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FB446-EBCB-40E1-9CCD-41B9E245D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6776D-1060-421D-A71C-7C4F371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55B-7F40-4A8B-AAB3-AE40901F9B43}" type="datetimeFigureOut">
              <a:rPr lang="zh-CN" altLang="en-US" smtClean="0"/>
              <a:t>2019/3/1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84165-B3ED-4A92-961A-95F59A0C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CB2AA-CB04-401F-9616-A5052EE4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BAE7-EBDB-452C-95F3-BC1D970D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80D04-484D-4822-B379-14FC5D25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020FB-00BF-46A4-B7B0-46D1367D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D13A3-F62D-4C4A-862F-AA36E36A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55B-7F40-4A8B-AAB3-AE40901F9B43}" type="datetimeFigureOut">
              <a:rPr lang="zh-CN" altLang="en-US" smtClean="0"/>
              <a:t>2019/3/1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51DC2-33B8-42D3-B2A7-19B5BA3C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F9C03-AD15-4442-9936-9F858B09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BAE7-EBDB-452C-95F3-BC1D970D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5AB60-AC06-4324-884F-5FC067F5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6756D-2DEA-47E6-BDB3-A9C593AFD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0C36F-FAD0-4FE1-9064-11847934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55B-7F40-4A8B-AAB3-AE40901F9B43}" type="datetimeFigureOut">
              <a:rPr lang="zh-CN" altLang="en-US" smtClean="0"/>
              <a:t>2019/3/1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624C8-D6A8-4E98-9702-4B2C0C4F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C8177-CF18-4A62-BB46-8AB3D0F9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BAE7-EBDB-452C-95F3-BC1D970D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FFB3A-4E84-46A3-B3B4-0187C1BA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4CD25-5604-4A6C-B20C-81ECA56B7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295E2-048E-42E0-A628-1FE6A408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8F8D6-3209-4273-B8C7-6BC1F496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55B-7F40-4A8B-AAB3-AE40901F9B43}" type="datetimeFigureOut">
              <a:rPr lang="zh-CN" altLang="en-US" smtClean="0"/>
              <a:t>2019/3/1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5F58B-7E39-418A-ABB9-3D29A0C4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0B49C-E9DF-4DA2-9CB4-DA16C4BC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BAE7-EBDB-452C-95F3-BC1D970D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6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3FBAE-0D41-429A-BB28-4DB97DE0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2047E-1761-4669-BCFA-C20087CF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05EFBA-1E01-4A62-90CE-12E8807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DD0F25-B5DC-4F76-86AC-CFFD1E20C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D8A2B9-F929-4B25-9CD7-65B58642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ED5D09-FC65-4322-B286-56AEB50E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55B-7F40-4A8B-AAB3-AE40901F9B43}" type="datetimeFigureOut">
              <a:rPr lang="zh-CN" altLang="en-US" smtClean="0"/>
              <a:t>2019/3/1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F8A0E1-19AB-4095-8592-8B1B9482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120B7-3C51-4659-90A1-48735CA5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BAE7-EBDB-452C-95F3-BC1D970D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8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E2224-A2F2-41C1-8F1E-E47BEEED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C9DFEF-8359-469D-883B-AF3135A4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55B-7F40-4A8B-AAB3-AE40901F9B43}" type="datetimeFigureOut">
              <a:rPr lang="zh-CN" altLang="en-US" smtClean="0"/>
              <a:t>2019/3/1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63B6D4-A245-47A0-B071-64DEA833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3FD65C-D9E1-49AC-8D35-4405EEA3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BAE7-EBDB-452C-95F3-BC1D970D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A86B65-9E2E-4638-856A-584916A4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55B-7F40-4A8B-AAB3-AE40901F9B43}" type="datetimeFigureOut">
              <a:rPr lang="zh-CN" altLang="en-US" smtClean="0"/>
              <a:t>2019/3/1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68C84C-4247-4226-BDDF-11473AAF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004D1-F9A8-4611-9E01-97B34DAA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BAE7-EBDB-452C-95F3-BC1D970D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0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4D6C5-9C55-4B9C-A83C-27F2AE8D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33203-7539-4687-807A-69CC8BF6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EF595-91B6-4A01-8539-107985E71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48D22-0B15-4A07-9D39-D562D513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55B-7F40-4A8B-AAB3-AE40901F9B43}" type="datetimeFigureOut">
              <a:rPr lang="zh-CN" altLang="en-US" smtClean="0"/>
              <a:t>2019/3/1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DD179-A7AD-44A6-B4CE-61EF7150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92A00-464A-42F8-8BF1-F179CDFB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BAE7-EBDB-452C-95F3-BC1D970D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5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5DF3B-59AA-424B-AD4D-E74AF016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20E814-0334-4D11-A045-0621FD135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B7B80-56C4-4F5F-9C71-8B0D2C03B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36FC7-0616-4449-9C58-3D6BD368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55B-7F40-4A8B-AAB3-AE40901F9B43}" type="datetimeFigureOut">
              <a:rPr lang="zh-CN" altLang="en-US" smtClean="0"/>
              <a:t>2019/3/1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94ACE-3BD2-4E41-9FCE-FF60B709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2089A-5C4E-41CC-8406-D1C1AE1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BAE7-EBDB-452C-95F3-BC1D970D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EA9C53-FDA9-4171-9E41-9447AD37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5FC34-9B56-4B2C-9A34-051E08FF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AA8A1-4CB7-44CF-8544-64994FE74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955B-7F40-4A8B-AAB3-AE40901F9B43}" type="datetimeFigureOut">
              <a:rPr lang="zh-CN" altLang="en-US" smtClean="0"/>
              <a:t>2019/3/1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6DD9B-6770-45AA-9321-14A3132A7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1269C-4972-491C-8EBA-EA9EE6FCE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BAE7-EBDB-452C-95F3-BC1D970D9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A7EC6B-47B3-494D-BA0F-5E39E0500E33}"/>
              </a:ext>
            </a:extLst>
          </p:cNvPr>
          <p:cNvSpPr txBox="1"/>
          <p:nvPr/>
        </p:nvSpPr>
        <p:spPr>
          <a:xfrm>
            <a:off x="1810406" y="3429000"/>
            <a:ext cx="8571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队名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小队成员：邓福文、耿文亮、李博闻、李昊、舒鹏仁</a:t>
            </a: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E03A85-3197-45AB-883A-C04F2A37EB3D}"/>
              </a:ext>
            </a:extLst>
          </p:cNvPr>
          <p:cNvSpPr/>
          <p:nvPr/>
        </p:nvSpPr>
        <p:spPr>
          <a:xfrm>
            <a:off x="4272423" y="114379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取队名真难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27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CBE73E-B29C-4BC2-AC3E-B1CC5C35B47D}"/>
              </a:ext>
            </a:extLst>
          </p:cNvPr>
          <p:cNvSpPr/>
          <p:nvPr/>
        </p:nvSpPr>
        <p:spPr>
          <a:xfrm>
            <a:off x="3926175" y="933583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小组成员分工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9221DB-8B42-41A5-B857-F5023CBF333C}"/>
              </a:ext>
            </a:extLst>
          </p:cNvPr>
          <p:cNvSpPr txBox="1"/>
          <p:nvPr/>
        </p:nvSpPr>
        <p:spPr>
          <a:xfrm>
            <a:off x="4939862" y="2622923"/>
            <a:ext cx="23122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邓福文：</a:t>
            </a:r>
            <a:r>
              <a:rPr lang="en-US" altLang="zh-CN" sz="2400" dirty="0"/>
              <a:t>CEO</a:t>
            </a:r>
          </a:p>
          <a:p>
            <a:endParaRPr lang="en-US" altLang="zh-CN" sz="2400" dirty="0"/>
          </a:p>
          <a:p>
            <a:r>
              <a:rPr lang="zh-CN" altLang="en-US" sz="2400" dirty="0"/>
              <a:t>耿文亮：</a:t>
            </a:r>
            <a:r>
              <a:rPr lang="en-US" altLang="zh-CN" sz="2400" dirty="0"/>
              <a:t>CTO</a:t>
            </a:r>
          </a:p>
          <a:p>
            <a:endParaRPr lang="en-US" altLang="zh-CN" sz="2400" dirty="0"/>
          </a:p>
          <a:p>
            <a:r>
              <a:rPr lang="zh-CN" altLang="en-US" sz="2400" dirty="0"/>
              <a:t>李博闻：</a:t>
            </a:r>
            <a:r>
              <a:rPr lang="en-US" altLang="zh-CN" sz="2400" dirty="0"/>
              <a:t>COO</a:t>
            </a:r>
          </a:p>
          <a:p>
            <a:endParaRPr lang="en-US" altLang="zh-CN" sz="2400" dirty="0"/>
          </a:p>
          <a:p>
            <a:r>
              <a:rPr lang="zh-CN" altLang="en-US" sz="2400" dirty="0"/>
              <a:t>舒鹏仁：</a:t>
            </a:r>
            <a:r>
              <a:rPr lang="en-US" altLang="zh-CN" sz="2400" dirty="0"/>
              <a:t>CFO</a:t>
            </a:r>
          </a:p>
          <a:p>
            <a:endParaRPr lang="en-US" altLang="zh-CN" sz="2400" dirty="0"/>
          </a:p>
          <a:p>
            <a:r>
              <a:rPr lang="zh-CN" altLang="en-US" sz="2400" dirty="0"/>
              <a:t>李昊：    </a:t>
            </a:r>
            <a:r>
              <a:rPr lang="en-US" altLang="zh-CN" sz="2400" dirty="0"/>
              <a:t>CAO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3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36FA39-D6BA-498E-90DC-7A4C4EB3DC14}"/>
              </a:ext>
            </a:extLst>
          </p:cNvPr>
          <p:cNvSpPr/>
          <p:nvPr/>
        </p:nvSpPr>
        <p:spPr>
          <a:xfrm>
            <a:off x="4618672" y="1112258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项目构思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E9C26D-28B6-456D-AF4D-DA040E4ACA05}"/>
              </a:ext>
            </a:extLst>
          </p:cNvPr>
          <p:cNvSpPr/>
          <p:nvPr/>
        </p:nvSpPr>
        <p:spPr>
          <a:xfrm rot="16200000">
            <a:off x="1665425" y="3550723"/>
            <a:ext cx="29114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吃</a:t>
            </a:r>
            <a:r>
              <a:rPr lang="zh-CN" alt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2E4A8F-312A-4706-A576-A5144A2E933C}"/>
              </a:ext>
            </a:extLst>
          </p:cNvPr>
          <p:cNvSpPr/>
          <p:nvPr/>
        </p:nvSpPr>
        <p:spPr>
          <a:xfrm>
            <a:off x="4860568" y="2363054"/>
            <a:ext cx="29114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吃</a:t>
            </a:r>
            <a:r>
              <a:rPr lang="zh-CN" alt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BBF5C3-5964-4AFF-A34F-42E11A681E88}"/>
              </a:ext>
            </a:extLst>
          </p:cNvPr>
          <p:cNvSpPr/>
          <p:nvPr/>
        </p:nvSpPr>
        <p:spPr>
          <a:xfrm rot="5400000">
            <a:off x="7101119" y="4388930"/>
            <a:ext cx="29114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吃</a:t>
            </a:r>
            <a:r>
              <a:rPr lang="zh-CN" alt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88707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36FA39-D6BA-498E-90DC-7A4C4EB3DC14}"/>
              </a:ext>
            </a:extLst>
          </p:cNvPr>
          <p:cNvSpPr/>
          <p:nvPr/>
        </p:nvSpPr>
        <p:spPr>
          <a:xfrm>
            <a:off x="4618672" y="88628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实现目的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5200F8-91B2-465F-A189-E4B6211CF897}"/>
              </a:ext>
            </a:extLst>
          </p:cNvPr>
          <p:cNvSpPr txBox="1"/>
          <p:nvPr/>
        </p:nvSpPr>
        <p:spPr>
          <a:xfrm>
            <a:off x="835573" y="2454166"/>
            <a:ext cx="108676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平台：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，手机</a:t>
            </a:r>
            <a:r>
              <a:rPr lang="en-US" altLang="zh-CN" sz="2000" b="1" dirty="0"/>
              <a:t>app</a:t>
            </a:r>
            <a:r>
              <a:rPr lang="zh-CN" altLang="en-US" sz="2000" b="1" dirty="0"/>
              <a:t>，微信小程序</a:t>
            </a:r>
          </a:p>
          <a:p>
            <a:r>
              <a:rPr lang="zh-CN" altLang="en-US" sz="2000" b="1" dirty="0"/>
              <a:t>受众：大学学生与老师，食堂工作人员</a:t>
            </a:r>
            <a:endParaRPr lang="en-US" altLang="zh-CN" sz="2000" b="1" dirty="0"/>
          </a:p>
          <a:p>
            <a:endParaRPr lang="zh-CN" altLang="en-US" sz="2000" b="1" dirty="0"/>
          </a:p>
          <a:p>
            <a:r>
              <a:rPr lang="zh-CN" altLang="en-US" sz="2000" b="1" dirty="0"/>
              <a:t>功能：</a:t>
            </a:r>
          </a:p>
          <a:p>
            <a:r>
              <a:rPr lang="zh-CN" altLang="en-US" sz="2000" b="1" dirty="0"/>
              <a:t>		</a:t>
            </a:r>
            <a:r>
              <a:rPr lang="en-US" altLang="zh-CN" sz="2000" b="1" dirty="0"/>
              <a:t>1.</a:t>
            </a:r>
            <a:r>
              <a:rPr lang="zh-CN" altLang="en-US" sz="2000" b="1" dirty="0"/>
              <a:t>以餐厅、楼层、窗口为引索，构建图鉴目录，方便查找</a:t>
            </a:r>
          </a:p>
          <a:p>
            <a:r>
              <a:rPr lang="zh-CN" altLang="en-US" sz="2000" b="1" dirty="0"/>
              <a:t>		</a:t>
            </a:r>
            <a:r>
              <a:rPr lang="en-US" altLang="zh-CN" sz="2000" b="1" dirty="0"/>
              <a:t>2.</a:t>
            </a:r>
            <a:r>
              <a:rPr lang="zh-CN" altLang="en-US" sz="2000" b="1" dirty="0"/>
              <a:t>食堂管理人员可以往对应目录下添加窗口、菜品的图片、价格和简介</a:t>
            </a:r>
          </a:p>
          <a:p>
            <a:r>
              <a:rPr lang="zh-CN" altLang="en-US" sz="2000" b="1" dirty="0"/>
              <a:t>		</a:t>
            </a:r>
            <a:r>
              <a:rPr lang="en-US" altLang="zh-CN" sz="2000" b="1" dirty="0"/>
              <a:t>3.</a:t>
            </a:r>
            <a:r>
              <a:rPr lang="zh-CN" altLang="en-US" sz="2000" b="1" dirty="0"/>
              <a:t>学生和老师可以根据目录或搜索查询食堂的窗口和菜品信息，并可添加评论</a:t>
            </a:r>
          </a:p>
          <a:p>
            <a:r>
              <a:rPr lang="zh-CN" altLang="en-US" sz="2000" b="1" dirty="0"/>
              <a:t>		</a:t>
            </a:r>
            <a:r>
              <a:rPr lang="en-US" altLang="zh-CN" sz="2000" b="1" dirty="0"/>
              <a:t>4.</a:t>
            </a:r>
            <a:r>
              <a:rPr lang="zh-CN" altLang="en-US" sz="2000" b="1" dirty="0"/>
              <a:t>食堂管理员可以发布食堂各窗口近期的活动和优惠</a:t>
            </a:r>
          </a:p>
          <a:p>
            <a:r>
              <a:rPr lang="zh-CN" altLang="en-US" sz="2000" b="1" dirty="0"/>
              <a:t>		</a:t>
            </a:r>
            <a:r>
              <a:rPr lang="en-US" altLang="zh-CN" sz="2000" b="1" dirty="0"/>
              <a:t>5.</a:t>
            </a:r>
            <a:r>
              <a:rPr lang="zh-CN" altLang="en-US" sz="2000" b="1" dirty="0"/>
              <a:t>学生和老师可以通过该平台进行预定</a:t>
            </a:r>
          </a:p>
          <a:p>
            <a:r>
              <a:rPr lang="zh-CN" altLang="en-US" sz="2000" b="1" dirty="0"/>
              <a:t>		</a:t>
            </a:r>
            <a:r>
              <a:rPr lang="en-US" altLang="zh-CN" sz="2000" b="1" dirty="0"/>
              <a:t>6.</a:t>
            </a:r>
            <a:r>
              <a:rPr lang="zh-CN" altLang="en-US" sz="2000" b="1" dirty="0"/>
              <a:t>根据收集大家的评论信息，总结用户习惯，进行智能推送</a:t>
            </a:r>
          </a:p>
          <a:p>
            <a:r>
              <a:rPr lang="en-US" altLang="zh-CN" sz="2000" b="1" dirty="0"/>
              <a:t>		7.</a:t>
            </a:r>
            <a:r>
              <a:rPr lang="zh-CN" altLang="en-US" sz="2000" b="1" dirty="0"/>
              <a:t>挖掘获取季节和天气数据，推荐合适的食品</a:t>
            </a:r>
          </a:p>
        </p:txBody>
      </p:sp>
    </p:spTree>
    <p:extLst>
      <p:ext uri="{BB962C8B-B14F-4D97-AF65-F5344CB8AC3E}">
        <p14:creationId xmlns:p14="http://schemas.microsoft.com/office/powerpoint/2010/main" val="350320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1405A8-47D5-4C3F-8DE6-A018CCE115A8}"/>
              </a:ext>
            </a:extLst>
          </p:cNvPr>
          <p:cNvSpPr/>
          <p:nvPr/>
        </p:nvSpPr>
        <p:spPr>
          <a:xfrm>
            <a:off x="5157281" y="623528"/>
            <a:ext cx="187743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怼！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10239A-C863-463E-8F05-8652930D5A53}"/>
              </a:ext>
            </a:extLst>
          </p:cNvPr>
          <p:cNvSpPr txBox="1"/>
          <p:nvPr/>
        </p:nvSpPr>
        <p:spPr>
          <a:xfrm>
            <a:off x="3972910" y="2690647"/>
            <a:ext cx="482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有人做过了，有类似的了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太简单了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做出来有人用吗？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什么样的商业模式？怎么盈利？</a:t>
            </a:r>
          </a:p>
        </p:txBody>
      </p:sp>
    </p:spTree>
    <p:extLst>
      <p:ext uri="{BB962C8B-B14F-4D97-AF65-F5344CB8AC3E}">
        <p14:creationId xmlns:p14="http://schemas.microsoft.com/office/powerpoint/2010/main" val="359495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112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Hulk</dc:creator>
  <cp:lastModifiedBy>Lee Hulk</cp:lastModifiedBy>
  <cp:revision>7</cp:revision>
  <dcterms:created xsi:type="dcterms:W3CDTF">2019-03-01T07:10:33Z</dcterms:created>
  <dcterms:modified xsi:type="dcterms:W3CDTF">2019-03-01T08:34:52Z</dcterms:modified>
</cp:coreProperties>
</file>