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48" r:id="rId1"/>
    <p:sldMasterId id="2147483660" r:id="rId2"/>
    <p:sldMasterId id="2147483668" r:id="rId3"/>
  </p:sldMasterIdLst>
  <p:notesMasterIdLst>
    <p:notesMasterId r:id="rId18"/>
  </p:notesMasterIdLst>
  <p:sldIdLst>
    <p:sldId id="310" r:id="rId4"/>
    <p:sldId id="262" r:id="rId5"/>
    <p:sldId id="272" r:id="rId6"/>
    <p:sldId id="311" r:id="rId7"/>
    <p:sldId id="312" r:id="rId8"/>
    <p:sldId id="313" r:id="rId9"/>
    <p:sldId id="314" r:id="rId10"/>
    <p:sldId id="315" r:id="rId11"/>
    <p:sldId id="316" r:id="rId12"/>
    <p:sldId id="317" r:id="rId13"/>
    <p:sldId id="318" r:id="rId14"/>
    <p:sldId id="319" r:id="rId15"/>
    <p:sldId id="320" r:id="rId16"/>
    <p:sldId id="321" r:id="rId1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theme" Target="theme/theme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FD370D-738C-4472-A6DD-48F1681B5093}" type="datetimeFigureOut">
              <a:rPr lang="zh-CN" altLang="en-US" smtClean="0"/>
              <a:t>2019/3/22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8F6F16-FEAB-436E-B492-89B7EAF4A41C}" type="slidenum">
              <a:rPr lang="zh-CN" altLang="en-US" smtClean="0"/>
              <a:t>‹#›</a:t>
            </a:fld>
            <a:endParaRPr lang="zh-CN" altLang="en-US"/>
          </a:p>
        </p:txBody>
      </p:sp>
    </p:spTree>
    <p:extLst>
      <p:ext uri="{BB962C8B-B14F-4D97-AF65-F5344CB8AC3E}">
        <p14:creationId xmlns:p14="http://schemas.microsoft.com/office/powerpoint/2010/main" val="8582289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A6F90E9-A9C3-4454-9A7F-59D74D941164}" type="slidenum">
              <a:rPr lang="zh-CN" altLang="en-US" smtClean="0"/>
              <a:t>1</a:t>
            </a:fld>
            <a:endParaRPr lang="zh-CN" altLang="en-US"/>
          </a:p>
        </p:txBody>
      </p:sp>
    </p:spTree>
    <p:extLst>
      <p:ext uri="{BB962C8B-B14F-4D97-AF65-F5344CB8AC3E}">
        <p14:creationId xmlns:p14="http://schemas.microsoft.com/office/powerpoint/2010/main" val="10122729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ADFC3E-5EF0-4CC5-ADD2-B0B65DF18F51}"/>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8025267C-0C2F-433D-B0AE-97D2849D908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BE86F944-C9EA-4D4D-9BF2-46D68E65018F}"/>
              </a:ext>
            </a:extLst>
          </p:cNvPr>
          <p:cNvSpPr>
            <a:spLocks noGrp="1"/>
          </p:cNvSpPr>
          <p:nvPr>
            <p:ph type="dt" sz="half" idx="10"/>
          </p:nvPr>
        </p:nvSpPr>
        <p:spPr/>
        <p:txBody>
          <a:bodyPr/>
          <a:lstStyle/>
          <a:p>
            <a:fld id="{2A2E04AC-64D8-4E26-847A-DAC03DC1D808}" type="datetimeFigureOut">
              <a:rPr lang="zh-CN" altLang="en-US" smtClean="0"/>
              <a:t>2019/3/22</a:t>
            </a:fld>
            <a:endParaRPr lang="zh-CN" altLang="en-US"/>
          </a:p>
        </p:txBody>
      </p:sp>
      <p:sp>
        <p:nvSpPr>
          <p:cNvPr id="5" name="页脚占位符 4">
            <a:extLst>
              <a:ext uri="{FF2B5EF4-FFF2-40B4-BE49-F238E27FC236}">
                <a16:creationId xmlns:a16="http://schemas.microsoft.com/office/drawing/2014/main" id="{D3D499C9-5E9E-4409-8D23-B91F729F903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FB4AC46-49FC-40EC-9B74-B2A0AF37A717}"/>
              </a:ext>
            </a:extLst>
          </p:cNvPr>
          <p:cNvSpPr>
            <a:spLocks noGrp="1"/>
          </p:cNvSpPr>
          <p:nvPr>
            <p:ph type="sldNum" sz="quarter" idx="12"/>
          </p:nvPr>
        </p:nvSpPr>
        <p:spPr/>
        <p:txBody>
          <a:bodyPr/>
          <a:lstStyle/>
          <a:p>
            <a:fld id="{486465DD-BC33-4ACE-8DEB-9D478668D394}" type="slidenum">
              <a:rPr lang="zh-CN" altLang="en-US" smtClean="0"/>
              <a:t>‹#›</a:t>
            </a:fld>
            <a:endParaRPr lang="zh-CN" altLang="en-US"/>
          </a:p>
        </p:txBody>
      </p:sp>
    </p:spTree>
    <p:extLst>
      <p:ext uri="{BB962C8B-B14F-4D97-AF65-F5344CB8AC3E}">
        <p14:creationId xmlns:p14="http://schemas.microsoft.com/office/powerpoint/2010/main" val="24144510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C7E9C2-A845-4A2C-A868-09C97CBFB510}"/>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4D6E16BA-AB5B-48D2-BC99-FC066C4E44AA}"/>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B94C62C-2ED4-417E-9326-788DEB330871}"/>
              </a:ext>
            </a:extLst>
          </p:cNvPr>
          <p:cNvSpPr>
            <a:spLocks noGrp="1"/>
          </p:cNvSpPr>
          <p:nvPr>
            <p:ph type="dt" sz="half" idx="10"/>
          </p:nvPr>
        </p:nvSpPr>
        <p:spPr/>
        <p:txBody>
          <a:bodyPr/>
          <a:lstStyle/>
          <a:p>
            <a:fld id="{2A2E04AC-64D8-4E26-847A-DAC03DC1D808}" type="datetimeFigureOut">
              <a:rPr lang="zh-CN" altLang="en-US" smtClean="0"/>
              <a:t>2019/3/22</a:t>
            </a:fld>
            <a:endParaRPr lang="zh-CN" altLang="en-US"/>
          </a:p>
        </p:txBody>
      </p:sp>
      <p:sp>
        <p:nvSpPr>
          <p:cNvPr id="5" name="页脚占位符 4">
            <a:extLst>
              <a:ext uri="{FF2B5EF4-FFF2-40B4-BE49-F238E27FC236}">
                <a16:creationId xmlns:a16="http://schemas.microsoft.com/office/drawing/2014/main" id="{0CA55CE3-B981-4846-B4D6-AEB6B305657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C5935A4-40DA-4135-9DA7-CA80203A6CBD}"/>
              </a:ext>
            </a:extLst>
          </p:cNvPr>
          <p:cNvSpPr>
            <a:spLocks noGrp="1"/>
          </p:cNvSpPr>
          <p:nvPr>
            <p:ph type="sldNum" sz="quarter" idx="12"/>
          </p:nvPr>
        </p:nvSpPr>
        <p:spPr/>
        <p:txBody>
          <a:bodyPr/>
          <a:lstStyle/>
          <a:p>
            <a:fld id="{486465DD-BC33-4ACE-8DEB-9D478668D394}" type="slidenum">
              <a:rPr lang="zh-CN" altLang="en-US" smtClean="0"/>
              <a:t>‹#›</a:t>
            </a:fld>
            <a:endParaRPr lang="zh-CN" altLang="en-US"/>
          </a:p>
        </p:txBody>
      </p:sp>
    </p:spTree>
    <p:extLst>
      <p:ext uri="{BB962C8B-B14F-4D97-AF65-F5344CB8AC3E}">
        <p14:creationId xmlns:p14="http://schemas.microsoft.com/office/powerpoint/2010/main" val="29408141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CCD96B36-626F-4866-BBF2-8437A7B7A0E4}"/>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D2455913-36BC-4D20-9BE4-C82B17CCD6B5}"/>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9E63E30-FBA5-401C-B029-745C54656491}"/>
              </a:ext>
            </a:extLst>
          </p:cNvPr>
          <p:cNvSpPr>
            <a:spLocks noGrp="1"/>
          </p:cNvSpPr>
          <p:nvPr>
            <p:ph type="dt" sz="half" idx="10"/>
          </p:nvPr>
        </p:nvSpPr>
        <p:spPr/>
        <p:txBody>
          <a:bodyPr/>
          <a:lstStyle/>
          <a:p>
            <a:fld id="{2A2E04AC-64D8-4E26-847A-DAC03DC1D808}" type="datetimeFigureOut">
              <a:rPr lang="zh-CN" altLang="en-US" smtClean="0"/>
              <a:t>2019/3/22</a:t>
            </a:fld>
            <a:endParaRPr lang="zh-CN" altLang="en-US"/>
          </a:p>
        </p:txBody>
      </p:sp>
      <p:sp>
        <p:nvSpPr>
          <p:cNvPr id="5" name="页脚占位符 4">
            <a:extLst>
              <a:ext uri="{FF2B5EF4-FFF2-40B4-BE49-F238E27FC236}">
                <a16:creationId xmlns:a16="http://schemas.microsoft.com/office/drawing/2014/main" id="{8D6416BF-2CC5-4084-A3C0-C0389617CDF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8742344-4111-4F07-B001-A95136330FF1}"/>
              </a:ext>
            </a:extLst>
          </p:cNvPr>
          <p:cNvSpPr>
            <a:spLocks noGrp="1"/>
          </p:cNvSpPr>
          <p:nvPr>
            <p:ph type="sldNum" sz="quarter" idx="12"/>
          </p:nvPr>
        </p:nvSpPr>
        <p:spPr/>
        <p:txBody>
          <a:bodyPr/>
          <a:lstStyle/>
          <a:p>
            <a:fld id="{486465DD-BC33-4ACE-8DEB-9D478668D394}" type="slidenum">
              <a:rPr lang="zh-CN" altLang="en-US" smtClean="0"/>
              <a:t>‹#›</a:t>
            </a:fld>
            <a:endParaRPr lang="zh-CN" altLang="en-US"/>
          </a:p>
        </p:txBody>
      </p:sp>
    </p:spTree>
    <p:extLst>
      <p:ext uri="{BB962C8B-B14F-4D97-AF65-F5344CB8AC3E}">
        <p14:creationId xmlns:p14="http://schemas.microsoft.com/office/powerpoint/2010/main" val="20872152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B6CD192-4CEA-48D5-A58B-D59565BC52B4}"/>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EDDF9E6B-4423-484A-8D25-8FCFE3ACF72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2E55E231-B08D-4696-B34F-FA64DA35468A}"/>
              </a:ext>
            </a:extLst>
          </p:cNvPr>
          <p:cNvSpPr>
            <a:spLocks noGrp="1"/>
          </p:cNvSpPr>
          <p:nvPr>
            <p:ph type="dt" sz="half" idx="10"/>
          </p:nvPr>
        </p:nvSpPr>
        <p:spPr/>
        <p:txBody>
          <a:bodyPr/>
          <a:lstStyle/>
          <a:p>
            <a:fld id="{DBB3CBAE-E871-425A-9A48-4490162EC0A3}" type="datetimeFigureOut">
              <a:rPr lang="zh-CN" altLang="en-US" smtClean="0"/>
              <a:t>2019/3/22</a:t>
            </a:fld>
            <a:endParaRPr lang="zh-CN" altLang="en-US"/>
          </a:p>
        </p:txBody>
      </p:sp>
      <p:sp>
        <p:nvSpPr>
          <p:cNvPr id="5" name="页脚占位符 4">
            <a:extLst>
              <a:ext uri="{FF2B5EF4-FFF2-40B4-BE49-F238E27FC236}">
                <a16:creationId xmlns:a16="http://schemas.microsoft.com/office/drawing/2014/main" id="{0CFEAEEA-58DE-4FD6-8416-DED61249162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2DC655A-D00E-4C7F-A5D2-BB7B4C0B9FCC}"/>
              </a:ext>
            </a:extLst>
          </p:cNvPr>
          <p:cNvSpPr>
            <a:spLocks noGrp="1"/>
          </p:cNvSpPr>
          <p:nvPr>
            <p:ph type="sldNum" sz="quarter" idx="12"/>
          </p:nvPr>
        </p:nvSpPr>
        <p:spPr/>
        <p:txBody>
          <a:bodyPr/>
          <a:lstStyle/>
          <a:p>
            <a:fld id="{EFE4F6D7-C3C8-495E-BA70-6016B435924D}" type="slidenum">
              <a:rPr lang="zh-CN" altLang="en-US" smtClean="0"/>
              <a:t>‹#›</a:t>
            </a:fld>
            <a:endParaRPr lang="zh-CN" altLang="en-US"/>
          </a:p>
        </p:txBody>
      </p:sp>
    </p:spTree>
    <p:extLst>
      <p:ext uri="{BB962C8B-B14F-4D97-AF65-F5344CB8AC3E}">
        <p14:creationId xmlns:p14="http://schemas.microsoft.com/office/powerpoint/2010/main" val="17480720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636F1E8-6C7B-44C6-8ADF-A499985D5E9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131C8D9-3187-4EFA-BB29-D224A4970117}"/>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F8BD8D58-1F3C-4170-8957-D103BF088447}"/>
              </a:ext>
            </a:extLst>
          </p:cNvPr>
          <p:cNvSpPr>
            <a:spLocks noGrp="1"/>
          </p:cNvSpPr>
          <p:nvPr>
            <p:ph type="dt" sz="half" idx="10"/>
          </p:nvPr>
        </p:nvSpPr>
        <p:spPr/>
        <p:txBody>
          <a:bodyPr/>
          <a:lstStyle/>
          <a:p>
            <a:fld id="{DBB3CBAE-E871-425A-9A48-4490162EC0A3}" type="datetimeFigureOut">
              <a:rPr lang="zh-CN" altLang="en-US" smtClean="0"/>
              <a:t>2019/3/22</a:t>
            </a:fld>
            <a:endParaRPr lang="zh-CN" altLang="en-US"/>
          </a:p>
        </p:txBody>
      </p:sp>
      <p:sp>
        <p:nvSpPr>
          <p:cNvPr id="5" name="页脚占位符 4">
            <a:extLst>
              <a:ext uri="{FF2B5EF4-FFF2-40B4-BE49-F238E27FC236}">
                <a16:creationId xmlns:a16="http://schemas.microsoft.com/office/drawing/2014/main" id="{DB210E93-C2EC-4741-A2F4-9C5A02F4535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6646CF9-34F6-4C05-AA0C-2DF4572389DF}"/>
              </a:ext>
            </a:extLst>
          </p:cNvPr>
          <p:cNvSpPr>
            <a:spLocks noGrp="1"/>
          </p:cNvSpPr>
          <p:nvPr>
            <p:ph type="sldNum" sz="quarter" idx="12"/>
          </p:nvPr>
        </p:nvSpPr>
        <p:spPr/>
        <p:txBody>
          <a:bodyPr/>
          <a:lstStyle/>
          <a:p>
            <a:fld id="{EFE4F6D7-C3C8-495E-BA70-6016B435924D}" type="slidenum">
              <a:rPr lang="zh-CN" altLang="en-US" smtClean="0"/>
              <a:t>‹#›</a:t>
            </a:fld>
            <a:endParaRPr lang="zh-CN" altLang="en-US"/>
          </a:p>
        </p:txBody>
      </p:sp>
    </p:spTree>
    <p:extLst>
      <p:ext uri="{BB962C8B-B14F-4D97-AF65-F5344CB8AC3E}">
        <p14:creationId xmlns:p14="http://schemas.microsoft.com/office/powerpoint/2010/main" val="18097252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pic>
        <p:nvPicPr>
          <p:cNvPr id="6" name="图片 5" descr="图片包含 自然, 冒烟, 温泉, 户外&#10;&#10;已生成极高可信度的说明">
            <a:extLst>
              <a:ext uri="{FF2B5EF4-FFF2-40B4-BE49-F238E27FC236}">
                <a16:creationId xmlns:a16="http://schemas.microsoft.com/office/drawing/2014/main" id="{4DF039A4-8D15-4069-A092-0407C0C2CAA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9491" b="6240"/>
          <a:stretch/>
        </p:blipFill>
        <p:spPr>
          <a:xfrm>
            <a:off x="20" y="10"/>
            <a:ext cx="12191980" cy="6857990"/>
          </a:xfrm>
          <a:prstGeom prst="rect">
            <a:avLst/>
          </a:prstGeom>
        </p:spPr>
      </p:pic>
      <p:grpSp>
        <p:nvGrpSpPr>
          <p:cNvPr id="11" name="组合 10">
            <a:extLst>
              <a:ext uri="{FF2B5EF4-FFF2-40B4-BE49-F238E27FC236}">
                <a16:creationId xmlns:a16="http://schemas.microsoft.com/office/drawing/2014/main" id="{825C9A7F-07D5-49B2-8C84-3F680E3A68E8}"/>
              </a:ext>
            </a:extLst>
          </p:cNvPr>
          <p:cNvGrpSpPr/>
          <p:nvPr userDrawn="1"/>
        </p:nvGrpSpPr>
        <p:grpSpPr>
          <a:xfrm>
            <a:off x="10" y="1055695"/>
            <a:ext cx="12191980" cy="5544274"/>
            <a:chOff x="10" y="1055695"/>
            <a:chExt cx="12191980" cy="5544274"/>
          </a:xfrm>
        </p:grpSpPr>
        <p:sp>
          <p:nvSpPr>
            <p:cNvPr id="7" name="矩形 6">
              <a:extLst>
                <a:ext uri="{FF2B5EF4-FFF2-40B4-BE49-F238E27FC236}">
                  <a16:creationId xmlns:a16="http://schemas.microsoft.com/office/drawing/2014/main" id="{160E1C41-5886-4EBB-8A1C-32535A3C7178}"/>
                </a:ext>
              </a:extLst>
            </p:cNvPr>
            <p:cNvSpPr/>
            <p:nvPr userDrawn="1"/>
          </p:nvSpPr>
          <p:spPr>
            <a:xfrm>
              <a:off x="10" y="1899641"/>
              <a:ext cx="12191980" cy="3856382"/>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DB6C928C-4D63-42A4-99A0-CCA1F53595CB}"/>
                </a:ext>
              </a:extLst>
            </p:cNvPr>
            <p:cNvSpPr/>
            <p:nvPr userDrawn="1"/>
          </p:nvSpPr>
          <p:spPr>
            <a:xfrm>
              <a:off x="744638" y="1055695"/>
              <a:ext cx="10702724" cy="5544274"/>
            </a:xfrm>
            <a:prstGeom prst="rect">
              <a:avLst/>
            </a:prstGeom>
            <a:solidFill>
              <a:schemeClr val="bg1"/>
            </a:solidFill>
            <a:ln>
              <a:noFill/>
            </a:ln>
            <a:effectLst>
              <a:outerShdw blurRad="101600" dist="38100" dir="2700000" sx="101000" sy="101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35726644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pic>
        <p:nvPicPr>
          <p:cNvPr id="6" name="图片 5" descr="图片包含 自然, 冒烟, 温泉, 户外&#10;&#10;已生成极高可信度的说明">
            <a:extLst>
              <a:ext uri="{FF2B5EF4-FFF2-40B4-BE49-F238E27FC236}">
                <a16:creationId xmlns:a16="http://schemas.microsoft.com/office/drawing/2014/main" id="{4DF039A4-8D15-4069-A092-0407C0C2CAA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9491" b="6240"/>
          <a:stretch/>
        </p:blipFill>
        <p:spPr>
          <a:xfrm>
            <a:off x="20" y="10"/>
            <a:ext cx="12191980" cy="6857990"/>
          </a:xfrm>
          <a:prstGeom prst="rect">
            <a:avLst/>
          </a:prstGeom>
        </p:spPr>
      </p:pic>
      <p:sp>
        <p:nvSpPr>
          <p:cNvPr id="7" name="矩形 6">
            <a:extLst>
              <a:ext uri="{FF2B5EF4-FFF2-40B4-BE49-F238E27FC236}">
                <a16:creationId xmlns:a16="http://schemas.microsoft.com/office/drawing/2014/main" id="{160E1C41-5886-4EBB-8A1C-32535A3C7178}"/>
              </a:ext>
            </a:extLst>
          </p:cNvPr>
          <p:cNvSpPr/>
          <p:nvPr userDrawn="1"/>
        </p:nvSpPr>
        <p:spPr>
          <a:xfrm>
            <a:off x="10" y="1899641"/>
            <a:ext cx="12191980" cy="3856382"/>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DB6C928C-4D63-42A4-99A0-CCA1F53595CB}"/>
              </a:ext>
            </a:extLst>
          </p:cNvPr>
          <p:cNvSpPr/>
          <p:nvPr userDrawn="1"/>
        </p:nvSpPr>
        <p:spPr>
          <a:xfrm>
            <a:off x="744638" y="1055695"/>
            <a:ext cx="10702724" cy="5544274"/>
          </a:xfrm>
          <a:prstGeom prst="rect">
            <a:avLst/>
          </a:prstGeom>
          <a:solidFill>
            <a:schemeClr val="bg1"/>
          </a:solidFill>
          <a:ln>
            <a:noFill/>
          </a:ln>
          <a:effectLst>
            <a:outerShdw blurRad="101600" dist="38100" dir="2700000" sx="101000" sy="101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15" name="图片占位符 14">
            <a:extLst>
              <a:ext uri="{FF2B5EF4-FFF2-40B4-BE49-F238E27FC236}">
                <a16:creationId xmlns:a16="http://schemas.microsoft.com/office/drawing/2014/main" id="{A95DC681-358A-4F39-9089-EB668DA98379}"/>
              </a:ext>
            </a:extLst>
          </p:cNvPr>
          <p:cNvSpPr>
            <a:spLocks noGrp="1"/>
          </p:cNvSpPr>
          <p:nvPr>
            <p:ph type="pic" sz="quarter" idx="10"/>
          </p:nvPr>
        </p:nvSpPr>
        <p:spPr>
          <a:xfrm>
            <a:off x="939800" y="1243382"/>
            <a:ext cx="2675038" cy="4598618"/>
          </a:xfrm>
          <a:solidFill>
            <a:schemeClr val="bg1"/>
          </a:solidFill>
          <a:ln>
            <a:noFill/>
          </a:ln>
          <a:effectLst>
            <a:outerShdw blurRad="101600" dist="38100" dir="2700000" sx="101000" sy="101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zh-CN" altLang="en-US" sz="1800">
                <a:solidFill>
                  <a:schemeClr val="lt1"/>
                </a:solidFill>
              </a:defRPr>
            </a:lvl1pPr>
          </a:lstStyle>
          <a:p>
            <a:pPr marL="0" lvl="0" algn="ctr"/>
            <a:endParaRPr lang="zh-CN" altLang="en-US"/>
          </a:p>
        </p:txBody>
      </p:sp>
      <p:sp>
        <p:nvSpPr>
          <p:cNvPr id="16" name="图片占位符 14">
            <a:extLst>
              <a:ext uri="{FF2B5EF4-FFF2-40B4-BE49-F238E27FC236}">
                <a16:creationId xmlns:a16="http://schemas.microsoft.com/office/drawing/2014/main" id="{A3EECD45-734E-4DC7-B50B-B59FB7F52727}"/>
              </a:ext>
            </a:extLst>
          </p:cNvPr>
          <p:cNvSpPr>
            <a:spLocks noGrp="1"/>
          </p:cNvSpPr>
          <p:nvPr>
            <p:ph type="pic" sz="quarter" idx="11"/>
          </p:nvPr>
        </p:nvSpPr>
        <p:spPr>
          <a:xfrm>
            <a:off x="3873500" y="1243382"/>
            <a:ext cx="2675038" cy="4598618"/>
          </a:xfrm>
          <a:solidFill>
            <a:schemeClr val="bg1"/>
          </a:solidFill>
          <a:ln>
            <a:noFill/>
          </a:ln>
          <a:effectLst>
            <a:outerShdw blurRad="101600" dist="38100" dir="2700000" sx="101000" sy="101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zh-CN" altLang="en-US" sz="1800">
                <a:solidFill>
                  <a:schemeClr val="lt1"/>
                </a:solidFill>
              </a:defRPr>
            </a:lvl1pPr>
          </a:lstStyle>
          <a:p>
            <a:pPr marL="0" lvl="0" algn="ctr"/>
            <a:endParaRPr lang="zh-CN" altLang="en-US"/>
          </a:p>
        </p:txBody>
      </p:sp>
    </p:spTree>
    <p:extLst>
      <p:ext uri="{BB962C8B-B14F-4D97-AF65-F5344CB8AC3E}">
        <p14:creationId xmlns:p14="http://schemas.microsoft.com/office/powerpoint/2010/main" val="11693654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pic>
        <p:nvPicPr>
          <p:cNvPr id="6" name="图片 5" descr="图片包含 自然, 冒烟, 温泉, 户外&#10;&#10;已生成极高可信度的说明">
            <a:extLst>
              <a:ext uri="{FF2B5EF4-FFF2-40B4-BE49-F238E27FC236}">
                <a16:creationId xmlns:a16="http://schemas.microsoft.com/office/drawing/2014/main" id="{4DF039A4-8D15-4069-A092-0407C0C2CAA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9491" b="6240"/>
          <a:stretch/>
        </p:blipFill>
        <p:spPr>
          <a:xfrm>
            <a:off x="20" y="10"/>
            <a:ext cx="12191980" cy="6857990"/>
          </a:xfrm>
          <a:prstGeom prst="rect">
            <a:avLst/>
          </a:prstGeom>
        </p:spPr>
      </p:pic>
      <p:sp>
        <p:nvSpPr>
          <p:cNvPr id="7" name="矩形 6">
            <a:extLst>
              <a:ext uri="{FF2B5EF4-FFF2-40B4-BE49-F238E27FC236}">
                <a16:creationId xmlns:a16="http://schemas.microsoft.com/office/drawing/2014/main" id="{160E1C41-5886-4EBB-8A1C-32535A3C7178}"/>
              </a:ext>
            </a:extLst>
          </p:cNvPr>
          <p:cNvSpPr/>
          <p:nvPr userDrawn="1"/>
        </p:nvSpPr>
        <p:spPr>
          <a:xfrm>
            <a:off x="10" y="1899641"/>
            <a:ext cx="12191980" cy="3856382"/>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DB6C928C-4D63-42A4-99A0-CCA1F53595CB}"/>
              </a:ext>
            </a:extLst>
          </p:cNvPr>
          <p:cNvSpPr/>
          <p:nvPr userDrawn="1"/>
        </p:nvSpPr>
        <p:spPr>
          <a:xfrm>
            <a:off x="744638" y="1055695"/>
            <a:ext cx="10702724" cy="5544274"/>
          </a:xfrm>
          <a:prstGeom prst="rect">
            <a:avLst/>
          </a:prstGeom>
          <a:solidFill>
            <a:schemeClr val="bg1"/>
          </a:solidFill>
          <a:ln>
            <a:noFill/>
          </a:ln>
          <a:effectLst>
            <a:outerShdw blurRad="101600" dist="38100" dir="2700000" sx="101000" sy="101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a:extLst>
              <a:ext uri="{FF2B5EF4-FFF2-40B4-BE49-F238E27FC236}">
                <a16:creationId xmlns:a16="http://schemas.microsoft.com/office/drawing/2014/main" id="{C483511D-6F62-4E84-8A84-1E9FB41E5AF7}"/>
              </a:ext>
            </a:extLst>
          </p:cNvPr>
          <p:cNvSpPr/>
          <p:nvPr/>
        </p:nvSpPr>
        <p:spPr>
          <a:xfrm>
            <a:off x="4368800" y="1974226"/>
            <a:ext cx="3454400" cy="3454400"/>
          </a:xfrm>
          <a:prstGeom prst="ellipse">
            <a:avLst/>
          </a:prstGeom>
          <a:noFill/>
          <a:ln w="6350">
            <a:solidFill>
              <a:schemeClr val="tx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a:extLst>
              <a:ext uri="{FF2B5EF4-FFF2-40B4-BE49-F238E27FC236}">
                <a16:creationId xmlns:a16="http://schemas.microsoft.com/office/drawing/2014/main" id="{E0A44889-59C6-42C0-945D-5EFD07F8B529}"/>
              </a:ext>
            </a:extLst>
          </p:cNvPr>
          <p:cNvSpPr/>
          <p:nvPr/>
        </p:nvSpPr>
        <p:spPr>
          <a:xfrm>
            <a:off x="4686300" y="2291726"/>
            <a:ext cx="2819400" cy="2819400"/>
          </a:xfrm>
          <a:prstGeom prst="ellipse">
            <a:avLst/>
          </a:prstGeom>
          <a:solidFill>
            <a:srgbClr val="40404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图片占位符 2">
            <a:extLst>
              <a:ext uri="{FF2B5EF4-FFF2-40B4-BE49-F238E27FC236}">
                <a16:creationId xmlns:a16="http://schemas.microsoft.com/office/drawing/2014/main" id="{044724BF-E46F-445D-B18F-146C21A64DA9}"/>
              </a:ext>
            </a:extLst>
          </p:cNvPr>
          <p:cNvSpPr>
            <a:spLocks noGrp="1"/>
          </p:cNvSpPr>
          <p:nvPr>
            <p:ph type="pic" sz="quarter" idx="10"/>
          </p:nvPr>
        </p:nvSpPr>
        <p:spPr>
          <a:xfrm>
            <a:off x="4686900" y="2291726"/>
            <a:ext cx="2818800" cy="2818800"/>
          </a:xfrm>
          <a:prstGeom prst="ellipse">
            <a:avLst/>
          </a:prstGeom>
        </p:spPr>
        <p:txBody>
          <a:bodyPr/>
          <a:lstStyle/>
          <a:p>
            <a:endParaRPr lang="zh-CN" altLang="en-US"/>
          </a:p>
        </p:txBody>
      </p:sp>
    </p:spTree>
    <p:extLst>
      <p:ext uri="{BB962C8B-B14F-4D97-AF65-F5344CB8AC3E}">
        <p14:creationId xmlns:p14="http://schemas.microsoft.com/office/powerpoint/2010/main" val="28059193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pic>
        <p:nvPicPr>
          <p:cNvPr id="6" name="图片 5" descr="图片包含 自然, 冒烟, 温泉, 户外&#10;&#10;已生成极高可信度的说明">
            <a:extLst>
              <a:ext uri="{FF2B5EF4-FFF2-40B4-BE49-F238E27FC236}">
                <a16:creationId xmlns:a16="http://schemas.microsoft.com/office/drawing/2014/main" id="{4DF039A4-8D15-4069-A092-0407C0C2CAA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9491" b="6240"/>
          <a:stretch/>
        </p:blipFill>
        <p:spPr>
          <a:xfrm>
            <a:off x="20" y="10"/>
            <a:ext cx="12191980" cy="6857990"/>
          </a:xfrm>
          <a:prstGeom prst="rect">
            <a:avLst/>
          </a:prstGeom>
        </p:spPr>
      </p:pic>
      <p:sp>
        <p:nvSpPr>
          <p:cNvPr id="7" name="矩形 6">
            <a:extLst>
              <a:ext uri="{FF2B5EF4-FFF2-40B4-BE49-F238E27FC236}">
                <a16:creationId xmlns:a16="http://schemas.microsoft.com/office/drawing/2014/main" id="{160E1C41-5886-4EBB-8A1C-32535A3C7178}"/>
              </a:ext>
            </a:extLst>
          </p:cNvPr>
          <p:cNvSpPr/>
          <p:nvPr userDrawn="1"/>
        </p:nvSpPr>
        <p:spPr>
          <a:xfrm>
            <a:off x="10" y="1899641"/>
            <a:ext cx="12191980" cy="3856382"/>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DB6C928C-4D63-42A4-99A0-CCA1F53595CB}"/>
              </a:ext>
            </a:extLst>
          </p:cNvPr>
          <p:cNvSpPr/>
          <p:nvPr userDrawn="1"/>
        </p:nvSpPr>
        <p:spPr>
          <a:xfrm>
            <a:off x="744638" y="1055695"/>
            <a:ext cx="10702724" cy="5544274"/>
          </a:xfrm>
          <a:prstGeom prst="rect">
            <a:avLst/>
          </a:prstGeom>
          <a:solidFill>
            <a:schemeClr val="bg1"/>
          </a:solidFill>
          <a:ln>
            <a:noFill/>
          </a:ln>
          <a:effectLst>
            <a:outerShdw blurRad="101600" dist="38100" dir="2700000" sx="101000" sy="101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图片占位符 18">
            <a:extLst>
              <a:ext uri="{FF2B5EF4-FFF2-40B4-BE49-F238E27FC236}">
                <a16:creationId xmlns:a16="http://schemas.microsoft.com/office/drawing/2014/main" id="{4D8163D9-9F35-4B3D-9FC1-66E17FFC5AA3}"/>
              </a:ext>
            </a:extLst>
          </p:cNvPr>
          <p:cNvSpPr>
            <a:spLocks noGrp="1"/>
          </p:cNvSpPr>
          <p:nvPr>
            <p:ph type="pic" sz="quarter" idx="10"/>
          </p:nvPr>
        </p:nvSpPr>
        <p:spPr>
          <a:xfrm>
            <a:off x="1085851" y="1359700"/>
            <a:ext cx="4229100" cy="4936264"/>
          </a:xfrm>
          <a:solidFill>
            <a:schemeClr val="bg1"/>
          </a:solidFill>
          <a:ln>
            <a:noFill/>
          </a:ln>
          <a:effectLst>
            <a:outerShdw blurRad="101600" dist="38100" dir="2700000" sx="101000" sy="101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zh-CN" altLang="en-US" sz="1800">
                <a:solidFill>
                  <a:schemeClr val="lt1"/>
                </a:solidFill>
              </a:defRPr>
            </a:lvl1pPr>
          </a:lstStyle>
          <a:p>
            <a:pPr marL="0" lvl="0" algn="ctr"/>
            <a:endParaRPr lang="zh-CN" altLang="en-US"/>
          </a:p>
        </p:txBody>
      </p:sp>
    </p:spTree>
    <p:extLst>
      <p:ext uri="{BB962C8B-B14F-4D97-AF65-F5344CB8AC3E}">
        <p14:creationId xmlns:p14="http://schemas.microsoft.com/office/powerpoint/2010/main" val="110732326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pic>
        <p:nvPicPr>
          <p:cNvPr id="6" name="图片 5" descr="图片包含 自然, 冒烟, 温泉, 户外&#10;&#10;已生成极高可信度的说明">
            <a:extLst>
              <a:ext uri="{FF2B5EF4-FFF2-40B4-BE49-F238E27FC236}">
                <a16:creationId xmlns:a16="http://schemas.microsoft.com/office/drawing/2014/main" id="{4DF039A4-8D15-4069-A092-0407C0C2CAA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9491" b="6240"/>
          <a:stretch/>
        </p:blipFill>
        <p:spPr>
          <a:xfrm>
            <a:off x="20" y="10"/>
            <a:ext cx="12191980" cy="6857990"/>
          </a:xfrm>
          <a:prstGeom prst="rect">
            <a:avLst/>
          </a:prstGeom>
        </p:spPr>
      </p:pic>
      <p:sp>
        <p:nvSpPr>
          <p:cNvPr id="7" name="矩形 6">
            <a:extLst>
              <a:ext uri="{FF2B5EF4-FFF2-40B4-BE49-F238E27FC236}">
                <a16:creationId xmlns:a16="http://schemas.microsoft.com/office/drawing/2014/main" id="{160E1C41-5886-4EBB-8A1C-32535A3C7178}"/>
              </a:ext>
            </a:extLst>
          </p:cNvPr>
          <p:cNvSpPr/>
          <p:nvPr userDrawn="1"/>
        </p:nvSpPr>
        <p:spPr>
          <a:xfrm>
            <a:off x="10" y="1899641"/>
            <a:ext cx="12191980" cy="3856382"/>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DB6C928C-4D63-42A4-99A0-CCA1F53595CB}"/>
              </a:ext>
            </a:extLst>
          </p:cNvPr>
          <p:cNvSpPr/>
          <p:nvPr userDrawn="1"/>
        </p:nvSpPr>
        <p:spPr>
          <a:xfrm>
            <a:off x="744638" y="1055695"/>
            <a:ext cx="10702724" cy="5544274"/>
          </a:xfrm>
          <a:prstGeom prst="rect">
            <a:avLst/>
          </a:prstGeom>
          <a:solidFill>
            <a:schemeClr val="bg1"/>
          </a:solidFill>
          <a:ln>
            <a:noFill/>
          </a:ln>
          <a:effectLst>
            <a:outerShdw blurRad="101600" dist="38100" dir="2700000" sx="101000" sy="101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图片占位符 18">
            <a:extLst>
              <a:ext uri="{FF2B5EF4-FFF2-40B4-BE49-F238E27FC236}">
                <a16:creationId xmlns:a16="http://schemas.microsoft.com/office/drawing/2014/main" id="{28BEC3B3-03BB-4B36-AFF8-E0796581B048}"/>
              </a:ext>
            </a:extLst>
          </p:cNvPr>
          <p:cNvSpPr>
            <a:spLocks noGrp="1"/>
          </p:cNvSpPr>
          <p:nvPr>
            <p:ph type="pic" sz="quarter" idx="10"/>
          </p:nvPr>
        </p:nvSpPr>
        <p:spPr>
          <a:xfrm>
            <a:off x="744637" y="1641173"/>
            <a:ext cx="3567565" cy="2260600"/>
          </a:xfrm>
          <a:solidFill>
            <a:schemeClr val="bg1"/>
          </a:solidFill>
          <a:ln>
            <a:noFill/>
          </a:ln>
          <a:effectLst>
            <a:outerShdw blurRad="101600" dist="38100" dir="2700000" sx="101000" sy="101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zh-CN" altLang="en-US" sz="1800">
                <a:solidFill>
                  <a:schemeClr val="lt1"/>
                </a:solidFill>
              </a:defRPr>
            </a:lvl1pPr>
          </a:lstStyle>
          <a:p>
            <a:pPr marL="0" lvl="0" algn="ctr"/>
            <a:endParaRPr lang="zh-CN" altLang="en-US"/>
          </a:p>
        </p:txBody>
      </p:sp>
      <p:sp>
        <p:nvSpPr>
          <p:cNvPr id="20" name="图片占位符 18">
            <a:extLst>
              <a:ext uri="{FF2B5EF4-FFF2-40B4-BE49-F238E27FC236}">
                <a16:creationId xmlns:a16="http://schemas.microsoft.com/office/drawing/2014/main" id="{0DB0541E-450A-4E81-891C-9288837FA65F}"/>
              </a:ext>
            </a:extLst>
          </p:cNvPr>
          <p:cNvSpPr>
            <a:spLocks noGrp="1"/>
          </p:cNvSpPr>
          <p:nvPr>
            <p:ph type="pic" sz="quarter" idx="11"/>
          </p:nvPr>
        </p:nvSpPr>
        <p:spPr>
          <a:xfrm>
            <a:off x="7879797" y="1641173"/>
            <a:ext cx="3567565" cy="2260600"/>
          </a:xfrm>
          <a:solidFill>
            <a:schemeClr val="bg1"/>
          </a:solidFill>
          <a:ln>
            <a:noFill/>
          </a:ln>
          <a:effectLst>
            <a:outerShdw blurRad="101600" dist="38100" dir="2700000" sx="101000" sy="101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zh-CN" altLang="en-US" sz="1800">
                <a:solidFill>
                  <a:schemeClr val="lt1"/>
                </a:solidFill>
              </a:defRPr>
            </a:lvl1pPr>
          </a:lstStyle>
          <a:p>
            <a:pPr marL="0" lvl="0" algn="ctr"/>
            <a:endParaRPr lang="zh-CN" altLang="en-US"/>
          </a:p>
        </p:txBody>
      </p:sp>
      <p:sp>
        <p:nvSpPr>
          <p:cNvPr id="21" name="图片占位符 18">
            <a:extLst>
              <a:ext uri="{FF2B5EF4-FFF2-40B4-BE49-F238E27FC236}">
                <a16:creationId xmlns:a16="http://schemas.microsoft.com/office/drawing/2014/main" id="{D6B0DB54-4BDD-40DD-8EE6-B55AACB6C45A}"/>
              </a:ext>
            </a:extLst>
          </p:cNvPr>
          <p:cNvSpPr>
            <a:spLocks noGrp="1"/>
          </p:cNvSpPr>
          <p:nvPr>
            <p:ph type="pic" sz="quarter" idx="12"/>
          </p:nvPr>
        </p:nvSpPr>
        <p:spPr>
          <a:xfrm>
            <a:off x="4312215" y="3940537"/>
            <a:ext cx="3567562" cy="2260600"/>
          </a:xfrm>
          <a:solidFill>
            <a:schemeClr val="bg1"/>
          </a:solidFill>
          <a:ln>
            <a:noFill/>
          </a:ln>
          <a:effectLst>
            <a:outerShdw blurRad="101600" dist="38100" dir="2700000" sx="101000" sy="101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zh-CN" altLang="en-US" sz="1800">
                <a:solidFill>
                  <a:schemeClr val="lt1"/>
                </a:solidFill>
              </a:defRPr>
            </a:lvl1pPr>
          </a:lstStyle>
          <a:p>
            <a:pPr marL="0" lvl="0" algn="ctr"/>
            <a:endParaRPr lang="zh-CN" altLang="en-US"/>
          </a:p>
        </p:txBody>
      </p:sp>
    </p:spTree>
    <p:extLst>
      <p:ext uri="{BB962C8B-B14F-4D97-AF65-F5344CB8AC3E}">
        <p14:creationId xmlns:p14="http://schemas.microsoft.com/office/powerpoint/2010/main" val="262201694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499F244F-2EE4-481D-8F0E-06C0E5609793}"/>
              </a:ext>
            </a:extLst>
          </p:cNvPr>
          <p:cNvSpPr>
            <a:spLocks noGrp="1"/>
          </p:cNvSpPr>
          <p:nvPr>
            <p:ph type="dt" sz="half" idx="10"/>
          </p:nvPr>
        </p:nvSpPr>
        <p:spPr/>
        <p:txBody>
          <a:bodyPr/>
          <a:lstStyle/>
          <a:p>
            <a:fld id="{C0B2C8B2-B161-42CC-B641-443DB9222CF0}" type="datetimeFigureOut">
              <a:rPr lang="zh-CN" altLang="en-US" smtClean="0"/>
              <a:t>2019/3/22</a:t>
            </a:fld>
            <a:endParaRPr lang="zh-CN" altLang="en-US"/>
          </a:p>
        </p:txBody>
      </p:sp>
      <p:sp>
        <p:nvSpPr>
          <p:cNvPr id="3" name="页脚占位符 2">
            <a:extLst>
              <a:ext uri="{FF2B5EF4-FFF2-40B4-BE49-F238E27FC236}">
                <a16:creationId xmlns:a16="http://schemas.microsoft.com/office/drawing/2014/main" id="{C6721BED-A040-4047-B5EB-404F8CD47BA8}"/>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C66583EF-A113-4C43-8AE2-494F35004420}"/>
              </a:ext>
            </a:extLst>
          </p:cNvPr>
          <p:cNvSpPr>
            <a:spLocks noGrp="1"/>
          </p:cNvSpPr>
          <p:nvPr>
            <p:ph type="sldNum" sz="quarter" idx="12"/>
          </p:nvPr>
        </p:nvSpPr>
        <p:spPr/>
        <p:txBody>
          <a:bodyPr/>
          <a:lstStyle/>
          <a:p>
            <a:fld id="{139FC7E1-E30F-4C1F-9DEB-EACEF1A3E346}" type="slidenum">
              <a:rPr lang="zh-CN" altLang="en-US" smtClean="0"/>
              <a:t>‹#›</a:t>
            </a:fld>
            <a:endParaRPr lang="zh-CN" altLang="en-US"/>
          </a:p>
        </p:txBody>
      </p:sp>
    </p:spTree>
    <p:extLst>
      <p:ext uri="{BB962C8B-B14F-4D97-AF65-F5344CB8AC3E}">
        <p14:creationId xmlns:p14="http://schemas.microsoft.com/office/powerpoint/2010/main" val="27083531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D4F122-A052-4EF0-BA40-D177616B19FA}"/>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5B265BB-FE11-4118-830A-8A0AA758FDAB}"/>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8B9DE71-2D5E-494A-99BC-A4CB4A082FA1}"/>
              </a:ext>
            </a:extLst>
          </p:cNvPr>
          <p:cNvSpPr>
            <a:spLocks noGrp="1"/>
          </p:cNvSpPr>
          <p:nvPr>
            <p:ph type="dt" sz="half" idx="10"/>
          </p:nvPr>
        </p:nvSpPr>
        <p:spPr/>
        <p:txBody>
          <a:bodyPr/>
          <a:lstStyle/>
          <a:p>
            <a:fld id="{2A2E04AC-64D8-4E26-847A-DAC03DC1D808}" type="datetimeFigureOut">
              <a:rPr lang="zh-CN" altLang="en-US" smtClean="0"/>
              <a:t>2019/3/22</a:t>
            </a:fld>
            <a:endParaRPr lang="zh-CN" altLang="en-US"/>
          </a:p>
        </p:txBody>
      </p:sp>
      <p:sp>
        <p:nvSpPr>
          <p:cNvPr id="5" name="页脚占位符 4">
            <a:extLst>
              <a:ext uri="{FF2B5EF4-FFF2-40B4-BE49-F238E27FC236}">
                <a16:creationId xmlns:a16="http://schemas.microsoft.com/office/drawing/2014/main" id="{22EC5231-DCDF-4634-B395-86151294F75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980E080-EB21-4FC6-9DDE-26D9B05A4399}"/>
              </a:ext>
            </a:extLst>
          </p:cNvPr>
          <p:cNvSpPr>
            <a:spLocks noGrp="1"/>
          </p:cNvSpPr>
          <p:nvPr>
            <p:ph type="sldNum" sz="quarter" idx="12"/>
          </p:nvPr>
        </p:nvSpPr>
        <p:spPr/>
        <p:txBody>
          <a:bodyPr/>
          <a:lstStyle/>
          <a:p>
            <a:fld id="{486465DD-BC33-4ACE-8DEB-9D478668D394}" type="slidenum">
              <a:rPr lang="zh-CN" altLang="en-US" smtClean="0"/>
              <a:t>‹#›</a:t>
            </a:fld>
            <a:endParaRPr lang="zh-CN" altLang="en-US"/>
          </a:p>
        </p:txBody>
      </p:sp>
    </p:spTree>
    <p:extLst>
      <p:ext uri="{BB962C8B-B14F-4D97-AF65-F5344CB8AC3E}">
        <p14:creationId xmlns:p14="http://schemas.microsoft.com/office/powerpoint/2010/main" val="163662784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1A006B0-E05E-4E8A-BFCF-70C2A3D2354B}"/>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36BB3087-2EE2-4088-89FD-F891396E91A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6D931864-D790-47C7-86E8-4BE67C0AD29A}"/>
              </a:ext>
            </a:extLst>
          </p:cNvPr>
          <p:cNvSpPr>
            <a:spLocks noGrp="1"/>
          </p:cNvSpPr>
          <p:nvPr>
            <p:ph type="dt" sz="half" idx="10"/>
          </p:nvPr>
        </p:nvSpPr>
        <p:spPr/>
        <p:txBody>
          <a:bodyPr/>
          <a:lstStyle/>
          <a:p>
            <a:fld id="{6E29347C-7D2C-4AEE-A005-7E953DBCB939}" type="datetimeFigureOut">
              <a:rPr lang="zh-CN" altLang="en-US" smtClean="0"/>
              <a:t>2019/3/22</a:t>
            </a:fld>
            <a:endParaRPr lang="zh-CN" altLang="en-US"/>
          </a:p>
        </p:txBody>
      </p:sp>
      <p:sp>
        <p:nvSpPr>
          <p:cNvPr id="5" name="页脚占位符 4">
            <a:extLst>
              <a:ext uri="{FF2B5EF4-FFF2-40B4-BE49-F238E27FC236}">
                <a16:creationId xmlns:a16="http://schemas.microsoft.com/office/drawing/2014/main" id="{38D8446E-5882-4062-B5C2-30731D53233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F6E778B-4ABB-4125-8983-B1BA2D885C49}"/>
              </a:ext>
            </a:extLst>
          </p:cNvPr>
          <p:cNvSpPr>
            <a:spLocks noGrp="1"/>
          </p:cNvSpPr>
          <p:nvPr>
            <p:ph type="sldNum" sz="quarter" idx="12"/>
          </p:nvPr>
        </p:nvSpPr>
        <p:spPr/>
        <p:txBody>
          <a:bodyPr/>
          <a:lstStyle/>
          <a:p>
            <a:fld id="{19FF7346-3971-45E5-B97E-52BC2AF8DA06}" type="slidenum">
              <a:rPr lang="zh-CN" altLang="en-US" smtClean="0"/>
              <a:t>‹#›</a:t>
            </a:fld>
            <a:endParaRPr lang="zh-CN" altLang="en-US"/>
          </a:p>
        </p:txBody>
      </p:sp>
    </p:spTree>
    <p:extLst>
      <p:ext uri="{BB962C8B-B14F-4D97-AF65-F5344CB8AC3E}">
        <p14:creationId xmlns:p14="http://schemas.microsoft.com/office/powerpoint/2010/main" val="237679513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3C443A-8474-4817-B1CC-9E0B7EF5031A}"/>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B10579D2-5DCD-4351-ADAC-F6E6D55E0BDE}"/>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FABEBCF1-9DFB-4FE9-A613-AEB9B8151F7D}"/>
              </a:ext>
            </a:extLst>
          </p:cNvPr>
          <p:cNvSpPr>
            <a:spLocks noGrp="1"/>
          </p:cNvSpPr>
          <p:nvPr>
            <p:ph type="dt" sz="half" idx="10"/>
          </p:nvPr>
        </p:nvSpPr>
        <p:spPr/>
        <p:txBody>
          <a:bodyPr/>
          <a:lstStyle/>
          <a:p>
            <a:fld id="{6E29347C-7D2C-4AEE-A005-7E953DBCB939}" type="datetimeFigureOut">
              <a:rPr lang="zh-CN" altLang="en-US" smtClean="0"/>
              <a:t>2019/3/22</a:t>
            </a:fld>
            <a:endParaRPr lang="zh-CN" altLang="en-US"/>
          </a:p>
        </p:txBody>
      </p:sp>
      <p:sp>
        <p:nvSpPr>
          <p:cNvPr id="5" name="页脚占位符 4">
            <a:extLst>
              <a:ext uri="{FF2B5EF4-FFF2-40B4-BE49-F238E27FC236}">
                <a16:creationId xmlns:a16="http://schemas.microsoft.com/office/drawing/2014/main" id="{AEE3BF37-CAD1-48F9-9916-45CB023F47D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EE4BA46-AD9F-425D-A067-7939C9B00BD0}"/>
              </a:ext>
            </a:extLst>
          </p:cNvPr>
          <p:cNvSpPr>
            <a:spLocks noGrp="1"/>
          </p:cNvSpPr>
          <p:nvPr>
            <p:ph type="sldNum" sz="quarter" idx="12"/>
          </p:nvPr>
        </p:nvSpPr>
        <p:spPr/>
        <p:txBody>
          <a:bodyPr/>
          <a:lstStyle/>
          <a:p>
            <a:fld id="{19FF7346-3971-45E5-B97E-52BC2AF8DA06}" type="slidenum">
              <a:rPr lang="zh-CN" altLang="en-US" smtClean="0"/>
              <a:t>‹#›</a:t>
            </a:fld>
            <a:endParaRPr lang="zh-CN" altLang="en-US"/>
          </a:p>
        </p:txBody>
      </p:sp>
    </p:spTree>
    <p:extLst>
      <p:ext uri="{BB962C8B-B14F-4D97-AF65-F5344CB8AC3E}">
        <p14:creationId xmlns:p14="http://schemas.microsoft.com/office/powerpoint/2010/main" val="45312086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EAE86B9-661D-4418-8463-E92D5D0B3C73}"/>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ADEC0AED-5CA9-426E-8640-0A1619B0838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F88C0DF4-4AB4-42E5-BA72-456F3E1D2425}"/>
              </a:ext>
            </a:extLst>
          </p:cNvPr>
          <p:cNvSpPr>
            <a:spLocks noGrp="1"/>
          </p:cNvSpPr>
          <p:nvPr>
            <p:ph type="dt" sz="half" idx="10"/>
          </p:nvPr>
        </p:nvSpPr>
        <p:spPr/>
        <p:txBody>
          <a:bodyPr/>
          <a:lstStyle/>
          <a:p>
            <a:fld id="{6E29347C-7D2C-4AEE-A005-7E953DBCB939}" type="datetimeFigureOut">
              <a:rPr lang="zh-CN" altLang="en-US" smtClean="0"/>
              <a:t>2019/3/22</a:t>
            </a:fld>
            <a:endParaRPr lang="zh-CN" altLang="en-US"/>
          </a:p>
        </p:txBody>
      </p:sp>
      <p:sp>
        <p:nvSpPr>
          <p:cNvPr id="5" name="页脚占位符 4">
            <a:extLst>
              <a:ext uri="{FF2B5EF4-FFF2-40B4-BE49-F238E27FC236}">
                <a16:creationId xmlns:a16="http://schemas.microsoft.com/office/drawing/2014/main" id="{A149D2F9-53DF-430C-9687-6AE47F27EE1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5E98731-953B-4161-9CB3-BAF5306384A9}"/>
              </a:ext>
            </a:extLst>
          </p:cNvPr>
          <p:cNvSpPr>
            <a:spLocks noGrp="1"/>
          </p:cNvSpPr>
          <p:nvPr>
            <p:ph type="sldNum" sz="quarter" idx="12"/>
          </p:nvPr>
        </p:nvSpPr>
        <p:spPr/>
        <p:txBody>
          <a:bodyPr/>
          <a:lstStyle/>
          <a:p>
            <a:fld id="{19FF7346-3971-45E5-B97E-52BC2AF8DA06}" type="slidenum">
              <a:rPr lang="zh-CN" altLang="en-US" smtClean="0"/>
              <a:t>‹#›</a:t>
            </a:fld>
            <a:endParaRPr lang="zh-CN" altLang="en-US"/>
          </a:p>
        </p:txBody>
      </p:sp>
    </p:spTree>
    <p:extLst>
      <p:ext uri="{BB962C8B-B14F-4D97-AF65-F5344CB8AC3E}">
        <p14:creationId xmlns:p14="http://schemas.microsoft.com/office/powerpoint/2010/main" val="153318130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7ADC79-12B9-448A-B323-D49017754721}"/>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5671F98-357A-4094-91FC-6B5352D69F71}"/>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7E3FBC6D-095C-4603-B834-9C342C5CD3E4}"/>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6D9B1345-545B-4909-B178-4A824C58BE67}"/>
              </a:ext>
            </a:extLst>
          </p:cNvPr>
          <p:cNvSpPr>
            <a:spLocks noGrp="1"/>
          </p:cNvSpPr>
          <p:nvPr>
            <p:ph type="dt" sz="half" idx="10"/>
          </p:nvPr>
        </p:nvSpPr>
        <p:spPr/>
        <p:txBody>
          <a:bodyPr/>
          <a:lstStyle/>
          <a:p>
            <a:fld id="{6E29347C-7D2C-4AEE-A005-7E953DBCB939}" type="datetimeFigureOut">
              <a:rPr lang="zh-CN" altLang="en-US" smtClean="0"/>
              <a:t>2019/3/22</a:t>
            </a:fld>
            <a:endParaRPr lang="zh-CN" altLang="en-US"/>
          </a:p>
        </p:txBody>
      </p:sp>
      <p:sp>
        <p:nvSpPr>
          <p:cNvPr id="6" name="页脚占位符 5">
            <a:extLst>
              <a:ext uri="{FF2B5EF4-FFF2-40B4-BE49-F238E27FC236}">
                <a16:creationId xmlns:a16="http://schemas.microsoft.com/office/drawing/2014/main" id="{C7E05953-4468-4758-8A21-F9E0BEABFC5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83D593D-D6F6-45FA-848D-640C374E480F}"/>
              </a:ext>
            </a:extLst>
          </p:cNvPr>
          <p:cNvSpPr>
            <a:spLocks noGrp="1"/>
          </p:cNvSpPr>
          <p:nvPr>
            <p:ph type="sldNum" sz="quarter" idx="12"/>
          </p:nvPr>
        </p:nvSpPr>
        <p:spPr/>
        <p:txBody>
          <a:bodyPr/>
          <a:lstStyle/>
          <a:p>
            <a:fld id="{19FF7346-3971-45E5-B97E-52BC2AF8DA06}" type="slidenum">
              <a:rPr lang="zh-CN" altLang="en-US" smtClean="0"/>
              <a:t>‹#›</a:t>
            </a:fld>
            <a:endParaRPr lang="zh-CN" altLang="en-US"/>
          </a:p>
        </p:txBody>
      </p:sp>
    </p:spTree>
    <p:extLst>
      <p:ext uri="{BB962C8B-B14F-4D97-AF65-F5344CB8AC3E}">
        <p14:creationId xmlns:p14="http://schemas.microsoft.com/office/powerpoint/2010/main" val="262560560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4EAABE-9AB4-4300-9F37-118F1ABEC39E}"/>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8D5FA6B6-1F93-405A-A304-0C2595D03E9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5D17B60C-C785-413B-B311-46ABD4E3B988}"/>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8BFA9AE9-B3BC-474E-B713-C28FC4CAFEF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80385A3F-E051-4002-AA2C-853A096F2490}"/>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053379A4-4368-4747-BA7B-236DC7282B3E}"/>
              </a:ext>
            </a:extLst>
          </p:cNvPr>
          <p:cNvSpPr>
            <a:spLocks noGrp="1"/>
          </p:cNvSpPr>
          <p:nvPr>
            <p:ph type="dt" sz="half" idx="10"/>
          </p:nvPr>
        </p:nvSpPr>
        <p:spPr/>
        <p:txBody>
          <a:bodyPr/>
          <a:lstStyle/>
          <a:p>
            <a:fld id="{6E29347C-7D2C-4AEE-A005-7E953DBCB939}" type="datetimeFigureOut">
              <a:rPr lang="zh-CN" altLang="en-US" smtClean="0"/>
              <a:t>2019/3/22</a:t>
            </a:fld>
            <a:endParaRPr lang="zh-CN" altLang="en-US"/>
          </a:p>
        </p:txBody>
      </p:sp>
      <p:sp>
        <p:nvSpPr>
          <p:cNvPr id="8" name="页脚占位符 7">
            <a:extLst>
              <a:ext uri="{FF2B5EF4-FFF2-40B4-BE49-F238E27FC236}">
                <a16:creationId xmlns:a16="http://schemas.microsoft.com/office/drawing/2014/main" id="{DF14DC43-40AE-42B4-9ACD-11EC0912D34E}"/>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0964FC94-5FF2-4CB0-A02F-C99A328DF03A}"/>
              </a:ext>
            </a:extLst>
          </p:cNvPr>
          <p:cNvSpPr>
            <a:spLocks noGrp="1"/>
          </p:cNvSpPr>
          <p:nvPr>
            <p:ph type="sldNum" sz="quarter" idx="12"/>
          </p:nvPr>
        </p:nvSpPr>
        <p:spPr/>
        <p:txBody>
          <a:bodyPr/>
          <a:lstStyle/>
          <a:p>
            <a:fld id="{19FF7346-3971-45E5-B97E-52BC2AF8DA06}" type="slidenum">
              <a:rPr lang="zh-CN" altLang="en-US" smtClean="0"/>
              <a:t>‹#›</a:t>
            </a:fld>
            <a:endParaRPr lang="zh-CN" altLang="en-US"/>
          </a:p>
        </p:txBody>
      </p:sp>
    </p:spTree>
    <p:extLst>
      <p:ext uri="{BB962C8B-B14F-4D97-AF65-F5344CB8AC3E}">
        <p14:creationId xmlns:p14="http://schemas.microsoft.com/office/powerpoint/2010/main" val="349180338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CB6ED9-ACE6-4591-A2ED-E126EF484713}"/>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11F39197-2D39-4B74-B75B-DB2CF1E50C46}"/>
              </a:ext>
            </a:extLst>
          </p:cNvPr>
          <p:cNvSpPr>
            <a:spLocks noGrp="1"/>
          </p:cNvSpPr>
          <p:nvPr>
            <p:ph type="dt" sz="half" idx="10"/>
          </p:nvPr>
        </p:nvSpPr>
        <p:spPr/>
        <p:txBody>
          <a:bodyPr/>
          <a:lstStyle/>
          <a:p>
            <a:fld id="{6E29347C-7D2C-4AEE-A005-7E953DBCB939}" type="datetimeFigureOut">
              <a:rPr lang="zh-CN" altLang="en-US" smtClean="0"/>
              <a:t>2019/3/22</a:t>
            </a:fld>
            <a:endParaRPr lang="zh-CN" altLang="en-US"/>
          </a:p>
        </p:txBody>
      </p:sp>
      <p:sp>
        <p:nvSpPr>
          <p:cNvPr id="4" name="页脚占位符 3">
            <a:extLst>
              <a:ext uri="{FF2B5EF4-FFF2-40B4-BE49-F238E27FC236}">
                <a16:creationId xmlns:a16="http://schemas.microsoft.com/office/drawing/2014/main" id="{FDA192D3-2B25-4239-AE3C-D97E2DE70B28}"/>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54B4C530-D1E2-42BE-9A09-82FD1A2A5C7F}"/>
              </a:ext>
            </a:extLst>
          </p:cNvPr>
          <p:cNvSpPr>
            <a:spLocks noGrp="1"/>
          </p:cNvSpPr>
          <p:nvPr>
            <p:ph type="sldNum" sz="quarter" idx="12"/>
          </p:nvPr>
        </p:nvSpPr>
        <p:spPr/>
        <p:txBody>
          <a:bodyPr/>
          <a:lstStyle/>
          <a:p>
            <a:fld id="{19FF7346-3971-45E5-B97E-52BC2AF8DA06}" type="slidenum">
              <a:rPr lang="zh-CN" altLang="en-US" smtClean="0"/>
              <a:t>‹#›</a:t>
            </a:fld>
            <a:endParaRPr lang="zh-CN" altLang="en-US"/>
          </a:p>
        </p:txBody>
      </p:sp>
    </p:spTree>
    <p:extLst>
      <p:ext uri="{BB962C8B-B14F-4D97-AF65-F5344CB8AC3E}">
        <p14:creationId xmlns:p14="http://schemas.microsoft.com/office/powerpoint/2010/main" val="24643778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876B7196-B351-42A6-9D6D-A4F219D9FBD5}"/>
              </a:ext>
            </a:extLst>
          </p:cNvPr>
          <p:cNvSpPr>
            <a:spLocks noGrp="1"/>
          </p:cNvSpPr>
          <p:nvPr>
            <p:ph type="dt" sz="half" idx="10"/>
          </p:nvPr>
        </p:nvSpPr>
        <p:spPr/>
        <p:txBody>
          <a:bodyPr/>
          <a:lstStyle/>
          <a:p>
            <a:fld id="{6E29347C-7D2C-4AEE-A005-7E953DBCB939}" type="datetimeFigureOut">
              <a:rPr lang="zh-CN" altLang="en-US" smtClean="0"/>
              <a:t>2019/3/22</a:t>
            </a:fld>
            <a:endParaRPr lang="zh-CN" altLang="en-US"/>
          </a:p>
        </p:txBody>
      </p:sp>
      <p:sp>
        <p:nvSpPr>
          <p:cNvPr id="3" name="页脚占位符 2">
            <a:extLst>
              <a:ext uri="{FF2B5EF4-FFF2-40B4-BE49-F238E27FC236}">
                <a16:creationId xmlns:a16="http://schemas.microsoft.com/office/drawing/2014/main" id="{2C149461-8550-48ED-B9DE-866FA636198A}"/>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71C0F25C-245B-409D-8654-2A78A640E0FB}"/>
              </a:ext>
            </a:extLst>
          </p:cNvPr>
          <p:cNvSpPr>
            <a:spLocks noGrp="1"/>
          </p:cNvSpPr>
          <p:nvPr>
            <p:ph type="sldNum" sz="quarter" idx="12"/>
          </p:nvPr>
        </p:nvSpPr>
        <p:spPr/>
        <p:txBody>
          <a:bodyPr/>
          <a:lstStyle/>
          <a:p>
            <a:fld id="{19FF7346-3971-45E5-B97E-52BC2AF8DA06}" type="slidenum">
              <a:rPr lang="zh-CN" altLang="en-US" smtClean="0"/>
              <a:t>‹#›</a:t>
            </a:fld>
            <a:endParaRPr lang="zh-CN" altLang="en-US"/>
          </a:p>
        </p:txBody>
      </p:sp>
    </p:spTree>
    <p:extLst>
      <p:ext uri="{BB962C8B-B14F-4D97-AF65-F5344CB8AC3E}">
        <p14:creationId xmlns:p14="http://schemas.microsoft.com/office/powerpoint/2010/main" val="298521699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5B9766-70B5-454A-83F0-3A3A680D657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0A3152F9-C719-4864-82D7-F0FF224C960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ADD47346-8D90-465A-90C9-F0F31E143F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2973BA26-6E7C-45CD-A117-83C0C632452C}"/>
              </a:ext>
            </a:extLst>
          </p:cNvPr>
          <p:cNvSpPr>
            <a:spLocks noGrp="1"/>
          </p:cNvSpPr>
          <p:nvPr>
            <p:ph type="dt" sz="half" idx="10"/>
          </p:nvPr>
        </p:nvSpPr>
        <p:spPr/>
        <p:txBody>
          <a:bodyPr/>
          <a:lstStyle/>
          <a:p>
            <a:fld id="{6E29347C-7D2C-4AEE-A005-7E953DBCB939}" type="datetimeFigureOut">
              <a:rPr lang="zh-CN" altLang="en-US" smtClean="0"/>
              <a:t>2019/3/22</a:t>
            </a:fld>
            <a:endParaRPr lang="zh-CN" altLang="en-US"/>
          </a:p>
        </p:txBody>
      </p:sp>
      <p:sp>
        <p:nvSpPr>
          <p:cNvPr id="6" name="页脚占位符 5">
            <a:extLst>
              <a:ext uri="{FF2B5EF4-FFF2-40B4-BE49-F238E27FC236}">
                <a16:creationId xmlns:a16="http://schemas.microsoft.com/office/drawing/2014/main" id="{B4A6F179-B492-4DFF-BA59-991D6345A7B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16D8766-C93B-41AF-A25D-11BB847ED856}"/>
              </a:ext>
            </a:extLst>
          </p:cNvPr>
          <p:cNvSpPr>
            <a:spLocks noGrp="1"/>
          </p:cNvSpPr>
          <p:nvPr>
            <p:ph type="sldNum" sz="quarter" idx="12"/>
          </p:nvPr>
        </p:nvSpPr>
        <p:spPr/>
        <p:txBody>
          <a:bodyPr/>
          <a:lstStyle/>
          <a:p>
            <a:fld id="{19FF7346-3971-45E5-B97E-52BC2AF8DA06}" type="slidenum">
              <a:rPr lang="zh-CN" altLang="en-US" smtClean="0"/>
              <a:t>‹#›</a:t>
            </a:fld>
            <a:endParaRPr lang="zh-CN" altLang="en-US"/>
          </a:p>
        </p:txBody>
      </p:sp>
    </p:spTree>
    <p:extLst>
      <p:ext uri="{BB962C8B-B14F-4D97-AF65-F5344CB8AC3E}">
        <p14:creationId xmlns:p14="http://schemas.microsoft.com/office/powerpoint/2010/main" val="176542467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4D832A-A92F-4FC3-90E4-FBD3B798F7E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DCFDFB35-82C4-4116-BEEB-92B8F284600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579381A7-3764-4004-AF77-9A15E886FA6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94E919DF-20E5-4A91-ADF2-3AB19CD4DC09}"/>
              </a:ext>
            </a:extLst>
          </p:cNvPr>
          <p:cNvSpPr>
            <a:spLocks noGrp="1"/>
          </p:cNvSpPr>
          <p:nvPr>
            <p:ph type="dt" sz="half" idx="10"/>
          </p:nvPr>
        </p:nvSpPr>
        <p:spPr/>
        <p:txBody>
          <a:bodyPr/>
          <a:lstStyle/>
          <a:p>
            <a:fld id="{6E29347C-7D2C-4AEE-A005-7E953DBCB939}" type="datetimeFigureOut">
              <a:rPr lang="zh-CN" altLang="en-US" smtClean="0"/>
              <a:t>2019/3/22</a:t>
            </a:fld>
            <a:endParaRPr lang="zh-CN" altLang="en-US"/>
          </a:p>
        </p:txBody>
      </p:sp>
      <p:sp>
        <p:nvSpPr>
          <p:cNvPr id="6" name="页脚占位符 5">
            <a:extLst>
              <a:ext uri="{FF2B5EF4-FFF2-40B4-BE49-F238E27FC236}">
                <a16:creationId xmlns:a16="http://schemas.microsoft.com/office/drawing/2014/main" id="{2359BFAE-28F3-4198-8C15-56F4143CE93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F4A0A1A-292C-49FC-89FE-DB3CE14A30AF}"/>
              </a:ext>
            </a:extLst>
          </p:cNvPr>
          <p:cNvSpPr>
            <a:spLocks noGrp="1"/>
          </p:cNvSpPr>
          <p:nvPr>
            <p:ph type="sldNum" sz="quarter" idx="12"/>
          </p:nvPr>
        </p:nvSpPr>
        <p:spPr/>
        <p:txBody>
          <a:bodyPr/>
          <a:lstStyle/>
          <a:p>
            <a:fld id="{19FF7346-3971-45E5-B97E-52BC2AF8DA06}" type="slidenum">
              <a:rPr lang="zh-CN" altLang="en-US" smtClean="0"/>
              <a:t>‹#›</a:t>
            </a:fld>
            <a:endParaRPr lang="zh-CN" altLang="en-US"/>
          </a:p>
        </p:txBody>
      </p:sp>
    </p:spTree>
    <p:extLst>
      <p:ext uri="{BB962C8B-B14F-4D97-AF65-F5344CB8AC3E}">
        <p14:creationId xmlns:p14="http://schemas.microsoft.com/office/powerpoint/2010/main" val="355506413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9036EBC-348B-445F-8335-93951DF4EB0A}"/>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02979F4A-6D25-4520-94EC-ACE6D01F530F}"/>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BE7776F2-7854-4108-A2E3-1A142EA4433A}"/>
              </a:ext>
            </a:extLst>
          </p:cNvPr>
          <p:cNvSpPr>
            <a:spLocks noGrp="1"/>
          </p:cNvSpPr>
          <p:nvPr>
            <p:ph type="dt" sz="half" idx="10"/>
          </p:nvPr>
        </p:nvSpPr>
        <p:spPr/>
        <p:txBody>
          <a:bodyPr/>
          <a:lstStyle/>
          <a:p>
            <a:fld id="{6E29347C-7D2C-4AEE-A005-7E953DBCB939}" type="datetimeFigureOut">
              <a:rPr lang="zh-CN" altLang="en-US" smtClean="0"/>
              <a:t>2019/3/22</a:t>
            </a:fld>
            <a:endParaRPr lang="zh-CN" altLang="en-US"/>
          </a:p>
        </p:txBody>
      </p:sp>
      <p:sp>
        <p:nvSpPr>
          <p:cNvPr id="5" name="页脚占位符 4">
            <a:extLst>
              <a:ext uri="{FF2B5EF4-FFF2-40B4-BE49-F238E27FC236}">
                <a16:creationId xmlns:a16="http://schemas.microsoft.com/office/drawing/2014/main" id="{4B3F55E5-F0D9-4157-A0E5-718D9EEA163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5483E34-C351-4619-B276-3F1BF7D83127}"/>
              </a:ext>
            </a:extLst>
          </p:cNvPr>
          <p:cNvSpPr>
            <a:spLocks noGrp="1"/>
          </p:cNvSpPr>
          <p:nvPr>
            <p:ph type="sldNum" sz="quarter" idx="12"/>
          </p:nvPr>
        </p:nvSpPr>
        <p:spPr/>
        <p:txBody>
          <a:bodyPr/>
          <a:lstStyle/>
          <a:p>
            <a:fld id="{19FF7346-3971-45E5-B97E-52BC2AF8DA06}" type="slidenum">
              <a:rPr lang="zh-CN" altLang="en-US" smtClean="0"/>
              <a:t>‹#›</a:t>
            </a:fld>
            <a:endParaRPr lang="zh-CN" altLang="en-US"/>
          </a:p>
        </p:txBody>
      </p:sp>
    </p:spTree>
    <p:extLst>
      <p:ext uri="{BB962C8B-B14F-4D97-AF65-F5344CB8AC3E}">
        <p14:creationId xmlns:p14="http://schemas.microsoft.com/office/powerpoint/2010/main" val="3221279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BAA2B67-7062-4426-BFDE-0D79061A9B94}"/>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32E3616B-7092-44AE-B322-E98352C14E6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961545AE-601C-4A94-B751-381D94EC3EC8}"/>
              </a:ext>
            </a:extLst>
          </p:cNvPr>
          <p:cNvSpPr>
            <a:spLocks noGrp="1"/>
          </p:cNvSpPr>
          <p:nvPr>
            <p:ph type="dt" sz="half" idx="10"/>
          </p:nvPr>
        </p:nvSpPr>
        <p:spPr/>
        <p:txBody>
          <a:bodyPr/>
          <a:lstStyle/>
          <a:p>
            <a:fld id="{2A2E04AC-64D8-4E26-847A-DAC03DC1D808}" type="datetimeFigureOut">
              <a:rPr lang="zh-CN" altLang="en-US" smtClean="0"/>
              <a:t>2019/3/22</a:t>
            </a:fld>
            <a:endParaRPr lang="zh-CN" altLang="en-US"/>
          </a:p>
        </p:txBody>
      </p:sp>
      <p:sp>
        <p:nvSpPr>
          <p:cNvPr id="5" name="页脚占位符 4">
            <a:extLst>
              <a:ext uri="{FF2B5EF4-FFF2-40B4-BE49-F238E27FC236}">
                <a16:creationId xmlns:a16="http://schemas.microsoft.com/office/drawing/2014/main" id="{4B1BEC3B-2287-4EE5-98A6-FEA07ADED32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48A1CA2-9D4B-483E-B6EC-B054646B4373}"/>
              </a:ext>
            </a:extLst>
          </p:cNvPr>
          <p:cNvSpPr>
            <a:spLocks noGrp="1"/>
          </p:cNvSpPr>
          <p:nvPr>
            <p:ph type="sldNum" sz="quarter" idx="12"/>
          </p:nvPr>
        </p:nvSpPr>
        <p:spPr/>
        <p:txBody>
          <a:bodyPr/>
          <a:lstStyle/>
          <a:p>
            <a:fld id="{486465DD-BC33-4ACE-8DEB-9D478668D394}" type="slidenum">
              <a:rPr lang="zh-CN" altLang="en-US" smtClean="0"/>
              <a:t>‹#›</a:t>
            </a:fld>
            <a:endParaRPr lang="zh-CN" altLang="en-US"/>
          </a:p>
        </p:txBody>
      </p:sp>
    </p:spTree>
    <p:extLst>
      <p:ext uri="{BB962C8B-B14F-4D97-AF65-F5344CB8AC3E}">
        <p14:creationId xmlns:p14="http://schemas.microsoft.com/office/powerpoint/2010/main" val="359008558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30A85183-290E-46A3-A1D8-034257213FD8}"/>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83E62A8D-6F19-4BCF-91C6-5574001910F2}"/>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C2351739-D138-47D9-934B-4D15F28F40E9}"/>
              </a:ext>
            </a:extLst>
          </p:cNvPr>
          <p:cNvSpPr>
            <a:spLocks noGrp="1"/>
          </p:cNvSpPr>
          <p:nvPr>
            <p:ph type="dt" sz="half" idx="10"/>
          </p:nvPr>
        </p:nvSpPr>
        <p:spPr/>
        <p:txBody>
          <a:bodyPr/>
          <a:lstStyle/>
          <a:p>
            <a:fld id="{6E29347C-7D2C-4AEE-A005-7E953DBCB939}" type="datetimeFigureOut">
              <a:rPr lang="zh-CN" altLang="en-US" smtClean="0"/>
              <a:t>2019/3/22</a:t>
            </a:fld>
            <a:endParaRPr lang="zh-CN" altLang="en-US"/>
          </a:p>
        </p:txBody>
      </p:sp>
      <p:sp>
        <p:nvSpPr>
          <p:cNvPr id="5" name="页脚占位符 4">
            <a:extLst>
              <a:ext uri="{FF2B5EF4-FFF2-40B4-BE49-F238E27FC236}">
                <a16:creationId xmlns:a16="http://schemas.microsoft.com/office/drawing/2014/main" id="{47AADB61-8482-49E9-8065-44E1CEC8428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6B95859-A4A2-4902-ADBF-BF877C4E06FA}"/>
              </a:ext>
            </a:extLst>
          </p:cNvPr>
          <p:cNvSpPr>
            <a:spLocks noGrp="1"/>
          </p:cNvSpPr>
          <p:nvPr>
            <p:ph type="sldNum" sz="quarter" idx="12"/>
          </p:nvPr>
        </p:nvSpPr>
        <p:spPr/>
        <p:txBody>
          <a:bodyPr/>
          <a:lstStyle/>
          <a:p>
            <a:fld id="{19FF7346-3971-45E5-B97E-52BC2AF8DA06}" type="slidenum">
              <a:rPr lang="zh-CN" altLang="en-US" smtClean="0"/>
              <a:t>‹#›</a:t>
            </a:fld>
            <a:endParaRPr lang="zh-CN" altLang="en-US"/>
          </a:p>
        </p:txBody>
      </p:sp>
    </p:spTree>
    <p:extLst>
      <p:ext uri="{BB962C8B-B14F-4D97-AF65-F5344CB8AC3E}">
        <p14:creationId xmlns:p14="http://schemas.microsoft.com/office/powerpoint/2010/main" val="1222118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A4BE3A-A98C-4FEA-B20E-4725CAA33CDF}"/>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07063749-9A7F-4B32-A751-CA77C7D807E9}"/>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4495B2DF-87C2-4F79-8DED-660C0CF912AC}"/>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1B182293-28F5-488A-A0E3-3FC0BE2A9E9E}"/>
              </a:ext>
            </a:extLst>
          </p:cNvPr>
          <p:cNvSpPr>
            <a:spLocks noGrp="1"/>
          </p:cNvSpPr>
          <p:nvPr>
            <p:ph type="dt" sz="half" idx="10"/>
          </p:nvPr>
        </p:nvSpPr>
        <p:spPr/>
        <p:txBody>
          <a:bodyPr/>
          <a:lstStyle/>
          <a:p>
            <a:fld id="{2A2E04AC-64D8-4E26-847A-DAC03DC1D808}" type="datetimeFigureOut">
              <a:rPr lang="zh-CN" altLang="en-US" smtClean="0"/>
              <a:t>2019/3/22</a:t>
            </a:fld>
            <a:endParaRPr lang="zh-CN" altLang="en-US"/>
          </a:p>
        </p:txBody>
      </p:sp>
      <p:sp>
        <p:nvSpPr>
          <p:cNvPr id="6" name="页脚占位符 5">
            <a:extLst>
              <a:ext uri="{FF2B5EF4-FFF2-40B4-BE49-F238E27FC236}">
                <a16:creationId xmlns:a16="http://schemas.microsoft.com/office/drawing/2014/main" id="{A95166C1-4E1C-40DE-A15D-24B50DCE7B5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8C7B0D9-5F83-4D1A-8B64-0D55984B68C2}"/>
              </a:ext>
            </a:extLst>
          </p:cNvPr>
          <p:cNvSpPr>
            <a:spLocks noGrp="1"/>
          </p:cNvSpPr>
          <p:nvPr>
            <p:ph type="sldNum" sz="quarter" idx="12"/>
          </p:nvPr>
        </p:nvSpPr>
        <p:spPr/>
        <p:txBody>
          <a:bodyPr/>
          <a:lstStyle/>
          <a:p>
            <a:fld id="{486465DD-BC33-4ACE-8DEB-9D478668D394}" type="slidenum">
              <a:rPr lang="zh-CN" altLang="en-US" smtClean="0"/>
              <a:t>‹#›</a:t>
            </a:fld>
            <a:endParaRPr lang="zh-CN" altLang="en-US"/>
          </a:p>
        </p:txBody>
      </p:sp>
    </p:spTree>
    <p:extLst>
      <p:ext uri="{BB962C8B-B14F-4D97-AF65-F5344CB8AC3E}">
        <p14:creationId xmlns:p14="http://schemas.microsoft.com/office/powerpoint/2010/main" val="11766544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984EF4-5B8F-4D83-8FB4-C98990FA5254}"/>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05B1B4E9-4E65-4FBE-A361-9513BE7FFEE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32BB6FC9-613C-4D8A-A9D9-1374C2E975A7}"/>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DCEF2E4A-92E1-4592-B7DC-CAAAF50651A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DDB1C059-0A0A-4F1E-8C54-3BC2C416AA0E}"/>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EB180B9F-13EF-4936-AE6D-64169693B565}"/>
              </a:ext>
            </a:extLst>
          </p:cNvPr>
          <p:cNvSpPr>
            <a:spLocks noGrp="1"/>
          </p:cNvSpPr>
          <p:nvPr>
            <p:ph type="dt" sz="half" idx="10"/>
          </p:nvPr>
        </p:nvSpPr>
        <p:spPr/>
        <p:txBody>
          <a:bodyPr/>
          <a:lstStyle/>
          <a:p>
            <a:fld id="{2A2E04AC-64D8-4E26-847A-DAC03DC1D808}" type="datetimeFigureOut">
              <a:rPr lang="zh-CN" altLang="en-US" smtClean="0"/>
              <a:t>2019/3/22</a:t>
            </a:fld>
            <a:endParaRPr lang="zh-CN" altLang="en-US"/>
          </a:p>
        </p:txBody>
      </p:sp>
      <p:sp>
        <p:nvSpPr>
          <p:cNvPr id="8" name="页脚占位符 7">
            <a:extLst>
              <a:ext uri="{FF2B5EF4-FFF2-40B4-BE49-F238E27FC236}">
                <a16:creationId xmlns:a16="http://schemas.microsoft.com/office/drawing/2014/main" id="{A5EB28FF-F0E0-4C1E-A5FE-B595261BDB91}"/>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74B7B1FE-50DF-4B91-B791-4FD62B36C449}"/>
              </a:ext>
            </a:extLst>
          </p:cNvPr>
          <p:cNvSpPr>
            <a:spLocks noGrp="1"/>
          </p:cNvSpPr>
          <p:nvPr>
            <p:ph type="sldNum" sz="quarter" idx="12"/>
          </p:nvPr>
        </p:nvSpPr>
        <p:spPr/>
        <p:txBody>
          <a:bodyPr/>
          <a:lstStyle/>
          <a:p>
            <a:fld id="{486465DD-BC33-4ACE-8DEB-9D478668D394}" type="slidenum">
              <a:rPr lang="zh-CN" altLang="en-US" smtClean="0"/>
              <a:t>‹#›</a:t>
            </a:fld>
            <a:endParaRPr lang="zh-CN" altLang="en-US"/>
          </a:p>
        </p:txBody>
      </p:sp>
    </p:spTree>
    <p:extLst>
      <p:ext uri="{BB962C8B-B14F-4D97-AF65-F5344CB8AC3E}">
        <p14:creationId xmlns:p14="http://schemas.microsoft.com/office/powerpoint/2010/main" val="4975530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63CA55-78D5-436B-931C-8DCEE828C057}"/>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ED370C8F-9870-4DA7-B146-7E8255F6FF2D}"/>
              </a:ext>
            </a:extLst>
          </p:cNvPr>
          <p:cNvSpPr>
            <a:spLocks noGrp="1"/>
          </p:cNvSpPr>
          <p:nvPr>
            <p:ph type="dt" sz="half" idx="10"/>
          </p:nvPr>
        </p:nvSpPr>
        <p:spPr/>
        <p:txBody>
          <a:bodyPr/>
          <a:lstStyle/>
          <a:p>
            <a:fld id="{2A2E04AC-64D8-4E26-847A-DAC03DC1D808}" type="datetimeFigureOut">
              <a:rPr lang="zh-CN" altLang="en-US" smtClean="0"/>
              <a:t>2019/3/22</a:t>
            </a:fld>
            <a:endParaRPr lang="zh-CN" altLang="en-US"/>
          </a:p>
        </p:txBody>
      </p:sp>
      <p:sp>
        <p:nvSpPr>
          <p:cNvPr id="4" name="页脚占位符 3">
            <a:extLst>
              <a:ext uri="{FF2B5EF4-FFF2-40B4-BE49-F238E27FC236}">
                <a16:creationId xmlns:a16="http://schemas.microsoft.com/office/drawing/2014/main" id="{9DA6434E-CDEF-4867-913E-C62F7EA95A77}"/>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E90419CE-793B-451A-846F-2381F541226E}"/>
              </a:ext>
            </a:extLst>
          </p:cNvPr>
          <p:cNvSpPr>
            <a:spLocks noGrp="1"/>
          </p:cNvSpPr>
          <p:nvPr>
            <p:ph type="sldNum" sz="quarter" idx="12"/>
          </p:nvPr>
        </p:nvSpPr>
        <p:spPr/>
        <p:txBody>
          <a:bodyPr/>
          <a:lstStyle/>
          <a:p>
            <a:fld id="{486465DD-BC33-4ACE-8DEB-9D478668D394}" type="slidenum">
              <a:rPr lang="zh-CN" altLang="en-US" smtClean="0"/>
              <a:t>‹#›</a:t>
            </a:fld>
            <a:endParaRPr lang="zh-CN" altLang="en-US"/>
          </a:p>
        </p:txBody>
      </p:sp>
    </p:spTree>
    <p:extLst>
      <p:ext uri="{BB962C8B-B14F-4D97-AF65-F5344CB8AC3E}">
        <p14:creationId xmlns:p14="http://schemas.microsoft.com/office/powerpoint/2010/main" val="1114225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F0D07B43-C3A4-49B3-99DD-E97E88F8F537}"/>
              </a:ext>
            </a:extLst>
          </p:cNvPr>
          <p:cNvSpPr>
            <a:spLocks noGrp="1"/>
          </p:cNvSpPr>
          <p:nvPr>
            <p:ph type="dt" sz="half" idx="10"/>
          </p:nvPr>
        </p:nvSpPr>
        <p:spPr/>
        <p:txBody>
          <a:bodyPr/>
          <a:lstStyle/>
          <a:p>
            <a:fld id="{2A2E04AC-64D8-4E26-847A-DAC03DC1D808}" type="datetimeFigureOut">
              <a:rPr lang="zh-CN" altLang="en-US" smtClean="0"/>
              <a:t>2019/3/22</a:t>
            </a:fld>
            <a:endParaRPr lang="zh-CN" altLang="en-US"/>
          </a:p>
        </p:txBody>
      </p:sp>
      <p:sp>
        <p:nvSpPr>
          <p:cNvPr id="3" name="页脚占位符 2">
            <a:extLst>
              <a:ext uri="{FF2B5EF4-FFF2-40B4-BE49-F238E27FC236}">
                <a16:creationId xmlns:a16="http://schemas.microsoft.com/office/drawing/2014/main" id="{76DCECD1-D115-4F5D-8C5B-2F93FC95ABD6}"/>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3DBB70DE-9366-486C-8A32-DC046B6E105C}"/>
              </a:ext>
            </a:extLst>
          </p:cNvPr>
          <p:cNvSpPr>
            <a:spLocks noGrp="1"/>
          </p:cNvSpPr>
          <p:nvPr>
            <p:ph type="sldNum" sz="quarter" idx="12"/>
          </p:nvPr>
        </p:nvSpPr>
        <p:spPr/>
        <p:txBody>
          <a:bodyPr/>
          <a:lstStyle/>
          <a:p>
            <a:fld id="{486465DD-BC33-4ACE-8DEB-9D478668D394}" type="slidenum">
              <a:rPr lang="zh-CN" altLang="en-US" smtClean="0"/>
              <a:t>‹#›</a:t>
            </a:fld>
            <a:endParaRPr lang="zh-CN" altLang="en-US"/>
          </a:p>
        </p:txBody>
      </p:sp>
    </p:spTree>
    <p:extLst>
      <p:ext uri="{BB962C8B-B14F-4D97-AF65-F5344CB8AC3E}">
        <p14:creationId xmlns:p14="http://schemas.microsoft.com/office/powerpoint/2010/main" val="37984796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47DBEA-8A7E-4F26-A8A9-EED9D228A43A}"/>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184BF5C3-A129-4C2E-AD58-F585FB6CD72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DD8CDAFD-AE85-459E-9A18-69504198A6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DC2588ED-5E4A-4F23-A566-FD80F9E831C8}"/>
              </a:ext>
            </a:extLst>
          </p:cNvPr>
          <p:cNvSpPr>
            <a:spLocks noGrp="1"/>
          </p:cNvSpPr>
          <p:nvPr>
            <p:ph type="dt" sz="half" idx="10"/>
          </p:nvPr>
        </p:nvSpPr>
        <p:spPr/>
        <p:txBody>
          <a:bodyPr/>
          <a:lstStyle/>
          <a:p>
            <a:fld id="{2A2E04AC-64D8-4E26-847A-DAC03DC1D808}" type="datetimeFigureOut">
              <a:rPr lang="zh-CN" altLang="en-US" smtClean="0"/>
              <a:t>2019/3/22</a:t>
            </a:fld>
            <a:endParaRPr lang="zh-CN" altLang="en-US"/>
          </a:p>
        </p:txBody>
      </p:sp>
      <p:sp>
        <p:nvSpPr>
          <p:cNvPr id="6" name="页脚占位符 5">
            <a:extLst>
              <a:ext uri="{FF2B5EF4-FFF2-40B4-BE49-F238E27FC236}">
                <a16:creationId xmlns:a16="http://schemas.microsoft.com/office/drawing/2014/main" id="{32F20D36-3613-4E4D-9BEE-1813C55BB77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57DBB5D-D393-43DA-9498-E680D0B4D909}"/>
              </a:ext>
            </a:extLst>
          </p:cNvPr>
          <p:cNvSpPr>
            <a:spLocks noGrp="1"/>
          </p:cNvSpPr>
          <p:nvPr>
            <p:ph type="sldNum" sz="quarter" idx="12"/>
          </p:nvPr>
        </p:nvSpPr>
        <p:spPr/>
        <p:txBody>
          <a:bodyPr/>
          <a:lstStyle/>
          <a:p>
            <a:fld id="{486465DD-BC33-4ACE-8DEB-9D478668D394}" type="slidenum">
              <a:rPr lang="zh-CN" altLang="en-US" smtClean="0"/>
              <a:t>‹#›</a:t>
            </a:fld>
            <a:endParaRPr lang="zh-CN" altLang="en-US"/>
          </a:p>
        </p:txBody>
      </p:sp>
    </p:spTree>
    <p:extLst>
      <p:ext uri="{BB962C8B-B14F-4D97-AF65-F5344CB8AC3E}">
        <p14:creationId xmlns:p14="http://schemas.microsoft.com/office/powerpoint/2010/main" val="12343903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B20BA1-6188-44F8-8964-AEB3D55281D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58D7B315-66E5-4474-A1FB-0083B9FAC9B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723A11E6-1EE8-4421-B7FD-366E4C0EA9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E5CFFB67-576B-4080-B01A-9DC7004CCB9D}"/>
              </a:ext>
            </a:extLst>
          </p:cNvPr>
          <p:cNvSpPr>
            <a:spLocks noGrp="1"/>
          </p:cNvSpPr>
          <p:nvPr>
            <p:ph type="dt" sz="half" idx="10"/>
          </p:nvPr>
        </p:nvSpPr>
        <p:spPr/>
        <p:txBody>
          <a:bodyPr/>
          <a:lstStyle/>
          <a:p>
            <a:fld id="{2A2E04AC-64D8-4E26-847A-DAC03DC1D808}" type="datetimeFigureOut">
              <a:rPr lang="zh-CN" altLang="en-US" smtClean="0"/>
              <a:t>2019/3/22</a:t>
            </a:fld>
            <a:endParaRPr lang="zh-CN" altLang="en-US"/>
          </a:p>
        </p:txBody>
      </p:sp>
      <p:sp>
        <p:nvSpPr>
          <p:cNvPr id="6" name="页脚占位符 5">
            <a:extLst>
              <a:ext uri="{FF2B5EF4-FFF2-40B4-BE49-F238E27FC236}">
                <a16:creationId xmlns:a16="http://schemas.microsoft.com/office/drawing/2014/main" id="{E59A57B2-E0DD-4614-AE41-6A95F3CA796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AFFB439-9938-4067-B50B-39ACB1FE366F}"/>
              </a:ext>
            </a:extLst>
          </p:cNvPr>
          <p:cNvSpPr>
            <a:spLocks noGrp="1"/>
          </p:cNvSpPr>
          <p:nvPr>
            <p:ph type="sldNum" sz="quarter" idx="12"/>
          </p:nvPr>
        </p:nvSpPr>
        <p:spPr/>
        <p:txBody>
          <a:bodyPr/>
          <a:lstStyle/>
          <a:p>
            <a:fld id="{486465DD-BC33-4ACE-8DEB-9D478668D394}" type="slidenum">
              <a:rPr lang="zh-CN" altLang="en-US" smtClean="0"/>
              <a:t>‹#›</a:t>
            </a:fld>
            <a:endParaRPr lang="zh-CN" altLang="en-US"/>
          </a:p>
        </p:txBody>
      </p:sp>
    </p:spTree>
    <p:extLst>
      <p:ext uri="{BB962C8B-B14F-4D97-AF65-F5344CB8AC3E}">
        <p14:creationId xmlns:p14="http://schemas.microsoft.com/office/powerpoint/2010/main" val="4754805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9"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7.xml"/><Relationship Id="rId3" Type="http://schemas.openxmlformats.org/officeDocument/2006/relationships/slideLayout" Target="../slideLayouts/slideLayout22.xml"/><Relationship Id="rId7" Type="http://schemas.openxmlformats.org/officeDocument/2006/relationships/slideLayout" Target="../slideLayouts/slideLayout26.xml"/><Relationship Id="rId12" Type="http://schemas.openxmlformats.org/officeDocument/2006/relationships/theme" Target="../theme/theme3.xml"/><Relationship Id="rId2" Type="http://schemas.openxmlformats.org/officeDocument/2006/relationships/slideLayout" Target="../slideLayouts/slideLayout21.xml"/><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slideLayout" Target="../slideLayouts/slideLayout30.xml"/><Relationship Id="rId5" Type="http://schemas.openxmlformats.org/officeDocument/2006/relationships/slideLayout" Target="../slideLayouts/slideLayout24.xml"/><Relationship Id="rId10" Type="http://schemas.openxmlformats.org/officeDocument/2006/relationships/slideLayout" Target="../slideLayouts/slideLayout29.xml"/><Relationship Id="rId4" Type="http://schemas.openxmlformats.org/officeDocument/2006/relationships/slideLayout" Target="../slideLayouts/slideLayout23.xml"/><Relationship Id="rId9" Type="http://schemas.openxmlformats.org/officeDocument/2006/relationships/slideLayout" Target="../slideLayouts/slideLayout2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F63F4334-1D99-404F-ABC0-2E6DD26F51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B03CEFFD-68AA-44B6-8B51-6023FFF13A0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4FC4899-4690-4D37-8189-23A5EC7B47C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2E04AC-64D8-4E26-847A-DAC03DC1D808}" type="datetimeFigureOut">
              <a:rPr lang="zh-CN" altLang="en-US" smtClean="0"/>
              <a:t>2019/3/22</a:t>
            </a:fld>
            <a:endParaRPr lang="zh-CN" altLang="en-US"/>
          </a:p>
        </p:txBody>
      </p:sp>
      <p:sp>
        <p:nvSpPr>
          <p:cNvPr id="5" name="页脚占位符 4">
            <a:extLst>
              <a:ext uri="{FF2B5EF4-FFF2-40B4-BE49-F238E27FC236}">
                <a16:creationId xmlns:a16="http://schemas.microsoft.com/office/drawing/2014/main" id="{FD8D22C7-E34E-483D-B7A5-C0113709E3D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FDE79D91-4973-4B5B-BBC9-B566549AF05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6465DD-BC33-4ACE-8DEB-9D478668D394}" type="slidenum">
              <a:rPr lang="zh-CN" altLang="en-US" smtClean="0"/>
              <a:t>‹#›</a:t>
            </a:fld>
            <a:endParaRPr lang="zh-CN" altLang="en-US"/>
          </a:p>
        </p:txBody>
      </p:sp>
    </p:spTree>
    <p:extLst>
      <p:ext uri="{BB962C8B-B14F-4D97-AF65-F5344CB8AC3E}">
        <p14:creationId xmlns:p14="http://schemas.microsoft.com/office/powerpoint/2010/main" val="31272418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8167FFBF-1BE7-4984-B738-5349FDF7B86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CBC8CFAE-7A3F-484E-B2A8-BFC15033675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FC5EE664-A4B9-466A-838A-DB62B0998EF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B3CBAE-E871-425A-9A48-4490162EC0A3}" type="datetimeFigureOut">
              <a:rPr lang="zh-CN" altLang="en-US" smtClean="0"/>
              <a:t>2019/3/22</a:t>
            </a:fld>
            <a:endParaRPr lang="zh-CN" altLang="en-US"/>
          </a:p>
        </p:txBody>
      </p:sp>
      <p:sp>
        <p:nvSpPr>
          <p:cNvPr id="5" name="页脚占位符 4">
            <a:extLst>
              <a:ext uri="{FF2B5EF4-FFF2-40B4-BE49-F238E27FC236}">
                <a16:creationId xmlns:a16="http://schemas.microsoft.com/office/drawing/2014/main" id="{6DBDB4D4-8B1C-424E-9F93-DAA65F86D39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9F218404-5042-4525-B7C8-A163D57C5C4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E4F6D7-C3C8-495E-BA70-6016B435924D}" type="slidenum">
              <a:rPr lang="zh-CN" altLang="en-US" smtClean="0"/>
              <a:t>‹#›</a:t>
            </a:fld>
            <a:endParaRPr lang="zh-CN" altLang="en-US"/>
          </a:p>
        </p:txBody>
      </p:sp>
    </p:spTree>
    <p:extLst>
      <p:ext uri="{BB962C8B-B14F-4D97-AF65-F5344CB8AC3E}">
        <p14:creationId xmlns:p14="http://schemas.microsoft.com/office/powerpoint/2010/main" val="279249104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80" r:id="rId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EA16A613-0559-4D39-BAC0-01B88E3782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9893A53F-C02A-451B-998A-DC13AB8635E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D70F7501-DE9D-4E0F-9170-9F355FE1C33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29347C-7D2C-4AEE-A005-7E953DBCB939}" type="datetimeFigureOut">
              <a:rPr lang="zh-CN" altLang="en-US" smtClean="0"/>
              <a:t>2019/3/22</a:t>
            </a:fld>
            <a:endParaRPr lang="zh-CN" altLang="en-US"/>
          </a:p>
        </p:txBody>
      </p:sp>
      <p:sp>
        <p:nvSpPr>
          <p:cNvPr id="5" name="页脚占位符 4">
            <a:extLst>
              <a:ext uri="{FF2B5EF4-FFF2-40B4-BE49-F238E27FC236}">
                <a16:creationId xmlns:a16="http://schemas.microsoft.com/office/drawing/2014/main" id="{4066D6B9-92F2-41F3-8416-A14850B1351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B4000E1D-9B33-4C58-8158-AD248587FA0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FF7346-3971-45E5-B97E-52BC2AF8DA06}" type="slidenum">
              <a:rPr lang="zh-CN" altLang="en-US" smtClean="0"/>
              <a:t>‹#›</a:t>
            </a:fld>
            <a:endParaRPr lang="zh-CN" altLang="en-US"/>
          </a:p>
        </p:txBody>
      </p:sp>
    </p:spTree>
    <p:extLst>
      <p:ext uri="{BB962C8B-B14F-4D97-AF65-F5344CB8AC3E}">
        <p14:creationId xmlns:p14="http://schemas.microsoft.com/office/powerpoint/2010/main" val="3163232464"/>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6.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21.xml"/><Relationship Id="rId4" Type="http://schemas.openxmlformats.org/officeDocument/2006/relationships/image" Target="../media/image5.svg"/></Relationships>
</file>

<file path=ppt/slides/_rels/slide4.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文本框 26">
            <a:extLst>
              <a:ext uri="{FF2B5EF4-FFF2-40B4-BE49-F238E27FC236}">
                <a16:creationId xmlns:a16="http://schemas.microsoft.com/office/drawing/2014/main" id="{CD77608D-34FE-425B-BE81-6934F12E3DF9}"/>
              </a:ext>
            </a:extLst>
          </p:cNvPr>
          <p:cNvSpPr txBox="1"/>
          <p:nvPr/>
        </p:nvSpPr>
        <p:spPr>
          <a:xfrm>
            <a:off x="2053772" y="1851645"/>
            <a:ext cx="8084456" cy="31547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9900" b="1" i="0" u="none" strike="noStrike" kern="1200" cap="none" spc="0" normalizeH="0" baseline="0" noProof="0" dirty="0">
                <a:ln>
                  <a:noFill/>
                </a:ln>
                <a:solidFill>
                  <a:srgbClr val="F2F2F2">
                    <a:alpha val="40000"/>
                  </a:srgbClr>
                </a:solidFill>
                <a:effectLst/>
                <a:uLnTx/>
                <a:uFillTx/>
                <a:latin typeface="微软雅黑" panose="020B0503020204020204" pitchFamily="34" charset="-122"/>
                <a:ea typeface="微软雅黑" panose="020B0503020204020204" pitchFamily="34" charset="-122"/>
                <a:cs typeface="+mn-cs"/>
              </a:rPr>
              <a:t>2019</a:t>
            </a:r>
            <a:endParaRPr kumimoji="0" lang="zh-CN" altLang="en-US" sz="19900" b="1" i="0" u="none" strike="noStrike" kern="1200" cap="none" spc="0" normalizeH="0" baseline="0" noProof="0" dirty="0">
              <a:ln>
                <a:noFill/>
              </a:ln>
              <a:solidFill>
                <a:srgbClr val="F2F2F2">
                  <a:alpha val="40000"/>
                </a:srgbClr>
              </a:solidFill>
              <a:effectLst/>
              <a:uLnTx/>
              <a:uFillTx/>
              <a:latin typeface="微软雅黑" panose="020B0503020204020204" pitchFamily="34" charset="-122"/>
              <a:ea typeface="微软雅黑" panose="020B0503020204020204" pitchFamily="34" charset="-122"/>
              <a:cs typeface="+mn-cs"/>
            </a:endParaRPr>
          </a:p>
        </p:txBody>
      </p:sp>
      <p:sp>
        <p:nvSpPr>
          <p:cNvPr id="4" name="文本框 3" descr="演讲标题">
            <a:extLst>
              <a:ext uri="{FF2B5EF4-FFF2-40B4-BE49-F238E27FC236}">
                <a16:creationId xmlns:a16="http://schemas.microsoft.com/office/drawing/2014/main" id="{EDE0989B-7A3B-4CD6-BA5A-C38557FBDEC4}"/>
              </a:ext>
            </a:extLst>
          </p:cNvPr>
          <p:cNvSpPr txBox="1"/>
          <p:nvPr/>
        </p:nvSpPr>
        <p:spPr>
          <a:xfrm>
            <a:off x="695324" y="2649775"/>
            <a:ext cx="10801350" cy="1446550"/>
          </a:xfrm>
          <a:prstGeom prst="rect">
            <a:avLst/>
          </a:prstGeom>
          <a:noFill/>
        </p:spPr>
        <p:txBody>
          <a:bodyPr vert="horz"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4400" spc="600" dirty="0">
                <a:solidFill>
                  <a:srgbClr val="757575"/>
                </a:solidFill>
                <a:latin typeface="微软雅黑" panose="020B0503020204020204" pitchFamily="34" charset="-122"/>
                <a:ea typeface="微软雅黑" panose="020B0503020204020204" pitchFamily="34" charset="-122"/>
              </a:rPr>
              <a:t>小巷</a:t>
            </a:r>
            <a:endParaRPr lang="en-US" altLang="zh-CN" sz="4400" spc="600" dirty="0">
              <a:solidFill>
                <a:srgbClr val="757575"/>
              </a:solidFill>
              <a:latin typeface="微软雅黑" panose="020B0503020204020204" pitchFamily="34" charset="-122"/>
              <a:ea typeface="微软雅黑" panose="020B0503020204020204" pitchFamily="34" charset="-122"/>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4400" b="0" i="0" u="none" strike="noStrike" kern="1200" cap="none" spc="600" normalizeH="0" baseline="0" noProof="0" dirty="0">
                <a:ln>
                  <a:noFill/>
                </a:ln>
                <a:solidFill>
                  <a:srgbClr val="757575"/>
                </a:solidFill>
                <a:effectLst/>
                <a:uLnTx/>
                <a:uFillTx/>
                <a:latin typeface="微软雅黑" panose="020B0503020204020204" pitchFamily="34" charset="-122"/>
                <a:ea typeface="微软雅黑" panose="020B0503020204020204" pitchFamily="34" charset="-122"/>
                <a:cs typeface="+mn-cs"/>
              </a:rPr>
              <a:t>需求分析</a:t>
            </a:r>
          </a:p>
        </p:txBody>
      </p:sp>
      <p:sp>
        <p:nvSpPr>
          <p:cNvPr id="21" name="文本框 20" descr="演讲时间">
            <a:extLst>
              <a:ext uri="{FF2B5EF4-FFF2-40B4-BE49-F238E27FC236}">
                <a16:creationId xmlns:a16="http://schemas.microsoft.com/office/drawing/2014/main" id="{35AEC5C3-25E4-4089-89BD-784875B61DB2}"/>
              </a:ext>
            </a:extLst>
          </p:cNvPr>
          <p:cNvSpPr txBox="1"/>
          <p:nvPr/>
        </p:nvSpPr>
        <p:spPr>
          <a:xfrm>
            <a:off x="516579" y="5268021"/>
            <a:ext cx="10801350" cy="369332"/>
          </a:xfrm>
          <a:prstGeom prst="rect">
            <a:avLst/>
          </a:prstGeom>
          <a:noFill/>
        </p:spPr>
        <p:txBody>
          <a:bodyPr vert="horz"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srgbClr val="757575"/>
                </a:solidFill>
                <a:effectLst/>
                <a:uLnTx/>
                <a:uFillTx/>
                <a:latin typeface="微软雅黑" panose="020B0503020204020204" pitchFamily="34" charset="-122"/>
                <a:ea typeface="微软雅黑" panose="020B0503020204020204" pitchFamily="34" charset="-122"/>
                <a:cs typeface="+mn-cs"/>
              </a:rPr>
              <a:t>2019/03/22</a:t>
            </a:r>
            <a:endParaRPr kumimoji="0" lang="zh-CN" altLang="en-US" sz="1800" b="0" i="0" u="none" strike="noStrike" kern="1200" cap="none" spc="0" normalizeH="0" baseline="0" noProof="0" dirty="0">
              <a:ln>
                <a:noFill/>
              </a:ln>
              <a:solidFill>
                <a:srgbClr val="757575"/>
              </a:solidFill>
              <a:effectLst/>
              <a:uLnTx/>
              <a:uFillTx/>
              <a:latin typeface="微软雅黑" panose="020B0503020204020204" pitchFamily="34" charset="-122"/>
              <a:ea typeface="微软雅黑" panose="020B0503020204020204" pitchFamily="34" charset="-122"/>
              <a:cs typeface="+mn-cs"/>
            </a:endParaRPr>
          </a:p>
        </p:txBody>
      </p:sp>
      <p:cxnSp>
        <p:nvCxnSpPr>
          <p:cNvPr id="24" name="直接连接符 23">
            <a:extLst>
              <a:ext uri="{FF2B5EF4-FFF2-40B4-BE49-F238E27FC236}">
                <a16:creationId xmlns:a16="http://schemas.microsoft.com/office/drawing/2014/main" id="{B0C12D2B-5C49-40E3-A73C-D430958AE1AA}"/>
              </a:ext>
            </a:extLst>
          </p:cNvPr>
          <p:cNvCxnSpPr>
            <a:cxnSpLocks/>
          </p:cNvCxnSpPr>
          <p:nvPr/>
        </p:nvCxnSpPr>
        <p:spPr>
          <a:xfrm flipV="1">
            <a:off x="6013450" y="-14514"/>
            <a:ext cx="0" cy="1746250"/>
          </a:xfrm>
          <a:prstGeom prst="line">
            <a:avLst/>
          </a:prstGeom>
          <a:ln w="57150" cap="rnd">
            <a:solidFill>
              <a:srgbClr val="FFB60F"/>
            </a:solidFill>
            <a:round/>
          </a:ln>
        </p:spPr>
        <p:style>
          <a:lnRef idx="1">
            <a:schemeClr val="accent1"/>
          </a:lnRef>
          <a:fillRef idx="0">
            <a:schemeClr val="accent1"/>
          </a:fillRef>
          <a:effectRef idx="0">
            <a:schemeClr val="accent1"/>
          </a:effectRef>
          <a:fontRef idx="minor">
            <a:schemeClr val="tx1"/>
          </a:fontRef>
        </p:style>
      </p:cxnSp>
      <p:cxnSp>
        <p:nvCxnSpPr>
          <p:cNvPr id="26" name="直接连接符 25">
            <a:extLst>
              <a:ext uri="{FF2B5EF4-FFF2-40B4-BE49-F238E27FC236}">
                <a16:creationId xmlns:a16="http://schemas.microsoft.com/office/drawing/2014/main" id="{D85A89B3-A2E9-4313-9BFF-86F0970B4316}"/>
              </a:ext>
            </a:extLst>
          </p:cNvPr>
          <p:cNvCxnSpPr>
            <a:cxnSpLocks/>
          </p:cNvCxnSpPr>
          <p:nvPr/>
        </p:nvCxnSpPr>
        <p:spPr>
          <a:xfrm flipV="1">
            <a:off x="6013450" y="5637353"/>
            <a:ext cx="0" cy="1264531"/>
          </a:xfrm>
          <a:prstGeom prst="line">
            <a:avLst/>
          </a:prstGeom>
          <a:ln w="57150" cap="rnd">
            <a:solidFill>
              <a:srgbClr val="FFB60F"/>
            </a:solidFill>
            <a:round/>
          </a:ln>
        </p:spPr>
        <p:style>
          <a:lnRef idx="1">
            <a:schemeClr val="accent1"/>
          </a:lnRef>
          <a:fillRef idx="0">
            <a:schemeClr val="accent1"/>
          </a:fillRef>
          <a:effectRef idx="0">
            <a:schemeClr val="accent1"/>
          </a:effectRef>
          <a:fontRef idx="minor">
            <a:schemeClr val="tx1"/>
          </a:fontRef>
        </p:style>
      </p:cxnSp>
      <p:sp>
        <p:nvSpPr>
          <p:cNvPr id="28" name="文本框 27">
            <a:extLst>
              <a:ext uri="{FF2B5EF4-FFF2-40B4-BE49-F238E27FC236}">
                <a16:creationId xmlns:a16="http://schemas.microsoft.com/office/drawing/2014/main" id="{01163F8B-19FC-42F4-96C0-FEE6E5E56ECC}"/>
              </a:ext>
            </a:extLst>
          </p:cNvPr>
          <p:cNvSpPr txBox="1"/>
          <p:nvPr/>
        </p:nvSpPr>
        <p:spPr>
          <a:xfrm>
            <a:off x="8020049" y="6330725"/>
            <a:ext cx="3490183" cy="261610"/>
          </a:xfrm>
          <a:prstGeom prst="rect">
            <a:avLst/>
          </a:prstGeom>
          <a:noFill/>
        </p:spPr>
        <p:txBody>
          <a:bodyPr wrap="square" rtlCol="0">
            <a:spAutoFit/>
          </a:bodyPr>
          <a:lstStyle>
            <a:defPPr>
              <a:defRPr lang="zh-CN"/>
            </a:defPPr>
            <a:lvl1pPr>
              <a:defRPr b="1">
                <a:solidFill>
                  <a:schemeClr val="bg1"/>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srgbClr val="757575"/>
                </a:solidFill>
                <a:effectLst/>
                <a:uLnTx/>
                <a:uFillTx/>
                <a:latin typeface="微软雅黑 Light" panose="020B0502040204020203" pitchFamily="34" charset="-122"/>
                <a:ea typeface="微软雅黑 Light" panose="020B0502040204020203" pitchFamily="34" charset="-122"/>
                <a:cs typeface="+mn-cs"/>
              </a:rPr>
              <a:t>Copyright © 2019 star Voyage. All Rights Reserved</a:t>
            </a:r>
            <a:endParaRPr kumimoji="0" lang="zh-CN" altLang="en-US" sz="1100" b="0" i="0" u="none" strike="noStrike" kern="1200" cap="none" spc="0" normalizeH="0" baseline="0" noProof="0" dirty="0">
              <a:ln>
                <a:noFill/>
              </a:ln>
              <a:solidFill>
                <a:srgbClr val="757575"/>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21859503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F96300-8C82-474A-9253-C6796833E2D4}"/>
              </a:ext>
            </a:extLst>
          </p:cNvPr>
          <p:cNvSpPr>
            <a:spLocks noGrp="1"/>
          </p:cNvSpPr>
          <p:nvPr>
            <p:ph type="title"/>
          </p:nvPr>
        </p:nvSpPr>
        <p:spPr>
          <a:xfrm>
            <a:off x="838201" y="365126"/>
            <a:ext cx="3724072" cy="850832"/>
          </a:xfrm>
        </p:spPr>
        <p:txBody>
          <a:bodyPr>
            <a:normAutofit fontScale="90000"/>
          </a:bodyPr>
          <a:lstStyle/>
          <a:p>
            <a:pPr lvl="0">
              <a:lnSpc>
                <a:spcPct val="100000"/>
              </a:lnSpc>
              <a:spcBef>
                <a:spcPts val="0"/>
              </a:spcBef>
              <a:defRPr/>
            </a:pPr>
            <a:r>
              <a:rPr lang="zh-CN" altLang="en-US" b="1" spc="600" dirty="0">
                <a:solidFill>
                  <a:srgbClr val="628855"/>
                </a:solidFill>
                <a:latin typeface="微软雅黑"/>
                <a:ea typeface="微软雅黑"/>
              </a:rPr>
              <a:t>访谈计划（一）</a:t>
            </a:r>
          </a:p>
        </p:txBody>
      </p:sp>
      <p:graphicFrame>
        <p:nvGraphicFramePr>
          <p:cNvPr id="3" name="表格 2">
            <a:extLst>
              <a:ext uri="{FF2B5EF4-FFF2-40B4-BE49-F238E27FC236}">
                <a16:creationId xmlns:a16="http://schemas.microsoft.com/office/drawing/2014/main" id="{154EF597-A1E1-4DE4-A703-D410701656B1}"/>
              </a:ext>
            </a:extLst>
          </p:cNvPr>
          <p:cNvGraphicFramePr>
            <a:graphicFrameLocks noGrp="1"/>
          </p:cNvGraphicFramePr>
          <p:nvPr>
            <p:extLst>
              <p:ext uri="{D42A27DB-BD31-4B8C-83A1-F6EECF244321}">
                <p14:modId xmlns:p14="http://schemas.microsoft.com/office/powerpoint/2010/main" val="2520956687"/>
              </p:ext>
            </p:extLst>
          </p:nvPr>
        </p:nvGraphicFramePr>
        <p:xfrm>
          <a:off x="1147864" y="1630933"/>
          <a:ext cx="9747115" cy="4320479"/>
        </p:xfrm>
        <a:graphic>
          <a:graphicData uri="http://schemas.openxmlformats.org/drawingml/2006/table">
            <a:tbl>
              <a:tblPr>
                <a:tableStyleId>{5C22544A-7EE6-4342-B048-85BDC9FD1C3A}</a:tableStyleId>
              </a:tblPr>
              <a:tblGrid>
                <a:gridCol w="3210127">
                  <a:extLst>
                    <a:ext uri="{9D8B030D-6E8A-4147-A177-3AD203B41FA5}">
                      <a16:colId xmlns:a16="http://schemas.microsoft.com/office/drawing/2014/main" val="3665871599"/>
                    </a:ext>
                  </a:extLst>
                </a:gridCol>
                <a:gridCol w="6536988">
                  <a:extLst>
                    <a:ext uri="{9D8B030D-6E8A-4147-A177-3AD203B41FA5}">
                      <a16:colId xmlns:a16="http://schemas.microsoft.com/office/drawing/2014/main" val="3489703588"/>
                    </a:ext>
                  </a:extLst>
                </a:gridCol>
              </a:tblGrid>
              <a:tr h="2065578">
                <a:tc>
                  <a:txBody>
                    <a:bodyPr/>
                    <a:lstStyle/>
                    <a:p>
                      <a:pPr indent="266700" algn="just">
                        <a:lnSpc>
                          <a:spcPts val="2000"/>
                        </a:lnSpc>
                        <a:spcAft>
                          <a:spcPts val="0"/>
                        </a:spcAft>
                      </a:pPr>
                      <a:r>
                        <a:rPr lang="en-US" sz="1600" kern="100" dirty="0">
                          <a:effectLst/>
                        </a:rPr>
                        <a:t>4)</a:t>
                      </a:r>
                      <a:r>
                        <a:rPr lang="zh-CN" sz="1600" kern="100" dirty="0">
                          <a:effectLst/>
                        </a:rPr>
                        <a:t>您一般如何使用订餐软件，使用起来有什么不方便之处？</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2820" marR="62820" marT="0" marB="0"/>
                </a:tc>
                <a:tc>
                  <a:txBody>
                    <a:bodyPr/>
                    <a:lstStyle/>
                    <a:p>
                      <a:pPr algn="just">
                        <a:lnSpc>
                          <a:spcPts val="2000"/>
                        </a:lnSpc>
                        <a:spcAft>
                          <a:spcPts val="0"/>
                        </a:spcAft>
                      </a:pPr>
                      <a:r>
                        <a:rPr lang="zh-CN" sz="1600" kern="100">
                          <a:effectLst/>
                        </a:rPr>
                        <a:t>我平时主要使用的订餐软件就是美团，饿了么这些外卖软件，大概就是在不想出去吃饭的时候在这些软件上订个外卖。或者有时候出去吃饭的时候会使用这些软件订票，因为这些软件也有一些优惠活动，也能够便宜一些，再者就是可以直接订票，也免得到时候的麻烦。关于不方便吗，就是这些软件的针对性不够强，比如校园，由于安全问题，这些外卖也送不到学校，如果我们能够有一个自己学校的软件，用自己的学生来送餐，就应该会方便一些。</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2820" marR="62820" marT="0" marB="0"/>
                </a:tc>
                <a:extLst>
                  <a:ext uri="{0D108BD9-81ED-4DB2-BD59-A6C34878D82A}">
                    <a16:rowId xmlns:a16="http://schemas.microsoft.com/office/drawing/2014/main" val="2355137556"/>
                  </a:ext>
                </a:extLst>
              </a:tr>
              <a:tr h="1000912">
                <a:tc>
                  <a:txBody>
                    <a:bodyPr/>
                    <a:lstStyle/>
                    <a:p>
                      <a:pPr indent="266700" algn="l">
                        <a:lnSpc>
                          <a:spcPts val="2000"/>
                        </a:lnSpc>
                        <a:spcAft>
                          <a:spcPts val="0"/>
                        </a:spcAft>
                      </a:pPr>
                      <a:r>
                        <a:rPr lang="en-US" sz="1600" kern="100" dirty="0">
                          <a:effectLst/>
                        </a:rPr>
                        <a:t>5)</a:t>
                      </a:r>
                      <a:r>
                        <a:rPr lang="zh-CN" sz="1600" kern="100" dirty="0">
                          <a:effectLst/>
                        </a:rPr>
                        <a:t>您觉得对于美食的了解对您的日常生活有什么帮助？</a:t>
                      </a:r>
                    </a:p>
                    <a:p>
                      <a:pPr indent="266700" algn="just">
                        <a:lnSpc>
                          <a:spcPts val="2000"/>
                        </a:lnSpc>
                        <a:spcAft>
                          <a:spcPts val="0"/>
                        </a:spcAft>
                      </a:pPr>
                      <a:r>
                        <a:rPr lang="en-US" sz="1600" kern="100" dirty="0">
                          <a:effectLst/>
                        </a:rPr>
                        <a:t> </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2820" marR="62820" marT="0" marB="0"/>
                </a:tc>
                <a:tc>
                  <a:txBody>
                    <a:bodyPr/>
                    <a:lstStyle/>
                    <a:p>
                      <a:pPr algn="just">
                        <a:lnSpc>
                          <a:spcPts val="2000"/>
                        </a:lnSpc>
                        <a:spcAft>
                          <a:spcPts val="0"/>
                        </a:spcAft>
                      </a:pPr>
                      <a:r>
                        <a:rPr lang="zh-CN" sz="1600" kern="100">
                          <a:effectLst/>
                        </a:rPr>
                        <a:t>作为一个吃货来说，能吃到美食会非常开心。有利于调整我的心情，能够让我更有动力去学习。而且可以解决与朋友聚餐吃什么的困扰，更有利于提升友谊。</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2820" marR="62820" marT="0" marB="0"/>
                </a:tc>
                <a:extLst>
                  <a:ext uri="{0D108BD9-81ED-4DB2-BD59-A6C34878D82A}">
                    <a16:rowId xmlns:a16="http://schemas.microsoft.com/office/drawing/2014/main" val="3477075610"/>
                  </a:ext>
                </a:extLst>
              </a:tr>
              <a:tr h="1253989">
                <a:tc>
                  <a:txBody>
                    <a:bodyPr/>
                    <a:lstStyle/>
                    <a:p>
                      <a:pPr indent="266700" algn="just">
                        <a:lnSpc>
                          <a:spcPts val="2000"/>
                        </a:lnSpc>
                        <a:spcAft>
                          <a:spcPts val="0"/>
                        </a:spcAft>
                      </a:pPr>
                      <a:r>
                        <a:rPr lang="en-US" sz="1600" kern="100" dirty="0">
                          <a:effectLst/>
                        </a:rPr>
                        <a:t>6)</a:t>
                      </a:r>
                      <a:r>
                        <a:rPr lang="zh-CN" sz="1600" kern="100" dirty="0">
                          <a:effectLst/>
                        </a:rPr>
                        <a:t>您觉得一个好的美食推荐系统应该具有哪些特点和功能？</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2820" marR="62820" marT="0" marB="0"/>
                </a:tc>
                <a:tc>
                  <a:txBody>
                    <a:bodyPr/>
                    <a:lstStyle/>
                    <a:p>
                      <a:pPr indent="266700" algn="just">
                        <a:lnSpc>
                          <a:spcPts val="2000"/>
                        </a:lnSpc>
                        <a:spcAft>
                          <a:spcPts val="0"/>
                        </a:spcAft>
                      </a:pPr>
                      <a:r>
                        <a:rPr lang="zh-CN" sz="1600" kern="100" dirty="0">
                          <a:effectLst/>
                        </a:rPr>
                        <a:t>首先界面要简介美观，推荐应该智能，能够符合用户的口味，整体不要过于臃肿，不要添加过多的功能。如果能推荐口味相似的好友也是非常好的，还有希望能够推出年度总结的功能，能够统计自己浏览次数较多的菜品。</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2820" marR="62820" marT="0" marB="0"/>
                </a:tc>
                <a:extLst>
                  <a:ext uri="{0D108BD9-81ED-4DB2-BD59-A6C34878D82A}">
                    <a16:rowId xmlns:a16="http://schemas.microsoft.com/office/drawing/2014/main" val="3393202953"/>
                  </a:ext>
                </a:extLst>
              </a:tr>
            </a:tbl>
          </a:graphicData>
        </a:graphic>
      </p:graphicFrame>
    </p:spTree>
    <p:extLst>
      <p:ext uri="{BB962C8B-B14F-4D97-AF65-F5344CB8AC3E}">
        <p14:creationId xmlns:p14="http://schemas.microsoft.com/office/powerpoint/2010/main" val="39473502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F96300-8C82-474A-9253-C6796833E2D4}"/>
              </a:ext>
            </a:extLst>
          </p:cNvPr>
          <p:cNvSpPr>
            <a:spLocks noGrp="1"/>
          </p:cNvSpPr>
          <p:nvPr>
            <p:ph type="title"/>
          </p:nvPr>
        </p:nvSpPr>
        <p:spPr>
          <a:xfrm>
            <a:off x="749030" y="365126"/>
            <a:ext cx="3813243" cy="850832"/>
          </a:xfrm>
        </p:spPr>
        <p:txBody>
          <a:bodyPr>
            <a:normAutofit/>
          </a:bodyPr>
          <a:lstStyle/>
          <a:p>
            <a:pPr lvl="0">
              <a:lnSpc>
                <a:spcPct val="100000"/>
              </a:lnSpc>
              <a:spcBef>
                <a:spcPts val="0"/>
              </a:spcBef>
              <a:defRPr/>
            </a:pPr>
            <a:r>
              <a:rPr lang="zh-CN" altLang="en-US" b="1" spc="600" dirty="0">
                <a:solidFill>
                  <a:srgbClr val="628855"/>
                </a:solidFill>
                <a:latin typeface="微软雅黑"/>
                <a:ea typeface="微软雅黑"/>
              </a:rPr>
              <a:t>用户故事</a:t>
            </a:r>
          </a:p>
        </p:txBody>
      </p:sp>
      <p:graphicFrame>
        <p:nvGraphicFramePr>
          <p:cNvPr id="9" name="内容占位符 8">
            <a:extLst>
              <a:ext uri="{FF2B5EF4-FFF2-40B4-BE49-F238E27FC236}">
                <a16:creationId xmlns:a16="http://schemas.microsoft.com/office/drawing/2014/main" id="{28FAB625-87DE-4609-B27D-CF5C29AA9F7E}"/>
              </a:ext>
            </a:extLst>
          </p:cNvPr>
          <p:cNvGraphicFramePr>
            <a:graphicFrameLocks noGrp="1"/>
          </p:cNvGraphicFramePr>
          <p:nvPr>
            <p:ph idx="1"/>
            <p:extLst>
              <p:ext uri="{D42A27DB-BD31-4B8C-83A1-F6EECF244321}">
                <p14:modId xmlns:p14="http://schemas.microsoft.com/office/powerpoint/2010/main" val="2838712821"/>
              </p:ext>
            </p:extLst>
          </p:nvPr>
        </p:nvGraphicFramePr>
        <p:xfrm>
          <a:off x="749030" y="1361872"/>
          <a:ext cx="11245174" cy="5170248"/>
        </p:xfrm>
        <a:graphic>
          <a:graphicData uri="http://schemas.openxmlformats.org/drawingml/2006/table">
            <a:tbl>
              <a:tblPr>
                <a:tableStyleId>{5C22544A-7EE6-4342-B048-85BDC9FD1C3A}</a:tableStyleId>
              </a:tblPr>
              <a:tblGrid>
                <a:gridCol w="1797706">
                  <a:extLst>
                    <a:ext uri="{9D8B030D-6E8A-4147-A177-3AD203B41FA5}">
                      <a16:colId xmlns:a16="http://schemas.microsoft.com/office/drawing/2014/main" val="3492124971"/>
                    </a:ext>
                  </a:extLst>
                </a:gridCol>
                <a:gridCol w="9447468">
                  <a:extLst>
                    <a:ext uri="{9D8B030D-6E8A-4147-A177-3AD203B41FA5}">
                      <a16:colId xmlns:a16="http://schemas.microsoft.com/office/drawing/2014/main" val="3243326253"/>
                    </a:ext>
                  </a:extLst>
                </a:gridCol>
              </a:tblGrid>
              <a:tr h="493192">
                <a:tc rowSpan="3">
                  <a:txBody>
                    <a:bodyPr/>
                    <a:lstStyle/>
                    <a:p>
                      <a:pPr algn="just">
                        <a:spcAft>
                          <a:spcPts val="0"/>
                        </a:spcAft>
                      </a:pPr>
                      <a:r>
                        <a:rPr lang="en-US" sz="1600" b="1" kern="100" dirty="0">
                          <a:effectLst/>
                          <a:latin typeface="Times New Roman" panose="02020603050405020304" pitchFamily="18" charset="0"/>
                          <a:ea typeface="宋体" panose="02010600030101010101" pitchFamily="2" charset="-122"/>
                        </a:rPr>
                        <a:t>User Story 1.4</a:t>
                      </a:r>
                      <a:endParaRPr lang="zh-CN" sz="1600" kern="100" dirty="0">
                        <a:effectLst/>
                        <a:latin typeface="Times New Roman" panose="02020603050405020304" pitchFamily="18" charset="0"/>
                        <a:ea typeface="宋体" panose="02010600030101010101" pitchFamily="2" charset="-122"/>
                      </a:endParaRPr>
                    </a:p>
                    <a:p>
                      <a:pPr algn="just">
                        <a:spcAft>
                          <a:spcPts val="0"/>
                        </a:spcAft>
                      </a:pPr>
                      <a:r>
                        <a:rPr lang="zh-CN" sz="1600" b="1" kern="100" dirty="0">
                          <a:effectLst/>
                          <a:latin typeface="Times New Roman" panose="02020603050405020304" pitchFamily="18" charset="0"/>
                          <a:ea typeface="宋体" panose="02010600030101010101" pitchFamily="2" charset="-122"/>
                        </a:rPr>
                        <a:t>查看点评信息</a:t>
                      </a:r>
                      <a:endParaRPr lang="zh-CN" sz="16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spcAft>
                          <a:spcPts val="0"/>
                        </a:spcAft>
                      </a:pPr>
                      <a:r>
                        <a:rPr lang="zh-CN" sz="1600" kern="100">
                          <a:effectLst/>
                          <a:latin typeface="Times New Roman" panose="02020603050405020304" pitchFamily="18" charset="0"/>
                          <a:ea typeface="宋体" panose="02010600030101010101" pitchFamily="2" charset="-122"/>
                        </a:rPr>
                        <a:t>卡片：作为用餐学生</a:t>
                      </a:r>
                      <a:r>
                        <a:rPr lang="en-US" sz="1600" kern="100">
                          <a:effectLst/>
                          <a:latin typeface="Times New Roman" panose="02020603050405020304" pitchFamily="18" charset="0"/>
                          <a:ea typeface="宋体" panose="02010600030101010101" pitchFamily="2" charset="-122"/>
                        </a:rPr>
                        <a:t>/</a:t>
                      </a:r>
                      <a:r>
                        <a:rPr lang="zh-CN" sz="1600" kern="100">
                          <a:effectLst/>
                          <a:latin typeface="Times New Roman" panose="02020603050405020304" pitchFamily="18" charset="0"/>
                          <a:ea typeface="宋体" panose="02010600030101010101" pitchFamily="2" charset="-122"/>
                        </a:rPr>
                        <a:t>老师，我希望能看到其他同学的评价，以便于挑选评价高且适合自己的窗口和菜品。</a:t>
                      </a:r>
                    </a:p>
                    <a:p>
                      <a:pPr algn="just">
                        <a:spcAft>
                          <a:spcPts val="0"/>
                        </a:spcAft>
                      </a:pPr>
                      <a:r>
                        <a:rPr lang="zh-CN" sz="1600" kern="100">
                          <a:effectLst/>
                          <a:latin typeface="Times New Roman" panose="02020603050405020304" pitchFamily="18" charset="0"/>
                          <a:ea typeface="宋体" panose="02010600030101010101" pitchFamily="2" charset="-122"/>
                        </a:rPr>
                        <a:t>作为用餐学生</a:t>
                      </a:r>
                      <a:r>
                        <a:rPr lang="en-US" sz="1600" kern="100">
                          <a:effectLst/>
                          <a:latin typeface="Times New Roman" panose="02020603050405020304" pitchFamily="18" charset="0"/>
                          <a:ea typeface="宋体" panose="02010600030101010101" pitchFamily="2" charset="-122"/>
                        </a:rPr>
                        <a:t>/</a:t>
                      </a:r>
                      <a:r>
                        <a:rPr lang="zh-CN" sz="1600" kern="100">
                          <a:effectLst/>
                          <a:latin typeface="Times New Roman" panose="02020603050405020304" pitchFamily="18" charset="0"/>
                          <a:ea typeface="宋体" panose="02010600030101010101" pitchFamily="2" charset="-122"/>
                        </a:rPr>
                        <a:t>老师，我希望</a:t>
                      </a:r>
                    </a:p>
                  </a:txBody>
                  <a:tcPr marL="68580" marR="68580" marT="0" marB="0" anchor="ctr"/>
                </a:tc>
                <a:extLst>
                  <a:ext uri="{0D108BD9-81ED-4DB2-BD59-A6C34878D82A}">
                    <a16:rowId xmlns:a16="http://schemas.microsoft.com/office/drawing/2014/main" val="1194563950"/>
                  </a:ext>
                </a:extLst>
              </a:tr>
              <a:tr h="493192">
                <a:tc vMerge="1">
                  <a:txBody>
                    <a:bodyPr/>
                    <a:lstStyle/>
                    <a:p>
                      <a:endParaRPr lang="zh-CN" altLang="en-US"/>
                    </a:p>
                  </a:txBody>
                  <a:tcPr/>
                </a:tc>
                <a:tc>
                  <a:txBody>
                    <a:bodyPr/>
                    <a:lstStyle/>
                    <a:p>
                      <a:pPr algn="just">
                        <a:spcAft>
                          <a:spcPts val="0"/>
                        </a:spcAft>
                      </a:pPr>
                      <a:r>
                        <a:rPr lang="zh-CN" sz="1600" kern="100" dirty="0">
                          <a:effectLst/>
                          <a:latin typeface="Times New Roman" panose="02020603050405020304" pitchFamily="18" charset="0"/>
                          <a:ea typeface="宋体" panose="02010600030101010101" pitchFamily="2" charset="-122"/>
                        </a:rPr>
                        <a:t>注释：</a:t>
                      </a:r>
                    </a:p>
                    <a:p>
                      <a:pPr algn="just">
                        <a:spcAft>
                          <a:spcPts val="0"/>
                        </a:spcAft>
                      </a:pPr>
                      <a:r>
                        <a:rPr lang="en-US" sz="1600" kern="100" dirty="0">
                          <a:effectLst/>
                          <a:latin typeface="Times New Roman" panose="02020603050405020304" pitchFamily="18" charset="0"/>
                          <a:ea typeface="宋体" panose="02010600030101010101" pitchFamily="2" charset="-122"/>
                        </a:rPr>
                        <a:t> </a:t>
                      </a:r>
                      <a:endParaRPr lang="zh-CN" sz="1600" kern="100" dirty="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1603723664"/>
                  </a:ext>
                </a:extLst>
              </a:tr>
              <a:tr h="493192">
                <a:tc vMerge="1">
                  <a:txBody>
                    <a:bodyPr/>
                    <a:lstStyle/>
                    <a:p>
                      <a:endParaRPr lang="zh-CN" altLang="en-US"/>
                    </a:p>
                  </a:txBody>
                  <a:tcPr/>
                </a:tc>
                <a:tc>
                  <a:txBody>
                    <a:bodyPr/>
                    <a:lstStyle/>
                    <a:p>
                      <a:pPr algn="just">
                        <a:spcAft>
                          <a:spcPts val="0"/>
                        </a:spcAft>
                      </a:pPr>
                      <a:r>
                        <a:rPr lang="zh-CN" sz="1600" kern="100" dirty="0">
                          <a:effectLst/>
                          <a:latin typeface="Times New Roman" panose="02020603050405020304" pitchFamily="18" charset="0"/>
                          <a:ea typeface="宋体" panose="02010600030101010101" pitchFamily="2" charset="-122"/>
                        </a:rPr>
                        <a:t>测试： </a:t>
                      </a:r>
                    </a:p>
                    <a:p>
                      <a:pPr algn="just">
                        <a:spcAft>
                          <a:spcPts val="0"/>
                        </a:spcAft>
                      </a:pPr>
                      <a:r>
                        <a:rPr lang="zh-CN" sz="1600" kern="100" dirty="0">
                          <a:effectLst/>
                          <a:latin typeface="Times New Roman" panose="02020603050405020304" pitchFamily="18" charset="0"/>
                          <a:ea typeface="宋体" panose="02010600030101010101" pitchFamily="2" charset="-122"/>
                        </a:rPr>
                        <a:t>用户客户端点选多个菜品，发布评价，其他用户可以查看评价内容，包括打分、文字、图片和时间。</a:t>
                      </a:r>
                    </a:p>
                  </a:txBody>
                  <a:tcPr marL="68580" marR="68580" marT="0" marB="0" anchor="ctr"/>
                </a:tc>
                <a:extLst>
                  <a:ext uri="{0D108BD9-81ED-4DB2-BD59-A6C34878D82A}">
                    <a16:rowId xmlns:a16="http://schemas.microsoft.com/office/drawing/2014/main" val="4018424905"/>
                  </a:ext>
                </a:extLst>
              </a:tr>
              <a:tr h="493192">
                <a:tc rowSpan="3">
                  <a:txBody>
                    <a:bodyPr/>
                    <a:lstStyle/>
                    <a:p>
                      <a:pPr algn="just">
                        <a:spcAft>
                          <a:spcPts val="0"/>
                        </a:spcAft>
                      </a:pPr>
                      <a:r>
                        <a:rPr lang="en-US" sz="1600" b="1" kern="100">
                          <a:effectLst/>
                          <a:latin typeface="Times New Roman" panose="02020603050405020304" pitchFamily="18" charset="0"/>
                          <a:ea typeface="宋体" panose="02010600030101010101" pitchFamily="2" charset="-122"/>
                        </a:rPr>
                        <a:t>User Story 1.5</a:t>
                      </a:r>
                      <a:endParaRPr lang="zh-CN" sz="1600" kern="100">
                        <a:effectLst/>
                        <a:latin typeface="Times New Roman" panose="02020603050405020304" pitchFamily="18" charset="0"/>
                        <a:ea typeface="宋体" panose="02010600030101010101" pitchFamily="2" charset="-122"/>
                      </a:endParaRPr>
                    </a:p>
                    <a:p>
                      <a:pPr algn="just">
                        <a:spcAft>
                          <a:spcPts val="0"/>
                        </a:spcAft>
                      </a:pPr>
                      <a:r>
                        <a:rPr lang="zh-CN" sz="1600" b="1" kern="100">
                          <a:effectLst/>
                          <a:latin typeface="Times New Roman" panose="02020603050405020304" pitchFamily="18" charset="0"/>
                          <a:ea typeface="宋体" panose="02010600030101010101" pitchFamily="2" charset="-122"/>
                        </a:rPr>
                        <a:t>查看点评信息</a:t>
                      </a:r>
                      <a:endParaRPr lang="zh-CN" sz="16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spcAft>
                          <a:spcPts val="0"/>
                        </a:spcAft>
                      </a:pPr>
                      <a:r>
                        <a:rPr lang="zh-CN" sz="1600" kern="100" dirty="0">
                          <a:effectLst/>
                          <a:latin typeface="Times New Roman" panose="02020603050405020304" pitchFamily="18" charset="0"/>
                          <a:ea typeface="宋体" panose="02010600030101010101" pitchFamily="2" charset="-122"/>
                        </a:rPr>
                        <a:t>卡片：</a:t>
                      </a:r>
                    </a:p>
                    <a:p>
                      <a:pPr algn="just">
                        <a:spcAft>
                          <a:spcPts val="0"/>
                        </a:spcAft>
                      </a:pPr>
                      <a:r>
                        <a:rPr lang="zh-CN" sz="1600" kern="100" dirty="0">
                          <a:effectLst/>
                          <a:latin typeface="Times New Roman" panose="02020603050405020304" pitchFamily="18" charset="0"/>
                          <a:ea typeface="宋体" panose="02010600030101010101" pitchFamily="2" charset="-122"/>
                        </a:rPr>
                        <a:t>作为餐厅经理，我希望能看到同学们对餐厅饭菜口味和质量的反馈信息，以便我们做适当的调整和规划。</a:t>
                      </a:r>
                    </a:p>
                  </a:txBody>
                  <a:tcPr marL="68580" marR="68580" marT="0" marB="0" anchor="ctr"/>
                </a:tc>
                <a:extLst>
                  <a:ext uri="{0D108BD9-81ED-4DB2-BD59-A6C34878D82A}">
                    <a16:rowId xmlns:a16="http://schemas.microsoft.com/office/drawing/2014/main" val="2395436335"/>
                  </a:ext>
                </a:extLst>
              </a:tr>
              <a:tr h="493192">
                <a:tc vMerge="1">
                  <a:txBody>
                    <a:bodyPr/>
                    <a:lstStyle/>
                    <a:p>
                      <a:endParaRPr lang="zh-CN" altLang="en-US"/>
                    </a:p>
                  </a:txBody>
                  <a:tcPr/>
                </a:tc>
                <a:tc>
                  <a:txBody>
                    <a:bodyPr/>
                    <a:lstStyle/>
                    <a:p>
                      <a:pPr algn="just">
                        <a:spcAft>
                          <a:spcPts val="0"/>
                        </a:spcAft>
                      </a:pPr>
                      <a:r>
                        <a:rPr lang="zh-CN" sz="1600" kern="100" dirty="0">
                          <a:effectLst/>
                          <a:latin typeface="Times New Roman" panose="02020603050405020304" pitchFamily="18" charset="0"/>
                          <a:ea typeface="宋体" panose="02010600030101010101" pitchFamily="2" charset="-122"/>
                        </a:rPr>
                        <a:t>注释：</a:t>
                      </a:r>
                    </a:p>
                    <a:p>
                      <a:pPr algn="just">
                        <a:spcAft>
                          <a:spcPts val="0"/>
                        </a:spcAft>
                      </a:pPr>
                      <a:r>
                        <a:rPr lang="en-US" sz="1600" kern="100" dirty="0">
                          <a:effectLst/>
                          <a:latin typeface="Times New Roman" panose="02020603050405020304" pitchFamily="18" charset="0"/>
                          <a:ea typeface="宋体" panose="02010600030101010101" pitchFamily="2" charset="-122"/>
                        </a:rPr>
                        <a:t> </a:t>
                      </a:r>
                      <a:endParaRPr lang="zh-CN" sz="1600" kern="100" dirty="0">
                        <a:effectLst/>
                        <a:latin typeface="Times New Roman" panose="02020603050405020304" pitchFamily="18" charset="0"/>
                        <a:ea typeface="宋体" panose="02010600030101010101" pitchFamily="2" charset="-122"/>
                      </a:endParaRPr>
                    </a:p>
                    <a:p>
                      <a:pPr algn="just">
                        <a:spcAft>
                          <a:spcPts val="0"/>
                        </a:spcAft>
                      </a:pPr>
                      <a:r>
                        <a:rPr lang="en-US" sz="1600" kern="100" dirty="0">
                          <a:effectLst/>
                          <a:latin typeface="Times New Roman" panose="02020603050405020304" pitchFamily="18" charset="0"/>
                          <a:ea typeface="宋体" panose="02010600030101010101" pitchFamily="2" charset="-122"/>
                        </a:rPr>
                        <a:t> </a:t>
                      </a:r>
                      <a:endParaRPr lang="zh-CN" sz="1600" kern="100" dirty="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1981952173"/>
                  </a:ext>
                </a:extLst>
              </a:tr>
              <a:tr h="493192">
                <a:tc vMerge="1">
                  <a:txBody>
                    <a:bodyPr/>
                    <a:lstStyle/>
                    <a:p>
                      <a:endParaRPr lang="zh-CN" altLang="en-US"/>
                    </a:p>
                  </a:txBody>
                  <a:tcPr/>
                </a:tc>
                <a:tc>
                  <a:txBody>
                    <a:bodyPr/>
                    <a:lstStyle/>
                    <a:p>
                      <a:pPr algn="just">
                        <a:spcAft>
                          <a:spcPts val="0"/>
                        </a:spcAft>
                      </a:pPr>
                      <a:r>
                        <a:rPr lang="zh-CN" sz="1600" kern="100" dirty="0">
                          <a:effectLst/>
                          <a:latin typeface="Times New Roman" panose="02020603050405020304" pitchFamily="18" charset="0"/>
                          <a:ea typeface="宋体" panose="02010600030101010101" pitchFamily="2" charset="-122"/>
                        </a:rPr>
                        <a:t>测试：</a:t>
                      </a:r>
                    </a:p>
                    <a:p>
                      <a:pPr algn="just">
                        <a:spcAft>
                          <a:spcPts val="0"/>
                        </a:spcAft>
                      </a:pPr>
                      <a:r>
                        <a:rPr lang="zh-CN" sz="1600" kern="100" dirty="0">
                          <a:effectLst/>
                          <a:latin typeface="Times New Roman" panose="02020603050405020304" pitchFamily="18" charset="0"/>
                          <a:ea typeface="宋体" panose="02010600030101010101" pitchFamily="2" charset="-122"/>
                        </a:rPr>
                        <a:t>用户客户端点选多个菜品，发布评价，卖家页面可以查看评价内容，包括打分、文字、图片和时间。</a:t>
                      </a:r>
                    </a:p>
                  </a:txBody>
                  <a:tcPr marL="68580" marR="68580" marT="0" marB="0" anchor="ctr"/>
                </a:tc>
                <a:extLst>
                  <a:ext uri="{0D108BD9-81ED-4DB2-BD59-A6C34878D82A}">
                    <a16:rowId xmlns:a16="http://schemas.microsoft.com/office/drawing/2014/main" val="968499588"/>
                  </a:ext>
                </a:extLst>
              </a:tr>
              <a:tr h="493192">
                <a:tc>
                  <a:txBody>
                    <a:bodyPr/>
                    <a:lstStyle/>
                    <a:p>
                      <a:endParaRPr lang="zh-CN" altLang="en-US"/>
                    </a:p>
                  </a:txBody>
                  <a:tcPr/>
                </a:tc>
                <a:tc>
                  <a:txBody>
                    <a:bodyPr/>
                    <a:lstStyle/>
                    <a:p>
                      <a:pPr algn="just">
                        <a:spcAft>
                          <a:spcPts val="0"/>
                        </a:spcAft>
                      </a:pPr>
                      <a:endParaRPr lang="zh-CN" sz="1600" kern="100" dirty="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3480061652"/>
                  </a:ext>
                </a:extLst>
              </a:tr>
              <a:tr h="493192">
                <a:tc rowSpan="3">
                  <a:txBody>
                    <a:bodyPr/>
                    <a:lstStyle/>
                    <a:p>
                      <a:pPr algn="just">
                        <a:spcAft>
                          <a:spcPts val="0"/>
                        </a:spcAft>
                      </a:pPr>
                      <a:endParaRPr lang="zh-CN" sz="16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spcAft>
                          <a:spcPts val="0"/>
                        </a:spcAft>
                      </a:pPr>
                      <a:endParaRPr lang="zh-CN" sz="1600"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2153694772"/>
                  </a:ext>
                </a:extLst>
              </a:tr>
              <a:tr h="493192">
                <a:tc vMerge="1">
                  <a:txBody>
                    <a:bodyPr/>
                    <a:lstStyle/>
                    <a:p>
                      <a:endParaRPr lang="zh-CN" altLang="en-US"/>
                    </a:p>
                  </a:txBody>
                  <a:tcPr/>
                </a:tc>
                <a:tc>
                  <a:txBody>
                    <a:bodyPr/>
                    <a:lstStyle/>
                    <a:p>
                      <a:pPr algn="just">
                        <a:spcAft>
                          <a:spcPts val="0"/>
                        </a:spcAft>
                      </a:pPr>
                      <a:endParaRPr lang="zh-CN" sz="1600"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3633101875"/>
                  </a:ext>
                </a:extLst>
              </a:tr>
              <a:tr h="493192">
                <a:tc vMerge="1">
                  <a:txBody>
                    <a:bodyPr/>
                    <a:lstStyle/>
                    <a:p>
                      <a:endParaRPr lang="zh-CN" altLang="en-US"/>
                    </a:p>
                  </a:txBody>
                  <a:tcPr/>
                </a:tc>
                <a:tc>
                  <a:txBody>
                    <a:bodyPr/>
                    <a:lstStyle/>
                    <a:p>
                      <a:pPr algn="just">
                        <a:spcAft>
                          <a:spcPts val="0"/>
                        </a:spcAft>
                      </a:pPr>
                      <a:endParaRPr lang="zh-CN" sz="1600" kern="100" dirty="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953744350"/>
                  </a:ext>
                </a:extLst>
              </a:tr>
            </a:tbl>
          </a:graphicData>
        </a:graphic>
      </p:graphicFrame>
    </p:spTree>
    <p:extLst>
      <p:ext uri="{BB962C8B-B14F-4D97-AF65-F5344CB8AC3E}">
        <p14:creationId xmlns:p14="http://schemas.microsoft.com/office/powerpoint/2010/main" val="4394124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F96300-8C82-474A-9253-C6796833E2D4}"/>
              </a:ext>
            </a:extLst>
          </p:cNvPr>
          <p:cNvSpPr>
            <a:spLocks noGrp="1"/>
          </p:cNvSpPr>
          <p:nvPr>
            <p:ph type="title"/>
          </p:nvPr>
        </p:nvSpPr>
        <p:spPr>
          <a:xfrm>
            <a:off x="749030" y="365126"/>
            <a:ext cx="3813243" cy="850832"/>
          </a:xfrm>
        </p:spPr>
        <p:txBody>
          <a:bodyPr>
            <a:normAutofit/>
          </a:bodyPr>
          <a:lstStyle/>
          <a:p>
            <a:pPr lvl="0">
              <a:lnSpc>
                <a:spcPct val="100000"/>
              </a:lnSpc>
              <a:spcBef>
                <a:spcPts val="0"/>
              </a:spcBef>
              <a:defRPr/>
            </a:pPr>
            <a:r>
              <a:rPr lang="zh-CN" altLang="en-US" b="1" spc="600" dirty="0">
                <a:solidFill>
                  <a:srgbClr val="628855"/>
                </a:solidFill>
                <a:latin typeface="微软雅黑"/>
                <a:ea typeface="微软雅黑"/>
              </a:rPr>
              <a:t>用户故事</a:t>
            </a:r>
          </a:p>
        </p:txBody>
      </p:sp>
      <p:graphicFrame>
        <p:nvGraphicFramePr>
          <p:cNvPr id="9" name="内容占位符 8">
            <a:extLst>
              <a:ext uri="{FF2B5EF4-FFF2-40B4-BE49-F238E27FC236}">
                <a16:creationId xmlns:a16="http://schemas.microsoft.com/office/drawing/2014/main" id="{28FAB625-87DE-4609-B27D-CF5C29AA9F7E}"/>
              </a:ext>
            </a:extLst>
          </p:cNvPr>
          <p:cNvGraphicFramePr>
            <a:graphicFrameLocks noGrp="1"/>
          </p:cNvGraphicFramePr>
          <p:nvPr>
            <p:ph idx="1"/>
            <p:extLst>
              <p:ext uri="{D42A27DB-BD31-4B8C-83A1-F6EECF244321}">
                <p14:modId xmlns:p14="http://schemas.microsoft.com/office/powerpoint/2010/main" val="694565990"/>
              </p:ext>
            </p:extLst>
          </p:nvPr>
        </p:nvGraphicFramePr>
        <p:xfrm>
          <a:off x="749030" y="1361872"/>
          <a:ext cx="11245174" cy="5170248"/>
        </p:xfrm>
        <a:graphic>
          <a:graphicData uri="http://schemas.openxmlformats.org/drawingml/2006/table">
            <a:tbl>
              <a:tblPr>
                <a:tableStyleId>{5C22544A-7EE6-4342-B048-85BDC9FD1C3A}</a:tableStyleId>
              </a:tblPr>
              <a:tblGrid>
                <a:gridCol w="1797706">
                  <a:extLst>
                    <a:ext uri="{9D8B030D-6E8A-4147-A177-3AD203B41FA5}">
                      <a16:colId xmlns:a16="http://schemas.microsoft.com/office/drawing/2014/main" val="3492124971"/>
                    </a:ext>
                  </a:extLst>
                </a:gridCol>
                <a:gridCol w="9447468">
                  <a:extLst>
                    <a:ext uri="{9D8B030D-6E8A-4147-A177-3AD203B41FA5}">
                      <a16:colId xmlns:a16="http://schemas.microsoft.com/office/drawing/2014/main" val="3243326253"/>
                    </a:ext>
                  </a:extLst>
                </a:gridCol>
              </a:tblGrid>
              <a:tr h="493192">
                <a:tc gridSpan="2">
                  <a:txBody>
                    <a:bodyPr/>
                    <a:lstStyle/>
                    <a:p>
                      <a:pPr algn="just">
                        <a:spcAft>
                          <a:spcPts val="0"/>
                        </a:spcAft>
                      </a:pPr>
                      <a:r>
                        <a:rPr lang="en-US" sz="1600" b="1" kern="100">
                          <a:effectLst/>
                          <a:latin typeface="Times New Roman" panose="02020603050405020304" pitchFamily="18" charset="0"/>
                          <a:ea typeface="宋体" panose="02010600030101010101" pitchFamily="2" charset="-122"/>
                        </a:rPr>
                        <a:t>User story 2</a:t>
                      </a:r>
                      <a:endParaRPr lang="zh-CN" sz="1600" kern="100">
                        <a:effectLst/>
                        <a:latin typeface="Times New Roman" panose="02020603050405020304" pitchFamily="18" charset="0"/>
                        <a:ea typeface="宋体" panose="02010600030101010101" pitchFamily="2" charset="-122"/>
                      </a:endParaRPr>
                    </a:p>
                  </a:txBody>
                  <a:tcPr marL="68580" marR="68580" marT="0" marB="0" anchor="ctr"/>
                </a:tc>
                <a:tc hMerge="1">
                  <a:txBody>
                    <a:bodyPr/>
                    <a:lstStyle/>
                    <a:p>
                      <a:endParaRPr lang="zh-CN" altLang="en-US"/>
                    </a:p>
                  </a:txBody>
                  <a:tcPr/>
                </a:tc>
                <a:extLst>
                  <a:ext uri="{0D108BD9-81ED-4DB2-BD59-A6C34878D82A}">
                    <a16:rowId xmlns:a16="http://schemas.microsoft.com/office/drawing/2014/main" val="1194563950"/>
                  </a:ext>
                </a:extLst>
              </a:tr>
              <a:tr h="493192">
                <a:tc rowSpan="3">
                  <a:txBody>
                    <a:bodyPr/>
                    <a:lstStyle/>
                    <a:p>
                      <a:pPr algn="just">
                        <a:spcAft>
                          <a:spcPts val="0"/>
                        </a:spcAft>
                      </a:pPr>
                      <a:r>
                        <a:rPr lang="en-US" sz="1600" b="1" kern="100">
                          <a:effectLst/>
                          <a:latin typeface="Times New Roman" panose="02020603050405020304" pitchFamily="18" charset="0"/>
                          <a:ea typeface="宋体" panose="02010600030101010101" pitchFamily="2" charset="-122"/>
                        </a:rPr>
                        <a:t>User Story 2.1</a:t>
                      </a:r>
                      <a:endParaRPr lang="zh-CN" sz="1600" kern="100">
                        <a:effectLst/>
                        <a:latin typeface="Times New Roman" panose="02020603050405020304" pitchFamily="18" charset="0"/>
                        <a:ea typeface="宋体" panose="02010600030101010101" pitchFamily="2" charset="-122"/>
                      </a:endParaRPr>
                    </a:p>
                    <a:p>
                      <a:pPr algn="just">
                        <a:spcAft>
                          <a:spcPts val="0"/>
                        </a:spcAft>
                      </a:pPr>
                      <a:r>
                        <a:rPr lang="zh-CN" sz="1600" b="1" kern="100">
                          <a:effectLst/>
                          <a:latin typeface="Times New Roman" panose="02020603050405020304" pitchFamily="18" charset="0"/>
                          <a:ea typeface="宋体" panose="02010600030101010101" pitchFamily="2" charset="-122"/>
                        </a:rPr>
                        <a:t>根据口味习惯推荐</a:t>
                      </a:r>
                      <a:endParaRPr lang="zh-CN" sz="16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spcAft>
                          <a:spcPts val="0"/>
                        </a:spcAft>
                      </a:pPr>
                      <a:r>
                        <a:rPr lang="zh-CN" sz="1600" kern="100">
                          <a:effectLst/>
                          <a:latin typeface="Times New Roman" panose="02020603050405020304" pitchFamily="18" charset="0"/>
                          <a:ea typeface="宋体" panose="02010600030101010101" pitchFamily="2" charset="-122"/>
                        </a:rPr>
                        <a:t>卡片：</a:t>
                      </a:r>
                    </a:p>
                    <a:p>
                      <a:pPr algn="just">
                        <a:spcAft>
                          <a:spcPts val="0"/>
                        </a:spcAft>
                      </a:pPr>
                      <a:r>
                        <a:rPr lang="zh-CN" sz="1600" kern="100">
                          <a:effectLst/>
                          <a:latin typeface="Times New Roman" panose="02020603050405020304" pitchFamily="18" charset="0"/>
                          <a:ea typeface="宋体" panose="02010600030101010101" pitchFamily="2" charset="-122"/>
                        </a:rPr>
                        <a:t>作为用餐学生，我希望软件能通过我设置的口味喜好推荐适合我的窗口和菜品。</a:t>
                      </a:r>
                    </a:p>
                  </a:txBody>
                  <a:tcPr marL="68580" marR="68580" marT="0" marB="0" anchor="ctr"/>
                </a:tc>
                <a:extLst>
                  <a:ext uri="{0D108BD9-81ED-4DB2-BD59-A6C34878D82A}">
                    <a16:rowId xmlns:a16="http://schemas.microsoft.com/office/drawing/2014/main" val="1603723664"/>
                  </a:ext>
                </a:extLst>
              </a:tr>
              <a:tr h="493192">
                <a:tc vMerge="1">
                  <a:txBody>
                    <a:bodyPr/>
                    <a:lstStyle/>
                    <a:p>
                      <a:endParaRPr lang="zh-CN" altLang="en-US"/>
                    </a:p>
                  </a:txBody>
                  <a:tcPr/>
                </a:tc>
                <a:tc>
                  <a:txBody>
                    <a:bodyPr/>
                    <a:lstStyle/>
                    <a:p>
                      <a:pPr algn="just">
                        <a:spcAft>
                          <a:spcPts val="0"/>
                        </a:spcAft>
                      </a:pPr>
                      <a:r>
                        <a:rPr lang="zh-CN" sz="1600" kern="100">
                          <a:effectLst/>
                          <a:latin typeface="Times New Roman" panose="02020603050405020304" pitchFamily="18" charset="0"/>
                          <a:ea typeface="宋体" panose="02010600030101010101" pitchFamily="2" charset="-122"/>
                        </a:rPr>
                        <a:t>注释：</a:t>
                      </a:r>
                    </a:p>
                    <a:p>
                      <a:pPr algn="just">
                        <a:spcAft>
                          <a:spcPts val="0"/>
                        </a:spcAft>
                      </a:pPr>
                      <a:r>
                        <a:rPr lang="zh-CN" sz="1600" kern="100">
                          <a:effectLst/>
                          <a:latin typeface="Times New Roman" panose="02020603050405020304" pitchFamily="18" charset="0"/>
                          <a:ea typeface="宋体" panose="02010600030101010101" pitchFamily="2" charset="-122"/>
                        </a:rPr>
                        <a:t>菜品信息包括图片、价格、简介，并根据餐厅窗口构建目录</a:t>
                      </a:r>
                    </a:p>
                  </a:txBody>
                  <a:tcPr marL="68580" marR="68580" marT="0" marB="0" anchor="ctr"/>
                </a:tc>
                <a:extLst>
                  <a:ext uri="{0D108BD9-81ED-4DB2-BD59-A6C34878D82A}">
                    <a16:rowId xmlns:a16="http://schemas.microsoft.com/office/drawing/2014/main" val="4018424905"/>
                  </a:ext>
                </a:extLst>
              </a:tr>
              <a:tr h="493192">
                <a:tc vMerge="1">
                  <a:txBody>
                    <a:bodyPr/>
                    <a:lstStyle/>
                    <a:p>
                      <a:endParaRPr lang="zh-CN" altLang="en-US"/>
                    </a:p>
                  </a:txBody>
                  <a:tcPr/>
                </a:tc>
                <a:tc>
                  <a:txBody>
                    <a:bodyPr/>
                    <a:lstStyle/>
                    <a:p>
                      <a:pPr algn="just">
                        <a:spcAft>
                          <a:spcPts val="0"/>
                        </a:spcAft>
                      </a:pPr>
                      <a:r>
                        <a:rPr lang="zh-CN" sz="1600" kern="100">
                          <a:effectLst/>
                          <a:latin typeface="Times New Roman" panose="02020603050405020304" pitchFamily="18" charset="0"/>
                          <a:ea typeface="宋体" panose="02010600030101010101" pitchFamily="2" charset="-122"/>
                        </a:rPr>
                        <a:t>测试：</a:t>
                      </a:r>
                    </a:p>
                    <a:p>
                      <a:pPr algn="just">
                        <a:spcAft>
                          <a:spcPts val="0"/>
                        </a:spcAft>
                      </a:pPr>
                      <a:r>
                        <a:rPr lang="zh-CN" sz="1600" kern="100">
                          <a:effectLst/>
                          <a:latin typeface="Times New Roman" panose="02020603050405020304" pitchFamily="18" charset="0"/>
                          <a:ea typeface="宋体" panose="02010600030101010101" pitchFamily="2" charset="-122"/>
                        </a:rPr>
                        <a:t>注册用户设置口味偏好，并且添加足够的菜品样例，软件可以通过口味偏好推荐正确的符合偏好的菜品。</a:t>
                      </a:r>
                    </a:p>
                    <a:p>
                      <a:pPr algn="just">
                        <a:spcAft>
                          <a:spcPts val="0"/>
                        </a:spcAft>
                      </a:pPr>
                      <a:r>
                        <a:rPr lang="en-US" sz="1600" kern="100">
                          <a:effectLst/>
                          <a:latin typeface="Times New Roman" panose="02020603050405020304" pitchFamily="18" charset="0"/>
                          <a:ea typeface="宋体" panose="02010600030101010101" pitchFamily="2" charset="-122"/>
                        </a:rPr>
                        <a:t> </a:t>
                      </a:r>
                      <a:endParaRPr lang="zh-CN" sz="1600"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2395436335"/>
                  </a:ext>
                </a:extLst>
              </a:tr>
              <a:tr h="493192">
                <a:tc rowSpan="2">
                  <a:txBody>
                    <a:bodyPr/>
                    <a:lstStyle/>
                    <a:p>
                      <a:pPr algn="just">
                        <a:spcAft>
                          <a:spcPts val="0"/>
                        </a:spcAft>
                      </a:pPr>
                      <a:r>
                        <a:rPr lang="en-US" sz="1600" b="1" kern="100">
                          <a:effectLst/>
                          <a:latin typeface="Times New Roman" panose="02020603050405020304" pitchFamily="18" charset="0"/>
                          <a:ea typeface="宋体" panose="02010600030101010101" pitchFamily="2" charset="-122"/>
                        </a:rPr>
                        <a:t>User Story 2.2</a:t>
                      </a:r>
                      <a:endParaRPr lang="zh-CN" sz="1600" kern="100">
                        <a:effectLst/>
                        <a:latin typeface="Times New Roman" panose="02020603050405020304" pitchFamily="18" charset="0"/>
                        <a:ea typeface="宋体" panose="02010600030101010101" pitchFamily="2" charset="-122"/>
                      </a:endParaRPr>
                    </a:p>
                    <a:p>
                      <a:pPr algn="just">
                        <a:spcAft>
                          <a:spcPts val="0"/>
                        </a:spcAft>
                      </a:pPr>
                      <a:r>
                        <a:rPr lang="zh-CN" sz="1600" b="1" kern="100">
                          <a:effectLst/>
                          <a:latin typeface="Times New Roman" panose="02020603050405020304" pitchFamily="18" charset="0"/>
                          <a:ea typeface="宋体" panose="02010600030101010101" pitchFamily="2" charset="-122"/>
                        </a:rPr>
                        <a:t>根据天气季节推荐</a:t>
                      </a:r>
                      <a:endParaRPr lang="zh-CN" sz="16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spcAft>
                          <a:spcPts val="0"/>
                        </a:spcAft>
                      </a:pPr>
                      <a:r>
                        <a:rPr lang="zh-CN" sz="1600" kern="100">
                          <a:effectLst/>
                          <a:latin typeface="Times New Roman" panose="02020603050405020304" pitchFamily="18" charset="0"/>
                          <a:ea typeface="宋体" panose="02010600030101010101" pitchFamily="2" charset="-122"/>
                        </a:rPr>
                        <a:t>卡片：</a:t>
                      </a:r>
                    </a:p>
                    <a:p>
                      <a:pPr algn="just">
                        <a:spcAft>
                          <a:spcPts val="0"/>
                        </a:spcAft>
                      </a:pPr>
                      <a:r>
                        <a:rPr lang="zh-CN" sz="1600" kern="100">
                          <a:effectLst/>
                          <a:latin typeface="Times New Roman" panose="02020603050405020304" pitchFamily="18" charset="0"/>
                          <a:ea typeface="宋体" panose="02010600030101010101" pitchFamily="2" charset="-122"/>
                        </a:rPr>
                        <a:t>作为用餐学生，我希望软件能够结合天气和季节，推荐有利于建康的食品。</a:t>
                      </a:r>
                    </a:p>
                  </a:txBody>
                  <a:tcPr marL="68580" marR="68580" marT="0" marB="0" anchor="ctr"/>
                </a:tc>
                <a:extLst>
                  <a:ext uri="{0D108BD9-81ED-4DB2-BD59-A6C34878D82A}">
                    <a16:rowId xmlns:a16="http://schemas.microsoft.com/office/drawing/2014/main" val="1981952173"/>
                  </a:ext>
                </a:extLst>
              </a:tr>
              <a:tr h="493192">
                <a:tc vMerge="1">
                  <a:txBody>
                    <a:bodyPr/>
                    <a:lstStyle/>
                    <a:p>
                      <a:endParaRPr lang="zh-CN" altLang="en-US"/>
                    </a:p>
                  </a:txBody>
                  <a:tcPr/>
                </a:tc>
                <a:tc>
                  <a:txBody>
                    <a:bodyPr/>
                    <a:lstStyle/>
                    <a:p>
                      <a:pPr algn="just">
                        <a:spcAft>
                          <a:spcPts val="0"/>
                        </a:spcAft>
                      </a:pPr>
                      <a:r>
                        <a:rPr lang="zh-CN" sz="1600" kern="100" dirty="0">
                          <a:effectLst/>
                          <a:latin typeface="Times New Roman" panose="02020603050405020304" pitchFamily="18" charset="0"/>
                          <a:ea typeface="宋体" panose="02010600030101010101" pitchFamily="2" charset="-122"/>
                        </a:rPr>
                        <a:t>注释：</a:t>
                      </a:r>
                    </a:p>
                    <a:p>
                      <a:pPr algn="just">
                        <a:spcAft>
                          <a:spcPts val="0"/>
                        </a:spcAft>
                      </a:pPr>
                      <a:r>
                        <a:rPr lang="en-US" sz="1600" kern="100" dirty="0">
                          <a:effectLst/>
                          <a:latin typeface="Times New Roman" panose="02020603050405020304" pitchFamily="18" charset="0"/>
                          <a:ea typeface="宋体" panose="02010600030101010101" pitchFamily="2" charset="-122"/>
                        </a:rPr>
                        <a:t> </a:t>
                      </a:r>
                      <a:endParaRPr lang="zh-CN" sz="1600" kern="100" dirty="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968499588"/>
                  </a:ext>
                </a:extLst>
              </a:tr>
              <a:tr h="493192">
                <a:tc>
                  <a:txBody>
                    <a:bodyPr/>
                    <a:lstStyle/>
                    <a:p>
                      <a:endParaRPr lang="zh-CN" altLang="en-US"/>
                    </a:p>
                  </a:txBody>
                  <a:tcPr/>
                </a:tc>
                <a:tc>
                  <a:txBody>
                    <a:bodyPr/>
                    <a:lstStyle/>
                    <a:p>
                      <a:pPr algn="just">
                        <a:spcAft>
                          <a:spcPts val="0"/>
                        </a:spcAft>
                      </a:pPr>
                      <a:endParaRPr lang="zh-CN" sz="1600" kern="100" dirty="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3480061652"/>
                  </a:ext>
                </a:extLst>
              </a:tr>
              <a:tr h="493192">
                <a:tc rowSpan="3">
                  <a:txBody>
                    <a:bodyPr/>
                    <a:lstStyle/>
                    <a:p>
                      <a:pPr algn="just">
                        <a:spcAft>
                          <a:spcPts val="0"/>
                        </a:spcAft>
                      </a:pPr>
                      <a:endParaRPr lang="zh-CN" sz="16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spcAft>
                          <a:spcPts val="0"/>
                        </a:spcAft>
                      </a:pPr>
                      <a:endParaRPr lang="zh-CN" sz="1600"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2153694772"/>
                  </a:ext>
                </a:extLst>
              </a:tr>
              <a:tr h="493192">
                <a:tc vMerge="1">
                  <a:txBody>
                    <a:bodyPr/>
                    <a:lstStyle/>
                    <a:p>
                      <a:endParaRPr lang="zh-CN" altLang="en-US"/>
                    </a:p>
                  </a:txBody>
                  <a:tcPr/>
                </a:tc>
                <a:tc>
                  <a:txBody>
                    <a:bodyPr/>
                    <a:lstStyle/>
                    <a:p>
                      <a:pPr algn="just">
                        <a:spcAft>
                          <a:spcPts val="0"/>
                        </a:spcAft>
                      </a:pPr>
                      <a:endParaRPr lang="zh-CN" sz="1600"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3633101875"/>
                  </a:ext>
                </a:extLst>
              </a:tr>
              <a:tr h="493192">
                <a:tc vMerge="1">
                  <a:txBody>
                    <a:bodyPr/>
                    <a:lstStyle/>
                    <a:p>
                      <a:endParaRPr lang="zh-CN" altLang="en-US"/>
                    </a:p>
                  </a:txBody>
                  <a:tcPr/>
                </a:tc>
                <a:tc>
                  <a:txBody>
                    <a:bodyPr/>
                    <a:lstStyle/>
                    <a:p>
                      <a:pPr algn="just">
                        <a:spcAft>
                          <a:spcPts val="0"/>
                        </a:spcAft>
                      </a:pPr>
                      <a:endParaRPr lang="zh-CN" sz="1600" kern="100" dirty="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953744350"/>
                  </a:ext>
                </a:extLst>
              </a:tr>
            </a:tbl>
          </a:graphicData>
        </a:graphic>
      </p:graphicFrame>
    </p:spTree>
    <p:extLst>
      <p:ext uri="{BB962C8B-B14F-4D97-AF65-F5344CB8AC3E}">
        <p14:creationId xmlns:p14="http://schemas.microsoft.com/office/powerpoint/2010/main" val="42761933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F96300-8C82-474A-9253-C6796833E2D4}"/>
              </a:ext>
            </a:extLst>
          </p:cNvPr>
          <p:cNvSpPr>
            <a:spLocks noGrp="1"/>
          </p:cNvSpPr>
          <p:nvPr>
            <p:ph type="title"/>
          </p:nvPr>
        </p:nvSpPr>
        <p:spPr>
          <a:xfrm>
            <a:off x="749030" y="365126"/>
            <a:ext cx="3813243" cy="850832"/>
          </a:xfrm>
        </p:spPr>
        <p:txBody>
          <a:bodyPr>
            <a:normAutofit/>
          </a:bodyPr>
          <a:lstStyle/>
          <a:p>
            <a:pPr lvl="0">
              <a:lnSpc>
                <a:spcPct val="100000"/>
              </a:lnSpc>
              <a:spcBef>
                <a:spcPts val="0"/>
              </a:spcBef>
              <a:defRPr/>
            </a:pPr>
            <a:r>
              <a:rPr lang="zh-CN" altLang="en-US" b="1" spc="600" dirty="0">
                <a:solidFill>
                  <a:srgbClr val="628855"/>
                </a:solidFill>
                <a:latin typeface="微软雅黑"/>
                <a:ea typeface="微软雅黑"/>
              </a:rPr>
              <a:t>用户故事</a:t>
            </a:r>
          </a:p>
        </p:txBody>
      </p:sp>
      <p:graphicFrame>
        <p:nvGraphicFramePr>
          <p:cNvPr id="9" name="内容占位符 8">
            <a:extLst>
              <a:ext uri="{FF2B5EF4-FFF2-40B4-BE49-F238E27FC236}">
                <a16:creationId xmlns:a16="http://schemas.microsoft.com/office/drawing/2014/main" id="{28FAB625-87DE-4609-B27D-CF5C29AA9F7E}"/>
              </a:ext>
            </a:extLst>
          </p:cNvPr>
          <p:cNvGraphicFramePr>
            <a:graphicFrameLocks noGrp="1"/>
          </p:cNvGraphicFramePr>
          <p:nvPr>
            <p:ph idx="1"/>
          </p:nvPr>
        </p:nvGraphicFramePr>
        <p:xfrm>
          <a:off x="749030" y="1361872"/>
          <a:ext cx="11245174" cy="5170248"/>
        </p:xfrm>
        <a:graphic>
          <a:graphicData uri="http://schemas.openxmlformats.org/drawingml/2006/table">
            <a:tbl>
              <a:tblPr>
                <a:tableStyleId>{5C22544A-7EE6-4342-B048-85BDC9FD1C3A}</a:tableStyleId>
              </a:tblPr>
              <a:tblGrid>
                <a:gridCol w="1797706">
                  <a:extLst>
                    <a:ext uri="{9D8B030D-6E8A-4147-A177-3AD203B41FA5}">
                      <a16:colId xmlns:a16="http://schemas.microsoft.com/office/drawing/2014/main" val="3492124971"/>
                    </a:ext>
                  </a:extLst>
                </a:gridCol>
                <a:gridCol w="9447468">
                  <a:extLst>
                    <a:ext uri="{9D8B030D-6E8A-4147-A177-3AD203B41FA5}">
                      <a16:colId xmlns:a16="http://schemas.microsoft.com/office/drawing/2014/main" val="3243326253"/>
                    </a:ext>
                  </a:extLst>
                </a:gridCol>
              </a:tblGrid>
              <a:tr h="493192">
                <a:tc gridSpan="2">
                  <a:txBody>
                    <a:bodyPr/>
                    <a:lstStyle/>
                    <a:p>
                      <a:pPr algn="just">
                        <a:spcAft>
                          <a:spcPts val="0"/>
                        </a:spcAft>
                      </a:pPr>
                      <a:r>
                        <a:rPr lang="en-US" sz="1600" b="1" kern="100">
                          <a:effectLst/>
                          <a:latin typeface="Times New Roman" panose="02020603050405020304" pitchFamily="18" charset="0"/>
                          <a:ea typeface="宋体" panose="02010600030101010101" pitchFamily="2" charset="-122"/>
                        </a:rPr>
                        <a:t>User story 2</a:t>
                      </a:r>
                      <a:endParaRPr lang="zh-CN" sz="1600" kern="100">
                        <a:effectLst/>
                        <a:latin typeface="Times New Roman" panose="02020603050405020304" pitchFamily="18" charset="0"/>
                        <a:ea typeface="宋体" panose="02010600030101010101" pitchFamily="2" charset="-122"/>
                      </a:endParaRPr>
                    </a:p>
                  </a:txBody>
                  <a:tcPr marL="68580" marR="68580" marT="0" marB="0" anchor="ctr"/>
                </a:tc>
                <a:tc hMerge="1">
                  <a:txBody>
                    <a:bodyPr/>
                    <a:lstStyle/>
                    <a:p>
                      <a:endParaRPr lang="zh-CN" altLang="en-US"/>
                    </a:p>
                  </a:txBody>
                  <a:tcPr/>
                </a:tc>
                <a:extLst>
                  <a:ext uri="{0D108BD9-81ED-4DB2-BD59-A6C34878D82A}">
                    <a16:rowId xmlns:a16="http://schemas.microsoft.com/office/drawing/2014/main" val="1194563950"/>
                  </a:ext>
                </a:extLst>
              </a:tr>
              <a:tr h="493192">
                <a:tc rowSpan="3">
                  <a:txBody>
                    <a:bodyPr/>
                    <a:lstStyle/>
                    <a:p>
                      <a:pPr algn="just">
                        <a:spcAft>
                          <a:spcPts val="0"/>
                        </a:spcAft>
                      </a:pPr>
                      <a:r>
                        <a:rPr lang="en-US" sz="1600" b="1" kern="100" dirty="0">
                          <a:effectLst/>
                          <a:latin typeface="Times New Roman" panose="02020603050405020304" pitchFamily="18" charset="0"/>
                          <a:ea typeface="宋体" panose="02010600030101010101" pitchFamily="2" charset="-122"/>
                        </a:rPr>
                        <a:t>User Story 2.1</a:t>
                      </a:r>
                      <a:endParaRPr lang="zh-CN" sz="1600" kern="100" dirty="0">
                        <a:effectLst/>
                        <a:latin typeface="Times New Roman" panose="02020603050405020304" pitchFamily="18" charset="0"/>
                        <a:ea typeface="宋体" panose="02010600030101010101" pitchFamily="2" charset="-122"/>
                      </a:endParaRPr>
                    </a:p>
                    <a:p>
                      <a:pPr algn="just">
                        <a:spcAft>
                          <a:spcPts val="0"/>
                        </a:spcAft>
                      </a:pPr>
                      <a:r>
                        <a:rPr lang="zh-CN" sz="1600" b="1" kern="100" dirty="0">
                          <a:effectLst/>
                          <a:latin typeface="Times New Roman" panose="02020603050405020304" pitchFamily="18" charset="0"/>
                          <a:ea typeface="宋体" panose="02010600030101010101" pitchFamily="2" charset="-122"/>
                        </a:rPr>
                        <a:t>根据口味习惯推荐</a:t>
                      </a:r>
                      <a:endParaRPr lang="zh-CN" sz="16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spcAft>
                          <a:spcPts val="0"/>
                        </a:spcAft>
                      </a:pPr>
                      <a:r>
                        <a:rPr lang="zh-CN" sz="1600" kern="100">
                          <a:effectLst/>
                          <a:latin typeface="Times New Roman" panose="02020603050405020304" pitchFamily="18" charset="0"/>
                          <a:ea typeface="宋体" panose="02010600030101010101" pitchFamily="2" charset="-122"/>
                        </a:rPr>
                        <a:t>卡片：</a:t>
                      </a:r>
                    </a:p>
                    <a:p>
                      <a:pPr algn="just">
                        <a:spcAft>
                          <a:spcPts val="0"/>
                        </a:spcAft>
                      </a:pPr>
                      <a:r>
                        <a:rPr lang="zh-CN" sz="1600" kern="100">
                          <a:effectLst/>
                          <a:latin typeface="Times New Roman" panose="02020603050405020304" pitchFamily="18" charset="0"/>
                          <a:ea typeface="宋体" panose="02010600030101010101" pitchFamily="2" charset="-122"/>
                        </a:rPr>
                        <a:t>作为用餐学生，我希望软件能通过我设置的口味喜好推荐适合我的窗口和菜品。</a:t>
                      </a:r>
                    </a:p>
                  </a:txBody>
                  <a:tcPr marL="68580" marR="68580" marT="0" marB="0" anchor="ctr"/>
                </a:tc>
                <a:extLst>
                  <a:ext uri="{0D108BD9-81ED-4DB2-BD59-A6C34878D82A}">
                    <a16:rowId xmlns:a16="http://schemas.microsoft.com/office/drawing/2014/main" val="1603723664"/>
                  </a:ext>
                </a:extLst>
              </a:tr>
              <a:tr h="493192">
                <a:tc vMerge="1">
                  <a:txBody>
                    <a:bodyPr/>
                    <a:lstStyle/>
                    <a:p>
                      <a:endParaRPr lang="zh-CN" altLang="en-US"/>
                    </a:p>
                  </a:txBody>
                  <a:tcPr/>
                </a:tc>
                <a:tc>
                  <a:txBody>
                    <a:bodyPr/>
                    <a:lstStyle/>
                    <a:p>
                      <a:pPr algn="just">
                        <a:spcAft>
                          <a:spcPts val="0"/>
                        </a:spcAft>
                      </a:pPr>
                      <a:r>
                        <a:rPr lang="zh-CN" sz="1600" kern="100">
                          <a:effectLst/>
                          <a:latin typeface="Times New Roman" panose="02020603050405020304" pitchFamily="18" charset="0"/>
                          <a:ea typeface="宋体" panose="02010600030101010101" pitchFamily="2" charset="-122"/>
                        </a:rPr>
                        <a:t>注释：</a:t>
                      </a:r>
                    </a:p>
                    <a:p>
                      <a:pPr algn="just">
                        <a:spcAft>
                          <a:spcPts val="0"/>
                        </a:spcAft>
                      </a:pPr>
                      <a:r>
                        <a:rPr lang="zh-CN" sz="1600" kern="100">
                          <a:effectLst/>
                          <a:latin typeface="Times New Roman" panose="02020603050405020304" pitchFamily="18" charset="0"/>
                          <a:ea typeface="宋体" panose="02010600030101010101" pitchFamily="2" charset="-122"/>
                        </a:rPr>
                        <a:t>菜品信息包括图片、价格、简介，并根据餐厅窗口构建目录</a:t>
                      </a:r>
                    </a:p>
                  </a:txBody>
                  <a:tcPr marL="68580" marR="68580" marT="0" marB="0" anchor="ctr"/>
                </a:tc>
                <a:extLst>
                  <a:ext uri="{0D108BD9-81ED-4DB2-BD59-A6C34878D82A}">
                    <a16:rowId xmlns:a16="http://schemas.microsoft.com/office/drawing/2014/main" val="4018424905"/>
                  </a:ext>
                </a:extLst>
              </a:tr>
              <a:tr h="493192">
                <a:tc vMerge="1">
                  <a:txBody>
                    <a:bodyPr/>
                    <a:lstStyle/>
                    <a:p>
                      <a:endParaRPr lang="zh-CN" altLang="en-US"/>
                    </a:p>
                  </a:txBody>
                  <a:tcPr/>
                </a:tc>
                <a:tc>
                  <a:txBody>
                    <a:bodyPr/>
                    <a:lstStyle/>
                    <a:p>
                      <a:pPr algn="just">
                        <a:spcAft>
                          <a:spcPts val="0"/>
                        </a:spcAft>
                      </a:pPr>
                      <a:r>
                        <a:rPr lang="zh-CN" sz="1600" kern="100">
                          <a:effectLst/>
                          <a:latin typeface="Times New Roman" panose="02020603050405020304" pitchFamily="18" charset="0"/>
                          <a:ea typeface="宋体" panose="02010600030101010101" pitchFamily="2" charset="-122"/>
                        </a:rPr>
                        <a:t>测试：</a:t>
                      </a:r>
                    </a:p>
                    <a:p>
                      <a:pPr algn="just">
                        <a:spcAft>
                          <a:spcPts val="0"/>
                        </a:spcAft>
                      </a:pPr>
                      <a:r>
                        <a:rPr lang="zh-CN" sz="1600" kern="100">
                          <a:effectLst/>
                          <a:latin typeface="Times New Roman" panose="02020603050405020304" pitchFamily="18" charset="0"/>
                          <a:ea typeface="宋体" panose="02010600030101010101" pitchFamily="2" charset="-122"/>
                        </a:rPr>
                        <a:t>注册用户设置口味偏好，并且添加足够的菜品样例，软件可以通过口味偏好推荐正确的符合偏好的菜品。</a:t>
                      </a:r>
                    </a:p>
                    <a:p>
                      <a:pPr algn="just">
                        <a:spcAft>
                          <a:spcPts val="0"/>
                        </a:spcAft>
                      </a:pPr>
                      <a:r>
                        <a:rPr lang="en-US" sz="1600" kern="100">
                          <a:effectLst/>
                          <a:latin typeface="Times New Roman" panose="02020603050405020304" pitchFamily="18" charset="0"/>
                          <a:ea typeface="宋体" panose="02010600030101010101" pitchFamily="2" charset="-122"/>
                        </a:rPr>
                        <a:t> </a:t>
                      </a:r>
                      <a:endParaRPr lang="zh-CN" sz="1600"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2395436335"/>
                  </a:ext>
                </a:extLst>
              </a:tr>
              <a:tr h="493192">
                <a:tc rowSpan="2">
                  <a:txBody>
                    <a:bodyPr/>
                    <a:lstStyle/>
                    <a:p>
                      <a:pPr algn="just">
                        <a:spcAft>
                          <a:spcPts val="0"/>
                        </a:spcAft>
                      </a:pPr>
                      <a:r>
                        <a:rPr lang="en-US" sz="1600" b="1" kern="100">
                          <a:effectLst/>
                          <a:latin typeface="Times New Roman" panose="02020603050405020304" pitchFamily="18" charset="0"/>
                          <a:ea typeface="宋体" panose="02010600030101010101" pitchFamily="2" charset="-122"/>
                        </a:rPr>
                        <a:t>User Story 2.2</a:t>
                      </a:r>
                      <a:endParaRPr lang="zh-CN" sz="1600" kern="100">
                        <a:effectLst/>
                        <a:latin typeface="Times New Roman" panose="02020603050405020304" pitchFamily="18" charset="0"/>
                        <a:ea typeface="宋体" panose="02010600030101010101" pitchFamily="2" charset="-122"/>
                      </a:endParaRPr>
                    </a:p>
                    <a:p>
                      <a:pPr algn="just">
                        <a:spcAft>
                          <a:spcPts val="0"/>
                        </a:spcAft>
                      </a:pPr>
                      <a:r>
                        <a:rPr lang="zh-CN" sz="1600" b="1" kern="100">
                          <a:effectLst/>
                          <a:latin typeface="Times New Roman" panose="02020603050405020304" pitchFamily="18" charset="0"/>
                          <a:ea typeface="宋体" panose="02010600030101010101" pitchFamily="2" charset="-122"/>
                        </a:rPr>
                        <a:t>根据天气季节推荐</a:t>
                      </a:r>
                      <a:endParaRPr lang="zh-CN" sz="16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spcAft>
                          <a:spcPts val="0"/>
                        </a:spcAft>
                      </a:pPr>
                      <a:r>
                        <a:rPr lang="zh-CN" sz="1600" kern="100" dirty="0">
                          <a:effectLst/>
                          <a:latin typeface="Times New Roman" panose="02020603050405020304" pitchFamily="18" charset="0"/>
                          <a:ea typeface="宋体" panose="02010600030101010101" pitchFamily="2" charset="-122"/>
                        </a:rPr>
                        <a:t>卡片：</a:t>
                      </a:r>
                    </a:p>
                    <a:p>
                      <a:pPr algn="just">
                        <a:spcAft>
                          <a:spcPts val="0"/>
                        </a:spcAft>
                      </a:pPr>
                      <a:r>
                        <a:rPr lang="zh-CN" sz="1600" kern="100" dirty="0">
                          <a:effectLst/>
                          <a:latin typeface="Times New Roman" panose="02020603050405020304" pitchFamily="18" charset="0"/>
                          <a:ea typeface="宋体" panose="02010600030101010101" pitchFamily="2" charset="-122"/>
                        </a:rPr>
                        <a:t>作为用餐学生，我希望软件能够结合天气和季节，推荐有利于建康的食品。</a:t>
                      </a:r>
                    </a:p>
                  </a:txBody>
                  <a:tcPr marL="68580" marR="68580" marT="0" marB="0" anchor="ctr"/>
                </a:tc>
                <a:extLst>
                  <a:ext uri="{0D108BD9-81ED-4DB2-BD59-A6C34878D82A}">
                    <a16:rowId xmlns:a16="http://schemas.microsoft.com/office/drawing/2014/main" val="1981952173"/>
                  </a:ext>
                </a:extLst>
              </a:tr>
              <a:tr h="493192">
                <a:tc vMerge="1">
                  <a:txBody>
                    <a:bodyPr/>
                    <a:lstStyle/>
                    <a:p>
                      <a:endParaRPr lang="zh-CN" altLang="en-US"/>
                    </a:p>
                  </a:txBody>
                  <a:tcPr/>
                </a:tc>
                <a:tc>
                  <a:txBody>
                    <a:bodyPr/>
                    <a:lstStyle/>
                    <a:p>
                      <a:pPr algn="just">
                        <a:spcAft>
                          <a:spcPts val="0"/>
                        </a:spcAft>
                      </a:pPr>
                      <a:r>
                        <a:rPr lang="zh-CN" sz="1600" kern="100" dirty="0">
                          <a:effectLst/>
                          <a:latin typeface="Times New Roman" panose="02020603050405020304" pitchFamily="18" charset="0"/>
                          <a:ea typeface="宋体" panose="02010600030101010101" pitchFamily="2" charset="-122"/>
                        </a:rPr>
                        <a:t>注释：</a:t>
                      </a:r>
                    </a:p>
                    <a:p>
                      <a:pPr algn="just">
                        <a:spcAft>
                          <a:spcPts val="0"/>
                        </a:spcAft>
                      </a:pPr>
                      <a:r>
                        <a:rPr lang="en-US" sz="1600" kern="100" dirty="0">
                          <a:effectLst/>
                          <a:latin typeface="Times New Roman" panose="02020603050405020304" pitchFamily="18" charset="0"/>
                          <a:ea typeface="宋体" panose="02010600030101010101" pitchFamily="2" charset="-122"/>
                        </a:rPr>
                        <a:t> </a:t>
                      </a:r>
                      <a:endParaRPr lang="zh-CN" sz="1600" kern="100" dirty="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968499588"/>
                  </a:ext>
                </a:extLst>
              </a:tr>
              <a:tr h="493192">
                <a:tc>
                  <a:txBody>
                    <a:bodyPr/>
                    <a:lstStyle/>
                    <a:p>
                      <a:endParaRPr lang="zh-CN" altLang="en-US"/>
                    </a:p>
                  </a:txBody>
                  <a:tcPr/>
                </a:tc>
                <a:tc>
                  <a:txBody>
                    <a:bodyPr/>
                    <a:lstStyle/>
                    <a:p>
                      <a:pPr algn="just">
                        <a:spcAft>
                          <a:spcPts val="0"/>
                        </a:spcAft>
                      </a:pPr>
                      <a:endParaRPr lang="zh-CN" sz="1600" kern="100" dirty="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3480061652"/>
                  </a:ext>
                </a:extLst>
              </a:tr>
              <a:tr h="493192">
                <a:tc rowSpan="3">
                  <a:txBody>
                    <a:bodyPr/>
                    <a:lstStyle/>
                    <a:p>
                      <a:pPr algn="just">
                        <a:spcAft>
                          <a:spcPts val="0"/>
                        </a:spcAft>
                      </a:pPr>
                      <a:endParaRPr lang="zh-CN" sz="16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spcAft>
                          <a:spcPts val="0"/>
                        </a:spcAft>
                      </a:pPr>
                      <a:endParaRPr lang="zh-CN" sz="1600"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2153694772"/>
                  </a:ext>
                </a:extLst>
              </a:tr>
              <a:tr h="493192">
                <a:tc vMerge="1">
                  <a:txBody>
                    <a:bodyPr/>
                    <a:lstStyle/>
                    <a:p>
                      <a:endParaRPr lang="zh-CN" altLang="en-US"/>
                    </a:p>
                  </a:txBody>
                  <a:tcPr/>
                </a:tc>
                <a:tc>
                  <a:txBody>
                    <a:bodyPr/>
                    <a:lstStyle/>
                    <a:p>
                      <a:pPr algn="just">
                        <a:spcAft>
                          <a:spcPts val="0"/>
                        </a:spcAft>
                      </a:pPr>
                      <a:endParaRPr lang="zh-CN" sz="1600"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3633101875"/>
                  </a:ext>
                </a:extLst>
              </a:tr>
              <a:tr h="493192">
                <a:tc vMerge="1">
                  <a:txBody>
                    <a:bodyPr/>
                    <a:lstStyle/>
                    <a:p>
                      <a:endParaRPr lang="zh-CN" altLang="en-US"/>
                    </a:p>
                  </a:txBody>
                  <a:tcPr/>
                </a:tc>
                <a:tc>
                  <a:txBody>
                    <a:bodyPr/>
                    <a:lstStyle/>
                    <a:p>
                      <a:pPr algn="just">
                        <a:spcAft>
                          <a:spcPts val="0"/>
                        </a:spcAft>
                      </a:pPr>
                      <a:endParaRPr lang="zh-CN" sz="1600" kern="100" dirty="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953744350"/>
                  </a:ext>
                </a:extLst>
              </a:tr>
            </a:tbl>
          </a:graphicData>
        </a:graphic>
      </p:graphicFrame>
    </p:spTree>
    <p:extLst>
      <p:ext uri="{BB962C8B-B14F-4D97-AF65-F5344CB8AC3E}">
        <p14:creationId xmlns:p14="http://schemas.microsoft.com/office/powerpoint/2010/main" val="4910370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F96300-8C82-474A-9253-C6796833E2D4}"/>
              </a:ext>
            </a:extLst>
          </p:cNvPr>
          <p:cNvSpPr>
            <a:spLocks noGrp="1"/>
          </p:cNvSpPr>
          <p:nvPr>
            <p:ph type="title"/>
          </p:nvPr>
        </p:nvSpPr>
        <p:spPr>
          <a:xfrm>
            <a:off x="749030" y="365126"/>
            <a:ext cx="3813243" cy="850832"/>
          </a:xfrm>
        </p:spPr>
        <p:txBody>
          <a:bodyPr>
            <a:normAutofit/>
          </a:bodyPr>
          <a:lstStyle/>
          <a:p>
            <a:pPr lvl="0">
              <a:lnSpc>
                <a:spcPct val="100000"/>
              </a:lnSpc>
              <a:spcBef>
                <a:spcPts val="0"/>
              </a:spcBef>
              <a:defRPr/>
            </a:pPr>
            <a:r>
              <a:rPr lang="zh-CN" altLang="en-US" b="1" spc="600" dirty="0">
                <a:solidFill>
                  <a:srgbClr val="628855"/>
                </a:solidFill>
                <a:latin typeface="微软雅黑"/>
                <a:ea typeface="微软雅黑"/>
              </a:rPr>
              <a:t>用户故事</a:t>
            </a:r>
          </a:p>
        </p:txBody>
      </p:sp>
      <p:graphicFrame>
        <p:nvGraphicFramePr>
          <p:cNvPr id="9" name="内容占位符 8">
            <a:extLst>
              <a:ext uri="{FF2B5EF4-FFF2-40B4-BE49-F238E27FC236}">
                <a16:creationId xmlns:a16="http://schemas.microsoft.com/office/drawing/2014/main" id="{28FAB625-87DE-4609-B27D-CF5C29AA9F7E}"/>
              </a:ext>
            </a:extLst>
          </p:cNvPr>
          <p:cNvGraphicFramePr>
            <a:graphicFrameLocks noGrp="1"/>
          </p:cNvGraphicFramePr>
          <p:nvPr>
            <p:ph idx="1"/>
            <p:extLst>
              <p:ext uri="{D42A27DB-BD31-4B8C-83A1-F6EECF244321}">
                <p14:modId xmlns:p14="http://schemas.microsoft.com/office/powerpoint/2010/main" val="3482430884"/>
              </p:ext>
            </p:extLst>
          </p:nvPr>
        </p:nvGraphicFramePr>
        <p:xfrm>
          <a:off x="749030" y="1361872"/>
          <a:ext cx="11245174" cy="5408576"/>
        </p:xfrm>
        <a:graphic>
          <a:graphicData uri="http://schemas.openxmlformats.org/drawingml/2006/table">
            <a:tbl>
              <a:tblPr>
                <a:tableStyleId>{5C22544A-7EE6-4342-B048-85BDC9FD1C3A}</a:tableStyleId>
              </a:tblPr>
              <a:tblGrid>
                <a:gridCol w="1797706">
                  <a:extLst>
                    <a:ext uri="{9D8B030D-6E8A-4147-A177-3AD203B41FA5}">
                      <a16:colId xmlns:a16="http://schemas.microsoft.com/office/drawing/2014/main" val="3492124971"/>
                    </a:ext>
                  </a:extLst>
                </a:gridCol>
                <a:gridCol w="9447468">
                  <a:extLst>
                    <a:ext uri="{9D8B030D-6E8A-4147-A177-3AD203B41FA5}">
                      <a16:colId xmlns:a16="http://schemas.microsoft.com/office/drawing/2014/main" val="3243326253"/>
                    </a:ext>
                  </a:extLst>
                </a:gridCol>
              </a:tblGrid>
              <a:tr h="493192">
                <a:tc rowSpan="3">
                  <a:txBody>
                    <a:bodyPr/>
                    <a:lstStyle/>
                    <a:p>
                      <a:pPr algn="just">
                        <a:spcAft>
                          <a:spcPts val="0"/>
                        </a:spcAft>
                      </a:pPr>
                      <a:r>
                        <a:rPr lang="en-US" sz="1600" b="1" kern="100">
                          <a:effectLst/>
                          <a:latin typeface="Times New Roman" panose="02020603050405020304" pitchFamily="18" charset="0"/>
                          <a:ea typeface="宋体" panose="02010600030101010101" pitchFamily="2" charset="-122"/>
                        </a:rPr>
                        <a:t>User Story 2.3</a:t>
                      </a:r>
                      <a:endParaRPr lang="zh-CN" sz="1600" kern="100">
                        <a:effectLst/>
                        <a:latin typeface="Times New Roman" panose="02020603050405020304" pitchFamily="18" charset="0"/>
                        <a:ea typeface="宋体" panose="02010600030101010101" pitchFamily="2" charset="-122"/>
                      </a:endParaRPr>
                    </a:p>
                    <a:p>
                      <a:pPr algn="just">
                        <a:spcAft>
                          <a:spcPts val="0"/>
                        </a:spcAft>
                      </a:pPr>
                      <a:r>
                        <a:rPr lang="zh-CN" sz="1600" b="1" kern="100">
                          <a:effectLst/>
                          <a:latin typeface="Times New Roman" panose="02020603050405020304" pitchFamily="18" charset="0"/>
                          <a:ea typeface="宋体" panose="02010600030101010101" pitchFamily="2" charset="-122"/>
                        </a:rPr>
                        <a:t>菜品预定</a:t>
                      </a:r>
                      <a:endParaRPr lang="zh-CN" sz="16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spcAft>
                          <a:spcPts val="0"/>
                        </a:spcAft>
                      </a:pPr>
                      <a:r>
                        <a:rPr lang="zh-CN" sz="1600" kern="100">
                          <a:effectLst/>
                          <a:latin typeface="Times New Roman" panose="02020603050405020304" pitchFamily="18" charset="0"/>
                          <a:ea typeface="宋体" panose="02010600030101010101" pitchFamily="2" charset="-122"/>
                        </a:rPr>
                        <a:t>卡片：</a:t>
                      </a:r>
                    </a:p>
                    <a:p>
                      <a:pPr algn="just">
                        <a:spcAft>
                          <a:spcPts val="0"/>
                        </a:spcAft>
                      </a:pPr>
                      <a:r>
                        <a:rPr lang="zh-CN" sz="1600" kern="100">
                          <a:effectLst/>
                          <a:latin typeface="Times New Roman" panose="02020603050405020304" pitchFamily="18" charset="0"/>
                          <a:ea typeface="宋体" panose="02010600030101010101" pitchFamily="2" charset="-122"/>
                        </a:rPr>
                        <a:t>作为用餐学生</a:t>
                      </a:r>
                      <a:r>
                        <a:rPr lang="en-US" sz="1600" kern="100">
                          <a:effectLst/>
                          <a:latin typeface="Times New Roman" panose="02020603050405020304" pitchFamily="18" charset="0"/>
                          <a:ea typeface="宋体" panose="02010600030101010101" pitchFamily="2" charset="-122"/>
                        </a:rPr>
                        <a:t>/</a:t>
                      </a:r>
                      <a:r>
                        <a:rPr lang="zh-CN" sz="1600" kern="100">
                          <a:effectLst/>
                          <a:latin typeface="Times New Roman" panose="02020603050405020304" pitchFamily="18" charset="0"/>
                          <a:ea typeface="宋体" panose="02010600030101010101" pitchFamily="2" charset="-122"/>
                        </a:rPr>
                        <a:t>老师，我希望能通过这个平台对饭菜进行提前预定，用餐时间凭校园卡直接取餐，节省时间。</a:t>
                      </a:r>
                    </a:p>
                  </a:txBody>
                  <a:tcPr marL="68580" marR="68580" marT="0" marB="0" anchor="ctr"/>
                </a:tc>
                <a:extLst>
                  <a:ext uri="{0D108BD9-81ED-4DB2-BD59-A6C34878D82A}">
                    <a16:rowId xmlns:a16="http://schemas.microsoft.com/office/drawing/2014/main" val="1194563950"/>
                  </a:ext>
                </a:extLst>
              </a:tr>
              <a:tr h="493192">
                <a:tc vMerge="1">
                  <a:txBody>
                    <a:bodyPr/>
                    <a:lstStyle/>
                    <a:p>
                      <a:endParaRPr lang="zh-CN" altLang="en-US"/>
                    </a:p>
                  </a:txBody>
                  <a:tcPr/>
                </a:tc>
                <a:tc>
                  <a:txBody>
                    <a:bodyPr/>
                    <a:lstStyle/>
                    <a:p>
                      <a:pPr algn="just">
                        <a:spcAft>
                          <a:spcPts val="0"/>
                        </a:spcAft>
                      </a:pPr>
                      <a:r>
                        <a:rPr lang="zh-CN" sz="1600" kern="100">
                          <a:effectLst/>
                          <a:latin typeface="Times New Roman" panose="02020603050405020304" pitchFamily="18" charset="0"/>
                          <a:ea typeface="宋体" panose="02010600030101010101" pitchFamily="2" charset="-122"/>
                        </a:rPr>
                        <a:t>注释：</a:t>
                      </a:r>
                    </a:p>
                    <a:p>
                      <a:pPr algn="just">
                        <a:spcAft>
                          <a:spcPts val="0"/>
                        </a:spcAft>
                      </a:pPr>
                      <a:r>
                        <a:rPr lang="zh-CN" sz="1600" kern="100">
                          <a:effectLst/>
                          <a:latin typeface="Times New Roman" panose="02020603050405020304" pitchFamily="18" charset="0"/>
                          <a:ea typeface="宋体" panose="02010600030101010101" pitchFamily="2" charset="-122"/>
                        </a:rPr>
                        <a:t>仅仅适用于单一的相同的特色单品，如烤肉饭、炸鸡饭</a:t>
                      </a:r>
                    </a:p>
                  </a:txBody>
                  <a:tcPr marL="68580" marR="68580" marT="0" marB="0" anchor="ctr"/>
                </a:tc>
                <a:extLst>
                  <a:ext uri="{0D108BD9-81ED-4DB2-BD59-A6C34878D82A}">
                    <a16:rowId xmlns:a16="http://schemas.microsoft.com/office/drawing/2014/main" val="1603723664"/>
                  </a:ext>
                </a:extLst>
              </a:tr>
              <a:tr h="493192">
                <a:tc vMerge="1">
                  <a:txBody>
                    <a:bodyPr/>
                    <a:lstStyle/>
                    <a:p>
                      <a:endParaRPr lang="zh-CN" altLang="en-US"/>
                    </a:p>
                  </a:txBody>
                  <a:tcPr/>
                </a:tc>
                <a:tc>
                  <a:txBody>
                    <a:bodyPr/>
                    <a:lstStyle/>
                    <a:p>
                      <a:pPr algn="just">
                        <a:spcAft>
                          <a:spcPts val="0"/>
                        </a:spcAft>
                      </a:pPr>
                      <a:r>
                        <a:rPr lang="zh-CN" sz="1600" kern="100">
                          <a:effectLst/>
                          <a:latin typeface="Times New Roman" panose="02020603050405020304" pitchFamily="18" charset="0"/>
                          <a:ea typeface="宋体" panose="02010600030101010101" pitchFamily="2" charset="-122"/>
                        </a:rPr>
                        <a:t>测试：</a:t>
                      </a:r>
                    </a:p>
                    <a:p>
                      <a:pPr algn="just">
                        <a:spcAft>
                          <a:spcPts val="0"/>
                        </a:spcAft>
                      </a:pPr>
                      <a:r>
                        <a:rPr lang="zh-CN" sz="1600" kern="100">
                          <a:effectLst/>
                          <a:latin typeface="Times New Roman" panose="02020603050405020304" pitchFamily="18" charset="0"/>
                          <a:ea typeface="宋体" panose="02010600030101010101" pitchFamily="2" charset="-122"/>
                        </a:rPr>
                        <a:t>多个用户点选不同菜品下方的订购，卖家页面会收到相应的预定信息，保证实时准确。</a:t>
                      </a:r>
                    </a:p>
                  </a:txBody>
                  <a:tcPr marL="68580" marR="68580" marT="0" marB="0" anchor="ctr"/>
                </a:tc>
                <a:extLst>
                  <a:ext uri="{0D108BD9-81ED-4DB2-BD59-A6C34878D82A}">
                    <a16:rowId xmlns:a16="http://schemas.microsoft.com/office/drawing/2014/main" val="4018424905"/>
                  </a:ext>
                </a:extLst>
              </a:tr>
              <a:tr h="493192">
                <a:tc rowSpan="3">
                  <a:txBody>
                    <a:bodyPr/>
                    <a:lstStyle/>
                    <a:p>
                      <a:pPr algn="just">
                        <a:spcAft>
                          <a:spcPts val="0"/>
                        </a:spcAft>
                      </a:pPr>
                      <a:r>
                        <a:rPr lang="en-US" sz="1600" b="1" kern="100">
                          <a:effectLst/>
                          <a:latin typeface="Times New Roman" panose="02020603050405020304" pitchFamily="18" charset="0"/>
                          <a:ea typeface="宋体" panose="02010600030101010101" pitchFamily="2" charset="-122"/>
                        </a:rPr>
                        <a:t>User Story 2.4</a:t>
                      </a:r>
                      <a:endParaRPr lang="zh-CN" sz="1600" kern="100">
                        <a:effectLst/>
                        <a:latin typeface="Times New Roman" panose="02020603050405020304" pitchFamily="18" charset="0"/>
                        <a:ea typeface="宋体" panose="02010600030101010101" pitchFamily="2" charset="-122"/>
                      </a:endParaRPr>
                    </a:p>
                    <a:p>
                      <a:pPr algn="just">
                        <a:spcAft>
                          <a:spcPts val="0"/>
                        </a:spcAft>
                      </a:pPr>
                      <a:r>
                        <a:rPr lang="zh-CN" sz="1600" b="1" kern="100">
                          <a:effectLst/>
                          <a:latin typeface="Times New Roman" panose="02020603050405020304" pitchFamily="18" charset="0"/>
                          <a:ea typeface="宋体" panose="02010600030101010101" pitchFamily="2" charset="-122"/>
                        </a:rPr>
                        <a:t>搜索</a:t>
                      </a:r>
                      <a:endParaRPr lang="zh-CN" sz="16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spcAft>
                          <a:spcPts val="0"/>
                        </a:spcAft>
                      </a:pPr>
                      <a:r>
                        <a:rPr lang="zh-CN" sz="1600" kern="100">
                          <a:effectLst/>
                          <a:latin typeface="Times New Roman" panose="02020603050405020304" pitchFamily="18" charset="0"/>
                          <a:ea typeface="宋体" panose="02010600030101010101" pitchFamily="2" charset="-122"/>
                        </a:rPr>
                        <a:t>卡片：作为用餐学生</a:t>
                      </a:r>
                      <a:r>
                        <a:rPr lang="en-US" sz="1600" kern="100">
                          <a:effectLst/>
                          <a:latin typeface="Times New Roman" panose="02020603050405020304" pitchFamily="18" charset="0"/>
                          <a:ea typeface="宋体" panose="02010600030101010101" pitchFamily="2" charset="-122"/>
                        </a:rPr>
                        <a:t>/</a:t>
                      </a:r>
                      <a:r>
                        <a:rPr lang="zh-CN" sz="1600" kern="100">
                          <a:effectLst/>
                          <a:latin typeface="Times New Roman" panose="02020603050405020304" pitchFamily="18" charset="0"/>
                          <a:ea typeface="宋体" panose="02010600030101010101" pitchFamily="2" charset="-122"/>
                        </a:rPr>
                        <a:t>老师，我希望能根据名称或类别直接搜索到我想要的饭菜，更方便选择。</a:t>
                      </a:r>
                    </a:p>
                  </a:txBody>
                  <a:tcPr marL="68580" marR="68580" marT="0" marB="0" anchor="ctr"/>
                </a:tc>
                <a:extLst>
                  <a:ext uri="{0D108BD9-81ED-4DB2-BD59-A6C34878D82A}">
                    <a16:rowId xmlns:a16="http://schemas.microsoft.com/office/drawing/2014/main" val="2395436335"/>
                  </a:ext>
                </a:extLst>
              </a:tr>
              <a:tr h="493192">
                <a:tc vMerge="1">
                  <a:txBody>
                    <a:bodyPr/>
                    <a:lstStyle/>
                    <a:p>
                      <a:endParaRPr lang="zh-CN" altLang="en-US"/>
                    </a:p>
                  </a:txBody>
                  <a:tcPr/>
                </a:tc>
                <a:tc>
                  <a:txBody>
                    <a:bodyPr/>
                    <a:lstStyle/>
                    <a:p>
                      <a:pPr algn="just">
                        <a:spcAft>
                          <a:spcPts val="0"/>
                        </a:spcAft>
                      </a:pPr>
                      <a:r>
                        <a:rPr lang="zh-CN" sz="1600" kern="100">
                          <a:effectLst/>
                          <a:latin typeface="Times New Roman" panose="02020603050405020304" pitchFamily="18" charset="0"/>
                          <a:ea typeface="宋体" panose="02010600030101010101" pitchFamily="2" charset="-122"/>
                        </a:rPr>
                        <a:t>注释：</a:t>
                      </a:r>
                    </a:p>
                    <a:p>
                      <a:pPr algn="just">
                        <a:spcAft>
                          <a:spcPts val="0"/>
                        </a:spcAft>
                      </a:pPr>
                      <a:r>
                        <a:rPr lang="zh-CN" sz="1600" kern="100">
                          <a:effectLst/>
                          <a:latin typeface="Times New Roman" panose="02020603050405020304" pitchFamily="18" charset="0"/>
                          <a:ea typeface="宋体" panose="02010600030101010101" pitchFamily="2" charset="-122"/>
                        </a:rPr>
                        <a:t>可根据类别，名称等条件进行融合搜索。</a:t>
                      </a:r>
                    </a:p>
                  </a:txBody>
                  <a:tcPr marL="68580" marR="68580" marT="0" marB="0" anchor="ctr"/>
                </a:tc>
                <a:extLst>
                  <a:ext uri="{0D108BD9-81ED-4DB2-BD59-A6C34878D82A}">
                    <a16:rowId xmlns:a16="http://schemas.microsoft.com/office/drawing/2014/main" val="1981952173"/>
                  </a:ext>
                </a:extLst>
              </a:tr>
              <a:tr h="493192">
                <a:tc vMerge="1">
                  <a:txBody>
                    <a:bodyPr/>
                    <a:lstStyle/>
                    <a:p>
                      <a:endParaRPr lang="zh-CN" altLang="en-US"/>
                    </a:p>
                  </a:txBody>
                  <a:tcPr/>
                </a:tc>
                <a:tc>
                  <a:txBody>
                    <a:bodyPr/>
                    <a:lstStyle/>
                    <a:p>
                      <a:pPr algn="just">
                        <a:spcAft>
                          <a:spcPts val="0"/>
                        </a:spcAft>
                      </a:pPr>
                      <a:r>
                        <a:rPr lang="zh-CN" sz="1600" kern="100" dirty="0">
                          <a:effectLst/>
                          <a:latin typeface="Times New Roman" panose="02020603050405020304" pitchFamily="18" charset="0"/>
                          <a:ea typeface="宋体" panose="02010600030101010101" pitchFamily="2" charset="-122"/>
                        </a:rPr>
                        <a:t>测试： </a:t>
                      </a:r>
                    </a:p>
                    <a:p>
                      <a:pPr algn="just">
                        <a:spcAft>
                          <a:spcPts val="0"/>
                        </a:spcAft>
                      </a:pPr>
                      <a:r>
                        <a:rPr lang="zh-CN" sz="1600" kern="100" dirty="0">
                          <a:effectLst/>
                          <a:latin typeface="Times New Roman" panose="02020603050405020304" pitchFamily="18" charset="0"/>
                          <a:ea typeface="宋体" panose="02010600030101010101" pitchFamily="2" charset="-122"/>
                        </a:rPr>
                        <a:t>添加足够多的菜品样例，点击搜索，输入关键词，软件可以根据关键词反馈符合的菜品。</a:t>
                      </a:r>
                    </a:p>
                  </a:txBody>
                  <a:tcPr marL="68580" marR="68580" marT="0" marB="0" anchor="ctr"/>
                </a:tc>
                <a:extLst>
                  <a:ext uri="{0D108BD9-81ED-4DB2-BD59-A6C34878D82A}">
                    <a16:rowId xmlns:a16="http://schemas.microsoft.com/office/drawing/2014/main" val="968499588"/>
                  </a:ext>
                </a:extLst>
              </a:tr>
              <a:tr h="493192">
                <a:tc rowSpan="3">
                  <a:txBody>
                    <a:bodyPr/>
                    <a:lstStyle/>
                    <a:p>
                      <a:pPr algn="just">
                        <a:spcAft>
                          <a:spcPts val="0"/>
                        </a:spcAft>
                      </a:pPr>
                      <a:r>
                        <a:rPr lang="en-US" sz="1600" b="1" kern="100" dirty="0">
                          <a:effectLst/>
                          <a:latin typeface="Times New Roman" panose="02020603050405020304" pitchFamily="18" charset="0"/>
                          <a:ea typeface="宋体" panose="02010600030101010101" pitchFamily="2" charset="-122"/>
                        </a:rPr>
                        <a:t>User Story 2.5</a:t>
                      </a:r>
                      <a:endParaRPr lang="zh-CN" sz="1600" kern="100" dirty="0">
                        <a:effectLst/>
                        <a:latin typeface="Times New Roman" panose="02020603050405020304" pitchFamily="18" charset="0"/>
                        <a:ea typeface="宋体" panose="02010600030101010101" pitchFamily="2" charset="-122"/>
                      </a:endParaRPr>
                    </a:p>
                    <a:p>
                      <a:pPr algn="just">
                        <a:spcAft>
                          <a:spcPts val="0"/>
                        </a:spcAft>
                      </a:pPr>
                      <a:r>
                        <a:rPr lang="zh-CN" sz="1600" b="1" kern="100" dirty="0">
                          <a:effectLst/>
                          <a:latin typeface="Times New Roman" panose="02020603050405020304" pitchFamily="18" charset="0"/>
                          <a:ea typeface="宋体" panose="02010600030101010101" pitchFamily="2" charset="-122"/>
                        </a:rPr>
                        <a:t>浏览信息</a:t>
                      </a:r>
                      <a:endParaRPr lang="zh-CN" sz="16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spcAft>
                          <a:spcPts val="0"/>
                        </a:spcAft>
                      </a:pPr>
                      <a:r>
                        <a:rPr lang="zh-CN" sz="1600" kern="100" dirty="0">
                          <a:effectLst/>
                          <a:latin typeface="Times New Roman" panose="02020603050405020304" pitchFamily="18" charset="0"/>
                          <a:ea typeface="宋体" panose="02010600030101010101" pitchFamily="2" charset="-122"/>
                        </a:rPr>
                        <a:t>卡片：</a:t>
                      </a:r>
                    </a:p>
                    <a:p>
                      <a:pPr algn="just">
                        <a:spcAft>
                          <a:spcPts val="0"/>
                        </a:spcAft>
                      </a:pPr>
                      <a:r>
                        <a:rPr lang="zh-CN" sz="1600" kern="100" dirty="0">
                          <a:effectLst/>
                          <a:latin typeface="Times New Roman" panose="02020603050405020304" pitchFamily="18" charset="0"/>
                          <a:ea typeface="宋体" panose="02010600030101010101" pitchFamily="2" charset="-122"/>
                        </a:rPr>
                        <a:t>作为用餐学生</a:t>
                      </a:r>
                      <a:r>
                        <a:rPr lang="en-US" sz="1600" kern="100" dirty="0">
                          <a:effectLst/>
                          <a:latin typeface="Times New Roman" panose="02020603050405020304" pitchFamily="18" charset="0"/>
                          <a:ea typeface="宋体" panose="02010600030101010101" pitchFamily="2" charset="-122"/>
                        </a:rPr>
                        <a:t>/</a:t>
                      </a:r>
                      <a:r>
                        <a:rPr lang="zh-CN" sz="1600" kern="100" dirty="0">
                          <a:effectLst/>
                          <a:latin typeface="Times New Roman" panose="02020603050405020304" pitchFamily="18" charset="0"/>
                          <a:ea typeface="宋体" panose="02010600030101010101" pitchFamily="2" charset="-122"/>
                        </a:rPr>
                        <a:t>老师，我希望通过目录浏览所有餐厅的窗口和菜品，以方便选购。</a:t>
                      </a:r>
                    </a:p>
                  </a:txBody>
                  <a:tcPr marL="68580" marR="68580" marT="0" marB="0" anchor="ctr"/>
                </a:tc>
                <a:extLst>
                  <a:ext uri="{0D108BD9-81ED-4DB2-BD59-A6C34878D82A}">
                    <a16:rowId xmlns:a16="http://schemas.microsoft.com/office/drawing/2014/main" val="3480061652"/>
                  </a:ext>
                </a:extLst>
              </a:tr>
              <a:tr h="493192">
                <a:tc vMerge="1">
                  <a:txBody>
                    <a:bodyPr/>
                    <a:lstStyle/>
                    <a:p>
                      <a:endParaRPr lang="zh-CN" altLang="en-US"/>
                    </a:p>
                  </a:txBody>
                  <a:tcPr/>
                </a:tc>
                <a:tc>
                  <a:txBody>
                    <a:bodyPr/>
                    <a:lstStyle/>
                    <a:p>
                      <a:pPr algn="just">
                        <a:spcAft>
                          <a:spcPts val="0"/>
                        </a:spcAft>
                      </a:pPr>
                      <a:r>
                        <a:rPr lang="zh-CN" sz="1600" kern="100" dirty="0">
                          <a:effectLst/>
                          <a:latin typeface="Times New Roman" panose="02020603050405020304" pitchFamily="18" charset="0"/>
                          <a:ea typeface="宋体" panose="02010600030101010101" pitchFamily="2" charset="-122"/>
                        </a:rPr>
                        <a:t>注释：</a:t>
                      </a:r>
                    </a:p>
                    <a:p>
                      <a:pPr algn="just">
                        <a:spcAft>
                          <a:spcPts val="0"/>
                        </a:spcAft>
                      </a:pPr>
                      <a:r>
                        <a:rPr lang="en-US" sz="1600" kern="100" dirty="0">
                          <a:effectLst/>
                          <a:latin typeface="Times New Roman" panose="02020603050405020304" pitchFamily="18" charset="0"/>
                          <a:ea typeface="宋体" panose="02010600030101010101" pitchFamily="2" charset="-122"/>
                        </a:rPr>
                        <a:t> </a:t>
                      </a:r>
                      <a:endParaRPr lang="zh-CN" sz="1600" kern="100" dirty="0">
                        <a:effectLst/>
                        <a:latin typeface="Times New Roman" panose="02020603050405020304" pitchFamily="18" charset="0"/>
                        <a:ea typeface="宋体" panose="02010600030101010101" pitchFamily="2" charset="-122"/>
                      </a:endParaRPr>
                    </a:p>
                    <a:p>
                      <a:pPr algn="just">
                        <a:spcAft>
                          <a:spcPts val="0"/>
                        </a:spcAft>
                      </a:pPr>
                      <a:r>
                        <a:rPr lang="en-US" sz="1600" kern="100" dirty="0">
                          <a:effectLst/>
                          <a:latin typeface="Times New Roman" panose="02020603050405020304" pitchFamily="18" charset="0"/>
                          <a:ea typeface="宋体" panose="02010600030101010101" pitchFamily="2" charset="-122"/>
                        </a:rPr>
                        <a:t> </a:t>
                      </a:r>
                      <a:endParaRPr lang="zh-CN" sz="1600" kern="100" dirty="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2153694772"/>
                  </a:ext>
                </a:extLst>
              </a:tr>
              <a:tr h="493192">
                <a:tc vMerge="1">
                  <a:txBody>
                    <a:bodyPr/>
                    <a:lstStyle/>
                    <a:p>
                      <a:endParaRPr lang="zh-CN" altLang="en-US"/>
                    </a:p>
                  </a:txBody>
                  <a:tcPr/>
                </a:tc>
                <a:tc>
                  <a:txBody>
                    <a:bodyPr/>
                    <a:lstStyle/>
                    <a:p>
                      <a:pPr algn="just">
                        <a:spcAft>
                          <a:spcPts val="0"/>
                        </a:spcAft>
                      </a:pPr>
                      <a:r>
                        <a:rPr lang="zh-CN" sz="1600" kern="100" dirty="0">
                          <a:effectLst/>
                          <a:latin typeface="Times New Roman" panose="02020603050405020304" pitchFamily="18" charset="0"/>
                          <a:ea typeface="宋体" panose="02010600030101010101" pitchFamily="2" charset="-122"/>
                        </a:rPr>
                        <a:t>测试：</a:t>
                      </a:r>
                    </a:p>
                    <a:p>
                      <a:pPr algn="just">
                        <a:spcAft>
                          <a:spcPts val="0"/>
                        </a:spcAft>
                      </a:pPr>
                      <a:r>
                        <a:rPr lang="zh-CN" sz="1600" kern="100" dirty="0">
                          <a:effectLst/>
                          <a:latin typeface="Times New Roman" panose="02020603050405020304" pitchFamily="18" charset="0"/>
                          <a:ea typeface="宋体" panose="02010600030101010101" pitchFamily="2" charset="-122"/>
                        </a:rPr>
                        <a:t>浏览目录并进入各窗口的菜单，菜品的图片、简介和价格能够正常加载。</a:t>
                      </a:r>
                    </a:p>
                  </a:txBody>
                  <a:tcPr marL="68580" marR="68580" marT="0" marB="0" anchor="ctr"/>
                </a:tc>
                <a:extLst>
                  <a:ext uri="{0D108BD9-81ED-4DB2-BD59-A6C34878D82A}">
                    <a16:rowId xmlns:a16="http://schemas.microsoft.com/office/drawing/2014/main" val="3633101875"/>
                  </a:ext>
                </a:extLst>
              </a:tr>
              <a:tr h="493192">
                <a:tc>
                  <a:txBody>
                    <a:bodyPr/>
                    <a:lstStyle/>
                    <a:p>
                      <a:endParaRPr lang="zh-CN" altLang="en-US"/>
                    </a:p>
                  </a:txBody>
                  <a:tcPr/>
                </a:tc>
                <a:tc>
                  <a:txBody>
                    <a:bodyPr/>
                    <a:lstStyle/>
                    <a:p>
                      <a:pPr algn="just">
                        <a:spcAft>
                          <a:spcPts val="0"/>
                        </a:spcAft>
                      </a:pPr>
                      <a:endParaRPr lang="zh-CN" sz="1600" kern="100" dirty="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953744350"/>
                  </a:ext>
                </a:extLst>
              </a:tr>
            </a:tbl>
          </a:graphicData>
        </a:graphic>
      </p:graphicFrame>
    </p:spTree>
    <p:extLst>
      <p:ext uri="{BB962C8B-B14F-4D97-AF65-F5344CB8AC3E}">
        <p14:creationId xmlns:p14="http://schemas.microsoft.com/office/powerpoint/2010/main" val="31769737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7504F1C-7248-4004-8EB3-D34789A8FBEB}"/>
              </a:ext>
            </a:extLst>
          </p:cNvPr>
          <p:cNvSpPr txBox="1"/>
          <p:nvPr/>
        </p:nvSpPr>
        <p:spPr>
          <a:xfrm>
            <a:off x="6181579" y="413493"/>
            <a:ext cx="1739900"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4000" b="1" i="0" u="none" strike="noStrike" kern="1200" cap="none" spc="1400" normalizeH="0" baseline="0" noProof="0" dirty="0">
                <a:ln>
                  <a:noFill/>
                </a:ln>
                <a:solidFill>
                  <a:prstClr val="black"/>
                </a:solidFill>
                <a:effectLst/>
                <a:uLnTx/>
                <a:uFillTx/>
                <a:latin typeface="等线" panose="020F0502020204030204"/>
                <a:ea typeface="等线" panose="02010600030101010101" pitchFamily="2" charset="-122"/>
                <a:cs typeface="+mn-cs"/>
              </a:rPr>
              <a:t>目录</a:t>
            </a:r>
          </a:p>
        </p:txBody>
      </p:sp>
      <p:sp>
        <p:nvSpPr>
          <p:cNvPr id="3" name="文本框 2">
            <a:extLst>
              <a:ext uri="{FF2B5EF4-FFF2-40B4-BE49-F238E27FC236}">
                <a16:creationId xmlns:a16="http://schemas.microsoft.com/office/drawing/2014/main" id="{A99D4F02-1E8E-46C5-95DD-906D95F52454}"/>
              </a:ext>
            </a:extLst>
          </p:cNvPr>
          <p:cNvSpPr txBox="1"/>
          <p:nvPr/>
        </p:nvSpPr>
        <p:spPr>
          <a:xfrm>
            <a:off x="7763636" y="796683"/>
            <a:ext cx="1739900"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300" normalizeH="0" baseline="0" noProof="0" dirty="0">
                <a:ln>
                  <a:noFill/>
                </a:ln>
                <a:solidFill>
                  <a:prstClr val="black"/>
                </a:solidFill>
                <a:effectLst/>
                <a:uLnTx/>
                <a:uFillTx/>
                <a:latin typeface="等线" panose="020F0502020204030204"/>
                <a:ea typeface="等线" panose="02010600030101010101" pitchFamily="2" charset="-122"/>
                <a:cs typeface="+mn-cs"/>
              </a:rPr>
              <a:t>CONTENTS</a:t>
            </a:r>
            <a:endParaRPr kumimoji="0" lang="zh-CN" altLang="en-US" sz="1400" b="0" i="0" u="none" strike="noStrike" kern="1200" cap="none" spc="30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grpSp>
        <p:nvGrpSpPr>
          <p:cNvPr id="4" name="组合 3">
            <a:extLst>
              <a:ext uri="{FF2B5EF4-FFF2-40B4-BE49-F238E27FC236}">
                <a16:creationId xmlns:a16="http://schemas.microsoft.com/office/drawing/2014/main" id="{D6B14321-5421-409B-87D4-ECEADCE5BDE5}"/>
              </a:ext>
            </a:extLst>
          </p:cNvPr>
          <p:cNvGrpSpPr/>
          <p:nvPr/>
        </p:nvGrpSpPr>
        <p:grpSpPr>
          <a:xfrm>
            <a:off x="7185530" y="2182796"/>
            <a:ext cx="2625173" cy="461665"/>
            <a:chOff x="133137" y="939349"/>
            <a:chExt cx="2625173" cy="461665"/>
          </a:xfrm>
        </p:grpSpPr>
        <p:sp>
          <p:nvSpPr>
            <p:cNvPr id="5" name="文本框 4" descr="章节序号1">
              <a:extLst>
                <a:ext uri="{FF2B5EF4-FFF2-40B4-BE49-F238E27FC236}">
                  <a16:creationId xmlns:a16="http://schemas.microsoft.com/office/drawing/2014/main" id="{0FB5FE6C-B520-4D9F-97BB-00F95F33EC2A}"/>
                </a:ext>
              </a:extLst>
            </p:cNvPr>
            <p:cNvSpPr txBox="1"/>
            <p:nvPr/>
          </p:nvSpPr>
          <p:spPr>
            <a:xfrm>
              <a:off x="133137" y="939349"/>
              <a:ext cx="533105" cy="461665"/>
            </a:xfrm>
            <a:prstGeom prst="rect">
              <a:avLst/>
            </a:prstGeom>
            <a:noFill/>
          </p:spPr>
          <p:txBody>
            <a:bodyPr vert="horz"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01</a:t>
              </a:r>
              <a:endParaRPr kumimoji="0" lang="zh-CN" altLang="en-US" sz="24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6" name="文本框 5" descr="章节标题1">
              <a:extLst>
                <a:ext uri="{FF2B5EF4-FFF2-40B4-BE49-F238E27FC236}">
                  <a16:creationId xmlns:a16="http://schemas.microsoft.com/office/drawing/2014/main" id="{0109CE76-6D8A-44CA-9B08-A4452665C2D5}"/>
                </a:ext>
              </a:extLst>
            </p:cNvPr>
            <p:cNvSpPr txBox="1"/>
            <p:nvPr/>
          </p:nvSpPr>
          <p:spPr>
            <a:xfrm>
              <a:off x="625935" y="952933"/>
              <a:ext cx="2132375" cy="400110"/>
            </a:xfrm>
            <a:prstGeom prst="rect">
              <a:avLst/>
            </a:prstGeom>
            <a:noFill/>
          </p:spPr>
          <p:txBody>
            <a:bodyPr vert="horz"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用户建模</a:t>
              </a:r>
            </a:p>
          </p:txBody>
        </p:sp>
      </p:grpSp>
      <p:grpSp>
        <p:nvGrpSpPr>
          <p:cNvPr id="8" name="组合 7">
            <a:extLst>
              <a:ext uri="{FF2B5EF4-FFF2-40B4-BE49-F238E27FC236}">
                <a16:creationId xmlns:a16="http://schemas.microsoft.com/office/drawing/2014/main" id="{D29E7CEB-E8F4-4764-BEA3-5A12DDE9C697}"/>
              </a:ext>
            </a:extLst>
          </p:cNvPr>
          <p:cNvGrpSpPr/>
          <p:nvPr/>
        </p:nvGrpSpPr>
        <p:grpSpPr>
          <a:xfrm>
            <a:off x="7185530" y="3337010"/>
            <a:ext cx="2625173" cy="461665"/>
            <a:chOff x="133137" y="939349"/>
            <a:chExt cx="2625173" cy="461665"/>
          </a:xfrm>
        </p:grpSpPr>
        <p:sp>
          <p:nvSpPr>
            <p:cNvPr id="9" name="文本框 8" descr="章节序号2">
              <a:extLst>
                <a:ext uri="{FF2B5EF4-FFF2-40B4-BE49-F238E27FC236}">
                  <a16:creationId xmlns:a16="http://schemas.microsoft.com/office/drawing/2014/main" id="{F57118C3-6A60-494A-B2BF-CE4628F0075B}"/>
                </a:ext>
              </a:extLst>
            </p:cNvPr>
            <p:cNvSpPr txBox="1"/>
            <p:nvPr/>
          </p:nvSpPr>
          <p:spPr>
            <a:xfrm>
              <a:off x="133137" y="939349"/>
              <a:ext cx="533105" cy="461665"/>
            </a:xfrm>
            <a:prstGeom prst="rect">
              <a:avLst/>
            </a:prstGeom>
            <a:noFill/>
          </p:spPr>
          <p:txBody>
            <a:bodyPr vert="horz"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02</a:t>
              </a:r>
              <a:endParaRPr kumimoji="0" lang="zh-CN" altLang="en-US" sz="24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10" name="文本框 9" descr="章节标题2">
              <a:extLst>
                <a:ext uri="{FF2B5EF4-FFF2-40B4-BE49-F238E27FC236}">
                  <a16:creationId xmlns:a16="http://schemas.microsoft.com/office/drawing/2014/main" id="{4516D371-36D5-4710-9542-F78E363C05CC}"/>
                </a:ext>
              </a:extLst>
            </p:cNvPr>
            <p:cNvSpPr txBox="1"/>
            <p:nvPr/>
          </p:nvSpPr>
          <p:spPr>
            <a:xfrm>
              <a:off x="625935" y="952933"/>
              <a:ext cx="2132375" cy="400110"/>
            </a:xfrm>
            <a:prstGeom prst="rect">
              <a:avLst/>
            </a:prstGeom>
            <a:noFill/>
          </p:spPr>
          <p:txBody>
            <a:bodyPr vert="horz"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访谈</a:t>
              </a:r>
            </a:p>
          </p:txBody>
        </p:sp>
      </p:grpSp>
      <p:grpSp>
        <p:nvGrpSpPr>
          <p:cNvPr id="12" name="组合 11">
            <a:extLst>
              <a:ext uri="{FF2B5EF4-FFF2-40B4-BE49-F238E27FC236}">
                <a16:creationId xmlns:a16="http://schemas.microsoft.com/office/drawing/2014/main" id="{F64BFDE5-D134-40BD-A707-785BC09D64F4}"/>
              </a:ext>
            </a:extLst>
          </p:cNvPr>
          <p:cNvGrpSpPr/>
          <p:nvPr/>
        </p:nvGrpSpPr>
        <p:grpSpPr>
          <a:xfrm>
            <a:off x="7185530" y="4434663"/>
            <a:ext cx="2625173" cy="461665"/>
            <a:chOff x="133137" y="939349"/>
            <a:chExt cx="2625173" cy="461665"/>
          </a:xfrm>
        </p:grpSpPr>
        <p:sp>
          <p:nvSpPr>
            <p:cNvPr id="13" name="文本框 12" descr="章节序号3">
              <a:extLst>
                <a:ext uri="{FF2B5EF4-FFF2-40B4-BE49-F238E27FC236}">
                  <a16:creationId xmlns:a16="http://schemas.microsoft.com/office/drawing/2014/main" id="{15F22B27-C8D1-4FE9-82BF-FB962D994B96}"/>
                </a:ext>
              </a:extLst>
            </p:cNvPr>
            <p:cNvSpPr txBox="1"/>
            <p:nvPr/>
          </p:nvSpPr>
          <p:spPr>
            <a:xfrm>
              <a:off x="133137" y="939349"/>
              <a:ext cx="533105" cy="461665"/>
            </a:xfrm>
            <a:prstGeom prst="rect">
              <a:avLst/>
            </a:prstGeom>
            <a:noFill/>
          </p:spPr>
          <p:txBody>
            <a:bodyPr vert="horz"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03</a:t>
              </a:r>
              <a:endParaRPr kumimoji="0" lang="zh-CN" altLang="en-US" sz="24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14" name="文本框 13" descr="章节标题3">
              <a:extLst>
                <a:ext uri="{FF2B5EF4-FFF2-40B4-BE49-F238E27FC236}">
                  <a16:creationId xmlns:a16="http://schemas.microsoft.com/office/drawing/2014/main" id="{0EBAD48F-CDE8-4221-A884-2F3CC9E86821}"/>
                </a:ext>
              </a:extLst>
            </p:cNvPr>
            <p:cNvSpPr txBox="1"/>
            <p:nvPr/>
          </p:nvSpPr>
          <p:spPr>
            <a:xfrm>
              <a:off x="625935" y="952933"/>
              <a:ext cx="2132375" cy="400110"/>
            </a:xfrm>
            <a:prstGeom prst="rect">
              <a:avLst/>
            </a:prstGeom>
            <a:noFill/>
          </p:spPr>
          <p:txBody>
            <a:bodyPr vert="horz"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用户故事</a:t>
              </a:r>
            </a:p>
          </p:txBody>
        </p:sp>
      </p:grpSp>
    </p:spTree>
    <p:extLst>
      <p:ext uri="{BB962C8B-B14F-4D97-AF65-F5344CB8AC3E}">
        <p14:creationId xmlns:p14="http://schemas.microsoft.com/office/powerpoint/2010/main" val="22065663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B948FE7D-19AD-46C4-9B1F-E66E750B7E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5240"/>
            <a:ext cx="4771733" cy="6888480"/>
          </a:xfrm>
          <a:prstGeom prst="rect">
            <a:avLst/>
          </a:prstGeom>
        </p:spPr>
      </p:pic>
      <p:grpSp>
        <p:nvGrpSpPr>
          <p:cNvPr id="5" name="组合 4">
            <a:extLst>
              <a:ext uri="{FF2B5EF4-FFF2-40B4-BE49-F238E27FC236}">
                <a16:creationId xmlns:a16="http://schemas.microsoft.com/office/drawing/2014/main" id="{3B68D194-1D2D-4DC3-A206-06A344DBC8F3}"/>
              </a:ext>
            </a:extLst>
          </p:cNvPr>
          <p:cNvGrpSpPr/>
          <p:nvPr/>
        </p:nvGrpSpPr>
        <p:grpSpPr>
          <a:xfrm>
            <a:off x="11023177" y="331092"/>
            <a:ext cx="660887" cy="466439"/>
            <a:chOff x="-2061892" y="314640"/>
            <a:chExt cx="5527857" cy="3901442"/>
          </a:xfrm>
          <a:noFill/>
        </p:grpSpPr>
        <p:sp>
          <p:nvSpPr>
            <p:cNvPr id="6" name="任意多边形: 形状 22">
              <a:extLst>
                <a:ext uri="{FF2B5EF4-FFF2-40B4-BE49-F238E27FC236}">
                  <a16:creationId xmlns:a16="http://schemas.microsoft.com/office/drawing/2014/main" id="{C2FE1224-9362-4ACE-8467-5B427E97F10D}"/>
                </a:ext>
              </a:extLst>
            </p:cNvPr>
            <p:cNvSpPr/>
            <p:nvPr/>
          </p:nvSpPr>
          <p:spPr>
            <a:xfrm rot="10800000">
              <a:off x="-2061892" y="314640"/>
              <a:ext cx="4030678" cy="3474722"/>
            </a:xfrm>
            <a:custGeom>
              <a:avLst/>
              <a:gdLst>
                <a:gd name="connsiteX0" fmla="*/ 4030678 w 4030678"/>
                <a:gd name="connsiteY0" fmla="*/ 3474722 h 3474722"/>
                <a:gd name="connsiteX1" fmla="*/ 0 w 4030678"/>
                <a:gd name="connsiteY1" fmla="*/ 3474722 h 3474722"/>
                <a:gd name="connsiteX2" fmla="*/ 247497 w 4030678"/>
                <a:gd name="connsiteY2" fmla="*/ 3048002 h 3474722"/>
                <a:gd name="connsiteX3" fmla="*/ 2533499 w 4030678"/>
                <a:gd name="connsiteY3" fmla="*/ 3048002 h 3474722"/>
                <a:gd name="connsiteX4" fmla="*/ 1390498 w 4030678"/>
                <a:gd name="connsiteY4" fmla="*/ 1077312 h 3474722"/>
                <a:gd name="connsiteX5" fmla="*/ 2015339 w 4030678"/>
                <a:gd name="connsiteY5" fmla="*/ 0 h 3474722"/>
                <a:gd name="connsiteX6" fmla="*/ 4030678 w 4030678"/>
                <a:gd name="connsiteY6" fmla="*/ 3474722 h 3474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30678" h="3474722">
                  <a:moveTo>
                    <a:pt x="4030678" y="3474722"/>
                  </a:moveTo>
                  <a:lnTo>
                    <a:pt x="0" y="3474722"/>
                  </a:lnTo>
                  <a:lnTo>
                    <a:pt x="247497" y="3048002"/>
                  </a:lnTo>
                  <a:lnTo>
                    <a:pt x="2533499" y="3048002"/>
                  </a:lnTo>
                  <a:lnTo>
                    <a:pt x="1390498" y="1077312"/>
                  </a:lnTo>
                  <a:lnTo>
                    <a:pt x="2015339" y="0"/>
                  </a:lnTo>
                  <a:lnTo>
                    <a:pt x="4030678" y="3474722"/>
                  </a:lnTo>
                  <a:close/>
                </a:path>
              </a:pathLst>
            </a:custGeom>
            <a:grpFill/>
            <a:ln w="6350" cap="rnd">
              <a:solidFill>
                <a:schemeClr val="tx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white"/>
                </a:solidFill>
                <a:effectLst/>
                <a:uLnTx/>
                <a:uFillTx/>
                <a:latin typeface="Segoe UI Light"/>
                <a:ea typeface="微软雅黑 Light"/>
                <a:cs typeface="+mn-cs"/>
              </a:endParaRPr>
            </a:p>
          </p:txBody>
        </p:sp>
        <p:sp>
          <p:nvSpPr>
            <p:cNvPr id="7" name="任意多边形: 形状 23">
              <a:extLst>
                <a:ext uri="{FF2B5EF4-FFF2-40B4-BE49-F238E27FC236}">
                  <a16:creationId xmlns:a16="http://schemas.microsoft.com/office/drawing/2014/main" id="{490D244F-7394-4A08-90D2-F3966E8F88D8}"/>
                </a:ext>
              </a:extLst>
            </p:cNvPr>
            <p:cNvSpPr/>
            <p:nvPr/>
          </p:nvSpPr>
          <p:spPr>
            <a:xfrm rot="10800000">
              <a:off x="578291" y="741362"/>
              <a:ext cx="2887674" cy="3474720"/>
            </a:xfrm>
            <a:custGeom>
              <a:avLst/>
              <a:gdLst>
                <a:gd name="connsiteX0" fmla="*/ 1744676 w 2887677"/>
                <a:gd name="connsiteY0" fmla="*/ 3474722 h 3474722"/>
                <a:gd name="connsiteX1" fmla="*/ 0 w 2887677"/>
                <a:gd name="connsiteY1" fmla="*/ 3474722 h 3474722"/>
                <a:gd name="connsiteX2" fmla="*/ 2015339 w 2887677"/>
                <a:gd name="connsiteY2" fmla="*/ 0 h 3474722"/>
                <a:gd name="connsiteX3" fmla="*/ 2887677 w 2887677"/>
                <a:gd name="connsiteY3" fmla="*/ 1504032 h 3474722"/>
                <a:gd name="connsiteX4" fmla="*/ 1744676 w 2887677"/>
                <a:gd name="connsiteY4" fmla="*/ 3474722 h 34747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87677" h="3474722">
                  <a:moveTo>
                    <a:pt x="1744676" y="3474722"/>
                  </a:moveTo>
                  <a:lnTo>
                    <a:pt x="0" y="3474722"/>
                  </a:lnTo>
                  <a:lnTo>
                    <a:pt x="2015339" y="0"/>
                  </a:lnTo>
                  <a:lnTo>
                    <a:pt x="2887677" y="1504032"/>
                  </a:lnTo>
                  <a:lnTo>
                    <a:pt x="1744676" y="3474722"/>
                  </a:lnTo>
                  <a:close/>
                </a:path>
              </a:pathLst>
            </a:custGeom>
            <a:grpFill/>
            <a:ln w="6350" cap="rnd">
              <a:solidFill>
                <a:schemeClr val="tx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dirty="0">
                <a:ln>
                  <a:noFill/>
                </a:ln>
                <a:solidFill>
                  <a:prstClr val="white"/>
                </a:solidFill>
                <a:effectLst/>
                <a:uLnTx/>
                <a:uFillTx/>
                <a:latin typeface="Segoe UI Light"/>
                <a:ea typeface="微软雅黑 Light"/>
                <a:cs typeface="+mn-cs"/>
              </a:endParaRPr>
            </a:p>
          </p:txBody>
        </p:sp>
      </p:grpSp>
      <p:sp>
        <p:nvSpPr>
          <p:cNvPr id="8" name="矩形 7">
            <a:extLst>
              <a:ext uri="{FF2B5EF4-FFF2-40B4-BE49-F238E27FC236}">
                <a16:creationId xmlns:a16="http://schemas.microsoft.com/office/drawing/2014/main" id="{0A0D6571-577F-40C0-BEC0-E7536BC7D432}"/>
              </a:ext>
            </a:extLst>
          </p:cNvPr>
          <p:cNvSpPr/>
          <p:nvPr/>
        </p:nvSpPr>
        <p:spPr>
          <a:xfrm>
            <a:off x="4776275" y="-15240"/>
            <a:ext cx="7415725" cy="6888480"/>
          </a:xfrm>
          <a:prstGeom prst="rect">
            <a:avLst/>
          </a:prstGeom>
          <a:pattFill prst="wdUpDiag">
            <a:fgClr>
              <a:schemeClr val="bg1">
                <a:lumMod val="95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Segoe UI Light"/>
              <a:ea typeface="微软雅黑 Light"/>
              <a:cs typeface="+mn-cs"/>
            </a:endParaRPr>
          </a:p>
        </p:txBody>
      </p:sp>
      <p:cxnSp>
        <p:nvCxnSpPr>
          <p:cNvPr id="12" name="直接连接符 11">
            <a:extLst>
              <a:ext uri="{FF2B5EF4-FFF2-40B4-BE49-F238E27FC236}">
                <a16:creationId xmlns:a16="http://schemas.microsoft.com/office/drawing/2014/main" id="{9549B2FE-D272-438E-A35D-DFCAB89E3A33}"/>
              </a:ext>
            </a:extLst>
          </p:cNvPr>
          <p:cNvCxnSpPr/>
          <p:nvPr/>
        </p:nvCxnSpPr>
        <p:spPr>
          <a:xfrm>
            <a:off x="322580" y="943724"/>
            <a:ext cx="1131147" cy="0"/>
          </a:xfrm>
          <a:prstGeom prst="line">
            <a:avLst/>
          </a:prstGeom>
          <a:ln w="22225" cap="rnd">
            <a:solidFill>
              <a:schemeClr val="bg1"/>
            </a:solidFill>
            <a:round/>
          </a:ln>
        </p:spPr>
        <p:style>
          <a:lnRef idx="1">
            <a:schemeClr val="accent1"/>
          </a:lnRef>
          <a:fillRef idx="0">
            <a:schemeClr val="accent1"/>
          </a:fillRef>
          <a:effectRef idx="0">
            <a:schemeClr val="accent1"/>
          </a:effectRef>
          <a:fontRef idx="minor">
            <a:schemeClr val="tx1"/>
          </a:fontRef>
        </p:style>
      </p:cxnSp>
      <p:grpSp>
        <p:nvGrpSpPr>
          <p:cNvPr id="15" name="组合 14">
            <a:extLst>
              <a:ext uri="{FF2B5EF4-FFF2-40B4-BE49-F238E27FC236}">
                <a16:creationId xmlns:a16="http://schemas.microsoft.com/office/drawing/2014/main" id="{F2296099-FC0A-4A85-B1A4-09BF9F719A5D}"/>
              </a:ext>
            </a:extLst>
          </p:cNvPr>
          <p:cNvGrpSpPr/>
          <p:nvPr/>
        </p:nvGrpSpPr>
        <p:grpSpPr>
          <a:xfrm>
            <a:off x="11135588" y="331092"/>
            <a:ext cx="660887" cy="466439"/>
            <a:chOff x="-2061892" y="314640"/>
            <a:chExt cx="5527857" cy="3901442"/>
          </a:xfrm>
          <a:noFill/>
        </p:grpSpPr>
        <p:sp>
          <p:nvSpPr>
            <p:cNvPr id="16" name="任意多边形: 形状 22">
              <a:extLst>
                <a:ext uri="{FF2B5EF4-FFF2-40B4-BE49-F238E27FC236}">
                  <a16:creationId xmlns:a16="http://schemas.microsoft.com/office/drawing/2014/main" id="{ACE435FB-5C6C-4BB1-A703-93B141D66B77}"/>
                </a:ext>
              </a:extLst>
            </p:cNvPr>
            <p:cNvSpPr/>
            <p:nvPr/>
          </p:nvSpPr>
          <p:spPr>
            <a:xfrm rot="10800000">
              <a:off x="-2061892" y="314640"/>
              <a:ext cx="4030678" cy="3474722"/>
            </a:xfrm>
            <a:custGeom>
              <a:avLst/>
              <a:gdLst>
                <a:gd name="connsiteX0" fmla="*/ 4030678 w 4030678"/>
                <a:gd name="connsiteY0" fmla="*/ 3474722 h 3474722"/>
                <a:gd name="connsiteX1" fmla="*/ 0 w 4030678"/>
                <a:gd name="connsiteY1" fmla="*/ 3474722 h 3474722"/>
                <a:gd name="connsiteX2" fmla="*/ 247497 w 4030678"/>
                <a:gd name="connsiteY2" fmla="*/ 3048002 h 3474722"/>
                <a:gd name="connsiteX3" fmla="*/ 2533499 w 4030678"/>
                <a:gd name="connsiteY3" fmla="*/ 3048002 h 3474722"/>
                <a:gd name="connsiteX4" fmla="*/ 1390498 w 4030678"/>
                <a:gd name="connsiteY4" fmla="*/ 1077312 h 3474722"/>
                <a:gd name="connsiteX5" fmla="*/ 2015339 w 4030678"/>
                <a:gd name="connsiteY5" fmla="*/ 0 h 3474722"/>
                <a:gd name="connsiteX6" fmla="*/ 4030678 w 4030678"/>
                <a:gd name="connsiteY6" fmla="*/ 3474722 h 3474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30678" h="3474722">
                  <a:moveTo>
                    <a:pt x="4030678" y="3474722"/>
                  </a:moveTo>
                  <a:lnTo>
                    <a:pt x="0" y="3474722"/>
                  </a:lnTo>
                  <a:lnTo>
                    <a:pt x="247497" y="3048002"/>
                  </a:lnTo>
                  <a:lnTo>
                    <a:pt x="2533499" y="3048002"/>
                  </a:lnTo>
                  <a:lnTo>
                    <a:pt x="1390498" y="1077312"/>
                  </a:lnTo>
                  <a:lnTo>
                    <a:pt x="2015339" y="0"/>
                  </a:lnTo>
                  <a:lnTo>
                    <a:pt x="4030678" y="3474722"/>
                  </a:lnTo>
                  <a:close/>
                </a:path>
              </a:pathLst>
            </a:custGeom>
            <a:grpFill/>
            <a:ln w="6350" cap="rnd">
              <a:solidFill>
                <a:schemeClr val="tx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white"/>
                </a:solidFill>
                <a:effectLst/>
                <a:uLnTx/>
                <a:uFillTx/>
                <a:latin typeface="Segoe UI Light"/>
                <a:ea typeface="微软雅黑 Light"/>
                <a:cs typeface="+mn-cs"/>
              </a:endParaRPr>
            </a:p>
          </p:txBody>
        </p:sp>
        <p:sp>
          <p:nvSpPr>
            <p:cNvPr id="17" name="任意多边形: 形状 23">
              <a:extLst>
                <a:ext uri="{FF2B5EF4-FFF2-40B4-BE49-F238E27FC236}">
                  <a16:creationId xmlns:a16="http://schemas.microsoft.com/office/drawing/2014/main" id="{A6EE9175-F50D-4F52-951A-DA76CC77EF88}"/>
                </a:ext>
              </a:extLst>
            </p:cNvPr>
            <p:cNvSpPr/>
            <p:nvPr/>
          </p:nvSpPr>
          <p:spPr>
            <a:xfrm rot="10800000">
              <a:off x="578291" y="741362"/>
              <a:ext cx="2887674" cy="3474720"/>
            </a:xfrm>
            <a:custGeom>
              <a:avLst/>
              <a:gdLst>
                <a:gd name="connsiteX0" fmla="*/ 1744676 w 2887677"/>
                <a:gd name="connsiteY0" fmla="*/ 3474722 h 3474722"/>
                <a:gd name="connsiteX1" fmla="*/ 0 w 2887677"/>
                <a:gd name="connsiteY1" fmla="*/ 3474722 h 3474722"/>
                <a:gd name="connsiteX2" fmla="*/ 2015339 w 2887677"/>
                <a:gd name="connsiteY2" fmla="*/ 0 h 3474722"/>
                <a:gd name="connsiteX3" fmla="*/ 2887677 w 2887677"/>
                <a:gd name="connsiteY3" fmla="*/ 1504032 h 3474722"/>
                <a:gd name="connsiteX4" fmla="*/ 1744676 w 2887677"/>
                <a:gd name="connsiteY4" fmla="*/ 3474722 h 34747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87677" h="3474722">
                  <a:moveTo>
                    <a:pt x="1744676" y="3474722"/>
                  </a:moveTo>
                  <a:lnTo>
                    <a:pt x="0" y="3474722"/>
                  </a:lnTo>
                  <a:lnTo>
                    <a:pt x="2015339" y="0"/>
                  </a:lnTo>
                  <a:lnTo>
                    <a:pt x="2887677" y="1504032"/>
                  </a:lnTo>
                  <a:lnTo>
                    <a:pt x="1744676" y="3474722"/>
                  </a:lnTo>
                  <a:close/>
                </a:path>
              </a:pathLst>
            </a:custGeom>
            <a:grpFill/>
            <a:ln w="6350" cap="rnd">
              <a:solidFill>
                <a:schemeClr val="tx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dirty="0">
                <a:ln>
                  <a:noFill/>
                </a:ln>
                <a:solidFill>
                  <a:prstClr val="white"/>
                </a:solidFill>
                <a:effectLst/>
                <a:uLnTx/>
                <a:uFillTx/>
                <a:latin typeface="Segoe UI Light"/>
                <a:ea typeface="微软雅黑 Light"/>
                <a:cs typeface="+mn-cs"/>
              </a:endParaRPr>
            </a:p>
          </p:txBody>
        </p:sp>
      </p:grpSp>
      <p:pic>
        <p:nvPicPr>
          <p:cNvPr id="19" name="图形 18">
            <a:extLst>
              <a:ext uri="{FF2B5EF4-FFF2-40B4-BE49-F238E27FC236}">
                <a16:creationId xmlns:a16="http://schemas.microsoft.com/office/drawing/2014/main" id="{6DB45FED-861A-41D5-A7DD-6130B98CDC14}"/>
              </a:ext>
            </a:extLst>
          </p:cNvPr>
          <p:cNvPicPr>
            <a:picLocks noChangeAspect="1"/>
          </p:cNvPicPr>
          <p:nvPr/>
        </p:nvPicPr>
        <p:blipFill>
          <a:blip r:embed="rId3" cstate="print">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9674088" y="1284714"/>
            <a:ext cx="1905000" cy="1905000"/>
          </a:xfrm>
          <a:prstGeom prst="rect">
            <a:avLst/>
          </a:prstGeom>
        </p:spPr>
      </p:pic>
      <p:sp>
        <p:nvSpPr>
          <p:cNvPr id="23" name="矩形 22" descr="段落内容1">
            <a:extLst>
              <a:ext uri="{FF2B5EF4-FFF2-40B4-BE49-F238E27FC236}">
                <a16:creationId xmlns:a16="http://schemas.microsoft.com/office/drawing/2014/main" id="{95453F4B-A2E5-499D-90B4-25BDF62229D6}"/>
              </a:ext>
            </a:extLst>
          </p:cNvPr>
          <p:cNvSpPr/>
          <p:nvPr/>
        </p:nvSpPr>
        <p:spPr>
          <a:xfrm>
            <a:off x="6299200" y="2347368"/>
            <a:ext cx="5076972" cy="1684692"/>
          </a:xfrm>
          <a:prstGeom prst="rect">
            <a:avLst/>
          </a:prstGeom>
        </p:spPr>
        <p:txBody>
          <a:bodyPr wrap="square">
            <a:spAutoFit/>
          </a:bodyPr>
          <a:lstStyle/>
          <a:p>
            <a:r>
              <a:rPr lang="zh-CN" altLang="zh-CN" dirty="0"/>
              <a:t>餐厅人员：餐厅经理，各窗口负责人</a:t>
            </a:r>
          </a:p>
          <a:p>
            <a:r>
              <a:rPr lang="zh-CN" altLang="zh-CN" dirty="0"/>
              <a:t>教职工：校领导，教工，职工，减肥群体</a:t>
            </a:r>
          </a:p>
          <a:p>
            <a:r>
              <a:rPr lang="zh-CN" altLang="zh-CN" dirty="0"/>
              <a:t>学生：留学生，少数民族学生，普通学生，吃辣学生，不吃辣学生，减肥群体</a:t>
            </a:r>
          </a:p>
          <a:p>
            <a:r>
              <a:rPr lang="zh-CN" altLang="zh-CN" dirty="0"/>
              <a:t>其他人员：校友，减肥群体</a:t>
            </a:r>
          </a:p>
          <a:p>
            <a:pPr marL="0" marR="0" lvl="0" indent="0" algn="l" defTabSz="914400" rtl="0" eaLnBrk="1" fontAlgn="auto" latinLnBrk="0" hangingPunct="1">
              <a:lnSpc>
                <a:spcPct val="150000"/>
              </a:lnSpc>
              <a:spcBef>
                <a:spcPts val="0"/>
              </a:spcBef>
              <a:spcAft>
                <a:spcPts val="0"/>
              </a:spcAft>
              <a:buClrTx/>
              <a:buSzTx/>
              <a:buFontTx/>
              <a:buNone/>
              <a:tabLst/>
              <a:defRPr/>
            </a:pPr>
            <a:endParaRPr kumimoji="0" lang="en-US" altLang="zh-CN" sz="1000" b="0" i="0" u="none" strike="noStrike" kern="1200" cap="none" spc="30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24" name="文本框 23" descr="段落标题1 ">
            <a:extLst>
              <a:ext uri="{FF2B5EF4-FFF2-40B4-BE49-F238E27FC236}">
                <a16:creationId xmlns:a16="http://schemas.microsoft.com/office/drawing/2014/main" id="{76BDD893-DFD1-45C0-9001-B58E77DF9E08}"/>
              </a:ext>
            </a:extLst>
          </p:cNvPr>
          <p:cNvSpPr txBox="1"/>
          <p:nvPr/>
        </p:nvSpPr>
        <p:spPr>
          <a:xfrm>
            <a:off x="6194224" y="645595"/>
            <a:ext cx="5384864"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3600" b="1" spc="600" dirty="0">
                <a:solidFill>
                  <a:srgbClr val="628855"/>
                </a:solidFill>
                <a:latin typeface="微软雅黑"/>
                <a:ea typeface="微软雅黑"/>
              </a:rPr>
              <a:t>用户建模</a:t>
            </a:r>
            <a:endParaRPr kumimoji="0" lang="zh-CN" altLang="en-US" sz="3600" b="1" i="0" u="none" strike="noStrike" kern="1200" cap="none" spc="600" normalizeH="0" baseline="0" noProof="0" dirty="0">
              <a:ln>
                <a:noFill/>
              </a:ln>
              <a:solidFill>
                <a:srgbClr val="628855"/>
              </a:solidFill>
              <a:effectLst/>
              <a:uLnTx/>
              <a:uFillTx/>
              <a:latin typeface="微软雅黑"/>
              <a:ea typeface="微软雅黑"/>
              <a:cs typeface="+mn-cs"/>
            </a:endParaRPr>
          </a:p>
        </p:txBody>
      </p:sp>
      <p:sp>
        <p:nvSpPr>
          <p:cNvPr id="2" name="文本框 1">
            <a:extLst>
              <a:ext uri="{FF2B5EF4-FFF2-40B4-BE49-F238E27FC236}">
                <a16:creationId xmlns:a16="http://schemas.microsoft.com/office/drawing/2014/main" id="{78EA852B-2A37-43F4-B3E5-D73E8886FAE6}"/>
              </a:ext>
            </a:extLst>
          </p:cNvPr>
          <p:cNvSpPr txBox="1"/>
          <p:nvPr/>
        </p:nvSpPr>
        <p:spPr>
          <a:xfrm>
            <a:off x="6347003" y="1814804"/>
            <a:ext cx="1799617" cy="378808"/>
          </a:xfrm>
          <a:prstGeom prst="rect">
            <a:avLst/>
          </a:prstGeom>
          <a:noFill/>
        </p:spPr>
        <p:txBody>
          <a:bodyPr wrap="square" rtlCol="0">
            <a:spAutoFit/>
          </a:bodyPr>
          <a:lstStyle/>
          <a:p>
            <a:r>
              <a:rPr lang="zh-CN" altLang="en-US" dirty="0"/>
              <a:t>用户角色</a:t>
            </a:r>
          </a:p>
        </p:txBody>
      </p:sp>
      <p:sp>
        <p:nvSpPr>
          <p:cNvPr id="3" name="文本框 2">
            <a:extLst>
              <a:ext uri="{FF2B5EF4-FFF2-40B4-BE49-F238E27FC236}">
                <a16:creationId xmlns:a16="http://schemas.microsoft.com/office/drawing/2014/main" id="{2044B5BB-804D-434A-8A72-24E45A205832}"/>
              </a:ext>
            </a:extLst>
          </p:cNvPr>
          <p:cNvSpPr txBox="1"/>
          <p:nvPr/>
        </p:nvSpPr>
        <p:spPr>
          <a:xfrm>
            <a:off x="6381345" y="4247784"/>
            <a:ext cx="1215957" cy="369332"/>
          </a:xfrm>
          <a:prstGeom prst="rect">
            <a:avLst/>
          </a:prstGeom>
          <a:noFill/>
        </p:spPr>
        <p:txBody>
          <a:bodyPr wrap="square" rtlCol="0">
            <a:spAutoFit/>
          </a:bodyPr>
          <a:lstStyle/>
          <a:p>
            <a:r>
              <a:rPr lang="zh-CN" altLang="en-US" dirty="0"/>
              <a:t>角色属性</a:t>
            </a:r>
          </a:p>
        </p:txBody>
      </p:sp>
      <p:sp>
        <p:nvSpPr>
          <p:cNvPr id="9" name="文本框 8">
            <a:extLst>
              <a:ext uri="{FF2B5EF4-FFF2-40B4-BE49-F238E27FC236}">
                <a16:creationId xmlns:a16="http://schemas.microsoft.com/office/drawing/2014/main" id="{51E4ADA8-85E9-4C29-8DF1-2317FBA8B769}"/>
              </a:ext>
            </a:extLst>
          </p:cNvPr>
          <p:cNvSpPr txBox="1"/>
          <p:nvPr/>
        </p:nvSpPr>
        <p:spPr>
          <a:xfrm>
            <a:off x="6302204" y="4688129"/>
            <a:ext cx="5073968" cy="2031325"/>
          </a:xfrm>
          <a:prstGeom prst="rect">
            <a:avLst/>
          </a:prstGeom>
          <a:noFill/>
        </p:spPr>
        <p:txBody>
          <a:bodyPr wrap="square" rtlCol="0">
            <a:spAutoFit/>
          </a:bodyPr>
          <a:lstStyle/>
          <a:p>
            <a:pPr lvl="0"/>
            <a:r>
              <a:rPr lang="zh-CN" altLang="zh-CN" dirty="0"/>
              <a:t>餐厅人员：民族，姓名，职工号，职位</a:t>
            </a:r>
          </a:p>
          <a:p>
            <a:r>
              <a:rPr lang="zh-CN" altLang="zh-CN" dirty="0"/>
              <a:t>教职工：民族，姓名，教工号，职位，口味，喜欢食物，</a:t>
            </a:r>
          </a:p>
          <a:p>
            <a:r>
              <a:rPr lang="zh-CN" altLang="zh-CN" dirty="0"/>
              <a:t>学生：民族，姓名，学号，口味，喜欢食物，</a:t>
            </a:r>
          </a:p>
          <a:p>
            <a:r>
              <a:rPr lang="zh-CN" altLang="zh-CN" dirty="0"/>
              <a:t>其他人员：民族，姓名，口味，喜欢食物，外部使用人员号</a:t>
            </a:r>
          </a:p>
          <a:p>
            <a:endParaRPr lang="zh-CN" altLang="en-US" dirty="0"/>
          </a:p>
        </p:txBody>
      </p:sp>
    </p:spTree>
    <p:extLst>
      <p:ext uri="{BB962C8B-B14F-4D97-AF65-F5344CB8AC3E}">
        <p14:creationId xmlns:p14="http://schemas.microsoft.com/office/powerpoint/2010/main" val="23268354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a:extLst>
              <a:ext uri="{FF2B5EF4-FFF2-40B4-BE49-F238E27FC236}">
                <a16:creationId xmlns:a16="http://schemas.microsoft.com/office/drawing/2014/main" id="{3B68D194-1D2D-4DC3-A206-06A344DBC8F3}"/>
              </a:ext>
            </a:extLst>
          </p:cNvPr>
          <p:cNvGrpSpPr/>
          <p:nvPr/>
        </p:nvGrpSpPr>
        <p:grpSpPr>
          <a:xfrm>
            <a:off x="11023177" y="331092"/>
            <a:ext cx="660887" cy="466439"/>
            <a:chOff x="-2061892" y="314640"/>
            <a:chExt cx="5527857" cy="3901442"/>
          </a:xfrm>
          <a:noFill/>
        </p:grpSpPr>
        <p:sp>
          <p:nvSpPr>
            <p:cNvPr id="6" name="任意多边形: 形状 22">
              <a:extLst>
                <a:ext uri="{FF2B5EF4-FFF2-40B4-BE49-F238E27FC236}">
                  <a16:creationId xmlns:a16="http://schemas.microsoft.com/office/drawing/2014/main" id="{C2FE1224-9362-4ACE-8467-5B427E97F10D}"/>
                </a:ext>
              </a:extLst>
            </p:cNvPr>
            <p:cNvSpPr/>
            <p:nvPr/>
          </p:nvSpPr>
          <p:spPr>
            <a:xfrm rot="10800000">
              <a:off x="-2061892" y="314640"/>
              <a:ext cx="4030678" cy="3474722"/>
            </a:xfrm>
            <a:custGeom>
              <a:avLst/>
              <a:gdLst>
                <a:gd name="connsiteX0" fmla="*/ 4030678 w 4030678"/>
                <a:gd name="connsiteY0" fmla="*/ 3474722 h 3474722"/>
                <a:gd name="connsiteX1" fmla="*/ 0 w 4030678"/>
                <a:gd name="connsiteY1" fmla="*/ 3474722 h 3474722"/>
                <a:gd name="connsiteX2" fmla="*/ 247497 w 4030678"/>
                <a:gd name="connsiteY2" fmla="*/ 3048002 h 3474722"/>
                <a:gd name="connsiteX3" fmla="*/ 2533499 w 4030678"/>
                <a:gd name="connsiteY3" fmla="*/ 3048002 h 3474722"/>
                <a:gd name="connsiteX4" fmla="*/ 1390498 w 4030678"/>
                <a:gd name="connsiteY4" fmla="*/ 1077312 h 3474722"/>
                <a:gd name="connsiteX5" fmla="*/ 2015339 w 4030678"/>
                <a:gd name="connsiteY5" fmla="*/ 0 h 3474722"/>
                <a:gd name="connsiteX6" fmla="*/ 4030678 w 4030678"/>
                <a:gd name="connsiteY6" fmla="*/ 3474722 h 3474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30678" h="3474722">
                  <a:moveTo>
                    <a:pt x="4030678" y="3474722"/>
                  </a:moveTo>
                  <a:lnTo>
                    <a:pt x="0" y="3474722"/>
                  </a:lnTo>
                  <a:lnTo>
                    <a:pt x="247497" y="3048002"/>
                  </a:lnTo>
                  <a:lnTo>
                    <a:pt x="2533499" y="3048002"/>
                  </a:lnTo>
                  <a:lnTo>
                    <a:pt x="1390498" y="1077312"/>
                  </a:lnTo>
                  <a:lnTo>
                    <a:pt x="2015339" y="0"/>
                  </a:lnTo>
                  <a:lnTo>
                    <a:pt x="4030678" y="3474722"/>
                  </a:lnTo>
                  <a:close/>
                </a:path>
              </a:pathLst>
            </a:custGeom>
            <a:grpFill/>
            <a:ln w="6350" cap="rnd">
              <a:solidFill>
                <a:schemeClr val="tx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white"/>
                </a:solidFill>
                <a:effectLst/>
                <a:uLnTx/>
                <a:uFillTx/>
                <a:latin typeface="Segoe UI Light"/>
                <a:ea typeface="微软雅黑 Light"/>
                <a:cs typeface="+mn-cs"/>
              </a:endParaRPr>
            </a:p>
          </p:txBody>
        </p:sp>
        <p:sp>
          <p:nvSpPr>
            <p:cNvPr id="7" name="任意多边形: 形状 23">
              <a:extLst>
                <a:ext uri="{FF2B5EF4-FFF2-40B4-BE49-F238E27FC236}">
                  <a16:creationId xmlns:a16="http://schemas.microsoft.com/office/drawing/2014/main" id="{490D244F-7394-4A08-90D2-F3966E8F88D8}"/>
                </a:ext>
              </a:extLst>
            </p:cNvPr>
            <p:cNvSpPr/>
            <p:nvPr/>
          </p:nvSpPr>
          <p:spPr>
            <a:xfrm rot="10800000">
              <a:off x="578291" y="741362"/>
              <a:ext cx="2887674" cy="3474720"/>
            </a:xfrm>
            <a:custGeom>
              <a:avLst/>
              <a:gdLst>
                <a:gd name="connsiteX0" fmla="*/ 1744676 w 2887677"/>
                <a:gd name="connsiteY0" fmla="*/ 3474722 h 3474722"/>
                <a:gd name="connsiteX1" fmla="*/ 0 w 2887677"/>
                <a:gd name="connsiteY1" fmla="*/ 3474722 h 3474722"/>
                <a:gd name="connsiteX2" fmla="*/ 2015339 w 2887677"/>
                <a:gd name="connsiteY2" fmla="*/ 0 h 3474722"/>
                <a:gd name="connsiteX3" fmla="*/ 2887677 w 2887677"/>
                <a:gd name="connsiteY3" fmla="*/ 1504032 h 3474722"/>
                <a:gd name="connsiteX4" fmla="*/ 1744676 w 2887677"/>
                <a:gd name="connsiteY4" fmla="*/ 3474722 h 34747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87677" h="3474722">
                  <a:moveTo>
                    <a:pt x="1744676" y="3474722"/>
                  </a:moveTo>
                  <a:lnTo>
                    <a:pt x="0" y="3474722"/>
                  </a:lnTo>
                  <a:lnTo>
                    <a:pt x="2015339" y="0"/>
                  </a:lnTo>
                  <a:lnTo>
                    <a:pt x="2887677" y="1504032"/>
                  </a:lnTo>
                  <a:lnTo>
                    <a:pt x="1744676" y="3474722"/>
                  </a:lnTo>
                  <a:close/>
                </a:path>
              </a:pathLst>
            </a:custGeom>
            <a:grpFill/>
            <a:ln w="6350" cap="rnd">
              <a:solidFill>
                <a:schemeClr val="tx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dirty="0">
                <a:ln>
                  <a:noFill/>
                </a:ln>
                <a:solidFill>
                  <a:prstClr val="white"/>
                </a:solidFill>
                <a:effectLst/>
                <a:uLnTx/>
                <a:uFillTx/>
                <a:latin typeface="Segoe UI Light"/>
                <a:ea typeface="微软雅黑 Light"/>
                <a:cs typeface="+mn-cs"/>
              </a:endParaRPr>
            </a:p>
          </p:txBody>
        </p:sp>
      </p:grpSp>
      <p:sp>
        <p:nvSpPr>
          <p:cNvPr id="8" name="矩形 7">
            <a:extLst>
              <a:ext uri="{FF2B5EF4-FFF2-40B4-BE49-F238E27FC236}">
                <a16:creationId xmlns:a16="http://schemas.microsoft.com/office/drawing/2014/main" id="{0A0D6571-577F-40C0-BEC0-E7536BC7D432}"/>
              </a:ext>
            </a:extLst>
          </p:cNvPr>
          <p:cNvSpPr/>
          <p:nvPr/>
        </p:nvSpPr>
        <p:spPr>
          <a:xfrm>
            <a:off x="210169" y="-118029"/>
            <a:ext cx="7415725" cy="6888480"/>
          </a:xfrm>
          <a:prstGeom prst="rect">
            <a:avLst/>
          </a:prstGeom>
          <a:pattFill prst="wdUpDiag">
            <a:fgClr>
              <a:schemeClr val="bg1">
                <a:lumMod val="95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Segoe UI Light"/>
              <a:ea typeface="微软雅黑 Light"/>
              <a:cs typeface="+mn-cs"/>
            </a:endParaRPr>
          </a:p>
        </p:txBody>
      </p:sp>
      <p:cxnSp>
        <p:nvCxnSpPr>
          <p:cNvPr id="12" name="直接连接符 11">
            <a:extLst>
              <a:ext uri="{FF2B5EF4-FFF2-40B4-BE49-F238E27FC236}">
                <a16:creationId xmlns:a16="http://schemas.microsoft.com/office/drawing/2014/main" id="{9549B2FE-D272-438E-A35D-DFCAB89E3A33}"/>
              </a:ext>
            </a:extLst>
          </p:cNvPr>
          <p:cNvCxnSpPr/>
          <p:nvPr/>
        </p:nvCxnSpPr>
        <p:spPr>
          <a:xfrm>
            <a:off x="322580" y="943724"/>
            <a:ext cx="1131147" cy="0"/>
          </a:xfrm>
          <a:prstGeom prst="line">
            <a:avLst/>
          </a:prstGeom>
          <a:ln w="22225" cap="rnd">
            <a:solidFill>
              <a:schemeClr val="bg1"/>
            </a:solidFill>
            <a:round/>
          </a:ln>
        </p:spPr>
        <p:style>
          <a:lnRef idx="1">
            <a:schemeClr val="accent1"/>
          </a:lnRef>
          <a:fillRef idx="0">
            <a:schemeClr val="accent1"/>
          </a:fillRef>
          <a:effectRef idx="0">
            <a:schemeClr val="accent1"/>
          </a:effectRef>
          <a:fontRef idx="minor">
            <a:schemeClr val="tx1"/>
          </a:fontRef>
        </p:style>
      </p:cxnSp>
      <p:grpSp>
        <p:nvGrpSpPr>
          <p:cNvPr id="15" name="组合 14">
            <a:extLst>
              <a:ext uri="{FF2B5EF4-FFF2-40B4-BE49-F238E27FC236}">
                <a16:creationId xmlns:a16="http://schemas.microsoft.com/office/drawing/2014/main" id="{F2296099-FC0A-4A85-B1A4-09BF9F719A5D}"/>
              </a:ext>
            </a:extLst>
          </p:cNvPr>
          <p:cNvGrpSpPr/>
          <p:nvPr/>
        </p:nvGrpSpPr>
        <p:grpSpPr>
          <a:xfrm>
            <a:off x="11135588" y="331092"/>
            <a:ext cx="660887" cy="466439"/>
            <a:chOff x="-2061892" y="314640"/>
            <a:chExt cx="5527857" cy="3901442"/>
          </a:xfrm>
          <a:noFill/>
        </p:grpSpPr>
        <p:sp>
          <p:nvSpPr>
            <p:cNvPr id="16" name="任意多边形: 形状 22">
              <a:extLst>
                <a:ext uri="{FF2B5EF4-FFF2-40B4-BE49-F238E27FC236}">
                  <a16:creationId xmlns:a16="http://schemas.microsoft.com/office/drawing/2014/main" id="{ACE435FB-5C6C-4BB1-A703-93B141D66B77}"/>
                </a:ext>
              </a:extLst>
            </p:cNvPr>
            <p:cNvSpPr/>
            <p:nvPr/>
          </p:nvSpPr>
          <p:spPr>
            <a:xfrm rot="10800000">
              <a:off x="-2061892" y="314640"/>
              <a:ext cx="4030678" cy="3474722"/>
            </a:xfrm>
            <a:custGeom>
              <a:avLst/>
              <a:gdLst>
                <a:gd name="connsiteX0" fmla="*/ 4030678 w 4030678"/>
                <a:gd name="connsiteY0" fmla="*/ 3474722 h 3474722"/>
                <a:gd name="connsiteX1" fmla="*/ 0 w 4030678"/>
                <a:gd name="connsiteY1" fmla="*/ 3474722 h 3474722"/>
                <a:gd name="connsiteX2" fmla="*/ 247497 w 4030678"/>
                <a:gd name="connsiteY2" fmla="*/ 3048002 h 3474722"/>
                <a:gd name="connsiteX3" fmla="*/ 2533499 w 4030678"/>
                <a:gd name="connsiteY3" fmla="*/ 3048002 h 3474722"/>
                <a:gd name="connsiteX4" fmla="*/ 1390498 w 4030678"/>
                <a:gd name="connsiteY4" fmla="*/ 1077312 h 3474722"/>
                <a:gd name="connsiteX5" fmla="*/ 2015339 w 4030678"/>
                <a:gd name="connsiteY5" fmla="*/ 0 h 3474722"/>
                <a:gd name="connsiteX6" fmla="*/ 4030678 w 4030678"/>
                <a:gd name="connsiteY6" fmla="*/ 3474722 h 3474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30678" h="3474722">
                  <a:moveTo>
                    <a:pt x="4030678" y="3474722"/>
                  </a:moveTo>
                  <a:lnTo>
                    <a:pt x="0" y="3474722"/>
                  </a:lnTo>
                  <a:lnTo>
                    <a:pt x="247497" y="3048002"/>
                  </a:lnTo>
                  <a:lnTo>
                    <a:pt x="2533499" y="3048002"/>
                  </a:lnTo>
                  <a:lnTo>
                    <a:pt x="1390498" y="1077312"/>
                  </a:lnTo>
                  <a:lnTo>
                    <a:pt x="2015339" y="0"/>
                  </a:lnTo>
                  <a:lnTo>
                    <a:pt x="4030678" y="3474722"/>
                  </a:lnTo>
                  <a:close/>
                </a:path>
              </a:pathLst>
            </a:custGeom>
            <a:grpFill/>
            <a:ln w="6350" cap="rnd">
              <a:solidFill>
                <a:schemeClr val="tx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white"/>
                </a:solidFill>
                <a:effectLst/>
                <a:uLnTx/>
                <a:uFillTx/>
                <a:latin typeface="Segoe UI Light"/>
                <a:ea typeface="微软雅黑 Light"/>
                <a:cs typeface="+mn-cs"/>
              </a:endParaRPr>
            </a:p>
          </p:txBody>
        </p:sp>
        <p:sp>
          <p:nvSpPr>
            <p:cNvPr id="17" name="任意多边形: 形状 23">
              <a:extLst>
                <a:ext uri="{FF2B5EF4-FFF2-40B4-BE49-F238E27FC236}">
                  <a16:creationId xmlns:a16="http://schemas.microsoft.com/office/drawing/2014/main" id="{A6EE9175-F50D-4F52-951A-DA76CC77EF88}"/>
                </a:ext>
              </a:extLst>
            </p:cNvPr>
            <p:cNvSpPr/>
            <p:nvPr/>
          </p:nvSpPr>
          <p:spPr>
            <a:xfrm rot="10800000">
              <a:off x="578291" y="741362"/>
              <a:ext cx="2887674" cy="3474720"/>
            </a:xfrm>
            <a:custGeom>
              <a:avLst/>
              <a:gdLst>
                <a:gd name="connsiteX0" fmla="*/ 1744676 w 2887677"/>
                <a:gd name="connsiteY0" fmla="*/ 3474722 h 3474722"/>
                <a:gd name="connsiteX1" fmla="*/ 0 w 2887677"/>
                <a:gd name="connsiteY1" fmla="*/ 3474722 h 3474722"/>
                <a:gd name="connsiteX2" fmla="*/ 2015339 w 2887677"/>
                <a:gd name="connsiteY2" fmla="*/ 0 h 3474722"/>
                <a:gd name="connsiteX3" fmla="*/ 2887677 w 2887677"/>
                <a:gd name="connsiteY3" fmla="*/ 1504032 h 3474722"/>
                <a:gd name="connsiteX4" fmla="*/ 1744676 w 2887677"/>
                <a:gd name="connsiteY4" fmla="*/ 3474722 h 34747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87677" h="3474722">
                  <a:moveTo>
                    <a:pt x="1744676" y="3474722"/>
                  </a:moveTo>
                  <a:lnTo>
                    <a:pt x="0" y="3474722"/>
                  </a:lnTo>
                  <a:lnTo>
                    <a:pt x="2015339" y="0"/>
                  </a:lnTo>
                  <a:lnTo>
                    <a:pt x="2887677" y="1504032"/>
                  </a:lnTo>
                  <a:lnTo>
                    <a:pt x="1744676" y="3474722"/>
                  </a:lnTo>
                  <a:close/>
                </a:path>
              </a:pathLst>
            </a:custGeom>
            <a:grpFill/>
            <a:ln w="6350" cap="rnd">
              <a:solidFill>
                <a:schemeClr val="tx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dirty="0">
                <a:ln>
                  <a:noFill/>
                </a:ln>
                <a:solidFill>
                  <a:prstClr val="white"/>
                </a:solidFill>
                <a:effectLst/>
                <a:uLnTx/>
                <a:uFillTx/>
                <a:latin typeface="Segoe UI Light"/>
                <a:ea typeface="微软雅黑 Light"/>
                <a:cs typeface="+mn-cs"/>
              </a:endParaRPr>
            </a:p>
          </p:txBody>
        </p:sp>
      </p:grpSp>
      <p:pic>
        <p:nvPicPr>
          <p:cNvPr id="19" name="图形 18">
            <a:extLst>
              <a:ext uri="{FF2B5EF4-FFF2-40B4-BE49-F238E27FC236}">
                <a16:creationId xmlns:a16="http://schemas.microsoft.com/office/drawing/2014/main" id="{6DB45FED-861A-41D5-A7DD-6130B98CDC14}"/>
              </a:ext>
            </a:extLst>
          </p:cNvPr>
          <p:cNvPicPr>
            <a:picLocks noChangeAspect="1"/>
          </p:cNvPicPr>
          <p:nvPr/>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9674088" y="1284714"/>
            <a:ext cx="1905000" cy="1905000"/>
          </a:xfrm>
          <a:prstGeom prst="rect">
            <a:avLst/>
          </a:prstGeom>
        </p:spPr>
      </p:pic>
      <p:sp>
        <p:nvSpPr>
          <p:cNvPr id="23" name="矩形 22" descr="段落内容1">
            <a:extLst>
              <a:ext uri="{FF2B5EF4-FFF2-40B4-BE49-F238E27FC236}">
                <a16:creationId xmlns:a16="http://schemas.microsoft.com/office/drawing/2014/main" id="{95453F4B-A2E5-499D-90B4-25BDF62229D6}"/>
              </a:ext>
            </a:extLst>
          </p:cNvPr>
          <p:cNvSpPr/>
          <p:nvPr/>
        </p:nvSpPr>
        <p:spPr>
          <a:xfrm>
            <a:off x="322580" y="1335733"/>
            <a:ext cx="5844756" cy="792140"/>
          </a:xfrm>
          <a:prstGeom prst="rect">
            <a:avLst/>
          </a:prstGeom>
        </p:spPr>
        <p:txBody>
          <a:bodyPr wrap="square">
            <a:spAutoFit/>
          </a:bodyPr>
          <a:lstStyle/>
          <a:p>
            <a:r>
              <a:rPr lang="zh-CN" altLang="en-US" sz="3200" b="1" dirty="0">
                <a:latin typeface="+mj-ea"/>
                <a:ea typeface="+mj-ea"/>
              </a:rPr>
              <a:t>组织结构</a:t>
            </a:r>
            <a:endParaRPr lang="zh-CN" altLang="zh-CN" sz="3200" b="1" dirty="0"/>
          </a:p>
          <a:p>
            <a:pPr marL="0" marR="0" lvl="0" indent="0" algn="l" defTabSz="914400" rtl="0" eaLnBrk="1" fontAlgn="auto" latinLnBrk="0" hangingPunct="1">
              <a:lnSpc>
                <a:spcPct val="150000"/>
              </a:lnSpc>
              <a:spcBef>
                <a:spcPts val="0"/>
              </a:spcBef>
              <a:spcAft>
                <a:spcPts val="0"/>
              </a:spcAft>
              <a:buClrTx/>
              <a:buSzTx/>
              <a:buFontTx/>
              <a:buNone/>
              <a:tabLst/>
              <a:defRPr/>
            </a:pPr>
            <a:endParaRPr kumimoji="0" lang="en-US" altLang="zh-CN" sz="1000" b="0" i="0" u="none" strike="noStrike" kern="1200" cap="none" spc="30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24" name="文本框 23" descr="段落标题1 ">
            <a:extLst>
              <a:ext uri="{FF2B5EF4-FFF2-40B4-BE49-F238E27FC236}">
                <a16:creationId xmlns:a16="http://schemas.microsoft.com/office/drawing/2014/main" id="{76BDD893-DFD1-45C0-9001-B58E77DF9E08}"/>
              </a:ext>
            </a:extLst>
          </p:cNvPr>
          <p:cNvSpPr txBox="1"/>
          <p:nvPr/>
        </p:nvSpPr>
        <p:spPr>
          <a:xfrm>
            <a:off x="190229" y="297393"/>
            <a:ext cx="5384864"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3600" b="1" i="0" u="none" strike="noStrike" kern="1200" cap="none" spc="600" normalizeH="0" baseline="0" noProof="0" dirty="0">
                <a:ln>
                  <a:noFill/>
                </a:ln>
                <a:solidFill>
                  <a:srgbClr val="628855"/>
                </a:solidFill>
                <a:effectLst/>
                <a:uLnTx/>
                <a:uFillTx/>
                <a:latin typeface="微软雅黑"/>
                <a:ea typeface="微软雅黑"/>
                <a:cs typeface="+mn-cs"/>
              </a:rPr>
              <a:t>访谈</a:t>
            </a:r>
          </a:p>
        </p:txBody>
      </p:sp>
      <p:sp>
        <p:nvSpPr>
          <p:cNvPr id="11" name="文本框 10">
            <a:extLst>
              <a:ext uri="{FF2B5EF4-FFF2-40B4-BE49-F238E27FC236}">
                <a16:creationId xmlns:a16="http://schemas.microsoft.com/office/drawing/2014/main" id="{6523C3AE-AA0B-489A-A4A9-F243D33FB438}"/>
              </a:ext>
            </a:extLst>
          </p:cNvPr>
          <p:cNvSpPr txBox="1"/>
          <p:nvPr/>
        </p:nvSpPr>
        <p:spPr>
          <a:xfrm>
            <a:off x="322580" y="1951672"/>
            <a:ext cx="8763054" cy="1477328"/>
          </a:xfrm>
          <a:prstGeom prst="rect">
            <a:avLst/>
          </a:prstGeom>
          <a:noFill/>
        </p:spPr>
        <p:txBody>
          <a:bodyPr wrap="square" rtlCol="0">
            <a:spAutoFit/>
          </a:bodyPr>
          <a:lstStyle/>
          <a:p>
            <a:r>
              <a:rPr lang="zh-CN" altLang="zh-CN" dirty="0"/>
              <a:t>本软件是一款以高校学生、教职工、餐厅服务人员为主体用户，包含查询餐厅菜品信息、窗口位置并加以评论，查询窗口优惠活动、根据个人喜好进行智能推送以及订餐功能的综合美食推荐类软件。开发团队经过激烈的头脑风暴讨论，确定了用户集合为：餐厅经理，各窗口负责人，校领导，教工，职工，留学生，少数民族学生，普通学生，校友，减肥群体，吃辣学生，不吃辣学生。</a:t>
            </a:r>
          </a:p>
        </p:txBody>
      </p:sp>
      <p:sp>
        <p:nvSpPr>
          <p:cNvPr id="13" name="文本框 12">
            <a:extLst>
              <a:ext uri="{FF2B5EF4-FFF2-40B4-BE49-F238E27FC236}">
                <a16:creationId xmlns:a16="http://schemas.microsoft.com/office/drawing/2014/main" id="{7296078F-638B-4B7A-9F1A-23E13564D02E}"/>
              </a:ext>
            </a:extLst>
          </p:cNvPr>
          <p:cNvSpPr txBox="1"/>
          <p:nvPr/>
        </p:nvSpPr>
        <p:spPr>
          <a:xfrm>
            <a:off x="322580" y="3612799"/>
            <a:ext cx="2042809" cy="584775"/>
          </a:xfrm>
          <a:prstGeom prst="rect">
            <a:avLst/>
          </a:prstGeom>
          <a:noFill/>
        </p:spPr>
        <p:txBody>
          <a:bodyPr wrap="square" rtlCol="0">
            <a:spAutoFit/>
          </a:bodyPr>
          <a:lstStyle/>
          <a:p>
            <a:r>
              <a:rPr lang="zh-CN" altLang="en-US" sz="3200" dirty="0"/>
              <a:t>行业定位</a:t>
            </a:r>
          </a:p>
        </p:txBody>
      </p:sp>
      <p:sp>
        <p:nvSpPr>
          <p:cNvPr id="14" name="文本框 13">
            <a:extLst>
              <a:ext uri="{FF2B5EF4-FFF2-40B4-BE49-F238E27FC236}">
                <a16:creationId xmlns:a16="http://schemas.microsoft.com/office/drawing/2014/main" id="{C28B9F8F-5228-4C81-828F-6DD8D101F605}"/>
              </a:ext>
            </a:extLst>
          </p:cNvPr>
          <p:cNvSpPr txBox="1"/>
          <p:nvPr/>
        </p:nvSpPr>
        <p:spPr>
          <a:xfrm>
            <a:off x="322581" y="4572000"/>
            <a:ext cx="8763054" cy="1754326"/>
          </a:xfrm>
          <a:prstGeom prst="rect">
            <a:avLst/>
          </a:prstGeom>
          <a:noFill/>
        </p:spPr>
        <p:txBody>
          <a:bodyPr wrap="square" rtlCol="0">
            <a:spAutoFit/>
          </a:bodyPr>
          <a:lstStyle/>
          <a:p>
            <a:r>
              <a:rPr lang="zh-CN" altLang="zh-CN" dirty="0"/>
              <a:t>一款面向食堂工作人员，教职工，学生，包含菜品信息查询，菜品评论，订餐功能，智能推送等功能的美食软件。用户集合为餐厅经理，各窗口负责人 校领导，教工，职工，减肥群体，留学生，少数民族学生，普通学生，吃辣学生，不吃辣学生，校友。</a:t>
            </a:r>
          </a:p>
          <a:p>
            <a:r>
              <a:rPr lang="zh-CN" altLang="zh-CN" dirty="0"/>
              <a:t>本软件主要以广大的用户群体及需求作为软件的最大竞争力。而对于非功能性方面，以快速的响应时间，友好的用户界面，安全的用户保证，高效的后台运算处理能力作为软件的重心，提高用户体验。</a:t>
            </a:r>
          </a:p>
        </p:txBody>
      </p:sp>
    </p:spTree>
    <p:extLst>
      <p:ext uri="{BB962C8B-B14F-4D97-AF65-F5344CB8AC3E}">
        <p14:creationId xmlns:p14="http://schemas.microsoft.com/office/powerpoint/2010/main" val="18109863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F96300-8C82-474A-9253-C6796833E2D4}"/>
              </a:ext>
            </a:extLst>
          </p:cNvPr>
          <p:cNvSpPr>
            <a:spLocks noGrp="1"/>
          </p:cNvSpPr>
          <p:nvPr>
            <p:ph type="title"/>
          </p:nvPr>
        </p:nvSpPr>
        <p:spPr>
          <a:xfrm>
            <a:off x="838201" y="365126"/>
            <a:ext cx="3724072" cy="850832"/>
          </a:xfrm>
        </p:spPr>
        <p:txBody>
          <a:bodyPr>
            <a:normAutofit fontScale="90000"/>
          </a:bodyPr>
          <a:lstStyle/>
          <a:p>
            <a:pPr lvl="0">
              <a:lnSpc>
                <a:spcPct val="100000"/>
              </a:lnSpc>
              <a:spcBef>
                <a:spcPts val="0"/>
              </a:spcBef>
              <a:defRPr/>
            </a:pPr>
            <a:r>
              <a:rPr lang="zh-CN" altLang="en-US" b="1" spc="600" dirty="0">
                <a:solidFill>
                  <a:srgbClr val="628855"/>
                </a:solidFill>
                <a:latin typeface="微软雅黑"/>
                <a:ea typeface="微软雅黑"/>
              </a:rPr>
              <a:t>访谈计划（一）</a:t>
            </a:r>
          </a:p>
        </p:txBody>
      </p:sp>
      <p:graphicFrame>
        <p:nvGraphicFramePr>
          <p:cNvPr id="9" name="内容占位符 8">
            <a:extLst>
              <a:ext uri="{FF2B5EF4-FFF2-40B4-BE49-F238E27FC236}">
                <a16:creationId xmlns:a16="http://schemas.microsoft.com/office/drawing/2014/main" id="{28FAB625-87DE-4609-B27D-CF5C29AA9F7E}"/>
              </a:ext>
            </a:extLst>
          </p:cNvPr>
          <p:cNvGraphicFramePr>
            <a:graphicFrameLocks noGrp="1"/>
          </p:cNvGraphicFramePr>
          <p:nvPr>
            <p:ph idx="1"/>
            <p:extLst>
              <p:ext uri="{D42A27DB-BD31-4B8C-83A1-F6EECF244321}">
                <p14:modId xmlns:p14="http://schemas.microsoft.com/office/powerpoint/2010/main" val="1441015030"/>
              </p:ext>
            </p:extLst>
          </p:nvPr>
        </p:nvGraphicFramePr>
        <p:xfrm>
          <a:off x="749030" y="1566153"/>
          <a:ext cx="9066179" cy="5141554"/>
        </p:xfrm>
        <a:graphic>
          <a:graphicData uri="http://schemas.openxmlformats.org/drawingml/2006/table">
            <a:tbl>
              <a:tblPr>
                <a:tableStyleId>{5C22544A-7EE6-4342-B048-85BDC9FD1C3A}</a:tableStyleId>
              </a:tblPr>
              <a:tblGrid>
                <a:gridCol w="1449362">
                  <a:extLst>
                    <a:ext uri="{9D8B030D-6E8A-4147-A177-3AD203B41FA5}">
                      <a16:colId xmlns:a16="http://schemas.microsoft.com/office/drawing/2014/main" val="3492124971"/>
                    </a:ext>
                  </a:extLst>
                </a:gridCol>
                <a:gridCol w="7616817">
                  <a:extLst>
                    <a:ext uri="{9D8B030D-6E8A-4147-A177-3AD203B41FA5}">
                      <a16:colId xmlns:a16="http://schemas.microsoft.com/office/drawing/2014/main" val="3243326253"/>
                    </a:ext>
                  </a:extLst>
                </a:gridCol>
              </a:tblGrid>
              <a:tr h="235514">
                <a:tc>
                  <a:txBody>
                    <a:bodyPr/>
                    <a:lstStyle/>
                    <a:p>
                      <a:pPr indent="266700" algn="just">
                        <a:lnSpc>
                          <a:spcPts val="2000"/>
                        </a:lnSpc>
                        <a:spcAft>
                          <a:spcPts val="0"/>
                        </a:spcAft>
                      </a:pPr>
                      <a:r>
                        <a:rPr lang="zh-CN" sz="1600" kern="100">
                          <a:effectLst/>
                        </a:rPr>
                        <a:t>时间</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lnSpc>
                          <a:spcPts val="2000"/>
                        </a:lnSpc>
                        <a:spcAft>
                          <a:spcPts val="0"/>
                        </a:spcAft>
                      </a:pPr>
                      <a:r>
                        <a:rPr lang="en-US" sz="1600" kern="100">
                          <a:effectLst/>
                        </a:rPr>
                        <a:t>2019</a:t>
                      </a:r>
                      <a:r>
                        <a:rPr lang="zh-CN" sz="1600" kern="100">
                          <a:effectLst/>
                        </a:rPr>
                        <a:t>年</a:t>
                      </a:r>
                      <a:r>
                        <a:rPr lang="en-US" sz="1600" kern="100">
                          <a:effectLst/>
                        </a:rPr>
                        <a:t>3</a:t>
                      </a:r>
                      <a:r>
                        <a:rPr lang="zh-CN" sz="1600" kern="100">
                          <a:effectLst/>
                        </a:rPr>
                        <a:t>月</a:t>
                      </a:r>
                      <a:r>
                        <a:rPr lang="en-US" sz="1600" kern="100">
                          <a:effectLst/>
                        </a:rPr>
                        <a:t>21</a:t>
                      </a:r>
                      <a:r>
                        <a:rPr lang="zh-CN" sz="1600" kern="100">
                          <a:effectLst/>
                        </a:rPr>
                        <a:t>日，星期四，下午</a:t>
                      </a:r>
                      <a:r>
                        <a:rPr lang="en-US" sz="1600" kern="100">
                          <a:effectLst/>
                        </a:rPr>
                        <a:t>16</a:t>
                      </a:r>
                      <a:r>
                        <a:rPr lang="zh-CN" sz="1600" kern="100">
                          <a:effectLst/>
                        </a:rPr>
                        <a:t>：</a:t>
                      </a:r>
                      <a:r>
                        <a:rPr lang="en-US" sz="1600" kern="100">
                          <a:effectLst/>
                        </a:rPr>
                        <a:t>00</a:t>
                      </a:r>
                      <a:r>
                        <a:rPr lang="zh-CN" sz="1600" kern="100">
                          <a:effectLst/>
                        </a:rPr>
                        <a:t>到</a:t>
                      </a:r>
                      <a:r>
                        <a:rPr lang="en-US" sz="1600" kern="100">
                          <a:effectLst/>
                        </a:rPr>
                        <a:t>17</a:t>
                      </a:r>
                      <a:r>
                        <a:rPr lang="zh-CN" sz="1600" kern="100">
                          <a:effectLst/>
                        </a:rPr>
                        <a:t>：</a:t>
                      </a:r>
                      <a:r>
                        <a:rPr lang="en-US" sz="1600" kern="100">
                          <a:effectLst/>
                        </a:rPr>
                        <a:t>00</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896550254"/>
                  </a:ext>
                </a:extLst>
              </a:tr>
              <a:tr h="739920">
                <a:tc>
                  <a:txBody>
                    <a:bodyPr/>
                    <a:lstStyle/>
                    <a:p>
                      <a:pPr indent="266700" algn="just">
                        <a:lnSpc>
                          <a:spcPts val="2000"/>
                        </a:lnSpc>
                        <a:spcAft>
                          <a:spcPts val="0"/>
                        </a:spcAft>
                      </a:pPr>
                      <a:r>
                        <a:rPr lang="zh-CN" sz="1600" kern="100">
                          <a:effectLst/>
                        </a:rPr>
                        <a:t>访谈人员</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lnSpc>
                          <a:spcPts val="2000"/>
                        </a:lnSpc>
                        <a:spcAft>
                          <a:spcPts val="0"/>
                        </a:spcAft>
                      </a:pPr>
                      <a:r>
                        <a:rPr lang="zh-CN" altLang="en-US" sz="1600" kern="100" dirty="0">
                          <a:effectLst/>
                          <a:latin typeface="Calibri" panose="020F0502020204030204" pitchFamily="34" charset="0"/>
                          <a:ea typeface="宋体" panose="02010600030101010101" pitchFamily="2" charset="-122"/>
                          <a:cs typeface="Times New Roman" panose="02020603050405020304" pitchFamily="18" charset="0"/>
                        </a:rPr>
                        <a:t>李博闻</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005315325"/>
                  </a:ext>
                </a:extLst>
              </a:tr>
              <a:tr h="739920">
                <a:tc>
                  <a:txBody>
                    <a:bodyPr/>
                    <a:lstStyle/>
                    <a:p>
                      <a:pPr indent="266700" algn="just">
                        <a:lnSpc>
                          <a:spcPts val="2000"/>
                        </a:lnSpc>
                        <a:spcAft>
                          <a:spcPts val="0"/>
                        </a:spcAft>
                      </a:pPr>
                      <a:r>
                        <a:rPr lang="zh-CN" sz="1600" kern="100">
                          <a:effectLst/>
                        </a:rPr>
                        <a:t>用户代理</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lnSpc>
                          <a:spcPts val="2000"/>
                        </a:lnSpc>
                        <a:spcAft>
                          <a:spcPts val="0"/>
                        </a:spcAft>
                      </a:pPr>
                      <a:r>
                        <a:rPr lang="zh-CN" sz="1600" kern="100" dirty="0">
                          <a:effectLst/>
                        </a:rPr>
                        <a:t>石大某一学生</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849004779"/>
                  </a:ext>
                </a:extLst>
              </a:tr>
              <a:tr h="3064572">
                <a:tc>
                  <a:txBody>
                    <a:bodyPr/>
                    <a:lstStyle/>
                    <a:p>
                      <a:pPr indent="266700" algn="just">
                        <a:lnSpc>
                          <a:spcPts val="2000"/>
                        </a:lnSpc>
                        <a:spcAft>
                          <a:spcPts val="0"/>
                        </a:spcAft>
                      </a:pPr>
                      <a:r>
                        <a:rPr lang="zh-CN" sz="1600" kern="100" dirty="0">
                          <a:effectLst/>
                        </a:rPr>
                        <a:t>访谈内容</a:t>
                      </a:r>
                      <a:endParaRPr lang="en-US" altLang="zh-CN" sz="1600" kern="100" dirty="0">
                        <a:effectLst/>
                      </a:endParaRPr>
                    </a:p>
                    <a:p>
                      <a:pPr indent="266700" algn="just">
                        <a:lnSpc>
                          <a:spcPts val="2000"/>
                        </a:lnSpc>
                        <a:spcAft>
                          <a:spcPts val="0"/>
                        </a:spcAft>
                      </a:pPr>
                      <a:r>
                        <a:rPr lang="zh-CN" sz="1600" kern="100" dirty="0">
                          <a:effectLst/>
                        </a:rPr>
                        <a:t>问题清单</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342900" lvl="0" indent="-342900" algn="l">
                        <a:lnSpc>
                          <a:spcPts val="2000"/>
                        </a:lnSpc>
                        <a:spcAft>
                          <a:spcPts val="0"/>
                        </a:spcAft>
                        <a:buFont typeface="+mj-lt"/>
                        <a:buAutoNum type="arabicParenR"/>
                      </a:pPr>
                      <a:r>
                        <a:rPr lang="zh-CN" sz="1600" kern="100" dirty="0">
                          <a:effectLst/>
                        </a:rPr>
                        <a:t>您目前是否拥有一个以校园生活为主题的美食软件？</a:t>
                      </a:r>
                    </a:p>
                    <a:p>
                      <a:pPr marL="342900" lvl="0" indent="-342900" algn="just">
                        <a:lnSpc>
                          <a:spcPts val="2000"/>
                        </a:lnSpc>
                        <a:spcAft>
                          <a:spcPts val="0"/>
                        </a:spcAft>
                        <a:buFont typeface="+mj-lt"/>
                        <a:buAutoNum type="arabicParenR"/>
                      </a:pPr>
                      <a:r>
                        <a:rPr lang="zh-CN" sz="1600" kern="100" dirty="0">
                          <a:effectLst/>
                        </a:rPr>
                        <a:t>您目前是否为学校餐厅排队而烦恼，对此您有什么好的想法？</a:t>
                      </a:r>
                    </a:p>
                    <a:p>
                      <a:pPr marL="342900" lvl="0" indent="-342900" algn="l">
                        <a:lnSpc>
                          <a:spcPts val="2000"/>
                        </a:lnSpc>
                        <a:spcAft>
                          <a:spcPts val="0"/>
                        </a:spcAft>
                        <a:buFont typeface="+mj-lt"/>
                        <a:buAutoNum type="arabicParenR"/>
                      </a:pPr>
                      <a:r>
                        <a:rPr lang="zh-CN" sz="1600" kern="100" dirty="0">
                          <a:effectLst/>
                        </a:rPr>
                        <a:t>你是否为饭点不知道吃什么而烦恼？（</a:t>
                      </a:r>
                      <a:r>
                        <a:rPr lang="en-US" sz="1600" kern="100" dirty="0">
                          <a:effectLst/>
                        </a:rPr>
                        <a:t>WHEN\WHERE\WHY</a:t>
                      </a:r>
                      <a:r>
                        <a:rPr lang="zh-CN" sz="1600" kern="100" dirty="0">
                          <a:effectLst/>
                        </a:rPr>
                        <a:t>）</a:t>
                      </a:r>
                    </a:p>
                    <a:p>
                      <a:pPr marL="342900" lvl="0" indent="-342900" algn="l">
                        <a:lnSpc>
                          <a:spcPts val="2000"/>
                        </a:lnSpc>
                        <a:spcAft>
                          <a:spcPts val="0"/>
                        </a:spcAft>
                        <a:buFont typeface="+mj-lt"/>
                        <a:buAutoNum type="arabicParenR"/>
                      </a:pPr>
                      <a:r>
                        <a:rPr lang="zh-CN" sz="1600" kern="100" dirty="0">
                          <a:effectLst/>
                        </a:rPr>
                        <a:t>您一般如何使用订餐软件，使用起来有什么不方便之处？（</a:t>
                      </a:r>
                      <a:r>
                        <a:rPr lang="en-US" sz="1600" kern="100" dirty="0">
                          <a:effectLst/>
                        </a:rPr>
                        <a:t>HOW</a:t>
                      </a:r>
                      <a:r>
                        <a:rPr lang="zh-CN" sz="1600" kern="100" dirty="0">
                          <a:effectLst/>
                        </a:rPr>
                        <a:t>）</a:t>
                      </a:r>
                    </a:p>
                    <a:p>
                      <a:pPr marL="342900" lvl="0" indent="-342900" algn="l">
                        <a:lnSpc>
                          <a:spcPts val="2000"/>
                        </a:lnSpc>
                        <a:spcAft>
                          <a:spcPts val="0"/>
                        </a:spcAft>
                        <a:buFont typeface="+mj-lt"/>
                        <a:buAutoNum type="arabicParenR"/>
                      </a:pPr>
                      <a:r>
                        <a:rPr lang="zh-CN" sz="1600" kern="100" dirty="0">
                          <a:effectLst/>
                        </a:rPr>
                        <a:t>您觉得对于美食的了解对您的日常生活有什么帮助？</a:t>
                      </a:r>
                    </a:p>
                    <a:p>
                      <a:pPr marL="342900" lvl="0" indent="-342900" algn="l">
                        <a:lnSpc>
                          <a:spcPts val="2000"/>
                        </a:lnSpc>
                        <a:spcAft>
                          <a:spcPts val="0"/>
                        </a:spcAft>
                        <a:buFont typeface="+mj-lt"/>
                        <a:buAutoNum type="arabicParenR"/>
                      </a:pPr>
                      <a:r>
                        <a:rPr lang="zh-CN" sz="1600" kern="100" dirty="0">
                          <a:effectLst/>
                        </a:rPr>
                        <a:t>您觉得一个好的美食推荐系统应该具有哪些特点和功能？（</a:t>
                      </a:r>
                      <a:r>
                        <a:rPr lang="en-US" sz="1600" kern="100" dirty="0">
                          <a:effectLst/>
                        </a:rPr>
                        <a:t>WHAT</a:t>
                      </a:r>
                      <a:r>
                        <a:rPr lang="zh-CN" sz="1600" kern="100" dirty="0">
                          <a:effectLst/>
                        </a:rPr>
                        <a:t>）</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269645247"/>
                  </a:ext>
                </a:extLst>
              </a:tr>
              <a:tr h="352476">
                <a:tc>
                  <a:txBody>
                    <a:bodyPr/>
                    <a:lstStyle/>
                    <a:p>
                      <a:pPr indent="266700" algn="just">
                        <a:lnSpc>
                          <a:spcPts val="2000"/>
                        </a:lnSpc>
                        <a:spcAft>
                          <a:spcPts val="0"/>
                        </a:spcAft>
                      </a:pPr>
                      <a:r>
                        <a:rPr lang="en-US" sz="1200" kern="100">
                          <a:effectLst/>
                        </a:rPr>
                        <a:t> </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266700" algn="l">
                        <a:lnSpc>
                          <a:spcPts val="2000"/>
                        </a:lnSpc>
                        <a:spcAft>
                          <a:spcPts val="0"/>
                        </a:spcAft>
                      </a:pPr>
                      <a:r>
                        <a:rPr lang="en-US" sz="1200" kern="100" dirty="0">
                          <a:effectLst/>
                        </a:rPr>
                        <a:t> </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194563950"/>
                  </a:ext>
                </a:extLst>
              </a:tr>
            </a:tbl>
          </a:graphicData>
        </a:graphic>
      </p:graphicFrame>
    </p:spTree>
    <p:extLst>
      <p:ext uri="{BB962C8B-B14F-4D97-AF65-F5344CB8AC3E}">
        <p14:creationId xmlns:p14="http://schemas.microsoft.com/office/powerpoint/2010/main" val="38444872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F96300-8C82-474A-9253-C6796833E2D4}"/>
              </a:ext>
            </a:extLst>
          </p:cNvPr>
          <p:cNvSpPr>
            <a:spLocks noGrp="1"/>
          </p:cNvSpPr>
          <p:nvPr>
            <p:ph type="title"/>
          </p:nvPr>
        </p:nvSpPr>
        <p:spPr>
          <a:xfrm>
            <a:off x="838201" y="365126"/>
            <a:ext cx="3724072" cy="850832"/>
          </a:xfrm>
        </p:spPr>
        <p:txBody>
          <a:bodyPr>
            <a:normAutofit fontScale="90000"/>
          </a:bodyPr>
          <a:lstStyle/>
          <a:p>
            <a:pPr lvl="0">
              <a:lnSpc>
                <a:spcPct val="100000"/>
              </a:lnSpc>
              <a:spcBef>
                <a:spcPts val="0"/>
              </a:spcBef>
              <a:defRPr/>
            </a:pPr>
            <a:r>
              <a:rPr lang="zh-CN" altLang="en-US" b="1" spc="600" dirty="0">
                <a:solidFill>
                  <a:srgbClr val="628855"/>
                </a:solidFill>
                <a:latin typeface="微软雅黑"/>
                <a:ea typeface="微软雅黑"/>
              </a:rPr>
              <a:t>访谈计划（二）</a:t>
            </a:r>
          </a:p>
        </p:txBody>
      </p:sp>
      <p:graphicFrame>
        <p:nvGraphicFramePr>
          <p:cNvPr id="9" name="内容占位符 8">
            <a:extLst>
              <a:ext uri="{FF2B5EF4-FFF2-40B4-BE49-F238E27FC236}">
                <a16:creationId xmlns:a16="http://schemas.microsoft.com/office/drawing/2014/main" id="{28FAB625-87DE-4609-B27D-CF5C29AA9F7E}"/>
              </a:ext>
            </a:extLst>
          </p:cNvPr>
          <p:cNvGraphicFramePr>
            <a:graphicFrameLocks noGrp="1"/>
          </p:cNvGraphicFramePr>
          <p:nvPr>
            <p:ph idx="1"/>
            <p:extLst>
              <p:ext uri="{D42A27DB-BD31-4B8C-83A1-F6EECF244321}">
                <p14:modId xmlns:p14="http://schemas.microsoft.com/office/powerpoint/2010/main" val="3359415674"/>
              </p:ext>
            </p:extLst>
          </p:nvPr>
        </p:nvGraphicFramePr>
        <p:xfrm>
          <a:off x="749030" y="1342418"/>
          <a:ext cx="9066179" cy="5150460"/>
        </p:xfrm>
        <a:graphic>
          <a:graphicData uri="http://schemas.openxmlformats.org/drawingml/2006/table">
            <a:tbl>
              <a:tblPr>
                <a:tableStyleId>{5C22544A-7EE6-4342-B048-85BDC9FD1C3A}</a:tableStyleId>
              </a:tblPr>
              <a:tblGrid>
                <a:gridCol w="1449362">
                  <a:extLst>
                    <a:ext uri="{9D8B030D-6E8A-4147-A177-3AD203B41FA5}">
                      <a16:colId xmlns:a16="http://schemas.microsoft.com/office/drawing/2014/main" val="3492124971"/>
                    </a:ext>
                  </a:extLst>
                </a:gridCol>
                <a:gridCol w="7616817">
                  <a:extLst>
                    <a:ext uri="{9D8B030D-6E8A-4147-A177-3AD203B41FA5}">
                      <a16:colId xmlns:a16="http://schemas.microsoft.com/office/drawing/2014/main" val="3243326253"/>
                    </a:ext>
                  </a:extLst>
                </a:gridCol>
              </a:tblGrid>
              <a:tr h="345835">
                <a:tc>
                  <a:txBody>
                    <a:bodyPr/>
                    <a:lstStyle/>
                    <a:p>
                      <a:pPr indent="266700" algn="just">
                        <a:lnSpc>
                          <a:spcPts val="2000"/>
                        </a:lnSpc>
                        <a:spcAft>
                          <a:spcPts val="0"/>
                        </a:spcAft>
                      </a:pPr>
                      <a:r>
                        <a:rPr lang="zh-CN" sz="1600" kern="100" dirty="0">
                          <a:effectLst/>
                          <a:latin typeface="Calibri" panose="020F0502020204030204" pitchFamily="34" charset="0"/>
                          <a:ea typeface="宋体" panose="02010600030101010101" pitchFamily="2" charset="-122"/>
                          <a:cs typeface="Times New Roman" panose="02020603050405020304" pitchFamily="18" charset="0"/>
                        </a:rPr>
                        <a:t>时间</a:t>
                      </a:r>
                    </a:p>
                  </a:txBody>
                  <a:tcPr marL="68580" marR="68580" marT="0" marB="0"/>
                </a:tc>
                <a:tc>
                  <a:txBody>
                    <a:bodyPr/>
                    <a:lstStyle/>
                    <a:p>
                      <a:pPr indent="266700" algn="just">
                        <a:lnSpc>
                          <a:spcPts val="2000"/>
                        </a:lnSpc>
                        <a:spcAft>
                          <a:spcPts val="0"/>
                        </a:spcAft>
                      </a:pPr>
                      <a:r>
                        <a:rPr lang="en-US" sz="1600" kern="100">
                          <a:effectLst/>
                          <a:latin typeface="Calibri" panose="020F0502020204030204" pitchFamily="34" charset="0"/>
                          <a:ea typeface="宋体" panose="02010600030101010101" pitchFamily="2" charset="-122"/>
                          <a:cs typeface="Times New Roman" panose="02020603050405020304" pitchFamily="18" charset="0"/>
                        </a:rPr>
                        <a:t>2019</a:t>
                      </a:r>
                      <a:r>
                        <a:rPr lang="zh-CN" sz="1600" kern="100">
                          <a:effectLst/>
                          <a:latin typeface="Calibri" panose="020F0502020204030204" pitchFamily="34" charset="0"/>
                          <a:ea typeface="宋体" panose="02010600030101010101" pitchFamily="2" charset="-122"/>
                          <a:cs typeface="Times New Roman" panose="02020603050405020304" pitchFamily="18" charset="0"/>
                        </a:rPr>
                        <a:t>年</a:t>
                      </a:r>
                      <a:r>
                        <a:rPr lang="en-US" sz="1600" kern="100">
                          <a:effectLst/>
                          <a:latin typeface="Calibri" panose="020F0502020204030204" pitchFamily="34" charset="0"/>
                          <a:ea typeface="宋体" panose="02010600030101010101" pitchFamily="2" charset="-122"/>
                          <a:cs typeface="Times New Roman" panose="02020603050405020304" pitchFamily="18" charset="0"/>
                        </a:rPr>
                        <a:t>3</a:t>
                      </a:r>
                      <a:r>
                        <a:rPr lang="zh-CN" sz="1600" kern="100">
                          <a:effectLst/>
                          <a:latin typeface="Calibri" panose="020F0502020204030204" pitchFamily="34" charset="0"/>
                          <a:ea typeface="宋体" panose="02010600030101010101" pitchFamily="2" charset="-122"/>
                          <a:cs typeface="Times New Roman" panose="02020603050405020304" pitchFamily="18" charset="0"/>
                        </a:rPr>
                        <a:t>月</a:t>
                      </a:r>
                      <a:r>
                        <a:rPr lang="en-US" sz="1600" kern="100">
                          <a:effectLst/>
                          <a:latin typeface="Calibri" panose="020F0502020204030204" pitchFamily="34" charset="0"/>
                          <a:ea typeface="宋体" panose="02010600030101010101" pitchFamily="2" charset="-122"/>
                          <a:cs typeface="Times New Roman" panose="02020603050405020304" pitchFamily="18" charset="0"/>
                        </a:rPr>
                        <a:t>22</a:t>
                      </a:r>
                      <a:r>
                        <a:rPr lang="zh-CN" sz="1600" kern="100">
                          <a:effectLst/>
                          <a:latin typeface="Calibri" panose="020F0502020204030204" pitchFamily="34" charset="0"/>
                          <a:ea typeface="宋体" panose="02010600030101010101" pitchFamily="2" charset="-122"/>
                          <a:cs typeface="Times New Roman" panose="02020603050405020304" pitchFamily="18" charset="0"/>
                        </a:rPr>
                        <a:t>日，星期五，下午</a:t>
                      </a:r>
                      <a:r>
                        <a:rPr lang="en-US" sz="1600" kern="100">
                          <a:effectLst/>
                          <a:latin typeface="Calibri" panose="020F0502020204030204" pitchFamily="34" charset="0"/>
                          <a:ea typeface="宋体" panose="02010600030101010101" pitchFamily="2" charset="-122"/>
                          <a:cs typeface="Times New Roman" panose="02020603050405020304" pitchFamily="18" charset="0"/>
                        </a:rPr>
                        <a:t>14</a:t>
                      </a:r>
                      <a:r>
                        <a:rPr lang="zh-CN" sz="1600" kern="100">
                          <a:effectLst/>
                          <a:latin typeface="Calibri" panose="020F0502020204030204" pitchFamily="34" charset="0"/>
                          <a:ea typeface="宋体" panose="02010600030101010101" pitchFamily="2" charset="-122"/>
                          <a:cs typeface="Times New Roman" panose="02020603050405020304" pitchFamily="18" charset="0"/>
                        </a:rPr>
                        <a:t>：</a:t>
                      </a:r>
                      <a:r>
                        <a:rPr lang="en-US" sz="1600" kern="100">
                          <a:effectLst/>
                          <a:latin typeface="Calibri" panose="020F0502020204030204" pitchFamily="34" charset="0"/>
                          <a:ea typeface="宋体" panose="02010600030101010101" pitchFamily="2" charset="-122"/>
                          <a:cs typeface="Times New Roman" panose="02020603050405020304" pitchFamily="18" charset="0"/>
                        </a:rPr>
                        <a:t>00</a:t>
                      </a:r>
                      <a:r>
                        <a:rPr lang="zh-CN" sz="1600" kern="100">
                          <a:effectLst/>
                          <a:latin typeface="Calibri" panose="020F0502020204030204" pitchFamily="34" charset="0"/>
                          <a:ea typeface="宋体" panose="02010600030101010101" pitchFamily="2" charset="-122"/>
                          <a:cs typeface="Times New Roman" panose="02020603050405020304" pitchFamily="18" charset="0"/>
                        </a:rPr>
                        <a:t>到</a:t>
                      </a:r>
                      <a:r>
                        <a:rPr lang="en-US" sz="1600" kern="100">
                          <a:effectLst/>
                          <a:latin typeface="Calibri" panose="020F0502020204030204" pitchFamily="34" charset="0"/>
                          <a:ea typeface="宋体" panose="02010600030101010101" pitchFamily="2" charset="-122"/>
                          <a:cs typeface="Times New Roman" panose="02020603050405020304" pitchFamily="18" charset="0"/>
                        </a:rPr>
                        <a:t>15</a:t>
                      </a:r>
                      <a:r>
                        <a:rPr lang="zh-CN" sz="1600" kern="100">
                          <a:effectLst/>
                          <a:latin typeface="Calibri" panose="020F0502020204030204" pitchFamily="34" charset="0"/>
                          <a:ea typeface="宋体" panose="02010600030101010101" pitchFamily="2" charset="-122"/>
                          <a:cs typeface="Times New Roman" panose="02020603050405020304" pitchFamily="18" charset="0"/>
                        </a:rPr>
                        <a:t>：</a:t>
                      </a:r>
                      <a:r>
                        <a:rPr lang="en-US" sz="1600" kern="100">
                          <a:effectLst/>
                          <a:latin typeface="Calibri" panose="020F0502020204030204" pitchFamily="34" charset="0"/>
                          <a:ea typeface="宋体" panose="02010600030101010101" pitchFamily="2" charset="-122"/>
                          <a:cs typeface="Times New Roman" panose="02020603050405020304" pitchFamily="18" charset="0"/>
                        </a:rPr>
                        <a:t>00</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896550254"/>
                  </a:ext>
                </a:extLst>
              </a:tr>
              <a:tr h="725979">
                <a:tc>
                  <a:txBody>
                    <a:bodyPr/>
                    <a:lstStyle/>
                    <a:p>
                      <a:pPr indent="266700" algn="just">
                        <a:lnSpc>
                          <a:spcPts val="2000"/>
                        </a:lnSpc>
                        <a:spcAft>
                          <a:spcPts val="0"/>
                        </a:spcAft>
                      </a:pPr>
                      <a:r>
                        <a:rPr lang="zh-CN" sz="1600" kern="100">
                          <a:effectLst/>
                          <a:latin typeface="Calibri" panose="020F0502020204030204" pitchFamily="34" charset="0"/>
                          <a:ea typeface="宋体" panose="02010600030101010101" pitchFamily="2" charset="-122"/>
                          <a:cs typeface="Times New Roman" panose="02020603050405020304" pitchFamily="18" charset="0"/>
                        </a:rPr>
                        <a:t>访谈人员</a:t>
                      </a:r>
                    </a:p>
                  </a:txBody>
                  <a:tcPr marL="68580" marR="68580" marT="0" marB="0"/>
                </a:tc>
                <a:tc>
                  <a:txBody>
                    <a:bodyPr/>
                    <a:lstStyle/>
                    <a:p>
                      <a:pPr indent="266700" algn="just">
                        <a:lnSpc>
                          <a:spcPts val="2000"/>
                        </a:lnSpc>
                        <a:spcAft>
                          <a:spcPts val="0"/>
                        </a:spcAft>
                      </a:pPr>
                      <a:r>
                        <a:rPr lang="zh-CN" sz="1600" kern="100">
                          <a:effectLst/>
                          <a:latin typeface="Calibri" panose="020F0502020204030204" pitchFamily="34" charset="0"/>
                          <a:ea typeface="宋体" panose="02010600030101010101" pitchFamily="2" charset="-122"/>
                          <a:cs typeface="Times New Roman" panose="02020603050405020304" pitchFamily="18" charset="0"/>
                        </a:rPr>
                        <a:t>张国平</a:t>
                      </a:r>
                    </a:p>
                  </a:txBody>
                  <a:tcPr marL="68580" marR="68580" marT="0" marB="0"/>
                </a:tc>
                <a:extLst>
                  <a:ext uri="{0D108BD9-81ED-4DB2-BD59-A6C34878D82A}">
                    <a16:rowId xmlns:a16="http://schemas.microsoft.com/office/drawing/2014/main" val="3005315325"/>
                  </a:ext>
                </a:extLst>
              </a:tr>
              <a:tr h="725979">
                <a:tc>
                  <a:txBody>
                    <a:bodyPr/>
                    <a:lstStyle/>
                    <a:p>
                      <a:pPr indent="266700" algn="just">
                        <a:lnSpc>
                          <a:spcPts val="2000"/>
                        </a:lnSpc>
                        <a:spcAft>
                          <a:spcPts val="0"/>
                        </a:spcAft>
                      </a:pPr>
                      <a:r>
                        <a:rPr lang="zh-CN" sz="1600" kern="100">
                          <a:effectLst/>
                          <a:latin typeface="Calibri" panose="020F0502020204030204" pitchFamily="34" charset="0"/>
                          <a:ea typeface="宋体" panose="02010600030101010101" pitchFamily="2" charset="-122"/>
                          <a:cs typeface="Times New Roman" panose="02020603050405020304" pitchFamily="18" charset="0"/>
                        </a:rPr>
                        <a:t>用户代理</a:t>
                      </a:r>
                    </a:p>
                  </a:txBody>
                  <a:tcPr marL="68580" marR="68580" marT="0" marB="0"/>
                </a:tc>
                <a:tc>
                  <a:txBody>
                    <a:bodyPr/>
                    <a:lstStyle/>
                    <a:p>
                      <a:pPr indent="266700" algn="just">
                        <a:lnSpc>
                          <a:spcPts val="2000"/>
                        </a:lnSpc>
                        <a:spcAft>
                          <a:spcPts val="0"/>
                        </a:spcAft>
                      </a:pPr>
                      <a:r>
                        <a:rPr lang="zh-CN" sz="1600" kern="100" dirty="0">
                          <a:effectLst/>
                          <a:latin typeface="Calibri" panose="020F0502020204030204" pitchFamily="34" charset="0"/>
                          <a:ea typeface="宋体" panose="02010600030101010101" pitchFamily="2" charset="-122"/>
                          <a:cs typeface="Times New Roman" panose="02020603050405020304" pitchFamily="18" charset="0"/>
                        </a:rPr>
                        <a:t>教师</a:t>
                      </a:r>
                    </a:p>
                  </a:txBody>
                  <a:tcPr marL="68580" marR="68580" marT="0" marB="0"/>
                </a:tc>
                <a:extLst>
                  <a:ext uri="{0D108BD9-81ED-4DB2-BD59-A6C34878D82A}">
                    <a16:rowId xmlns:a16="http://schemas.microsoft.com/office/drawing/2014/main" val="1849004779"/>
                  </a:ext>
                </a:extLst>
              </a:tr>
              <a:tr h="3006832">
                <a:tc>
                  <a:txBody>
                    <a:bodyPr/>
                    <a:lstStyle/>
                    <a:p>
                      <a:pPr indent="266700" algn="just">
                        <a:lnSpc>
                          <a:spcPts val="2000"/>
                        </a:lnSpc>
                        <a:spcAft>
                          <a:spcPts val="0"/>
                        </a:spcAft>
                      </a:pPr>
                      <a:r>
                        <a:rPr lang="zh-CN" sz="1600" kern="100">
                          <a:effectLst/>
                          <a:latin typeface="Calibri" panose="020F0502020204030204" pitchFamily="34" charset="0"/>
                          <a:ea typeface="宋体" panose="02010600030101010101" pitchFamily="2" charset="-122"/>
                          <a:cs typeface="Times New Roman" panose="02020603050405020304" pitchFamily="18" charset="0"/>
                        </a:rPr>
                        <a:t>访谈内容、问题清单</a:t>
                      </a:r>
                    </a:p>
                  </a:txBody>
                  <a:tcPr marL="68580" marR="68580" marT="0" marB="0"/>
                </a:tc>
                <a:tc>
                  <a:txBody>
                    <a:bodyPr/>
                    <a:lstStyle/>
                    <a:p>
                      <a:pPr indent="266700" algn="l">
                        <a:lnSpc>
                          <a:spcPts val="2000"/>
                        </a:lnSpc>
                        <a:spcAft>
                          <a:spcPts val="0"/>
                        </a:spcAft>
                      </a:pPr>
                      <a:r>
                        <a:rPr lang="en-US" sz="1600" kern="100" dirty="0">
                          <a:effectLst/>
                          <a:latin typeface="Calibri" panose="020F0502020204030204" pitchFamily="34" charset="0"/>
                          <a:ea typeface="宋体" panose="02010600030101010101" pitchFamily="2" charset="-122"/>
                          <a:cs typeface="Times New Roman" panose="02020603050405020304" pitchFamily="18" charset="0"/>
                        </a:rPr>
                        <a:t>1)</a:t>
                      </a:r>
                      <a:r>
                        <a:rPr lang="zh-CN" sz="1600" kern="100" dirty="0">
                          <a:effectLst/>
                          <a:latin typeface="Calibri" panose="020F0502020204030204" pitchFamily="34" charset="0"/>
                          <a:ea typeface="宋体" panose="02010600030101010101" pitchFamily="2" charset="-122"/>
                          <a:cs typeface="Times New Roman" panose="02020603050405020304" pitchFamily="18" charset="0"/>
                        </a:rPr>
                        <a:t>您目前是否拥有一个以校园生活为主题的美食软件？</a:t>
                      </a:r>
                    </a:p>
                    <a:p>
                      <a:pPr indent="266700" algn="just">
                        <a:lnSpc>
                          <a:spcPts val="2000"/>
                        </a:lnSpc>
                        <a:spcAft>
                          <a:spcPts val="0"/>
                        </a:spcAft>
                      </a:pPr>
                      <a:r>
                        <a:rPr lang="en-US" sz="1600" kern="100" dirty="0">
                          <a:effectLst/>
                          <a:latin typeface="Calibri" panose="020F0502020204030204" pitchFamily="34" charset="0"/>
                          <a:ea typeface="宋体" panose="02010600030101010101" pitchFamily="2" charset="-122"/>
                          <a:cs typeface="Times New Roman" panose="02020603050405020304" pitchFamily="18" charset="0"/>
                        </a:rPr>
                        <a:t>2)</a:t>
                      </a:r>
                      <a:r>
                        <a:rPr lang="zh-CN" sz="1600" kern="100" dirty="0">
                          <a:effectLst/>
                          <a:latin typeface="Calibri" panose="020F0502020204030204" pitchFamily="34" charset="0"/>
                          <a:ea typeface="宋体" panose="02010600030101010101" pitchFamily="2" charset="-122"/>
                          <a:cs typeface="Times New Roman" panose="02020603050405020304" pitchFamily="18" charset="0"/>
                        </a:rPr>
                        <a:t>您目前是否为不知道学校餐厅当日各窗口菜品而不能决定吃什么而烦恼？</a:t>
                      </a:r>
                    </a:p>
                    <a:p>
                      <a:pPr indent="266700" algn="l">
                        <a:lnSpc>
                          <a:spcPts val="2000"/>
                        </a:lnSpc>
                        <a:spcAft>
                          <a:spcPts val="0"/>
                        </a:spcAft>
                      </a:pPr>
                      <a:r>
                        <a:rPr lang="en-US" sz="1600" kern="100" dirty="0">
                          <a:effectLst/>
                          <a:latin typeface="Calibri" panose="020F0502020204030204" pitchFamily="34" charset="0"/>
                          <a:ea typeface="宋体" panose="02010600030101010101" pitchFamily="2" charset="-122"/>
                          <a:cs typeface="Times New Roman" panose="02020603050405020304" pitchFamily="18" charset="0"/>
                        </a:rPr>
                        <a:t>3)</a:t>
                      </a:r>
                      <a:r>
                        <a:rPr lang="zh-CN" sz="1600" kern="100" dirty="0">
                          <a:effectLst/>
                          <a:latin typeface="Calibri" panose="020F0502020204030204" pitchFamily="34" charset="0"/>
                          <a:ea typeface="宋体" panose="02010600030101010101" pitchFamily="2" charset="-122"/>
                          <a:cs typeface="Times New Roman" panose="02020603050405020304" pitchFamily="18" charset="0"/>
                        </a:rPr>
                        <a:t>您一般在什么时候使用美食软件？为什么需要使用？（</a:t>
                      </a:r>
                      <a:r>
                        <a:rPr lang="en-US" sz="1600" kern="100" dirty="0">
                          <a:effectLst/>
                          <a:latin typeface="Calibri" panose="020F0502020204030204" pitchFamily="34" charset="0"/>
                          <a:ea typeface="宋体" panose="02010600030101010101" pitchFamily="2" charset="-122"/>
                          <a:cs typeface="Times New Roman" panose="02020603050405020304" pitchFamily="18" charset="0"/>
                        </a:rPr>
                        <a:t>WHEN\WHERE\WHY</a:t>
                      </a:r>
                      <a:r>
                        <a:rPr lang="zh-CN" sz="1600" kern="100" dirty="0">
                          <a:effectLst/>
                          <a:latin typeface="Calibri" panose="020F0502020204030204" pitchFamily="34" charset="0"/>
                          <a:ea typeface="宋体" panose="02010600030101010101" pitchFamily="2" charset="-122"/>
                          <a:cs typeface="Times New Roman" panose="02020603050405020304" pitchFamily="18" charset="0"/>
                        </a:rPr>
                        <a:t>）</a:t>
                      </a:r>
                    </a:p>
                    <a:p>
                      <a:pPr indent="266700" algn="l">
                        <a:lnSpc>
                          <a:spcPts val="2000"/>
                        </a:lnSpc>
                        <a:spcAft>
                          <a:spcPts val="0"/>
                        </a:spcAft>
                      </a:pPr>
                      <a:r>
                        <a:rPr lang="en-US" sz="1600" kern="100" dirty="0">
                          <a:effectLst/>
                          <a:latin typeface="Calibri" panose="020F0502020204030204" pitchFamily="34" charset="0"/>
                          <a:ea typeface="宋体" panose="02010600030101010101" pitchFamily="2" charset="-122"/>
                          <a:cs typeface="Times New Roman" panose="02020603050405020304" pitchFamily="18" charset="0"/>
                        </a:rPr>
                        <a:t>4)</a:t>
                      </a:r>
                      <a:r>
                        <a:rPr lang="zh-CN" sz="1600" kern="100" dirty="0">
                          <a:effectLst/>
                          <a:latin typeface="Calibri" panose="020F0502020204030204" pitchFamily="34" charset="0"/>
                          <a:ea typeface="宋体" panose="02010600030101010101" pitchFamily="2" charset="-122"/>
                          <a:cs typeface="Times New Roman" panose="02020603050405020304" pitchFamily="18" charset="0"/>
                        </a:rPr>
                        <a:t>您一般如何使用订餐软件，使用起来有什么不方便之处？（</a:t>
                      </a:r>
                      <a:r>
                        <a:rPr lang="en-US" sz="1600" kern="100" dirty="0">
                          <a:effectLst/>
                          <a:latin typeface="Calibri" panose="020F0502020204030204" pitchFamily="34" charset="0"/>
                          <a:ea typeface="宋体" panose="02010600030101010101" pitchFamily="2" charset="-122"/>
                          <a:cs typeface="Times New Roman" panose="02020603050405020304" pitchFamily="18" charset="0"/>
                        </a:rPr>
                        <a:t>HOW</a:t>
                      </a:r>
                      <a:r>
                        <a:rPr lang="zh-CN" sz="1600" kern="100" dirty="0">
                          <a:effectLst/>
                          <a:latin typeface="Calibri" panose="020F0502020204030204" pitchFamily="34" charset="0"/>
                          <a:ea typeface="宋体" panose="02010600030101010101" pitchFamily="2" charset="-122"/>
                          <a:cs typeface="Times New Roman" panose="02020603050405020304" pitchFamily="18" charset="0"/>
                        </a:rPr>
                        <a:t>）</a:t>
                      </a:r>
                    </a:p>
                    <a:p>
                      <a:pPr indent="266700" algn="l">
                        <a:lnSpc>
                          <a:spcPts val="2000"/>
                        </a:lnSpc>
                        <a:spcAft>
                          <a:spcPts val="0"/>
                        </a:spcAft>
                      </a:pPr>
                      <a:r>
                        <a:rPr lang="en-US" sz="1600" kern="100" dirty="0">
                          <a:effectLst/>
                          <a:latin typeface="Calibri" panose="020F0502020204030204" pitchFamily="34" charset="0"/>
                          <a:ea typeface="宋体" panose="02010600030101010101" pitchFamily="2" charset="-122"/>
                          <a:cs typeface="Times New Roman" panose="02020603050405020304" pitchFamily="18" charset="0"/>
                        </a:rPr>
                        <a:t>5)</a:t>
                      </a:r>
                      <a:r>
                        <a:rPr lang="zh-CN" sz="1600" kern="100" dirty="0">
                          <a:effectLst/>
                          <a:latin typeface="Calibri" panose="020F0502020204030204" pitchFamily="34" charset="0"/>
                          <a:ea typeface="宋体" panose="02010600030101010101" pitchFamily="2" charset="-122"/>
                          <a:cs typeface="Times New Roman" panose="02020603050405020304" pitchFamily="18" charset="0"/>
                        </a:rPr>
                        <a:t>您觉得对于美食的了解对您的日常生活有什么帮助？</a:t>
                      </a:r>
                    </a:p>
                    <a:p>
                      <a:pPr indent="266700" algn="l">
                        <a:lnSpc>
                          <a:spcPts val="2000"/>
                        </a:lnSpc>
                        <a:spcAft>
                          <a:spcPts val="0"/>
                        </a:spcAft>
                      </a:pPr>
                      <a:r>
                        <a:rPr lang="en-US" sz="1600" kern="100" dirty="0">
                          <a:effectLst/>
                          <a:latin typeface="Calibri" panose="020F0502020204030204" pitchFamily="34" charset="0"/>
                          <a:ea typeface="宋体" panose="02010600030101010101" pitchFamily="2" charset="-122"/>
                          <a:cs typeface="Times New Roman" panose="02020603050405020304" pitchFamily="18" charset="0"/>
                        </a:rPr>
                        <a:t>6)</a:t>
                      </a:r>
                      <a:r>
                        <a:rPr lang="zh-CN" sz="1600" kern="100" dirty="0">
                          <a:effectLst/>
                          <a:latin typeface="Calibri" panose="020F0502020204030204" pitchFamily="34" charset="0"/>
                          <a:ea typeface="宋体" panose="02010600030101010101" pitchFamily="2" charset="-122"/>
                          <a:cs typeface="Times New Roman" panose="02020603050405020304" pitchFamily="18" charset="0"/>
                        </a:rPr>
                        <a:t>您觉得一个好的美食推荐系统应该具有哪些特点和功能？（</a:t>
                      </a:r>
                      <a:r>
                        <a:rPr lang="en-US" sz="1600" kern="100" dirty="0">
                          <a:effectLst/>
                          <a:latin typeface="Calibri" panose="020F0502020204030204" pitchFamily="34" charset="0"/>
                          <a:ea typeface="宋体" panose="02010600030101010101" pitchFamily="2" charset="-122"/>
                          <a:cs typeface="Times New Roman" panose="02020603050405020304" pitchFamily="18" charset="0"/>
                        </a:rPr>
                        <a:t>WHAT</a:t>
                      </a:r>
                      <a:r>
                        <a:rPr lang="zh-CN" sz="1600" kern="100" dirty="0">
                          <a:effectLst/>
                          <a:latin typeface="Calibri" panose="020F0502020204030204" pitchFamily="34" charset="0"/>
                          <a:ea typeface="宋体" panose="02010600030101010101" pitchFamily="2" charset="-122"/>
                          <a:cs typeface="Times New Roman" panose="02020603050405020304" pitchFamily="18" charset="0"/>
                        </a:rPr>
                        <a:t>）</a:t>
                      </a:r>
                    </a:p>
                  </a:txBody>
                  <a:tcPr marL="68580" marR="68580" marT="0" marB="0"/>
                </a:tc>
                <a:extLst>
                  <a:ext uri="{0D108BD9-81ED-4DB2-BD59-A6C34878D82A}">
                    <a16:rowId xmlns:a16="http://schemas.microsoft.com/office/drawing/2014/main" val="3269645247"/>
                  </a:ext>
                </a:extLst>
              </a:tr>
              <a:tr h="345835">
                <a:tc>
                  <a:txBody>
                    <a:bodyPr/>
                    <a:lstStyle/>
                    <a:p>
                      <a:pPr indent="266700" algn="just">
                        <a:lnSpc>
                          <a:spcPts val="2000"/>
                        </a:lnSpc>
                        <a:spcAft>
                          <a:spcPts val="0"/>
                        </a:spcAft>
                      </a:pP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lnSpc>
                          <a:spcPts val="2000"/>
                        </a:lnSpc>
                        <a:spcAft>
                          <a:spcPts val="0"/>
                        </a:spcAft>
                      </a:pP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194563950"/>
                  </a:ext>
                </a:extLst>
              </a:tr>
            </a:tbl>
          </a:graphicData>
        </a:graphic>
      </p:graphicFrame>
    </p:spTree>
    <p:extLst>
      <p:ext uri="{BB962C8B-B14F-4D97-AF65-F5344CB8AC3E}">
        <p14:creationId xmlns:p14="http://schemas.microsoft.com/office/powerpoint/2010/main" val="8255472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F96300-8C82-474A-9253-C6796833E2D4}"/>
              </a:ext>
            </a:extLst>
          </p:cNvPr>
          <p:cNvSpPr>
            <a:spLocks noGrp="1"/>
          </p:cNvSpPr>
          <p:nvPr>
            <p:ph type="title"/>
          </p:nvPr>
        </p:nvSpPr>
        <p:spPr>
          <a:xfrm>
            <a:off x="838201" y="365126"/>
            <a:ext cx="3724072" cy="850832"/>
          </a:xfrm>
        </p:spPr>
        <p:txBody>
          <a:bodyPr>
            <a:normAutofit fontScale="90000"/>
          </a:bodyPr>
          <a:lstStyle/>
          <a:p>
            <a:pPr lvl="0">
              <a:lnSpc>
                <a:spcPct val="100000"/>
              </a:lnSpc>
              <a:spcBef>
                <a:spcPts val="0"/>
              </a:spcBef>
              <a:defRPr/>
            </a:pPr>
            <a:r>
              <a:rPr lang="zh-CN" altLang="en-US" b="1" spc="600" dirty="0">
                <a:solidFill>
                  <a:srgbClr val="628855"/>
                </a:solidFill>
                <a:latin typeface="微软雅黑"/>
                <a:ea typeface="微软雅黑"/>
              </a:rPr>
              <a:t>访谈计划（一）</a:t>
            </a:r>
          </a:p>
        </p:txBody>
      </p:sp>
      <p:graphicFrame>
        <p:nvGraphicFramePr>
          <p:cNvPr id="9" name="内容占位符 8">
            <a:extLst>
              <a:ext uri="{FF2B5EF4-FFF2-40B4-BE49-F238E27FC236}">
                <a16:creationId xmlns:a16="http://schemas.microsoft.com/office/drawing/2014/main" id="{28FAB625-87DE-4609-B27D-CF5C29AA9F7E}"/>
              </a:ext>
            </a:extLst>
          </p:cNvPr>
          <p:cNvGraphicFramePr>
            <a:graphicFrameLocks noGrp="1"/>
          </p:cNvGraphicFramePr>
          <p:nvPr>
            <p:ph idx="1"/>
            <p:extLst>
              <p:ext uri="{D42A27DB-BD31-4B8C-83A1-F6EECF244321}">
                <p14:modId xmlns:p14="http://schemas.microsoft.com/office/powerpoint/2010/main" val="1273266368"/>
              </p:ext>
            </p:extLst>
          </p:nvPr>
        </p:nvGraphicFramePr>
        <p:xfrm>
          <a:off x="749030" y="1342418"/>
          <a:ext cx="9066179" cy="5150460"/>
        </p:xfrm>
        <a:graphic>
          <a:graphicData uri="http://schemas.openxmlformats.org/drawingml/2006/table">
            <a:tbl>
              <a:tblPr>
                <a:tableStyleId>{5C22544A-7EE6-4342-B048-85BDC9FD1C3A}</a:tableStyleId>
              </a:tblPr>
              <a:tblGrid>
                <a:gridCol w="1449362">
                  <a:extLst>
                    <a:ext uri="{9D8B030D-6E8A-4147-A177-3AD203B41FA5}">
                      <a16:colId xmlns:a16="http://schemas.microsoft.com/office/drawing/2014/main" val="3492124971"/>
                    </a:ext>
                  </a:extLst>
                </a:gridCol>
                <a:gridCol w="7616817">
                  <a:extLst>
                    <a:ext uri="{9D8B030D-6E8A-4147-A177-3AD203B41FA5}">
                      <a16:colId xmlns:a16="http://schemas.microsoft.com/office/drawing/2014/main" val="3243326253"/>
                    </a:ext>
                  </a:extLst>
                </a:gridCol>
              </a:tblGrid>
              <a:tr h="345835">
                <a:tc>
                  <a:txBody>
                    <a:bodyPr/>
                    <a:lstStyle/>
                    <a:p>
                      <a:pPr indent="266700" algn="just">
                        <a:lnSpc>
                          <a:spcPts val="2000"/>
                        </a:lnSpc>
                        <a:spcAft>
                          <a:spcPts val="0"/>
                        </a:spcAft>
                      </a:pPr>
                      <a:r>
                        <a:rPr lang="zh-CN" sz="1600" kern="100" dirty="0">
                          <a:effectLst/>
                        </a:rPr>
                        <a:t>时间</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lnSpc>
                          <a:spcPts val="2000"/>
                        </a:lnSpc>
                        <a:spcAft>
                          <a:spcPts val="0"/>
                        </a:spcAft>
                      </a:pPr>
                      <a:r>
                        <a:rPr lang="en-US" sz="1600" kern="100">
                          <a:effectLst/>
                        </a:rPr>
                        <a:t>2019</a:t>
                      </a:r>
                      <a:r>
                        <a:rPr lang="zh-CN" sz="1600" kern="100">
                          <a:effectLst/>
                        </a:rPr>
                        <a:t>年</a:t>
                      </a:r>
                      <a:r>
                        <a:rPr lang="en-US" sz="1600" kern="100">
                          <a:effectLst/>
                        </a:rPr>
                        <a:t>3</a:t>
                      </a:r>
                      <a:r>
                        <a:rPr lang="zh-CN" sz="1600" kern="100">
                          <a:effectLst/>
                        </a:rPr>
                        <a:t>月</a:t>
                      </a:r>
                      <a:r>
                        <a:rPr lang="en-US" sz="1600" kern="100">
                          <a:effectLst/>
                        </a:rPr>
                        <a:t>21</a:t>
                      </a:r>
                      <a:r>
                        <a:rPr lang="zh-CN" sz="1600" kern="100">
                          <a:effectLst/>
                        </a:rPr>
                        <a:t>日，星期四，下午</a:t>
                      </a:r>
                      <a:r>
                        <a:rPr lang="en-US" sz="1600" kern="100">
                          <a:effectLst/>
                        </a:rPr>
                        <a:t>16</a:t>
                      </a:r>
                      <a:r>
                        <a:rPr lang="zh-CN" sz="1600" kern="100">
                          <a:effectLst/>
                        </a:rPr>
                        <a:t>：</a:t>
                      </a:r>
                      <a:r>
                        <a:rPr lang="en-US" sz="1600" kern="100">
                          <a:effectLst/>
                        </a:rPr>
                        <a:t>00</a:t>
                      </a:r>
                      <a:r>
                        <a:rPr lang="zh-CN" sz="1600" kern="100">
                          <a:effectLst/>
                        </a:rPr>
                        <a:t>到</a:t>
                      </a:r>
                      <a:r>
                        <a:rPr lang="en-US" sz="1600" kern="100">
                          <a:effectLst/>
                        </a:rPr>
                        <a:t>17</a:t>
                      </a:r>
                      <a:r>
                        <a:rPr lang="zh-CN" sz="1600" kern="100">
                          <a:effectLst/>
                        </a:rPr>
                        <a:t>：</a:t>
                      </a:r>
                      <a:r>
                        <a:rPr lang="en-US" sz="1600" kern="100">
                          <a:effectLst/>
                        </a:rPr>
                        <a:t>00</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896550254"/>
                  </a:ext>
                </a:extLst>
              </a:tr>
              <a:tr h="725979">
                <a:tc>
                  <a:txBody>
                    <a:bodyPr/>
                    <a:lstStyle/>
                    <a:p>
                      <a:pPr indent="266700" algn="just">
                        <a:lnSpc>
                          <a:spcPts val="2000"/>
                        </a:lnSpc>
                        <a:spcAft>
                          <a:spcPts val="0"/>
                        </a:spcAft>
                      </a:pPr>
                      <a:r>
                        <a:rPr lang="zh-CN" sz="1600" kern="100" dirty="0">
                          <a:effectLst/>
                        </a:rPr>
                        <a:t>访谈人员</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lnSpc>
                          <a:spcPts val="2000"/>
                        </a:lnSpc>
                        <a:spcAft>
                          <a:spcPts val="0"/>
                        </a:spcAft>
                      </a:pPr>
                      <a:r>
                        <a:rPr lang="zh-CN" altLang="en-US" sz="1600" kern="100" dirty="0">
                          <a:effectLst/>
                          <a:latin typeface="Calibri" panose="020F0502020204030204" pitchFamily="34" charset="0"/>
                          <a:ea typeface="宋体" panose="02010600030101010101" pitchFamily="2" charset="-122"/>
                          <a:cs typeface="Times New Roman" panose="02020603050405020304" pitchFamily="18" charset="0"/>
                        </a:rPr>
                        <a:t>李博闻</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005315325"/>
                  </a:ext>
                </a:extLst>
              </a:tr>
              <a:tr h="725979">
                <a:tc>
                  <a:txBody>
                    <a:bodyPr/>
                    <a:lstStyle/>
                    <a:p>
                      <a:pPr indent="266700" algn="just">
                        <a:lnSpc>
                          <a:spcPts val="2000"/>
                        </a:lnSpc>
                        <a:spcAft>
                          <a:spcPts val="0"/>
                        </a:spcAft>
                      </a:pPr>
                      <a:r>
                        <a:rPr lang="zh-CN" sz="1600" kern="100">
                          <a:effectLst/>
                        </a:rPr>
                        <a:t>用户代理</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lnSpc>
                          <a:spcPts val="2000"/>
                        </a:lnSpc>
                        <a:spcAft>
                          <a:spcPts val="0"/>
                        </a:spcAft>
                      </a:pPr>
                      <a:r>
                        <a:rPr lang="zh-CN" sz="1600" kern="100" dirty="0">
                          <a:effectLst/>
                        </a:rPr>
                        <a:t>石大某一学生</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849004779"/>
                  </a:ext>
                </a:extLst>
              </a:tr>
              <a:tr h="3006832">
                <a:tc>
                  <a:txBody>
                    <a:bodyPr/>
                    <a:lstStyle/>
                    <a:p>
                      <a:pPr indent="266700" algn="just">
                        <a:lnSpc>
                          <a:spcPts val="2000"/>
                        </a:lnSpc>
                        <a:spcAft>
                          <a:spcPts val="0"/>
                        </a:spcAft>
                      </a:pPr>
                      <a:r>
                        <a:rPr lang="zh-CN" sz="1600" kern="100">
                          <a:effectLst/>
                        </a:rPr>
                        <a:t>访谈内容</a:t>
                      </a:r>
                      <a:endParaRPr lang="en-US" altLang="zh-CN" sz="1600" kern="100">
                        <a:effectLst/>
                      </a:endParaRPr>
                    </a:p>
                    <a:p>
                      <a:pPr indent="266700" algn="just">
                        <a:lnSpc>
                          <a:spcPts val="2000"/>
                        </a:lnSpc>
                        <a:spcAft>
                          <a:spcPts val="0"/>
                        </a:spcAft>
                      </a:pPr>
                      <a:r>
                        <a:rPr lang="zh-CN" sz="1600" kern="100">
                          <a:effectLst/>
                        </a:rPr>
                        <a:t>问题清单</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342900" lvl="0" indent="-342900" algn="l">
                        <a:lnSpc>
                          <a:spcPts val="2000"/>
                        </a:lnSpc>
                        <a:spcAft>
                          <a:spcPts val="0"/>
                        </a:spcAft>
                        <a:buFont typeface="+mj-lt"/>
                        <a:buAutoNum type="arabicParenR"/>
                      </a:pPr>
                      <a:r>
                        <a:rPr lang="zh-CN" sz="1600" kern="100" dirty="0">
                          <a:effectLst/>
                        </a:rPr>
                        <a:t>您目前是否拥有一个以校园生活为主题的美食软件？</a:t>
                      </a:r>
                    </a:p>
                    <a:p>
                      <a:pPr marL="342900" lvl="0" indent="-342900" algn="just">
                        <a:lnSpc>
                          <a:spcPts val="2000"/>
                        </a:lnSpc>
                        <a:spcAft>
                          <a:spcPts val="0"/>
                        </a:spcAft>
                        <a:buFont typeface="+mj-lt"/>
                        <a:buAutoNum type="arabicParenR"/>
                      </a:pPr>
                      <a:r>
                        <a:rPr lang="zh-CN" sz="1600" kern="100" dirty="0">
                          <a:effectLst/>
                        </a:rPr>
                        <a:t>您目前是否为学校餐厅排队而烦恼，对此您有什么好的想法？</a:t>
                      </a:r>
                    </a:p>
                    <a:p>
                      <a:pPr marL="342900" lvl="0" indent="-342900" algn="l">
                        <a:lnSpc>
                          <a:spcPts val="2000"/>
                        </a:lnSpc>
                        <a:spcAft>
                          <a:spcPts val="0"/>
                        </a:spcAft>
                        <a:buFont typeface="+mj-lt"/>
                        <a:buAutoNum type="arabicParenR"/>
                      </a:pPr>
                      <a:r>
                        <a:rPr lang="zh-CN" sz="1600" kern="100" dirty="0">
                          <a:effectLst/>
                        </a:rPr>
                        <a:t>你是否为饭点不知道吃什么而烦恼？（</a:t>
                      </a:r>
                      <a:r>
                        <a:rPr lang="en-US" sz="1600" kern="100" dirty="0">
                          <a:effectLst/>
                        </a:rPr>
                        <a:t>WHEN\WHERE\WHY</a:t>
                      </a:r>
                      <a:r>
                        <a:rPr lang="zh-CN" sz="1600" kern="100" dirty="0">
                          <a:effectLst/>
                        </a:rPr>
                        <a:t>）</a:t>
                      </a:r>
                    </a:p>
                    <a:p>
                      <a:pPr marL="342900" lvl="0" indent="-342900" algn="l">
                        <a:lnSpc>
                          <a:spcPts val="2000"/>
                        </a:lnSpc>
                        <a:spcAft>
                          <a:spcPts val="0"/>
                        </a:spcAft>
                        <a:buFont typeface="+mj-lt"/>
                        <a:buAutoNum type="arabicParenR"/>
                      </a:pPr>
                      <a:r>
                        <a:rPr lang="zh-CN" sz="1600" kern="100" dirty="0">
                          <a:effectLst/>
                        </a:rPr>
                        <a:t>您一般如何使用订餐软件，使用起来有什么不方便之处？（</a:t>
                      </a:r>
                      <a:r>
                        <a:rPr lang="en-US" sz="1600" kern="100" dirty="0">
                          <a:effectLst/>
                        </a:rPr>
                        <a:t>HOW</a:t>
                      </a:r>
                      <a:r>
                        <a:rPr lang="zh-CN" sz="1600" kern="100" dirty="0">
                          <a:effectLst/>
                        </a:rPr>
                        <a:t>）</a:t>
                      </a:r>
                    </a:p>
                    <a:p>
                      <a:pPr marL="342900" lvl="0" indent="-342900" algn="l">
                        <a:lnSpc>
                          <a:spcPts val="2000"/>
                        </a:lnSpc>
                        <a:spcAft>
                          <a:spcPts val="0"/>
                        </a:spcAft>
                        <a:buFont typeface="+mj-lt"/>
                        <a:buAutoNum type="arabicParenR"/>
                      </a:pPr>
                      <a:r>
                        <a:rPr lang="zh-CN" sz="1600" kern="100" dirty="0">
                          <a:effectLst/>
                        </a:rPr>
                        <a:t>您觉得对于美食的了解对您的日常生活有什么帮助？</a:t>
                      </a:r>
                    </a:p>
                    <a:p>
                      <a:pPr marL="342900" lvl="0" indent="-342900" algn="l">
                        <a:lnSpc>
                          <a:spcPts val="2000"/>
                        </a:lnSpc>
                        <a:spcAft>
                          <a:spcPts val="0"/>
                        </a:spcAft>
                        <a:buFont typeface="+mj-lt"/>
                        <a:buAutoNum type="arabicParenR"/>
                      </a:pPr>
                      <a:r>
                        <a:rPr lang="zh-CN" sz="1600" kern="100" dirty="0">
                          <a:effectLst/>
                        </a:rPr>
                        <a:t>您觉得一个好的美食推荐系统应该具有哪些特点和功能？（</a:t>
                      </a:r>
                      <a:r>
                        <a:rPr lang="en-US" sz="1600" kern="100" dirty="0">
                          <a:effectLst/>
                        </a:rPr>
                        <a:t>WHAT</a:t>
                      </a:r>
                      <a:r>
                        <a:rPr lang="zh-CN" sz="1600" kern="100" dirty="0">
                          <a:effectLst/>
                        </a:rPr>
                        <a:t>）</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269645247"/>
                  </a:ext>
                </a:extLst>
              </a:tr>
              <a:tr h="345835">
                <a:tc>
                  <a:txBody>
                    <a:bodyPr/>
                    <a:lstStyle/>
                    <a:p>
                      <a:pPr indent="266700" algn="just">
                        <a:lnSpc>
                          <a:spcPts val="2000"/>
                        </a:lnSpc>
                        <a:spcAft>
                          <a:spcPts val="0"/>
                        </a:spcAft>
                      </a:pPr>
                      <a:r>
                        <a:rPr lang="en-US" sz="1200" kern="100">
                          <a:effectLst/>
                        </a:rPr>
                        <a:t> </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266700" algn="l">
                        <a:lnSpc>
                          <a:spcPts val="2000"/>
                        </a:lnSpc>
                        <a:spcAft>
                          <a:spcPts val="0"/>
                        </a:spcAft>
                      </a:pPr>
                      <a:r>
                        <a:rPr lang="en-US" sz="1200" kern="100" dirty="0">
                          <a:effectLst/>
                        </a:rPr>
                        <a:t> </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194563950"/>
                  </a:ext>
                </a:extLst>
              </a:tr>
            </a:tbl>
          </a:graphicData>
        </a:graphic>
      </p:graphicFrame>
    </p:spTree>
    <p:extLst>
      <p:ext uri="{BB962C8B-B14F-4D97-AF65-F5344CB8AC3E}">
        <p14:creationId xmlns:p14="http://schemas.microsoft.com/office/powerpoint/2010/main" val="9014562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F96300-8C82-474A-9253-C6796833E2D4}"/>
              </a:ext>
            </a:extLst>
          </p:cNvPr>
          <p:cNvSpPr>
            <a:spLocks noGrp="1"/>
          </p:cNvSpPr>
          <p:nvPr>
            <p:ph type="title"/>
          </p:nvPr>
        </p:nvSpPr>
        <p:spPr>
          <a:xfrm>
            <a:off x="838200" y="365126"/>
            <a:ext cx="8889459" cy="850832"/>
          </a:xfrm>
        </p:spPr>
        <p:txBody>
          <a:bodyPr>
            <a:normAutofit fontScale="90000"/>
          </a:bodyPr>
          <a:lstStyle/>
          <a:p>
            <a:pPr lvl="0">
              <a:lnSpc>
                <a:spcPct val="100000"/>
              </a:lnSpc>
              <a:spcBef>
                <a:spcPts val="0"/>
              </a:spcBef>
              <a:defRPr/>
            </a:pPr>
            <a:r>
              <a:rPr lang="zh-CN" altLang="en-US" b="1" spc="600" dirty="0">
                <a:solidFill>
                  <a:srgbClr val="628855"/>
                </a:solidFill>
                <a:latin typeface="微软雅黑"/>
                <a:ea typeface="微软雅黑"/>
              </a:rPr>
              <a:t>引导访谈（访谈计划（一）为例）</a:t>
            </a:r>
          </a:p>
        </p:txBody>
      </p:sp>
      <p:sp>
        <p:nvSpPr>
          <p:cNvPr id="7" name="内容占位符 6">
            <a:extLst>
              <a:ext uri="{FF2B5EF4-FFF2-40B4-BE49-F238E27FC236}">
                <a16:creationId xmlns:a16="http://schemas.microsoft.com/office/drawing/2014/main" id="{DD3BA0CC-2564-4CC2-9FB0-98148DD39823}"/>
              </a:ext>
            </a:extLst>
          </p:cNvPr>
          <p:cNvSpPr>
            <a:spLocks noGrp="1"/>
          </p:cNvSpPr>
          <p:nvPr>
            <p:ph idx="1"/>
          </p:nvPr>
        </p:nvSpPr>
        <p:spPr/>
        <p:txBody>
          <a:bodyPr>
            <a:normAutofit fontScale="92500" lnSpcReduction="10000"/>
          </a:bodyPr>
          <a:lstStyle/>
          <a:p>
            <a:r>
              <a:rPr lang="zh-CN" altLang="zh-CN" dirty="0"/>
              <a:t>开始访谈：</a:t>
            </a:r>
          </a:p>
          <a:p>
            <a:r>
              <a:rPr lang="zh-CN" altLang="zh-CN" dirty="0"/>
              <a:t>您好，首先感谢您在百忙之中能够接受这次访谈。我是中国石油大学（华东）软件工程专业</a:t>
            </a:r>
            <a:r>
              <a:rPr lang="en-US" altLang="zh-CN" dirty="0"/>
              <a:t>2016</a:t>
            </a:r>
            <a:r>
              <a:rPr lang="zh-CN" altLang="zh-CN" dirty="0"/>
              <a:t>级的一名学生，我们大三下学期的课程安排是分组进行任一自选主题的项目开发。我们项目是“小巷”，旨在打造一款具有查询餐厅菜品信息、窗口位置并加以评论，查询窗口优惠活动、根据个人喜好进行智能推送以及订餐功能的综合美食推荐类软件。</a:t>
            </a:r>
          </a:p>
          <a:p>
            <a:r>
              <a:rPr lang="zh-CN" altLang="zh-CN" dirty="0"/>
              <a:t>本次访谈的主要目的是通过面对面的一对一访谈交流，更直接地获取用户对本软件的真实需求。在访谈中，我会进行一些简单的访谈纪要，不过不会进行录音摄像等，您放心，之后经过整理，还得麻烦您再次审阅一下确保它的真实有效性可以吗？再次感谢您的帮助，咱们可以开始这次访谈了吗？</a:t>
            </a:r>
          </a:p>
          <a:p>
            <a:endParaRPr lang="zh-CN" altLang="en-US" dirty="0"/>
          </a:p>
        </p:txBody>
      </p:sp>
    </p:spTree>
    <p:extLst>
      <p:ext uri="{BB962C8B-B14F-4D97-AF65-F5344CB8AC3E}">
        <p14:creationId xmlns:p14="http://schemas.microsoft.com/office/powerpoint/2010/main" val="1449237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F96300-8C82-474A-9253-C6796833E2D4}"/>
              </a:ext>
            </a:extLst>
          </p:cNvPr>
          <p:cNvSpPr>
            <a:spLocks noGrp="1"/>
          </p:cNvSpPr>
          <p:nvPr>
            <p:ph type="title"/>
          </p:nvPr>
        </p:nvSpPr>
        <p:spPr>
          <a:xfrm>
            <a:off x="838201" y="365126"/>
            <a:ext cx="3724072" cy="850832"/>
          </a:xfrm>
        </p:spPr>
        <p:txBody>
          <a:bodyPr>
            <a:normAutofit fontScale="90000"/>
          </a:bodyPr>
          <a:lstStyle/>
          <a:p>
            <a:pPr lvl="0">
              <a:lnSpc>
                <a:spcPct val="100000"/>
              </a:lnSpc>
              <a:spcBef>
                <a:spcPts val="0"/>
              </a:spcBef>
              <a:defRPr/>
            </a:pPr>
            <a:r>
              <a:rPr lang="zh-CN" altLang="en-US" b="1" spc="600" dirty="0">
                <a:solidFill>
                  <a:srgbClr val="628855"/>
                </a:solidFill>
                <a:latin typeface="微软雅黑"/>
                <a:ea typeface="微软雅黑"/>
              </a:rPr>
              <a:t>访谈计划（一）</a:t>
            </a:r>
          </a:p>
        </p:txBody>
      </p:sp>
      <p:graphicFrame>
        <p:nvGraphicFramePr>
          <p:cNvPr id="9" name="内容占位符 8">
            <a:extLst>
              <a:ext uri="{FF2B5EF4-FFF2-40B4-BE49-F238E27FC236}">
                <a16:creationId xmlns:a16="http://schemas.microsoft.com/office/drawing/2014/main" id="{28FAB625-87DE-4609-B27D-CF5C29AA9F7E}"/>
              </a:ext>
            </a:extLst>
          </p:cNvPr>
          <p:cNvGraphicFramePr>
            <a:graphicFrameLocks noGrp="1"/>
          </p:cNvGraphicFramePr>
          <p:nvPr>
            <p:ph idx="1"/>
            <p:extLst>
              <p:ext uri="{D42A27DB-BD31-4B8C-83A1-F6EECF244321}">
                <p14:modId xmlns:p14="http://schemas.microsoft.com/office/powerpoint/2010/main" val="425158442"/>
              </p:ext>
            </p:extLst>
          </p:nvPr>
        </p:nvGraphicFramePr>
        <p:xfrm>
          <a:off x="749030" y="1342417"/>
          <a:ext cx="9066179" cy="4821224"/>
        </p:xfrm>
        <a:graphic>
          <a:graphicData uri="http://schemas.openxmlformats.org/drawingml/2006/table">
            <a:tbl>
              <a:tblPr>
                <a:tableStyleId>{5C22544A-7EE6-4342-B048-85BDC9FD1C3A}</a:tableStyleId>
              </a:tblPr>
              <a:tblGrid>
                <a:gridCol w="1770434">
                  <a:extLst>
                    <a:ext uri="{9D8B030D-6E8A-4147-A177-3AD203B41FA5}">
                      <a16:colId xmlns:a16="http://schemas.microsoft.com/office/drawing/2014/main" val="3492124971"/>
                    </a:ext>
                  </a:extLst>
                </a:gridCol>
                <a:gridCol w="7295745">
                  <a:extLst>
                    <a:ext uri="{9D8B030D-6E8A-4147-A177-3AD203B41FA5}">
                      <a16:colId xmlns:a16="http://schemas.microsoft.com/office/drawing/2014/main" val="3243326253"/>
                    </a:ext>
                  </a:extLst>
                </a:gridCol>
              </a:tblGrid>
              <a:tr h="251876">
                <a:tc>
                  <a:txBody>
                    <a:bodyPr/>
                    <a:lstStyle/>
                    <a:p>
                      <a:pPr indent="266700" algn="just">
                        <a:lnSpc>
                          <a:spcPts val="2000"/>
                        </a:lnSpc>
                        <a:spcAft>
                          <a:spcPts val="0"/>
                        </a:spcAft>
                      </a:pPr>
                      <a:r>
                        <a:rPr lang="zh-CN" sz="1600" kern="100" dirty="0">
                          <a:effectLst/>
                          <a:latin typeface="Calibri" panose="020F0502020204030204" pitchFamily="34" charset="0"/>
                          <a:ea typeface="宋体" panose="02010600030101010101" pitchFamily="2" charset="-122"/>
                          <a:cs typeface="Times New Roman" panose="02020603050405020304" pitchFamily="18" charset="0"/>
                        </a:rPr>
                        <a:t>访谈问题</a:t>
                      </a:r>
                    </a:p>
                  </a:txBody>
                  <a:tcPr marL="68580" marR="68580" marT="0" marB="0"/>
                </a:tc>
                <a:tc>
                  <a:txBody>
                    <a:bodyPr/>
                    <a:lstStyle/>
                    <a:p>
                      <a:pPr indent="266700" algn="just">
                        <a:lnSpc>
                          <a:spcPts val="2000"/>
                        </a:lnSpc>
                        <a:spcAft>
                          <a:spcPts val="0"/>
                        </a:spcAft>
                      </a:pPr>
                      <a:r>
                        <a:rPr lang="zh-CN" sz="1600" kern="100">
                          <a:effectLst/>
                          <a:latin typeface="Calibri" panose="020F0502020204030204" pitchFamily="34" charset="0"/>
                          <a:ea typeface="宋体" panose="02010600030101010101" pitchFamily="2" charset="-122"/>
                          <a:cs typeface="Times New Roman" panose="02020603050405020304" pitchFamily="18" charset="0"/>
                        </a:rPr>
                        <a:t>答案</a:t>
                      </a:r>
                    </a:p>
                  </a:txBody>
                  <a:tcPr marL="68580" marR="68580" marT="0" marB="0"/>
                </a:tc>
                <a:extLst>
                  <a:ext uri="{0D108BD9-81ED-4DB2-BD59-A6C34878D82A}">
                    <a16:rowId xmlns:a16="http://schemas.microsoft.com/office/drawing/2014/main" val="1896550254"/>
                  </a:ext>
                </a:extLst>
              </a:tr>
              <a:tr h="1108147">
                <a:tc>
                  <a:txBody>
                    <a:bodyPr/>
                    <a:lstStyle/>
                    <a:p>
                      <a:pPr indent="266700" algn="l">
                        <a:lnSpc>
                          <a:spcPts val="2000"/>
                        </a:lnSpc>
                        <a:spcAft>
                          <a:spcPts val="0"/>
                        </a:spcAft>
                      </a:pPr>
                      <a:r>
                        <a:rPr lang="en-US" sz="1600" kern="100" dirty="0">
                          <a:effectLst/>
                          <a:latin typeface="Calibri" panose="020F0502020204030204" pitchFamily="34" charset="0"/>
                          <a:ea typeface="宋体" panose="02010600030101010101" pitchFamily="2" charset="-122"/>
                          <a:cs typeface="Times New Roman" panose="02020603050405020304" pitchFamily="18" charset="0"/>
                        </a:rPr>
                        <a:t>1)</a:t>
                      </a:r>
                      <a:r>
                        <a:rPr lang="zh-CN" sz="1600" kern="100" dirty="0">
                          <a:effectLst/>
                          <a:latin typeface="Calibri" panose="020F0502020204030204" pitchFamily="34" charset="0"/>
                          <a:ea typeface="宋体" panose="02010600030101010101" pitchFamily="2" charset="-122"/>
                          <a:cs typeface="Times New Roman" panose="02020603050405020304" pitchFamily="18" charset="0"/>
                        </a:rPr>
                        <a:t>您目前是否拥有一个以校园生活为主题的美食软件？</a:t>
                      </a:r>
                    </a:p>
                    <a:p>
                      <a:pPr indent="266700" algn="just">
                        <a:lnSpc>
                          <a:spcPts val="2000"/>
                        </a:lnSpc>
                        <a:spcAft>
                          <a:spcPts val="0"/>
                        </a:spcAft>
                      </a:pPr>
                      <a:r>
                        <a:rPr lang="en-US" sz="1600" kern="100" dirty="0">
                          <a:effectLst/>
                          <a:latin typeface="Calibri" panose="020F0502020204030204" pitchFamily="34" charset="0"/>
                          <a:ea typeface="宋体" panose="02010600030101010101" pitchFamily="2" charset="-122"/>
                          <a:cs typeface="Times New Roman" panose="02020603050405020304" pitchFamily="18" charset="0"/>
                        </a:rPr>
                        <a:t> </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lnSpc>
                          <a:spcPts val="2000"/>
                        </a:lnSpc>
                        <a:spcAft>
                          <a:spcPts val="0"/>
                        </a:spcAft>
                      </a:pPr>
                      <a:r>
                        <a:rPr lang="zh-CN" sz="1600" kern="100" dirty="0">
                          <a:effectLst/>
                          <a:latin typeface="Calibri" panose="020F0502020204030204" pitchFamily="34" charset="0"/>
                          <a:ea typeface="宋体" panose="02010600030101010101" pitchFamily="2" charset="-122"/>
                          <a:cs typeface="Times New Roman" panose="02020603050405020304" pitchFamily="18" charset="0"/>
                        </a:rPr>
                        <a:t>我是一名中国石油大学的学生，平时在学习生活之中，也有专门的美食软件，比如美团，饿了么等软件。但应该还没有专门面向我们自己学校的一款美食软件。我想，如果我们自己学校能够有一款属于自己的美食介绍与推荐的软件的话，我们日常的生活也会更加方便。</a:t>
                      </a:r>
                    </a:p>
                  </a:txBody>
                  <a:tcPr marL="68580" marR="68580" marT="0" marB="0"/>
                </a:tc>
                <a:extLst>
                  <a:ext uri="{0D108BD9-81ED-4DB2-BD59-A6C34878D82A}">
                    <a16:rowId xmlns:a16="http://schemas.microsoft.com/office/drawing/2014/main" val="3005315325"/>
                  </a:ext>
                </a:extLst>
              </a:tr>
              <a:tr h="1366951">
                <a:tc>
                  <a:txBody>
                    <a:bodyPr/>
                    <a:lstStyle/>
                    <a:p>
                      <a:pPr indent="266700" algn="just">
                        <a:lnSpc>
                          <a:spcPts val="2000"/>
                        </a:lnSpc>
                        <a:spcAft>
                          <a:spcPts val="0"/>
                        </a:spcAft>
                      </a:pPr>
                      <a:r>
                        <a:rPr lang="en-US" sz="1600" kern="100" dirty="0">
                          <a:effectLst/>
                          <a:latin typeface="Calibri" panose="020F0502020204030204" pitchFamily="34" charset="0"/>
                          <a:ea typeface="宋体" panose="02010600030101010101" pitchFamily="2" charset="-122"/>
                          <a:cs typeface="Times New Roman" panose="02020603050405020304" pitchFamily="18" charset="0"/>
                        </a:rPr>
                        <a:t>2)</a:t>
                      </a:r>
                      <a:r>
                        <a:rPr lang="zh-CN" sz="1600" kern="100" dirty="0">
                          <a:effectLst/>
                          <a:latin typeface="Calibri" panose="020F0502020204030204" pitchFamily="34" charset="0"/>
                          <a:ea typeface="宋体" panose="02010600030101010101" pitchFamily="2" charset="-122"/>
                          <a:cs typeface="Times New Roman" panose="02020603050405020304" pitchFamily="18" charset="0"/>
                        </a:rPr>
                        <a:t>您目前是否为学校餐厅排队而烦恼，对此您有什么好的想法？</a:t>
                      </a:r>
                    </a:p>
                    <a:p>
                      <a:pPr indent="266700" algn="just">
                        <a:lnSpc>
                          <a:spcPts val="2000"/>
                        </a:lnSpc>
                        <a:spcAft>
                          <a:spcPts val="0"/>
                        </a:spcAft>
                      </a:pPr>
                      <a:r>
                        <a:rPr lang="en-US" sz="1600" kern="100" dirty="0">
                          <a:effectLst/>
                          <a:latin typeface="Calibri" panose="020F0502020204030204" pitchFamily="34" charset="0"/>
                          <a:ea typeface="宋体" panose="02010600030101010101" pitchFamily="2" charset="-122"/>
                          <a:cs typeface="Times New Roman" panose="02020603050405020304" pitchFamily="18" charset="0"/>
                        </a:rPr>
                        <a:t> </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lnSpc>
                          <a:spcPts val="2000"/>
                        </a:lnSpc>
                        <a:spcAft>
                          <a:spcPts val="0"/>
                        </a:spcAft>
                      </a:pPr>
                      <a:r>
                        <a:rPr lang="zh-CN" sz="1600" kern="100" dirty="0">
                          <a:effectLst/>
                          <a:latin typeface="Calibri" panose="020F0502020204030204" pitchFamily="34" charset="0"/>
                          <a:ea typeface="宋体" panose="02010600030101010101" pitchFamily="2" charset="-122"/>
                          <a:cs typeface="Times New Roman" panose="02020603050405020304" pitchFamily="18" charset="0"/>
                        </a:rPr>
                        <a:t>的确，我们日常在下课高峰期，食堂的队排的特别长，吃饭的时候排队也要排很长的时间，确实挺麻烦的。我想，如果是因为突然下课而导致的人流量怎加，可以设计一个订餐系统，可以提前一段时间向食堂的窗口预定，从而让食堂工作人员提前准备好食物，下课的时候我们可以直接去窗口刷卡取餐，这样就加快了买饭的速度。</a:t>
                      </a:r>
                    </a:p>
                  </a:txBody>
                  <a:tcPr marL="68580" marR="68580" marT="0" marB="0"/>
                </a:tc>
                <a:extLst>
                  <a:ext uri="{0D108BD9-81ED-4DB2-BD59-A6C34878D82A}">
                    <a16:rowId xmlns:a16="http://schemas.microsoft.com/office/drawing/2014/main" val="1849004779"/>
                  </a:ext>
                </a:extLst>
              </a:tr>
              <a:tr h="1686776">
                <a:tc>
                  <a:txBody>
                    <a:bodyPr/>
                    <a:lstStyle/>
                    <a:p>
                      <a:pPr indent="266700" algn="just">
                        <a:lnSpc>
                          <a:spcPts val="2000"/>
                        </a:lnSpc>
                        <a:spcAft>
                          <a:spcPts val="0"/>
                        </a:spcAft>
                      </a:pPr>
                      <a:r>
                        <a:rPr lang="en-US" sz="1600" kern="100" dirty="0">
                          <a:effectLst/>
                          <a:latin typeface="Calibri" panose="020F0502020204030204" pitchFamily="34" charset="0"/>
                          <a:ea typeface="宋体" panose="02010600030101010101" pitchFamily="2" charset="-122"/>
                          <a:cs typeface="Times New Roman" panose="02020603050405020304" pitchFamily="18" charset="0"/>
                        </a:rPr>
                        <a:t>3)</a:t>
                      </a:r>
                      <a:r>
                        <a:rPr lang="zh-CN" sz="1600" kern="100" dirty="0">
                          <a:effectLst/>
                          <a:latin typeface="Calibri" panose="020F0502020204030204" pitchFamily="34" charset="0"/>
                          <a:ea typeface="宋体" panose="02010600030101010101" pitchFamily="2" charset="-122"/>
                          <a:cs typeface="Times New Roman" panose="02020603050405020304" pitchFamily="18" charset="0"/>
                        </a:rPr>
                        <a:t>你是否为饭点不知道吃什么而烦恼？</a:t>
                      </a:r>
                    </a:p>
                  </a:txBody>
                  <a:tcPr marL="68580" marR="68580" marT="0" marB="0"/>
                </a:tc>
                <a:tc>
                  <a:txBody>
                    <a:bodyPr/>
                    <a:lstStyle/>
                    <a:p>
                      <a:pPr algn="just">
                        <a:lnSpc>
                          <a:spcPts val="2000"/>
                        </a:lnSpc>
                        <a:spcAft>
                          <a:spcPts val="0"/>
                        </a:spcAft>
                      </a:pPr>
                      <a:r>
                        <a:rPr lang="zh-CN" sz="1600" kern="100" dirty="0">
                          <a:effectLst/>
                          <a:latin typeface="Calibri" panose="020F0502020204030204" pitchFamily="34" charset="0"/>
                          <a:ea typeface="宋体" panose="02010600030101010101" pitchFamily="2" charset="-122"/>
                          <a:cs typeface="Times New Roman" panose="02020603050405020304" pitchFamily="18" charset="0"/>
                        </a:rPr>
                        <a:t>是的，学校所有的窗口加起来也有很多，我们的确也有很多没有尝试过的窗口，每次到了食堂我确实也是要想很久我到底要吃些什么。</a:t>
                      </a:r>
                    </a:p>
                  </a:txBody>
                  <a:tcPr marL="68580" marR="68580" marT="0" marB="0"/>
                </a:tc>
                <a:extLst>
                  <a:ext uri="{0D108BD9-81ED-4DB2-BD59-A6C34878D82A}">
                    <a16:rowId xmlns:a16="http://schemas.microsoft.com/office/drawing/2014/main" val="3269645247"/>
                  </a:ext>
                </a:extLst>
              </a:tr>
              <a:tr h="255527">
                <a:tc>
                  <a:txBody>
                    <a:bodyPr/>
                    <a:lstStyle/>
                    <a:p>
                      <a:pPr indent="266700" algn="just">
                        <a:lnSpc>
                          <a:spcPts val="2000"/>
                        </a:lnSpc>
                        <a:spcAft>
                          <a:spcPts val="0"/>
                        </a:spcAft>
                      </a:pPr>
                      <a:r>
                        <a:rPr lang="en-US" sz="1200" kern="100">
                          <a:effectLst/>
                        </a:rPr>
                        <a:t> </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266700" algn="l">
                        <a:lnSpc>
                          <a:spcPts val="2000"/>
                        </a:lnSpc>
                        <a:spcAft>
                          <a:spcPts val="0"/>
                        </a:spcAft>
                      </a:pPr>
                      <a:r>
                        <a:rPr lang="en-US" sz="1200" kern="100" dirty="0">
                          <a:effectLst/>
                        </a:rPr>
                        <a:t> </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194563950"/>
                  </a:ext>
                </a:extLst>
              </a:tr>
            </a:tbl>
          </a:graphicData>
        </a:graphic>
      </p:graphicFrame>
    </p:spTree>
    <p:extLst>
      <p:ext uri="{BB962C8B-B14F-4D97-AF65-F5344CB8AC3E}">
        <p14:creationId xmlns:p14="http://schemas.microsoft.com/office/powerpoint/2010/main" val="1292974534"/>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329</TotalTime>
  <Words>2150</Words>
  <Application>Microsoft Office PowerPoint</Application>
  <PresentationFormat>宽屏</PresentationFormat>
  <Paragraphs>181</Paragraphs>
  <Slides>14</Slides>
  <Notes>1</Notes>
  <HiddenSlides>0</HiddenSlides>
  <MMClips>0</MMClips>
  <ScaleCrop>false</ScaleCrop>
  <HeadingPairs>
    <vt:vector size="6" baseType="variant">
      <vt:variant>
        <vt:lpstr>已用的字体</vt:lpstr>
      </vt:variant>
      <vt:variant>
        <vt:i4>8</vt:i4>
      </vt:variant>
      <vt:variant>
        <vt:lpstr>主题</vt:lpstr>
      </vt:variant>
      <vt:variant>
        <vt:i4>3</vt:i4>
      </vt:variant>
      <vt:variant>
        <vt:lpstr>幻灯片标题</vt:lpstr>
      </vt:variant>
      <vt:variant>
        <vt:i4>14</vt:i4>
      </vt:variant>
    </vt:vector>
  </HeadingPairs>
  <TitlesOfParts>
    <vt:vector size="25" baseType="lpstr">
      <vt:lpstr>等线</vt:lpstr>
      <vt:lpstr>等线 Light</vt:lpstr>
      <vt:lpstr>微软雅黑</vt:lpstr>
      <vt:lpstr>微软雅黑 Light</vt:lpstr>
      <vt:lpstr>Arial</vt:lpstr>
      <vt:lpstr>Calibri</vt:lpstr>
      <vt:lpstr>Segoe UI Light</vt:lpstr>
      <vt:lpstr>Times New Roman</vt:lpstr>
      <vt:lpstr>Office 主题​​</vt:lpstr>
      <vt:lpstr>1_Office 主题​​</vt:lpstr>
      <vt:lpstr>2_Office 主题​​</vt:lpstr>
      <vt:lpstr>PowerPoint 演示文稿</vt:lpstr>
      <vt:lpstr>PowerPoint 演示文稿</vt:lpstr>
      <vt:lpstr>PowerPoint 演示文稿</vt:lpstr>
      <vt:lpstr>PowerPoint 演示文稿</vt:lpstr>
      <vt:lpstr>访谈计划（一）</vt:lpstr>
      <vt:lpstr>访谈计划（二）</vt:lpstr>
      <vt:lpstr>访谈计划（一）</vt:lpstr>
      <vt:lpstr>引导访谈（访谈计划（一）为例）</vt:lpstr>
      <vt:lpstr>访谈计划（一）</vt:lpstr>
      <vt:lpstr>访谈计划（一）</vt:lpstr>
      <vt:lpstr>用户故事</vt:lpstr>
      <vt:lpstr>用户故事</vt:lpstr>
      <vt:lpstr>用户故事</vt:lpstr>
      <vt:lpstr>用户故事</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博闻 李</dc:creator>
  <cp:lastModifiedBy>博闻 李</cp:lastModifiedBy>
  <cp:revision>11</cp:revision>
  <dcterms:created xsi:type="dcterms:W3CDTF">2019-03-22T03:01:07Z</dcterms:created>
  <dcterms:modified xsi:type="dcterms:W3CDTF">2019-03-22T08:31:22Z</dcterms:modified>
</cp:coreProperties>
</file>