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6B16C-F436-4A45-8AC5-1AF698165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85800"/>
            <a:ext cx="8676222" cy="3200400"/>
          </a:xfrm>
        </p:spPr>
        <p:txBody>
          <a:bodyPr>
            <a:normAutofit/>
          </a:bodyPr>
          <a:lstStyle/>
          <a:p>
            <a:r>
              <a:rPr lang="zh-CN" altLang="en-US" sz="9600" dirty="0">
                <a:latin typeface="Ink Free" panose="03080402000500000000" pitchFamily="66" charset="0"/>
              </a:rPr>
              <a:t>小巷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5287B6-D45F-4851-9598-19FD1390F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成员：</a:t>
            </a:r>
            <a:endParaRPr lang="en-US" altLang="zh-CN" dirty="0"/>
          </a:p>
          <a:p>
            <a:r>
              <a:rPr lang="zh-CN" altLang="en-US" dirty="0"/>
              <a:t>邓福文、李昊、李博闻、耿文亮、舒鹏仁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680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DEB21-65EA-4BE2-A125-004C8B88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                          </a:t>
            </a:r>
            <a:r>
              <a:rPr lang="zh-CN" altLang="en-US" sz="4800" dirty="0"/>
              <a:t>风险分析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5DF9B-C78B-49D4-95F6-06C1B22F7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81300"/>
            <a:ext cx="9905998" cy="3124201"/>
          </a:xfrm>
        </p:spPr>
        <p:txBody>
          <a:bodyPr/>
          <a:lstStyle/>
          <a:p>
            <a:r>
              <a:rPr lang="zh-CN" altLang="en-US" dirty="0"/>
              <a:t>来源 ：</a:t>
            </a:r>
            <a:endParaRPr lang="en-US" altLang="zh-CN" dirty="0"/>
          </a:p>
          <a:p>
            <a:r>
              <a:rPr lang="en-US" altLang="zh-CN" dirty="0">
                <a:effectLst/>
              </a:rPr>
              <a:t>         </a:t>
            </a:r>
            <a:r>
              <a:rPr lang="zh-CN" altLang="zh-CN" dirty="0">
                <a:effectLst/>
              </a:rPr>
              <a:t>产品规模风险</a:t>
            </a:r>
            <a:r>
              <a:rPr lang="zh-CN" altLang="en-US" dirty="0">
                <a:effectLst/>
              </a:rPr>
              <a:t>、</a:t>
            </a:r>
            <a:r>
              <a:rPr lang="zh-CN" altLang="zh-CN" dirty="0">
                <a:effectLst/>
              </a:rPr>
              <a:t>需求风险</a:t>
            </a:r>
            <a:r>
              <a:rPr lang="zh-CN" altLang="en-US" dirty="0">
                <a:effectLst/>
              </a:rPr>
              <a:t>、</a:t>
            </a:r>
            <a:r>
              <a:rPr lang="zh-CN" altLang="zh-CN" dirty="0">
                <a:effectLst/>
              </a:rPr>
              <a:t>相关性风险</a:t>
            </a:r>
            <a:r>
              <a:rPr lang="zh-CN" altLang="en-US" dirty="0">
                <a:effectLst/>
              </a:rPr>
              <a:t>、</a:t>
            </a:r>
            <a:r>
              <a:rPr lang="zh-CN" altLang="zh-CN" dirty="0">
                <a:effectLst/>
              </a:rPr>
              <a:t>技术风险</a:t>
            </a:r>
            <a:r>
              <a:rPr lang="zh-CN" altLang="en-US" dirty="0">
                <a:effectLst/>
              </a:rPr>
              <a:t>、</a:t>
            </a:r>
            <a:r>
              <a:rPr lang="zh-CN" altLang="zh-CN" dirty="0">
                <a:effectLst/>
              </a:rPr>
              <a:t>开发环境风险</a:t>
            </a:r>
            <a:endParaRPr lang="en-US" altLang="zh-CN" dirty="0"/>
          </a:p>
          <a:p>
            <a:r>
              <a:rPr lang="zh-CN" altLang="en-US" dirty="0"/>
              <a:t>措施</a:t>
            </a:r>
          </a:p>
        </p:txBody>
      </p:sp>
    </p:spTree>
    <p:extLst>
      <p:ext uri="{BB962C8B-B14F-4D97-AF65-F5344CB8AC3E}">
        <p14:creationId xmlns:p14="http://schemas.microsoft.com/office/powerpoint/2010/main" val="335923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783B7-2CD8-4AFA-9FDF-C14A8AF8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                            </a:t>
            </a:r>
            <a:r>
              <a:rPr lang="zh-CN" altLang="en-US" sz="4800" dirty="0"/>
              <a:t>冲刺计划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8C0897-FBCF-41FA-B920-708EA80CC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632" y="2350513"/>
            <a:ext cx="8437634" cy="35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1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D1EDD-22BD-4C7B-9209-426E361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/>
              <a:t>        项目计划</a:t>
            </a:r>
          </a:p>
        </p:txBody>
      </p:sp>
    </p:spTree>
    <p:extLst>
      <p:ext uri="{BB962C8B-B14F-4D97-AF65-F5344CB8AC3E}">
        <p14:creationId xmlns:p14="http://schemas.microsoft.com/office/powerpoint/2010/main" val="196483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64FDD-91EA-4F9F-A5E2-3A4EECA7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                                </a:t>
            </a:r>
            <a:r>
              <a:rPr lang="zh-CN" altLang="en-US" sz="6000" dirty="0"/>
              <a:t>范围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39B70-A6FA-41D1-BAD4-8868FB385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项目目标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性能限制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系统接口：</a:t>
            </a:r>
            <a:endParaRPr lang="en-US" altLang="zh-CN" sz="2800" dirty="0"/>
          </a:p>
          <a:p>
            <a:r>
              <a:rPr lang="en-US" altLang="zh-CN" dirty="0">
                <a:effectLst/>
              </a:rPr>
              <a:t>                         J2EE/EJB </a:t>
            </a:r>
            <a:r>
              <a:rPr lang="zh-CN" altLang="zh-CN" dirty="0">
                <a:effectLst/>
              </a:rPr>
              <a:t>技术</a:t>
            </a:r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特殊要求</a:t>
            </a:r>
            <a:endParaRPr lang="en-US" altLang="zh-CN" sz="2800" dirty="0"/>
          </a:p>
          <a:p>
            <a:r>
              <a:rPr lang="en-US" altLang="zh-CN" sz="2800" dirty="0"/>
              <a:t>5.</a:t>
            </a:r>
            <a:r>
              <a:rPr lang="zh-CN" altLang="en-US" sz="2800" dirty="0"/>
              <a:t>开发概述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36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A601F-9277-4716-AD58-5337D48A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                        </a:t>
            </a:r>
            <a:r>
              <a:rPr lang="zh-CN" altLang="en-US" sz="4800" dirty="0"/>
              <a:t>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B4450-5863-42A4-B7D3-8300605E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人员资源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硬件资源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软件资源：</a:t>
            </a:r>
            <a:endParaRPr lang="en-US" altLang="zh-CN" dirty="0"/>
          </a:p>
          <a:p>
            <a:r>
              <a:rPr lang="en-US" altLang="zh-CN" dirty="0">
                <a:effectLst/>
              </a:rPr>
              <a:t>                </a:t>
            </a:r>
            <a:r>
              <a:rPr lang="zh-CN" altLang="zh-CN" dirty="0">
                <a:effectLst/>
              </a:rPr>
              <a:t>开发环境：</a:t>
            </a:r>
          </a:p>
          <a:p>
            <a:r>
              <a:rPr lang="en-US" altLang="zh-CN" dirty="0">
                <a:effectLst/>
              </a:rPr>
              <a:t>               </a:t>
            </a:r>
            <a:r>
              <a:rPr lang="zh-CN" altLang="zh-CN" dirty="0">
                <a:effectLst/>
              </a:rPr>
              <a:t>安卓前端：</a:t>
            </a:r>
            <a:r>
              <a:rPr lang="en-US" altLang="zh-CN" dirty="0">
                <a:effectLst/>
              </a:rPr>
              <a:t>Android studio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               </a:t>
            </a:r>
            <a:r>
              <a:rPr lang="zh-CN" altLang="zh-CN" dirty="0">
                <a:effectLst/>
              </a:rPr>
              <a:t>微信小程序：微信</a:t>
            </a:r>
            <a:r>
              <a:rPr lang="en-US" altLang="zh-CN" dirty="0">
                <a:effectLst/>
              </a:rPr>
              <a:t>web</a:t>
            </a:r>
            <a:r>
              <a:rPr lang="zh-CN" altLang="zh-CN" dirty="0">
                <a:effectLst/>
              </a:rPr>
              <a:t>开发工具</a:t>
            </a:r>
          </a:p>
          <a:p>
            <a:r>
              <a:rPr lang="en-US" altLang="zh-CN" dirty="0">
                <a:effectLst/>
              </a:rPr>
              <a:t>               </a:t>
            </a:r>
            <a:r>
              <a:rPr lang="zh-CN" altLang="zh-CN" dirty="0">
                <a:effectLst/>
              </a:rPr>
              <a:t>后台：</a:t>
            </a:r>
            <a:r>
              <a:rPr lang="en-US" altLang="zh-CN" dirty="0">
                <a:effectLst/>
              </a:rPr>
              <a:t>Ideal</a:t>
            </a:r>
            <a:endParaRPr lang="zh-CN" altLang="zh-CN" dirty="0">
              <a:effectLst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544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74581-15A3-4092-A356-5B7DA895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                           </a:t>
            </a:r>
            <a:r>
              <a:rPr lang="zh-CN" altLang="en-US" sz="4800" dirty="0"/>
              <a:t>进度安排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62D76C9-AC9D-4DB7-87B9-C96018D35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847" y="2226064"/>
            <a:ext cx="9181485" cy="37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5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998A81-013F-4193-BCB4-5286F8F9B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7" y="0"/>
            <a:ext cx="12106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042747C-65A2-49EC-BC77-29265F0F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12192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E3DB1-DEEA-43F5-9CF0-EF18E31F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                       工程规范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D96A9-2145-40B4-8736-0330CE590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可行性分析报告                                     </a:t>
            </a:r>
            <a:r>
              <a:rPr lang="en-US" altLang="zh-CN" sz="3200" dirty="0"/>
              <a:t>8.</a:t>
            </a:r>
            <a:r>
              <a:rPr lang="zh-CN" altLang="en-US" sz="3200" dirty="0"/>
              <a:t>测试分析报告</a:t>
            </a:r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项目开发计划                                         </a:t>
            </a:r>
            <a:r>
              <a:rPr lang="en-US" altLang="zh-CN" sz="3200" dirty="0"/>
              <a:t>9.</a:t>
            </a:r>
            <a:r>
              <a:rPr lang="zh-CN" altLang="en-US" sz="3200" dirty="0"/>
              <a:t>开发进度月报</a:t>
            </a:r>
            <a:endParaRPr lang="en-US" altLang="zh-CN" sz="3200" dirty="0"/>
          </a:p>
          <a:p>
            <a:r>
              <a:rPr lang="zh-CN" altLang="en-US" sz="3200" dirty="0"/>
              <a:t> </a:t>
            </a:r>
            <a:r>
              <a:rPr lang="en-US" altLang="zh-CN" sz="3200" dirty="0"/>
              <a:t>3.</a:t>
            </a:r>
            <a:r>
              <a:rPr lang="zh-CN" altLang="en-US" sz="3200" dirty="0"/>
              <a:t>软件需求说明书                                    </a:t>
            </a:r>
            <a:r>
              <a:rPr lang="en-US" altLang="zh-CN" sz="3200" dirty="0"/>
              <a:t>10.</a:t>
            </a:r>
            <a:r>
              <a:rPr lang="zh-CN" altLang="en-US" sz="3200" dirty="0"/>
              <a:t>项目开发总结报告</a:t>
            </a:r>
            <a:endParaRPr lang="en-US" altLang="zh-CN" sz="3200" dirty="0"/>
          </a:p>
          <a:p>
            <a:r>
              <a:rPr lang="en-US" altLang="zh-CN" sz="3200" dirty="0"/>
              <a:t>4.</a:t>
            </a:r>
            <a:r>
              <a:rPr lang="zh-CN" altLang="en-US" sz="3200" dirty="0"/>
              <a:t>概要设计说明书                                     </a:t>
            </a:r>
            <a:r>
              <a:rPr lang="en-US" altLang="zh-CN" sz="3200" dirty="0"/>
              <a:t>11.</a:t>
            </a:r>
            <a:r>
              <a:rPr lang="zh-CN" altLang="en-US" sz="3200" dirty="0"/>
              <a:t>软件维护手册</a:t>
            </a:r>
            <a:endParaRPr lang="en-US" altLang="zh-CN" sz="3200" dirty="0"/>
          </a:p>
          <a:p>
            <a:r>
              <a:rPr lang="en-US" altLang="zh-CN" sz="3200" dirty="0"/>
              <a:t>5.</a:t>
            </a:r>
            <a:r>
              <a:rPr lang="zh-CN" altLang="en-US" sz="3200" dirty="0"/>
              <a:t>详细设计说明书                                     </a:t>
            </a:r>
            <a:r>
              <a:rPr lang="en-US" altLang="zh-CN" sz="3200" dirty="0"/>
              <a:t>12.</a:t>
            </a:r>
            <a:r>
              <a:rPr lang="zh-CN" altLang="en-US" sz="3200" dirty="0"/>
              <a:t>软件问题报告</a:t>
            </a:r>
            <a:endParaRPr lang="en-US" altLang="zh-CN" sz="3200" dirty="0"/>
          </a:p>
          <a:p>
            <a:r>
              <a:rPr lang="en-US" altLang="zh-CN" sz="3200" dirty="0"/>
              <a:t>6.</a:t>
            </a:r>
            <a:r>
              <a:rPr lang="zh-CN" altLang="en-US" sz="3200" dirty="0"/>
              <a:t>用户操作手册                                         </a:t>
            </a:r>
            <a:r>
              <a:rPr lang="en-US" altLang="zh-CN" sz="3200" dirty="0"/>
              <a:t>13.</a:t>
            </a:r>
            <a:r>
              <a:rPr lang="zh-CN" altLang="en-US" sz="3200" dirty="0"/>
              <a:t>软件修改报告</a:t>
            </a:r>
            <a:endParaRPr lang="en-US" altLang="zh-CN" sz="3200" dirty="0"/>
          </a:p>
          <a:p>
            <a:r>
              <a:rPr lang="en-US" altLang="zh-CN" sz="3200" dirty="0"/>
              <a:t>7.</a:t>
            </a:r>
            <a:r>
              <a:rPr lang="zh-CN" altLang="en-US" sz="3200" dirty="0"/>
              <a:t>测试计划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54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13A26-17FB-4995-9619-1B511A0E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                           </a:t>
            </a:r>
            <a:r>
              <a:rPr lang="zh-CN" altLang="en-US" sz="4800" dirty="0"/>
              <a:t>成本估算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EE0D6-9E6A-4C1E-A1F0-750899768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研发项目工作量估算</a:t>
            </a:r>
          </a:p>
        </p:txBody>
      </p:sp>
    </p:spTree>
    <p:extLst>
      <p:ext uri="{BB962C8B-B14F-4D97-AF65-F5344CB8AC3E}">
        <p14:creationId xmlns:p14="http://schemas.microsoft.com/office/powerpoint/2010/main" val="934674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0</TotalTime>
  <Words>183</Words>
  <Application>Microsoft Office PowerPoint</Application>
  <PresentationFormat>宽屏</PresentationFormat>
  <Paragraphs>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Ink Free</vt:lpstr>
      <vt:lpstr>网状</vt:lpstr>
      <vt:lpstr>小巷</vt:lpstr>
      <vt:lpstr>        项目计划</vt:lpstr>
      <vt:lpstr>                                    范围</vt:lpstr>
      <vt:lpstr>                        资源</vt:lpstr>
      <vt:lpstr>                               进度安排</vt:lpstr>
      <vt:lpstr>PowerPoint 演示文稿</vt:lpstr>
      <vt:lpstr>PowerPoint 演示文稿</vt:lpstr>
      <vt:lpstr>                       工程规范</vt:lpstr>
      <vt:lpstr>                               成本估算</vt:lpstr>
      <vt:lpstr>                              风险分析</vt:lpstr>
      <vt:lpstr>                                冲刺计划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fuwen deng</dc:creator>
  <cp:lastModifiedBy>fuwen deng</cp:lastModifiedBy>
  <cp:revision>10</cp:revision>
  <dcterms:created xsi:type="dcterms:W3CDTF">2019-03-28T11:33:38Z</dcterms:created>
  <dcterms:modified xsi:type="dcterms:W3CDTF">2019-03-29T07:22:30Z</dcterms:modified>
</cp:coreProperties>
</file>