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6" r:id="rId5"/>
    <p:sldId id="269" r:id="rId6"/>
    <p:sldId id="260" r:id="rId7"/>
    <p:sldId id="267" r:id="rId8"/>
    <p:sldId id="264" r:id="rId9"/>
    <p:sldId id="268" r:id="rId10"/>
    <p:sldId id="283" r:id="rId11"/>
    <p:sldId id="284" r:id="rId12"/>
    <p:sldId id="278" r:id="rId13"/>
    <p:sldId id="272" r:id="rId14"/>
    <p:sldId id="281" r:id="rId15"/>
    <p:sldId id="282" r:id="rId16"/>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BD70B-2853-4048-AC98-79E690A274B5}" v="1062" dt="2021-04-12T14:05:31.567"/>
    <p1510:client id="{4E2B4015-7F25-48C8-8C5B-73E7AA6D3A55}" v="7" dt="2021-04-12T22:48:51.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2" autoAdjust="0"/>
    <p:restoredTop sz="76057" autoAdjust="0"/>
  </p:normalViewPr>
  <p:slideViewPr>
    <p:cSldViewPr>
      <p:cViewPr varScale="1">
        <p:scale>
          <a:sx n="132" d="100"/>
          <a:sy n="132" d="100"/>
        </p:scale>
        <p:origin x="1796"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Wen" userId="47f3675ca1d2ff7b" providerId="LiveId" clId="{201BD70B-2853-4048-AC98-79E690A274B5}"/>
    <pc:docChg chg="undo redo custSel addSld delSld modSld sldOrd addSection delSection">
      <pc:chgData name="Vincent Wen" userId="47f3675ca1d2ff7b" providerId="LiveId" clId="{201BD70B-2853-4048-AC98-79E690A274B5}" dt="2021-04-12T14:12:55.502" v="6667" actId="1076"/>
      <pc:docMkLst>
        <pc:docMk/>
      </pc:docMkLst>
      <pc:sldChg chg="addSp modSp mod modAnim modNotesTx">
        <pc:chgData name="Vincent Wen" userId="47f3675ca1d2ff7b" providerId="LiveId" clId="{201BD70B-2853-4048-AC98-79E690A274B5}" dt="2021-04-11T16:14:36.615" v="6515" actId="1076"/>
        <pc:sldMkLst>
          <pc:docMk/>
          <pc:sldMk cId="0" sldId="256"/>
        </pc:sldMkLst>
        <pc:spChg chg="mod">
          <ac:chgData name="Vincent Wen" userId="47f3675ca1d2ff7b" providerId="LiveId" clId="{201BD70B-2853-4048-AC98-79E690A274B5}" dt="2021-04-10T15:12:35.540" v="3622" actId="2711"/>
          <ac:spMkLst>
            <pc:docMk/>
            <pc:sldMk cId="0" sldId="256"/>
            <ac:spMk id="3" creationId="{00000000-0000-0000-0000-000000000000}"/>
          </ac:spMkLst>
        </pc:spChg>
        <pc:spChg chg="mod">
          <ac:chgData name="Vincent Wen" userId="47f3675ca1d2ff7b" providerId="LiveId" clId="{201BD70B-2853-4048-AC98-79E690A274B5}" dt="2021-04-10T15:12:35.540" v="3622" actId="2711"/>
          <ac:spMkLst>
            <pc:docMk/>
            <pc:sldMk cId="0" sldId="256"/>
            <ac:spMk id="5" creationId="{00000000-0000-0000-0000-000000000000}"/>
          </ac:spMkLst>
        </pc:spChg>
        <pc:spChg chg="mod">
          <ac:chgData name="Vincent Wen" userId="47f3675ca1d2ff7b" providerId="LiveId" clId="{201BD70B-2853-4048-AC98-79E690A274B5}" dt="2021-04-10T15:12:35.540" v="3622" actId="2711"/>
          <ac:spMkLst>
            <pc:docMk/>
            <pc:sldMk cId="0" sldId="256"/>
            <ac:spMk id="6" creationId="{00000000-0000-0000-0000-000000000000}"/>
          </ac:spMkLst>
        </pc:spChg>
        <pc:spChg chg="mod">
          <ac:chgData name="Vincent Wen" userId="47f3675ca1d2ff7b" providerId="LiveId" clId="{201BD70B-2853-4048-AC98-79E690A274B5}" dt="2021-04-10T15:12:35.540" v="3622" actId="2711"/>
          <ac:spMkLst>
            <pc:docMk/>
            <pc:sldMk cId="0" sldId="256"/>
            <ac:spMk id="7" creationId="{00000000-0000-0000-0000-000000000000}"/>
          </ac:spMkLst>
        </pc:spChg>
        <pc:spChg chg="mod">
          <ac:chgData name="Vincent Wen" userId="47f3675ca1d2ff7b" providerId="LiveId" clId="{201BD70B-2853-4048-AC98-79E690A274B5}" dt="2021-04-10T15:12:35.540" v="3622" actId="2711"/>
          <ac:spMkLst>
            <pc:docMk/>
            <pc:sldMk cId="0" sldId="256"/>
            <ac:spMk id="8" creationId="{00000000-0000-0000-0000-000000000000}"/>
          </ac:spMkLst>
        </pc:spChg>
        <pc:spChg chg="mod">
          <ac:chgData name="Vincent Wen" userId="47f3675ca1d2ff7b" providerId="LiveId" clId="{201BD70B-2853-4048-AC98-79E690A274B5}" dt="2021-04-10T15:12:35.540" v="3622" actId="2711"/>
          <ac:spMkLst>
            <pc:docMk/>
            <pc:sldMk cId="0" sldId="256"/>
            <ac:spMk id="9" creationId="{00000000-0000-0000-0000-000000000000}"/>
          </ac:spMkLst>
        </pc:spChg>
        <pc:spChg chg="mod">
          <ac:chgData name="Vincent Wen" userId="47f3675ca1d2ff7b" providerId="LiveId" clId="{201BD70B-2853-4048-AC98-79E690A274B5}" dt="2021-04-10T15:12:35.540" v="3622" actId="2711"/>
          <ac:spMkLst>
            <pc:docMk/>
            <pc:sldMk cId="0" sldId="256"/>
            <ac:spMk id="10" creationId="{00000000-0000-0000-0000-000000000000}"/>
          </ac:spMkLst>
        </pc:spChg>
        <pc:spChg chg="add mod">
          <ac:chgData name="Vincent Wen" userId="47f3675ca1d2ff7b" providerId="LiveId" clId="{201BD70B-2853-4048-AC98-79E690A274B5}" dt="2021-04-11T16:13:55.567" v="6496" actId="20577"/>
          <ac:spMkLst>
            <pc:docMk/>
            <pc:sldMk cId="0" sldId="256"/>
            <ac:spMk id="11" creationId="{2824FA4E-FE74-4989-800C-AA01C8ABC9C0}"/>
          </ac:spMkLst>
        </pc:spChg>
        <pc:spChg chg="add mod">
          <ac:chgData name="Vincent Wen" userId="47f3675ca1d2ff7b" providerId="LiveId" clId="{201BD70B-2853-4048-AC98-79E690A274B5}" dt="2021-04-11T16:14:36.615" v="6515" actId="1076"/>
          <ac:spMkLst>
            <pc:docMk/>
            <pc:sldMk cId="0" sldId="256"/>
            <ac:spMk id="12" creationId="{5EB0A453-5807-48BF-BC5C-7F679594D146}"/>
          </ac:spMkLst>
        </pc:spChg>
        <pc:grpChg chg="mod">
          <ac:chgData name="Vincent Wen" userId="47f3675ca1d2ff7b" providerId="LiveId" clId="{201BD70B-2853-4048-AC98-79E690A274B5}" dt="2021-04-10T15:12:35.540" v="3622" actId="2711"/>
          <ac:grpSpMkLst>
            <pc:docMk/>
            <pc:sldMk cId="0" sldId="256"/>
            <ac:grpSpMk id="2" creationId="{00000000-0000-0000-0000-000000000000}"/>
          </ac:grpSpMkLst>
        </pc:grpChg>
        <pc:picChg chg="mod">
          <ac:chgData name="Vincent Wen" userId="47f3675ca1d2ff7b" providerId="LiveId" clId="{201BD70B-2853-4048-AC98-79E690A274B5}" dt="2021-04-10T15:12:35.540" v="3622" actId="2711"/>
          <ac:picMkLst>
            <pc:docMk/>
            <pc:sldMk cId="0" sldId="256"/>
            <ac:picMk id="4" creationId="{00000000-0000-0000-0000-000000000000}"/>
          </ac:picMkLst>
        </pc:picChg>
      </pc:sldChg>
      <pc:sldChg chg="addSp delSp modSp mod delAnim modAnim modNotesTx">
        <pc:chgData name="Vincent Wen" userId="47f3675ca1d2ff7b" providerId="LiveId" clId="{201BD70B-2853-4048-AC98-79E690A274B5}" dt="2021-04-12T13:55:19.068" v="6518" actId="20577"/>
        <pc:sldMkLst>
          <pc:docMk/>
          <pc:sldMk cId="0" sldId="257"/>
        </pc:sldMkLst>
        <pc:spChg chg="mod">
          <ac:chgData name="Vincent Wen" userId="47f3675ca1d2ff7b" providerId="LiveId" clId="{201BD70B-2853-4048-AC98-79E690A274B5}" dt="2021-04-10T15:12:42.194" v="3623" actId="2711"/>
          <ac:spMkLst>
            <pc:docMk/>
            <pc:sldMk cId="0" sldId="257"/>
            <ac:spMk id="13" creationId="{00000000-0000-0000-0000-000000000000}"/>
          </ac:spMkLst>
        </pc:spChg>
        <pc:spChg chg="mod">
          <ac:chgData name="Vincent Wen" userId="47f3675ca1d2ff7b" providerId="LiveId" clId="{201BD70B-2853-4048-AC98-79E690A274B5}" dt="2021-04-10T15:12:42.194" v="3623" actId="2711"/>
          <ac:spMkLst>
            <pc:docMk/>
            <pc:sldMk cId="0" sldId="257"/>
            <ac:spMk id="14" creationId="{00000000-0000-0000-0000-000000000000}"/>
          </ac:spMkLst>
        </pc:spChg>
        <pc:spChg chg="mod">
          <ac:chgData name="Vincent Wen" userId="47f3675ca1d2ff7b" providerId="LiveId" clId="{201BD70B-2853-4048-AC98-79E690A274B5}" dt="2021-04-10T15:12:42.194" v="3623" actId="2711"/>
          <ac:spMkLst>
            <pc:docMk/>
            <pc:sldMk cId="0" sldId="257"/>
            <ac:spMk id="16" creationId="{00000000-0000-0000-0000-000000000000}"/>
          </ac:spMkLst>
        </pc:spChg>
        <pc:spChg chg="mod">
          <ac:chgData name="Vincent Wen" userId="47f3675ca1d2ff7b" providerId="LiveId" clId="{201BD70B-2853-4048-AC98-79E690A274B5}" dt="2021-04-10T15:12:42.194" v="3623" actId="2711"/>
          <ac:spMkLst>
            <pc:docMk/>
            <pc:sldMk cId="0" sldId="257"/>
            <ac:spMk id="17" creationId="{00000000-0000-0000-0000-000000000000}"/>
          </ac:spMkLst>
        </pc:spChg>
        <pc:spChg chg="mod">
          <ac:chgData name="Vincent Wen" userId="47f3675ca1d2ff7b" providerId="LiveId" clId="{201BD70B-2853-4048-AC98-79E690A274B5}" dt="2021-04-10T15:12:42.194" v="3623" actId="2711"/>
          <ac:spMkLst>
            <pc:docMk/>
            <pc:sldMk cId="0" sldId="257"/>
            <ac:spMk id="18" creationId="{00000000-0000-0000-0000-000000000000}"/>
          </ac:spMkLst>
        </pc:spChg>
        <pc:spChg chg="mod">
          <ac:chgData name="Vincent Wen" userId="47f3675ca1d2ff7b" providerId="LiveId" clId="{201BD70B-2853-4048-AC98-79E690A274B5}" dt="2021-04-10T15:12:42.194" v="3623" actId="2711"/>
          <ac:spMkLst>
            <pc:docMk/>
            <pc:sldMk cId="0" sldId="257"/>
            <ac:spMk id="20" creationId="{00000000-0000-0000-0000-000000000000}"/>
          </ac:spMkLst>
        </pc:spChg>
        <pc:spChg chg="mod">
          <ac:chgData name="Vincent Wen" userId="47f3675ca1d2ff7b" providerId="LiveId" clId="{201BD70B-2853-4048-AC98-79E690A274B5}" dt="2021-04-10T15:14:06.351" v="3645" actId="20577"/>
          <ac:spMkLst>
            <pc:docMk/>
            <pc:sldMk cId="0" sldId="257"/>
            <ac:spMk id="21" creationId="{00000000-0000-0000-0000-000000000000}"/>
          </ac:spMkLst>
        </pc:spChg>
        <pc:spChg chg="mod">
          <ac:chgData name="Vincent Wen" userId="47f3675ca1d2ff7b" providerId="LiveId" clId="{201BD70B-2853-4048-AC98-79E690A274B5}" dt="2021-04-10T15:12:42.194" v="3623" actId="2711"/>
          <ac:spMkLst>
            <pc:docMk/>
            <pc:sldMk cId="0" sldId="257"/>
            <ac:spMk id="22" creationId="{00000000-0000-0000-0000-000000000000}"/>
          </ac:spMkLst>
        </pc:spChg>
        <pc:spChg chg="mod">
          <ac:chgData name="Vincent Wen" userId="47f3675ca1d2ff7b" providerId="LiveId" clId="{201BD70B-2853-4048-AC98-79E690A274B5}" dt="2021-04-10T15:12:42.194" v="3623" actId="2711"/>
          <ac:spMkLst>
            <pc:docMk/>
            <pc:sldMk cId="0" sldId="257"/>
            <ac:spMk id="24" creationId="{00000000-0000-0000-0000-000000000000}"/>
          </ac:spMkLst>
        </pc:spChg>
        <pc:spChg chg="mod">
          <ac:chgData name="Vincent Wen" userId="47f3675ca1d2ff7b" providerId="LiveId" clId="{201BD70B-2853-4048-AC98-79E690A274B5}" dt="2021-04-12T13:55:19.068" v="6518" actId="20577"/>
          <ac:spMkLst>
            <pc:docMk/>
            <pc:sldMk cId="0" sldId="257"/>
            <ac:spMk id="25" creationId="{00000000-0000-0000-0000-000000000000}"/>
          </ac:spMkLst>
        </pc:spChg>
        <pc:spChg chg="mod">
          <ac:chgData name="Vincent Wen" userId="47f3675ca1d2ff7b" providerId="LiveId" clId="{201BD70B-2853-4048-AC98-79E690A274B5}" dt="2021-04-10T15:12:42.194" v="3623" actId="2711"/>
          <ac:spMkLst>
            <pc:docMk/>
            <pc:sldMk cId="0" sldId="257"/>
            <ac:spMk id="26" creationId="{00000000-0000-0000-0000-000000000000}"/>
          </ac:spMkLst>
        </pc:spChg>
        <pc:spChg chg="mod">
          <ac:chgData name="Vincent Wen" userId="47f3675ca1d2ff7b" providerId="LiveId" clId="{201BD70B-2853-4048-AC98-79E690A274B5}" dt="2021-04-10T15:12:42.194" v="3623" actId="2711"/>
          <ac:spMkLst>
            <pc:docMk/>
            <pc:sldMk cId="0" sldId="257"/>
            <ac:spMk id="28" creationId="{00000000-0000-0000-0000-000000000000}"/>
          </ac:spMkLst>
        </pc:spChg>
        <pc:spChg chg="mod">
          <ac:chgData name="Vincent Wen" userId="47f3675ca1d2ff7b" providerId="LiveId" clId="{201BD70B-2853-4048-AC98-79E690A274B5}" dt="2021-04-10T15:12:42.194" v="3623" actId="2711"/>
          <ac:spMkLst>
            <pc:docMk/>
            <pc:sldMk cId="0" sldId="257"/>
            <ac:spMk id="29" creationId="{00000000-0000-0000-0000-000000000000}"/>
          </ac:spMkLst>
        </pc:spChg>
        <pc:spChg chg="mod">
          <ac:chgData name="Vincent Wen" userId="47f3675ca1d2ff7b" providerId="LiveId" clId="{201BD70B-2853-4048-AC98-79E690A274B5}" dt="2021-04-10T15:12:42.194" v="3623" actId="2711"/>
          <ac:spMkLst>
            <pc:docMk/>
            <pc:sldMk cId="0" sldId="257"/>
            <ac:spMk id="30" creationId="{00000000-0000-0000-0000-000000000000}"/>
          </ac:spMkLst>
        </pc:spChg>
        <pc:spChg chg="mod">
          <ac:chgData name="Vincent Wen" userId="47f3675ca1d2ff7b" providerId="LiveId" clId="{201BD70B-2853-4048-AC98-79E690A274B5}" dt="2021-04-07T18:45:27.462" v="7"/>
          <ac:spMkLst>
            <pc:docMk/>
            <pc:sldMk cId="0" sldId="257"/>
            <ac:spMk id="32" creationId="{0501A658-8693-4BFD-8648-F8A319476D6C}"/>
          </ac:spMkLst>
        </pc:spChg>
        <pc:spChg chg="mod">
          <ac:chgData name="Vincent Wen" userId="47f3675ca1d2ff7b" providerId="LiveId" clId="{201BD70B-2853-4048-AC98-79E690A274B5}" dt="2021-04-07T18:45:58.322" v="39" actId="108"/>
          <ac:spMkLst>
            <pc:docMk/>
            <pc:sldMk cId="0" sldId="257"/>
            <ac:spMk id="33" creationId="{5C316846-D04D-4C51-BFE7-5266C9429EA4}"/>
          </ac:spMkLst>
        </pc:spChg>
        <pc:spChg chg="mod">
          <ac:chgData name="Vincent Wen" userId="47f3675ca1d2ff7b" providerId="LiveId" clId="{201BD70B-2853-4048-AC98-79E690A274B5}" dt="2021-04-07T18:45:30.849" v="10" actId="20577"/>
          <ac:spMkLst>
            <pc:docMk/>
            <pc:sldMk cId="0" sldId="257"/>
            <ac:spMk id="34" creationId="{891FCBD4-909E-4573-9B7B-C8F0F196FB1C}"/>
          </ac:spMkLst>
        </pc:spChg>
        <pc:grpChg chg="mod">
          <ac:chgData name="Vincent Wen" userId="47f3675ca1d2ff7b" providerId="LiveId" clId="{201BD70B-2853-4048-AC98-79E690A274B5}" dt="2021-04-10T15:06:31.647" v="3407" actId="1076"/>
          <ac:grpSpMkLst>
            <pc:docMk/>
            <pc:sldMk cId="0" sldId="257"/>
            <ac:grpSpMk id="11" creationId="{00000000-0000-0000-0000-000000000000}"/>
          </ac:grpSpMkLst>
        </pc:grpChg>
        <pc:grpChg chg="mod">
          <ac:chgData name="Vincent Wen" userId="47f3675ca1d2ff7b" providerId="LiveId" clId="{201BD70B-2853-4048-AC98-79E690A274B5}" dt="2021-04-10T15:07:29.896" v="3419" actId="1076"/>
          <ac:grpSpMkLst>
            <pc:docMk/>
            <pc:sldMk cId="0" sldId="257"/>
            <ac:grpSpMk id="15" creationId="{00000000-0000-0000-0000-000000000000}"/>
          </ac:grpSpMkLst>
        </pc:grpChg>
        <pc:grpChg chg="mod">
          <ac:chgData name="Vincent Wen" userId="47f3675ca1d2ff7b" providerId="LiveId" clId="{201BD70B-2853-4048-AC98-79E690A274B5}" dt="2021-04-10T15:07:29.896" v="3419" actId="1076"/>
          <ac:grpSpMkLst>
            <pc:docMk/>
            <pc:sldMk cId="0" sldId="257"/>
            <ac:grpSpMk id="19" creationId="{00000000-0000-0000-0000-000000000000}"/>
          </ac:grpSpMkLst>
        </pc:grpChg>
        <pc:grpChg chg="mod">
          <ac:chgData name="Vincent Wen" userId="47f3675ca1d2ff7b" providerId="LiveId" clId="{201BD70B-2853-4048-AC98-79E690A274B5}" dt="2021-04-10T15:07:29.896" v="3419" actId="1076"/>
          <ac:grpSpMkLst>
            <pc:docMk/>
            <pc:sldMk cId="0" sldId="257"/>
            <ac:grpSpMk id="23" creationId="{00000000-0000-0000-0000-000000000000}"/>
          </ac:grpSpMkLst>
        </pc:grpChg>
        <pc:grpChg chg="mod">
          <ac:chgData name="Vincent Wen" userId="47f3675ca1d2ff7b" providerId="LiveId" clId="{201BD70B-2853-4048-AC98-79E690A274B5}" dt="2021-04-10T15:07:29.896" v="3419" actId="1076"/>
          <ac:grpSpMkLst>
            <pc:docMk/>
            <pc:sldMk cId="0" sldId="257"/>
            <ac:grpSpMk id="27" creationId="{00000000-0000-0000-0000-000000000000}"/>
          </ac:grpSpMkLst>
        </pc:grpChg>
        <pc:grpChg chg="add del mod">
          <ac:chgData name="Vincent Wen" userId="47f3675ca1d2ff7b" providerId="LiveId" clId="{201BD70B-2853-4048-AC98-79E690A274B5}" dt="2021-04-10T15:06:35.651" v="3408" actId="478"/>
          <ac:grpSpMkLst>
            <pc:docMk/>
            <pc:sldMk cId="0" sldId="257"/>
            <ac:grpSpMk id="31" creationId="{F7228A63-2977-4C8D-AD42-2F2830464801}"/>
          </ac:grpSpMkLst>
        </pc:grpChg>
      </pc:sldChg>
      <pc:sldChg chg="modSp mod ord modAnim">
        <pc:chgData name="Vincent Wen" userId="47f3675ca1d2ff7b" providerId="LiveId" clId="{201BD70B-2853-4048-AC98-79E690A274B5}" dt="2021-04-10T15:12:47.716" v="3624" actId="2711"/>
        <pc:sldMkLst>
          <pc:docMk/>
          <pc:sldMk cId="0" sldId="258"/>
        </pc:sldMkLst>
        <pc:spChg chg="mod">
          <ac:chgData name="Vincent Wen" userId="47f3675ca1d2ff7b" providerId="LiveId" clId="{201BD70B-2853-4048-AC98-79E690A274B5}" dt="2021-04-10T15:12:47.716" v="3624" actId="2711"/>
          <ac:spMkLst>
            <pc:docMk/>
            <pc:sldMk cId="0" sldId="258"/>
            <ac:spMk id="33" creationId="{00000000-0000-0000-0000-000000000000}"/>
          </ac:spMkLst>
        </pc:spChg>
        <pc:spChg chg="mod">
          <ac:chgData name="Vincent Wen" userId="47f3675ca1d2ff7b" providerId="LiveId" clId="{201BD70B-2853-4048-AC98-79E690A274B5}" dt="2021-04-10T15:12:47.716" v="3624" actId="2711"/>
          <ac:spMkLst>
            <pc:docMk/>
            <pc:sldMk cId="0" sldId="258"/>
            <ac:spMk id="34" creationId="{00000000-0000-0000-0000-000000000000}"/>
          </ac:spMkLst>
        </pc:spChg>
        <pc:spChg chg="mod">
          <ac:chgData name="Vincent Wen" userId="47f3675ca1d2ff7b" providerId="LiveId" clId="{201BD70B-2853-4048-AC98-79E690A274B5}" dt="2021-04-10T15:12:47.716" v="3624" actId="2711"/>
          <ac:spMkLst>
            <pc:docMk/>
            <pc:sldMk cId="0" sldId="258"/>
            <ac:spMk id="35" creationId="{00000000-0000-0000-0000-000000000000}"/>
          </ac:spMkLst>
        </pc:spChg>
        <pc:spChg chg="mod">
          <ac:chgData name="Vincent Wen" userId="47f3675ca1d2ff7b" providerId="LiveId" clId="{201BD70B-2853-4048-AC98-79E690A274B5}" dt="2021-04-10T15:12:47.716" v="3624" actId="2711"/>
          <ac:spMkLst>
            <pc:docMk/>
            <pc:sldMk cId="0" sldId="258"/>
            <ac:spMk id="36" creationId="{00000000-0000-0000-0000-000000000000}"/>
          </ac:spMkLst>
        </pc:spChg>
        <pc:spChg chg="mod">
          <ac:chgData name="Vincent Wen" userId="47f3675ca1d2ff7b" providerId="LiveId" clId="{201BD70B-2853-4048-AC98-79E690A274B5}" dt="2021-04-10T15:12:47.716" v="3624" actId="2711"/>
          <ac:spMkLst>
            <pc:docMk/>
            <pc:sldMk cId="0" sldId="258"/>
            <ac:spMk id="37" creationId="{00000000-0000-0000-0000-000000000000}"/>
          </ac:spMkLst>
        </pc:spChg>
        <pc:grpChg chg="mod">
          <ac:chgData name="Vincent Wen" userId="47f3675ca1d2ff7b" providerId="LiveId" clId="{201BD70B-2853-4048-AC98-79E690A274B5}" dt="2021-04-10T15:12:47.716" v="3624" actId="2711"/>
          <ac:grpSpMkLst>
            <pc:docMk/>
            <pc:sldMk cId="0" sldId="258"/>
            <ac:grpSpMk id="31" creationId="{00000000-0000-0000-0000-000000000000}"/>
          </ac:grpSpMkLst>
        </pc:grpChg>
        <pc:picChg chg="mod">
          <ac:chgData name="Vincent Wen" userId="47f3675ca1d2ff7b" providerId="LiveId" clId="{201BD70B-2853-4048-AC98-79E690A274B5}" dt="2021-04-10T15:12:47.716" v="3624" actId="2711"/>
          <ac:picMkLst>
            <pc:docMk/>
            <pc:sldMk cId="0" sldId="258"/>
            <ac:picMk id="32" creationId="{00000000-0000-0000-0000-000000000000}"/>
          </ac:picMkLst>
        </pc:picChg>
      </pc:sldChg>
      <pc:sldChg chg="delSp modSp del mod ord delAnim modAnim modShow">
        <pc:chgData name="Vincent Wen" userId="47f3675ca1d2ff7b" providerId="LiveId" clId="{201BD70B-2853-4048-AC98-79E690A274B5}" dt="2021-04-10T15:10:40.386" v="3497" actId="2696"/>
        <pc:sldMkLst>
          <pc:docMk/>
          <pc:sldMk cId="0" sldId="259"/>
        </pc:sldMkLst>
        <pc:spChg chg="mod">
          <ac:chgData name="Vincent Wen" userId="47f3675ca1d2ff7b" providerId="LiveId" clId="{201BD70B-2853-4048-AC98-79E690A274B5}" dt="2021-04-07T19:15:40.557" v="1923" actId="403"/>
          <ac:spMkLst>
            <pc:docMk/>
            <pc:sldMk cId="0" sldId="259"/>
            <ac:spMk id="41" creationId="{00000000-0000-0000-0000-000000000000}"/>
          </ac:spMkLst>
        </pc:spChg>
        <pc:spChg chg="del">
          <ac:chgData name="Vincent Wen" userId="47f3675ca1d2ff7b" providerId="LiveId" clId="{201BD70B-2853-4048-AC98-79E690A274B5}" dt="2021-04-07T19:15:33.058" v="1920" actId="478"/>
          <ac:spMkLst>
            <pc:docMk/>
            <pc:sldMk cId="0" sldId="259"/>
            <ac:spMk id="42" creationId="{00000000-0000-0000-0000-000000000000}"/>
          </ac:spMkLst>
        </pc:spChg>
        <pc:spChg chg="del mod">
          <ac:chgData name="Vincent Wen" userId="47f3675ca1d2ff7b" providerId="LiveId" clId="{201BD70B-2853-4048-AC98-79E690A274B5}" dt="2021-04-07T19:15:54.836" v="1936" actId="478"/>
          <ac:spMkLst>
            <pc:docMk/>
            <pc:sldMk cId="0" sldId="259"/>
            <ac:spMk id="44" creationId="{00000000-0000-0000-0000-000000000000}"/>
          </ac:spMkLst>
        </pc:spChg>
        <pc:grpChg chg="mod">
          <ac:chgData name="Vincent Wen" userId="47f3675ca1d2ff7b" providerId="LiveId" clId="{201BD70B-2853-4048-AC98-79E690A274B5}" dt="2021-04-07T19:15:58.737" v="1937" actId="1076"/>
          <ac:grpSpMkLst>
            <pc:docMk/>
            <pc:sldMk cId="0" sldId="259"/>
            <ac:grpSpMk id="40" creationId="{00000000-0000-0000-0000-000000000000}"/>
          </ac:grpSpMkLst>
        </pc:grpChg>
        <pc:picChg chg="mod">
          <ac:chgData name="Vincent Wen" userId="47f3675ca1d2ff7b" providerId="LiveId" clId="{201BD70B-2853-4048-AC98-79E690A274B5}" dt="2021-04-07T19:15:24.636" v="1908" actId="1076"/>
          <ac:picMkLst>
            <pc:docMk/>
            <pc:sldMk cId="0" sldId="259"/>
            <ac:picMk id="39" creationId="{00000000-0000-0000-0000-000000000000}"/>
          </ac:picMkLst>
        </pc:picChg>
      </pc:sldChg>
      <pc:sldChg chg="addSp delSp modSp mod ord addAnim delAnim modAnim">
        <pc:chgData name="Vincent Wen" userId="47f3675ca1d2ff7b" providerId="LiveId" clId="{201BD70B-2853-4048-AC98-79E690A274B5}" dt="2021-04-11T16:00:14.761" v="6245" actId="14100"/>
        <pc:sldMkLst>
          <pc:docMk/>
          <pc:sldMk cId="0" sldId="260"/>
        </pc:sldMkLst>
        <pc:spChg chg="add mod">
          <ac:chgData name="Vincent Wen" userId="47f3675ca1d2ff7b" providerId="LiveId" clId="{201BD70B-2853-4048-AC98-79E690A274B5}" dt="2021-04-11T14:51:34.952" v="4595" actId="1076"/>
          <ac:spMkLst>
            <pc:docMk/>
            <pc:sldMk cId="0" sldId="260"/>
            <ac:spMk id="18" creationId="{3EFAB693-BC12-45B2-B156-AFBDF76B392E}"/>
          </ac:spMkLst>
        </pc:spChg>
        <pc:spChg chg="mod">
          <ac:chgData name="Vincent Wen" userId="47f3675ca1d2ff7b" providerId="LiveId" clId="{201BD70B-2853-4048-AC98-79E690A274B5}" dt="2021-04-10T14:59:33.878" v="3210" actId="20577"/>
          <ac:spMkLst>
            <pc:docMk/>
            <pc:sldMk cId="0" sldId="260"/>
            <ac:spMk id="20" creationId="{06F90629-FCC2-4C49-9BAE-BFD7D41C68AB}"/>
          </ac:spMkLst>
        </pc:spChg>
        <pc:spChg chg="mod">
          <ac:chgData name="Vincent Wen" userId="47f3675ca1d2ff7b" providerId="LiveId" clId="{201BD70B-2853-4048-AC98-79E690A274B5}" dt="2021-04-10T15:00:09.167" v="3263"/>
          <ac:spMkLst>
            <pc:docMk/>
            <pc:sldMk cId="0" sldId="260"/>
            <ac:spMk id="21" creationId="{44638E9E-31F6-481D-8FAD-FE5C9FAB8B1F}"/>
          </ac:spMkLst>
        </pc:spChg>
        <pc:spChg chg="mod">
          <ac:chgData name="Vincent Wen" userId="47f3675ca1d2ff7b" providerId="LiveId" clId="{201BD70B-2853-4048-AC98-79E690A274B5}" dt="2021-04-11T16:00:05.027" v="6240" actId="20577"/>
          <ac:spMkLst>
            <pc:docMk/>
            <pc:sldMk cId="0" sldId="260"/>
            <ac:spMk id="22" creationId="{95B0B6F3-6376-4537-AE28-4189768A7AF5}"/>
          </ac:spMkLst>
        </pc:spChg>
        <pc:spChg chg="add del">
          <ac:chgData name="Vincent Wen" userId="47f3675ca1d2ff7b" providerId="LiveId" clId="{201BD70B-2853-4048-AC98-79E690A274B5}" dt="2021-04-10T15:00:07.049" v="3262" actId="22"/>
          <ac:spMkLst>
            <pc:docMk/>
            <pc:sldMk cId="0" sldId="260"/>
            <ac:spMk id="24" creationId="{A0371394-6B15-404E-86F4-1EB5F2CD8EEC}"/>
          </ac:spMkLst>
        </pc:spChg>
        <pc:spChg chg="mod">
          <ac:chgData name="Vincent Wen" userId="47f3675ca1d2ff7b" providerId="LiveId" clId="{201BD70B-2853-4048-AC98-79E690A274B5}" dt="2021-04-10T14:58:42.903" v="3183"/>
          <ac:spMkLst>
            <pc:docMk/>
            <pc:sldMk cId="0" sldId="260"/>
            <ac:spMk id="48" creationId="{00000000-0000-0000-0000-000000000000}"/>
          </ac:spMkLst>
        </pc:spChg>
        <pc:spChg chg="mod">
          <ac:chgData name="Vincent Wen" userId="47f3675ca1d2ff7b" providerId="LiveId" clId="{201BD70B-2853-4048-AC98-79E690A274B5}" dt="2021-04-11T15:57:54.892" v="6188" actId="1076"/>
          <ac:spMkLst>
            <pc:docMk/>
            <pc:sldMk cId="0" sldId="260"/>
            <ac:spMk id="49" creationId="{00000000-0000-0000-0000-000000000000}"/>
          </ac:spMkLst>
        </pc:spChg>
        <pc:spChg chg="mod">
          <ac:chgData name="Vincent Wen" userId="47f3675ca1d2ff7b" providerId="LiveId" clId="{201BD70B-2853-4048-AC98-79E690A274B5}" dt="2021-04-11T14:51:47.973" v="4597" actId="1076"/>
          <ac:spMkLst>
            <pc:docMk/>
            <pc:sldMk cId="0" sldId="260"/>
            <ac:spMk id="51" creationId="{00000000-0000-0000-0000-000000000000}"/>
          </ac:spMkLst>
        </pc:spChg>
        <pc:spChg chg="mod">
          <ac:chgData name="Vincent Wen" userId="47f3675ca1d2ff7b" providerId="LiveId" clId="{201BD70B-2853-4048-AC98-79E690A274B5}" dt="2021-04-11T14:51:40.450" v="4596" actId="1076"/>
          <ac:spMkLst>
            <pc:docMk/>
            <pc:sldMk cId="0" sldId="260"/>
            <ac:spMk id="52" creationId="{00000000-0000-0000-0000-000000000000}"/>
          </ac:spMkLst>
        </pc:spChg>
        <pc:spChg chg="mod">
          <ac:chgData name="Vincent Wen" userId="47f3675ca1d2ff7b" providerId="LiveId" clId="{201BD70B-2853-4048-AC98-79E690A274B5}" dt="2021-04-11T15:59:12.681" v="6190"/>
          <ac:spMkLst>
            <pc:docMk/>
            <pc:sldMk cId="0" sldId="260"/>
            <ac:spMk id="54" creationId="{00000000-0000-0000-0000-000000000000}"/>
          </ac:spMkLst>
        </pc:spChg>
        <pc:spChg chg="mod">
          <ac:chgData name="Vincent Wen" userId="47f3675ca1d2ff7b" providerId="LiveId" clId="{201BD70B-2853-4048-AC98-79E690A274B5}" dt="2021-04-10T15:02:11.460" v="3318" actId="14100"/>
          <ac:spMkLst>
            <pc:docMk/>
            <pc:sldMk cId="0" sldId="260"/>
            <ac:spMk id="55" creationId="{00000000-0000-0000-0000-000000000000}"/>
          </ac:spMkLst>
        </pc:spChg>
        <pc:spChg chg="mod">
          <ac:chgData name="Vincent Wen" userId="47f3675ca1d2ff7b" providerId="LiveId" clId="{201BD70B-2853-4048-AC98-79E690A274B5}" dt="2021-04-11T15:59:50.334" v="6235" actId="14100"/>
          <ac:spMkLst>
            <pc:docMk/>
            <pc:sldMk cId="0" sldId="260"/>
            <ac:spMk id="56" creationId="{00000000-0000-0000-0000-000000000000}"/>
          </ac:spMkLst>
        </pc:spChg>
        <pc:spChg chg="mod">
          <ac:chgData name="Vincent Wen" userId="47f3675ca1d2ff7b" providerId="LiveId" clId="{201BD70B-2853-4048-AC98-79E690A274B5}" dt="2021-04-10T15:04:34.251" v="3400" actId="20577"/>
          <ac:spMkLst>
            <pc:docMk/>
            <pc:sldMk cId="0" sldId="260"/>
            <ac:spMk id="58" creationId="{00000000-0000-0000-0000-000000000000}"/>
          </ac:spMkLst>
        </pc:spChg>
        <pc:spChg chg="mod">
          <ac:chgData name="Vincent Wen" userId="47f3675ca1d2ff7b" providerId="LiveId" clId="{201BD70B-2853-4048-AC98-79E690A274B5}" dt="2021-04-10T15:00:35.004" v="3296" actId="20577"/>
          <ac:spMkLst>
            <pc:docMk/>
            <pc:sldMk cId="0" sldId="260"/>
            <ac:spMk id="59" creationId="{00000000-0000-0000-0000-000000000000}"/>
          </ac:spMkLst>
        </pc:spChg>
        <pc:spChg chg="mod">
          <ac:chgData name="Vincent Wen" userId="47f3675ca1d2ff7b" providerId="LiveId" clId="{201BD70B-2853-4048-AC98-79E690A274B5}" dt="2021-04-11T16:00:14.761" v="6245" actId="14100"/>
          <ac:spMkLst>
            <pc:docMk/>
            <pc:sldMk cId="0" sldId="260"/>
            <ac:spMk id="60" creationId="{00000000-0000-0000-0000-000000000000}"/>
          </ac:spMkLst>
        </pc:spChg>
        <pc:spChg chg="del topLvl">
          <ac:chgData name="Vincent Wen" userId="47f3675ca1d2ff7b" providerId="LiveId" clId="{201BD70B-2853-4048-AC98-79E690A274B5}" dt="2021-04-07T19:16:42.792" v="1945" actId="478"/>
          <ac:spMkLst>
            <pc:docMk/>
            <pc:sldMk cId="0" sldId="260"/>
            <ac:spMk id="62" creationId="{00000000-0000-0000-0000-000000000000}"/>
          </ac:spMkLst>
        </pc:spChg>
        <pc:spChg chg="del topLvl">
          <ac:chgData name="Vincent Wen" userId="47f3675ca1d2ff7b" providerId="LiveId" clId="{201BD70B-2853-4048-AC98-79E690A274B5}" dt="2021-04-07T19:16:39.083" v="1944" actId="478"/>
          <ac:spMkLst>
            <pc:docMk/>
            <pc:sldMk cId="0" sldId="260"/>
            <ac:spMk id="68" creationId="{00000000-0000-0000-0000-000000000000}"/>
          </ac:spMkLst>
        </pc:spChg>
        <pc:grpChg chg="add mod">
          <ac:chgData name="Vincent Wen" userId="47f3675ca1d2ff7b" providerId="LiveId" clId="{201BD70B-2853-4048-AC98-79E690A274B5}" dt="2021-04-11T15:56:27.703" v="6112" actId="1076"/>
          <ac:grpSpMkLst>
            <pc:docMk/>
            <pc:sldMk cId="0" sldId="260"/>
            <ac:grpSpMk id="19" creationId="{86DCA8DA-4CB4-44FD-8E91-14BC691C74BA}"/>
          </ac:grpSpMkLst>
        </pc:grpChg>
        <pc:grpChg chg="mod">
          <ac:chgData name="Vincent Wen" userId="47f3675ca1d2ff7b" providerId="LiveId" clId="{201BD70B-2853-4048-AC98-79E690A274B5}" dt="2021-04-11T15:56:25.182" v="6111" actId="1076"/>
          <ac:grpSpMkLst>
            <pc:docMk/>
            <pc:sldMk cId="0" sldId="260"/>
            <ac:grpSpMk id="53" creationId="{00000000-0000-0000-0000-000000000000}"/>
          </ac:grpSpMkLst>
        </pc:grpChg>
        <pc:grpChg chg="mod">
          <ac:chgData name="Vincent Wen" userId="47f3675ca1d2ff7b" providerId="LiveId" clId="{201BD70B-2853-4048-AC98-79E690A274B5}" dt="2021-04-11T15:56:30.537" v="6113" actId="1076"/>
          <ac:grpSpMkLst>
            <pc:docMk/>
            <pc:sldMk cId="0" sldId="260"/>
            <ac:grpSpMk id="57" creationId="{00000000-0000-0000-0000-000000000000}"/>
          </ac:grpSpMkLst>
        </pc:grpChg>
        <pc:grpChg chg="del">
          <ac:chgData name="Vincent Wen" userId="47f3675ca1d2ff7b" providerId="LiveId" clId="{201BD70B-2853-4048-AC98-79E690A274B5}" dt="2021-04-07T19:16:42.792" v="1945" actId="478"/>
          <ac:grpSpMkLst>
            <pc:docMk/>
            <pc:sldMk cId="0" sldId="260"/>
            <ac:grpSpMk id="61" creationId="{00000000-0000-0000-0000-000000000000}"/>
          </ac:grpSpMkLst>
        </pc:grpChg>
        <pc:grpChg chg="del">
          <ac:chgData name="Vincent Wen" userId="47f3675ca1d2ff7b" providerId="LiveId" clId="{201BD70B-2853-4048-AC98-79E690A274B5}" dt="2021-04-07T19:16:28.937" v="1939" actId="478"/>
          <ac:grpSpMkLst>
            <pc:docMk/>
            <pc:sldMk cId="0" sldId="260"/>
            <ac:grpSpMk id="63" creationId="{00000000-0000-0000-0000-000000000000}"/>
          </ac:grpSpMkLst>
        </pc:grpChg>
        <pc:grpChg chg="del">
          <ac:chgData name="Vincent Wen" userId="47f3675ca1d2ff7b" providerId="LiveId" clId="{201BD70B-2853-4048-AC98-79E690A274B5}" dt="2021-04-07T19:16:35.257" v="1942" actId="478"/>
          <ac:grpSpMkLst>
            <pc:docMk/>
            <pc:sldMk cId="0" sldId="260"/>
            <ac:grpSpMk id="65" creationId="{00000000-0000-0000-0000-000000000000}"/>
          </ac:grpSpMkLst>
        </pc:grpChg>
        <pc:grpChg chg="del">
          <ac:chgData name="Vincent Wen" userId="47f3675ca1d2ff7b" providerId="LiveId" clId="{201BD70B-2853-4048-AC98-79E690A274B5}" dt="2021-04-07T19:16:39.083" v="1944" actId="478"/>
          <ac:grpSpMkLst>
            <pc:docMk/>
            <pc:sldMk cId="0" sldId="260"/>
            <ac:grpSpMk id="67" creationId="{00000000-0000-0000-0000-000000000000}"/>
          </ac:grpSpMkLst>
        </pc:grpChg>
        <pc:grpChg chg="del">
          <ac:chgData name="Vincent Wen" userId="47f3675ca1d2ff7b" providerId="LiveId" clId="{201BD70B-2853-4048-AC98-79E690A274B5}" dt="2021-04-07T19:16:37.008" v="1943" actId="478"/>
          <ac:grpSpMkLst>
            <pc:docMk/>
            <pc:sldMk cId="0" sldId="260"/>
            <ac:grpSpMk id="69" creationId="{00000000-0000-0000-0000-000000000000}"/>
          </ac:grpSpMkLst>
        </pc:grpChg>
        <pc:picChg chg="add del mod">
          <ac:chgData name="Vincent Wen" userId="47f3675ca1d2ff7b" providerId="LiveId" clId="{201BD70B-2853-4048-AC98-79E690A274B5}" dt="2021-04-11T14:51:21.009" v="4593" actId="1076"/>
          <ac:picMkLst>
            <pc:docMk/>
            <pc:sldMk cId="0" sldId="260"/>
            <ac:picMk id="50" creationId="{00000000-0000-0000-0000-000000000000}"/>
          </ac:picMkLst>
        </pc:picChg>
      </pc:sldChg>
      <pc:sldChg chg="del mod modShow">
        <pc:chgData name="Vincent Wen" userId="47f3675ca1d2ff7b" providerId="LiveId" clId="{201BD70B-2853-4048-AC98-79E690A274B5}" dt="2021-04-10T15:45:32.783" v="4166" actId="47"/>
        <pc:sldMkLst>
          <pc:docMk/>
          <pc:sldMk cId="0" sldId="261"/>
        </pc:sldMkLst>
      </pc:sldChg>
      <pc:sldChg chg="del mod ord modShow">
        <pc:chgData name="Vincent Wen" userId="47f3675ca1d2ff7b" providerId="LiveId" clId="{201BD70B-2853-4048-AC98-79E690A274B5}" dt="2021-04-10T15:45:32.162" v="4165" actId="47"/>
        <pc:sldMkLst>
          <pc:docMk/>
          <pc:sldMk cId="0" sldId="262"/>
        </pc:sldMkLst>
      </pc:sldChg>
      <pc:sldChg chg="del mod modShow">
        <pc:chgData name="Vincent Wen" userId="47f3675ca1d2ff7b" providerId="LiveId" clId="{201BD70B-2853-4048-AC98-79E690A274B5}" dt="2021-04-10T15:45:31.485" v="4164" actId="47"/>
        <pc:sldMkLst>
          <pc:docMk/>
          <pc:sldMk cId="0" sldId="263"/>
        </pc:sldMkLst>
      </pc:sldChg>
      <pc:sldChg chg="addSp delSp modSp mod ord addAnim delAnim modAnim modNotesTx">
        <pc:chgData name="Vincent Wen" userId="47f3675ca1d2ff7b" providerId="LiveId" clId="{201BD70B-2853-4048-AC98-79E690A274B5}" dt="2021-04-11T15:10:59.129" v="4849" actId="1076"/>
        <pc:sldMkLst>
          <pc:docMk/>
          <pc:sldMk cId="0" sldId="264"/>
        </pc:sldMkLst>
        <pc:spChg chg="mod">
          <ac:chgData name="Vincent Wen" userId="47f3675ca1d2ff7b" providerId="LiveId" clId="{201BD70B-2853-4048-AC98-79E690A274B5}" dt="2021-04-10T15:14:46.578" v="3648" actId="2711"/>
          <ac:spMkLst>
            <pc:docMk/>
            <pc:sldMk cId="0" sldId="264"/>
            <ac:spMk id="126" creationId="{00000000-0000-0000-0000-000000000000}"/>
          </ac:spMkLst>
        </pc:spChg>
        <pc:spChg chg="mod">
          <ac:chgData name="Vincent Wen" userId="47f3675ca1d2ff7b" providerId="LiveId" clId="{201BD70B-2853-4048-AC98-79E690A274B5}" dt="2021-04-10T15:14:59.222" v="3651" actId="2711"/>
          <ac:spMkLst>
            <pc:docMk/>
            <pc:sldMk cId="0" sldId="264"/>
            <ac:spMk id="128" creationId="{00000000-0000-0000-0000-000000000000}"/>
          </ac:spMkLst>
        </pc:spChg>
        <pc:spChg chg="add del mod">
          <ac:chgData name="Vincent Wen" userId="47f3675ca1d2ff7b" providerId="LiveId" clId="{201BD70B-2853-4048-AC98-79E690A274B5}" dt="2021-04-11T15:10:59.129" v="4849" actId="1076"/>
          <ac:spMkLst>
            <pc:docMk/>
            <pc:sldMk cId="0" sldId="264"/>
            <ac:spMk id="129" creationId="{00000000-0000-0000-0000-000000000000}"/>
          </ac:spMkLst>
        </pc:spChg>
        <pc:spChg chg="del mod">
          <ac:chgData name="Vincent Wen" userId="47f3675ca1d2ff7b" providerId="LiveId" clId="{201BD70B-2853-4048-AC98-79E690A274B5}" dt="2021-04-11T15:10:54.734" v="4848" actId="478"/>
          <ac:spMkLst>
            <pc:docMk/>
            <pc:sldMk cId="0" sldId="264"/>
            <ac:spMk id="130" creationId="{00000000-0000-0000-0000-000000000000}"/>
          </ac:spMkLst>
        </pc:spChg>
      </pc:sldChg>
      <pc:sldChg chg="del mod modShow">
        <pc:chgData name="Vincent Wen" userId="47f3675ca1d2ff7b" providerId="LiveId" clId="{201BD70B-2853-4048-AC98-79E690A274B5}" dt="2021-04-10T15:45:30.756" v="4163" actId="47"/>
        <pc:sldMkLst>
          <pc:docMk/>
          <pc:sldMk cId="0" sldId="265"/>
        </pc:sldMkLst>
      </pc:sldChg>
      <pc:sldChg chg="addSp delSp modSp mod ord delAnim modAnim modNotesTx">
        <pc:chgData name="Vincent Wen" userId="47f3675ca1d2ff7b" providerId="LiveId" clId="{201BD70B-2853-4048-AC98-79E690A274B5}" dt="2021-04-10T15:13:44.779" v="3637" actId="1076"/>
        <pc:sldMkLst>
          <pc:docMk/>
          <pc:sldMk cId="0" sldId="266"/>
        </pc:sldMkLst>
        <pc:spChg chg="add mod">
          <ac:chgData name="Vincent Wen" userId="47f3675ca1d2ff7b" providerId="LiveId" clId="{201BD70B-2853-4048-AC98-79E690A274B5}" dt="2021-04-07T22:51:34.451" v="3135" actId="1076"/>
          <ac:spMkLst>
            <pc:docMk/>
            <pc:sldMk cId="0" sldId="266"/>
            <ac:spMk id="2" creationId="{AA2BBF65-CF64-4F77-A0E8-AEE4CC32B279}"/>
          </ac:spMkLst>
        </pc:spChg>
        <pc:spChg chg="add mod">
          <ac:chgData name="Vincent Wen" userId="47f3675ca1d2ff7b" providerId="LiveId" clId="{201BD70B-2853-4048-AC98-79E690A274B5}" dt="2021-04-10T15:13:37.963" v="3635" actId="1076"/>
          <ac:spMkLst>
            <pc:docMk/>
            <pc:sldMk cId="0" sldId="266"/>
            <ac:spMk id="3" creationId="{4A1A7814-2816-49B1-9527-66EFE5EAD74F}"/>
          </ac:spMkLst>
        </pc:spChg>
        <pc:spChg chg="add mod">
          <ac:chgData name="Vincent Wen" userId="47f3675ca1d2ff7b" providerId="LiveId" clId="{201BD70B-2853-4048-AC98-79E690A274B5}" dt="2021-04-10T15:13:35.075" v="3634" actId="1076"/>
          <ac:spMkLst>
            <pc:docMk/>
            <pc:sldMk cId="0" sldId="266"/>
            <ac:spMk id="4" creationId="{49BDE687-DD6D-4C0A-856B-E66C8BD1CC35}"/>
          </ac:spMkLst>
        </pc:spChg>
        <pc:spChg chg="add mod">
          <ac:chgData name="Vincent Wen" userId="47f3675ca1d2ff7b" providerId="LiveId" clId="{201BD70B-2853-4048-AC98-79E690A274B5}" dt="2021-04-10T15:13:44.779" v="3637" actId="1076"/>
          <ac:spMkLst>
            <pc:docMk/>
            <pc:sldMk cId="0" sldId="266"/>
            <ac:spMk id="5" creationId="{B5D72765-0F19-48C7-8DCD-DF69F230BE40}"/>
          </ac:spMkLst>
        </pc:spChg>
        <pc:spChg chg="del mod">
          <ac:chgData name="Vincent Wen" userId="47f3675ca1d2ff7b" providerId="LiveId" clId="{201BD70B-2853-4048-AC98-79E690A274B5}" dt="2021-04-07T18:50:12.876" v="77" actId="478"/>
          <ac:spMkLst>
            <pc:docMk/>
            <pc:sldMk cId="0" sldId="266"/>
            <ac:spMk id="145" creationId="{00000000-0000-0000-0000-000000000000}"/>
          </ac:spMkLst>
        </pc:spChg>
        <pc:spChg chg="del">
          <ac:chgData name="Vincent Wen" userId="47f3675ca1d2ff7b" providerId="LiveId" clId="{201BD70B-2853-4048-AC98-79E690A274B5}" dt="2021-04-07T18:50:14.051" v="78" actId="478"/>
          <ac:spMkLst>
            <pc:docMk/>
            <pc:sldMk cId="0" sldId="266"/>
            <ac:spMk id="146" creationId="{00000000-0000-0000-0000-000000000000}"/>
          </ac:spMkLst>
        </pc:spChg>
        <pc:spChg chg="del topLvl">
          <ac:chgData name="Vincent Wen" userId="47f3675ca1d2ff7b" providerId="LiveId" clId="{201BD70B-2853-4048-AC98-79E690A274B5}" dt="2021-04-07T18:50:16.592" v="79" actId="478"/>
          <ac:spMkLst>
            <pc:docMk/>
            <pc:sldMk cId="0" sldId="266"/>
            <ac:spMk id="151" creationId="{00000000-0000-0000-0000-000000000000}"/>
          </ac:spMkLst>
        </pc:spChg>
        <pc:grpChg chg="del">
          <ac:chgData name="Vincent Wen" userId="47f3675ca1d2ff7b" providerId="LiveId" clId="{201BD70B-2853-4048-AC98-79E690A274B5}" dt="2021-04-07T18:50:19.033" v="80" actId="478"/>
          <ac:grpSpMkLst>
            <pc:docMk/>
            <pc:sldMk cId="0" sldId="266"/>
            <ac:grpSpMk id="148" creationId="{00000000-0000-0000-0000-000000000000}"/>
          </ac:grpSpMkLst>
        </pc:grpChg>
        <pc:grpChg chg="del">
          <ac:chgData name="Vincent Wen" userId="47f3675ca1d2ff7b" providerId="LiveId" clId="{201BD70B-2853-4048-AC98-79E690A274B5}" dt="2021-04-07T18:50:16.592" v="79" actId="478"/>
          <ac:grpSpMkLst>
            <pc:docMk/>
            <pc:sldMk cId="0" sldId="266"/>
            <ac:grpSpMk id="150" creationId="{00000000-0000-0000-0000-000000000000}"/>
          </ac:grpSpMkLst>
        </pc:grpChg>
        <pc:picChg chg="mod">
          <ac:chgData name="Vincent Wen" userId="47f3675ca1d2ff7b" providerId="LiveId" clId="{201BD70B-2853-4048-AC98-79E690A274B5}" dt="2021-04-10T15:13:41.030" v="3636" actId="1076"/>
          <ac:picMkLst>
            <pc:docMk/>
            <pc:sldMk cId="0" sldId="266"/>
            <ac:picMk id="142" creationId="{00000000-0000-0000-0000-000000000000}"/>
          </ac:picMkLst>
        </pc:picChg>
        <pc:picChg chg="mod">
          <ac:chgData name="Vincent Wen" userId="47f3675ca1d2ff7b" providerId="LiveId" clId="{201BD70B-2853-4048-AC98-79E690A274B5}" dt="2021-04-07T18:51:18.672" v="103" actId="14100"/>
          <ac:picMkLst>
            <pc:docMk/>
            <pc:sldMk cId="0" sldId="266"/>
            <ac:picMk id="143" creationId="{00000000-0000-0000-0000-000000000000}"/>
          </ac:picMkLst>
        </pc:picChg>
      </pc:sldChg>
      <pc:sldChg chg="addSp delSp modSp mod ord delAnim modAnim modNotesTx">
        <pc:chgData name="Vincent Wen" userId="47f3675ca1d2ff7b" providerId="LiveId" clId="{201BD70B-2853-4048-AC98-79E690A274B5}" dt="2021-04-11T16:04:52.175" v="6473" actId="1076"/>
        <pc:sldMkLst>
          <pc:docMk/>
          <pc:sldMk cId="0" sldId="267"/>
        </pc:sldMkLst>
        <pc:spChg chg="mod">
          <ac:chgData name="Vincent Wen" userId="47f3675ca1d2ff7b" providerId="LiveId" clId="{201BD70B-2853-4048-AC98-79E690A274B5}" dt="2021-04-11T16:04:29.204" v="6468" actId="6549"/>
          <ac:spMkLst>
            <pc:docMk/>
            <pc:sldMk cId="0" sldId="267"/>
            <ac:spMk id="19" creationId="{02588621-031C-46AD-B232-CB8B638032D7}"/>
          </ac:spMkLst>
        </pc:spChg>
        <pc:spChg chg="mod">
          <ac:chgData name="Vincent Wen" userId="47f3675ca1d2ff7b" providerId="LiveId" clId="{201BD70B-2853-4048-AC98-79E690A274B5}" dt="2021-04-11T16:04:33.567" v="6469" actId="1076"/>
          <ac:spMkLst>
            <pc:docMk/>
            <pc:sldMk cId="0" sldId="267"/>
            <ac:spMk id="20" creationId="{B90714B0-94A1-4EBA-84F8-1DD8CEC212C0}"/>
          </ac:spMkLst>
        </pc:spChg>
        <pc:spChg chg="mod">
          <ac:chgData name="Vincent Wen" userId="47f3675ca1d2ff7b" providerId="LiveId" clId="{201BD70B-2853-4048-AC98-79E690A274B5}" dt="2021-04-11T16:02:23.618" v="6246"/>
          <ac:spMkLst>
            <pc:docMk/>
            <pc:sldMk cId="0" sldId="267"/>
            <ac:spMk id="21" creationId="{691D1737-3ACB-40A5-9D3E-E1FD33020D7B}"/>
          </ac:spMkLst>
        </pc:spChg>
        <pc:spChg chg="mod">
          <ac:chgData name="Vincent Wen" userId="47f3675ca1d2ff7b" providerId="LiveId" clId="{201BD70B-2853-4048-AC98-79E690A274B5}" dt="2021-04-11T14:57:55.781" v="4645" actId="13822"/>
          <ac:spMkLst>
            <pc:docMk/>
            <pc:sldMk cId="0" sldId="267"/>
            <ac:spMk id="23" creationId="{C318313C-EABA-4A9A-AF3D-24F5BB78DC46}"/>
          </ac:spMkLst>
        </pc:spChg>
        <pc:spChg chg="mod">
          <ac:chgData name="Vincent Wen" userId="47f3675ca1d2ff7b" providerId="LiveId" clId="{201BD70B-2853-4048-AC98-79E690A274B5}" dt="2021-04-11T14:57:55.781" v="4645" actId="13822"/>
          <ac:spMkLst>
            <pc:docMk/>
            <pc:sldMk cId="0" sldId="267"/>
            <ac:spMk id="24" creationId="{9D65772C-1A27-4450-91B9-BF7D987DAEEB}"/>
          </ac:spMkLst>
        </pc:spChg>
        <pc:spChg chg="mod">
          <ac:chgData name="Vincent Wen" userId="47f3675ca1d2ff7b" providerId="LiveId" clId="{201BD70B-2853-4048-AC98-79E690A274B5}" dt="2021-04-11T14:57:55.781" v="4645" actId="13822"/>
          <ac:spMkLst>
            <pc:docMk/>
            <pc:sldMk cId="0" sldId="267"/>
            <ac:spMk id="25" creationId="{9180D933-5476-48F5-98DC-A149BC874B8A}"/>
          </ac:spMkLst>
        </pc:spChg>
        <pc:spChg chg="mod">
          <ac:chgData name="Vincent Wen" userId="47f3675ca1d2ff7b" providerId="LiveId" clId="{201BD70B-2853-4048-AC98-79E690A274B5}" dt="2021-04-10T17:00:31.958" v="4345" actId="20577"/>
          <ac:spMkLst>
            <pc:docMk/>
            <pc:sldMk cId="0" sldId="267"/>
            <ac:spMk id="27" creationId="{EE30AC4B-C474-47BF-ADE4-83C956570F55}"/>
          </ac:spMkLst>
        </pc:spChg>
        <pc:spChg chg="mod">
          <ac:chgData name="Vincent Wen" userId="47f3675ca1d2ff7b" providerId="LiveId" clId="{201BD70B-2853-4048-AC98-79E690A274B5}" dt="2021-04-11T14:57:33.439" v="4640" actId="3062"/>
          <ac:spMkLst>
            <pc:docMk/>
            <pc:sldMk cId="0" sldId="267"/>
            <ac:spMk id="28" creationId="{843D24CA-4712-4266-80D2-F9C467ED61E9}"/>
          </ac:spMkLst>
        </pc:spChg>
        <pc:spChg chg="mod">
          <ac:chgData name="Vincent Wen" userId="47f3675ca1d2ff7b" providerId="LiveId" clId="{201BD70B-2853-4048-AC98-79E690A274B5}" dt="2021-04-10T15:36:49.464" v="4120"/>
          <ac:spMkLst>
            <pc:docMk/>
            <pc:sldMk cId="0" sldId="267"/>
            <ac:spMk id="29" creationId="{AEA74A8C-B36A-4915-82DE-98343D7BFAD8}"/>
          </ac:spMkLst>
        </pc:spChg>
        <pc:spChg chg="mod">
          <ac:chgData name="Vincent Wen" userId="47f3675ca1d2ff7b" providerId="LiveId" clId="{201BD70B-2853-4048-AC98-79E690A274B5}" dt="2021-04-11T14:57:08.774" v="4636" actId="113"/>
          <ac:spMkLst>
            <pc:docMk/>
            <pc:sldMk cId="0" sldId="267"/>
            <ac:spMk id="31" creationId="{ACE5BA93-3699-4400-984D-62EDA035D3C3}"/>
          </ac:spMkLst>
        </pc:spChg>
        <pc:spChg chg="mod">
          <ac:chgData name="Vincent Wen" userId="47f3675ca1d2ff7b" providerId="LiveId" clId="{201BD70B-2853-4048-AC98-79E690A274B5}" dt="2021-04-11T14:56:35.985" v="4630" actId="3062"/>
          <ac:spMkLst>
            <pc:docMk/>
            <pc:sldMk cId="0" sldId="267"/>
            <ac:spMk id="32" creationId="{0CF626D1-C275-4704-9C34-9A37BBE89CFB}"/>
          </ac:spMkLst>
        </pc:spChg>
        <pc:spChg chg="mod">
          <ac:chgData name="Vincent Wen" userId="47f3675ca1d2ff7b" providerId="LiveId" clId="{201BD70B-2853-4048-AC98-79E690A274B5}" dt="2021-04-10T15:36:49.583" v="4121"/>
          <ac:spMkLst>
            <pc:docMk/>
            <pc:sldMk cId="0" sldId="267"/>
            <ac:spMk id="33" creationId="{B2EF2A14-424D-46DB-9511-8BDF08523244}"/>
          </ac:spMkLst>
        </pc:spChg>
        <pc:spChg chg="mod">
          <ac:chgData name="Vincent Wen" userId="47f3675ca1d2ff7b" providerId="LiveId" clId="{201BD70B-2853-4048-AC98-79E690A274B5}" dt="2021-04-10T15:05:08.670" v="3406" actId="1076"/>
          <ac:spMkLst>
            <pc:docMk/>
            <pc:sldMk cId="0" sldId="267"/>
            <ac:spMk id="155" creationId="{00000000-0000-0000-0000-000000000000}"/>
          </ac:spMkLst>
        </pc:spChg>
        <pc:spChg chg="del">
          <ac:chgData name="Vincent Wen" userId="47f3675ca1d2ff7b" providerId="LiveId" clId="{201BD70B-2853-4048-AC98-79E690A274B5}" dt="2021-04-07T19:18:07.107" v="1990" actId="478"/>
          <ac:spMkLst>
            <pc:docMk/>
            <pc:sldMk cId="0" sldId="267"/>
            <ac:spMk id="156" creationId="{00000000-0000-0000-0000-000000000000}"/>
          </ac:spMkLst>
        </pc:spChg>
        <pc:spChg chg="mod">
          <ac:chgData name="Vincent Wen" userId="47f3675ca1d2ff7b" providerId="LiveId" clId="{201BD70B-2853-4048-AC98-79E690A274B5}" dt="2021-04-10T16:59:24.965" v="4318" actId="20577"/>
          <ac:spMkLst>
            <pc:docMk/>
            <pc:sldMk cId="0" sldId="267"/>
            <ac:spMk id="158" creationId="{00000000-0000-0000-0000-000000000000}"/>
          </ac:spMkLst>
        </pc:spChg>
        <pc:spChg chg="mod">
          <ac:chgData name="Vincent Wen" userId="47f3675ca1d2ff7b" providerId="LiveId" clId="{201BD70B-2853-4048-AC98-79E690A274B5}" dt="2021-04-10T15:36:42.907" v="4118"/>
          <ac:spMkLst>
            <pc:docMk/>
            <pc:sldMk cId="0" sldId="267"/>
            <ac:spMk id="159" creationId="{00000000-0000-0000-0000-000000000000}"/>
          </ac:spMkLst>
        </pc:spChg>
        <pc:grpChg chg="add mod">
          <ac:chgData name="Vincent Wen" userId="47f3675ca1d2ff7b" providerId="LiveId" clId="{201BD70B-2853-4048-AC98-79E690A274B5}" dt="2021-04-11T16:04:39.740" v="6470" actId="1076"/>
          <ac:grpSpMkLst>
            <pc:docMk/>
            <pc:sldMk cId="0" sldId="267"/>
            <ac:grpSpMk id="18" creationId="{9B5C397C-E12F-4888-AEF5-B95991EAFD45}"/>
          </ac:grpSpMkLst>
        </pc:grpChg>
        <pc:grpChg chg="add mod">
          <ac:chgData name="Vincent Wen" userId="47f3675ca1d2ff7b" providerId="LiveId" clId="{201BD70B-2853-4048-AC98-79E690A274B5}" dt="2021-04-11T16:04:43.969" v="6471" actId="1076"/>
          <ac:grpSpMkLst>
            <pc:docMk/>
            <pc:sldMk cId="0" sldId="267"/>
            <ac:grpSpMk id="22" creationId="{46708D38-AF31-4E55-9705-5DD55A9522AE}"/>
          </ac:grpSpMkLst>
        </pc:grpChg>
        <pc:grpChg chg="add mod">
          <ac:chgData name="Vincent Wen" userId="47f3675ca1d2ff7b" providerId="LiveId" clId="{201BD70B-2853-4048-AC98-79E690A274B5}" dt="2021-04-11T16:04:48.155" v="6472" actId="1076"/>
          <ac:grpSpMkLst>
            <pc:docMk/>
            <pc:sldMk cId="0" sldId="267"/>
            <ac:grpSpMk id="26" creationId="{BAD0BF7F-548F-477E-91BA-2BD97D8368C6}"/>
          </ac:grpSpMkLst>
        </pc:grpChg>
        <pc:grpChg chg="add mod">
          <ac:chgData name="Vincent Wen" userId="47f3675ca1d2ff7b" providerId="LiveId" clId="{201BD70B-2853-4048-AC98-79E690A274B5}" dt="2021-04-11T16:04:52.175" v="6473" actId="1076"/>
          <ac:grpSpMkLst>
            <pc:docMk/>
            <pc:sldMk cId="0" sldId="267"/>
            <ac:grpSpMk id="30" creationId="{91ACFD27-5388-4005-9488-406B94A91FC6}"/>
          </ac:grpSpMkLst>
        </pc:grpChg>
        <pc:grpChg chg="del mod">
          <ac:chgData name="Vincent Wen" userId="47f3675ca1d2ff7b" providerId="LiveId" clId="{201BD70B-2853-4048-AC98-79E690A274B5}" dt="2021-04-10T17:02:06.468" v="4384" actId="478"/>
          <ac:grpSpMkLst>
            <pc:docMk/>
            <pc:sldMk cId="0" sldId="267"/>
            <ac:grpSpMk id="157" creationId="{00000000-0000-0000-0000-000000000000}"/>
          </ac:grpSpMkLst>
        </pc:grpChg>
        <pc:grpChg chg="del">
          <ac:chgData name="Vincent Wen" userId="47f3675ca1d2ff7b" providerId="LiveId" clId="{201BD70B-2853-4048-AC98-79E690A274B5}" dt="2021-04-10T15:37:00.089" v="4122" actId="478"/>
          <ac:grpSpMkLst>
            <pc:docMk/>
            <pc:sldMk cId="0" sldId="267"/>
            <ac:grpSpMk id="161" creationId="{00000000-0000-0000-0000-000000000000}"/>
          </ac:grpSpMkLst>
        </pc:grpChg>
        <pc:grpChg chg="del">
          <ac:chgData name="Vincent Wen" userId="47f3675ca1d2ff7b" providerId="LiveId" clId="{201BD70B-2853-4048-AC98-79E690A274B5}" dt="2021-04-10T15:37:00.089" v="4122" actId="478"/>
          <ac:grpSpMkLst>
            <pc:docMk/>
            <pc:sldMk cId="0" sldId="267"/>
            <ac:grpSpMk id="165" creationId="{00000000-0000-0000-0000-000000000000}"/>
          </ac:grpSpMkLst>
        </pc:grpChg>
        <pc:grpChg chg="del">
          <ac:chgData name="Vincent Wen" userId="47f3675ca1d2ff7b" providerId="LiveId" clId="{201BD70B-2853-4048-AC98-79E690A274B5}" dt="2021-04-10T15:37:00.089" v="4122" actId="478"/>
          <ac:grpSpMkLst>
            <pc:docMk/>
            <pc:sldMk cId="0" sldId="267"/>
            <ac:grpSpMk id="169" creationId="{00000000-0000-0000-0000-000000000000}"/>
          </ac:grpSpMkLst>
        </pc:grpChg>
        <pc:picChg chg="mod">
          <ac:chgData name="Vincent Wen" userId="47f3675ca1d2ff7b" providerId="LiveId" clId="{201BD70B-2853-4048-AC98-79E690A274B5}" dt="2021-04-10T17:01:40.327" v="4382" actId="1076"/>
          <ac:picMkLst>
            <pc:docMk/>
            <pc:sldMk cId="0" sldId="267"/>
            <ac:picMk id="152" creationId="{00000000-0000-0000-0000-000000000000}"/>
          </ac:picMkLst>
        </pc:picChg>
      </pc:sldChg>
      <pc:sldChg chg="addSp delSp modSp mod ord addAnim delAnim modAnim chgLayout modNotesTx">
        <pc:chgData name="Vincent Wen" userId="47f3675ca1d2ff7b" providerId="LiveId" clId="{201BD70B-2853-4048-AC98-79E690A274B5}" dt="2021-04-12T13:59:52.933" v="6525" actId="1076"/>
        <pc:sldMkLst>
          <pc:docMk/>
          <pc:sldMk cId="0" sldId="268"/>
        </pc:sldMkLst>
        <pc:spChg chg="add del mod">
          <ac:chgData name="Vincent Wen" userId="47f3675ca1d2ff7b" providerId="LiveId" clId="{201BD70B-2853-4048-AC98-79E690A274B5}" dt="2021-04-11T15:02:40.401" v="4697"/>
          <ac:spMkLst>
            <pc:docMk/>
            <pc:sldMk cId="0" sldId="268"/>
            <ac:spMk id="2" creationId="{65B01611-3E58-489B-A4BC-B6F8A71F16DD}"/>
          </ac:spMkLst>
        </pc:spChg>
        <pc:spChg chg="add del">
          <ac:chgData name="Vincent Wen" userId="47f3675ca1d2ff7b" providerId="LiveId" clId="{201BD70B-2853-4048-AC98-79E690A274B5}" dt="2021-04-11T15:02:45.499" v="4699"/>
          <ac:spMkLst>
            <pc:docMk/>
            <pc:sldMk cId="0" sldId="268"/>
            <ac:spMk id="3" creationId="{20A8EE8F-DD75-49F5-8ED6-F904A95C6677}"/>
          </ac:spMkLst>
        </pc:spChg>
        <pc:spChg chg="add del mod">
          <ac:chgData name="Vincent Wen" userId="47f3675ca1d2ff7b" providerId="LiveId" clId="{201BD70B-2853-4048-AC98-79E690A274B5}" dt="2021-04-10T15:28:30.947" v="3983" actId="767"/>
          <ac:spMkLst>
            <pc:docMk/>
            <pc:sldMk cId="0" sldId="268"/>
            <ac:spMk id="3" creationId="{C10E7DAC-9D6A-4C37-9049-1C10340ACFD8}"/>
          </ac:spMkLst>
        </pc:spChg>
        <pc:spChg chg="add del mod">
          <ac:chgData name="Vincent Wen" userId="47f3675ca1d2ff7b" providerId="LiveId" clId="{201BD70B-2853-4048-AC98-79E690A274B5}" dt="2021-04-10T15:28:30.277" v="3980" actId="767"/>
          <ac:spMkLst>
            <pc:docMk/>
            <pc:sldMk cId="0" sldId="268"/>
            <ac:spMk id="4" creationId="{77AB1BD3-01BF-4E38-9E9B-3EEC12D558D9}"/>
          </ac:spMkLst>
        </pc:spChg>
        <pc:spChg chg="add del mod">
          <ac:chgData name="Vincent Wen" userId="47f3675ca1d2ff7b" providerId="LiveId" clId="{201BD70B-2853-4048-AC98-79E690A274B5}" dt="2021-04-10T15:28:29.942" v="3978" actId="767"/>
          <ac:spMkLst>
            <pc:docMk/>
            <pc:sldMk cId="0" sldId="268"/>
            <ac:spMk id="5" creationId="{26BE9471-7CA3-4026-BA03-1A1E58FEF9FD}"/>
          </ac:spMkLst>
        </pc:spChg>
        <pc:spChg chg="mod">
          <ac:chgData name="Vincent Wen" userId="47f3675ca1d2ff7b" providerId="LiveId" clId="{201BD70B-2853-4048-AC98-79E690A274B5}" dt="2021-04-11T15:05:32.589" v="4736"/>
          <ac:spMkLst>
            <pc:docMk/>
            <pc:sldMk cId="0" sldId="268"/>
            <ac:spMk id="33" creationId="{A2FE4F8E-1AD4-4A76-A6AB-AC8E5F28B0CF}"/>
          </ac:spMkLst>
        </pc:spChg>
        <pc:spChg chg="mod">
          <ac:chgData name="Vincent Wen" userId="47f3675ca1d2ff7b" providerId="LiveId" clId="{201BD70B-2853-4048-AC98-79E690A274B5}" dt="2021-04-11T15:05:32.589" v="4736"/>
          <ac:spMkLst>
            <pc:docMk/>
            <pc:sldMk cId="0" sldId="268"/>
            <ac:spMk id="35" creationId="{5FC1861F-625E-4877-9174-80D44DEF0C0E}"/>
          </ac:spMkLst>
        </pc:spChg>
        <pc:spChg chg="del mod topLvl">
          <ac:chgData name="Vincent Wen" userId="47f3675ca1d2ff7b" providerId="LiveId" clId="{201BD70B-2853-4048-AC98-79E690A274B5}" dt="2021-04-10T15:19:30.486" v="3717" actId="478"/>
          <ac:spMkLst>
            <pc:docMk/>
            <pc:sldMk cId="0" sldId="268"/>
            <ac:spMk id="35" creationId="{8F0EA7ED-A968-4875-9D64-A2349B041565}"/>
          </ac:spMkLst>
        </pc:spChg>
        <pc:spChg chg="add del">
          <ac:chgData name="Vincent Wen" userId="47f3675ca1d2ff7b" providerId="LiveId" clId="{201BD70B-2853-4048-AC98-79E690A274B5}" dt="2021-04-10T15:20:14.935" v="3760" actId="22"/>
          <ac:spMkLst>
            <pc:docMk/>
            <pc:sldMk cId="0" sldId="268"/>
            <ac:spMk id="37" creationId="{D6ABAE67-B5F6-4C32-A00C-0D12555848B7}"/>
          </ac:spMkLst>
        </pc:spChg>
        <pc:spChg chg="add del mod">
          <ac:chgData name="Vincent Wen" userId="47f3675ca1d2ff7b" providerId="LiveId" clId="{201BD70B-2853-4048-AC98-79E690A274B5}" dt="2021-04-10T15:23:31.107" v="3895" actId="478"/>
          <ac:spMkLst>
            <pc:docMk/>
            <pc:sldMk cId="0" sldId="268"/>
            <ac:spMk id="38" creationId="{3E5908A1-DCA1-4F41-9959-F7E5239FB2C6}"/>
          </ac:spMkLst>
        </pc:spChg>
        <pc:spChg chg="add del mod">
          <ac:chgData name="Vincent Wen" userId="47f3675ca1d2ff7b" providerId="LiveId" clId="{201BD70B-2853-4048-AC98-79E690A274B5}" dt="2021-04-11T15:09:56.262" v="4828" actId="1076"/>
          <ac:spMkLst>
            <pc:docMk/>
            <pc:sldMk cId="0" sldId="268"/>
            <ac:spMk id="39" creationId="{02A36C2F-96EE-4378-AEE5-D2FF41F9790D}"/>
          </ac:spMkLst>
        </pc:spChg>
        <pc:spChg chg="add del mod">
          <ac:chgData name="Vincent Wen" userId="47f3675ca1d2ff7b" providerId="LiveId" clId="{201BD70B-2853-4048-AC98-79E690A274B5}" dt="2021-04-11T15:09:56.262" v="4828" actId="1076"/>
          <ac:spMkLst>
            <pc:docMk/>
            <pc:sldMk cId="0" sldId="268"/>
            <ac:spMk id="40" creationId="{FDA2AAF3-1B18-4945-A607-F3246DB27EBC}"/>
          </ac:spMkLst>
        </pc:spChg>
        <pc:spChg chg="add del mod">
          <ac:chgData name="Vincent Wen" userId="47f3675ca1d2ff7b" providerId="LiveId" clId="{201BD70B-2853-4048-AC98-79E690A274B5}" dt="2021-04-10T15:28:31.290" v="3985"/>
          <ac:spMkLst>
            <pc:docMk/>
            <pc:sldMk cId="0" sldId="268"/>
            <ac:spMk id="41" creationId="{6759E8CD-B871-4407-B69D-EE1103E0C2B1}"/>
          </ac:spMkLst>
        </pc:spChg>
        <pc:spChg chg="mod">
          <ac:chgData name="Vincent Wen" userId="47f3675ca1d2ff7b" providerId="LiveId" clId="{201BD70B-2853-4048-AC98-79E690A274B5}" dt="2021-04-10T15:34:42.509" v="4054"/>
          <ac:spMkLst>
            <pc:docMk/>
            <pc:sldMk cId="0" sldId="268"/>
            <ac:spMk id="46" creationId="{9D449A6B-EC4F-4356-B276-A4DCD50A2BE0}"/>
          </ac:spMkLst>
        </pc:spChg>
        <pc:spChg chg="mod">
          <ac:chgData name="Vincent Wen" userId="47f3675ca1d2ff7b" providerId="LiveId" clId="{201BD70B-2853-4048-AC98-79E690A274B5}" dt="2021-04-10T15:33:36.754" v="4038"/>
          <ac:spMkLst>
            <pc:docMk/>
            <pc:sldMk cId="0" sldId="268"/>
            <ac:spMk id="47" creationId="{5C9217B2-B3C4-4BE5-8D08-86E505D3F379}"/>
          </ac:spMkLst>
        </pc:spChg>
        <pc:spChg chg="mod">
          <ac:chgData name="Vincent Wen" userId="47f3675ca1d2ff7b" providerId="LiveId" clId="{201BD70B-2853-4048-AC98-79E690A274B5}" dt="2021-04-10T15:34:53.880" v="4068"/>
          <ac:spMkLst>
            <pc:docMk/>
            <pc:sldMk cId="0" sldId="268"/>
            <ac:spMk id="49" creationId="{00C0802C-158B-4C0B-A770-B9D6BAEE630B}"/>
          </ac:spMkLst>
        </pc:spChg>
        <pc:spChg chg="mod">
          <ac:chgData name="Vincent Wen" userId="47f3675ca1d2ff7b" providerId="LiveId" clId="{201BD70B-2853-4048-AC98-79E690A274B5}" dt="2021-04-10T15:33:37.126" v="4039"/>
          <ac:spMkLst>
            <pc:docMk/>
            <pc:sldMk cId="0" sldId="268"/>
            <ac:spMk id="50" creationId="{F427A96F-BF7B-4557-B682-EB53C3C0D94D}"/>
          </ac:spMkLst>
        </pc:spChg>
        <pc:spChg chg="add del mod">
          <ac:chgData name="Vincent Wen" userId="47f3675ca1d2ff7b" providerId="LiveId" clId="{201BD70B-2853-4048-AC98-79E690A274B5}" dt="2021-04-11T15:09:44.315" v="4827" actId="1076"/>
          <ac:spMkLst>
            <pc:docMk/>
            <pc:sldMk cId="0" sldId="268"/>
            <ac:spMk id="173" creationId="{00000000-0000-0000-0000-000000000000}"/>
          </ac:spMkLst>
        </pc:spChg>
        <pc:spChg chg="mod topLvl">
          <ac:chgData name="Vincent Wen" userId="47f3675ca1d2ff7b" providerId="LiveId" clId="{201BD70B-2853-4048-AC98-79E690A274B5}" dt="2021-04-12T13:59:52.933" v="6525" actId="1076"/>
          <ac:spMkLst>
            <pc:docMk/>
            <pc:sldMk cId="0" sldId="268"/>
            <ac:spMk id="175" creationId="{00000000-0000-0000-0000-000000000000}"/>
          </ac:spMkLst>
        </pc:spChg>
        <pc:spChg chg="del mod topLvl">
          <ac:chgData name="Vincent Wen" userId="47f3675ca1d2ff7b" providerId="LiveId" clId="{201BD70B-2853-4048-AC98-79E690A274B5}" dt="2021-04-12T13:59:24.910" v="6519" actId="478"/>
          <ac:spMkLst>
            <pc:docMk/>
            <pc:sldMk cId="0" sldId="268"/>
            <ac:spMk id="176" creationId="{00000000-0000-0000-0000-000000000000}"/>
          </ac:spMkLst>
        </pc:spChg>
        <pc:spChg chg="del mod">
          <ac:chgData name="Vincent Wen" userId="47f3675ca1d2ff7b" providerId="LiveId" clId="{201BD70B-2853-4048-AC98-79E690A274B5}" dt="2021-04-10T15:33:08.227" v="4029" actId="478"/>
          <ac:spMkLst>
            <pc:docMk/>
            <pc:sldMk cId="0" sldId="268"/>
            <ac:spMk id="177" creationId="{00000000-0000-0000-0000-000000000000}"/>
          </ac:spMkLst>
        </pc:spChg>
        <pc:spChg chg="mod">
          <ac:chgData name="Vincent Wen" userId="47f3675ca1d2ff7b" providerId="LiveId" clId="{201BD70B-2853-4048-AC98-79E690A274B5}" dt="2021-04-10T15:20:32.319" v="3771" actId="20577"/>
          <ac:spMkLst>
            <pc:docMk/>
            <pc:sldMk cId="0" sldId="268"/>
            <ac:spMk id="179" creationId="{00000000-0000-0000-0000-000000000000}"/>
          </ac:spMkLst>
        </pc:spChg>
        <pc:spChg chg="mod">
          <ac:chgData name="Vincent Wen" userId="47f3675ca1d2ff7b" providerId="LiveId" clId="{201BD70B-2853-4048-AC98-79E690A274B5}" dt="2021-04-10T15:20:06.655" v="3753"/>
          <ac:spMkLst>
            <pc:docMk/>
            <pc:sldMk cId="0" sldId="268"/>
            <ac:spMk id="180" creationId="{00000000-0000-0000-0000-000000000000}"/>
          </ac:spMkLst>
        </pc:spChg>
        <pc:spChg chg="mod">
          <ac:chgData name="Vincent Wen" userId="47f3675ca1d2ff7b" providerId="LiveId" clId="{201BD70B-2853-4048-AC98-79E690A274B5}" dt="2021-04-10T15:20:25.660" v="3765"/>
          <ac:spMkLst>
            <pc:docMk/>
            <pc:sldMk cId="0" sldId="268"/>
            <ac:spMk id="183" creationId="{00000000-0000-0000-0000-000000000000}"/>
          </ac:spMkLst>
        </pc:spChg>
        <pc:spChg chg="mod">
          <ac:chgData name="Vincent Wen" userId="47f3675ca1d2ff7b" providerId="LiveId" clId="{201BD70B-2853-4048-AC98-79E690A274B5}" dt="2021-04-10T15:20:09.115" v="3758"/>
          <ac:spMkLst>
            <pc:docMk/>
            <pc:sldMk cId="0" sldId="268"/>
            <ac:spMk id="184" creationId="{00000000-0000-0000-0000-000000000000}"/>
          </ac:spMkLst>
        </pc:spChg>
        <pc:spChg chg="mod">
          <ac:chgData name="Vincent Wen" userId="47f3675ca1d2ff7b" providerId="LiveId" clId="{201BD70B-2853-4048-AC98-79E690A274B5}" dt="2021-04-11T15:08:27.116" v="4802" actId="14100"/>
          <ac:spMkLst>
            <pc:docMk/>
            <pc:sldMk cId="0" sldId="268"/>
            <ac:spMk id="187" creationId="{00000000-0000-0000-0000-000000000000}"/>
          </ac:spMkLst>
        </pc:spChg>
        <pc:spChg chg="mod">
          <ac:chgData name="Vincent Wen" userId="47f3675ca1d2ff7b" providerId="LiveId" clId="{201BD70B-2853-4048-AC98-79E690A274B5}" dt="2021-04-11T15:09:16.595" v="4819" actId="14100"/>
          <ac:spMkLst>
            <pc:docMk/>
            <pc:sldMk cId="0" sldId="268"/>
            <ac:spMk id="188" creationId="{00000000-0000-0000-0000-000000000000}"/>
          </ac:spMkLst>
        </pc:spChg>
        <pc:spChg chg="mod">
          <ac:chgData name="Vincent Wen" userId="47f3675ca1d2ff7b" providerId="LiveId" clId="{201BD70B-2853-4048-AC98-79E690A274B5}" dt="2021-04-11T15:08:33.484" v="4804" actId="14100"/>
          <ac:spMkLst>
            <pc:docMk/>
            <pc:sldMk cId="0" sldId="268"/>
            <ac:spMk id="189" creationId="{00000000-0000-0000-0000-000000000000}"/>
          </ac:spMkLst>
        </pc:spChg>
        <pc:spChg chg="del mod">
          <ac:chgData name="Vincent Wen" userId="47f3675ca1d2ff7b" providerId="LiveId" clId="{201BD70B-2853-4048-AC98-79E690A274B5}" dt="2021-04-10T15:21:05.039" v="3792" actId="478"/>
          <ac:spMkLst>
            <pc:docMk/>
            <pc:sldMk cId="0" sldId="268"/>
            <ac:spMk id="190" creationId="{00000000-0000-0000-0000-000000000000}"/>
          </ac:spMkLst>
        </pc:spChg>
        <pc:spChg chg="mod">
          <ac:chgData name="Vincent Wen" userId="47f3675ca1d2ff7b" providerId="LiveId" clId="{201BD70B-2853-4048-AC98-79E690A274B5}" dt="2021-04-11T15:08:53.577" v="4813" actId="20577"/>
          <ac:spMkLst>
            <pc:docMk/>
            <pc:sldMk cId="0" sldId="268"/>
            <ac:spMk id="192" creationId="{00000000-0000-0000-0000-000000000000}"/>
          </ac:spMkLst>
        </pc:spChg>
        <pc:spChg chg="mod">
          <ac:chgData name="Vincent Wen" userId="47f3675ca1d2ff7b" providerId="LiveId" clId="{201BD70B-2853-4048-AC98-79E690A274B5}" dt="2021-04-11T15:09:20.360" v="4820" actId="1076"/>
          <ac:spMkLst>
            <pc:docMk/>
            <pc:sldMk cId="0" sldId="268"/>
            <ac:spMk id="193" creationId="{00000000-0000-0000-0000-000000000000}"/>
          </ac:spMkLst>
        </pc:spChg>
        <pc:spChg chg="mod">
          <ac:chgData name="Vincent Wen" userId="47f3675ca1d2ff7b" providerId="LiveId" clId="{201BD70B-2853-4048-AC98-79E690A274B5}" dt="2021-04-11T15:09:34.543" v="4825" actId="20577"/>
          <ac:spMkLst>
            <pc:docMk/>
            <pc:sldMk cId="0" sldId="268"/>
            <ac:spMk id="194" creationId="{00000000-0000-0000-0000-000000000000}"/>
          </ac:spMkLst>
        </pc:spChg>
        <pc:spChg chg="del">
          <ac:chgData name="Vincent Wen" userId="47f3675ca1d2ff7b" providerId="LiveId" clId="{201BD70B-2853-4048-AC98-79E690A274B5}" dt="2021-04-10T15:21:12.941" v="3796" actId="478"/>
          <ac:spMkLst>
            <pc:docMk/>
            <pc:sldMk cId="0" sldId="268"/>
            <ac:spMk id="195" creationId="{00000000-0000-0000-0000-000000000000}"/>
          </ac:spMkLst>
        </pc:spChg>
        <pc:spChg chg="mod">
          <ac:chgData name="Vincent Wen" userId="47f3675ca1d2ff7b" providerId="LiveId" clId="{201BD70B-2853-4048-AC98-79E690A274B5}" dt="2021-04-10T15:30:21.183" v="4016" actId="114"/>
          <ac:spMkLst>
            <pc:docMk/>
            <pc:sldMk cId="0" sldId="268"/>
            <ac:spMk id="196" creationId="{00000000-0000-0000-0000-000000000000}"/>
          </ac:spMkLst>
        </pc:spChg>
        <pc:spChg chg="del">
          <ac:chgData name="Vincent Wen" userId="47f3675ca1d2ff7b" providerId="LiveId" clId="{201BD70B-2853-4048-AC98-79E690A274B5}" dt="2021-04-10T15:23:10.161" v="3886" actId="478"/>
          <ac:spMkLst>
            <pc:docMk/>
            <pc:sldMk cId="0" sldId="268"/>
            <ac:spMk id="197" creationId="{00000000-0000-0000-0000-000000000000}"/>
          </ac:spMkLst>
        </pc:spChg>
        <pc:spChg chg="del">
          <ac:chgData name="Vincent Wen" userId="47f3675ca1d2ff7b" providerId="LiveId" clId="{201BD70B-2853-4048-AC98-79E690A274B5}" dt="2021-04-10T15:23:15.844" v="3889" actId="478"/>
          <ac:spMkLst>
            <pc:docMk/>
            <pc:sldMk cId="0" sldId="268"/>
            <ac:spMk id="198" creationId="{00000000-0000-0000-0000-000000000000}"/>
          </ac:spMkLst>
        </pc:spChg>
        <pc:spChg chg="del">
          <ac:chgData name="Vincent Wen" userId="47f3675ca1d2ff7b" providerId="LiveId" clId="{201BD70B-2853-4048-AC98-79E690A274B5}" dt="2021-04-10T15:21:06.966" v="3793" actId="478"/>
          <ac:spMkLst>
            <pc:docMk/>
            <pc:sldMk cId="0" sldId="268"/>
            <ac:spMk id="199" creationId="{00000000-0000-0000-0000-000000000000}"/>
          </ac:spMkLst>
        </pc:spChg>
        <pc:grpChg chg="add del mod">
          <ac:chgData name="Vincent Wen" userId="47f3675ca1d2ff7b" providerId="LiveId" clId="{201BD70B-2853-4048-AC98-79E690A274B5}" dt="2021-04-11T15:05:34.048" v="4737"/>
          <ac:grpSpMkLst>
            <pc:docMk/>
            <pc:sldMk cId="0" sldId="268"/>
            <ac:grpSpMk id="32" creationId="{8D499764-CB54-4CB3-9A9C-CB742171D2CC}"/>
          </ac:grpSpMkLst>
        </pc:grpChg>
        <pc:grpChg chg="add del mod">
          <ac:chgData name="Vincent Wen" userId="47f3675ca1d2ff7b" providerId="LiveId" clId="{201BD70B-2853-4048-AC98-79E690A274B5}" dt="2021-04-10T15:19:30.486" v="3717" actId="478"/>
          <ac:grpSpMkLst>
            <pc:docMk/>
            <pc:sldMk cId="0" sldId="268"/>
            <ac:grpSpMk id="33" creationId="{FAEDFD7C-FECF-4111-8FAE-BC5A010843F7}"/>
          </ac:grpSpMkLst>
        </pc:grpChg>
        <pc:grpChg chg="add del mod">
          <ac:chgData name="Vincent Wen" userId="47f3675ca1d2ff7b" providerId="LiveId" clId="{201BD70B-2853-4048-AC98-79E690A274B5}" dt="2021-04-11T15:06:42.509" v="4762" actId="478"/>
          <ac:grpSpMkLst>
            <pc:docMk/>
            <pc:sldMk cId="0" sldId="268"/>
            <ac:grpSpMk id="45" creationId="{18FA3870-3CBD-44DE-89E5-BAD16D8E8D1D}"/>
          </ac:grpSpMkLst>
        </pc:grpChg>
        <pc:grpChg chg="add del mod">
          <ac:chgData name="Vincent Wen" userId="47f3675ca1d2ff7b" providerId="LiveId" clId="{201BD70B-2853-4048-AC98-79E690A274B5}" dt="2021-04-11T15:06:43.848" v="4763" actId="478"/>
          <ac:grpSpMkLst>
            <pc:docMk/>
            <pc:sldMk cId="0" sldId="268"/>
            <ac:grpSpMk id="48" creationId="{99172B0B-8713-4E47-B389-C589B222DDAF}"/>
          </ac:grpSpMkLst>
        </pc:grpChg>
        <pc:grpChg chg="del mod">
          <ac:chgData name="Vincent Wen" userId="47f3675ca1d2ff7b" providerId="LiveId" clId="{201BD70B-2853-4048-AC98-79E690A274B5}" dt="2021-04-12T13:59:24.910" v="6519" actId="478"/>
          <ac:grpSpMkLst>
            <pc:docMk/>
            <pc:sldMk cId="0" sldId="268"/>
            <ac:grpSpMk id="174" creationId="{00000000-0000-0000-0000-000000000000}"/>
          </ac:grpSpMkLst>
        </pc:grpChg>
        <pc:grpChg chg="del mod">
          <ac:chgData name="Vincent Wen" userId="47f3675ca1d2ff7b" providerId="LiveId" clId="{201BD70B-2853-4048-AC98-79E690A274B5}" dt="2021-04-10T15:33:14.468" v="4031" actId="478"/>
          <ac:grpSpMkLst>
            <pc:docMk/>
            <pc:sldMk cId="0" sldId="268"/>
            <ac:grpSpMk id="178" creationId="{00000000-0000-0000-0000-000000000000}"/>
          </ac:grpSpMkLst>
        </pc:grpChg>
        <pc:grpChg chg="del">
          <ac:chgData name="Vincent Wen" userId="47f3675ca1d2ff7b" providerId="LiveId" clId="{201BD70B-2853-4048-AC98-79E690A274B5}" dt="2021-04-10T15:33:15.499" v="4032" actId="478"/>
          <ac:grpSpMkLst>
            <pc:docMk/>
            <pc:sldMk cId="0" sldId="268"/>
            <ac:grpSpMk id="182" creationId="{00000000-0000-0000-0000-000000000000}"/>
          </ac:grpSpMkLst>
        </pc:grpChg>
        <pc:grpChg chg="mod">
          <ac:chgData name="Vincent Wen" userId="47f3675ca1d2ff7b" providerId="LiveId" clId="{201BD70B-2853-4048-AC98-79E690A274B5}" dt="2021-04-11T15:09:42.560" v="4826" actId="1076"/>
          <ac:grpSpMkLst>
            <pc:docMk/>
            <pc:sldMk cId="0" sldId="268"/>
            <ac:grpSpMk id="186" creationId="{00000000-0000-0000-0000-000000000000}"/>
          </ac:grpSpMkLst>
        </pc:grpChg>
        <pc:grpChg chg="del">
          <ac:chgData name="Vincent Wen" userId="47f3675ca1d2ff7b" providerId="LiveId" clId="{201BD70B-2853-4048-AC98-79E690A274B5}" dt="2021-04-10T15:18:52.646" v="3713" actId="478"/>
          <ac:grpSpMkLst>
            <pc:docMk/>
            <pc:sldMk cId="0" sldId="268"/>
            <ac:grpSpMk id="200" creationId="{00000000-0000-0000-0000-000000000000}"/>
          </ac:grpSpMkLst>
        </pc:grpChg>
        <pc:picChg chg="add del mod">
          <ac:chgData name="Vincent Wen" userId="47f3675ca1d2ff7b" providerId="LiveId" clId="{201BD70B-2853-4048-AC98-79E690A274B5}" dt="2021-04-11T15:04:51.858" v="4712" actId="478"/>
          <ac:picMkLst>
            <pc:docMk/>
            <pc:sldMk cId="0" sldId="268"/>
            <ac:picMk id="5" creationId="{E6E00993-4A9F-4531-B4B9-B59C0E96AF6A}"/>
          </ac:picMkLst>
        </pc:picChg>
        <pc:picChg chg="add del mod">
          <ac:chgData name="Vincent Wen" userId="47f3675ca1d2ff7b" providerId="LiveId" clId="{201BD70B-2853-4048-AC98-79E690A274B5}" dt="2021-04-11T15:04:51.338" v="4711" actId="478"/>
          <ac:picMkLst>
            <pc:docMk/>
            <pc:sldMk cId="0" sldId="268"/>
            <ac:picMk id="7" creationId="{600A7AF4-B04A-419C-97B1-459CCC8E48C8}"/>
          </ac:picMkLst>
        </pc:picChg>
        <pc:picChg chg="add mod">
          <ac:chgData name="Vincent Wen" userId="47f3675ca1d2ff7b" providerId="LiveId" clId="{201BD70B-2853-4048-AC98-79E690A274B5}" dt="2021-04-12T13:59:35.740" v="6522" actId="1076"/>
          <ac:picMkLst>
            <pc:docMk/>
            <pc:sldMk cId="0" sldId="268"/>
            <ac:picMk id="9" creationId="{99D33F5D-CE2D-43F3-A513-89F2151BF14B}"/>
          </ac:picMkLst>
        </pc:picChg>
        <pc:picChg chg="add del mod">
          <ac:chgData name="Vincent Wen" userId="47f3675ca1d2ff7b" providerId="LiveId" clId="{201BD70B-2853-4048-AC98-79E690A274B5}" dt="2021-04-11T15:08:15.465" v="4800" actId="478"/>
          <ac:picMkLst>
            <pc:docMk/>
            <pc:sldMk cId="0" sldId="268"/>
            <ac:picMk id="11" creationId="{422E259C-9863-4E4D-85AA-71220E7CE704}"/>
          </ac:picMkLst>
        </pc:picChg>
        <pc:picChg chg="add mod">
          <ac:chgData name="Vincent Wen" userId="47f3675ca1d2ff7b" providerId="LiveId" clId="{201BD70B-2853-4048-AC98-79E690A274B5}" dt="2021-04-11T15:10:14.188" v="4838" actId="1076"/>
          <ac:picMkLst>
            <pc:docMk/>
            <pc:sldMk cId="0" sldId="268"/>
            <ac:picMk id="13" creationId="{565ED568-5688-47FE-A422-D280C055BF2D}"/>
          </ac:picMkLst>
        </pc:picChg>
        <pc:picChg chg="del mod topLvl">
          <ac:chgData name="Vincent Wen" userId="47f3675ca1d2ff7b" providerId="LiveId" clId="{201BD70B-2853-4048-AC98-79E690A274B5}" dt="2021-04-11T15:04:56.220" v="4714" actId="478"/>
          <ac:picMkLst>
            <pc:docMk/>
            <pc:sldMk cId="0" sldId="268"/>
            <ac:picMk id="34" creationId="{20752AA5-F596-4BB4-B5C7-776594364984}"/>
          </ac:picMkLst>
        </pc:picChg>
      </pc:sldChg>
      <pc:sldChg chg="addSp delSp modSp mod ord delAnim modAnim modNotesTx">
        <pc:chgData name="Vincent Wen" userId="47f3675ca1d2ff7b" providerId="LiveId" clId="{201BD70B-2853-4048-AC98-79E690A274B5}" dt="2021-04-11T16:15:46.974" v="6517" actId="20577"/>
        <pc:sldMkLst>
          <pc:docMk/>
          <pc:sldMk cId="0" sldId="269"/>
        </pc:sldMkLst>
        <pc:spChg chg="add del">
          <ac:chgData name="Vincent Wen" userId="47f3675ca1d2ff7b" providerId="LiveId" clId="{201BD70B-2853-4048-AC98-79E690A274B5}" dt="2021-04-07T19:23:50.116" v="2245" actId="22"/>
          <ac:spMkLst>
            <pc:docMk/>
            <pc:sldMk cId="0" sldId="269"/>
            <ac:spMk id="22" creationId="{9A93A0C2-44C0-4C8C-BC20-20EF9D05AAAD}"/>
          </ac:spMkLst>
        </pc:spChg>
        <pc:spChg chg="mod">
          <ac:chgData name="Vincent Wen" userId="47f3675ca1d2ff7b" providerId="LiveId" clId="{201BD70B-2853-4048-AC98-79E690A274B5}" dt="2021-04-07T19:27:51.910" v="2626"/>
          <ac:spMkLst>
            <pc:docMk/>
            <pc:sldMk cId="0" sldId="269"/>
            <ac:spMk id="24" creationId="{9BAB73B0-DAA8-444A-B39D-AA70A99A9F6A}"/>
          </ac:spMkLst>
        </pc:spChg>
        <pc:spChg chg="del mod">
          <ac:chgData name="Vincent Wen" userId="47f3675ca1d2ff7b" providerId="LiveId" clId="{201BD70B-2853-4048-AC98-79E690A274B5}" dt="2021-04-07T19:28:48.048" v="2647" actId="478"/>
          <ac:spMkLst>
            <pc:docMk/>
            <pc:sldMk cId="0" sldId="269"/>
            <ac:spMk id="25" creationId="{06FBAE44-EF85-4AF7-BC95-6A2C277C0C45}"/>
          </ac:spMkLst>
        </pc:spChg>
        <pc:spChg chg="mod">
          <ac:chgData name="Vincent Wen" userId="47f3675ca1d2ff7b" providerId="LiveId" clId="{201BD70B-2853-4048-AC98-79E690A274B5}" dt="2021-04-07T19:27:51.910" v="2626"/>
          <ac:spMkLst>
            <pc:docMk/>
            <pc:sldMk cId="0" sldId="269"/>
            <ac:spMk id="26" creationId="{36873AA2-C559-4F64-B302-E169A621B14A}"/>
          </ac:spMkLst>
        </pc:spChg>
        <pc:spChg chg="mod">
          <ac:chgData name="Vincent Wen" userId="47f3675ca1d2ff7b" providerId="LiveId" clId="{201BD70B-2853-4048-AC98-79E690A274B5}" dt="2021-04-07T19:30:00.377" v="2667"/>
          <ac:spMkLst>
            <pc:docMk/>
            <pc:sldMk cId="0" sldId="269"/>
            <ac:spMk id="28" creationId="{9B9E1622-976E-4F21-99EC-B82A8617B238}"/>
          </ac:spMkLst>
        </pc:spChg>
        <pc:spChg chg="mod">
          <ac:chgData name="Vincent Wen" userId="47f3675ca1d2ff7b" providerId="LiveId" clId="{201BD70B-2853-4048-AC98-79E690A274B5}" dt="2021-04-07T19:30:00.377" v="2667"/>
          <ac:spMkLst>
            <pc:docMk/>
            <pc:sldMk cId="0" sldId="269"/>
            <ac:spMk id="29" creationId="{EA5BCB68-448C-4C56-9B84-849B6408AA53}"/>
          </ac:spMkLst>
        </pc:spChg>
        <pc:spChg chg="mod">
          <ac:chgData name="Vincent Wen" userId="47f3675ca1d2ff7b" providerId="LiveId" clId="{201BD70B-2853-4048-AC98-79E690A274B5}" dt="2021-04-07T19:30:00.377" v="2667"/>
          <ac:spMkLst>
            <pc:docMk/>
            <pc:sldMk cId="0" sldId="269"/>
            <ac:spMk id="30" creationId="{9FA35B8E-DBC5-4E79-9C74-216B8BE08FC2}"/>
          </ac:spMkLst>
        </pc:spChg>
        <pc:spChg chg="mod">
          <ac:chgData name="Vincent Wen" userId="47f3675ca1d2ff7b" providerId="LiveId" clId="{201BD70B-2853-4048-AC98-79E690A274B5}" dt="2021-04-10T15:16:27.362" v="3697" actId="20577"/>
          <ac:spMkLst>
            <pc:docMk/>
            <pc:sldMk cId="0" sldId="269"/>
            <ac:spMk id="32" creationId="{87747D1D-FA83-4B68-8C0D-A25AAD691FF2}"/>
          </ac:spMkLst>
        </pc:spChg>
        <pc:spChg chg="mod">
          <ac:chgData name="Vincent Wen" userId="47f3675ca1d2ff7b" providerId="LiveId" clId="{201BD70B-2853-4048-AC98-79E690A274B5}" dt="2021-04-11T16:15:46.974" v="6517" actId="20577"/>
          <ac:spMkLst>
            <pc:docMk/>
            <pc:sldMk cId="0" sldId="269"/>
            <ac:spMk id="33" creationId="{C6A5028E-CDE0-45FE-A925-4E05E361879B}"/>
          </ac:spMkLst>
        </pc:spChg>
        <pc:spChg chg="add del mod">
          <ac:chgData name="Vincent Wen" userId="47f3675ca1d2ff7b" providerId="LiveId" clId="{201BD70B-2853-4048-AC98-79E690A274B5}" dt="2021-04-07T19:32:09.693" v="2857" actId="478"/>
          <ac:spMkLst>
            <pc:docMk/>
            <pc:sldMk cId="0" sldId="269"/>
            <ac:spMk id="35" creationId="{D7179C69-81F6-4855-BAC1-D3EEB2A3E710}"/>
          </ac:spMkLst>
        </pc:spChg>
        <pc:spChg chg="mod">
          <ac:chgData name="Vincent Wen" userId="47f3675ca1d2ff7b" providerId="LiveId" clId="{201BD70B-2853-4048-AC98-79E690A274B5}" dt="2021-04-07T19:18:18.048" v="1992" actId="20577"/>
          <ac:spMkLst>
            <pc:docMk/>
            <pc:sldMk cId="0" sldId="269"/>
            <ac:spMk id="206" creationId="{00000000-0000-0000-0000-000000000000}"/>
          </ac:spMkLst>
        </pc:spChg>
        <pc:spChg chg="mod">
          <ac:chgData name="Vincent Wen" userId="47f3675ca1d2ff7b" providerId="LiveId" clId="{201BD70B-2853-4048-AC98-79E690A274B5}" dt="2021-04-07T19:17:48.183" v="1974" actId="20577"/>
          <ac:spMkLst>
            <pc:docMk/>
            <pc:sldMk cId="0" sldId="269"/>
            <ac:spMk id="207" creationId="{00000000-0000-0000-0000-000000000000}"/>
          </ac:spMkLst>
        </pc:spChg>
        <pc:spChg chg="mod">
          <ac:chgData name="Vincent Wen" userId="47f3675ca1d2ff7b" providerId="LiveId" clId="{201BD70B-2853-4048-AC98-79E690A274B5}" dt="2021-04-07T19:32:15.521" v="2860"/>
          <ac:spMkLst>
            <pc:docMk/>
            <pc:sldMk cId="0" sldId="269"/>
            <ac:spMk id="212" creationId="{00000000-0000-0000-0000-000000000000}"/>
          </ac:spMkLst>
        </pc:spChg>
        <pc:spChg chg="mod">
          <ac:chgData name="Vincent Wen" userId="47f3675ca1d2ff7b" providerId="LiveId" clId="{201BD70B-2853-4048-AC98-79E690A274B5}" dt="2021-04-10T16:53:57.724" v="4305" actId="20577"/>
          <ac:spMkLst>
            <pc:docMk/>
            <pc:sldMk cId="0" sldId="269"/>
            <ac:spMk id="213" creationId="{00000000-0000-0000-0000-000000000000}"/>
          </ac:spMkLst>
        </pc:spChg>
        <pc:spChg chg="del mod">
          <ac:chgData name="Vincent Wen" userId="47f3675ca1d2ff7b" providerId="LiveId" clId="{201BD70B-2853-4048-AC98-79E690A274B5}" dt="2021-04-07T19:29:33.868" v="2662" actId="478"/>
          <ac:spMkLst>
            <pc:docMk/>
            <pc:sldMk cId="0" sldId="269"/>
            <ac:spMk id="214" creationId="{00000000-0000-0000-0000-000000000000}"/>
          </ac:spMkLst>
        </pc:spChg>
        <pc:grpChg chg="add del mod">
          <ac:chgData name="Vincent Wen" userId="47f3675ca1d2ff7b" providerId="LiveId" clId="{201BD70B-2853-4048-AC98-79E690A274B5}" dt="2021-04-07T19:29:54.276" v="2665" actId="478"/>
          <ac:grpSpMkLst>
            <pc:docMk/>
            <pc:sldMk cId="0" sldId="269"/>
            <ac:grpSpMk id="23" creationId="{15333691-3BC5-44F4-8979-DFEC9C1C5A88}"/>
          </ac:grpSpMkLst>
        </pc:grpChg>
        <pc:grpChg chg="add del mod">
          <ac:chgData name="Vincent Wen" userId="47f3675ca1d2ff7b" providerId="LiveId" clId="{201BD70B-2853-4048-AC98-79E690A274B5}" dt="2021-04-07T19:30:01.746" v="2668"/>
          <ac:grpSpMkLst>
            <pc:docMk/>
            <pc:sldMk cId="0" sldId="269"/>
            <ac:grpSpMk id="27" creationId="{3FFB2921-1DB2-41B8-9D18-397F6C689C93}"/>
          </ac:grpSpMkLst>
        </pc:grpChg>
        <pc:grpChg chg="add mod">
          <ac:chgData name="Vincent Wen" userId="47f3675ca1d2ff7b" providerId="LiveId" clId="{201BD70B-2853-4048-AC98-79E690A274B5}" dt="2021-04-10T16:54:05.871" v="4307" actId="1076"/>
          <ac:grpSpMkLst>
            <pc:docMk/>
            <pc:sldMk cId="0" sldId="269"/>
            <ac:grpSpMk id="31" creationId="{55A19552-30BC-4409-95F9-BFA9F4739419}"/>
          </ac:grpSpMkLst>
        </pc:grpChg>
        <pc:grpChg chg="mod">
          <ac:chgData name="Vincent Wen" userId="47f3675ca1d2ff7b" providerId="LiveId" clId="{201BD70B-2853-4048-AC98-79E690A274B5}" dt="2021-04-10T16:54:02.557" v="4306" actId="1076"/>
          <ac:grpSpMkLst>
            <pc:docMk/>
            <pc:sldMk cId="0" sldId="269"/>
            <ac:grpSpMk id="211" creationId="{00000000-0000-0000-0000-000000000000}"/>
          </ac:grpSpMkLst>
        </pc:grpChg>
        <pc:grpChg chg="del">
          <ac:chgData name="Vincent Wen" userId="47f3675ca1d2ff7b" providerId="LiveId" clId="{201BD70B-2853-4048-AC98-79E690A274B5}" dt="2021-04-07T19:28:04.135" v="2632" actId="478"/>
          <ac:grpSpMkLst>
            <pc:docMk/>
            <pc:sldMk cId="0" sldId="269"/>
            <ac:grpSpMk id="215" creationId="{00000000-0000-0000-0000-000000000000}"/>
          </ac:grpSpMkLst>
        </pc:grpChg>
        <pc:grpChg chg="del">
          <ac:chgData name="Vincent Wen" userId="47f3675ca1d2ff7b" providerId="LiveId" clId="{201BD70B-2853-4048-AC98-79E690A274B5}" dt="2021-04-07T19:28:28.118" v="2640" actId="478"/>
          <ac:grpSpMkLst>
            <pc:docMk/>
            <pc:sldMk cId="0" sldId="269"/>
            <ac:grpSpMk id="219" creationId="{00000000-0000-0000-0000-000000000000}"/>
          </ac:grpSpMkLst>
        </pc:grpChg>
        <pc:picChg chg="mod">
          <ac:chgData name="Vincent Wen" userId="47f3675ca1d2ff7b" providerId="LiveId" clId="{201BD70B-2853-4048-AC98-79E690A274B5}" dt="2021-04-10T15:15:09.374" v="3652" actId="1076"/>
          <ac:picMkLst>
            <pc:docMk/>
            <pc:sldMk cId="0" sldId="269"/>
            <ac:picMk id="208" creationId="{00000000-0000-0000-0000-000000000000}"/>
          </ac:picMkLst>
        </pc:picChg>
        <pc:picChg chg="mod">
          <ac:chgData name="Vincent Wen" userId="47f3675ca1d2ff7b" providerId="LiveId" clId="{201BD70B-2853-4048-AC98-79E690A274B5}" dt="2021-04-10T15:15:19.409" v="3654" actId="1076"/>
          <ac:picMkLst>
            <pc:docMk/>
            <pc:sldMk cId="0" sldId="269"/>
            <ac:picMk id="209" creationId="{00000000-0000-0000-0000-000000000000}"/>
          </ac:picMkLst>
        </pc:picChg>
        <pc:picChg chg="del mod">
          <ac:chgData name="Vincent Wen" userId="47f3675ca1d2ff7b" providerId="LiveId" clId="{201BD70B-2853-4048-AC98-79E690A274B5}" dt="2021-04-11T14:49:42.749" v="4588" actId="478"/>
          <ac:picMkLst>
            <pc:docMk/>
            <pc:sldMk cId="0" sldId="269"/>
            <ac:picMk id="210" creationId="{00000000-0000-0000-0000-000000000000}"/>
          </ac:picMkLst>
        </pc:picChg>
      </pc:sldChg>
      <pc:sldChg chg="del mod modShow">
        <pc:chgData name="Vincent Wen" userId="47f3675ca1d2ff7b" providerId="LiveId" clId="{201BD70B-2853-4048-AC98-79E690A274B5}" dt="2021-04-10T15:45:30.016" v="4162" actId="47"/>
        <pc:sldMkLst>
          <pc:docMk/>
          <pc:sldMk cId="0" sldId="270"/>
        </pc:sldMkLst>
      </pc:sldChg>
      <pc:sldChg chg="modSp del mod modShow">
        <pc:chgData name="Vincent Wen" userId="47f3675ca1d2ff7b" providerId="LiveId" clId="{201BD70B-2853-4048-AC98-79E690A274B5}" dt="2021-04-10T15:45:29.282" v="4161" actId="47"/>
        <pc:sldMkLst>
          <pc:docMk/>
          <pc:sldMk cId="0" sldId="271"/>
        </pc:sldMkLst>
        <pc:picChg chg="mod">
          <ac:chgData name="Vincent Wen" userId="47f3675ca1d2ff7b" providerId="LiveId" clId="{201BD70B-2853-4048-AC98-79E690A274B5}" dt="2021-04-10T15:19:10.014" v="3714" actId="1076"/>
          <ac:picMkLst>
            <pc:docMk/>
            <pc:sldMk cId="0" sldId="271"/>
            <ac:picMk id="230" creationId="{00000000-0000-0000-0000-000000000000}"/>
          </ac:picMkLst>
        </pc:picChg>
      </pc:sldChg>
      <pc:sldChg chg="delSp modSp add del mod setBg delAnim modAnim modShow">
        <pc:chgData name="Vincent Wen" userId="47f3675ca1d2ff7b" providerId="LiveId" clId="{201BD70B-2853-4048-AC98-79E690A274B5}" dt="2021-04-12T14:12:55.502" v="6667" actId="1076"/>
        <pc:sldMkLst>
          <pc:docMk/>
          <pc:sldMk cId="0" sldId="272"/>
        </pc:sldMkLst>
        <pc:spChg chg="mod">
          <ac:chgData name="Vincent Wen" userId="47f3675ca1d2ff7b" providerId="LiveId" clId="{201BD70B-2853-4048-AC98-79E690A274B5}" dt="2021-04-12T14:09:37.589" v="6591" actId="1076"/>
          <ac:spMkLst>
            <pc:docMk/>
            <pc:sldMk cId="0" sldId="272"/>
            <ac:spMk id="264" creationId="{00000000-0000-0000-0000-000000000000}"/>
          </ac:spMkLst>
        </pc:spChg>
        <pc:spChg chg="mod">
          <ac:chgData name="Vincent Wen" userId="47f3675ca1d2ff7b" providerId="LiveId" clId="{201BD70B-2853-4048-AC98-79E690A274B5}" dt="2021-04-12T14:11:22.376" v="6630" actId="122"/>
          <ac:spMkLst>
            <pc:docMk/>
            <pc:sldMk cId="0" sldId="272"/>
            <ac:spMk id="266" creationId="{00000000-0000-0000-0000-000000000000}"/>
          </ac:spMkLst>
        </pc:spChg>
        <pc:spChg chg="del">
          <ac:chgData name="Vincent Wen" userId="47f3675ca1d2ff7b" providerId="LiveId" clId="{201BD70B-2853-4048-AC98-79E690A274B5}" dt="2021-04-12T14:04:36.398" v="6564" actId="478"/>
          <ac:spMkLst>
            <pc:docMk/>
            <pc:sldMk cId="0" sldId="272"/>
            <ac:spMk id="268" creationId="{00000000-0000-0000-0000-000000000000}"/>
          </ac:spMkLst>
        </pc:spChg>
        <pc:spChg chg="del">
          <ac:chgData name="Vincent Wen" userId="47f3675ca1d2ff7b" providerId="LiveId" clId="{201BD70B-2853-4048-AC98-79E690A274B5}" dt="2021-04-12T14:04:38.245" v="6565" actId="478"/>
          <ac:spMkLst>
            <pc:docMk/>
            <pc:sldMk cId="0" sldId="272"/>
            <ac:spMk id="269" creationId="{00000000-0000-0000-0000-000000000000}"/>
          </ac:spMkLst>
        </pc:spChg>
        <pc:spChg chg="mod">
          <ac:chgData name="Vincent Wen" userId="47f3675ca1d2ff7b" providerId="LiveId" clId="{201BD70B-2853-4048-AC98-79E690A274B5}" dt="2021-04-12T14:04:29.488" v="6563" actId="207"/>
          <ac:spMkLst>
            <pc:docMk/>
            <pc:sldMk cId="0" sldId="272"/>
            <ac:spMk id="270" creationId="{00000000-0000-0000-0000-000000000000}"/>
          </ac:spMkLst>
        </pc:spChg>
        <pc:spChg chg="mod">
          <ac:chgData name="Vincent Wen" userId="47f3675ca1d2ff7b" providerId="LiveId" clId="{201BD70B-2853-4048-AC98-79E690A274B5}" dt="2021-04-12T14:11:54.592" v="6647" actId="122"/>
          <ac:spMkLst>
            <pc:docMk/>
            <pc:sldMk cId="0" sldId="272"/>
            <ac:spMk id="272" creationId="{00000000-0000-0000-0000-000000000000}"/>
          </ac:spMkLst>
        </pc:spChg>
        <pc:spChg chg="del">
          <ac:chgData name="Vincent Wen" userId="47f3675ca1d2ff7b" providerId="LiveId" clId="{201BD70B-2853-4048-AC98-79E690A274B5}" dt="2021-04-12T14:11:41.631" v="6638" actId="478"/>
          <ac:spMkLst>
            <pc:docMk/>
            <pc:sldMk cId="0" sldId="272"/>
            <ac:spMk id="274" creationId="{00000000-0000-0000-0000-000000000000}"/>
          </ac:spMkLst>
        </pc:spChg>
        <pc:spChg chg="mod">
          <ac:chgData name="Vincent Wen" userId="47f3675ca1d2ff7b" providerId="LiveId" clId="{201BD70B-2853-4048-AC98-79E690A274B5}" dt="2021-04-12T14:10:17.061" v="6607" actId="403"/>
          <ac:spMkLst>
            <pc:docMk/>
            <pc:sldMk cId="0" sldId="272"/>
            <ac:spMk id="275" creationId="{00000000-0000-0000-0000-000000000000}"/>
          </ac:spMkLst>
        </pc:spChg>
        <pc:spChg chg="mod">
          <ac:chgData name="Vincent Wen" userId="47f3675ca1d2ff7b" providerId="LiveId" clId="{201BD70B-2853-4048-AC98-79E690A274B5}" dt="2021-04-12T14:06:10.070" v="6581" actId="20577"/>
          <ac:spMkLst>
            <pc:docMk/>
            <pc:sldMk cId="0" sldId="272"/>
            <ac:spMk id="276" creationId="{00000000-0000-0000-0000-000000000000}"/>
          </ac:spMkLst>
        </pc:spChg>
        <pc:spChg chg="mod">
          <ac:chgData name="Vincent Wen" userId="47f3675ca1d2ff7b" providerId="LiveId" clId="{201BD70B-2853-4048-AC98-79E690A274B5}" dt="2021-04-12T14:11:38.726" v="6637" actId="122"/>
          <ac:spMkLst>
            <pc:docMk/>
            <pc:sldMk cId="0" sldId="272"/>
            <ac:spMk id="278" creationId="{00000000-0000-0000-0000-000000000000}"/>
          </ac:spMkLst>
        </pc:spChg>
        <pc:spChg chg="del mod">
          <ac:chgData name="Vincent Wen" userId="47f3675ca1d2ff7b" providerId="LiveId" clId="{201BD70B-2853-4048-AC98-79E690A274B5}" dt="2021-04-12T14:05:33.406" v="6574" actId="478"/>
          <ac:spMkLst>
            <pc:docMk/>
            <pc:sldMk cId="0" sldId="272"/>
            <ac:spMk id="280" creationId="{00000000-0000-0000-0000-000000000000}"/>
          </ac:spMkLst>
        </pc:spChg>
        <pc:spChg chg="mod">
          <ac:chgData name="Vincent Wen" userId="47f3675ca1d2ff7b" providerId="LiveId" clId="{201BD70B-2853-4048-AC98-79E690A274B5}" dt="2021-04-12T14:10:12.302" v="6604" actId="403"/>
          <ac:spMkLst>
            <pc:docMk/>
            <pc:sldMk cId="0" sldId="272"/>
            <ac:spMk id="281" creationId="{00000000-0000-0000-0000-000000000000}"/>
          </ac:spMkLst>
        </pc:spChg>
        <pc:spChg chg="mod">
          <ac:chgData name="Vincent Wen" userId="47f3675ca1d2ff7b" providerId="LiveId" clId="{201BD70B-2853-4048-AC98-79E690A274B5}" dt="2021-04-12T14:05:23.719" v="6570"/>
          <ac:spMkLst>
            <pc:docMk/>
            <pc:sldMk cId="0" sldId="272"/>
            <ac:spMk id="282" creationId="{00000000-0000-0000-0000-000000000000}"/>
          </ac:spMkLst>
        </pc:spChg>
        <pc:grpChg chg="mod">
          <ac:chgData name="Vincent Wen" userId="47f3675ca1d2ff7b" providerId="LiveId" clId="{201BD70B-2853-4048-AC98-79E690A274B5}" dt="2021-04-12T14:10:48.238" v="6617" actId="1076"/>
          <ac:grpSpMkLst>
            <pc:docMk/>
            <pc:sldMk cId="0" sldId="272"/>
            <ac:grpSpMk id="260" creationId="{00000000-0000-0000-0000-000000000000}"/>
          </ac:grpSpMkLst>
        </pc:grpChg>
        <pc:grpChg chg="mod">
          <ac:chgData name="Vincent Wen" userId="47f3675ca1d2ff7b" providerId="LiveId" clId="{201BD70B-2853-4048-AC98-79E690A274B5}" dt="2021-04-12T14:10:45.747" v="6615" actId="1076"/>
          <ac:grpSpMkLst>
            <pc:docMk/>
            <pc:sldMk cId="0" sldId="272"/>
            <ac:grpSpMk id="265" creationId="{00000000-0000-0000-0000-000000000000}"/>
          </ac:grpSpMkLst>
        </pc:grpChg>
        <pc:grpChg chg="mod">
          <ac:chgData name="Vincent Wen" userId="47f3675ca1d2ff7b" providerId="LiveId" clId="{201BD70B-2853-4048-AC98-79E690A274B5}" dt="2021-04-12T14:10:57.389" v="6619" actId="1076"/>
          <ac:grpSpMkLst>
            <pc:docMk/>
            <pc:sldMk cId="0" sldId="272"/>
            <ac:grpSpMk id="271" creationId="{00000000-0000-0000-0000-000000000000}"/>
          </ac:grpSpMkLst>
        </pc:grpChg>
        <pc:grpChg chg="mod">
          <ac:chgData name="Vincent Wen" userId="47f3675ca1d2ff7b" providerId="LiveId" clId="{201BD70B-2853-4048-AC98-79E690A274B5}" dt="2021-04-12T14:12:55.502" v="6667" actId="1076"/>
          <ac:grpSpMkLst>
            <pc:docMk/>
            <pc:sldMk cId="0" sldId="272"/>
            <ac:grpSpMk id="277" creationId="{00000000-0000-0000-0000-000000000000}"/>
          </ac:grpSpMkLst>
        </pc:grpChg>
        <pc:grpChg chg="del">
          <ac:chgData name="Vincent Wen" userId="47f3675ca1d2ff7b" providerId="LiveId" clId="{201BD70B-2853-4048-AC98-79E690A274B5}" dt="2021-04-12T14:09:27.124" v="6587" actId="478"/>
          <ac:grpSpMkLst>
            <pc:docMk/>
            <pc:sldMk cId="0" sldId="272"/>
            <ac:grpSpMk id="283" creationId="{00000000-0000-0000-0000-000000000000}"/>
          </ac:grpSpMkLst>
        </pc:grpChg>
        <pc:grpChg chg="del">
          <ac:chgData name="Vincent Wen" userId="47f3675ca1d2ff7b" providerId="LiveId" clId="{201BD70B-2853-4048-AC98-79E690A274B5}" dt="2021-04-12T14:09:29.052" v="6588" actId="478"/>
          <ac:grpSpMkLst>
            <pc:docMk/>
            <pc:sldMk cId="0" sldId="272"/>
            <ac:grpSpMk id="289" creationId="{00000000-0000-0000-0000-000000000000}"/>
          </ac:grpSpMkLst>
        </pc:grpChg>
      </pc:sldChg>
      <pc:sldChg chg="del mod modShow">
        <pc:chgData name="Vincent Wen" userId="47f3675ca1d2ff7b" providerId="LiveId" clId="{201BD70B-2853-4048-AC98-79E690A274B5}" dt="2021-04-10T15:45:27.892" v="4159" actId="47"/>
        <pc:sldMkLst>
          <pc:docMk/>
          <pc:sldMk cId="0" sldId="273"/>
        </pc:sldMkLst>
      </pc:sldChg>
      <pc:sldChg chg="modSp del mod ord modShow">
        <pc:chgData name="Vincent Wen" userId="47f3675ca1d2ff7b" providerId="LiveId" clId="{201BD70B-2853-4048-AC98-79E690A274B5}" dt="2021-04-10T15:45:24.367" v="4155" actId="47"/>
        <pc:sldMkLst>
          <pc:docMk/>
          <pc:sldMk cId="0" sldId="274"/>
        </pc:sldMkLst>
        <pc:spChg chg="mod">
          <ac:chgData name="Vincent Wen" userId="47f3675ca1d2ff7b" providerId="LiveId" clId="{201BD70B-2853-4048-AC98-79E690A274B5}" dt="2021-04-07T19:22:30.409" v="2165" actId="20577"/>
          <ac:spMkLst>
            <pc:docMk/>
            <pc:sldMk cId="0" sldId="274"/>
            <ac:spMk id="317" creationId="{00000000-0000-0000-0000-000000000000}"/>
          </ac:spMkLst>
        </pc:spChg>
        <pc:spChg chg="mod">
          <ac:chgData name="Vincent Wen" userId="47f3675ca1d2ff7b" providerId="LiveId" clId="{201BD70B-2853-4048-AC98-79E690A274B5}" dt="2021-04-07T19:22:22.209" v="2163"/>
          <ac:spMkLst>
            <pc:docMk/>
            <pc:sldMk cId="0" sldId="274"/>
            <ac:spMk id="318" creationId="{00000000-0000-0000-0000-000000000000}"/>
          </ac:spMkLst>
        </pc:spChg>
        <pc:spChg chg="mod">
          <ac:chgData name="Vincent Wen" userId="47f3675ca1d2ff7b" providerId="LiveId" clId="{201BD70B-2853-4048-AC98-79E690A274B5}" dt="2021-04-07T19:20:55.951" v="2086" actId="20577"/>
          <ac:spMkLst>
            <pc:docMk/>
            <pc:sldMk cId="0" sldId="274"/>
            <ac:spMk id="378" creationId="{00000000-0000-0000-0000-000000000000}"/>
          </ac:spMkLst>
        </pc:spChg>
        <pc:spChg chg="mod">
          <ac:chgData name="Vincent Wen" userId="47f3675ca1d2ff7b" providerId="LiveId" clId="{201BD70B-2853-4048-AC98-79E690A274B5}" dt="2021-04-07T19:21:04.104" v="2103" actId="20577"/>
          <ac:spMkLst>
            <pc:docMk/>
            <pc:sldMk cId="0" sldId="274"/>
            <ac:spMk id="381" creationId="{00000000-0000-0000-0000-000000000000}"/>
          </ac:spMkLst>
        </pc:spChg>
        <pc:spChg chg="mod">
          <ac:chgData name="Vincent Wen" userId="47f3675ca1d2ff7b" providerId="LiveId" clId="{201BD70B-2853-4048-AC98-79E690A274B5}" dt="2021-04-07T19:21:21.834" v="2144" actId="20577"/>
          <ac:spMkLst>
            <pc:docMk/>
            <pc:sldMk cId="0" sldId="274"/>
            <ac:spMk id="384" creationId="{00000000-0000-0000-0000-000000000000}"/>
          </ac:spMkLst>
        </pc:spChg>
        <pc:grpChg chg="mod">
          <ac:chgData name="Vincent Wen" userId="47f3675ca1d2ff7b" providerId="LiveId" clId="{201BD70B-2853-4048-AC98-79E690A274B5}" dt="2021-04-07T19:21:39.243" v="2148" actId="14100"/>
          <ac:grpSpMkLst>
            <pc:docMk/>
            <pc:sldMk cId="0" sldId="274"/>
            <ac:grpSpMk id="320" creationId="{00000000-0000-0000-0000-000000000000}"/>
          </ac:grpSpMkLst>
        </pc:grpChg>
        <pc:grpChg chg="mod">
          <ac:chgData name="Vincent Wen" userId="47f3675ca1d2ff7b" providerId="LiveId" clId="{201BD70B-2853-4048-AC98-79E690A274B5}" dt="2021-04-07T19:21:42.529" v="2149" actId="14100"/>
          <ac:grpSpMkLst>
            <pc:docMk/>
            <pc:sldMk cId="0" sldId="274"/>
            <ac:grpSpMk id="333" creationId="{00000000-0000-0000-0000-000000000000}"/>
          </ac:grpSpMkLst>
        </pc:grpChg>
        <pc:grpChg chg="mod">
          <ac:chgData name="Vincent Wen" userId="47f3675ca1d2ff7b" providerId="LiveId" clId="{201BD70B-2853-4048-AC98-79E690A274B5}" dt="2021-04-07T19:21:45.950" v="2150" actId="14100"/>
          <ac:grpSpMkLst>
            <pc:docMk/>
            <pc:sldMk cId="0" sldId="274"/>
            <ac:grpSpMk id="346" creationId="{00000000-0000-0000-0000-000000000000}"/>
          </ac:grpSpMkLst>
        </pc:grpChg>
      </pc:sldChg>
      <pc:sldChg chg="del mod modShow">
        <pc:chgData name="Vincent Wen" userId="47f3675ca1d2ff7b" providerId="LiveId" clId="{201BD70B-2853-4048-AC98-79E690A274B5}" dt="2021-04-10T15:45:27.134" v="4158" actId="47"/>
        <pc:sldMkLst>
          <pc:docMk/>
          <pc:sldMk cId="0" sldId="275"/>
        </pc:sldMkLst>
      </pc:sldChg>
      <pc:sldChg chg="del">
        <pc:chgData name="Vincent Wen" userId="47f3675ca1d2ff7b" providerId="LiveId" clId="{201BD70B-2853-4048-AC98-79E690A274B5}" dt="2021-04-07T19:20:31.205" v="2069" actId="2696"/>
        <pc:sldMkLst>
          <pc:docMk/>
          <pc:sldMk cId="0" sldId="276"/>
        </pc:sldMkLst>
      </pc:sldChg>
      <pc:sldChg chg="del mod modShow">
        <pc:chgData name="Vincent Wen" userId="47f3675ca1d2ff7b" providerId="LiveId" clId="{201BD70B-2853-4048-AC98-79E690A274B5}" dt="2021-04-10T15:45:25.525" v="4156" actId="47"/>
        <pc:sldMkLst>
          <pc:docMk/>
          <pc:sldMk cId="0" sldId="277"/>
        </pc:sldMkLst>
      </pc:sldChg>
      <pc:sldChg chg="addSp delSp modSp mod ord delAnim modAnim modNotesTx">
        <pc:chgData name="Vincent Wen" userId="47f3675ca1d2ff7b" providerId="LiveId" clId="{201BD70B-2853-4048-AC98-79E690A274B5}" dt="2021-04-12T14:12:45.962" v="6666" actId="14100"/>
        <pc:sldMkLst>
          <pc:docMk/>
          <pc:sldMk cId="0" sldId="278"/>
        </pc:sldMkLst>
        <pc:spChg chg="add del">
          <ac:chgData name="Vincent Wen" userId="47f3675ca1d2ff7b" providerId="LiveId" clId="{201BD70B-2853-4048-AC98-79E690A274B5}" dt="2021-04-11T15:23:14.030" v="5077" actId="22"/>
          <ac:spMkLst>
            <pc:docMk/>
            <pc:sldMk cId="0" sldId="278"/>
            <ac:spMk id="25" creationId="{C0ED8E88-17AF-49EB-9B4F-8E729ED4E11C}"/>
          </ac:spMkLst>
        </pc:spChg>
        <pc:spChg chg="add del">
          <ac:chgData name="Vincent Wen" userId="47f3675ca1d2ff7b" providerId="LiveId" clId="{201BD70B-2853-4048-AC98-79E690A274B5}" dt="2021-04-11T15:23:50.039" v="5085" actId="22"/>
          <ac:spMkLst>
            <pc:docMk/>
            <pc:sldMk cId="0" sldId="278"/>
            <ac:spMk id="27" creationId="{FCA86801-1B3B-4D69-862D-400D9E06602F}"/>
          </ac:spMkLst>
        </pc:spChg>
        <pc:spChg chg="mod">
          <ac:chgData name="Vincent Wen" userId="47f3675ca1d2ff7b" providerId="LiveId" clId="{201BD70B-2853-4048-AC98-79E690A274B5}" dt="2021-04-11T15:24:48.924" v="5155" actId="14100"/>
          <ac:spMkLst>
            <pc:docMk/>
            <pc:sldMk cId="0" sldId="278"/>
            <ac:spMk id="29" creationId="{589F8A44-5A62-482C-99AA-13FDA60C4C70}"/>
          </ac:spMkLst>
        </pc:spChg>
        <pc:spChg chg="mod">
          <ac:chgData name="Vincent Wen" userId="47f3675ca1d2ff7b" providerId="LiveId" clId="{201BD70B-2853-4048-AC98-79E690A274B5}" dt="2021-04-11T15:48:46.117" v="5844" actId="6549"/>
          <ac:spMkLst>
            <pc:docMk/>
            <pc:sldMk cId="0" sldId="278"/>
            <ac:spMk id="30" creationId="{C4C7F997-7D40-4632-80D0-EFFECB2EB2F1}"/>
          </ac:spMkLst>
        </pc:spChg>
        <pc:spChg chg="mod">
          <ac:chgData name="Vincent Wen" userId="47f3675ca1d2ff7b" providerId="LiveId" clId="{201BD70B-2853-4048-AC98-79E690A274B5}" dt="2021-04-11T15:23:53.352" v="5086"/>
          <ac:spMkLst>
            <pc:docMk/>
            <pc:sldMk cId="0" sldId="278"/>
            <ac:spMk id="31" creationId="{788A1097-000E-4ADA-AC29-DC08B5FD23AB}"/>
          </ac:spMkLst>
        </pc:spChg>
        <pc:spChg chg="mod">
          <ac:chgData name="Vincent Wen" userId="47f3675ca1d2ff7b" providerId="LiveId" clId="{201BD70B-2853-4048-AC98-79E690A274B5}" dt="2021-04-11T15:24:52.062" v="5157" actId="20577"/>
          <ac:spMkLst>
            <pc:docMk/>
            <pc:sldMk cId="0" sldId="278"/>
            <ac:spMk id="32" creationId="{1339932A-6AB2-43BC-8D99-5A5083F18C69}"/>
          </ac:spMkLst>
        </pc:spChg>
        <pc:spChg chg="add del mod">
          <ac:chgData name="Vincent Wen" userId="47f3675ca1d2ff7b" providerId="LiveId" clId="{201BD70B-2853-4048-AC98-79E690A274B5}" dt="2021-04-12T14:12:05.969" v="6648" actId="478"/>
          <ac:spMkLst>
            <pc:docMk/>
            <pc:sldMk cId="0" sldId="278"/>
            <ac:spMk id="34" creationId="{40AA9BBA-6AE3-4E36-8031-4258EB4FCE4F}"/>
          </ac:spMkLst>
        </pc:spChg>
        <pc:spChg chg="add del">
          <ac:chgData name="Vincent Wen" userId="47f3675ca1d2ff7b" providerId="LiveId" clId="{201BD70B-2853-4048-AC98-79E690A274B5}" dt="2021-04-11T15:26:17.631" v="5164" actId="22"/>
          <ac:spMkLst>
            <pc:docMk/>
            <pc:sldMk cId="0" sldId="278"/>
            <ac:spMk id="36" creationId="{383609A7-5382-4647-82FA-E035A790B308}"/>
          </ac:spMkLst>
        </pc:spChg>
        <pc:spChg chg="mod">
          <ac:chgData name="Vincent Wen" userId="47f3675ca1d2ff7b" providerId="LiveId" clId="{201BD70B-2853-4048-AC98-79E690A274B5}" dt="2021-04-12T14:12:28.898" v="6658" actId="403"/>
          <ac:spMkLst>
            <pc:docMk/>
            <pc:sldMk cId="0" sldId="278"/>
            <ac:spMk id="38" creationId="{34FBBA10-6C47-45BF-83EF-C94B89054EFC}"/>
          </ac:spMkLst>
        </pc:spChg>
        <pc:spChg chg="mod">
          <ac:chgData name="Vincent Wen" userId="47f3675ca1d2ff7b" providerId="LiveId" clId="{201BD70B-2853-4048-AC98-79E690A274B5}" dt="2021-04-12T14:12:39.277" v="6662" actId="6549"/>
          <ac:spMkLst>
            <pc:docMk/>
            <pc:sldMk cId="0" sldId="278"/>
            <ac:spMk id="39" creationId="{3DE1C412-F694-4504-9993-DE03CD8EC358}"/>
          </ac:spMkLst>
        </pc:spChg>
        <pc:spChg chg="add del mod">
          <ac:chgData name="Vincent Wen" userId="47f3675ca1d2ff7b" providerId="LiveId" clId="{201BD70B-2853-4048-AC98-79E690A274B5}" dt="2021-04-12T14:12:05.969" v="6648" actId="478"/>
          <ac:spMkLst>
            <pc:docMk/>
            <pc:sldMk cId="0" sldId="278"/>
            <ac:spMk id="40" creationId="{BDD14012-93B1-4CF1-91EC-199D97CBB12C}"/>
          </ac:spMkLst>
        </pc:spChg>
        <pc:spChg chg="mod">
          <ac:chgData name="Vincent Wen" userId="47f3675ca1d2ff7b" providerId="LiveId" clId="{201BD70B-2853-4048-AC98-79E690A274B5}" dt="2021-04-11T15:48:13.150" v="5841" actId="1076"/>
          <ac:spMkLst>
            <pc:docMk/>
            <pc:sldMk cId="0" sldId="278"/>
            <ac:spMk id="438" creationId="{00000000-0000-0000-0000-000000000000}"/>
          </ac:spMkLst>
        </pc:spChg>
        <pc:spChg chg="mod">
          <ac:chgData name="Vincent Wen" userId="47f3675ca1d2ff7b" providerId="LiveId" clId="{201BD70B-2853-4048-AC98-79E690A274B5}" dt="2021-04-10T15:12:00.019" v="3618" actId="1076"/>
          <ac:spMkLst>
            <pc:docMk/>
            <pc:sldMk cId="0" sldId="278"/>
            <ac:spMk id="442" creationId="{00000000-0000-0000-0000-000000000000}"/>
          </ac:spMkLst>
        </pc:spChg>
        <pc:spChg chg="mod">
          <ac:chgData name="Vincent Wen" userId="47f3675ca1d2ff7b" providerId="LiveId" clId="{201BD70B-2853-4048-AC98-79E690A274B5}" dt="2021-04-10T15:18:28.875" v="3710"/>
          <ac:spMkLst>
            <pc:docMk/>
            <pc:sldMk cId="0" sldId="278"/>
            <ac:spMk id="443" creationId="{00000000-0000-0000-0000-000000000000}"/>
          </ac:spMkLst>
        </pc:spChg>
        <pc:spChg chg="del mod">
          <ac:chgData name="Vincent Wen" userId="47f3675ca1d2ff7b" providerId="LiveId" clId="{201BD70B-2853-4048-AC98-79E690A274B5}" dt="2021-04-11T15:22:55.516" v="5073" actId="478"/>
          <ac:spMkLst>
            <pc:docMk/>
            <pc:sldMk cId="0" sldId="278"/>
            <ac:spMk id="444" creationId="{00000000-0000-0000-0000-000000000000}"/>
          </ac:spMkLst>
        </pc:spChg>
        <pc:spChg chg="mod">
          <ac:chgData name="Vincent Wen" userId="47f3675ca1d2ff7b" providerId="LiveId" clId="{201BD70B-2853-4048-AC98-79E690A274B5}" dt="2021-04-12T14:12:16.653" v="6652" actId="403"/>
          <ac:spMkLst>
            <pc:docMk/>
            <pc:sldMk cId="0" sldId="278"/>
            <ac:spMk id="446" creationId="{00000000-0000-0000-0000-000000000000}"/>
          </ac:spMkLst>
        </pc:spChg>
        <pc:spChg chg="mod">
          <ac:chgData name="Vincent Wen" userId="47f3675ca1d2ff7b" providerId="LiveId" clId="{201BD70B-2853-4048-AC98-79E690A274B5}" dt="2021-04-12T14:12:44.477" v="6665" actId="12"/>
          <ac:spMkLst>
            <pc:docMk/>
            <pc:sldMk cId="0" sldId="278"/>
            <ac:spMk id="447" creationId="{00000000-0000-0000-0000-000000000000}"/>
          </ac:spMkLst>
        </pc:spChg>
        <pc:spChg chg="del mod">
          <ac:chgData name="Vincent Wen" userId="47f3675ca1d2ff7b" providerId="LiveId" clId="{201BD70B-2853-4048-AC98-79E690A274B5}" dt="2021-04-11T15:22:51.790" v="5072" actId="478"/>
          <ac:spMkLst>
            <pc:docMk/>
            <pc:sldMk cId="0" sldId="278"/>
            <ac:spMk id="448" creationId="{00000000-0000-0000-0000-000000000000}"/>
          </ac:spMkLst>
        </pc:spChg>
        <pc:spChg chg="del">
          <ac:chgData name="Vincent Wen" userId="47f3675ca1d2ff7b" providerId="LiveId" clId="{201BD70B-2853-4048-AC98-79E690A274B5}" dt="2021-04-11T15:22:35.467" v="5065" actId="478"/>
          <ac:spMkLst>
            <pc:docMk/>
            <pc:sldMk cId="0" sldId="278"/>
            <ac:spMk id="449" creationId="{00000000-0000-0000-0000-000000000000}"/>
          </ac:spMkLst>
        </pc:spChg>
        <pc:spChg chg="mod">
          <ac:chgData name="Vincent Wen" userId="47f3675ca1d2ff7b" providerId="LiveId" clId="{201BD70B-2853-4048-AC98-79E690A274B5}" dt="2021-04-11T15:32:49.193" v="5423" actId="14100"/>
          <ac:spMkLst>
            <pc:docMk/>
            <pc:sldMk cId="0" sldId="278"/>
            <ac:spMk id="451" creationId="{00000000-0000-0000-0000-000000000000}"/>
          </ac:spMkLst>
        </pc:spChg>
        <pc:spChg chg="mod">
          <ac:chgData name="Vincent Wen" userId="47f3675ca1d2ff7b" providerId="LiveId" clId="{201BD70B-2853-4048-AC98-79E690A274B5}" dt="2021-04-12T14:01:39.553" v="6546" actId="20577"/>
          <ac:spMkLst>
            <pc:docMk/>
            <pc:sldMk cId="0" sldId="278"/>
            <ac:spMk id="452" creationId="{00000000-0000-0000-0000-000000000000}"/>
          </ac:spMkLst>
        </pc:spChg>
        <pc:spChg chg="mod">
          <ac:chgData name="Vincent Wen" userId="47f3675ca1d2ff7b" providerId="LiveId" clId="{201BD70B-2853-4048-AC98-79E690A274B5}" dt="2021-04-11T15:54:58.685" v="6049" actId="1076"/>
          <ac:spMkLst>
            <pc:docMk/>
            <pc:sldMk cId="0" sldId="278"/>
            <ac:spMk id="456" creationId="{00000000-0000-0000-0000-000000000000}"/>
          </ac:spMkLst>
        </pc:spChg>
        <pc:spChg chg="mod">
          <ac:chgData name="Vincent Wen" userId="47f3675ca1d2ff7b" providerId="LiveId" clId="{201BD70B-2853-4048-AC98-79E690A274B5}" dt="2021-04-11T15:23:33.231" v="5082" actId="20577"/>
          <ac:spMkLst>
            <pc:docMk/>
            <pc:sldMk cId="0" sldId="278"/>
            <ac:spMk id="457" creationId="{00000000-0000-0000-0000-000000000000}"/>
          </ac:spMkLst>
        </pc:spChg>
        <pc:grpChg chg="add del mod">
          <ac:chgData name="Vincent Wen" userId="47f3675ca1d2ff7b" providerId="LiveId" clId="{201BD70B-2853-4048-AC98-79E690A274B5}" dt="2021-04-12T14:12:05.969" v="6648" actId="478"/>
          <ac:grpSpMkLst>
            <pc:docMk/>
            <pc:sldMk cId="0" sldId="278"/>
            <ac:grpSpMk id="28" creationId="{E8271167-8CA5-418A-9C81-DC2A2E2F3812}"/>
          </ac:grpSpMkLst>
        </pc:grpChg>
        <pc:grpChg chg="add mod">
          <ac:chgData name="Vincent Wen" userId="47f3675ca1d2ff7b" providerId="LiveId" clId="{201BD70B-2853-4048-AC98-79E690A274B5}" dt="2021-04-12T14:12:34.371" v="6660" actId="1076"/>
          <ac:grpSpMkLst>
            <pc:docMk/>
            <pc:sldMk cId="0" sldId="278"/>
            <ac:grpSpMk id="37" creationId="{85FCE920-BC18-49FB-A204-7B162FDB13F7}"/>
          </ac:grpSpMkLst>
        </pc:grpChg>
        <pc:grpChg chg="mod">
          <ac:chgData name="Vincent Wen" userId="47f3675ca1d2ff7b" providerId="LiveId" clId="{201BD70B-2853-4048-AC98-79E690A274B5}" dt="2021-04-12T14:12:45.962" v="6666" actId="14100"/>
          <ac:grpSpMkLst>
            <pc:docMk/>
            <pc:sldMk cId="0" sldId="278"/>
            <ac:grpSpMk id="445" creationId="{00000000-0000-0000-0000-000000000000}"/>
          </ac:grpSpMkLst>
        </pc:grpChg>
        <pc:grpChg chg="del mod">
          <ac:chgData name="Vincent Wen" userId="47f3675ca1d2ff7b" providerId="LiveId" clId="{201BD70B-2853-4048-AC98-79E690A274B5}" dt="2021-04-12T14:12:05.969" v="6648" actId="478"/>
          <ac:grpSpMkLst>
            <pc:docMk/>
            <pc:sldMk cId="0" sldId="278"/>
            <ac:grpSpMk id="450" creationId="{00000000-0000-0000-0000-000000000000}"/>
          </ac:grpSpMkLst>
        </pc:grpChg>
        <pc:grpChg chg="del mod">
          <ac:chgData name="Vincent Wen" userId="47f3675ca1d2ff7b" providerId="LiveId" clId="{201BD70B-2853-4048-AC98-79E690A274B5}" dt="2021-04-12T14:12:05.969" v="6648" actId="478"/>
          <ac:grpSpMkLst>
            <pc:docMk/>
            <pc:sldMk cId="0" sldId="278"/>
            <ac:grpSpMk id="455" creationId="{00000000-0000-0000-0000-000000000000}"/>
          </ac:grpSpMkLst>
        </pc:grpChg>
        <pc:picChg chg="mod">
          <ac:chgData name="Vincent Wen" userId="47f3675ca1d2ff7b" providerId="LiveId" clId="{201BD70B-2853-4048-AC98-79E690A274B5}" dt="2021-04-11T15:54:56.045" v="6048" actId="1076"/>
          <ac:picMkLst>
            <pc:docMk/>
            <pc:sldMk cId="0" sldId="278"/>
            <ac:picMk id="439" creationId="{00000000-0000-0000-0000-000000000000}"/>
          </ac:picMkLst>
        </pc:picChg>
        <pc:picChg chg="mod">
          <ac:chgData name="Vincent Wen" userId="47f3675ca1d2ff7b" providerId="LiveId" clId="{201BD70B-2853-4048-AC98-79E690A274B5}" dt="2021-04-10T15:11:53.611" v="3615" actId="1076"/>
          <ac:picMkLst>
            <pc:docMk/>
            <pc:sldMk cId="0" sldId="278"/>
            <ac:picMk id="441" creationId="{00000000-0000-0000-0000-000000000000}"/>
          </ac:picMkLst>
        </pc:picChg>
      </pc:sldChg>
      <pc:sldChg chg="del mod modShow">
        <pc:chgData name="Vincent Wen" userId="47f3675ca1d2ff7b" providerId="LiveId" clId="{201BD70B-2853-4048-AC98-79E690A274B5}" dt="2021-04-10T15:45:26.076" v="4157" actId="47"/>
        <pc:sldMkLst>
          <pc:docMk/>
          <pc:sldMk cId="0" sldId="279"/>
        </pc:sldMkLst>
      </pc:sldChg>
      <pc:sldChg chg="addSp delSp modSp add del mod">
        <pc:chgData name="Vincent Wen" userId="47f3675ca1d2ff7b" providerId="LiveId" clId="{201BD70B-2853-4048-AC98-79E690A274B5}" dt="2021-04-10T15:09:20.709" v="3450" actId="47"/>
        <pc:sldMkLst>
          <pc:docMk/>
          <pc:sldMk cId="0" sldId="280"/>
        </pc:sldMkLst>
        <pc:spChg chg="add del">
          <ac:chgData name="Vincent Wen" userId="47f3675ca1d2ff7b" providerId="LiveId" clId="{201BD70B-2853-4048-AC98-79E690A274B5}" dt="2021-04-07T22:55:47.943" v="3156" actId="478"/>
          <ac:spMkLst>
            <pc:docMk/>
            <pc:sldMk cId="0" sldId="280"/>
            <ac:spMk id="474" creationId="{00000000-0000-0000-0000-000000000000}"/>
          </ac:spMkLst>
        </pc:spChg>
        <pc:spChg chg="mod">
          <ac:chgData name="Vincent Wen" userId="47f3675ca1d2ff7b" providerId="LiveId" clId="{201BD70B-2853-4048-AC98-79E690A274B5}" dt="2021-04-10T15:09:13.743" v="3449" actId="1076"/>
          <ac:spMkLst>
            <pc:docMk/>
            <pc:sldMk cId="0" sldId="280"/>
            <ac:spMk id="477" creationId="{00000000-0000-0000-0000-000000000000}"/>
          </ac:spMkLst>
        </pc:spChg>
        <pc:spChg chg="del">
          <ac:chgData name="Vincent Wen" userId="47f3675ca1d2ff7b" providerId="LiveId" clId="{201BD70B-2853-4048-AC98-79E690A274B5}" dt="2021-04-07T22:55:43.242" v="3152" actId="478"/>
          <ac:spMkLst>
            <pc:docMk/>
            <pc:sldMk cId="0" sldId="280"/>
            <ac:spMk id="478" creationId="{00000000-0000-0000-0000-000000000000}"/>
          </ac:spMkLst>
        </pc:spChg>
        <pc:spChg chg="mod">
          <ac:chgData name="Vincent Wen" userId="47f3675ca1d2ff7b" providerId="LiveId" clId="{201BD70B-2853-4048-AC98-79E690A274B5}" dt="2021-04-07T22:55:45.961" v="3154" actId="20577"/>
          <ac:spMkLst>
            <pc:docMk/>
            <pc:sldMk cId="0" sldId="280"/>
            <ac:spMk id="479" creationId="{00000000-0000-0000-0000-000000000000}"/>
          </ac:spMkLst>
        </pc:spChg>
        <pc:spChg chg="del">
          <ac:chgData name="Vincent Wen" userId="47f3675ca1d2ff7b" providerId="LiveId" clId="{201BD70B-2853-4048-AC98-79E690A274B5}" dt="2021-04-07T22:55:50.967" v="3157" actId="478"/>
          <ac:spMkLst>
            <pc:docMk/>
            <pc:sldMk cId="0" sldId="280"/>
            <ac:spMk id="480" creationId="{00000000-0000-0000-0000-000000000000}"/>
          </ac:spMkLst>
        </pc:spChg>
        <pc:spChg chg="del">
          <ac:chgData name="Vincent Wen" userId="47f3675ca1d2ff7b" providerId="LiveId" clId="{201BD70B-2853-4048-AC98-79E690A274B5}" dt="2021-04-07T22:55:52.609" v="3158" actId="478"/>
          <ac:spMkLst>
            <pc:docMk/>
            <pc:sldMk cId="0" sldId="280"/>
            <ac:spMk id="481" creationId="{00000000-0000-0000-0000-000000000000}"/>
          </ac:spMkLst>
        </pc:spChg>
        <pc:spChg chg="del">
          <ac:chgData name="Vincent Wen" userId="47f3675ca1d2ff7b" providerId="LiveId" clId="{201BD70B-2853-4048-AC98-79E690A274B5}" dt="2021-04-07T22:55:53.883" v="3159" actId="478"/>
          <ac:spMkLst>
            <pc:docMk/>
            <pc:sldMk cId="0" sldId="280"/>
            <ac:spMk id="482" creationId="{00000000-0000-0000-0000-000000000000}"/>
          </ac:spMkLst>
        </pc:spChg>
        <pc:spChg chg="del">
          <ac:chgData name="Vincent Wen" userId="47f3675ca1d2ff7b" providerId="LiveId" clId="{201BD70B-2853-4048-AC98-79E690A274B5}" dt="2021-04-07T22:55:44.672" v="3153" actId="478"/>
          <ac:spMkLst>
            <pc:docMk/>
            <pc:sldMk cId="0" sldId="280"/>
            <ac:spMk id="483" creationId="{00000000-0000-0000-0000-000000000000}"/>
          </ac:spMkLst>
        </pc:spChg>
      </pc:sldChg>
      <pc:sldChg chg="modSp add del mod setBg">
        <pc:chgData name="Vincent Wen" userId="47f3675ca1d2ff7b" providerId="LiveId" clId="{201BD70B-2853-4048-AC98-79E690A274B5}" dt="2021-04-07T22:56:02.751" v="3161" actId="47"/>
        <pc:sldMkLst>
          <pc:docMk/>
          <pc:sldMk cId="3654418305" sldId="281"/>
        </pc:sldMkLst>
        <pc:grpChg chg="mod">
          <ac:chgData name="Vincent Wen" userId="47f3675ca1d2ff7b" providerId="LiveId" clId="{201BD70B-2853-4048-AC98-79E690A274B5}" dt="2021-04-07T22:55:31.013" v="3150" actId="14100"/>
          <ac:grpSpMkLst>
            <pc:docMk/>
            <pc:sldMk cId="3654418305" sldId="281"/>
            <ac:grpSpMk id="2" creationId="{00000000-0000-0000-0000-000000000000}"/>
          </ac:grpSpMkLst>
        </pc:grpChg>
      </pc:sldChg>
      <pc:sldChg chg="modSp add mod ord setBg">
        <pc:chgData name="Vincent Wen" userId="47f3675ca1d2ff7b" providerId="LiveId" clId="{201BD70B-2853-4048-AC98-79E690A274B5}" dt="2021-04-10T15:18:16.893" v="3701"/>
        <pc:sldMkLst>
          <pc:docMk/>
          <pc:sldMk cId="3749051610" sldId="281"/>
        </pc:sldMkLst>
        <pc:spChg chg="mod">
          <ac:chgData name="Vincent Wen" userId="47f3675ca1d2ff7b" providerId="LiveId" clId="{201BD70B-2853-4048-AC98-79E690A274B5}" dt="2021-04-10T15:09:41.555" v="3477" actId="20577"/>
          <ac:spMkLst>
            <pc:docMk/>
            <pc:sldMk cId="3749051610" sldId="281"/>
            <ac:spMk id="477" creationId="{00000000-0000-0000-0000-000000000000}"/>
          </ac:spMkLst>
        </pc:spChg>
      </pc:sldChg>
      <pc:sldChg chg="add ord">
        <pc:chgData name="Vincent Wen" userId="47f3675ca1d2ff7b" providerId="LiveId" clId="{201BD70B-2853-4048-AC98-79E690A274B5}" dt="2021-04-10T15:18:16.893" v="3701"/>
        <pc:sldMkLst>
          <pc:docMk/>
          <pc:sldMk cId="2209721102" sldId="282"/>
        </pc:sldMkLst>
      </pc:sldChg>
      <pc:sldChg chg="addSp delSp modSp add mod setBg delAnim modAnim">
        <pc:chgData name="Vincent Wen" userId="47f3675ca1d2ff7b" providerId="LiveId" clId="{201BD70B-2853-4048-AC98-79E690A274B5}" dt="2021-04-12T13:59:45.547" v="6524" actId="1076"/>
        <pc:sldMkLst>
          <pc:docMk/>
          <pc:sldMk cId="3272989704" sldId="283"/>
        </pc:sldMkLst>
        <pc:spChg chg="add mod">
          <ac:chgData name="Vincent Wen" userId="47f3675ca1d2ff7b" providerId="LiveId" clId="{201BD70B-2853-4048-AC98-79E690A274B5}" dt="2021-04-11T15:10:35.834" v="4843"/>
          <ac:spMkLst>
            <pc:docMk/>
            <pc:sldMk cId="3272989704" sldId="283"/>
            <ac:spMk id="26" creationId="{5AEC14F3-66D4-44FA-9E53-DBCD7A9149E1}"/>
          </ac:spMkLst>
        </pc:spChg>
        <pc:spChg chg="mod">
          <ac:chgData name="Vincent Wen" userId="47f3675ca1d2ff7b" providerId="LiveId" clId="{201BD70B-2853-4048-AC98-79E690A274B5}" dt="2021-04-11T15:10:35.834" v="4843"/>
          <ac:spMkLst>
            <pc:docMk/>
            <pc:sldMk cId="3272989704" sldId="283"/>
            <ac:spMk id="28" creationId="{30524B7F-BE9B-4636-BC4F-466671900919}"/>
          </ac:spMkLst>
        </pc:spChg>
        <pc:spChg chg="mod">
          <ac:chgData name="Vincent Wen" userId="47f3675ca1d2ff7b" providerId="LiveId" clId="{201BD70B-2853-4048-AC98-79E690A274B5}" dt="2021-04-11T15:10:35.834" v="4843"/>
          <ac:spMkLst>
            <pc:docMk/>
            <pc:sldMk cId="3272989704" sldId="283"/>
            <ac:spMk id="29" creationId="{3F7DFF59-9871-4DBA-AAEF-E088B03F2957}"/>
          </ac:spMkLst>
        </pc:spChg>
        <pc:spChg chg="mod">
          <ac:chgData name="Vincent Wen" userId="47f3675ca1d2ff7b" providerId="LiveId" clId="{201BD70B-2853-4048-AC98-79E690A274B5}" dt="2021-04-11T15:10:35.834" v="4843"/>
          <ac:spMkLst>
            <pc:docMk/>
            <pc:sldMk cId="3272989704" sldId="283"/>
            <ac:spMk id="30" creationId="{E54A7AF8-6310-4B0A-960D-67FC427435C2}"/>
          </ac:spMkLst>
        </pc:spChg>
        <pc:spChg chg="mod">
          <ac:chgData name="Vincent Wen" userId="47f3675ca1d2ff7b" providerId="LiveId" clId="{201BD70B-2853-4048-AC98-79E690A274B5}" dt="2021-04-11T15:10:35.834" v="4843"/>
          <ac:spMkLst>
            <pc:docMk/>
            <pc:sldMk cId="3272989704" sldId="283"/>
            <ac:spMk id="31" creationId="{1C6DA107-C9F2-4195-B6EB-223ACB5D1047}"/>
          </ac:spMkLst>
        </pc:spChg>
        <pc:spChg chg="mod">
          <ac:chgData name="Vincent Wen" userId="47f3675ca1d2ff7b" providerId="LiveId" clId="{201BD70B-2853-4048-AC98-79E690A274B5}" dt="2021-04-11T15:10:35.834" v="4843"/>
          <ac:spMkLst>
            <pc:docMk/>
            <pc:sldMk cId="3272989704" sldId="283"/>
            <ac:spMk id="32" creationId="{F6A737DD-3504-4C42-A817-115C986B5F92}"/>
          </ac:spMkLst>
        </pc:spChg>
        <pc:spChg chg="mod">
          <ac:chgData name="Vincent Wen" userId="47f3675ca1d2ff7b" providerId="LiveId" clId="{201BD70B-2853-4048-AC98-79E690A274B5}" dt="2021-04-11T15:10:35.834" v="4843"/>
          <ac:spMkLst>
            <pc:docMk/>
            <pc:sldMk cId="3272989704" sldId="283"/>
            <ac:spMk id="33" creationId="{1C001614-8ECB-4613-8EB0-3C3071E3FE9B}"/>
          </ac:spMkLst>
        </pc:spChg>
        <pc:spChg chg="mod">
          <ac:chgData name="Vincent Wen" userId="47f3675ca1d2ff7b" providerId="LiveId" clId="{201BD70B-2853-4048-AC98-79E690A274B5}" dt="2021-04-11T15:10:35.834" v="4843"/>
          <ac:spMkLst>
            <pc:docMk/>
            <pc:sldMk cId="3272989704" sldId="283"/>
            <ac:spMk id="34" creationId="{E477A036-D1C7-4407-9F85-59A6BDF69FE4}"/>
          </ac:spMkLst>
        </pc:spChg>
        <pc:spChg chg="mod">
          <ac:chgData name="Vincent Wen" userId="47f3675ca1d2ff7b" providerId="LiveId" clId="{201BD70B-2853-4048-AC98-79E690A274B5}" dt="2021-04-11T15:10:35.834" v="4843"/>
          <ac:spMkLst>
            <pc:docMk/>
            <pc:sldMk cId="3272989704" sldId="283"/>
            <ac:spMk id="35" creationId="{5C070726-83D0-4688-AF6B-85D91E585659}"/>
          </ac:spMkLst>
        </pc:spChg>
        <pc:spChg chg="add mod">
          <ac:chgData name="Vincent Wen" userId="47f3675ca1d2ff7b" providerId="LiveId" clId="{201BD70B-2853-4048-AC98-79E690A274B5}" dt="2021-04-11T15:10:35.834" v="4843"/>
          <ac:spMkLst>
            <pc:docMk/>
            <pc:sldMk cId="3272989704" sldId="283"/>
            <ac:spMk id="36" creationId="{D7C132EB-E1A9-4EAE-84E4-7629BDBF943E}"/>
          </ac:spMkLst>
        </pc:spChg>
        <pc:spChg chg="add mod">
          <ac:chgData name="Vincent Wen" userId="47f3675ca1d2ff7b" providerId="LiveId" clId="{201BD70B-2853-4048-AC98-79E690A274B5}" dt="2021-04-11T15:10:35.834" v="4843"/>
          <ac:spMkLst>
            <pc:docMk/>
            <pc:sldMk cId="3272989704" sldId="283"/>
            <ac:spMk id="37" creationId="{B7C71CA2-3240-45CA-9D3B-47CF6181B65D}"/>
          </ac:spMkLst>
        </pc:spChg>
        <pc:spChg chg="del">
          <ac:chgData name="Vincent Wen" userId="47f3675ca1d2ff7b" providerId="LiveId" clId="{201BD70B-2853-4048-AC98-79E690A274B5}" dt="2021-04-11T15:10:33.063" v="4840" actId="478"/>
          <ac:spMkLst>
            <pc:docMk/>
            <pc:sldMk cId="3272989704" sldId="283"/>
            <ac:spMk id="39" creationId="{02A36C2F-96EE-4378-AEE5-D2FF41F9790D}"/>
          </ac:spMkLst>
        </pc:spChg>
        <pc:spChg chg="del mod">
          <ac:chgData name="Vincent Wen" userId="47f3675ca1d2ff7b" providerId="LiveId" clId="{201BD70B-2853-4048-AC98-79E690A274B5}" dt="2021-04-11T15:10:34.615" v="4842" actId="478"/>
          <ac:spMkLst>
            <pc:docMk/>
            <pc:sldMk cId="3272989704" sldId="283"/>
            <ac:spMk id="40" creationId="{FDA2AAF3-1B18-4945-A607-F3246DB27EBC}"/>
          </ac:spMkLst>
        </pc:spChg>
        <pc:spChg chg="mod topLvl">
          <ac:chgData name="Vincent Wen" userId="47f3675ca1d2ff7b" providerId="LiveId" clId="{201BD70B-2853-4048-AC98-79E690A274B5}" dt="2021-04-12T13:59:45.547" v="6524" actId="1076"/>
          <ac:spMkLst>
            <pc:docMk/>
            <pc:sldMk cId="3272989704" sldId="283"/>
            <ac:spMk id="46" creationId="{9D449A6B-EC4F-4356-B276-A4DCD50A2BE0}"/>
          </ac:spMkLst>
        </pc:spChg>
        <pc:spChg chg="del topLvl">
          <ac:chgData name="Vincent Wen" userId="47f3675ca1d2ff7b" providerId="LiveId" clId="{201BD70B-2853-4048-AC98-79E690A274B5}" dt="2021-04-12T13:59:42.676" v="6523" actId="478"/>
          <ac:spMkLst>
            <pc:docMk/>
            <pc:sldMk cId="3272989704" sldId="283"/>
            <ac:spMk id="47" creationId="{5C9217B2-B3C4-4BE5-8D08-86E505D3F379}"/>
          </ac:spMkLst>
        </pc:spChg>
        <pc:grpChg chg="add mod">
          <ac:chgData name="Vincent Wen" userId="47f3675ca1d2ff7b" providerId="LiveId" clId="{201BD70B-2853-4048-AC98-79E690A274B5}" dt="2021-04-11T15:10:35.834" v="4843"/>
          <ac:grpSpMkLst>
            <pc:docMk/>
            <pc:sldMk cId="3272989704" sldId="283"/>
            <ac:grpSpMk id="27" creationId="{EC0B8FCA-0EA4-4DD3-862E-C2C08A97A957}"/>
          </ac:grpSpMkLst>
        </pc:grpChg>
        <pc:grpChg chg="del mod">
          <ac:chgData name="Vincent Wen" userId="47f3675ca1d2ff7b" providerId="LiveId" clId="{201BD70B-2853-4048-AC98-79E690A274B5}" dt="2021-04-12T13:59:42.676" v="6523" actId="478"/>
          <ac:grpSpMkLst>
            <pc:docMk/>
            <pc:sldMk cId="3272989704" sldId="283"/>
            <ac:grpSpMk id="45" creationId="{18FA3870-3CBD-44DE-89E5-BAD16D8E8D1D}"/>
          </ac:grpSpMkLst>
        </pc:grpChg>
        <pc:grpChg chg="del">
          <ac:chgData name="Vincent Wen" userId="47f3675ca1d2ff7b" providerId="LiveId" clId="{201BD70B-2853-4048-AC98-79E690A274B5}" dt="2021-04-11T15:05:42.440" v="4741" actId="478"/>
          <ac:grpSpMkLst>
            <pc:docMk/>
            <pc:sldMk cId="3272989704" sldId="283"/>
            <ac:grpSpMk id="48" creationId="{99172B0B-8713-4E47-B389-C589B222DDAF}"/>
          </ac:grpSpMkLst>
        </pc:grpChg>
        <pc:grpChg chg="del">
          <ac:chgData name="Vincent Wen" userId="47f3675ca1d2ff7b" providerId="LiveId" clId="{201BD70B-2853-4048-AC98-79E690A274B5}" dt="2021-04-11T15:05:40.897" v="4740" actId="478"/>
          <ac:grpSpMkLst>
            <pc:docMk/>
            <pc:sldMk cId="3272989704" sldId="283"/>
            <ac:grpSpMk id="174" creationId="{00000000-0000-0000-0000-000000000000}"/>
          </ac:grpSpMkLst>
        </pc:grpChg>
        <pc:grpChg chg="del">
          <ac:chgData name="Vincent Wen" userId="47f3675ca1d2ff7b" providerId="LiveId" clId="{201BD70B-2853-4048-AC98-79E690A274B5}" dt="2021-04-11T15:10:31.535" v="4839" actId="478"/>
          <ac:grpSpMkLst>
            <pc:docMk/>
            <pc:sldMk cId="3272989704" sldId="283"/>
            <ac:grpSpMk id="186" creationId="{00000000-0000-0000-0000-000000000000}"/>
          </ac:grpSpMkLst>
        </pc:grpChg>
        <pc:picChg chg="add mod">
          <ac:chgData name="Vincent Wen" userId="47f3675ca1d2ff7b" providerId="LiveId" clId="{201BD70B-2853-4048-AC98-79E690A274B5}" dt="2021-04-11T15:06:13.346" v="4755" actId="14100"/>
          <ac:picMkLst>
            <pc:docMk/>
            <pc:sldMk cId="3272989704" sldId="283"/>
            <ac:picMk id="3" creationId="{B9F0ED8B-BA63-4717-8F52-6CF592CDF2F8}"/>
          </ac:picMkLst>
        </pc:picChg>
        <pc:picChg chg="add del mod">
          <ac:chgData name="Vincent Wen" userId="47f3675ca1d2ff7b" providerId="LiveId" clId="{201BD70B-2853-4048-AC98-79E690A274B5}" dt="2021-04-11T15:06:03.847" v="4751" actId="478"/>
          <ac:picMkLst>
            <pc:docMk/>
            <pc:sldMk cId="3272989704" sldId="283"/>
            <ac:picMk id="9" creationId="{99D33F5D-CE2D-43F3-A513-89F2151BF14B}"/>
          </ac:picMkLst>
        </pc:picChg>
        <pc:picChg chg="add mod">
          <ac:chgData name="Vincent Wen" userId="47f3675ca1d2ff7b" providerId="LiveId" clId="{201BD70B-2853-4048-AC98-79E690A274B5}" dt="2021-04-11T15:10:35.834" v="4843"/>
          <ac:picMkLst>
            <pc:docMk/>
            <pc:sldMk cId="3272989704" sldId="283"/>
            <ac:picMk id="38" creationId="{45DCE853-B461-4D50-8542-E32D385D56EE}"/>
          </ac:picMkLst>
        </pc:picChg>
      </pc:sldChg>
      <pc:sldChg chg="addSp delSp modSp add mod setBg addAnim delAnim modAnim">
        <pc:chgData name="Vincent Wen" userId="47f3675ca1d2ff7b" providerId="LiveId" clId="{201BD70B-2853-4048-AC98-79E690A274B5}" dt="2021-04-12T14:00:13.138" v="6529" actId="1076"/>
        <pc:sldMkLst>
          <pc:docMk/>
          <pc:sldMk cId="4132876605" sldId="284"/>
        </pc:sldMkLst>
        <pc:spChg chg="add mod">
          <ac:chgData name="Vincent Wen" userId="47f3675ca1d2ff7b" providerId="LiveId" clId="{201BD70B-2853-4048-AC98-79E690A274B5}" dt="2021-04-11T15:10:43.203" v="4847"/>
          <ac:spMkLst>
            <pc:docMk/>
            <pc:sldMk cId="4132876605" sldId="284"/>
            <ac:spMk id="26" creationId="{7667DE93-AA4B-46F7-99B2-FF36DA42A615}"/>
          </ac:spMkLst>
        </pc:spChg>
        <pc:spChg chg="mod">
          <ac:chgData name="Vincent Wen" userId="47f3675ca1d2ff7b" providerId="LiveId" clId="{201BD70B-2853-4048-AC98-79E690A274B5}" dt="2021-04-11T15:10:43.203" v="4847"/>
          <ac:spMkLst>
            <pc:docMk/>
            <pc:sldMk cId="4132876605" sldId="284"/>
            <ac:spMk id="28" creationId="{2B63C258-EC2F-4E73-A41A-277B633BD31D}"/>
          </ac:spMkLst>
        </pc:spChg>
        <pc:spChg chg="mod">
          <ac:chgData name="Vincent Wen" userId="47f3675ca1d2ff7b" providerId="LiveId" clId="{201BD70B-2853-4048-AC98-79E690A274B5}" dt="2021-04-11T15:10:43.203" v="4847"/>
          <ac:spMkLst>
            <pc:docMk/>
            <pc:sldMk cId="4132876605" sldId="284"/>
            <ac:spMk id="29" creationId="{BF922BEC-F520-4CBE-B170-F5E6861CDEE0}"/>
          </ac:spMkLst>
        </pc:spChg>
        <pc:spChg chg="mod">
          <ac:chgData name="Vincent Wen" userId="47f3675ca1d2ff7b" providerId="LiveId" clId="{201BD70B-2853-4048-AC98-79E690A274B5}" dt="2021-04-11T15:10:43.203" v="4847"/>
          <ac:spMkLst>
            <pc:docMk/>
            <pc:sldMk cId="4132876605" sldId="284"/>
            <ac:spMk id="30" creationId="{05FE005D-57CB-43BB-A811-F163469215D6}"/>
          </ac:spMkLst>
        </pc:spChg>
        <pc:spChg chg="mod">
          <ac:chgData name="Vincent Wen" userId="47f3675ca1d2ff7b" providerId="LiveId" clId="{201BD70B-2853-4048-AC98-79E690A274B5}" dt="2021-04-11T15:10:43.203" v="4847"/>
          <ac:spMkLst>
            <pc:docMk/>
            <pc:sldMk cId="4132876605" sldId="284"/>
            <ac:spMk id="31" creationId="{3EBFB9F7-91AC-4DFD-BEE6-E1FD62CF1799}"/>
          </ac:spMkLst>
        </pc:spChg>
        <pc:spChg chg="mod">
          <ac:chgData name="Vincent Wen" userId="47f3675ca1d2ff7b" providerId="LiveId" clId="{201BD70B-2853-4048-AC98-79E690A274B5}" dt="2021-04-11T15:10:43.203" v="4847"/>
          <ac:spMkLst>
            <pc:docMk/>
            <pc:sldMk cId="4132876605" sldId="284"/>
            <ac:spMk id="32" creationId="{CFA30866-4CCC-428F-8EA3-C23DAB00D98B}"/>
          </ac:spMkLst>
        </pc:spChg>
        <pc:spChg chg="mod">
          <ac:chgData name="Vincent Wen" userId="47f3675ca1d2ff7b" providerId="LiveId" clId="{201BD70B-2853-4048-AC98-79E690A274B5}" dt="2021-04-11T15:10:43.203" v="4847"/>
          <ac:spMkLst>
            <pc:docMk/>
            <pc:sldMk cId="4132876605" sldId="284"/>
            <ac:spMk id="33" creationId="{4B795875-874F-4A79-932B-E4062CB7DDF6}"/>
          </ac:spMkLst>
        </pc:spChg>
        <pc:spChg chg="mod">
          <ac:chgData name="Vincent Wen" userId="47f3675ca1d2ff7b" providerId="LiveId" clId="{201BD70B-2853-4048-AC98-79E690A274B5}" dt="2021-04-11T15:10:43.203" v="4847"/>
          <ac:spMkLst>
            <pc:docMk/>
            <pc:sldMk cId="4132876605" sldId="284"/>
            <ac:spMk id="34" creationId="{E628536F-0272-4478-A929-4C9BA4CC4186}"/>
          </ac:spMkLst>
        </pc:spChg>
        <pc:spChg chg="mod">
          <ac:chgData name="Vincent Wen" userId="47f3675ca1d2ff7b" providerId="LiveId" clId="{201BD70B-2853-4048-AC98-79E690A274B5}" dt="2021-04-11T15:10:43.203" v="4847"/>
          <ac:spMkLst>
            <pc:docMk/>
            <pc:sldMk cId="4132876605" sldId="284"/>
            <ac:spMk id="35" creationId="{20FBC306-4C4B-4E2D-92B8-8E7460488D1E}"/>
          </ac:spMkLst>
        </pc:spChg>
        <pc:spChg chg="add mod">
          <ac:chgData name="Vincent Wen" userId="47f3675ca1d2ff7b" providerId="LiveId" clId="{201BD70B-2853-4048-AC98-79E690A274B5}" dt="2021-04-11T15:10:43.203" v="4847"/>
          <ac:spMkLst>
            <pc:docMk/>
            <pc:sldMk cId="4132876605" sldId="284"/>
            <ac:spMk id="36" creationId="{9DC30323-A602-4CDF-BA7E-19DF3BE7BFC6}"/>
          </ac:spMkLst>
        </pc:spChg>
        <pc:spChg chg="add mod">
          <ac:chgData name="Vincent Wen" userId="47f3675ca1d2ff7b" providerId="LiveId" clId="{201BD70B-2853-4048-AC98-79E690A274B5}" dt="2021-04-11T15:10:43.203" v="4847"/>
          <ac:spMkLst>
            <pc:docMk/>
            <pc:sldMk cId="4132876605" sldId="284"/>
            <ac:spMk id="37" creationId="{8615B01D-B61B-4555-B70D-B866C3FB518C}"/>
          </ac:spMkLst>
        </pc:spChg>
        <pc:spChg chg="del">
          <ac:chgData name="Vincent Wen" userId="47f3675ca1d2ff7b" providerId="LiveId" clId="{201BD70B-2853-4048-AC98-79E690A274B5}" dt="2021-04-11T15:10:40.989" v="4845" actId="478"/>
          <ac:spMkLst>
            <pc:docMk/>
            <pc:sldMk cId="4132876605" sldId="284"/>
            <ac:spMk id="39" creationId="{02A36C2F-96EE-4378-AEE5-D2FF41F9790D}"/>
          </ac:spMkLst>
        </pc:spChg>
        <pc:spChg chg="del">
          <ac:chgData name="Vincent Wen" userId="47f3675ca1d2ff7b" providerId="LiveId" clId="{201BD70B-2853-4048-AC98-79E690A274B5}" dt="2021-04-11T15:10:42.130" v="4846" actId="478"/>
          <ac:spMkLst>
            <pc:docMk/>
            <pc:sldMk cId="4132876605" sldId="284"/>
            <ac:spMk id="40" creationId="{FDA2AAF3-1B18-4945-A607-F3246DB27EBC}"/>
          </ac:spMkLst>
        </pc:spChg>
        <pc:spChg chg="mod topLvl">
          <ac:chgData name="Vincent Wen" userId="47f3675ca1d2ff7b" providerId="LiveId" clId="{201BD70B-2853-4048-AC98-79E690A274B5}" dt="2021-04-12T14:00:13.138" v="6529" actId="1076"/>
          <ac:spMkLst>
            <pc:docMk/>
            <pc:sldMk cId="4132876605" sldId="284"/>
            <ac:spMk id="49" creationId="{00C0802C-158B-4C0B-A770-B9D6BAEE630B}"/>
          </ac:spMkLst>
        </pc:spChg>
        <pc:spChg chg="del topLvl">
          <ac:chgData name="Vincent Wen" userId="47f3675ca1d2ff7b" providerId="LiveId" clId="{201BD70B-2853-4048-AC98-79E690A274B5}" dt="2021-04-12T13:59:56.803" v="6526" actId="478"/>
          <ac:spMkLst>
            <pc:docMk/>
            <pc:sldMk cId="4132876605" sldId="284"/>
            <ac:spMk id="50" creationId="{F427A96F-BF7B-4557-B682-EB53C3C0D94D}"/>
          </ac:spMkLst>
        </pc:spChg>
        <pc:grpChg chg="add mod">
          <ac:chgData name="Vincent Wen" userId="47f3675ca1d2ff7b" providerId="LiveId" clId="{201BD70B-2853-4048-AC98-79E690A274B5}" dt="2021-04-11T15:10:43.203" v="4847"/>
          <ac:grpSpMkLst>
            <pc:docMk/>
            <pc:sldMk cId="4132876605" sldId="284"/>
            <ac:grpSpMk id="27" creationId="{1425248B-5281-481F-95AE-56282DD981DC}"/>
          </ac:grpSpMkLst>
        </pc:grpChg>
        <pc:grpChg chg="del">
          <ac:chgData name="Vincent Wen" userId="47f3675ca1d2ff7b" providerId="LiveId" clId="{201BD70B-2853-4048-AC98-79E690A274B5}" dt="2021-04-11T15:05:51.265" v="4745" actId="478"/>
          <ac:grpSpMkLst>
            <pc:docMk/>
            <pc:sldMk cId="4132876605" sldId="284"/>
            <ac:grpSpMk id="45" creationId="{18FA3870-3CBD-44DE-89E5-BAD16D8E8D1D}"/>
          </ac:grpSpMkLst>
        </pc:grpChg>
        <pc:grpChg chg="add del mod">
          <ac:chgData name="Vincent Wen" userId="47f3675ca1d2ff7b" providerId="LiveId" clId="{201BD70B-2853-4048-AC98-79E690A274B5}" dt="2021-04-12T13:59:56.803" v="6526" actId="478"/>
          <ac:grpSpMkLst>
            <pc:docMk/>
            <pc:sldMk cId="4132876605" sldId="284"/>
            <ac:grpSpMk id="48" creationId="{99172B0B-8713-4E47-B389-C589B222DDAF}"/>
          </ac:grpSpMkLst>
        </pc:grpChg>
        <pc:grpChg chg="del">
          <ac:chgData name="Vincent Wen" userId="47f3675ca1d2ff7b" providerId="LiveId" clId="{201BD70B-2853-4048-AC98-79E690A274B5}" dt="2021-04-11T15:05:45.293" v="4742" actId="478"/>
          <ac:grpSpMkLst>
            <pc:docMk/>
            <pc:sldMk cId="4132876605" sldId="284"/>
            <ac:grpSpMk id="174" creationId="{00000000-0000-0000-0000-000000000000}"/>
          </ac:grpSpMkLst>
        </pc:grpChg>
        <pc:grpChg chg="del">
          <ac:chgData name="Vincent Wen" userId="47f3675ca1d2ff7b" providerId="LiveId" clId="{201BD70B-2853-4048-AC98-79E690A274B5}" dt="2021-04-11T15:10:39.348" v="4844" actId="478"/>
          <ac:grpSpMkLst>
            <pc:docMk/>
            <pc:sldMk cId="4132876605" sldId="284"/>
            <ac:grpSpMk id="186" creationId="{00000000-0000-0000-0000-000000000000}"/>
          </ac:grpSpMkLst>
        </pc:grpChg>
        <pc:picChg chg="add mod">
          <ac:chgData name="Vincent Wen" userId="47f3675ca1d2ff7b" providerId="LiveId" clId="{201BD70B-2853-4048-AC98-79E690A274B5}" dt="2021-04-11T15:07:36.067" v="4786" actId="1076"/>
          <ac:picMkLst>
            <pc:docMk/>
            <pc:sldMk cId="4132876605" sldId="284"/>
            <ac:picMk id="3" creationId="{A07E840B-256E-4A78-B412-D1E19C7AF9F7}"/>
          </ac:picMkLst>
        </pc:picChg>
        <pc:picChg chg="del">
          <ac:chgData name="Vincent Wen" userId="47f3675ca1d2ff7b" providerId="LiveId" clId="{201BD70B-2853-4048-AC98-79E690A274B5}" dt="2021-04-11T15:07:14.014" v="4778" actId="478"/>
          <ac:picMkLst>
            <pc:docMk/>
            <pc:sldMk cId="4132876605" sldId="284"/>
            <ac:picMk id="9" creationId="{99D33F5D-CE2D-43F3-A513-89F2151BF14B}"/>
          </ac:picMkLst>
        </pc:picChg>
        <pc:picChg chg="add mod">
          <ac:chgData name="Vincent Wen" userId="47f3675ca1d2ff7b" providerId="LiveId" clId="{201BD70B-2853-4048-AC98-79E690A274B5}" dt="2021-04-11T15:10:43.203" v="4847"/>
          <ac:picMkLst>
            <pc:docMk/>
            <pc:sldMk cId="4132876605" sldId="284"/>
            <ac:picMk id="38" creationId="{E1121118-CA27-48AD-AF6F-ECA9EB8748B1}"/>
          </ac:picMkLst>
        </pc:picChg>
      </pc:sldChg>
    </pc:docChg>
  </pc:docChgLst>
  <pc:docChgLst>
    <pc:chgData name="Vincent Wen" userId="47f3675ca1d2ff7b" providerId="LiveId" clId="{4E2B4015-7F25-48C8-8C5B-73E7AA6D3A55}"/>
    <pc:docChg chg="undo custSel modSld">
      <pc:chgData name="Vincent Wen" userId="47f3675ca1d2ff7b" providerId="LiveId" clId="{4E2B4015-7F25-48C8-8C5B-73E7AA6D3A55}" dt="2021-04-12T22:48:51.244" v="68"/>
      <pc:docMkLst>
        <pc:docMk/>
      </pc:docMkLst>
      <pc:sldChg chg="modNotesTx">
        <pc:chgData name="Vincent Wen" userId="47f3675ca1d2ff7b" providerId="LiveId" clId="{4E2B4015-7F25-48C8-8C5B-73E7AA6D3A55}" dt="2021-04-12T22:47:24.820" v="36" actId="113"/>
        <pc:sldMkLst>
          <pc:docMk/>
          <pc:sldMk cId="0" sldId="257"/>
        </pc:sldMkLst>
      </pc:sldChg>
      <pc:sldChg chg="addSp delSp modSp mod modNotesTx">
        <pc:chgData name="Vincent Wen" userId="47f3675ca1d2ff7b" providerId="LiveId" clId="{4E2B4015-7F25-48C8-8C5B-73E7AA6D3A55}" dt="2021-04-12T22:48:47.186" v="66" actId="3062"/>
        <pc:sldMkLst>
          <pc:docMk/>
          <pc:sldMk cId="0" sldId="268"/>
        </pc:sldMkLst>
        <pc:spChg chg="add del mod">
          <ac:chgData name="Vincent Wen" userId="47f3675ca1d2ff7b" providerId="LiveId" clId="{4E2B4015-7F25-48C8-8C5B-73E7AA6D3A55}" dt="2021-04-12T22:48:12.471" v="41"/>
          <ac:spMkLst>
            <pc:docMk/>
            <pc:sldMk cId="0" sldId="268"/>
            <ac:spMk id="4" creationId="{FFF620D7-99E9-4AED-91F8-BEB01E6F23DB}"/>
          </ac:spMkLst>
        </pc:spChg>
        <pc:spChg chg="add mod">
          <ac:chgData name="Vincent Wen" userId="47f3675ca1d2ff7b" providerId="LiveId" clId="{4E2B4015-7F25-48C8-8C5B-73E7AA6D3A55}" dt="2021-04-12T22:48:47.186" v="66" actId="3062"/>
          <ac:spMkLst>
            <pc:docMk/>
            <pc:sldMk cId="0" sldId="268"/>
            <ac:spMk id="20" creationId="{637DCDC6-70B4-4B7D-B1AF-0CA42CDE631E}"/>
          </ac:spMkLst>
        </pc:spChg>
        <pc:spChg chg="mod">
          <ac:chgData name="Vincent Wen" userId="47f3675ca1d2ff7b" providerId="LiveId" clId="{4E2B4015-7F25-48C8-8C5B-73E7AA6D3A55}" dt="2021-04-12T22:45:00.637" v="11" actId="1076"/>
          <ac:spMkLst>
            <pc:docMk/>
            <pc:sldMk cId="0" sldId="268"/>
            <ac:spMk id="175" creationId="{00000000-0000-0000-0000-000000000000}"/>
          </ac:spMkLst>
        </pc:spChg>
        <pc:picChg chg="add mod modCrop">
          <ac:chgData name="Vincent Wen" userId="47f3675ca1d2ff7b" providerId="LiveId" clId="{4E2B4015-7F25-48C8-8C5B-73E7AA6D3A55}" dt="2021-04-12T22:48:06.222" v="38" actId="1076"/>
          <ac:picMkLst>
            <pc:docMk/>
            <pc:sldMk cId="0" sldId="268"/>
            <ac:picMk id="3" creationId="{DB0DCDDE-E718-4B70-B050-496AA9E8152E}"/>
          </ac:picMkLst>
        </pc:picChg>
      </pc:sldChg>
      <pc:sldChg chg="mod modShow">
        <pc:chgData name="Vincent Wen" userId="47f3675ca1d2ff7b" providerId="LiveId" clId="{4E2B4015-7F25-48C8-8C5B-73E7AA6D3A55}" dt="2021-04-12T22:43:58.307" v="2" actId="729"/>
        <pc:sldMkLst>
          <pc:docMk/>
          <pc:sldMk cId="0" sldId="272"/>
        </pc:sldMkLst>
      </pc:sldChg>
      <pc:sldChg chg="addSp delSp modSp mod modNotesTx">
        <pc:chgData name="Vincent Wen" userId="47f3675ca1d2ff7b" providerId="LiveId" clId="{4E2B4015-7F25-48C8-8C5B-73E7AA6D3A55}" dt="2021-04-12T22:48:50.130" v="67"/>
        <pc:sldMkLst>
          <pc:docMk/>
          <pc:sldMk cId="3272989704" sldId="283"/>
        </pc:sldMkLst>
        <pc:spChg chg="add mod">
          <ac:chgData name="Vincent Wen" userId="47f3675ca1d2ff7b" providerId="LiveId" clId="{4E2B4015-7F25-48C8-8C5B-73E7AA6D3A55}" dt="2021-04-12T22:45:17.118" v="16" actId="20577"/>
          <ac:spMkLst>
            <pc:docMk/>
            <pc:sldMk cId="3272989704" sldId="283"/>
            <ac:spMk id="18" creationId="{BC5025E7-F406-4AE2-893A-5A50BB7612A7}"/>
          </ac:spMkLst>
        </pc:spChg>
        <pc:spChg chg="add mod">
          <ac:chgData name="Vincent Wen" userId="47f3675ca1d2ff7b" providerId="LiveId" clId="{4E2B4015-7F25-48C8-8C5B-73E7AA6D3A55}" dt="2021-04-12T22:48:50.130" v="67"/>
          <ac:spMkLst>
            <pc:docMk/>
            <pc:sldMk cId="3272989704" sldId="283"/>
            <ac:spMk id="20" creationId="{BF3BBC97-5CB8-4327-BAA9-B518D1FF3372}"/>
          </ac:spMkLst>
        </pc:spChg>
        <pc:spChg chg="del mod">
          <ac:chgData name="Vincent Wen" userId="47f3675ca1d2ff7b" providerId="LiveId" clId="{4E2B4015-7F25-48C8-8C5B-73E7AA6D3A55}" dt="2021-04-12T22:45:17.440" v="18"/>
          <ac:spMkLst>
            <pc:docMk/>
            <pc:sldMk cId="3272989704" sldId="283"/>
            <ac:spMk id="46" creationId="{9D449A6B-EC4F-4356-B276-A4DCD50A2BE0}"/>
          </ac:spMkLst>
        </pc:spChg>
        <pc:picChg chg="add mod">
          <ac:chgData name="Vincent Wen" userId="47f3675ca1d2ff7b" providerId="LiveId" clId="{4E2B4015-7F25-48C8-8C5B-73E7AA6D3A55}" dt="2021-04-12T22:45:06.355" v="12"/>
          <ac:picMkLst>
            <pc:docMk/>
            <pc:sldMk cId="3272989704" sldId="283"/>
            <ac:picMk id="19" creationId="{35B2E2FE-FCB0-4616-AF05-786752695B71}"/>
          </ac:picMkLst>
        </pc:picChg>
      </pc:sldChg>
      <pc:sldChg chg="addSp delSp modSp mod modNotesTx">
        <pc:chgData name="Vincent Wen" userId="47f3675ca1d2ff7b" providerId="LiveId" clId="{4E2B4015-7F25-48C8-8C5B-73E7AA6D3A55}" dt="2021-04-12T22:48:51.244" v="68"/>
        <pc:sldMkLst>
          <pc:docMk/>
          <pc:sldMk cId="4132876605" sldId="284"/>
        </pc:sldMkLst>
        <pc:spChg chg="add mod">
          <ac:chgData name="Vincent Wen" userId="47f3675ca1d2ff7b" providerId="LiveId" clId="{4E2B4015-7F25-48C8-8C5B-73E7AA6D3A55}" dt="2021-04-12T22:45:24.479" v="21" actId="20577"/>
          <ac:spMkLst>
            <pc:docMk/>
            <pc:sldMk cId="4132876605" sldId="284"/>
            <ac:spMk id="18" creationId="{BB9F92D7-018D-4868-AF5C-8A588D867A8E}"/>
          </ac:spMkLst>
        </pc:spChg>
        <pc:spChg chg="add mod">
          <ac:chgData name="Vincent Wen" userId="47f3675ca1d2ff7b" providerId="LiveId" clId="{4E2B4015-7F25-48C8-8C5B-73E7AA6D3A55}" dt="2021-04-12T22:48:51.244" v="68"/>
          <ac:spMkLst>
            <pc:docMk/>
            <pc:sldMk cId="4132876605" sldId="284"/>
            <ac:spMk id="20" creationId="{1A73C5ED-E164-4D9D-9331-5F09B4427931}"/>
          </ac:spMkLst>
        </pc:spChg>
        <pc:spChg chg="del mod">
          <ac:chgData name="Vincent Wen" userId="47f3675ca1d2ff7b" providerId="LiveId" clId="{4E2B4015-7F25-48C8-8C5B-73E7AA6D3A55}" dt="2021-04-12T22:45:24.739" v="23"/>
          <ac:spMkLst>
            <pc:docMk/>
            <pc:sldMk cId="4132876605" sldId="284"/>
            <ac:spMk id="49" creationId="{00C0802C-158B-4C0B-A770-B9D6BAEE630B}"/>
          </ac:spMkLst>
        </pc:spChg>
        <pc:picChg chg="add mod">
          <ac:chgData name="Vincent Wen" userId="47f3675ca1d2ff7b" providerId="LiveId" clId="{4E2B4015-7F25-48C8-8C5B-73E7AA6D3A55}" dt="2021-04-12T22:45:08.161" v="13"/>
          <ac:picMkLst>
            <pc:docMk/>
            <pc:sldMk cId="4132876605" sldId="284"/>
            <ac:picMk id="19" creationId="{476C04B6-0330-4EF6-AD5E-40135AD80E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AFB-FB9B-465F-BB8F-6369CFF7311B}" type="datetimeFigureOut">
              <a:rPr lang="en-CA" smtClean="0"/>
              <a:t>2021-04-12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C6F5-A849-4C8D-9637-713F8C8D03AA}" type="slidenum">
              <a:rPr lang="en-CA" smtClean="0"/>
              <a:t>‹#›</a:t>
            </a:fld>
            <a:endParaRPr lang="en-CA"/>
          </a:p>
        </p:txBody>
      </p:sp>
    </p:spTree>
    <p:extLst>
      <p:ext uri="{BB962C8B-B14F-4D97-AF65-F5344CB8AC3E}">
        <p14:creationId xmlns:p14="http://schemas.microsoft.com/office/powerpoint/2010/main" val="185798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Title Slide</a:t>
            </a:r>
          </a:p>
          <a:p>
            <a:pPr>
              <a:buFont typeface="Arial" panose="020B0604020202020204" pitchFamily="34" charset="0"/>
              <a:buChar char="•"/>
            </a:pPr>
            <a:r>
              <a:rPr lang="en-CA" dirty="0"/>
              <a:t>Include the name of the project, title of course, group members, and date.</a:t>
            </a:r>
          </a:p>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1</a:t>
            </a:fld>
            <a:endParaRPr lang="en-CA"/>
          </a:p>
        </p:txBody>
      </p:sp>
    </p:spTree>
    <p:extLst>
      <p:ext uri="{BB962C8B-B14F-4D97-AF65-F5344CB8AC3E}">
        <p14:creationId xmlns:p14="http://schemas.microsoft.com/office/powerpoint/2010/main" val="169329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1.16/1.28</a:t>
            </a:r>
          </a:p>
          <a:p>
            <a:endParaRPr lang="en-US" dirty="0"/>
          </a:p>
          <a:p>
            <a:r>
              <a:rPr lang="en-US" dirty="0"/>
              <a:t>1.35/1.41</a:t>
            </a:r>
          </a:p>
          <a:p>
            <a:endParaRPr lang="en-US" dirty="0"/>
          </a:p>
          <a:p>
            <a:r>
              <a:rPr lang="en-US" dirty="0"/>
              <a:t>1.55/2.04</a:t>
            </a:r>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11</a:t>
            </a:fld>
            <a:endParaRPr lang="en-CA"/>
          </a:p>
        </p:txBody>
      </p:sp>
    </p:spTree>
    <p:extLst>
      <p:ext uri="{BB962C8B-B14F-4D97-AF65-F5344CB8AC3E}">
        <p14:creationId xmlns:p14="http://schemas.microsoft.com/office/powerpoint/2010/main" val="114055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Discussion</a:t>
            </a:r>
          </a:p>
          <a:p>
            <a:pPr>
              <a:buFont typeface="Arial" panose="020B0604020202020204" pitchFamily="34" charset="0"/>
              <a:buChar char="•"/>
            </a:pPr>
            <a:r>
              <a:rPr lang="en-CA" dirty="0"/>
              <a:t>Discuss your findings. Did they meet your expectations, and if not, why? What inferences or general conclusions can be drawn from your analysis?</a:t>
            </a:r>
          </a:p>
          <a:p>
            <a:r>
              <a:rPr lang="en-CA" dirty="0"/>
              <a:t>Post-mortem</a:t>
            </a:r>
          </a:p>
          <a:p>
            <a:pPr>
              <a:buFont typeface="Arial" panose="020B0604020202020204" pitchFamily="34" charset="0"/>
              <a:buChar char="•"/>
            </a:pPr>
            <a:r>
              <a:rPr lang="en-CA" dirty="0"/>
              <a:t>Discuss any difficulties that arose, and how they were handled.</a:t>
            </a:r>
          </a:p>
          <a:p>
            <a:pPr>
              <a:buFont typeface="Arial" panose="020B0604020202020204" pitchFamily="34" charset="0"/>
              <a:buChar char="•"/>
            </a:pPr>
            <a:r>
              <a:rPr lang="en-CA" dirty="0"/>
              <a:t>Discuss any additional questions that arose, which couldn't be answered due to time constraints.</a:t>
            </a:r>
          </a:p>
          <a:p>
            <a:pPr>
              <a:buFont typeface="Arial" panose="020B0604020202020204" pitchFamily="34" charset="0"/>
              <a:buChar char="•"/>
            </a:pPr>
            <a:r>
              <a:rPr lang="en-CA" dirty="0"/>
              <a:t>What would you research next if you had two more weeks?</a:t>
            </a:r>
          </a:p>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12</a:t>
            </a:fld>
            <a:endParaRPr lang="en-CA"/>
          </a:p>
        </p:txBody>
      </p:sp>
    </p:spTree>
    <p:extLst>
      <p:ext uri="{BB962C8B-B14F-4D97-AF65-F5344CB8AC3E}">
        <p14:creationId xmlns:p14="http://schemas.microsoft.com/office/powerpoint/2010/main" val="203628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13</a:t>
            </a:fld>
            <a:endParaRPr lang="en-CA"/>
          </a:p>
        </p:txBody>
      </p:sp>
    </p:spTree>
    <p:extLst>
      <p:ext uri="{BB962C8B-B14F-4D97-AF65-F5344CB8AC3E}">
        <p14:creationId xmlns:p14="http://schemas.microsoft.com/office/powerpoint/2010/main" val="36728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t>Motivation &amp; Summary Slide</a:t>
            </a:r>
          </a:p>
          <a:p>
            <a:pPr>
              <a:buFont typeface="Arial" panose="020B0604020202020204" pitchFamily="34" charset="0"/>
              <a:buChar char="•"/>
            </a:pPr>
            <a:r>
              <a:rPr lang="en-CA" b="0" i="0" dirty="0"/>
              <a:t>Define the core message or hypothesis of the project.</a:t>
            </a:r>
          </a:p>
          <a:p>
            <a:pPr>
              <a:buFont typeface="Arial" panose="020B0604020202020204" pitchFamily="34" charset="0"/>
              <a:buChar char="•"/>
            </a:pPr>
            <a:r>
              <a:rPr lang="en-CA" b="0" i="0" dirty="0"/>
              <a:t>Describe the questions that were asked, and why they were asked.</a:t>
            </a:r>
          </a:p>
          <a:p>
            <a:pPr>
              <a:buFont typeface="Arial" panose="020B0604020202020204" pitchFamily="34" charset="0"/>
              <a:buChar char="•"/>
            </a:pPr>
            <a:r>
              <a:rPr lang="en-CA" b="0" i="0" dirty="0"/>
              <a:t>Describe whether the questions were answered to your satisfaction, and briefly summarize the findings.</a:t>
            </a:r>
          </a:p>
          <a:p>
            <a:endParaRPr lang="en-CA" b="0" i="0" dirty="0"/>
          </a:p>
        </p:txBody>
      </p:sp>
      <p:sp>
        <p:nvSpPr>
          <p:cNvPr id="4" name="Slide Number Placeholder 3"/>
          <p:cNvSpPr>
            <a:spLocks noGrp="1"/>
          </p:cNvSpPr>
          <p:nvPr>
            <p:ph type="sldNum" sz="quarter" idx="5"/>
          </p:nvPr>
        </p:nvSpPr>
        <p:spPr/>
        <p:txBody>
          <a:bodyPr/>
          <a:lstStyle/>
          <a:p>
            <a:fld id="{2867C6F5-A849-4C8D-9637-713F8C8D03AA}" type="slidenum">
              <a:rPr lang="en-CA" smtClean="0"/>
              <a:t>2</a:t>
            </a:fld>
            <a:endParaRPr lang="en-CA"/>
          </a:p>
        </p:txBody>
      </p:sp>
    </p:spTree>
    <p:extLst>
      <p:ext uri="{BB962C8B-B14F-4D97-AF65-F5344CB8AC3E}">
        <p14:creationId xmlns:p14="http://schemas.microsoft.com/office/powerpoint/2010/main" val="410654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Traditional portfolio are widely invested,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Mutual fund, REIT, trust.  Hybrid Portfolio contains crypto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Cryptocurrency market is well established,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 the Market size, trading volume. There are derivatives for Crypto. Crypto is widely used in our daily life.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More institutional investor will bring a stable market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 though, there are still question regarding this pricing, but as the percentage of retail investor shrink, there will be more logic behind the buys and sell. Hybrid portfolio will have better abilities to hedge risk from crypto and achieve an efficiency </a:t>
            </a:r>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4</a:t>
            </a:fld>
            <a:endParaRPr lang="en-CA"/>
          </a:p>
        </p:txBody>
      </p:sp>
    </p:spTree>
    <p:extLst>
      <p:ext uri="{BB962C8B-B14F-4D97-AF65-F5344CB8AC3E}">
        <p14:creationId xmlns:p14="http://schemas.microsoft.com/office/powerpoint/2010/main" val="196518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10-year yield 1.7% is less than inflation so choose 0% instead</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5</a:t>
            </a:fld>
            <a:endParaRPr lang="en-CA"/>
          </a:p>
        </p:txBody>
      </p:sp>
    </p:spTree>
    <p:extLst>
      <p:ext uri="{BB962C8B-B14F-4D97-AF65-F5344CB8AC3E}">
        <p14:creationId xmlns:p14="http://schemas.microsoft.com/office/powerpoint/2010/main" val="309409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6</a:t>
            </a:fld>
            <a:endParaRPr lang="en-CA"/>
          </a:p>
        </p:txBody>
      </p:sp>
    </p:spTree>
    <p:extLst>
      <p:ext uri="{BB962C8B-B14F-4D97-AF65-F5344CB8AC3E}">
        <p14:creationId xmlns:p14="http://schemas.microsoft.com/office/powerpoint/2010/main" val="354058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Questions &amp; Data</a:t>
            </a:r>
          </a:p>
          <a:p>
            <a:pPr>
              <a:buFont typeface="Arial" panose="020B0604020202020204" pitchFamily="34" charset="0"/>
              <a:buChar char="•"/>
            </a:pPr>
            <a:r>
              <a:rPr lang="en-CA" dirty="0"/>
              <a:t>Provide more detail on the questions posed, including what kind of data was needed to answer them, and where it was found.</a:t>
            </a:r>
          </a:p>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7</a:t>
            </a:fld>
            <a:endParaRPr lang="en-CA"/>
          </a:p>
        </p:txBody>
      </p:sp>
    </p:spTree>
    <p:extLst>
      <p:ext uri="{BB962C8B-B14F-4D97-AF65-F5344CB8AC3E}">
        <p14:creationId xmlns:p14="http://schemas.microsoft.com/office/powerpoint/2010/main" val="755487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Data Cleanup &amp; Exploration</a:t>
            </a:r>
          </a:p>
          <a:p>
            <a:pPr>
              <a:buFont typeface="Arial" panose="020B0604020202020204" pitchFamily="34" charset="0"/>
              <a:buChar char="•"/>
            </a:pPr>
            <a:r>
              <a:rPr lang="en-CA" dirty="0"/>
              <a:t>Describe the exploration and cleanup process.</a:t>
            </a:r>
          </a:p>
          <a:p>
            <a:pPr>
              <a:buFont typeface="Arial" panose="020B0604020202020204" pitchFamily="34" charset="0"/>
              <a:buChar char="•"/>
            </a:pPr>
            <a:r>
              <a:rPr lang="en-CA" dirty="0"/>
              <a:t>Discuss any insights you had while exploring the data that you didn't anticipate.</a:t>
            </a:r>
          </a:p>
          <a:p>
            <a:pPr>
              <a:buFont typeface="Arial" panose="020B0604020202020204" pitchFamily="34" charset="0"/>
              <a:buChar char="•"/>
            </a:pPr>
            <a:r>
              <a:rPr lang="en-CA" dirty="0"/>
              <a:t>Discuss any problems that arose after exploring the data, and how they were resolved.</a:t>
            </a:r>
          </a:p>
          <a:p>
            <a:pPr>
              <a:buFont typeface="Arial" panose="020B0604020202020204" pitchFamily="34" charset="0"/>
              <a:buChar char="•"/>
            </a:pPr>
            <a:r>
              <a:rPr lang="en-CA" dirty="0"/>
              <a:t>Present and discuss interesting figures developed during exploration, ideally with the help of </a:t>
            </a:r>
            <a:r>
              <a:rPr lang="en-CA" dirty="0" err="1"/>
              <a:t>Jupyter</a:t>
            </a:r>
            <a:r>
              <a:rPr lang="en-CA" dirty="0"/>
              <a:t> Notebook.</a:t>
            </a:r>
          </a:p>
          <a:p>
            <a:r>
              <a:rPr lang="en-CA" dirty="0"/>
              <a:t>Data Analysis</a:t>
            </a:r>
          </a:p>
          <a:p>
            <a:pPr>
              <a:buFont typeface="Arial" panose="020B0604020202020204" pitchFamily="34" charset="0"/>
              <a:buChar char="•"/>
            </a:pPr>
            <a:r>
              <a:rPr lang="en-CA" dirty="0"/>
              <a:t>Discuss the steps taken to analyze the data, and answer each question that was asked in your proposal.</a:t>
            </a:r>
          </a:p>
          <a:p>
            <a:pPr>
              <a:buFont typeface="Arial" panose="020B0604020202020204" pitchFamily="34" charset="0"/>
              <a:buChar char="•"/>
            </a:pPr>
            <a:r>
              <a:rPr lang="en-CA" dirty="0"/>
              <a:t>Present and discuss interesting figures developed during analysis, ideally with the help of </a:t>
            </a:r>
            <a:r>
              <a:rPr lang="en-CA" dirty="0" err="1"/>
              <a:t>Jupyter</a:t>
            </a:r>
            <a:r>
              <a:rPr lang="en-CA" dirty="0"/>
              <a:t> Notebook.</a:t>
            </a:r>
          </a:p>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8</a:t>
            </a:fld>
            <a:endParaRPr lang="en-CA"/>
          </a:p>
        </p:txBody>
      </p:sp>
    </p:spTree>
    <p:extLst>
      <p:ext uri="{BB962C8B-B14F-4D97-AF65-F5344CB8AC3E}">
        <p14:creationId xmlns:p14="http://schemas.microsoft.com/office/powerpoint/2010/main" val="3839635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Discuss the steps taken to analyze the data, and answer each question that was asked in your proposal. Present and discuss interesting figures developed during analysis, ideally with the help of </a:t>
            </a:r>
            <a:r>
              <a:rPr lang="en-CA" dirty="0" err="1"/>
              <a:t>Jupyter</a:t>
            </a:r>
            <a:r>
              <a:rPr lang="en-CA" dirty="0"/>
              <a:t> Notebook.</a:t>
            </a:r>
          </a:p>
          <a:p>
            <a:r>
              <a:rPr lang="en-US" dirty="0"/>
              <a:t>1.16/1.28</a:t>
            </a:r>
          </a:p>
          <a:p>
            <a:endParaRPr lang="en-US" dirty="0"/>
          </a:p>
          <a:p>
            <a:r>
              <a:rPr lang="en-US" dirty="0"/>
              <a:t>1.35/1.41</a:t>
            </a:r>
          </a:p>
          <a:p>
            <a:endParaRPr lang="en-US" dirty="0"/>
          </a:p>
          <a:p>
            <a:r>
              <a:rPr lang="en-US" dirty="0"/>
              <a:t>1.55/2.04</a:t>
            </a:r>
            <a:endParaRPr lang="en-CA" dirty="0"/>
          </a:p>
          <a:p>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9</a:t>
            </a:fld>
            <a:endParaRPr lang="en-CA"/>
          </a:p>
        </p:txBody>
      </p:sp>
    </p:spTree>
    <p:extLst>
      <p:ext uri="{BB962C8B-B14F-4D97-AF65-F5344CB8AC3E}">
        <p14:creationId xmlns:p14="http://schemas.microsoft.com/office/powerpoint/2010/main" val="252364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1.16/1.28</a:t>
            </a:r>
          </a:p>
          <a:p>
            <a:endParaRPr lang="en-US" dirty="0"/>
          </a:p>
          <a:p>
            <a:r>
              <a:rPr lang="en-US" dirty="0"/>
              <a:t>1.35/1.41</a:t>
            </a:r>
          </a:p>
          <a:p>
            <a:endParaRPr lang="en-US" dirty="0"/>
          </a:p>
          <a:p>
            <a:r>
              <a:rPr lang="en-US" dirty="0"/>
              <a:t>1.55/2.04</a:t>
            </a:r>
            <a:endParaRPr lang="en-CA" dirty="0"/>
          </a:p>
        </p:txBody>
      </p:sp>
      <p:sp>
        <p:nvSpPr>
          <p:cNvPr id="4" name="Slide Number Placeholder 3"/>
          <p:cNvSpPr>
            <a:spLocks noGrp="1"/>
          </p:cNvSpPr>
          <p:nvPr>
            <p:ph type="sldNum" sz="quarter" idx="5"/>
          </p:nvPr>
        </p:nvSpPr>
        <p:spPr/>
        <p:txBody>
          <a:bodyPr/>
          <a:lstStyle/>
          <a:p>
            <a:fld id="{2867C6F5-A849-4C8D-9637-713F8C8D03AA}" type="slidenum">
              <a:rPr lang="en-CA" smtClean="0"/>
              <a:t>10</a:t>
            </a:fld>
            <a:endParaRPr lang="en-CA"/>
          </a:p>
        </p:txBody>
      </p:sp>
    </p:spTree>
    <p:extLst>
      <p:ext uri="{BB962C8B-B14F-4D97-AF65-F5344CB8AC3E}">
        <p14:creationId xmlns:p14="http://schemas.microsoft.com/office/powerpoint/2010/main" val="276582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1"/>
          <p:cNvGrpSpPr/>
          <p:nvPr/>
        </p:nvGrpSpPr>
        <p:grpSpPr>
          <a:xfrm>
            <a:off x="293345" y="127000"/>
            <a:ext cx="9512698" cy="5780252"/>
            <a:chOff x="595617" y="259944"/>
            <a:chExt cx="9512698" cy="5780252"/>
          </a:xfrm>
        </p:grpSpPr>
        <p:sp>
          <p:nvSpPr>
            <p:cNvPr id="3" name="Freeform 2"/>
            <p:cNvSpPr/>
            <p:nvPr/>
          </p:nvSpPr>
          <p:spPr>
            <a:xfrm>
              <a:off x="2620792" y="616405"/>
              <a:ext cx="5338039" cy="5423791"/>
            </a:xfrm>
            <a:custGeom>
              <a:avLst/>
              <a:gdLst/>
              <a:ahLst/>
              <a:cxnLst/>
              <a:rect l="l" t="t" r="r" b="b"/>
              <a:pathLst>
                <a:path w="5338039" h="5423791">
                  <a:moveTo>
                    <a:pt x="3108084" y="736996"/>
                  </a:moveTo>
                  <a:cubicBezTo>
                    <a:pt x="3108084" y="736996"/>
                    <a:pt x="4506129" y="0"/>
                    <a:pt x="4922073" y="1516202"/>
                  </a:cubicBezTo>
                  <a:cubicBezTo>
                    <a:pt x="5338039" y="3032404"/>
                    <a:pt x="5006815" y="4287599"/>
                    <a:pt x="4078614" y="4778930"/>
                  </a:cubicBezTo>
                  <a:cubicBezTo>
                    <a:pt x="3150433" y="5266414"/>
                    <a:pt x="2141378" y="5423791"/>
                    <a:pt x="1070689" y="4471845"/>
                  </a:cubicBezTo>
                  <a:cubicBezTo>
                    <a:pt x="0" y="3516063"/>
                    <a:pt x="408253" y="2617855"/>
                    <a:pt x="1240142" y="1903893"/>
                  </a:cubicBezTo>
                  <a:cubicBezTo>
                    <a:pt x="2072052" y="1186095"/>
                    <a:pt x="3108084" y="736996"/>
                    <a:pt x="3108084" y="736996"/>
                  </a:cubicBezTo>
                  <a:lnTo>
                    <a:pt x="3108084" y="736996"/>
                  </a:lnTo>
                  <a:close/>
                </a:path>
              </a:pathLst>
            </a:custGeom>
            <a:solidFill>
              <a:srgbClr val="EFEFEF"/>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5617" y="259944"/>
              <a:ext cx="6280364" cy="5040154"/>
            </a:xfrm>
            <a:prstGeom prst="rect">
              <a:avLst/>
            </a:prstGeom>
          </p:spPr>
        </p:pic>
        <p:sp>
          <p:nvSpPr>
            <p:cNvPr id="5" name="Freeform 4"/>
            <p:cNvSpPr/>
            <p:nvPr/>
          </p:nvSpPr>
          <p:spPr>
            <a:xfrm>
              <a:off x="3969617" y="1674111"/>
              <a:ext cx="2289801" cy="2294814"/>
            </a:xfrm>
            <a:custGeom>
              <a:avLst/>
              <a:gdLst/>
              <a:ahLst/>
              <a:cxnLst/>
              <a:rect l="l" t="t" r="r" b="b"/>
              <a:pathLst>
                <a:path w="2289801" h="2294814">
                  <a:moveTo>
                    <a:pt x="349214" y="625853"/>
                  </a:moveTo>
                  <a:cubicBezTo>
                    <a:pt x="349214" y="625853"/>
                    <a:pt x="1365924" y="0"/>
                    <a:pt x="1865433" y="652484"/>
                  </a:cubicBezTo>
                  <a:cubicBezTo>
                    <a:pt x="2289801" y="1207328"/>
                    <a:pt x="1900801" y="1362693"/>
                    <a:pt x="1732835" y="1797682"/>
                  </a:cubicBezTo>
                  <a:cubicBezTo>
                    <a:pt x="1542750" y="2294814"/>
                    <a:pt x="800108" y="2161653"/>
                    <a:pt x="676330" y="1713340"/>
                  </a:cubicBezTo>
                  <a:cubicBezTo>
                    <a:pt x="574668" y="1344928"/>
                    <a:pt x="335953" y="1273906"/>
                    <a:pt x="225445" y="1185136"/>
                  </a:cubicBezTo>
                  <a:cubicBezTo>
                    <a:pt x="212184" y="1176252"/>
                    <a:pt x="198924" y="1162941"/>
                    <a:pt x="190077" y="1149630"/>
                  </a:cubicBezTo>
                  <a:cubicBezTo>
                    <a:pt x="137039" y="1083051"/>
                    <a:pt x="0" y="843352"/>
                    <a:pt x="349214" y="625853"/>
                  </a:cubicBezTo>
                  <a:lnTo>
                    <a:pt x="349214" y="625853"/>
                  </a:lnTo>
                  <a:close/>
                </a:path>
              </a:pathLst>
            </a:custGeom>
            <a:solidFill>
              <a:srgbClr val="000000"/>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6" name="TextBox 5"/>
            <p:cNvSpPr txBox="1"/>
            <p:nvPr/>
          </p:nvSpPr>
          <p:spPr>
            <a:xfrm>
              <a:off x="6131147" y="3525507"/>
              <a:ext cx="3977168" cy="495200"/>
            </a:xfrm>
            <a:prstGeom prst="rect">
              <a:avLst/>
            </a:prstGeom>
            <a:solidFill>
              <a:srgbClr val="FFFFFF">
                <a:alpha val="0"/>
              </a:srgbClr>
            </a:solidFill>
          </p:spPr>
          <p:txBody>
            <a:bodyPr lIns="0" tIns="0" rIns="0" bIns="0" rtlCol="0" anchor="t">
              <a:spAutoFit/>
            </a:bodyPr>
            <a:lstStyle/>
            <a:p>
              <a:pPr algn="ctr" latinLnBrk="1"/>
              <a:r>
                <a:rPr lang="en-US" sz="3218" b="1" dirty="0">
                  <a:solidFill>
                    <a:srgbClr val="000000"/>
                  </a:solidFill>
                  <a:latin typeface="Arial" panose="020B0604020202020204" pitchFamily="34" charset="0"/>
                  <a:ea typeface="Arial"/>
                  <a:cs typeface="Arial" panose="020B0604020202020204" pitchFamily="34" charset="0"/>
                </a:rPr>
                <a:t>Traditional Portfolio</a:t>
              </a:r>
              <a:endParaRPr lang="en-US" sz="1100" dirty="0">
                <a:latin typeface="Arial" panose="020B0604020202020204" pitchFamily="34" charset="0"/>
                <a:cs typeface="Arial" panose="020B0604020202020204" pitchFamily="34" charset="0"/>
              </a:endParaRPr>
            </a:p>
          </p:txBody>
        </p:sp>
        <p:sp>
          <p:nvSpPr>
            <p:cNvPr id="7" name="TextBox 6"/>
            <p:cNvSpPr txBox="1"/>
            <p:nvPr/>
          </p:nvSpPr>
          <p:spPr>
            <a:xfrm>
              <a:off x="5599417" y="2965044"/>
              <a:ext cx="2279772" cy="307648"/>
            </a:xfrm>
            <a:prstGeom prst="rect">
              <a:avLst/>
            </a:prstGeom>
            <a:solidFill>
              <a:srgbClr val="FFFFFF">
                <a:alpha val="0"/>
              </a:srgbClr>
            </a:solidFill>
          </p:spPr>
          <p:txBody>
            <a:bodyPr lIns="0" tIns="0" rIns="0" bIns="0" rtlCol="0" anchor="t">
              <a:spAutoFit/>
            </a:bodyPr>
            <a:lstStyle/>
            <a:p>
              <a:pPr algn="ctr" latinLnBrk="1"/>
              <a:r>
                <a:rPr lang="en-US" sz="1999" b="1">
                  <a:solidFill>
                    <a:srgbClr val="757575"/>
                  </a:solidFill>
                  <a:latin typeface="Arial" panose="020B0604020202020204" pitchFamily="34" charset="0"/>
                  <a:ea typeface="Arial"/>
                  <a:cs typeface="Arial" panose="020B0604020202020204" pitchFamily="34" charset="0"/>
                </a:rPr>
                <a:t>Interrupted</a:t>
              </a:r>
              <a:endParaRPr lang="en-US" sz="1100">
                <a:latin typeface="Arial" panose="020B0604020202020204" pitchFamily="34" charset="0"/>
                <a:cs typeface="Arial" panose="020B0604020202020204" pitchFamily="34" charset="0"/>
              </a:endParaRPr>
            </a:p>
          </p:txBody>
        </p:sp>
        <p:sp>
          <p:nvSpPr>
            <p:cNvPr id="8" name="TextBox 7"/>
            <p:cNvSpPr txBox="1"/>
            <p:nvPr/>
          </p:nvSpPr>
          <p:spPr>
            <a:xfrm>
              <a:off x="6031217" y="1504544"/>
              <a:ext cx="3119988" cy="461537"/>
            </a:xfrm>
            <a:prstGeom prst="rect">
              <a:avLst/>
            </a:prstGeom>
            <a:solidFill>
              <a:srgbClr val="FFFFFF">
                <a:alpha val="0"/>
              </a:srgbClr>
            </a:solidFill>
          </p:spPr>
          <p:txBody>
            <a:bodyPr lIns="0" tIns="0" rIns="0" bIns="0" rtlCol="0" anchor="t">
              <a:spAutoFit/>
            </a:bodyPr>
            <a:lstStyle/>
            <a:p>
              <a:pPr algn="ctr" latinLnBrk="1"/>
              <a:r>
                <a:rPr lang="en-US" sz="2999" i="1">
                  <a:solidFill>
                    <a:srgbClr val="A5A5A5"/>
                  </a:solidFill>
                  <a:latin typeface="Arial" panose="020B0604020202020204" pitchFamily="34" charset="0"/>
                  <a:ea typeface="Arial"/>
                  <a:cs typeface="Arial" panose="020B0604020202020204" pitchFamily="34" charset="0"/>
                </a:rPr>
                <a:t>PROJECT 1</a:t>
              </a:r>
              <a:endParaRPr lang="en-US" sz="1100">
                <a:latin typeface="Arial" panose="020B0604020202020204" pitchFamily="34" charset="0"/>
                <a:cs typeface="Arial" panose="020B0604020202020204" pitchFamily="34" charset="0"/>
              </a:endParaRPr>
            </a:p>
          </p:txBody>
        </p:sp>
        <p:sp>
          <p:nvSpPr>
            <p:cNvPr id="9" name="TextBox 8"/>
            <p:cNvSpPr txBox="1"/>
            <p:nvPr/>
          </p:nvSpPr>
          <p:spPr>
            <a:xfrm>
              <a:off x="3808717" y="2444344"/>
              <a:ext cx="2618912" cy="501676"/>
            </a:xfrm>
            <a:prstGeom prst="rect">
              <a:avLst/>
            </a:prstGeom>
            <a:solidFill>
              <a:srgbClr val="FFFFFF">
                <a:alpha val="0"/>
              </a:srgbClr>
            </a:solidFill>
          </p:spPr>
          <p:txBody>
            <a:bodyPr lIns="0" tIns="0" rIns="0" bIns="0" rtlCol="0" anchor="t">
              <a:spAutoFit/>
            </a:bodyPr>
            <a:lstStyle/>
            <a:p>
              <a:pPr algn="ctr" latinLnBrk="1"/>
              <a:r>
                <a:rPr lang="en-US" sz="3260">
                  <a:solidFill>
                    <a:srgbClr val="FFFFFF"/>
                  </a:solidFill>
                  <a:latin typeface="Arial" panose="020B0604020202020204" pitchFamily="34" charset="0"/>
                  <a:ea typeface="Arial"/>
                  <a:cs typeface="Arial" panose="020B0604020202020204" pitchFamily="34" charset="0"/>
                </a:rPr>
                <a:t>CRYPTO</a:t>
              </a:r>
              <a:endParaRPr lang="en-US" sz="1100">
                <a:latin typeface="Arial" panose="020B0604020202020204" pitchFamily="34" charset="0"/>
                <a:cs typeface="Arial" panose="020B0604020202020204" pitchFamily="34" charset="0"/>
              </a:endParaRPr>
            </a:p>
          </p:txBody>
        </p:sp>
      </p:grpSp>
      <p:sp>
        <p:nvSpPr>
          <p:cNvPr id="10" name="TextBox 2"/>
          <p:cNvSpPr txBox="1"/>
          <p:nvPr/>
        </p:nvSpPr>
        <p:spPr>
          <a:xfrm>
            <a:off x="293345" y="6096000"/>
            <a:ext cx="11367762" cy="184666"/>
          </a:xfrm>
          <a:prstGeom prst="rect">
            <a:avLst/>
          </a:prstGeom>
          <a:solidFill>
            <a:srgbClr val="FFFFFF">
              <a:alpha val="0"/>
            </a:srgbClr>
          </a:solidFill>
        </p:spPr>
        <p:txBody>
          <a:bodyPr lIns="0" tIns="0" rIns="0" bIns="0" rtlCol="0" anchor="t">
            <a:spAutoFit/>
          </a:bodyPr>
          <a:lstStyle/>
          <a:p>
            <a:pPr algn="ctr" latinLnBrk="1"/>
            <a:r>
              <a:rPr lang="en-US" sz="1200" dirty="0">
                <a:solidFill>
                  <a:srgbClr val="A5A5A5"/>
                </a:solidFill>
                <a:latin typeface="Arial" panose="020B0604020202020204" pitchFamily="34" charset="0"/>
                <a:ea typeface="Arial"/>
                <a:cs typeface="Arial" panose="020B0604020202020204" pitchFamily="34" charset="0"/>
              </a:rPr>
              <a:t>Group Member: Omotara Ajayi; Greg Buiter; Jimmy Tarika; Chrishan de Almeida; Vincent Xin Wen</a:t>
            </a:r>
            <a:endParaRPr lang="en-US" sz="1100" dirty="0">
              <a:latin typeface="Arial" panose="020B0604020202020204" pitchFamily="34" charset="0"/>
              <a:cs typeface="Arial" panose="020B0604020202020204" pitchFamily="34" charset="0"/>
            </a:endParaRPr>
          </a:p>
        </p:txBody>
      </p:sp>
      <p:sp>
        <p:nvSpPr>
          <p:cNvPr id="11" name="TextBox 2">
            <a:extLst>
              <a:ext uri="{FF2B5EF4-FFF2-40B4-BE49-F238E27FC236}">
                <a16:creationId xmlns:a16="http://schemas.microsoft.com/office/drawing/2014/main" id="{2824FA4E-FE74-4989-800C-AA01C8ABC9C0}"/>
              </a:ext>
            </a:extLst>
          </p:cNvPr>
          <p:cNvSpPr txBox="1"/>
          <p:nvPr/>
        </p:nvSpPr>
        <p:spPr>
          <a:xfrm>
            <a:off x="293345" y="5907502"/>
            <a:ext cx="11367762" cy="184666"/>
          </a:xfrm>
          <a:prstGeom prst="rect">
            <a:avLst/>
          </a:prstGeom>
          <a:solidFill>
            <a:srgbClr val="FFFFFF">
              <a:alpha val="0"/>
            </a:srgbClr>
          </a:solidFill>
        </p:spPr>
        <p:txBody>
          <a:bodyPr lIns="0" tIns="0" rIns="0" bIns="0" rtlCol="0" anchor="t">
            <a:spAutoFit/>
          </a:bodyPr>
          <a:lstStyle/>
          <a:p>
            <a:pPr algn="ctr" latinLnBrk="1"/>
            <a:r>
              <a:rPr lang="en-US" sz="1200" dirty="0">
                <a:solidFill>
                  <a:srgbClr val="A5A5A5"/>
                </a:solidFill>
                <a:latin typeface="Arial" panose="020B0604020202020204" pitchFamily="34" charset="0"/>
                <a:ea typeface="Arial"/>
                <a:cs typeface="Arial" panose="020B0604020202020204" pitchFamily="34" charset="0"/>
              </a:rPr>
              <a:t>Date: 2021/04/12</a:t>
            </a:r>
            <a:endParaRPr lang="en-US" sz="1100" dirty="0">
              <a:latin typeface="Arial" panose="020B0604020202020204" pitchFamily="34" charset="0"/>
              <a:cs typeface="Arial" panose="020B0604020202020204" pitchFamily="34" charset="0"/>
            </a:endParaRPr>
          </a:p>
        </p:txBody>
      </p:sp>
      <p:sp>
        <p:nvSpPr>
          <p:cNvPr id="12" name="TextBox 2">
            <a:extLst>
              <a:ext uri="{FF2B5EF4-FFF2-40B4-BE49-F238E27FC236}">
                <a16:creationId xmlns:a16="http://schemas.microsoft.com/office/drawing/2014/main" id="{5EB0A453-5807-48BF-BC5C-7F679594D146}"/>
              </a:ext>
            </a:extLst>
          </p:cNvPr>
          <p:cNvSpPr txBox="1"/>
          <p:nvPr/>
        </p:nvSpPr>
        <p:spPr>
          <a:xfrm>
            <a:off x="293345" y="5681068"/>
            <a:ext cx="11367762" cy="184666"/>
          </a:xfrm>
          <a:prstGeom prst="rect">
            <a:avLst/>
          </a:prstGeom>
          <a:solidFill>
            <a:srgbClr val="FFFFFF">
              <a:alpha val="0"/>
            </a:srgbClr>
          </a:solidFill>
        </p:spPr>
        <p:txBody>
          <a:bodyPr lIns="0" tIns="0" rIns="0" bIns="0" rtlCol="0" anchor="t">
            <a:spAutoFit/>
          </a:bodyPr>
          <a:lstStyle/>
          <a:p>
            <a:pPr algn="ctr" latinLnBrk="1"/>
            <a:r>
              <a:rPr lang="en-US" sz="1200" dirty="0">
                <a:solidFill>
                  <a:srgbClr val="A5A5A5"/>
                </a:solidFill>
                <a:latin typeface="Arial" panose="020B0604020202020204" pitchFamily="34" charset="0"/>
                <a:ea typeface="Arial"/>
                <a:cs typeface="Arial" panose="020B0604020202020204" pitchFamily="34" charset="0"/>
              </a:rPr>
              <a:t>Fintech_Bootcamp</a:t>
            </a:r>
            <a:endParaRPr lang="en-US" sz="11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reeform 1"/>
          <p:cNvSpPr/>
          <p:nvPr/>
        </p:nvSpPr>
        <p:spPr>
          <a:xfrm>
            <a:off x="-9443" y="-13098"/>
            <a:ext cx="3576660" cy="6515498"/>
          </a:xfrm>
          <a:custGeom>
            <a:avLst/>
            <a:gdLst/>
            <a:ahLst/>
            <a:cxnLst/>
            <a:rect l="l" t="t" r="r" b="b"/>
            <a:pathLst>
              <a:path w="3576660" h="6515498">
                <a:moveTo>
                  <a:pt x="3576661" y="6515498"/>
                </a:moveTo>
                <a:lnTo>
                  <a:pt x="0" y="6515498"/>
                </a:lnTo>
                <a:lnTo>
                  <a:pt x="0" y="0"/>
                </a:lnTo>
                <a:lnTo>
                  <a:pt x="3576661" y="0"/>
                </a:lnTo>
                <a:lnTo>
                  <a:pt x="3576661" y="6515498"/>
                </a:lnTo>
                <a:close/>
              </a:path>
            </a:pathLst>
          </a:custGeom>
          <a:solidFill>
            <a:srgbClr val="181717"/>
          </a:solidFill>
        </p:spPr>
      </p:sp>
      <p:pic>
        <p:nvPicPr>
          <p:cNvPr id="3" name="Picture 2" descr="Chart, line chart&#10;&#10;Description automatically generated">
            <a:extLst>
              <a:ext uri="{FF2B5EF4-FFF2-40B4-BE49-F238E27FC236}">
                <a16:creationId xmlns:a16="http://schemas.microsoft.com/office/drawing/2014/main" id="{B9F0ED8B-BA63-4717-8F52-6CF592CDF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216" y="4416"/>
            <a:ext cx="7990029" cy="4059799"/>
          </a:xfrm>
          <a:prstGeom prst="rect">
            <a:avLst/>
          </a:prstGeom>
        </p:spPr>
      </p:pic>
      <p:sp>
        <p:nvSpPr>
          <p:cNvPr id="26" name="Freeform 1">
            <a:extLst>
              <a:ext uri="{FF2B5EF4-FFF2-40B4-BE49-F238E27FC236}">
                <a16:creationId xmlns:a16="http://schemas.microsoft.com/office/drawing/2014/main" id="{5AEC14F3-66D4-44FA-9E53-DBCD7A9149E1}"/>
              </a:ext>
            </a:extLst>
          </p:cNvPr>
          <p:cNvSpPr/>
          <p:nvPr/>
        </p:nvSpPr>
        <p:spPr>
          <a:xfrm>
            <a:off x="1657" y="-13098"/>
            <a:ext cx="3576660" cy="6515498"/>
          </a:xfrm>
          <a:custGeom>
            <a:avLst/>
            <a:gdLst/>
            <a:ahLst/>
            <a:cxnLst/>
            <a:rect l="l" t="t" r="r" b="b"/>
            <a:pathLst>
              <a:path w="3576660" h="6515498">
                <a:moveTo>
                  <a:pt x="3576661" y="6515498"/>
                </a:moveTo>
                <a:lnTo>
                  <a:pt x="0" y="6515498"/>
                </a:lnTo>
                <a:lnTo>
                  <a:pt x="0" y="0"/>
                </a:lnTo>
                <a:lnTo>
                  <a:pt x="3576661" y="0"/>
                </a:lnTo>
                <a:lnTo>
                  <a:pt x="3576661" y="6515498"/>
                </a:lnTo>
                <a:close/>
              </a:path>
            </a:pathLst>
          </a:custGeom>
          <a:solidFill>
            <a:srgbClr val="181717"/>
          </a:solidFill>
        </p:spPr>
      </p:sp>
      <p:grpSp>
        <p:nvGrpSpPr>
          <p:cNvPr id="27" name="Group 5">
            <a:extLst>
              <a:ext uri="{FF2B5EF4-FFF2-40B4-BE49-F238E27FC236}">
                <a16:creationId xmlns:a16="http://schemas.microsoft.com/office/drawing/2014/main" id="{EC0B8FCA-0EA4-4DD3-862E-C2C08A97A957}"/>
              </a:ext>
            </a:extLst>
          </p:cNvPr>
          <p:cNvGrpSpPr/>
          <p:nvPr/>
        </p:nvGrpSpPr>
        <p:grpSpPr>
          <a:xfrm>
            <a:off x="226593" y="279400"/>
            <a:ext cx="3104587" cy="2667001"/>
            <a:chOff x="270434" y="3158964"/>
            <a:chExt cx="3104587" cy="2667001"/>
          </a:xfrm>
        </p:grpSpPr>
        <p:sp>
          <p:nvSpPr>
            <p:cNvPr id="28" name="Freeform 186">
              <a:extLst>
                <a:ext uri="{FF2B5EF4-FFF2-40B4-BE49-F238E27FC236}">
                  <a16:creationId xmlns:a16="http://schemas.microsoft.com/office/drawing/2014/main" id="{30524B7F-BE9B-4636-BC4F-466671900919}"/>
                </a:ext>
              </a:extLst>
            </p:cNvPr>
            <p:cNvSpPr/>
            <p:nvPr/>
          </p:nvSpPr>
          <p:spPr>
            <a:xfrm>
              <a:off x="638088" y="4149577"/>
              <a:ext cx="301757" cy="652711"/>
            </a:xfrm>
            <a:custGeom>
              <a:avLst/>
              <a:gdLst/>
              <a:ahLst/>
              <a:cxnLst/>
              <a:rect l="l" t="t" r="r" b="b"/>
              <a:pathLst>
                <a:path w="301757" h="1366331">
                  <a:moveTo>
                    <a:pt x="301757" y="1366331"/>
                  </a:moveTo>
                  <a:lnTo>
                    <a:pt x="0" y="1366331"/>
                  </a:lnTo>
                  <a:lnTo>
                    <a:pt x="0" y="0"/>
                  </a:lnTo>
                  <a:lnTo>
                    <a:pt x="301757" y="0"/>
                  </a:lnTo>
                  <a:lnTo>
                    <a:pt x="301757" y="1366331"/>
                  </a:lnTo>
                  <a:close/>
                </a:path>
              </a:pathLst>
            </a:custGeom>
            <a:solidFill>
              <a:srgbClr val="FFFFFF"/>
            </a:solidFill>
          </p:spPr>
          <p:txBody>
            <a:bodyPr/>
            <a:lstStyle/>
            <a:p>
              <a:endParaRPr lang="en-CA" dirty="0"/>
            </a:p>
          </p:txBody>
        </p:sp>
        <p:sp>
          <p:nvSpPr>
            <p:cNvPr id="29" name="Freeform 187">
              <a:extLst>
                <a:ext uri="{FF2B5EF4-FFF2-40B4-BE49-F238E27FC236}">
                  <a16:creationId xmlns:a16="http://schemas.microsoft.com/office/drawing/2014/main" id="{3F7DFF59-9871-4DBA-AAEF-E088B03F2957}"/>
                </a:ext>
              </a:extLst>
            </p:cNvPr>
            <p:cNvSpPr/>
            <p:nvPr/>
          </p:nvSpPr>
          <p:spPr>
            <a:xfrm>
              <a:off x="1696551" y="4478055"/>
              <a:ext cx="301757" cy="324232"/>
            </a:xfrm>
            <a:custGeom>
              <a:avLst/>
              <a:gdLst/>
              <a:ahLst/>
              <a:cxnLst/>
              <a:rect l="l" t="t" r="r" b="b"/>
              <a:pathLst>
                <a:path w="301757" h="1775498">
                  <a:moveTo>
                    <a:pt x="301757" y="1775498"/>
                  </a:moveTo>
                  <a:lnTo>
                    <a:pt x="0" y="1775498"/>
                  </a:lnTo>
                  <a:lnTo>
                    <a:pt x="0" y="0"/>
                  </a:lnTo>
                  <a:lnTo>
                    <a:pt x="301757" y="0"/>
                  </a:lnTo>
                  <a:lnTo>
                    <a:pt x="301757" y="1775498"/>
                  </a:lnTo>
                  <a:close/>
                </a:path>
              </a:pathLst>
            </a:custGeom>
            <a:solidFill>
              <a:srgbClr val="FFFFFF"/>
            </a:solidFill>
          </p:spPr>
        </p:sp>
        <p:sp>
          <p:nvSpPr>
            <p:cNvPr id="30" name="Freeform 188">
              <a:extLst>
                <a:ext uri="{FF2B5EF4-FFF2-40B4-BE49-F238E27FC236}">
                  <a16:creationId xmlns:a16="http://schemas.microsoft.com/office/drawing/2014/main" id="{E54A7AF8-6310-4B0A-960D-67FC427435C2}"/>
                </a:ext>
              </a:extLst>
            </p:cNvPr>
            <p:cNvSpPr/>
            <p:nvPr/>
          </p:nvSpPr>
          <p:spPr>
            <a:xfrm>
              <a:off x="2755014" y="3158964"/>
              <a:ext cx="301757" cy="1643323"/>
            </a:xfrm>
            <a:custGeom>
              <a:avLst/>
              <a:gdLst/>
              <a:ahLst/>
              <a:cxnLst/>
              <a:rect l="l" t="t" r="r" b="b"/>
              <a:pathLst>
                <a:path w="301757" h="2126358">
                  <a:moveTo>
                    <a:pt x="301757" y="2126358"/>
                  </a:moveTo>
                  <a:lnTo>
                    <a:pt x="0" y="2126358"/>
                  </a:lnTo>
                  <a:lnTo>
                    <a:pt x="0" y="0"/>
                  </a:lnTo>
                  <a:lnTo>
                    <a:pt x="301757" y="0"/>
                  </a:lnTo>
                  <a:lnTo>
                    <a:pt x="301757" y="2126358"/>
                  </a:lnTo>
                  <a:close/>
                </a:path>
              </a:pathLst>
            </a:custGeom>
            <a:solidFill>
              <a:srgbClr val="FFFFFF"/>
            </a:solidFill>
          </p:spPr>
        </p:sp>
        <p:sp>
          <p:nvSpPr>
            <p:cNvPr id="31" name="Freeform 190">
              <a:extLst>
                <a:ext uri="{FF2B5EF4-FFF2-40B4-BE49-F238E27FC236}">
                  <a16:creationId xmlns:a16="http://schemas.microsoft.com/office/drawing/2014/main" id="{1C6DA107-C9F2-4195-B6EB-223ACB5D1047}"/>
                </a:ext>
              </a:extLst>
            </p:cNvPr>
            <p:cNvSpPr/>
            <p:nvPr/>
          </p:nvSpPr>
          <p:spPr>
            <a:xfrm>
              <a:off x="270434" y="4802980"/>
              <a:ext cx="3104587" cy="0"/>
            </a:xfrm>
            <a:custGeom>
              <a:avLst/>
              <a:gdLst/>
              <a:ahLst/>
              <a:cxnLst/>
              <a:rect l="l" t="t" r="r" b="b"/>
              <a:pathLst>
                <a:path w="3104587">
                  <a:moveTo>
                    <a:pt x="0" y="0"/>
                  </a:moveTo>
                  <a:lnTo>
                    <a:pt x="3104587" y="0"/>
                  </a:lnTo>
                </a:path>
              </a:pathLst>
            </a:custGeom>
            <a:solidFill>
              <a:srgbClr val="FFFFFF"/>
            </a:solidFill>
            <a:ln w="6350">
              <a:solidFill>
                <a:srgbClr val="FFFFFF"/>
              </a:solidFill>
              <a:prstDash val="solid"/>
            </a:ln>
          </p:spPr>
        </p:sp>
        <p:sp>
          <p:nvSpPr>
            <p:cNvPr id="32" name="TextBox 31">
              <a:extLst>
                <a:ext uri="{FF2B5EF4-FFF2-40B4-BE49-F238E27FC236}">
                  <a16:creationId xmlns:a16="http://schemas.microsoft.com/office/drawing/2014/main" id="{F6A737DD-3504-4C42-A817-115C986B5F92}"/>
                </a:ext>
              </a:extLst>
            </p:cNvPr>
            <p:cNvSpPr txBox="1"/>
            <p:nvPr/>
          </p:nvSpPr>
          <p:spPr>
            <a:xfrm>
              <a:off x="619945" y="4168996"/>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12%</a:t>
              </a:r>
              <a:endParaRPr lang="en-US" sz="1100" b="1" dirty="0">
                <a:solidFill>
                  <a:srgbClr val="FF0000"/>
                </a:solidFill>
              </a:endParaRPr>
            </a:p>
          </p:txBody>
        </p:sp>
        <p:sp>
          <p:nvSpPr>
            <p:cNvPr id="33" name="TextBox 32">
              <a:extLst>
                <a:ext uri="{FF2B5EF4-FFF2-40B4-BE49-F238E27FC236}">
                  <a16:creationId xmlns:a16="http://schemas.microsoft.com/office/drawing/2014/main" id="{1C001614-8ECB-4613-8EB0-3C3071E3FE9B}"/>
                </a:ext>
              </a:extLst>
            </p:cNvPr>
            <p:cNvSpPr txBox="1"/>
            <p:nvPr/>
          </p:nvSpPr>
          <p:spPr>
            <a:xfrm>
              <a:off x="1678408" y="4487504"/>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6%</a:t>
              </a:r>
              <a:endParaRPr lang="en-US" sz="1100" b="1" dirty="0">
                <a:solidFill>
                  <a:srgbClr val="FF0000"/>
                </a:solidFill>
              </a:endParaRPr>
            </a:p>
          </p:txBody>
        </p:sp>
        <p:sp>
          <p:nvSpPr>
            <p:cNvPr id="34" name="TextBox 33">
              <a:extLst>
                <a:ext uri="{FF2B5EF4-FFF2-40B4-BE49-F238E27FC236}">
                  <a16:creationId xmlns:a16="http://schemas.microsoft.com/office/drawing/2014/main" id="{E477A036-D1C7-4407-9F85-59A6BDF69FE4}"/>
                </a:ext>
              </a:extLst>
            </p:cNvPr>
            <p:cNvSpPr txBox="1"/>
            <p:nvPr/>
          </p:nvSpPr>
          <p:spPr>
            <a:xfrm>
              <a:off x="2736871" y="3188088"/>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49%</a:t>
              </a:r>
              <a:endParaRPr lang="en-US" sz="1100" b="1" dirty="0">
                <a:solidFill>
                  <a:srgbClr val="FF0000"/>
                </a:solidFill>
              </a:endParaRPr>
            </a:p>
          </p:txBody>
        </p:sp>
        <p:sp>
          <p:nvSpPr>
            <p:cNvPr id="35" name="TextBox 34">
              <a:extLst>
                <a:ext uri="{FF2B5EF4-FFF2-40B4-BE49-F238E27FC236}">
                  <a16:creationId xmlns:a16="http://schemas.microsoft.com/office/drawing/2014/main" id="{5C070726-83D0-4688-AF6B-85D91E585659}"/>
                </a:ext>
              </a:extLst>
            </p:cNvPr>
            <p:cNvSpPr txBox="1"/>
            <p:nvPr/>
          </p:nvSpPr>
          <p:spPr>
            <a:xfrm>
              <a:off x="399259" y="486031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2%</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sz="1255" b="1" dirty="0">
                  <a:solidFill>
                    <a:srgbClr val="FFFFFF"/>
                  </a:solidFill>
                  <a:latin typeface="Microsoft YaHei"/>
                  <a:ea typeface="Microsoft YaHei"/>
                </a:rPr>
                <a:t>Income </a:t>
              </a:r>
            </a:p>
            <a:p>
              <a:pPr latinLnBrk="1"/>
              <a:r>
                <a:rPr lang="en-US" sz="1255" b="1" dirty="0">
                  <a:solidFill>
                    <a:srgbClr val="FFFFFF"/>
                  </a:solidFill>
                  <a:latin typeface="Microsoft YaHei"/>
                  <a:ea typeface="Microsoft YaHei"/>
                </a:rPr>
                <a:t>Portfolio </a:t>
              </a:r>
              <a:endParaRPr lang="en-US" sz="1100" dirty="0"/>
            </a:p>
          </p:txBody>
        </p:sp>
      </p:grpSp>
      <p:sp>
        <p:nvSpPr>
          <p:cNvPr id="36" name="TextBox 35">
            <a:extLst>
              <a:ext uri="{FF2B5EF4-FFF2-40B4-BE49-F238E27FC236}">
                <a16:creationId xmlns:a16="http://schemas.microsoft.com/office/drawing/2014/main" id="{D7C132EB-E1A9-4EAE-84E4-7629BDBF943E}"/>
              </a:ext>
            </a:extLst>
          </p:cNvPr>
          <p:cNvSpPr txBox="1"/>
          <p:nvPr/>
        </p:nvSpPr>
        <p:spPr>
          <a:xfrm>
            <a:off x="1499582" y="1980752"/>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4%</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Balanced</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sp>
        <p:nvSpPr>
          <p:cNvPr id="37" name="TextBox 36">
            <a:extLst>
              <a:ext uri="{FF2B5EF4-FFF2-40B4-BE49-F238E27FC236}">
                <a16:creationId xmlns:a16="http://schemas.microsoft.com/office/drawing/2014/main" id="{B7C71CA2-3240-45CA-9D3B-47CF6181B65D}"/>
              </a:ext>
            </a:extLst>
          </p:cNvPr>
          <p:cNvSpPr txBox="1"/>
          <p:nvPr/>
        </p:nvSpPr>
        <p:spPr>
          <a:xfrm>
            <a:off x="2540488" y="198114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6%</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Growth</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pic>
        <p:nvPicPr>
          <p:cNvPr id="38" name="Picture 37" descr="Chart, bar chart&#10;&#10;Description automatically generated">
            <a:extLst>
              <a:ext uri="{FF2B5EF4-FFF2-40B4-BE49-F238E27FC236}">
                <a16:creationId xmlns:a16="http://schemas.microsoft.com/office/drawing/2014/main" id="{45DCE853-B461-4D50-8542-E32D385D5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0524"/>
            <a:ext cx="3576660" cy="3211876"/>
          </a:xfrm>
          <a:prstGeom prst="rect">
            <a:avLst/>
          </a:prstGeom>
        </p:spPr>
      </p:pic>
      <p:sp>
        <p:nvSpPr>
          <p:cNvPr id="18" name="TextBox 17">
            <a:extLst>
              <a:ext uri="{FF2B5EF4-FFF2-40B4-BE49-F238E27FC236}">
                <a16:creationId xmlns:a16="http://schemas.microsoft.com/office/drawing/2014/main" id="{BC5025E7-F406-4AE2-893A-5A50BB7612A7}"/>
              </a:ext>
            </a:extLst>
          </p:cNvPr>
          <p:cNvSpPr txBox="1"/>
          <p:nvPr/>
        </p:nvSpPr>
        <p:spPr>
          <a:xfrm>
            <a:off x="7835900" y="4703331"/>
            <a:ext cx="4090546" cy="362407"/>
          </a:xfrm>
          <a:prstGeom prst="rect">
            <a:avLst/>
          </a:prstGeom>
        </p:spPr>
        <p:txBody>
          <a:bodyPr wrap="square" lIns="0" tIns="0" rIns="0" bIns="0" rtlCol="0" anchor="t">
            <a:spAutoFit/>
          </a:bodyPr>
          <a:lstStyle/>
          <a:p>
            <a:pPr algn="l" latinLnBrk="1"/>
            <a:r>
              <a:rPr lang="it-IT" sz="1255" b="1" dirty="0">
                <a:solidFill>
                  <a:srgbClr val="000000"/>
                </a:solidFill>
                <a:latin typeface="Microsoft YaHei"/>
                <a:ea typeface="Microsoft YaHei"/>
              </a:rPr>
              <a:t>4% Crypto in </a:t>
            </a:r>
            <a:r>
              <a:rPr lang="en-US" altLang="zh-CN" sz="1255" b="1" dirty="0">
                <a:solidFill>
                  <a:srgbClr val="000000"/>
                </a:solidFill>
                <a:latin typeface="Microsoft YaHei"/>
                <a:ea typeface="Microsoft YaHei"/>
              </a:rPr>
              <a:t>Balanced</a:t>
            </a:r>
            <a:r>
              <a:rPr lang="it-IT" sz="1255" b="1" dirty="0">
                <a:solidFill>
                  <a:srgbClr val="000000"/>
                </a:solidFill>
                <a:latin typeface="Microsoft YaHei"/>
                <a:ea typeface="Microsoft YaHei"/>
              </a:rPr>
              <a:t> Portfolio </a:t>
            </a:r>
          </a:p>
          <a:p>
            <a:pPr algn="l" latinLnBrk="1"/>
            <a:endParaRPr lang="en-US" sz="1100" dirty="0"/>
          </a:p>
        </p:txBody>
      </p:sp>
      <p:pic>
        <p:nvPicPr>
          <p:cNvPr id="19" name="Picture 18" descr="Text&#10;&#10;Description automatically generated with medium confidence">
            <a:extLst>
              <a:ext uri="{FF2B5EF4-FFF2-40B4-BE49-F238E27FC236}">
                <a16:creationId xmlns:a16="http://schemas.microsoft.com/office/drawing/2014/main" id="{35B2E2FE-FCB0-4616-AF05-786752695B71}"/>
              </a:ext>
            </a:extLst>
          </p:cNvPr>
          <p:cNvPicPr>
            <a:picLocks noChangeAspect="1"/>
          </p:cNvPicPr>
          <p:nvPr/>
        </p:nvPicPr>
        <p:blipFill rotWithShape="1">
          <a:blip r:embed="rId5">
            <a:extLst>
              <a:ext uri="{28A0092B-C50C-407E-A947-70E740481C1C}">
                <a14:useLocalDpi xmlns:a14="http://schemas.microsoft.com/office/drawing/2010/main" val="0"/>
              </a:ext>
            </a:extLst>
          </a:blip>
          <a:srcRect b="5325"/>
          <a:stretch/>
        </p:blipFill>
        <p:spPr>
          <a:xfrm>
            <a:off x="3705398" y="4352938"/>
            <a:ext cx="3268835" cy="1087047"/>
          </a:xfrm>
          <a:prstGeom prst="rect">
            <a:avLst/>
          </a:prstGeom>
        </p:spPr>
      </p:pic>
      <p:sp>
        <p:nvSpPr>
          <p:cNvPr id="20" name="TextBox 19">
            <a:extLst>
              <a:ext uri="{FF2B5EF4-FFF2-40B4-BE49-F238E27FC236}">
                <a16:creationId xmlns:a16="http://schemas.microsoft.com/office/drawing/2014/main" id="{BF3BBC97-5CB8-4327-BAA9-B518D1FF3372}"/>
              </a:ext>
            </a:extLst>
          </p:cNvPr>
          <p:cNvSpPr txBox="1"/>
          <p:nvPr/>
        </p:nvSpPr>
        <p:spPr>
          <a:xfrm>
            <a:off x="3949700" y="4118875"/>
            <a:ext cx="1219200" cy="193130"/>
          </a:xfrm>
          <a:prstGeom prst="rect">
            <a:avLst/>
          </a:prstGeom>
        </p:spPr>
        <p:txBody>
          <a:bodyPr wrap="square" lIns="0" tIns="0" rIns="0" bIns="0" rtlCol="0" anchor="t">
            <a:spAutoFit/>
          </a:bodyPr>
          <a:lstStyle/>
          <a:p>
            <a:pPr algn="l" latinLnBrk="1"/>
            <a:r>
              <a:rPr lang="en-US" sz="1255" b="1" spc="50" dirty="0">
                <a:ln w="9525" cmpd="sng">
                  <a:solidFill>
                    <a:schemeClr val="accent1"/>
                  </a:solidFill>
                  <a:prstDash val="solid"/>
                </a:ln>
                <a:solidFill>
                  <a:srgbClr val="70AD47">
                    <a:tint val="1000"/>
                  </a:srgbClr>
                </a:solidFill>
                <a:effectLst>
                  <a:glow rad="38100">
                    <a:schemeClr val="accent1">
                      <a:alpha val="40000"/>
                    </a:schemeClr>
                  </a:glow>
                </a:effectLst>
                <a:latin typeface="Microsoft YaHei"/>
                <a:ea typeface="Microsoft YaHei"/>
              </a:rPr>
              <a:t>Sharpe Ratio</a:t>
            </a:r>
          </a:p>
        </p:txBody>
      </p:sp>
    </p:spTree>
    <p:extLst>
      <p:ext uri="{BB962C8B-B14F-4D97-AF65-F5344CB8AC3E}">
        <p14:creationId xmlns:p14="http://schemas.microsoft.com/office/powerpoint/2010/main" val="32729897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reeform 1"/>
          <p:cNvSpPr/>
          <p:nvPr/>
        </p:nvSpPr>
        <p:spPr>
          <a:xfrm>
            <a:off x="-9443" y="-13098"/>
            <a:ext cx="3576660" cy="6515498"/>
          </a:xfrm>
          <a:custGeom>
            <a:avLst/>
            <a:gdLst/>
            <a:ahLst/>
            <a:cxnLst/>
            <a:rect l="l" t="t" r="r" b="b"/>
            <a:pathLst>
              <a:path w="3576660" h="6515498">
                <a:moveTo>
                  <a:pt x="3576661" y="6515498"/>
                </a:moveTo>
                <a:lnTo>
                  <a:pt x="0" y="6515498"/>
                </a:lnTo>
                <a:lnTo>
                  <a:pt x="0" y="0"/>
                </a:lnTo>
                <a:lnTo>
                  <a:pt x="3576661" y="0"/>
                </a:lnTo>
                <a:lnTo>
                  <a:pt x="3576661" y="6515498"/>
                </a:lnTo>
                <a:close/>
              </a:path>
            </a:pathLst>
          </a:custGeom>
          <a:solidFill>
            <a:srgbClr val="181717"/>
          </a:solidFill>
        </p:spPr>
      </p:sp>
      <p:pic>
        <p:nvPicPr>
          <p:cNvPr id="3" name="Picture 2" descr="Chart, line chart&#10;&#10;Description automatically generated">
            <a:extLst>
              <a:ext uri="{FF2B5EF4-FFF2-40B4-BE49-F238E27FC236}">
                <a16:creationId xmlns:a16="http://schemas.microsoft.com/office/drawing/2014/main" id="{A07E840B-256E-4A78-B412-D1E19C7AF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138" y="0"/>
            <a:ext cx="7898862" cy="4013200"/>
          </a:xfrm>
          <a:prstGeom prst="rect">
            <a:avLst/>
          </a:prstGeom>
        </p:spPr>
      </p:pic>
      <p:sp>
        <p:nvSpPr>
          <p:cNvPr id="26" name="Freeform 1">
            <a:extLst>
              <a:ext uri="{FF2B5EF4-FFF2-40B4-BE49-F238E27FC236}">
                <a16:creationId xmlns:a16="http://schemas.microsoft.com/office/drawing/2014/main" id="{7667DE93-AA4B-46F7-99B2-FF36DA42A615}"/>
              </a:ext>
            </a:extLst>
          </p:cNvPr>
          <p:cNvSpPr/>
          <p:nvPr/>
        </p:nvSpPr>
        <p:spPr>
          <a:xfrm>
            <a:off x="1657" y="-13098"/>
            <a:ext cx="3576660" cy="6515498"/>
          </a:xfrm>
          <a:custGeom>
            <a:avLst/>
            <a:gdLst/>
            <a:ahLst/>
            <a:cxnLst/>
            <a:rect l="l" t="t" r="r" b="b"/>
            <a:pathLst>
              <a:path w="3576660" h="6515498">
                <a:moveTo>
                  <a:pt x="3576661" y="6515498"/>
                </a:moveTo>
                <a:lnTo>
                  <a:pt x="0" y="6515498"/>
                </a:lnTo>
                <a:lnTo>
                  <a:pt x="0" y="0"/>
                </a:lnTo>
                <a:lnTo>
                  <a:pt x="3576661" y="0"/>
                </a:lnTo>
                <a:lnTo>
                  <a:pt x="3576661" y="6515498"/>
                </a:lnTo>
                <a:close/>
              </a:path>
            </a:pathLst>
          </a:custGeom>
          <a:solidFill>
            <a:srgbClr val="181717"/>
          </a:solidFill>
        </p:spPr>
      </p:sp>
      <p:grpSp>
        <p:nvGrpSpPr>
          <p:cNvPr id="27" name="Group 5">
            <a:extLst>
              <a:ext uri="{FF2B5EF4-FFF2-40B4-BE49-F238E27FC236}">
                <a16:creationId xmlns:a16="http://schemas.microsoft.com/office/drawing/2014/main" id="{1425248B-5281-481F-95AE-56282DD981DC}"/>
              </a:ext>
            </a:extLst>
          </p:cNvPr>
          <p:cNvGrpSpPr/>
          <p:nvPr/>
        </p:nvGrpSpPr>
        <p:grpSpPr>
          <a:xfrm>
            <a:off x="226593" y="279400"/>
            <a:ext cx="3104587" cy="2667001"/>
            <a:chOff x="270434" y="3158964"/>
            <a:chExt cx="3104587" cy="2667001"/>
          </a:xfrm>
        </p:grpSpPr>
        <p:sp>
          <p:nvSpPr>
            <p:cNvPr id="28" name="Freeform 186">
              <a:extLst>
                <a:ext uri="{FF2B5EF4-FFF2-40B4-BE49-F238E27FC236}">
                  <a16:creationId xmlns:a16="http://schemas.microsoft.com/office/drawing/2014/main" id="{2B63C258-EC2F-4E73-A41A-277B633BD31D}"/>
                </a:ext>
              </a:extLst>
            </p:cNvPr>
            <p:cNvSpPr/>
            <p:nvPr/>
          </p:nvSpPr>
          <p:spPr>
            <a:xfrm>
              <a:off x="638088" y="4149577"/>
              <a:ext cx="301757" cy="652711"/>
            </a:xfrm>
            <a:custGeom>
              <a:avLst/>
              <a:gdLst/>
              <a:ahLst/>
              <a:cxnLst/>
              <a:rect l="l" t="t" r="r" b="b"/>
              <a:pathLst>
                <a:path w="301757" h="1366331">
                  <a:moveTo>
                    <a:pt x="301757" y="1366331"/>
                  </a:moveTo>
                  <a:lnTo>
                    <a:pt x="0" y="1366331"/>
                  </a:lnTo>
                  <a:lnTo>
                    <a:pt x="0" y="0"/>
                  </a:lnTo>
                  <a:lnTo>
                    <a:pt x="301757" y="0"/>
                  </a:lnTo>
                  <a:lnTo>
                    <a:pt x="301757" y="1366331"/>
                  </a:lnTo>
                  <a:close/>
                </a:path>
              </a:pathLst>
            </a:custGeom>
            <a:solidFill>
              <a:srgbClr val="FFFFFF"/>
            </a:solidFill>
          </p:spPr>
          <p:txBody>
            <a:bodyPr/>
            <a:lstStyle/>
            <a:p>
              <a:endParaRPr lang="en-CA" dirty="0"/>
            </a:p>
          </p:txBody>
        </p:sp>
        <p:sp>
          <p:nvSpPr>
            <p:cNvPr id="29" name="Freeform 187">
              <a:extLst>
                <a:ext uri="{FF2B5EF4-FFF2-40B4-BE49-F238E27FC236}">
                  <a16:creationId xmlns:a16="http://schemas.microsoft.com/office/drawing/2014/main" id="{BF922BEC-F520-4CBE-B170-F5E6861CDEE0}"/>
                </a:ext>
              </a:extLst>
            </p:cNvPr>
            <p:cNvSpPr/>
            <p:nvPr/>
          </p:nvSpPr>
          <p:spPr>
            <a:xfrm>
              <a:off x="1696551" y="4478055"/>
              <a:ext cx="301757" cy="324232"/>
            </a:xfrm>
            <a:custGeom>
              <a:avLst/>
              <a:gdLst/>
              <a:ahLst/>
              <a:cxnLst/>
              <a:rect l="l" t="t" r="r" b="b"/>
              <a:pathLst>
                <a:path w="301757" h="1775498">
                  <a:moveTo>
                    <a:pt x="301757" y="1775498"/>
                  </a:moveTo>
                  <a:lnTo>
                    <a:pt x="0" y="1775498"/>
                  </a:lnTo>
                  <a:lnTo>
                    <a:pt x="0" y="0"/>
                  </a:lnTo>
                  <a:lnTo>
                    <a:pt x="301757" y="0"/>
                  </a:lnTo>
                  <a:lnTo>
                    <a:pt x="301757" y="1775498"/>
                  </a:lnTo>
                  <a:close/>
                </a:path>
              </a:pathLst>
            </a:custGeom>
            <a:solidFill>
              <a:srgbClr val="FFFFFF"/>
            </a:solidFill>
          </p:spPr>
        </p:sp>
        <p:sp>
          <p:nvSpPr>
            <p:cNvPr id="30" name="Freeform 188">
              <a:extLst>
                <a:ext uri="{FF2B5EF4-FFF2-40B4-BE49-F238E27FC236}">
                  <a16:creationId xmlns:a16="http://schemas.microsoft.com/office/drawing/2014/main" id="{05FE005D-57CB-43BB-A811-F163469215D6}"/>
                </a:ext>
              </a:extLst>
            </p:cNvPr>
            <p:cNvSpPr/>
            <p:nvPr/>
          </p:nvSpPr>
          <p:spPr>
            <a:xfrm>
              <a:off x="2755014" y="3158964"/>
              <a:ext cx="301757" cy="1643323"/>
            </a:xfrm>
            <a:custGeom>
              <a:avLst/>
              <a:gdLst/>
              <a:ahLst/>
              <a:cxnLst/>
              <a:rect l="l" t="t" r="r" b="b"/>
              <a:pathLst>
                <a:path w="301757" h="2126358">
                  <a:moveTo>
                    <a:pt x="301757" y="2126358"/>
                  </a:moveTo>
                  <a:lnTo>
                    <a:pt x="0" y="2126358"/>
                  </a:lnTo>
                  <a:lnTo>
                    <a:pt x="0" y="0"/>
                  </a:lnTo>
                  <a:lnTo>
                    <a:pt x="301757" y="0"/>
                  </a:lnTo>
                  <a:lnTo>
                    <a:pt x="301757" y="2126358"/>
                  </a:lnTo>
                  <a:close/>
                </a:path>
              </a:pathLst>
            </a:custGeom>
            <a:solidFill>
              <a:srgbClr val="FFFFFF"/>
            </a:solidFill>
          </p:spPr>
        </p:sp>
        <p:sp>
          <p:nvSpPr>
            <p:cNvPr id="31" name="Freeform 190">
              <a:extLst>
                <a:ext uri="{FF2B5EF4-FFF2-40B4-BE49-F238E27FC236}">
                  <a16:creationId xmlns:a16="http://schemas.microsoft.com/office/drawing/2014/main" id="{3EBFB9F7-91AC-4DFD-BEE6-E1FD62CF1799}"/>
                </a:ext>
              </a:extLst>
            </p:cNvPr>
            <p:cNvSpPr/>
            <p:nvPr/>
          </p:nvSpPr>
          <p:spPr>
            <a:xfrm>
              <a:off x="270434" y="4802980"/>
              <a:ext cx="3104587" cy="0"/>
            </a:xfrm>
            <a:custGeom>
              <a:avLst/>
              <a:gdLst/>
              <a:ahLst/>
              <a:cxnLst/>
              <a:rect l="l" t="t" r="r" b="b"/>
              <a:pathLst>
                <a:path w="3104587">
                  <a:moveTo>
                    <a:pt x="0" y="0"/>
                  </a:moveTo>
                  <a:lnTo>
                    <a:pt x="3104587" y="0"/>
                  </a:lnTo>
                </a:path>
              </a:pathLst>
            </a:custGeom>
            <a:solidFill>
              <a:srgbClr val="FFFFFF"/>
            </a:solidFill>
            <a:ln w="6350">
              <a:solidFill>
                <a:srgbClr val="FFFFFF"/>
              </a:solidFill>
              <a:prstDash val="solid"/>
            </a:ln>
          </p:spPr>
        </p:sp>
        <p:sp>
          <p:nvSpPr>
            <p:cNvPr id="32" name="TextBox 31">
              <a:extLst>
                <a:ext uri="{FF2B5EF4-FFF2-40B4-BE49-F238E27FC236}">
                  <a16:creationId xmlns:a16="http://schemas.microsoft.com/office/drawing/2014/main" id="{CFA30866-4CCC-428F-8EA3-C23DAB00D98B}"/>
                </a:ext>
              </a:extLst>
            </p:cNvPr>
            <p:cNvSpPr txBox="1"/>
            <p:nvPr/>
          </p:nvSpPr>
          <p:spPr>
            <a:xfrm>
              <a:off x="619945" y="4168996"/>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12%</a:t>
              </a:r>
              <a:endParaRPr lang="en-US" sz="1100" b="1" dirty="0">
                <a:solidFill>
                  <a:srgbClr val="FF0000"/>
                </a:solidFill>
              </a:endParaRPr>
            </a:p>
          </p:txBody>
        </p:sp>
        <p:sp>
          <p:nvSpPr>
            <p:cNvPr id="33" name="TextBox 32">
              <a:extLst>
                <a:ext uri="{FF2B5EF4-FFF2-40B4-BE49-F238E27FC236}">
                  <a16:creationId xmlns:a16="http://schemas.microsoft.com/office/drawing/2014/main" id="{4B795875-874F-4A79-932B-E4062CB7DDF6}"/>
                </a:ext>
              </a:extLst>
            </p:cNvPr>
            <p:cNvSpPr txBox="1"/>
            <p:nvPr/>
          </p:nvSpPr>
          <p:spPr>
            <a:xfrm>
              <a:off x="1678408" y="4487504"/>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6%</a:t>
              </a:r>
              <a:endParaRPr lang="en-US" sz="1100" b="1" dirty="0">
                <a:solidFill>
                  <a:srgbClr val="FF0000"/>
                </a:solidFill>
              </a:endParaRPr>
            </a:p>
          </p:txBody>
        </p:sp>
        <p:sp>
          <p:nvSpPr>
            <p:cNvPr id="34" name="TextBox 33">
              <a:extLst>
                <a:ext uri="{FF2B5EF4-FFF2-40B4-BE49-F238E27FC236}">
                  <a16:creationId xmlns:a16="http://schemas.microsoft.com/office/drawing/2014/main" id="{E628536F-0272-4478-A929-4C9BA4CC4186}"/>
                </a:ext>
              </a:extLst>
            </p:cNvPr>
            <p:cNvSpPr txBox="1"/>
            <p:nvPr/>
          </p:nvSpPr>
          <p:spPr>
            <a:xfrm>
              <a:off x="2736871" y="3188088"/>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49%</a:t>
              </a:r>
              <a:endParaRPr lang="en-US" sz="1100" b="1" dirty="0">
                <a:solidFill>
                  <a:srgbClr val="FF0000"/>
                </a:solidFill>
              </a:endParaRPr>
            </a:p>
          </p:txBody>
        </p:sp>
        <p:sp>
          <p:nvSpPr>
            <p:cNvPr id="35" name="TextBox 34">
              <a:extLst>
                <a:ext uri="{FF2B5EF4-FFF2-40B4-BE49-F238E27FC236}">
                  <a16:creationId xmlns:a16="http://schemas.microsoft.com/office/drawing/2014/main" id="{20FBC306-4C4B-4E2D-92B8-8E7460488D1E}"/>
                </a:ext>
              </a:extLst>
            </p:cNvPr>
            <p:cNvSpPr txBox="1"/>
            <p:nvPr/>
          </p:nvSpPr>
          <p:spPr>
            <a:xfrm>
              <a:off x="399259" y="486031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2%</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sz="1255" b="1" dirty="0">
                  <a:solidFill>
                    <a:srgbClr val="FFFFFF"/>
                  </a:solidFill>
                  <a:latin typeface="Microsoft YaHei"/>
                  <a:ea typeface="Microsoft YaHei"/>
                </a:rPr>
                <a:t>Income </a:t>
              </a:r>
            </a:p>
            <a:p>
              <a:pPr latinLnBrk="1"/>
              <a:r>
                <a:rPr lang="en-US" sz="1255" b="1" dirty="0">
                  <a:solidFill>
                    <a:srgbClr val="FFFFFF"/>
                  </a:solidFill>
                  <a:latin typeface="Microsoft YaHei"/>
                  <a:ea typeface="Microsoft YaHei"/>
                </a:rPr>
                <a:t>Portfolio </a:t>
              </a:r>
              <a:endParaRPr lang="en-US" sz="1100" dirty="0"/>
            </a:p>
          </p:txBody>
        </p:sp>
      </p:grpSp>
      <p:sp>
        <p:nvSpPr>
          <p:cNvPr id="36" name="TextBox 35">
            <a:extLst>
              <a:ext uri="{FF2B5EF4-FFF2-40B4-BE49-F238E27FC236}">
                <a16:creationId xmlns:a16="http://schemas.microsoft.com/office/drawing/2014/main" id="{9DC30323-A602-4CDF-BA7E-19DF3BE7BFC6}"/>
              </a:ext>
            </a:extLst>
          </p:cNvPr>
          <p:cNvSpPr txBox="1"/>
          <p:nvPr/>
        </p:nvSpPr>
        <p:spPr>
          <a:xfrm>
            <a:off x="1499582" y="1980752"/>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4%</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Balanced</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sp>
        <p:nvSpPr>
          <p:cNvPr id="37" name="TextBox 36">
            <a:extLst>
              <a:ext uri="{FF2B5EF4-FFF2-40B4-BE49-F238E27FC236}">
                <a16:creationId xmlns:a16="http://schemas.microsoft.com/office/drawing/2014/main" id="{8615B01D-B61B-4555-B70D-B866C3FB518C}"/>
              </a:ext>
            </a:extLst>
          </p:cNvPr>
          <p:cNvSpPr txBox="1"/>
          <p:nvPr/>
        </p:nvSpPr>
        <p:spPr>
          <a:xfrm>
            <a:off x="2540488" y="198114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6%</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Growth</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pic>
        <p:nvPicPr>
          <p:cNvPr id="38" name="Picture 37" descr="Chart, bar chart&#10;&#10;Description automatically generated">
            <a:extLst>
              <a:ext uri="{FF2B5EF4-FFF2-40B4-BE49-F238E27FC236}">
                <a16:creationId xmlns:a16="http://schemas.microsoft.com/office/drawing/2014/main" id="{E1121118-CA27-48AD-AF6F-ECA9EB874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0524"/>
            <a:ext cx="3576660" cy="3211876"/>
          </a:xfrm>
          <a:prstGeom prst="rect">
            <a:avLst/>
          </a:prstGeom>
        </p:spPr>
      </p:pic>
      <p:sp>
        <p:nvSpPr>
          <p:cNvPr id="18" name="TextBox 17">
            <a:extLst>
              <a:ext uri="{FF2B5EF4-FFF2-40B4-BE49-F238E27FC236}">
                <a16:creationId xmlns:a16="http://schemas.microsoft.com/office/drawing/2014/main" id="{BB9F92D7-018D-4868-AF5C-8A588D867A8E}"/>
              </a:ext>
            </a:extLst>
          </p:cNvPr>
          <p:cNvSpPr txBox="1"/>
          <p:nvPr/>
        </p:nvSpPr>
        <p:spPr>
          <a:xfrm>
            <a:off x="7835900" y="4703331"/>
            <a:ext cx="4090546" cy="362407"/>
          </a:xfrm>
          <a:prstGeom prst="rect">
            <a:avLst/>
          </a:prstGeom>
        </p:spPr>
        <p:txBody>
          <a:bodyPr wrap="square" lIns="0" tIns="0" rIns="0" bIns="0" rtlCol="0" anchor="t">
            <a:spAutoFit/>
          </a:bodyPr>
          <a:lstStyle/>
          <a:p>
            <a:pPr algn="l" latinLnBrk="1"/>
            <a:r>
              <a:rPr lang="en-US" sz="1255" b="1" dirty="0">
                <a:solidFill>
                  <a:srgbClr val="000000"/>
                </a:solidFill>
                <a:latin typeface="Microsoft YaHei"/>
                <a:ea typeface="Microsoft YaHei"/>
              </a:rPr>
              <a:t>6</a:t>
            </a:r>
            <a:r>
              <a:rPr lang="it-IT" sz="1255" b="1" dirty="0">
                <a:solidFill>
                  <a:srgbClr val="000000"/>
                </a:solidFill>
                <a:latin typeface="Microsoft YaHei"/>
                <a:ea typeface="Microsoft YaHei"/>
              </a:rPr>
              <a:t>% Crypto in </a:t>
            </a:r>
            <a:r>
              <a:rPr lang="en-US" altLang="zh-CN" sz="1255" b="1" dirty="0">
                <a:solidFill>
                  <a:srgbClr val="000000"/>
                </a:solidFill>
                <a:latin typeface="Microsoft YaHei"/>
                <a:ea typeface="Microsoft YaHei"/>
              </a:rPr>
              <a:t>Growth</a:t>
            </a:r>
            <a:r>
              <a:rPr lang="it-IT" sz="1255" b="1" dirty="0">
                <a:solidFill>
                  <a:srgbClr val="000000"/>
                </a:solidFill>
                <a:latin typeface="Microsoft YaHei"/>
                <a:ea typeface="Microsoft YaHei"/>
              </a:rPr>
              <a:t> Portfolio </a:t>
            </a:r>
          </a:p>
          <a:p>
            <a:pPr algn="l" latinLnBrk="1"/>
            <a:endParaRPr lang="en-US" sz="1100" dirty="0"/>
          </a:p>
        </p:txBody>
      </p:sp>
      <p:pic>
        <p:nvPicPr>
          <p:cNvPr id="19" name="Picture 18" descr="Text&#10;&#10;Description automatically generated with medium confidence">
            <a:extLst>
              <a:ext uri="{FF2B5EF4-FFF2-40B4-BE49-F238E27FC236}">
                <a16:creationId xmlns:a16="http://schemas.microsoft.com/office/drawing/2014/main" id="{476C04B6-0330-4EF6-AD5E-40135AD80EB2}"/>
              </a:ext>
            </a:extLst>
          </p:cNvPr>
          <p:cNvPicPr>
            <a:picLocks noChangeAspect="1"/>
          </p:cNvPicPr>
          <p:nvPr/>
        </p:nvPicPr>
        <p:blipFill rotWithShape="1">
          <a:blip r:embed="rId5">
            <a:extLst>
              <a:ext uri="{28A0092B-C50C-407E-A947-70E740481C1C}">
                <a14:useLocalDpi xmlns:a14="http://schemas.microsoft.com/office/drawing/2010/main" val="0"/>
              </a:ext>
            </a:extLst>
          </a:blip>
          <a:srcRect b="5325"/>
          <a:stretch/>
        </p:blipFill>
        <p:spPr>
          <a:xfrm>
            <a:off x="3705398" y="4352938"/>
            <a:ext cx="3268835" cy="1087047"/>
          </a:xfrm>
          <a:prstGeom prst="rect">
            <a:avLst/>
          </a:prstGeom>
        </p:spPr>
      </p:pic>
      <p:sp>
        <p:nvSpPr>
          <p:cNvPr id="20" name="TextBox 19">
            <a:extLst>
              <a:ext uri="{FF2B5EF4-FFF2-40B4-BE49-F238E27FC236}">
                <a16:creationId xmlns:a16="http://schemas.microsoft.com/office/drawing/2014/main" id="{1A73C5ED-E164-4D9D-9331-5F09B4427931}"/>
              </a:ext>
            </a:extLst>
          </p:cNvPr>
          <p:cNvSpPr txBox="1"/>
          <p:nvPr/>
        </p:nvSpPr>
        <p:spPr>
          <a:xfrm>
            <a:off x="3949700" y="4118875"/>
            <a:ext cx="1219200" cy="193130"/>
          </a:xfrm>
          <a:prstGeom prst="rect">
            <a:avLst/>
          </a:prstGeom>
        </p:spPr>
        <p:txBody>
          <a:bodyPr wrap="square" lIns="0" tIns="0" rIns="0" bIns="0" rtlCol="0" anchor="t">
            <a:spAutoFit/>
          </a:bodyPr>
          <a:lstStyle/>
          <a:p>
            <a:pPr algn="l" latinLnBrk="1"/>
            <a:r>
              <a:rPr lang="en-US" sz="1255" b="1" spc="50" dirty="0">
                <a:ln w="9525" cmpd="sng">
                  <a:solidFill>
                    <a:schemeClr val="accent1"/>
                  </a:solidFill>
                  <a:prstDash val="solid"/>
                </a:ln>
                <a:solidFill>
                  <a:srgbClr val="70AD47">
                    <a:tint val="1000"/>
                  </a:srgbClr>
                </a:solidFill>
                <a:effectLst>
                  <a:glow rad="38100">
                    <a:schemeClr val="accent1">
                      <a:alpha val="40000"/>
                    </a:schemeClr>
                  </a:glow>
                </a:effectLst>
                <a:latin typeface="Microsoft YaHei"/>
                <a:ea typeface="Microsoft YaHei"/>
              </a:rPr>
              <a:t>Sharpe Ratio</a:t>
            </a:r>
          </a:p>
        </p:txBody>
      </p:sp>
    </p:spTree>
    <p:extLst>
      <p:ext uri="{BB962C8B-B14F-4D97-AF65-F5344CB8AC3E}">
        <p14:creationId xmlns:p14="http://schemas.microsoft.com/office/powerpoint/2010/main" val="41328766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8" name="Freeform 1"/>
          <p:cNvSpPr/>
          <p:nvPr/>
        </p:nvSpPr>
        <p:spPr>
          <a:xfrm>
            <a:off x="-5160" y="3259311"/>
            <a:ext cx="11553971" cy="3243089"/>
          </a:xfrm>
          <a:custGeom>
            <a:avLst/>
            <a:gdLst/>
            <a:ahLst/>
            <a:cxnLst/>
            <a:rect l="l" t="t" r="r" b="b"/>
            <a:pathLst>
              <a:path w="11553971" h="3243089">
                <a:moveTo>
                  <a:pt x="11553971" y="3243089"/>
                </a:moveTo>
                <a:lnTo>
                  <a:pt x="0" y="3243089"/>
                </a:lnTo>
                <a:lnTo>
                  <a:pt x="0" y="0"/>
                </a:lnTo>
                <a:lnTo>
                  <a:pt x="11553971" y="0"/>
                </a:lnTo>
                <a:lnTo>
                  <a:pt x="11553971" y="3243089"/>
                </a:lnTo>
                <a:close/>
              </a:path>
            </a:pathLst>
          </a:custGeom>
          <a:solidFill>
            <a:srgbClr val="F2F2F2"/>
          </a:solidFill>
        </p:spPr>
      </p:sp>
      <p:pic>
        <p:nvPicPr>
          <p:cNvPr id="439" name="Picture 2"/>
          <p:cNvPicPr>
            <a:picLocks noChangeAspect="1"/>
          </p:cNvPicPr>
          <p:nvPr/>
        </p:nvPicPr>
        <p:blipFill>
          <a:blip r:embed="rId3"/>
          <a:stretch>
            <a:fillRect/>
          </a:stretch>
        </p:blipFill>
        <p:spPr>
          <a:xfrm>
            <a:off x="553987" y="1758326"/>
            <a:ext cx="4470565" cy="4559453"/>
          </a:xfrm>
          <a:prstGeom prst="rect">
            <a:avLst/>
          </a:prstGeom>
        </p:spPr>
      </p:pic>
      <p:grpSp>
        <p:nvGrpSpPr>
          <p:cNvPr id="440" name="Group 3"/>
          <p:cNvGrpSpPr/>
          <p:nvPr/>
        </p:nvGrpSpPr>
        <p:grpSpPr>
          <a:xfrm>
            <a:off x="299515" y="261720"/>
            <a:ext cx="864698" cy="873219"/>
            <a:chOff x="299515" y="261720"/>
            <a:chExt cx="864698" cy="873219"/>
          </a:xfrm>
        </p:grpSpPr>
        <p:pic>
          <p:nvPicPr>
            <p:cNvPr id="441" name="Picture 440"/>
            <p:cNvPicPr>
              <a:picLocks noChangeAspect="1"/>
            </p:cNvPicPr>
            <p:nvPr/>
          </p:nvPicPr>
          <p:blipFill>
            <a:blip r:embed="rId4"/>
            <a:stretch>
              <a:fillRect/>
            </a:stretch>
          </p:blipFill>
          <p:spPr>
            <a:xfrm>
              <a:off x="299515" y="261720"/>
              <a:ext cx="747274" cy="873219"/>
            </a:xfrm>
            <a:prstGeom prst="rect">
              <a:avLst/>
            </a:prstGeom>
          </p:spPr>
        </p:pic>
        <p:sp>
          <p:nvSpPr>
            <p:cNvPr id="442" name="TextBox 441"/>
            <p:cNvSpPr txBox="1"/>
            <p:nvPr/>
          </p:nvSpPr>
          <p:spPr>
            <a:xfrm>
              <a:off x="427454" y="556688"/>
              <a:ext cx="736759" cy="330200"/>
            </a:xfrm>
            <a:prstGeom prst="rect">
              <a:avLst/>
            </a:prstGeom>
          </p:spPr>
          <p:txBody>
            <a:bodyPr lIns="0" tIns="0" rIns="0" bIns="0" rtlCol="0" anchor="t">
              <a:spAutoFit/>
            </a:bodyPr>
            <a:lstStyle/>
            <a:p>
              <a:pPr algn="ctr" latinLnBrk="1"/>
              <a:r>
                <a:rPr lang="en-US" sz="2000" b="1" dirty="0">
                  <a:solidFill>
                    <a:srgbClr val="000000"/>
                  </a:solidFill>
                  <a:latin typeface="Microsoft YaHei"/>
                  <a:ea typeface="Microsoft YaHei"/>
                </a:rPr>
                <a:t>01</a:t>
              </a:r>
              <a:endParaRPr lang="en-US" sz="1100" dirty="0"/>
            </a:p>
          </p:txBody>
        </p:sp>
      </p:grpSp>
      <p:sp>
        <p:nvSpPr>
          <p:cNvPr id="443" name="TextBox 4"/>
          <p:cNvSpPr txBox="1"/>
          <p:nvPr/>
        </p:nvSpPr>
        <p:spPr>
          <a:xfrm>
            <a:off x="1164213" y="529428"/>
            <a:ext cx="2678335" cy="384721"/>
          </a:xfrm>
          <a:prstGeom prst="rect">
            <a:avLst/>
          </a:prstGeom>
        </p:spPr>
        <p:txBody>
          <a:bodyPr lIns="0" tIns="0" rIns="0" bIns="0" rtlCol="0" anchor="t">
            <a:spAutoFit/>
          </a:bodyPr>
          <a:lstStyle/>
          <a:p>
            <a:pPr latinLnBrk="1"/>
            <a:r>
              <a:rPr lang="en-US" altLang="zh-CN" sz="2500" dirty="0">
                <a:solidFill>
                  <a:srgbClr val="000000"/>
                </a:solidFill>
                <a:latin typeface="Microsoft YaHei"/>
                <a:ea typeface="Microsoft YaHei"/>
              </a:rPr>
              <a:t>Discussion</a:t>
            </a:r>
            <a:endParaRPr lang="en-US" sz="2500" dirty="0">
              <a:solidFill>
                <a:srgbClr val="000000"/>
              </a:solidFill>
              <a:latin typeface="Microsoft YaHei"/>
              <a:ea typeface="Microsoft YaHei"/>
            </a:endParaRPr>
          </a:p>
        </p:txBody>
      </p:sp>
      <p:grpSp>
        <p:nvGrpSpPr>
          <p:cNvPr id="445" name="Group 6"/>
          <p:cNvGrpSpPr/>
          <p:nvPr/>
        </p:nvGrpSpPr>
        <p:grpSpPr>
          <a:xfrm>
            <a:off x="3543217" y="1005487"/>
            <a:ext cx="7188283" cy="1788513"/>
            <a:chOff x="5436653" y="3539506"/>
            <a:chExt cx="4304247" cy="1516725"/>
          </a:xfrm>
        </p:grpSpPr>
        <p:sp>
          <p:nvSpPr>
            <p:cNvPr id="446" name="TextBox 445"/>
            <p:cNvSpPr txBox="1"/>
            <p:nvPr/>
          </p:nvSpPr>
          <p:spPr>
            <a:xfrm>
              <a:off x="5436653" y="3539506"/>
              <a:ext cx="1963539" cy="449610"/>
            </a:xfrm>
            <a:prstGeom prst="rect">
              <a:avLst/>
            </a:prstGeom>
          </p:spPr>
          <p:txBody>
            <a:bodyPr lIns="127000" tIns="63500" rIns="127000" bIns="63500" rtlCol="0" anchor="t">
              <a:spAutoFit/>
            </a:bodyPr>
            <a:lstStyle/>
            <a:p>
              <a:pPr algn="l" latinLnBrk="1">
                <a:lnSpc>
                  <a:spcPct val="113400"/>
                </a:lnSpc>
              </a:pPr>
              <a:r>
                <a:rPr lang="en-US" altLang="zh-CN" sz="2000" b="1" dirty="0">
                  <a:solidFill>
                    <a:srgbClr val="222222"/>
                  </a:solidFill>
                  <a:latin typeface="Microsoft YaHei"/>
                  <a:ea typeface="Microsoft YaHei"/>
                </a:rPr>
                <a:t>Expectation</a:t>
              </a:r>
              <a:endParaRPr lang="en-US" sz="1400" dirty="0"/>
            </a:p>
          </p:txBody>
        </p:sp>
        <p:sp>
          <p:nvSpPr>
            <p:cNvPr id="447" name="TextBox 446"/>
            <p:cNvSpPr txBox="1"/>
            <p:nvPr/>
          </p:nvSpPr>
          <p:spPr>
            <a:xfrm>
              <a:off x="5437786" y="3863469"/>
              <a:ext cx="4303114" cy="1192762"/>
            </a:xfrm>
            <a:prstGeom prst="rect">
              <a:avLst/>
            </a:prstGeom>
          </p:spPr>
          <p:txBody>
            <a:bodyPr wrap="square" lIns="127000" tIns="63500" rIns="127000" bIns="63500" rtlCol="0" anchor="t">
              <a:spAutoFit/>
            </a:bodyPr>
            <a:lstStyle/>
            <a:p>
              <a:pPr marL="285750" indent="-285750" algn="l" latinLnBrk="1">
                <a:lnSpc>
                  <a:spcPct val="150000"/>
                </a:lnSpc>
                <a:buFont typeface="Wingdings" panose="05000000000000000000" pitchFamily="2" charset="2"/>
                <a:buChar char="q"/>
              </a:pPr>
              <a:r>
                <a:rPr 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Suboptimal Sharpe Ratio for Crypto ( less than 1.0 )</a:t>
              </a:r>
            </a:p>
            <a:p>
              <a:pPr marL="285750" indent="-285750" algn="l" latinLnBrk="1">
                <a:lnSpc>
                  <a:spcPct val="150000"/>
                </a:lnSpc>
                <a:buFont typeface="Wingdings" panose="05000000000000000000" pitchFamily="2" charset="2"/>
                <a:buChar char="q"/>
              </a:pPr>
              <a:r>
                <a:rPr 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Expected higher return with higher ratio of Crypto</a:t>
              </a:r>
            </a:p>
            <a:p>
              <a:pPr marL="285750" indent="-285750" algn="l" latinLnBrk="1">
                <a:lnSpc>
                  <a:spcPct val="150000"/>
                </a:lnSpc>
                <a:buFont typeface="Wingdings" panose="05000000000000000000" pitchFamily="2" charset="2"/>
                <a:buChar char="q"/>
              </a:pPr>
              <a:r>
                <a:rPr 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Higher risk expectation from the hybrid portfolio</a:t>
              </a:r>
            </a:p>
          </p:txBody>
        </p:sp>
      </p:grpSp>
      <p:grpSp>
        <p:nvGrpSpPr>
          <p:cNvPr id="37" name="Group 6">
            <a:extLst>
              <a:ext uri="{FF2B5EF4-FFF2-40B4-BE49-F238E27FC236}">
                <a16:creationId xmlns:a16="http://schemas.microsoft.com/office/drawing/2014/main" id="{85FCE920-BC18-49FB-A204-7B162FDB13F7}"/>
              </a:ext>
            </a:extLst>
          </p:cNvPr>
          <p:cNvGrpSpPr/>
          <p:nvPr/>
        </p:nvGrpSpPr>
        <p:grpSpPr>
          <a:xfrm>
            <a:off x="4635500" y="3860800"/>
            <a:ext cx="6194566" cy="1147394"/>
            <a:chOff x="5436653" y="3539506"/>
            <a:chExt cx="4304247" cy="1147394"/>
          </a:xfrm>
        </p:grpSpPr>
        <p:sp>
          <p:nvSpPr>
            <p:cNvPr id="38" name="TextBox 37">
              <a:extLst>
                <a:ext uri="{FF2B5EF4-FFF2-40B4-BE49-F238E27FC236}">
                  <a16:creationId xmlns:a16="http://schemas.microsoft.com/office/drawing/2014/main" id="{34FBBA10-6C47-45BF-83EF-C94B89054EFC}"/>
                </a:ext>
              </a:extLst>
            </p:cNvPr>
            <p:cNvSpPr txBox="1"/>
            <p:nvPr/>
          </p:nvSpPr>
          <p:spPr>
            <a:xfrm>
              <a:off x="5436653" y="3539506"/>
              <a:ext cx="1963539" cy="449610"/>
            </a:xfrm>
            <a:prstGeom prst="rect">
              <a:avLst/>
            </a:prstGeom>
          </p:spPr>
          <p:txBody>
            <a:bodyPr lIns="127000" tIns="63500" rIns="127000" bIns="63500" rtlCol="0" anchor="t">
              <a:spAutoFit/>
            </a:bodyPr>
            <a:lstStyle/>
            <a:p>
              <a:pPr algn="l" latinLnBrk="1">
                <a:lnSpc>
                  <a:spcPct val="113400"/>
                </a:lnSpc>
              </a:pPr>
              <a:r>
                <a:rPr lang="en-US" altLang="zh-CN" sz="2000" b="1" dirty="0">
                  <a:solidFill>
                    <a:srgbClr val="222222"/>
                  </a:solidFill>
                  <a:latin typeface="Microsoft YaHei"/>
                  <a:ea typeface="Microsoft YaHei"/>
                </a:rPr>
                <a:t>Results</a:t>
              </a:r>
              <a:endParaRPr lang="en-US" sz="1400" dirty="0"/>
            </a:p>
          </p:txBody>
        </p:sp>
        <p:sp>
          <p:nvSpPr>
            <p:cNvPr id="39" name="TextBox 38">
              <a:extLst>
                <a:ext uri="{FF2B5EF4-FFF2-40B4-BE49-F238E27FC236}">
                  <a16:creationId xmlns:a16="http://schemas.microsoft.com/office/drawing/2014/main" id="{3DE1C412-F694-4504-9993-DE03CD8EC358}"/>
                </a:ext>
              </a:extLst>
            </p:cNvPr>
            <p:cNvSpPr txBox="1"/>
            <p:nvPr/>
          </p:nvSpPr>
          <p:spPr>
            <a:xfrm>
              <a:off x="5437786" y="3863469"/>
              <a:ext cx="4303114" cy="823431"/>
            </a:xfrm>
            <a:prstGeom prst="rect">
              <a:avLst/>
            </a:prstGeom>
          </p:spPr>
          <p:txBody>
            <a:bodyPr wrap="square" lIns="127000" tIns="63500" rIns="127000" bIns="63500" rtlCol="0" anchor="t">
              <a:spAutoFit/>
            </a:bodyPr>
            <a:lstStyle/>
            <a:p>
              <a:pPr marL="285750" indent="-285750" algn="l" latinLnBrk="1">
                <a:lnSpc>
                  <a:spcPct val="150000"/>
                </a:lnSpc>
                <a:buFont typeface="Wingdings" panose="05000000000000000000" pitchFamily="2" charset="2"/>
                <a:buChar char="q"/>
              </a:pPr>
              <a:r>
                <a:rPr 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Acceptable Sharpe Ratio for Crypto (Greater than 1.0)</a:t>
              </a:r>
            </a:p>
            <a:p>
              <a:pPr marL="285750" indent="-285750" algn="l" latinLnBrk="1">
                <a:lnSpc>
                  <a:spcPct val="150000"/>
                </a:lnSpc>
                <a:buFont typeface="Wingdings" panose="05000000000000000000" pitchFamily="2" charset="2"/>
                <a:buChar char="q"/>
              </a:pPr>
              <a:r>
                <a:rPr 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Asset substitution affect portfolio returns</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1000"/>
                                        <p:tgtEl>
                                          <p:spTgt spid="4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9"/>
                                        </p:tgtEl>
                                        <p:attrNameLst>
                                          <p:attrName>style.visibility</p:attrName>
                                        </p:attrNameLst>
                                      </p:cBhvr>
                                      <p:to>
                                        <p:strVal val="visible"/>
                                      </p:to>
                                    </p:set>
                                    <p:animEffect transition="in" filter="fade">
                                      <p:cBhvr>
                                        <p:cTn id="10" dur="1000"/>
                                        <p:tgtEl>
                                          <p:spTgt spid="4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0"/>
                                        </p:tgtEl>
                                        <p:attrNameLst>
                                          <p:attrName>style.visibility</p:attrName>
                                        </p:attrNameLst>
                                      </p:cBhvr>
                                      <p:to>
                                        <p:strVal val="visible"/>
                                      </p:to>
                                    </p:set>
                                    <p:animEffect transition="in" filter="fade">
                                      <p:cBhvr>
                                        <p:cTn id="13" dur="1000"/>
                                        <p:tgtEl>
                                          <p:spTgt spid="4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3"/>
                                        </p:tgtEl>
                                        <p:attrNameLst>
                                          <p:attrName>style.visibility</p:attrName>
                                        </p:attrNameLst>
                                      </p:cBhvr>
                                      <p:to>
                                        <p:strVal val="visible"/>
                                      </p:to>
                                    </p:set>
                                    <p:animEffect transition="in" filter="fade">
                                      <p:cBhvr>
                                        <p:cTn id="16" dur="1000"/>
                                        <p:tgtEl>
                                          <p:spTgt spid="4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5"/>
                                        </p:tgtEl>
                                        <p:attrNameLst>
                                          <p:attrName>style.visibility</p:attrName>
                                        </p:attrNameLst>
                                      </p:cBhvr>
                                      <p:to>
                                        <p:strVal val="visible"/>
                                      </p:to>
                                    </p:set>
                                    <p:animEffect transition="in" filter="fade">
                                      <p:cBhvr>
                                        <p:cTn id="19" dur="1000"/>
                                        <p:tgtEl>
                                          <p:spTgt spid="4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39" grpId="0" animBg="1"/>
      <p:bldP spid="440" grpId="0" animBg="1"/>
      <p:bldP spid="443" grpId="0" animBg="1"/>
      <p:bldP spid="445"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 name="Group 1"/>
          <p:cNvGrpSpPr/>
          <p:nvPr/>
        </p:nvGrpSpPr>
        <p:grpSpPr>
          <a:xfrm>
            <a:off x="-1658071" y="-4583"/>
            <a:ext cx="12659790" cy="6493187"/>
            <a:chOff x="-1658071" y="-4583"/>
            <a:chExt cx="12659790" cy="6493187"/>
          </a:xfrm>
        </p:grpSpPr>
        <p:pic>
          <p:nvPicPr>
            <p:cNvPr id="261" name="Picture 260"/>
            <p:cNvPicPr>
              <a:picLocks noChangeAspect="1"/>
            </p:cNvPicPr>
            <p:nvPr/>
          </p:nvPicPr>
          <p:blipFill>
            <a:blip r:embed="rId3"/>
            <a:stretch>
              <a:fillRect/>
            </a:stretch>
          </p:blipFill>
          <p:spPr>
            <a:xfrm>
              <a:off x="18785" y="-4583"/>
              <a:ext cx="10982934" cy="6493187"/>
            </a:xfrm>
            <a:prstGeom prst="rect">
              <a:avLst/>
            </a:prstGeom>
          </p:spPr>
        </p:pic>
        <p:sp>
          <p:nvSpPr>
            <p:cNvPr id="262" name="Freeform 261"/>
            <p:cNvSpPr/>
            <p:nvPr/>
          </p:nvSpPr>
          <p:spPr>
            <a:xfrm rot="5400000">
              <a:off x="-1658071" y="1586912"/>
              <a:ext cx="6506423" cy="3323003"/>
            </a:xfrm>
            <a:custGeom>
              <a:avLst/>
              <a:gdLst/>
              <a:ahLst/>
              <a:cxnLst/>
              <a:rect l="l" t="t" r="r" b="b"/>
              <a:pathLst>
                <a:path w="6506423" h="3323003">
                  <a:moveTo>
                    <a:pt x="6506423" y="3314495"/>
                  </a:moveTo>
                  <a:cubicBezTo>
                    <a:pt x="6506423" y="1483955"/>
                    <a:pt x="5049911" y="0"/>
                    <a:pt x="3253212" y="0"/>
                  </a:cubicBezTo>
                  <a:cubicBezTo>
                    <a:pt x="1456513" y="0"/>
                    <a:pt x="0" y="1483955"/>
                    <a:pt x="0" y="3314495"/>
                  </a:cubicBezTo>
                  <a:cubicBezTo>
                    <a:pt x="0" y="3314495"/>
                    <a:pt x="6484694" y="3323003"/>
                    <a:pt x="6506423" y="3314495"/>
                  </a:cubicBezTo>
                  <a:close/>
                </a:path>
              </a:pathLst>
            </a:custGeom>
            <a:solidFill>
              <a:srgbClr val="262626"/>
            </a:solidFill>
          </p:spPr>
        </p:sp>
        <p:pic>
          <p:nvPicPr>
            <p:cNvPr id="263" name="Picture 262"/>
            <p:cNvPicPr>
              <a:picLocks noChangeAspect="1"/>
            </p:cNvPicPr>
            <p:nvPr/>
          </p:nvPicPr>
          <p:blipFill>
            <a:blip r:embed="rId4"/>
            <a:stretch>
              <a:fillRect/>
            </a:stretch>
          </p:blipFill>
          <p:spPr>
            <a:xfrm>
              <a:off x="1118095" y="201405"/>
              <a:ext cx="945025" cy="2239659"/>
            </a:xfrm>
            <a:prstGeom prst="rect">
              <a:avLst/>
            </a:prstGeom>
          </p:spPr>
        </p:pic>
      </p:grpSp>
      <p:sp>
        <p:nvSpPr>
          <p:cNvPr id="264" name="TextBox 2"/>
          <p:cNvSpPr txBox="1"/>
          <p:nvPr/>
        </p:nvSpPr>
        <p:spPr>
          <a:xfrm>
            <a:off x="0" y="2790208"/>
            <a:ext cx="2931617" cy="492443"/>
          </a:xfrm>
          <a:prstGeom prst="rect">
            <a:avLst/>
          </a:prstGeom>
        </p:spPr>
        <p:txBody>
          <a:bodyPr wrap="square" lIns="0" tIns="0" rIns="0" bIns="0" rtlCol="0" anchor="t">
            <a:spAutoFit/>
          </a:bodyPr>
          <a:lstStyle/>
          <a:p>
            <a:pPr algn="ctr" latinLnBrk="1"/>
            <a:r>
              <a:rPr lang="en-US" sz="3200" b="1" dirty="0">
                <a:solidFill>
                  <a:schemeClr val="bg1"/>
                </a:solidFill>
                <a:latin typeface="Microsoft YaHei"/>
                <a:ea typeface="Microsoft YaHei"/>
              </a:rPr>
              <a:t>Postmortem</a:t>
            </a:r>
            <a:endParaRPr lang="en-US" sz="3000" b="1" dirty="0">
              <a:solidFill>
                <a:schemeClr val="bg1"/>
              </a:solidFill>
              <a:latin typeface="Microsoft YaHei"/>
              <a:ea typeface="Microsoft YaHei"/>
            </a:endParaRPr>
          </a:p>
        </p:txBody>
      </p:sp>
      <p:grpSp>
        <p:nvGrpSpPr>
          <p:cNvPr id="265" name="Group 3"/>
          <p:cNvGrpSpPr/>
          <p:nvPr/>
        </p:nvGrpSpPr>
        <p:grpSpPr>
          <a:xfrm>
            <a:off x="5016500" y="518938"/>
            <a:ext cx="5134514" cy="818264"/>
            <a:chOff x="3949392" y="648382"/>
            <a:chExt cx="1720444" cy="818264"/>
          </a:xfrm>
        </p:grpSpPr>
        <p:sp>
          <p:nvSpPr>
            <p:cNvPr id="266" name="Freeform 265"/>
            <p:cNvSpPr/>
            <p:nvPr/>
          </p:nvSpPr>
          <p:spPr>
            <a:xfrm>
              <a:off x="3949392" y="1137929"/>
              <a:ext cx="178729" cy="328717"/>
            </a:xfrm>
            <a:custGeom>
              <a:avLst/>
              <a:gdLst/>
              <a:ahLst/>
              <a:cxnLst/>
              <a:rect l="l" t="t" r="r" b="b"/>
              <a:pathLst>
                <a:path w="123481" h="123481">
                  <a:moveTo>
                    <a:pt x="123481" y="61741"/>
                  </a:moveTo>
                  <a:cubicBezTo>
                    <a:pt x="123481" y="95839"/>
                    <a:pt x="95839" y="123481"/>
                    <a:pt x="61741" y="123481"/>
                  </a:cubicBezTo>
                  <a:cubicBezTo>
                    <a:pt x="27642" y="123481"/>
                    <a:pt x="0" y="95839"/>
                    <a:pt x="0" y="61741"/>
                  </a:cubicBezTo>
                  <a:cubicBezTo>
                    <a:pt x="0" y="27642"/>
                    <a:pt x="27642" y="0"/>
                    <a:pt x="61741" y="0"/>
                  </a:cubicBezTo>
                  <a:cubicBezTo>
                    <a:pt x="95839" y="0"/>
                    <a:pt x="123481" y="27642"/>
                    <a:pt x="123481" y="61741"/>
                  </a:cubicBezTo>
                  <a:close/>
                </a:path>
              </a:pathLst>
            </a:custGeom>
            <a:solidFill>
              <a:srgbClr val="000000"/>
            </a:solidFill>
          </p:spPr>
          <p:txBody>
            <a:bodyPr/>
            <a:lstStyle/>
            <a:p>
              <a:pPr algn="ctr"/>
              <a:r>
                <a:rPr lang="en-CA" dirty="0">
                  <a:solidFill>
                    <a:schemeClr val="bg1"/>
                  </a:solidFill>
                </a:rPr>
                <a:t>01</a:t>
              </a:r>
            </a:p>
          </p:txBody>
        </p:sp>
        <p:sp>
          <p:nvSpPr>
            <p:cNvPr id="267" name="Freeform 266"/>
            <p:cNvSpPr/>
            <p:nvPr/>
          </p:nvSpPr>
          <p:spPr>
            <a:xfrm>
              <a:off x="4075551" y="648382"/>
              <a:ext cx="1584863" cy="492104"/>
            </a:xfrm>
            <a:custGeom>
              <a:avLst/>
              <a:gdLst/>
              <a:ahLst/>
              <a:cxnLst/>
              <a:rect l="l" t="t" r="r" b="b"/>
              <a:pathLst>
                <a:path w="1584863" h="492104">
                  <a:moveTo>
                    <a:pt x="0" y="65130"/>
                  </a:moveTo>
                  <a:cubicBezTo>
                    <a:pt x="0" y="29154"/>
                    <a:pt x="28979" y="0"/>
                    <a:pt x="64710" y="0"/>
                  </a:cubicBezTo>
                  <a:lnTo>
                    <a:pt x="264152" y="0"/>
                  </a:lnTo>
                  <a:lnTo>
                    <a:pt x="264152" y="0"/>
                  </a:lnTo>
                  <a:lnTo>
                    <a:pt x="660359" y="0"/>
                  </a:lnTo>
                  <a:lnTo>
                    <a:pt x="1520160" y="0"/>
                  </a:lnTo>
                  <a:cubicBezTo>
                    <a:pt x="1555894" y="0"/>
                    <a:pt x="1584863" y="29154"/>
                    <a:pt x="1584863" y="65130"/>
                  </a:cubicBezTo>
                  <a:lnTo>
                    <a:pt x="1584863" y="227953"/>
                  </a:lnTo>
                  <a:lnTo>
                    <a:pt x="1584863" y="227953"/>
                  </a:lnTo>
                  <a:lnTo>
                    <a:pt x="1584863" y="325650"/>
                  </a:lnTo>
                  <a:lnTo>
                    <a:pt x="1584863" y="325650"/>
                  </a:lnTo>
                  <a:cubicBezTo>
                    <a:pt x="1584863" y="361634"/>
                    <a:pt x="1555894" y="390787"/>
                    <a:pt x="1520160" y="390787"/>
                  </a:cubicBezTo>
                  <a:lnTo>
                    <a:pt x="232868" y="396035"/>
                  </a:lnTo>
                  <a:lnTo>
                    <a:pt x="3488" y="492104"/>
                  </a:lnTo>
                  <a:lnTo>
                    <a:pt x="64710" y="390787"/>
                  </a:lnTo>
                  <a:cubicBezTo>
                    <a:pt x="28979" y="390787"/>
                    <a:pt x="0" y="361634"/>
                    <a:pt x="0" y="325650"/>
                  </a:cubicBezTo>
                  <a:lnTo>
                    <a:pt x="0" y="325650"/>
                  </a:lnTo>
                  <a:lnTo>
                    <a:pt x="0" y="227953"/>
                  </a:lnTo>
                  <a:lnTo>
                    <a:pt x="0" y="227953"/>
                  </a:lnTo>
                  <a:lnTo>
                    <a:pt x="0" y="65130"/>
                  </a:lnTo>
                  <a:lnTo>
                    <a:pt x="0" y="65130"/>
                  </a:lnTo>
                  <a:lnTo>
                    <a:pt x="0" y="65130"/>
                  </a:lnTo>
                  <a:close/>
                </a:path>
              </a:pathLst>
            </a:custGeom>
            <a:solidFill>
              <a:srgbClr val="000000"/>
            </a:solidFill>
          </p:spPr>
        </p:sp>
        <p:sp>
          <p:nvSpPr>
            <p:cNvPr id="270" name="TextBox 269"/>
            <p:cNvSpPr txBox="1"/>
            <p:nvPr/>
          </p:nvSpPr>
          <p:spPr>
            <a:xfrm>
              <a:off x="4161647" y="714566"/>
              <a:ext cx="1508189" cy="224933"/>
            </a:xfrm>
            <a:prstGeom prst="rect">
              <a:avLst/>
            </a:prstGeom>
          </p:spPr>
          <p:txBody>
            <a:bodyPr lIns="0" tIns="0" rIns="0" bIns="0" rtlCol="0" anchor="t">
              <a:spAutoFit/>
            </a:bodyPr>
            <a:lstStyle/>
            <a:p>
              <a:pPr algn="l" latinLnBrk="1">
                <a:lnSpc>
                  <a:spcPct val="113400"/>
                </a:lnSpc>
              </a:pPr>
              <a:r>
                <a:rPr lang="en-US" sz="1400" b="1" dirty="0">
                  <a:solidFill>
                    <a:schemeClr val="bg1"/>
                  </a:solidFill>
                  <a:latin typeface="Microsoft YaHei"/>
                  <a:ea typeface="Microsoft YaHei"/>
                </a:rPr>
                <a:t>Portfolio is not balanced over holding period </a:t>
              </a:r>
              <a:endParaRPr lang="en-US" sz="1050" dirty="0">
                <a:solidFill>
                  <a:schemeClr val="bg1"/>
                </a:solidFill>
              </a:endParaRPr>
            </a:p>
          </p:txBody>
        </p:sp>
      </p:grpSp>
      <p:grpSp>
        <p:nvGrpSpPr>
          <p:cNvPr id="271" name="Group 4"/>
          <p:cNvGrpSpPr/>
          <p:nvPr/>
        </p:nvGrpSpPr>
        <p:grpSpPr>
          <a:xfrm>
            <a:off x="6570707" y="4093312"/>
            <a:ext cx="4260133" cy="2444109"/>
            <a:chOff x="4736968" y="4414065"/>
            <a:chExt cx="1791616" cy="2444109"/>
          </a:xfrm>
        </p:grpSpPr>
        <p:sp>
          <p:nvSpPr>
            <p:cNvPr id="272" name="Freeform 271"/>
            <p:cNvSpPr/>
            <p:nvPr/>
          </p:nvSpPr>
          <p:spPr>
            <a:xfrm>
              <a:off x="4736968" y="4903613"/>
              <a:ext cx="211563" cy="344740"/>
            </a:xfrm>
            <a:custGeom>
              <a:avLst/>
              <a:gdLst/>
              <a:ahLst/>
              <a:cxnLst/>
              <a:rect l="l" t="t" r="r" b="b"/>
              <a:pathLst>
                <a:path w="123481" h="123481">
                  <a:moveTo>
                    <a:pt x="123481" y="61740"/>
                  </a:moveTo>
                  <a:cubicBezTo>
                    <a:pt x="123481" y="95839"/>
                    <a:pt x="95839" y="123481"/>
                    <a:pt x="61741" y="123481"/>
                  </a:cubicBezTo>
                  <a:cubicBezTo>
                    <a:pt x="27642" y="123481"/>
                    <a:pt x="0" y="95839"/>
                    <a:pt x="0" y="61740"/>
                  </a:cubicBezTo>
                  <a:cubicBezTo>
                    <a:pt x="0" y="27642"/>
                    <a:pt x="27642" y="0"/>
                    <a:pt x="61741" y="0"/>
                  </a:cubicBezTo>
                  <a:cubicBezTo>
                    <a:pt x="95839" y="0"/>
                    <a:pt x="123481" y="27642"/>
                    <a:pt x="123481" y="61740"/>
                  </a:cubicBezTo>
                  <a:close/>
                </a:path>
              </a:pathLst>
            </a:custGeom>
            <a:solidFill>
              <a:srgbClr val="000000"/>
            </a:solidFill>
          </p:spPr>
          <p:txBody>
            <a:bodyPr/>
            <a:lstStyle/>
            <a:p>
              <a:pPr algn="ctr"/>
              <a:r>
                <a:rPr lang="en-CA" dirty="0">
                  <a:solidFill>
                    <a:schemeClr val="bg1"/>
                  </a:solidFill>
                </a:rPr>
                <a:t>03</a:t>
              </a:r>
            </a:p>
          </p:txBody>
        </p:sp>
        <p:sp>
          <p:nvSpPr>
            <p:cNvPr id="273" name="Freeform 272"/>
            <p:cNvSpPr/>
            <p:nvPr/>
          </p:nvSpPr>
          <p:spPr>
            <a:xfrm>
              <a:off x="4863127" y="4414065"/>
              <a:ext cx="1584863" cy="492104"/>
            </a:xfrm>
            <a:custGeom>
              <a:avLst/>
              <a:gdLst/>
              <a:ahLst/>
              <a:cxnLst/>
              <a:rect l="l" t="t" r="r" b="b"/>
              <a:pathLst>
                <a:path w="1584863" h="492104">
                  <a:moveTo>
                    <a:pt x="0" y="65130"/>
                  </a:moveTo>
                  <a:cubicBezTo>
                    <a:pt x="0" y="29154"/>
                    <a:pt x="28979" y="0"/>
                    <a:pt x="64710" y="0"/>
                  </a:cubicBezTo>
                  <a:lnTo>
                    <a:pt x="264152" y="0"/>
                  </a:lnTo>
                  <a:lnTo>
                    <a:pt x="264152" y="0"/>
                  </a:lnTo>
                  <a:lnTo>
                    <a:pt x="660359" y="0"/>
                  </a:lnTo>
                  <a:lnTo>
                    <a:pt x="1520160" y="0"/>
                  </a:lnTo>
                  <a:cubicBezTo>
                    <a:pt x="1555894" y="0"/>
                    <a:pt x="1584863" y="29154"/>
                    <a:pt x="1584863" y="65130"/>
                  </a:cubicBezTo>
                  <a:lnTo>
                    <a:pt x="1584863" y="227953"/>
                  </a:lnTo>
                  <a:lnTo>
                    <a:pt x="1584863" y="227953"/>
                  </a:lnTo>
                  <a:lnTo>
                    <a:pt x="1584863" y="325650"/>
                  </a:lnTo>
                  <a:lnTo>
                    <a:pt x="1584863" y="325650"/>
                  </a:lnTo>
                  <a:cubicBezTo>
                    <a:pt x="1584863" y="361634"/>
                    <a:pt x="1555894" y="390788"/>
                    <a:pt x="1520160" y="390788"/>
                  </a:cubicBezTo>
                  <a:lnTo>
                    <a:pt x="232868" y="396036"/>
                  </a:lnTo>
                  <a:lnTo>
                    <a:pt x="3488" y="492104"/>
                  </a:lnTo>
                  <a:lnTo>
                    <a:pt x="64710" y="390788"/>
                  </a:lnTo>
                  <a:cubicBezTo>
                    <a:pt x="28979" y="390788"/>
                    <a:pt x="0" y="361634"/>
                    <a:pt x="0" y="325650"/>
                  </a:cubicBezTo>
                  <a:lnTo>
                    <a:pt x="0" y="325650"/>
                  </a:lnTo>
                  <a:lnTo>
                    <a:pt x="0" y="227953"/>
                  </a:lnTo>
                  <a:lnTo>
                    <a:pt x="0" y="227953"/>
                  </a:lnTo>
                  <a:lnTo>
                    <a:pt x="0" y="65130"/>
                  </a:lnTo>
                  <a:lnTo>
                    <a:pt x="0" y="65130"/>
                  </a:lnTo>
                  <a:lnTo>
                    <a:pt x="0" y="65130"/>
                  </a:lnTo>
                  <a:close/>
                </a:path>
              </a:pathLst>
            </a:custGeom>
            <a:solidFill>
              <a:srgbClr val="000000"/>
            </a:solidFill>
          </p:spPr>
        </p:sp>
        <p:sp>
          <p:nvSpPr>
            <p:cNvPr id="275" name="TextBox 274"/>
            <p:cNvSpPr txBox="1"/>
            <p:nvPr/>
          </p:nvSpPr>
          <p:spPr>
            <a:xfrm>
              <a:off x="5020395" y="5026903"/>
              <a:ext cx="1508189" cy="1831271"/>
            </a:xfrm>
            <a:prstGeom prst="rect">
              <a:avLst/>
            </a:prstGeom>
          </p:spPr>
          <p:txBody>
            <a:bodyPr lIns="0" tIns="0" rIns="0" bIns="0" rtlCol="0" anchor="t">
              <a:spAutoFit/>
            </a:bodyPr>
            <a:lstStyle/>
            <a:p>
              <a:pPr marL="228600" indent="-228600" algn="l" latinLnBrk="1">
                <a:lnSpc>
                  <a:spcPct val="150000"/>
                </a:lnSpc>
                <a:buAutoNum type="arabicPeriod"/>
              </a:pPr>
              <a:r>
                <a:rPr lang="en-US"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Limited historical crypto data</a:t>
              </a:r>
            </a:p>
            <a:p>
              <a:pPr marL="228600" indent="-228600" algn="l" latinLnBrk="1">
                <a:lnSpc>
                  <a:spcPct val="150000"/>
                </a:lnSpc>
                <a:buAutoNum type="arabicPeriod"/>
              </a:pPr>
              <a:r>
                <a:rPr lang="en-US"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Coding issues</a:t>
              </a:r>
            </a:p>
            <a:p>
              <a:pPr marL="228600" indent="-228600" algn="l" latinLnBrk="1">
                <a:lnSpc>
                  <a:spcPct val="150000"/>
                </a:lnSpc>
                <a:buAutoNum type="arabicPeriod"/>
              </a:pPr>
              <a:r>
                <a:rPr lang="en-US"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Establishing the right scope</a:t>
              </a:r>
            </a:p>
            <a:p>
              <a:pPr marL="228600" indent="-228600" algn="l" latinLnBrk="1">
                <a:lnSpc>
                  <a:spcPct val="150000"/>
                </a:lnSpc>
                <a:buAutoNum type="arabicPeriod"/>
              </a:pPr>
              <a:r>
                <a:rPr lang="en-US"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Investigate more on micro factors</a:t>
              </a:r>
            </a:p>
            <a:p>
              <a:pPr algn="l" latinLnBrk="1"/>
              <a:endParaRPr lang="en-US" sz="1400" dirty="0"/>
            </a:p>
          </p:txBody>
        </p:sp>
        <p:sp>
          <p:nvSpPr>
            <p:cNvPr id="276" name="TextBox 275"/>
            <p:cNvSpPr txBox="1"/>
            <p:nvPr/>
          </p:nvSpPr>
          <p:spPr>
            <a:xfrm>
              <a:off x="4949223" y="4480249"/>
              <a:ext cx="1508189" cy="236219"/>
            </a:xfrm>
            <a:prstGeom prst="rect">
              <a:avLst/>
            </a:prstGeom>
          </p:spPr>
          <p:txBody>
            <a:bodyPr lIns="0" tIns="0" rIns="0" bIns="0" rtlCol="0" anchor="t">
              <a:spAutoFit/>
            </a:bodyPr>
            <a:lstStyle/>
            <a:p>
              <a:pPr algn="l" latinLnBrk="1"/>
              <a:r>
                <a:rPr lang="en-US" sz="1535" b="1" dirty="0">
                  <a:solidFill>
                    <a:srgbClr val="FFFFFF"/>
                  </a:solidFill>
                  <a:latin typeface="Microsoft YaHei"/>
                  <a:ea typeface="Microsoft YaHei"/>
                </a:rPr>
                <a:t>Difficulties</a:t>
              </a:r>
            </a:p>
          </p:txBody>
        </p:sp>
      </p:grpSp>
      <p:grpSp>
        <p:nvGrpSpPr>
          <p:cNvPr id="277" name="Group 5"/>
          <p:cNvGrpSpPr/>
          <p:nvPr/>
        </p:nvGrpSpPr>
        <p:grpSpPr>
          <a:xfrm>
            <a:off x="3247487" y="1826006"/>
            <a:ext cx="5108456" cy="2513358"/>
            <a:chOff x="6833091" y="1330985"/>
            <a:chExt cx="1791616" cy="2513358"/>
          </a:xfrm>
        </p:grpSpPr>
        <p:sp>
          <p:nvSpPr>
            <p:cNvPr id="278" name="Freeform 277"/>
            <p:cNvSpPr/>
            <p:nvPr/>
          </p:nvSpPr>
          <p:spPr>
            <a:xfrm>
              <a:off x="6833091" y="1820533"/>
              <a:ext cx="174121" cy="328114"/>
            </a:xfrm>
            <a:custGeom>
              <a:avLst/>
              <a:gdLst/>
              <a:ahLst/>
              <a:cxnLst/>
              <a:rect l="l" t="t" r="r" b="b"/>
              <a:pathLst>
                <a:path w="123481" h="123481">
                  <a:moveTo>
                    <a:pt x="123480" y="61740"/>
                  </a:moveTo>
                  <a:cubicBezTo>
                    <a:pt x="123480" y="95839"/>
                    <a:pt x="95839" y="123480"/>
                    <a:pt x="61740" y="123480"/>
                  </a:cubicBezTo>
                  <a:cubicBezTo>
                    <a:pt x="27641" y="123480"/>
                    <a:pt x="0" y="95839"/>
                    <a:pt x="0" y="61740"/>
                  </a:cubicBezTo>
                  <a:cubicBezTo>
                    <a:pt x="0" y="27641"/>
                    <a:pt x="27641" y="0"/>
                    <a:pt x="61740" y="0"/>
                  </a:cubicBezTo>
                  <a:cubicBezTo>
                    <a:pt x="95839" y="0"/>
                    <a:pt x="123480" y="27641"/>
                    <a:pt x="123480" y="61740"/>
                  </a:cubicBezTo>
                  <a:close/>
                </a:path>
              </a:pathLst>
            </a:custGeom>
            <a:solidFill>
              <a:srgbClr val="000000"/>
            </a:solidFill>
          </p:spPr>
          <p:txBody>
            <a:bodyPr/>
            <a:lstStyle/>
            <a:p>
              <a:pPr algn="ctr"/>
              <a:r>
                <a:rPr lang="en-CA" dirty="0">
                  <a:solidFill>
                    <a:schemeClr val="bg1"/>
                  </a:solidFill>
                </a:rPr>
                <a:t>02</a:t>
              </a:r>
            </a:p>
          </p:txBody>
        </p:sp>
        <p:sp>
          <p:nvSpPr>
            <p:cNvPr id="279" name="Freeform 278"/>
            <p:cNvSpPr/>
            <p:nvPr/>
          </p:nvSpPr>
          <p:spPr>
            <a:xfrm>
              <a:off x="6959249" y="1330985"/>
              <a:ext cx="1584863" cy="492104"/>
            </a:xfrm>
            <a:custGeom>
              <a:avLst/>
              <a:gdLst/>
              <a:ahLst/>
              <a:cxnLst/>
              <a:rect l="l" t="t" r="r" b="b"/>
              <a:pathLst>
                <a:path w="1584863" h="492104">
                  <a:moveTo>
                    <a:pt x="0" y="65130"/>
                  </a:moveTo>
                  <a:cubicBezTo>
                    <a:pt x="0" y="29154"/>
                    <a:pt x="28980" y="0"/>
                    <a:pt x="64711" y="0"/>
                  </a:cubicBezTo>
                  <a:lnTo>
                    <a:pt x="264153" y="0"/>
                  </a:lnTo>
                  <a:lnTo>
                    <a:pt x="264153" y="0"/>
                  </a:lnTo>
                  <a:lnTo>
                    <a:pt x="660359" y="0"/>
                  </a:lnTo>
                  <a:lnTo>
                    <a:pt x="1520160" y="0"/>
                  </a:lnTo>
                  <a:cubicBezTo>
                    <a:pt x="1555895" y="0"/>
                    <a:pt x="1584863" y="29154"/>
                    <a:pt x="1584863" y="65130"/>
                  </a:cubicBezTo>
                  <a:lnTo>
                    <a:pt x="1584863" y="227953"/>
                  </a:lnTo>
                  <a:lnTo>
                    <a:pt x="1584863" y="227953"/>
                  </a:lnTo>
                  <a:lnTo>
                    <a:pt x="1584863" y="325650"/>
                  </a:lnTo>
                  <a:lnTo>
                    <a:pt x="1584863" y="325650"/>
                  </a:lnTo>
                  <a:cubicBezTo>
                    <a:pt x="1584863" y="361634"/>
                    <a:pt x="1555895" y="390788"/>
                    <a:pt x="1520160" y="390788"/>
                  </a:cubicBezTo>
                  <a:lnTo>
                    <a:pt x="232869" y="396036"/>
                  </a:lnTo>
                  <a:lnTo>
                    <a:pt x="3488" y="492104"/>
                  </a:lnTo>
                  <a:lnTo>
                    <a:pt x="64711" y="390788"/>
                  </a:lnTo>
                  <a:cubicBezTo>
                    <a:pt x="28980" y="390788"/>
                    <a:pt x="0" y="361634"/>
                    <a:pt x="0" y="325650"/>
                  </a:cubicBezTo>
                  <a:lnTo>
                    <a:pt x="0" y="325650"/>
                  </a:lnTo>
                  <a:lnTo>
                    <a:pt x="0" y="227953"/>
                  </a:lnTo>
                  <a:lnTo>
                    <a:pt x="0" y="227953"/>
                  </a:lnTo>
                  <a:lnTo>
                    <a:pt x="0" y="65130"/>
                  </a:lnTo>
                  <a:lnTo>
                    <a:pt x="0" y="65130"/>
                  </a:lnTo>
                  <a:lnTo>
                    <a:pt x="0" y="65130"/>
                  </a:lnTo>
                  <a:close/>
                </a:path>
              </a:pathLst>
            </a:custGeom>
            <a:solidFill>
              <a:srgbClr val="000000"/>
            </a:solidFill>
          </p:spPr>
        </p:sp>
        <p:sp>
          <p:nvSpPr>
            <p:cNvPr id="281" name="TextBox 280"/>
            <p:cNvSpPr txBox="1"/>
            <p:nvPr/>
          </p:nvSpPr>
          <p:spPr>
            <a:xfrm>
              <a:off x="7116518" y="1943823"/>
              <a:ext cx="1508189" cy="1900520"/>
            </a:xfrm>
            <a:prstGeom prst="rect">
              <a:avLst/>
            </a:prstGeom>
          </p:spPr>
          <p:txBody>
            <a:bodyPr lIns="0" tIns="0" rIns="0" bIns="0" rtlCol="0" anchor="t">
              <a:spAutoFit/>
            </a:bodyPr>
            <a:lstStyle/>
            <a:p>
              <a:pPr marL="228600" indent="-228600" algn="l" latinLnBrk="1">
                <a:lnSpc>
                  <a:spcPct val="150000"/>
                </a:lnSpc>
                <a:buAutoNum type="arabicPeriod"/>
              </a:pPr>
              <a:r>
                <a:rPr lang="en-US"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Worse case </a:t>
              </a:r>
              <a:r>
                <a:rPr lang="en-CA"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scenario </a:t>
              </a:r>
            </a:p>
            <a:p>
              <a:pPr marL="228600" indent="-228600" algn="l" latinLnBrk="1">
                <a:lnSpc>
                  <a:spcPct val="150000"/>
                </a:lnSpc>
                <a:buAutoNum type="arabicPeriod"/>
              </a:pPr>
              <a:r>
                <a:rPr lang="en-CA"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Broader range of asset</a:t>
              </a:r>
            </a:p>
            <a:p>
              <a:pPr marL="228600" indent="-228600" algn="l" latinLnBrk="1">
                <a:lnSpc>
                  <a:spcPct val="150000"/>
                </a:lnSpc>
                <a:buAutoNum type="arabicPeriod"/>
              </a:pPr>
              <a:r>
                <a:rPr lang="en-CA"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Increase the data entries</a:t>
              </a:r>
            </a:p>
            <a:p>
              <a:pPr marL="228600" indent="-228600" algn="l" latinLnBrk="1">
                <a:lnSpc>
                  <a:spcPct val="150000"/>
                </a:lnSpc>
                <a:buAutoNum type="arabicPeriod"/>
              </a:pPr>
              <a:r>
                <a:rPr lang="en-CA"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Correlation and beta of the portfolio in data</a:t>
              </a:r>
            </a:p>
            <a:p>
              <a:pPr marL="228600" indent="-228600" algn="l" latinLnBrk="1">
                <a:lnSpc>
                  <a:spcPct val="150000"/>
                </a:lnSpc>
                <a:buAutoNum type="arabicPeriod"/>
              </a:pPr>
              <a:r>
                <a:rPr lang="en-CA" sz="1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Monte Carlo analysis</a:t>
              </a:r>
              <a:endParaRPr lang="en-US" sz="1400" dirty="0"/>
            </a:p>
          </p:txBody>
        </p:sp>
        <p:sp>
          <p:nvSpPr>
            <p:cNvPr id="282" name="TextBox 281"/>
            <p:cNvSpPr txBox="1"/>
            <p:nvPr/>
          </p:nvSpPr>
          <p:spPr>
            <a:xfrm>
              <a:off x="7045346" y="1397169"/>
              <a:ext cx="1508189" cy="472437"/>
            </a:xfrm>
            <a:prstGeom prst="rect">
              <a:avLst/>
            </a:prstGeom>
          </p:spPr>
          <p:txBody>
            <a:bodyPr lIns="0" tIns="0" rIns="0" bIns="0" rtlCol="0" anchor="t">
              <a:spAutoFit/>
            </a:bodyPr>
            <a:lstStyle/>
            <a:p>
              <a:pPr algn="l" latinLnBrk="1"/>
              <a:r>
                <a:rPr lang="en-US" sz="1535" b="1" dirty="0">
                  <a:solidFill>
                    <a:srgbClr val="FFFFFF"/>
                  </a:solidFill>
                  <a:latin typeface="Microsoft YaHei"/>
                  <a:ea typeface="Microsoft YaHei"/>
                </a:rPr>
                <a:t>Given two more weeks</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4"/>
                                        </p:tgtEl>
                                        <p:attrNameLst>
                                          <p:attrName>style.visibility</p:attrName>
                                        </p:attrNameLst>
                                      </p:cBhvr>
                                      <p:to>
                                        <p:strVal val="visible"/>
                                      </p:to>
                                    </p:set>
                                    <p:animEffect transition="in" filter="fade">
                                      <p:cBhvr>
                                        <p:cTn id="10" dur="1000"/>
                                        <p:tgtEl>
                                          <p:spTgt spid="2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5"/>
                                        </p:tgtEl>
                                        <p:attrNameLst>
                                          <p:attrName>style.visibility</p:attrName>
                                        </p:attrNameLst>
                                      </p:cBhvr>
                                      <p:to>
                                        <p:strVal val="visible"/>
                                      </p:to>
                                    </p:set>
                                    <p:animEffect transition="in" filter="fade">
                                      <p:cBhvr>
                                        <p:cTn id="13" dur="1000"/>
                                        <p:tgtEl>
                                          <p:spTgt spid="26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1"/>
                                        </p:tgtEl>
                                        <p:attrNameLst>
                                          <p:attrName>style.visibility</p:attrName>
                                        </p:attrNameLst>
                                      </p:cBhvr>
                                      <p:to>
                                        <p:strVal val="visible"/>
                                      </p:to>
                                    </p:set>
                                    <p:animEffect transition="in" filter="fade">
                                      <p:cBhvr>
                                        <p:cTn id="16" dur="1000"/>
                                        <p:tgtEl>
                                          <p:spTgt spid="2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fade">
                                      <p:cBhvr>
                                        <p:cTn id="19"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p:bldP spid="264" grpId="0"/>
      <p:bldP spid="265" grpId="0" animBg="1"/>
      <p:bldP spid="271" grpId="0" animBg="1"/>
      <p:bldP spid="2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3" name="Group 1"/>
          <p:cNvGrpSpPr/>
          <p:nvPr/>
        </p:nvGrpSpPr>
        <p:grpSpPr>
          <a:xfrm>
            <a:off x="783468" y="-4996"/>
            <a:ext cx="8848247" cy="5773290"/>
            <a:chOff x="783468" y="-4996"/>
            <a:chExt cx="8848247" cy="5773290"/>
          </a:xfrm>
        </p:grpSpPr>
        <p:sp>
          <p:nvSpPr>
            <p:cNvPr id="474" name="Freeform 473"/>
            <p:cNvSpPr/>
            <p:nvPr/>
          </p:nvSpPr>
          <p:spPr>
            <a:xfrm>
              <a:off x="2804362" y="344503"/>
              <a:ext cx="5338039" cy="5423791"/>
            </a:xfrm>
            <a:custGeom>
              <a:avLst/>
              <a:gdLst/>
              <a:ahLst/>
              <a:cxnLst/>
              <a:rect l="l" t="t" r="r" b="b"/>
              <a:pathLst>
                <a:path w="5338039" h="5423791">
                  <a:moveTo>
                    <a:pt x="3108084" y="736995"/>
                  </a:moveTo>
                  <a:cubicBezTo>
                    <a:pt x="3108084" y="736995"/>
                    <a:pt x="4506129" y="0"/>
                    <a:pt x="4922073" y="1516201"/>
                  </a:cubicBezTo>
                  <a:cubicBezTo>
                    <a:pt x="5338039" y="3032403"/>
                    <a:pt x="5006815" y="4287598"/>
                    <a:pt x="4078614" y="4778929"/>
                  </a:cubicBezTo>
                  <a:cubicBezTo>
                    <a:pt x="3150433" y="5266413"/>
                    <a:pt x="2141378" y="5423791"/>
                    <a:pt x="1070689" y="4471845"/>
                  </a:cubicBezTo>
                  <a:cubicBezTo>
                    <a:pt x="0" y="3516063"/>
                    <a:pt x="408253" y="2617854"/>
                    <a:pt x="1240142" y="1903892"/>
                  </a:cubicBezTo>
                  <a:cubicBezTo>
                    <a:pt x="2072052" y="1186094"/>
                    <a:pt x="3108084" y="736995"/>
                    <a:pt x="3108084" y="736995"/>
                  </a:cubicBezTo>
                  <a:lnTo>
                    <a:pt x="3108084" y="736995"/>
                  </a:lnTo>
                  <a:close/>
                </a:path>
              </a:pathLst>
            </a:custGeom>
            <a:solidFill>
              <a:srgbClr val="EFEFEF"/>
            </a:solidFill>
          </p:spPr>
        </p:sp>
        <p:pic>
          <p:nvPicPr>
            <p:cNvPr id="475" name="Picture 474"/>
            <p:cNvPicPr>
              <a:picLocks noChangeAspect="1"/>
            </p:cNvPicPr>
            <p:nvPr/>
          </p:nvPicPr>
          <p:blipFill>
            <a:blip r:embed="rId2"/>
            <a:stretch>
              <a:fillRect/>
            </a:stretch>
          </p:blipFill>
          <p:spPr>
            <a:xfrm>
              <a:off x="783468" y="-4996"/>
              <a:ext cx="6280364" cy="5040154"/>
            </a:xfrm>
            <a:prstGeom prst="rect">
              <a:avLst/>
            </a:prstGeom>
          </p:spPr>
        </p:pic>
        <p:sp>
          <p:nvSpPr>
            <p:cNvPr id="476" name="Freeform 475"/>
            <p:cNvSpPr/>
            <p:nvPr/>
          </p:nvSpPr>
          <p:spPr>
            <a:xfrm>
              <a:off x="4150011" y="1412407"/>
              <a:ext cx="2289801" cy="2294814"/>
            </a:xfrm>
            <a:custGeom>
              <a:avLst/>
              <a:gdLst/>
              <a:ahLst/>
              <a:cxnLst/>
              <a:rect l="l" t="t" r="r" b="b"/>
              <a:pathLst>
                <a:path w="2289801" h="2294814">
                  <a:moveTo>
                    <a:pt x="349214" y="625852"/>
                  </a:moveTo>
                  <a:cubicBezTo>
                    <a:pt x="349214" y="625852"/>
                    <a:pt x="1365924" y="0"/>
                    <a:pt x="1865433" y="652483"/>
                  </a:cubicBezTo>
                  <a:cubicBezTo>
                    <a:pt x="2289801" y="1207327"/>
                    <a:pt x="1900800" y="1362692"/>
                    <a:pt x="1732835" y="1797682"/>
                  </a:cubicBezTo>
                  <a:cubicBezTo>
                    <a:pt x="1542749" y="2294813"/>
                    <a:pt x="800107" y="2161653"/>
                    <a:pt x="676329" y="1713339"/>
                  </a:cubicBezTo>
                  <a:cubicBezTo>
                    <a:pt x="574667" y="1344928"/>
                    <a:pt x="335953" y="1273905"/>
                    <a:pt x="225445" y="1185136"/>
                  </a:cubicBezTo>
                  <a:cubicBezTo>
                    <a:pt x="212184" y="1176251"/>
                    <a:pt x="198923" y="1162940"/>
                    <a:pt x="190077" y="1149629"/>
                  </a:cubicBezTo>
                  <a:cubicBezTo>
                    <a:pt x="137039" y="1083051"/>
                    <a:pt x="0" y="843351"/>
                    <a:pt x="349214" y="625852"/>
                  </a:cubicBezTo>
                  <a:lnTo>
                    <a:pt x="349214" y="625852"/>
                  </a:lnTo>
                  <a:close/>
                </a:path>
              </a:pathLst>
            </a:custGeom>
            <a:solidFill>
              <a:srgbClr val="000000"/>
            </a:solidFill>
          </p:spPr>
        </p:sp>
        <p:sp>
          <p:nvSpPr>
            <p:cNvPr id="477" name="TextBox 476"/>
            <p:cNvSpPr txBox="1"/>
            <p:nvPr/>
          </p:nvSpPr>
          <p:spPr>
            <a:xfrm>
              <a:off x="7012803" y="2435263"/>
              <a:ext cx="2618912" cy="668966"/>
            </a:xfrm>
            <a:prstGeom prst="rect">
              <a:avLst/>
            </a:prstGeom>
          </p:spPr>
          <p:txBody>
            <a:bodyPr lIns="0" tIns="0" rIns="0" bIns="0" rtlCol="0" anchor="t">
              <a:spAutoFit/>
            </a:bodyPr>
            <a:lstStyle/>
            <a:p>
              <a:pPr algn="ctr" latinLnBrk="1"/>
              <a:r>
                <a:rPr lang="en-US" sz="4347" dirty="0">
                  <a:solidFill>
                    <a:srgbClr val="000000"/>
                  </a:solidFill>
                  <a:latin typeface="Arial"/>
                  <a:ea typeface="Arial"/>
                </a:rPr>
                <a:t>Q&amp;A</a:t>
              </a:r>
              <a:endParaRPr lang="en-US" sz="1100" dirty="0"/>
            </a:p>
          </p:txBody>
        </p:sp>
        <p:sp>
          <p:nvSpPr>
            <p:cNvPr id="479" name="TextBox 478"/>
            <p:cNvSpPr txBox="1"/>
            <p:nvPr/>
          </p:nvSpPr>
          <p:spPr>
            <a:xfrm>
              <a:off x="6668953" y="1214880"/>
              <a:ext cx="687700" cy="169277"/>
            </a:xfrm>
            <a:prstGeom prst="rect">
              <a:avLst/>
            </a:prstGeom>
          </p:spPr>
          <p:txBody>
            <a:bodyPr lIns="0" tIns="0" rIns="0" bIns="0" rtlCol="0" anchor="t">
              <a:spAutoFit/>
            </a:bodyPr>
            <a:lstStyle/>
            <a:p>
              <a:pPr algn="ctr" latinLnBrk="1"/>
              <a:endParaRPr lang="en-US" sz="1100" dirty="0"/>
            </a:p>
          </p:txBody>
        </p:sp>
      </p:grpSp>
    </p:spTree>
    <p:extLst>
      <p:ext uri="{BB962C8B-B14F-4D97-AF65-F5344CB8AC3E}">
        <p14:creationId xmlns:p14="http://schemas.microsoft.com/office/powerpoint/2010/main" val="37490516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3" name="Group 1"/>
          <p:cNvGrpSpPr/>
          <p:nvPr/>
        </p:nvGrpSpPr>
        <p:grpSpPr>
          <a:xfrm>
            <a:off x="783468" y="-4996"/>
            <a:ext cx="8848247" cy="5773290"/>
            <a:chOff x="783468" y="-4996"/>
            <a:chExt cx="8848247" cy="5773290"/>
          </a:xfrm>
        </p:grpSpPr>
        <p:sp>
          <p:nvSpPr>
            <p:cNvPr id="474" name="Freeform 473"/>
            <p:cNvSpPr/>
            <p:nvPr/>
          </p:nvSpPr>
          <p:spPr>
            <a:xfrm>
              <a:off x="2804362" y="344503"/>
              <a:ext cx="5338039" cy="5423791"/>
            </a:xfrm>
            <a:custGeom>
              <a:avLst/>
              <a:gdLst/>
              <a:ahLst/>
              <a:cxnLst/>
              <a:rect l="l" t="t" r="r" b="b"/>
              <a:pathLst>
                <a:path w="5338039" h="5423791">
                  <a:moveTo>
                    <a:pt x="3108084" y="736995"/>
                  </a:moveTo>
                  <a:cubicBezTo>
                    <a:pt x="3108084" y="736995"/>
                    <a:pt x="4506129" y="0"/>
                    <a:pt x="4922073" y="1516201"/>
                  </a:cubicBezTo>
                  <a:cubicBezTo>
                    <a:pt x="5338039" y="3032403"/>
                    <a:pt x="5006815" y="4287598"/>
                    <a:pt x="4078614" y="4778929"/>
                  </a:cubicBezTo>
                  <a:cubicBezTo>
                    <a:pt x="3150433" y="5266413"/>
                    <a:pt x="2141378" y="5423791"/>
                    <a:pt x="1070689" y="4471845"/>
                  </a:cubicBezTo>
                  <a:cubicBezTo>
                    <a:pt x="0" y="3516063"/>
                    <a:pt x="408253" y="2617854"/>
                    <a:pt x="1240142" y="1903892"/>
                  </a:cubicBezTo>
                  <a:cubicBezTo>
                    <a:pt x="2072052" y="1186094"/>
                    <a:pt x="3108084" y="736995"/>
                    <a:pt x="3108084" y="736995"/>
                  </a:cubicBezTo>
                  <a:lnTo>
                    <a:pt x="3108084" y="736995"/>
                  </a:lnTo>
                  <a:close/>
                </a:path>
              </a:pathLst>
            </a:custGeom>
            <a:solidFill>
              <a:srgbClr val="EFEFEF"/>
            </a:solidFill>
          </p:spPr>
        </p:sp>
        <p:pic>
          <p:nvPicPr>
            <p:cNvPr id="475" name="Picture 474"/>
            <p:cNvPicPr>
              <a:picLocks noChangeAspect="1"/>
            </p:cNvPicPr>
            <p:nvPr/>
          </p:nvPicPr>
          <p:blipFill>
            <a:blip r:embed="rId2"/>
            <a:stretch>
              <a:fillRect/>
            </a:stretch>
          </p:blipFill>
          <p:spPr>
            <a:xfrm>
              <a:off x="783468" y="-4996"/>
              <a:ext cx="6280364" cy="5040154"/>
            </a:xfrm>
            <a:prstGeom prst="rect">
              <a:avLst/>
            </a:prstGeom>
          </p:spPr>
        </p:pic>
        <p:sp>
          <p:nvSpPr>
            <p:cNvPr id="476" name="Freeform 475"/>
            <p:cNvSpPr/>
            <p:nvPr/>
          </p:nvSpPr>
          <p:spPr>
            <a:xfrm>
              <a:off x="4150011" y="1412407"/>
              <a:ext cx="2289801" cy="2294814"/>
            </a:xfrm>
            <a:custGeom>
              <a:avLst/>
              <a:gdLst/>
              <a:ahLst/>
              <a:cxnLst/>
              <a:rect l="l" t="t" r="r" b="b"/>
              <a:pathLst>
                <a:path w="2289801" h="2294814">
                  <a:moveTo>
                    <a:pt x="349214" y="625852"/>
                  </a:moveTo>
                  <a:cubicBezTo>
                    <a:pt x="349214" y="625852"/>
                    <a:pt x="1365924" y="0"/>
                    <a:pt x="1865433" y="652483"/>
                  </a:cubicBezTo>
                  <a:cubicBezTo>
                    <a:pt x="2289801" y="1207327"/>
                    <a:pt x="1900800" y="1362692"/>
                    <a:pt x="1732835" y="1797682"/>
                  </a:cubicBezTo>
                  <a:cubicBezTo>
                    <a:pt x="1542749" y="2294813"/>
                    <a:pt x="800107" y="2161653"/>
                    <a:pt x="676329" y="1713339"/>
                  </a:cubicBezTo>
                  <a:cubicBezTo>
                    <a:pt x="574667" y="1344928"/>
                    <a:pt x="335953" y="1273905"/>
                    <a:pt x="225445" y="1185136"/>
                  </a:cubicBezTo>
                  <a:cubicBezTo>
                    <a:pt x="212184" y="1176251"/>
                    <a:pt x="198923" y="1162940"/>
                    <a:pt x="190077" y="1149629"/>
                  </a:cubicBezTo>
                  <a:cubicBezTo>
                    <a:pt x="137039" y="1083051"/>
                    <a:pt x="0" y="843351"/>
                    <a:pt x="349214" y="625852"/>
                  </a:cubicBezTo>
                  <a:lnTo>
                    <a:pt x="349214" y="625852"/>
                  </a:lnTo>
                  <a:close/>
                </a:path>
              </a:pathLst>
            </a:custGeom>
            <a:solidFill>
              <a:srgbClr val="000000"/>
            </a:solidFill>
          </p:spPr>
        </p:sp>
        <p:sp>
          <p:nvSpPr>
            <p:cNvPr id="477" name="TextBox 476"/>
            <p:cNvSpPr txBox="1"/>
            <p:nvPr/>
          </p:nvSpPr>
          <p:spPr>
            <a:xfrm>
              <a:off x="7012803" y="2435263"/>
              <a:ext cx="2618912" cy="621135"/>
            </a:xfrm>
            <a:prstGeom prst="rect">
              <a:avLst/>
            </a:prstGeom>
          </p:spPr>
          <p:txBody>
            <a:bodyPr lIns="0" tIns="0" rIns="0" bIns="0" rtlCol="0" anchor="t">
              <a:spAutoFit/>
            </a:bodyPr>
            <a:lstStyle/>
            <a:p>
              <a:pPr algn="ctr" latinLnBrk="1"/>
              <a:r>
                <a:rPr lang="en-US" sz="4347" dirty="0">
                  <a:solidFill>
                    <a:srgbClr val="000000"/>
                  </a:solidFill>
                  <a:latin typeface="Arial"/>
                  <a:ea typeface="Arial"/>
                </a:rPr>
                <a:t>THANKS</a:t>
              </a:r>
              <a:endParaRPr lang="en-US" sz="1100" dirty="0"/>
            </a:p>
          </p:txBody>
        </p:sp>
        <p:sp>
          <p:nvSpPr>
            <p:cNvPr id="479" name="TextBox 478"/>
            <p:cNvSpPr txBox="1"/>
            <p:nvPr/>
          </p:nvSpPr>
          <p:spPr>
            <a:xfrm>
              <a:off x="6668953" y="1214880"/>
              <a:ext cx="687700" cy="169277"/>
            </a:xfrm>
            <a:prstGeom prst="rect">
              <a:avLst/>
            </a:prstGeom>
          </p:spPr>
          <p:txBody>
            <a:bodyPr lIns="0" tIns="0" rIns="0" bIns="0" rtlCol="0" anchor="t">
              <a:spAutoFit/>
            </a:bodyPr>
            <a:lstStyle/>
            <a:p>
              <a:pPr algn="ctr" latinLnBrk="1"/>
              <a:endParaRPr lang="en-US" sz="1100" dirty="0"/>
            </a:p>
          </p:txBody>
        </p:sp>
      </p:grpSp>
    </p:spTree>
    <p:extLst>
      <p:ext uri="{BB962C8B-B14F-4D97-AF65-F5344CB8AC3E}">
        <p14:creationId xmlns:p14="http://schemas.microsoft.com/office/powerpoint/2010/main" val="22097211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 name="Group 1"/>
          <p:cNvGrpSpPr/>
          <p:nvPr/>
        </p:nvGrpSpPr>
        <p:grpSpPr>
          <a:xfrm>
            <a:off x="987899" y="0"/>
            <a:ext cx="9144716" cy="5670372"/>
            <a:chOff x="1145388" y="-6470"/>
            <a:chExt cx="9144716" cy="5670372"/>
          </a:xfrm>
        </p:grpSpPr>
        <p:pic>
          <p:nvPicPr>
            <p:cNvPr id="12" name="Picture 11"/>
            <p:cNvPicPr>
              <a:picLocks noChangeAspect="1"/>
            </p:cNvPicPr>
            <p:nvPr/>
          </p:nvPicPr>
          <p:blipFill>
            <a:blip r:embed="rId3"/>
            <a:stretch>
              <a:fillRect/>
            </a:stretch>
          </p:blipFill>
          <p:spPr>
            <a:xfrm rot="10800000">
              <a:off x="1145388" y="-3810"/>
              <a:ext cx="9144716" cy="5667712"/>
            </a:xfrm>
            <a:prstGeom prst="rect">
              <a:avLst/>
            </a:prstGeom>
          </p:spPr>
        </p:pic>
        <p:sp>
          <p:nvSpPr>
            <p:cNvPr id="13" name="Freeform 12"/>
            <p:cNvSpPr/>
            <p:nvPr/>
          </p:nvSpPr>
          <p:spPr>
            <a:xfrm rot="10800000">
              <a:off x="2137163" y="-6470"/>
              <a:ext cx="3412939" cy="3420404"/>
            </a:xfrm>
            <a:custGeom>
              <a:avLst/>
              <a:gdLst/>
              <a:ahLst/>
              <a:cxnLst/>
              <a:rect l="l" t="t" r="r" b="b"/>
              <a:pathLst>
                <a:path w="3412939" h="3420404">
                  <a:moveTo>
                    <a:pt x="520502" y="932829"/>
                  </a:moveTo>
                  <a:cubicBezTo>
                    <a:pt x="520502" y="932829"/>
                    <a:pt x="2035905" y="0"/>
                    <a:pt x="2780420" y="972522"/>
                  </a:cubicBezTo>
                  <a:cubicBezTo>
                    <a:pt x="3412939" y="1799513"/>
                    <a:pt x="2833136" y="2031084"/>
                    <a:pt x="2582784" y="2679432"/>
                  </a:cubicBezTo>
                  <a:cubicBezTo>
                    <a:pt x="2299462" y="3420404"/>
                    <a:pt x="1192557" y="3221929"/>
                    <a:pt x="1008066" y="2553720"/>
                  </a:cubicBezTo>
                  <a:cubicBezTo>
                    <a:pt x="856539" y="2004606"/>
                    <a:pt x="500737" y="1898747"/>
                    <a:pt x="336024" y="1766437"/>
                  </a:cubicBezTo>
                  <a:cubicBezTo>
                    <a:pt x="316259" y="1753194"/>
                    <a:pt x="296494" y="1733354"/>
                    <a:pt x="283309" y="1713514"/>
                  </a:cubicBezTo>
                  <a:cubicBezTo>
                    <a:pt x="204256" y="1614280"/>
                    <a:pt x="0" y="1257010"/>
                    <a:pt x="520502" y="932829"/>
                  </a:cubicBezTo>
                  <a:lnTo>
                    <a:pt x="520502" y="932829"/>
                  </a:lnTo>
                  <a:close/>
                </a:path>
              </a:pathLst>
            </a:custGeom>
            <a:solidFill>
              <a:srgbClr val="000000"/>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14" name="TextBox 13"/>
            <p:cNvSpPr txBox="1"/>
            <p:nvPr/>
          </p:nvSpPr>
          <p:spPr>
            <a:xfrm>
              <a:off x="2504286" y="1824990"/>
              <a:ext cx="2345079" cy="389017"/>
            </a:xfrm>
            <a:prstGeom prst="rect">
              <a:avLst/>
            </a:prstGeom>
            <a:solidFill>
              <a:srgbClr val="FFFFFF">
                <a:alpha val="0"/>
              </a:srgbClr>
            </a:solidFill>
          </p:spPr>
          <p:txBody>
            <a:bodyPr lIns="0" tIns="0" rIns="0" bIns="0" rtlCol="0" anchor="t">
              <a:spAutoFit/>
            </a:bodyPr>
            <a:lstStyle/>
            <a:p>
              <a:pPr algn="ctr" latinLnBrk="1"/>
              <a:r>
                <a:rPr lang="en-US" sz="2528">
                  <a:solidFill>
                    <a:srgbClr val="FFFFFF"/>
                  </a:solidFill>
                  <a:latin typeface="Arial" panose="020B0604020202020204" pitchFamily="34" charset="0"/>
                  <a:ea typeface="Microsoft YaHei"/>
                  <a:cs typeface="Arial" panose="020B0604020202020204" pitchFamily="34" charset="0"/>
                </a:rPr>
                <a:t>CONTENT</a:t>
              </a:r>
              <a:endParaRPr lang="en-US" sz="1100">
                <a:latin typeface="Arial" panose="020B0604020202020204" pitchFamily="34" charset="0"/>
                <a:cs typeface="Arial" panose="020B0604020202020204" pitchFamily="34" charset="0"/>
              </a:endParaRPr>
            </a:p>
          </p:txBody>
        </p:sp>
      </p:grpSp>
      <p:grpSp>
        <p:nvGrpSpPr>
          <p:cNvPr id="15" name="Group 2"/>
          <p:cNvGrpSpPr/>
          <p:nvPr/>
        </p:nvGrpSpPr>
        <p:grpSpPr>
          <a:xfrm>
            <a:off x="772181" y="3597184"/>
            <a:ext cx="2664534" cy="1736804"/>
            <a:chOff x="614528" y="3914351"/>
            <a:chExt cx="2725712" cy="1736804"/>
          </a:xfrm>
        </p:grpSpPr>
        <p:sp>
          <p:nvSpPr>
            <p:cNvPr id="16" name="Freeform 15"/>
            <p:cNvSpPr/>
            <p:nvPr/>
          </p:nvSpPr>
          <p:spPr>
            <a:xfrm>
              <a:off x="1581922" y="3914351"/>
              <a:ext cx="768337" cy="780679"/>
            </a:xfrm>
            <a:custGeom>
              <a:avLst/>
              <a:gdLst/>
              <a:ahLst/>
              <a:cxnLst/>
              <a:rect l="l" t="t" r="r" b="b"/>
              <a:pathLst>
                <a:path w="768337" h="780679">
                  <a:moveTo>
                    <a:pt x="447365" y="106080"/>
                  </a:moveTo>
                  <a:cubicBezTo>
                    <a:pt x="447365" y="106080"/>
                    <a:pt x="648594" y="0"/>
                    <a:pt x="708464" y="218236"/>
                  </a:cubicBezTo>
                  <a:cubicBezTo>
                    <a:pt x="768336" y="436472"/>
                    <a:pt x="720661" y="617139"/>
                    <a:pt x="587059" y="687860"/>
                  </a:cubicBezTo>
                  <a:cubicBezTo>
                    <a:pt x="453461" y="758026"/>
                    <a:pt x="308221" y="780678"/>
                    <a:pt x="154110" y="643659"/>
                  </a:cubicBezTo>
                  <a:cubicBezTo>
                    <a:pt x="0" y="506088"/>
                    <a:pt x="58762" y="376803"/>
                    <a:pt x="178501" y="274038"/>
                  </a:cubicBezTo>
                  <a:cubicBezTo>
                    <a:pt x="298243" y="170721"/>
                    <a:pt x="447365" y="106080"/>
                    <a:pt x="447365" y="106080"/>
                  </a:cubicBezTo>
                  <a:lnTo>
                    <a:pt x="447365" y="106080"/>
                  </a:lnTo>
                  <a:close/>
                </a:path>
              </a:pathLst>
            </a:custGeom>
            <a:solidFill>
              <a:srgbClr val="EFEFEF"/>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17" name="TextBox 16"/>
            <p:cNvSpPr txBox="1"/>
            <p:nvPr/>
          </p:nvSpPr>
          <p:spPr>
            <a:xfrm>
              <a:off x="627228" y="4820158"/>
              <a:ext cx="2713012" cy="830997"/>
            </a:xfrm>
            <a:prstGeom prst="rect">
              <a:avLst/>
            </a:prstGeom>
            <a:solidFill>
              <a:srgbClr val="FFFFFF">
                <a:alpha val="0"/>
              </a:srgbClr>
            </a:solidFill>
          </p:spPr>
          <p:txBody>
            <a:bodyPr lIns="0" tIns="0" rIns="0" bIns="0" rtlCol="0" anchor="t">
              <a:spAutoFit/>
            </a:bodyPr>
            <a:lstStyle/>
            <a:p>
              <a:pPr algn="ctr" latinLnBrk="1"/>
              <a:r>
                <a:rPr lang="en-US" sz="1800" b="1" dirty="0">
                  <a:solidFill>
                    <a:srgbClr val="42464B"/>
                  </a:solidFill>
                  <a:latin typeface="Arial" panose="020B0604020202020204" pitchFamily="34" charset="0"/>
                  <a:ea typeface="Arial"/>
                  <a:cs typeface="Arial" panose="020B0604020202020204" pitchFamily="34" charset="0"/>
                </a:rPr>
                <a:t>Motivation</a:t>
              </a:r>
              <a:endParaRPr lang="en-US" sz="1100" dirty="0">
                <a:latin typeface="Arial" panose="020B0604020202020204" pitchFamily="34" charset="0"/>
                <a:cs typeface="Arial" panose="020B0604020202020204" pitchFamily="34" charset="0"/>
              </a:endParaRPr>
            </a:p>
            <a:p>
              <a:pPr algn="ctr" latinLnBrk="1"/>
              <a:r>
                <a:rPr lang="en-US" sz="1800" b="1" dirty="0">
                  <a:solidFill>
                    <a:srgbClr val="42464B"/>
                  </a:solidFill>
                  <a:latin typeface="Arial" panose="020B0604020202020204" pitchFamily="34" charset="0"/>
                  <a:ea typeface="Arial"/>
                  <a:cs typeface="Arial" panose="020B0604020202020204" pitchFamily="34" charset="0"/>
                </a:rPr>
                <a:t>&amp;</a:t>
              </a:r>
            </a:p>
            <a:p>
              <a:pPr algn="ctr" latinLnBrk="1"/>
              <a:r>
                <a:rPr lang="en-US" sz="1800" b="1" dirty="0">
                  <a:solidFill>
                    <a:srgbClr val="42464B"/>
                  </a:solidFill>
                  <a:latin typeface="Arial" panose="020B0604020202020204" pitchFamily="34" charset="0"/>
                  <a:ea typeface="Arial"/>
                  <a:cs typeface="Arial" panose="020B0604020202020204" pitchFamily="34" charset="0"/>
                </a:rPr>
                <a:t>Background</a:t>
              </a:r>
            </a:p>
          </p:txBody>
        </p:sp>
        <p:sp>
          <p:nvSpPr>
            <p:cNvPr id="18" name="TextBox 17"/>
            <p:cNvSpPr txBox="1"/>
            <p:nvPr/>
          </p:nvSpPr>
          <p:spPr>
            <a:xfrm>
              <a:off x="614528" y="4172458"/>
              <a:ext cx="2713012" cy="307777"/>
            </a:xfrm>
            <a:prstGeom prst="rect">
              <a:avLst/>
            </a:prstGeom>
            <a:solidFill>
              <a:srgbClr val="FFFFFF">
                <a:alpha val="0"/>
              </a:srgbClr>
            </a:solidFill>
          </p:spPr>
          <p:txBody>
            <a:bodyPr lIns="0" tIns="0" rIns="0" bIns="0" rtlCol="0" anchor="t">
              <a:spAutoFit/>
            </a:bodyPr>
            <a:lstStyle/>
            <a:p>
              <a:pPr algn="ctr" latinLnBrk="1"/>
              <a:r>
                <a:rPr lang="en-US" sz="2000" b="1" dirty="0">
                  <a:solidFill>
                    <a:srgbClr val="000000"/>
                  </a:solidFill>
                  <a:latin typeface="Arial" panose="020B0604020202020204" pitchFamily="34" charset="0"/>
                  <a:ea typeface="Microsoft YaHei"/>
                  <a:cs typeface="Arial" panose="020B0604020202020204" pitchFamily="34" charset="0"/>
                </a:rPr>
                <a:t>01</a:t>
              </a:r>
              <a:endParaRPr lang="en-US" sz="1100" dirty="0">
                <a:latin typeface="Arial" panose="020B0604020202020204" pitchFamily="34" charset="0"/>
                <a:cs typeface="Arial" panose="020B0604020202020204" pitchFamily="34" charset="0"/>
              </a:endParaRPr>
            </a:p>
          </p:txBody>
        </p:sp>
      </p:grpSp>
      <p:grpSp>
        <p:nvGrpSpPr>
          <p:cNvPr id="19" name="Group 3"/>
          <p:cNvGrpSpPr/>
          <p:nvPr/>
        </p:nvGrpSpPr>
        <p:grpSpPr>
          <a:xfrm>
            <a:off x="3260948" y="3597184"/>
            <a:ext cx="2652119" cy="1749505"/>
            <a:chOff x="3281362" y="3859550"/>
            <a:chExt cx="2713012" cy="1749505"/>
          </a:xfrm>
        </p:grpSpPr>
        <p:sp>
          <p:nvSpPr>
            <p:cNvPr id="20" name="Freeform 19"/>
            <p:cNvSpPr/>
            <p:nvPr/>
          </p:nvSpPr>
          <p:spPr>
            <a:xfrm>
              <a:off x="4236057" y="3859550"/>
              <a:ext cx="768337" cy="780679"/>
            </a:xfrm>
            <a:custGeom>
              <a:avLst/>
              <a:gdLst/>
              <a:ahLst/>
              <a:cxnLst/>
              <a:rect l="l" t="t" r="r" b="b"/>
              <a:pathLst>
                <a:path w="768337" h="780679">
                  <a:moveTo>
                    <a:pt x="447365" y="106080"/>
                  </a:moveTo>
                  <a:cubicBezTo>
                    <a:pt x="447365" y="106080"/>
                    <a:pt x="648594" y="0"/>
                    <a:pt x="708464" y="218236"/>
                  </a:cubicBezTo>
                  <a:cubicBezTo>
                    <a:pt x="768336" y="436472"/>
                    <a:pt x="720661" y="617140"/>
                    <a:pt x="587059" y="687860"/>
                  </a:cubicBezTo>
                  <a:cubicBezTo>
                    <a:pt x="453461" y="758027"/>
                    <a:pt x="308221" y="780679"/>
                    <a:pt x="154110" y="643660"/>
                  </a:cubicBezTo>
                  <a:cubicBezTo>
                    <a:pt x="0" y="506088"/>
                    <a:pt x="58762" y="376804"/>
                    <a:pt x="178501" y="274039"/>
                  </a:cubicBezTo>
                  <a:cubicBezTo>
                    <a:pt x="298243" y="170722"/>
                    <a:pt x="447365" y="106080"/>
                    <a:pt x="447365" y="106080"/>
                  </a:cubicBezTo>
                  <a:lnTo>
                    <a:pt x="447365" y="106080"/>
                  </a:lnTo>
                  <a:close/>
                </a:path>
              </a:pathLst>
            </a:custGeom>
            <a:solidFill>
              <a:srgbClr val="EFEFEF"/>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21" name="TextBox 20"/>
            <p:cNvSpPr txBox="1"/>
            <p:nvPr/>
          </p:nvSpPr>
          <p:spPr>
            <a:xfrm>
              <a:off x="3281362" y="4778058"/>
              <a:ext cx="2713012" cy="830997"/>
            </a:xfrm>
            <a:prstGeom prst="rect">
              <a:avLst/>
            </a:prstGeom>
            <a:solidFill>
              <a:srgbClr val="FFFFFF">
                <a:alpha val="0"/>
              </a:srgbClr>
            </a:solidFill>
          </p:spPr>
          <p:txBody>
            <a:bodyPr lIns="0" tIns="0" rIns="0" bIns="0" rtlCol="0" anchor="t">
              <a:spAutoFit/>
            </a:bodyPr>
            <a:lstStyle/>
            <a:p>
              <a:pPr algn="ctr" latinLnBrk="1"/>
              <a:r>
                <a:rPr lang="en-US" sz="1800" b="1" dirty="0">
                  <a:solidFill>
                    <a:srgbClr val="42464B"/>
                  </a:solidFill>
                  <a:latin typeface="Arial" panose="020B0604020202020204" pitchFamily="34" charset="0"/>
                  <a:ea typeface="Arial"/>
                  <a:cs typeface="Arial" panose="020B0604020202020204" pitchFamily="34" charset="0"/>
                </a:rPr>
                <a:t>Assumptions</a:t>
              </a:r>
              <a:endParaRPr lang="en-US" sz="1100" dirty="0">
                <a:latin typeface="Arial" panose="020B0604020202020204" pitchFamily="34" charset="0"/>
                <a:cs typeface="Arial" panose="020B0604020202020204" pitchFamily="34" charset="0"/>
              </a:endParaRPr>
            </a:p>
            <a:p>
              <a:pPr algn="ctr" latinLnBrk="1"/>
              <a:r>
                <a:rPr lang="en-US" b="1" dirty="0">
                  <a:solidFill>
                    <a:srgbClr val="42464B"/>
                  </a:solidFill>
                  <a:latin typeface="Arial" panose="020B0604020202020204" pitchFamily="34" charset="0"/>
                  <a:ea typeface="Arial"/>
                  <a:cs typeface="Arial" panose="020B0604020202020204" pitchFamily="34" charset="0"/>
                </a:rPr>
                <a:t>Methods</a:t>
              </a:r>
              <a:endParaRPr lang="en-US" sz="1800" b="1" dirty="0">
                <a:solidFill>
                  <a:srgbClr val="42464B"/>
                </a:solidFill>
                <a:latin typeface="Arial" panose="020B0604020202020204" pitchFamily="34" charset="0"/>
                <a:ea typeface="Arial"/>
                <a:cs typeface="Arial" panose="020B0604020202020204" pitchFamily="34" charset="0"/>
              </a:endParaRPr>
            </a:p>
            <a:p>
              <a:pPr algn="ctr" latinLnBrk="1"/>
              <a:r>
                <a:rPr lang="en-US" sz="1800" b="1" dirty="0">
                  <a:solidFill>
                    <a:srgbClr val="42464B"/>
                  </a:solidFill>
                  <a:latin typeface="Arial" panose="020B0604020202020204" pitchFamily="34" charset="0"/>
                  <a:ea typeface="Arial"/>
                  <a:cs typeface="Arial" panose="020B0604020202020204" pitchFamily="34" charset="0"/>
                </a:rPr>
                <a:t>Data Sources</a:t>
              </a:r>
            </a:p>
          </p:txBody>
        </p:sp>
        <p:sp>
          <p:nvSpPr>
            <p:cNvPr id="22" name="TextBox 21"/>
            <p:cNvSpPr txBox="1"/>
            <p:nvPr/>
          </p:nvSpPr>
          <p:spPr>
            <a:xfrm>
              <a:off x="3281362" y="4117658"/>
              <a:ext cx="2713012" cy="307777"/>
            </a:xfrm>
            <a:prstGeom prst="rect">
              <a:avLst/>
            </a:prstGeom>
            <a:solidFill>
              <a:srgbClr val="FFFFFF">
                <a:alpha val="0"/>
              </a:srgbClr>
            </a:solidFill>
          </p:spPr>
          <p:txBody>
            <a:bodyPr lIns="0" tIns="0" rIns="0" bIns="0" rtlCol="0" anchor="t">
              <a:spAutoFit/>
            </a:bodyPr>
            <a:lstStyle/>
            <a:p>
              <a:pPr algn="ctr" latinLnBrk="1"/>
              <a:r>
                <a:rPr lang="en-US" sz="2000" b="1" dirty="0">
                  <a:solidFill>
                    <a:srgbClr val="000000"/>
                  </a:solidFill>
                  <a:latin typeface="Arial" panose="020B0604020202020204" pitchFamily="34" charset="0"/>
                  <a:ea typeface="Microsoft YaHei"/>
                  <a:cs typeface="Arial" panose="020B0604020202020204" pitchFamily="34" charset="0"/>
                </a:rPr>
                <a:t>02</a:t>
              </a:r>
              <a:endParaRPr lang="en-US" sz="1100" dirty="0">
                <a:latin typeface="Arial" panose="020B0604020202020204" pitchFamily="34" charset="0"/>
                <a:cs typeface="Arial" panose="020B0604020202020204" pitchFamily="34" charset="0"/>
              </a:endParaRPr>
            </a:p>
          </p:txBody>
        </p:sp>
      </p:grpSp>
      <p:grpSp>
        <p:nvGrpSpPr>
          <p:cNvPr id="23" name="Group 4"/>
          <p:cNvGrpSpPr/>
          <p:nvPr/>
        </p:nvGrpSpPr>
        <p:grpSpPr>
          <a:xfrm>
            <a:off x="5737300" y="3597184"/>
            <a:ext cx="2652119" cy="1472506"/>
            <a:chOff x="5994552" y="3866700"/>
            <a:chExt cx="2713012" cy="1472506"/>
          </a:xfrm>
        </p:grpSpPr>
        <p:sp>
          <p:nvSpPr>
            <p:cNvPr id="24" name="Freeform 23"/>
            <p:cNvSpPr/>
            <p:nvPr/>
          </p:nvSpPr>
          <p:spPr>
            <a:xfrm>
              <a:off x="6949245" y="3866700"/>
              <a:ext cx="768337" cy="780679"/>
            </a:xfrm>
            <a:custGeom>
              <a:avLst/>
              <a:gdLst/>
              <a:ahLst/>
              <a:cxnLst/>
              <a:rect l="l" t="t" r="r" b="b"/>
              <a:pathLst>
                <a:path w="768337" h="780679">
                  <a:moveTo>
                    <a:pt x="447366" y="106080"/>
                  </a:moveTo>
                  <a:cubicBezTo>
                    <a:pt x="447366" y="106080"/>
                    <a:pt x="648595" y="0"/>
                    <a:pt x="708464" y="218236"/>
                  </a:cubicBezTo>
                  <a:cubicBezTo>
                    <a:pt x="768337" y="436472"/>
                    <a:pt x="720662" y="617140"/>
                    <a:pt x="587060" y="687860"/>
                  </a:cubicBezTo>
                  <a:cubicBezTo>
                    <a:pt x="453461" y="758027"/>
                    <a:pt x="308222" y="780679"/>
                    <a:pt x="154111" y="643660"/>
                  </a:cubicBezTo>
                  <a:cubicBezTo>
                    <a:pt x="0" y="506088"/>
                    <a:pt x="58762" y="376804"/>
                    <a:pt x="178501" y="274039"/>
                  </a:cubicBezTo>
                  <a:cubicBezTo>
                    <a:pt x="298243" y="170722"/>
                    <a:pt x="447366" y="106080"/>
                    <a:pt x="447366" y="106080"/>
                  </a:cubicBezTo>
                  <a:lnTo>
                    <a:pt x="447366" y="106080"/>
                  </a:lnTo>
                  <a:close/>
                </a:path>
              </a:pathLst>
            </a:custGeom>
            <a:solidFill>
              <a:srgbClr val="EFEFEF"/>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25" name="TextBox 24"/>
            <p:cNvSpPr txBox="1"/>
            <p:nvPr/>
          </p:nvSpPr>
          <p:spPr>
            <a:xfrm>
              <a:off x="5994552" y="4785208"/>
              <a:ext cx="2713012" cy="553998"/>
            </a:xfrm>
            <a:prstGeom prst="rect">
              <a:avLst/>
            </a:prstGeom>
            <a:solidFill>
              <a:srgbClr val="FFFFFF">
                <a:alpha val="0"/>
              </a:srgbClr>
            </a:solidFill>
          </p:spPr>
          <p:txBody>
            <a:bodyPr lIns="0" tIns="0" rIns="0" bIns="0" rtlCol="0" anchor="t">
              <a:spAutoFit/>
            </a:bodyPr>
            <a:lstStyle/>
            <a:p>
              <a:pPr algn="ctr" latinLnBrk="1"/>
              <a:r>
                <a:rPr lang="en-US" b="1" dirty="0">
                  <a:solidFill>
                    <a:srgbClr val="42464B"/>
                  </a:solidFill>
                  <a:latin typeface="Arial" panose="020B0604020202020204" pitchFamily="34" charset="0"/>
                  <a:cs typeface="Arial" panose="020B0604020202020204" pitchFamily="34" charset="0"/>
                </a:rPr>
                <a:t>Analysis </a:t>
              </a:r>
            </a:p>
            <a:p>
              <a:pPr algn="ctr" latinLnBrk="1"/>
              <a:r>
                <a:rPr lang="en-US" b="1" dirty="0">
                  <a:solidFill>
                    <a:srgbClr val="42464B"/>
                  </a:solidFill>
                  <a:latin typeface="Arial" panose="020B0604020202020204" pitchFamily="34" charset="0"/>
                  <a:cs typeface="Arial" panose="020B0604020202020204" pitchFamily="34" charset="0"/>
                </a:rPr>
                <a:t>Presentation </a:t>
              </a:r>
            </a:p>
          </p:txBody>
        </p:sp>
        <p:sp>
          <p:nvSpPr>
            <p:cNvPr id="26" name="TextBox 25"/>
            <p:cNvSpPr txBox="1"/>
            <p:nvPr/>
          </p:nvSpPr>
          <p:spPr>
            <a:xfrm>
              <a:off x="5994552" y="4124808"/>
              <a:ext cx="2713012" cy="307777"/>
            </a:xfrm>
            <a:prstGeom prst="rect">
              <a:avLst/>
            </a:prstGeom>
            <a:solidFill>
              <a:srgbClr val="FFFFFF">
                <a:alpha val="0"/>
              </a:srgbClr>
            </a:solidFill>
          </p:spPr>
          <p:txBody>
            <a:bodyPr lIns="0" tIns="0" rIns="0" bIns="0" rtlCol="0" anchor="t">
              <a:spAutoFit/>
            </a:bodyPr>
            <a:lstStyle/>
            <a:p>
              <a:pPr algn="ctr" latinLnBrk="1"/>
              <a:r>
                <a:rPr lang="en-US" sz="2000" b="1">
                  <a:solidFill>
                    <a:srgbClr val="000000"/>
                  </a:solidFill>
                  <a:latin typeface="Arial" panose="020B0604020202020204" pitchFamily="34" charset="0"/>
                  <a:ea typeface="Microsoft YaHei"/>
                  <a:cs typeface="Arial" panose="020B0604020202020204" pitchFamily="34" charset="0"/>
                </a:rPr>
                <a:t>03</a:t>
              </a:r>
              <a:endParaRPr lang="en-US" sz="1100">
                <a:latin typeface="Arial" panose="020B0604020202020204" pitchFamily="34" charset="0"/>
                <a:cs typeface="Arial" panose="020B0604020202020204" pitchFamily="34" charset="0"/>
              </a:endParaRPr>
            </a:p>
          </p:txBody>
        </p:sp>
      </p:grpSp>
      <p:grpSp>
        <p:nvGrpSpPr>
          <p:cNvPr id="27" name="Group 5"/>
          <p:cNvGrpSpPr/>
          <p:nvPr/>
        </p:nvGrpSpPr>
        <p:grpSpPr>
          <a:xfrm>
            <a:off x="8213651" y="3597184"/>
            <a:ext cx="2388470" cy="1219200"/>
            <a:chOff x="8445373" y="3904318"/>
            <a:chExt cx="2713012" cy="1182806"/>
          </a:xfrm>
        </p:grpSpPr>
        <p:sp>
          <p:nvSpPr>
            <p:cNvPr id="28" name="Freeform 27"/>
            <p:cNvSpPr/>
            <p:nvPr/>
          </p:nvSpPr>
          <p:spPr>
            <a:xfrm>
              <a:off x="9412767" y="3904318"/>
              <a:ext cx="768337" cy="780679"/>
            </a:xfrm>
            <a:custGeom>
              <a:avLst/>
              <a:gdLst/>
              <a:ahLst/>
              <a:cxnLst/>
              <a:rect l="l" t="t" r="r" b="b"/>
              <a:pathLst>
                <a:path w="768337" h="780679">
                  <a:moveTo>
                    <a:pt x="447365" y="106080"/>
                  </a:moveTo>
                  <a:cubicBezTo>
                    <a:pt x="447365" y="106080"/>
                    <a:pt x="648595" y="0"/>
                    <a:pt x="708464" y="218236"/>
                  </a:cubicBezTo>
                  <a:cubicBezTo>
                    <a:pt x="768337" y="436472"/>
                    <a:pt x="720662" y="617139"/>
                    <a:pt x="587060" y="687860"/>
                  </a:cubicBezTo>
                  <a:cubicBezTo>
                    <a:pt x="453461" y="758026"/>
                    <a:pt x="308222" y="780678"/>
                    <a:pt x="154111" y="643659"/>
                  </a:cubicBezTo>
                  <a:cubicBezTo>
                    <a:pt x="0" y="506088"/>
                    <a:pt x="58762" y="376803"/>
                    <a:pt x="178501" y="274038"/>
                  </a:cubicBezTo>
                  <a:cubicBezTo>
                    <a:pt x="298243" y="170721"/>
                    <a:pt x="447365" y="106080"/>
                    <a:pt x="447365" y="106080"/>
                  </a:cubicBezTo>
                  <a:lnTo>
                    <a:pt x="447365" y="106080"/>
                  </a:lnTo>
                  <a:close/>
                </a:path>
              </a:pathLst>
            </a:custGeom>
            <a:solidFill>
              <a:srgbClr val="EFEFEF"/>
            </a:solidFill>
          </p:spPr>
          <p:txBody>
            <a:bodyPr lIns="127000" rIns="127000" rtlCol="0" anchor="ctr"/>
            <a:lstStyle/>
            <a:p>
              <a:pPr algn="l"/>
              <a:endParaRPr lang="en-US" sz="1100">
                <a:latin typeface="Arial" panose="020B0604020202020204" pitchFamily="34" charset="0"/>
                <a:cs typeface="Arial" panose="020B0604020202020204" pitchFamily="34" charset="0"/>
              </a:endParaRPr>
            </a:p>
          </p:txBody>
        </p:sp>
        <p:sp>
          <p:nvSpPr>
            <p:cNvPr id="29" name="TextBox 28"/>
            <p:cNvSpPr txBox="1"/>
            <p:nvPr/>
          </p:nvSpPr>
          <p:spPr>
            <a:xfrm>
              <a:off x="8445373" y="4810125"/>
              <a:ext cx="2713012" cy="276999"/>
            </a:xfrm>
            <a:prstGeom prst="rect">
              <a:avLst/>
            </a:prstGeom>
            <a:solidFill>
              <a:srgbClr val="FFFFFF">
                <a:alpha val="0"/>
              </a:srgbClr>
            </a:solidFill>
          </p:spPr>
          <p:txBody>
            <a:bodyPr lIns="0" tIns="0" rIns="0" bIns="0" rtlCol="0" anchor="t">
              <a:spAutoFit/>
            </a:bodyPr>
            <a:lstStyle/>
            <a:p>
              <a:pPr algn="ctr" latinLnBrk="1"/>
              <a:r>
                <a:rPr lang="en-US" b="1" dirty="0">
                  <a:solidFill>
                    <a:srgbClr val="42464B"/>
                  </a:solidFill>
                  <a:latin typeface="Arial" panose="020B0604020202020204" pitchFamily="34" charset="0"/>
                  <a:cs typeface="Arial" panose="020B0604020202020204" pitchFamily="34" charset="0"/>
                </a:rPr>
                <a:t>Discussion</a:t>
              </a:r>
            </a:p>
          </p:txBody>
        </p:sp>
        <p:sp>
          <p:nvSpPr>
            <p:cNvPr id="30" name="TextBox 29"/>
            <p:cNvSpPr txBox="1"/>
            <p:nvPr/>
          </p:nvSpPr>
          <p:spPr>
            <a:xfrm>
              <a:off x="8445373" y="4162425"/>
              <a:ext cx="2713012" cy="298590"/>
            </a:xfrm>
            <a:prstGeom prst="rect">
              <a:avLst/>
            </a:prstGeom>
            <a:solidFill>
              <a:srgbClr val="FFFFFF">
                <a:alpha val="0"/>
              </a:srgbClr>
            </a:solidFill>
          </p:spPr>
          <p:txBody>
            <a:bodyPr lIns="0" tIns="0" rIns="0" bIns="0" rtlCol="0" anchor="t">
              <a:spAutoFit/>
            </a:bodyPr>
            <a:lstStyle/>
            <a:p>
              <a:pPr algn="ctr" latinLnBrk="1"/>
              <a:r>
                <a:rPr lang="en-US" sz="2000" b="1">
                  <a:solidFill>
                    <a:srgbClr val="000000"/>
                  </a:solidFill>
                  <a:latin typeface="Arial" panose="020B0604020202020204" pitchFamily="34" charset="0"/>
                  <a:ea typeface="Microsoft YaHei"/>
                  <a:cs typeface="Arial" panose="020B0604020202020204" pitchFamily="34" charset="0"/>
                </a:rPr>
                <a:t>04</a:t>
              </a:r>
              <a:endParaRPr lang="en-US" sz="1100">
                <a:latin typeface="Arial" panose="020B0604020202020204" pitchFamily="34" charset="0"/>
                <a:cs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9" grpId="0" animBg="1"/>
      <p:bldP spid="23"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1" name="Group 1"/>
          <p:cNvGrpSpPr/>
          <p:nvPr/>
        </p:nvGrpSpPr>
        <p:grpSpPr>
          <a:xfrm>
            <a:off x="1282700" y="1411532"/>
            <a:ext cx="3147048" cy="3679336"/>
            <a:chOff x="2334769" y="1412199"/>
            <a:chExt cx="3147048" cy="3679336"/>
          </a:xfrm>
        </p:grpSpPr>
        <p:pic>
          <p:nvPicPr>
            <p:cNvPr id="32" name="Picture 31"/>
            <p:cNvPicPr>
              <a:picLocks noChangeAspect="1"/>
            </p:cNvPicPr>
            <p:nvPr/>
          </p:nvPicPr>
          <p:blipFill>
            <a:blip r:embed="rId2"/>
            <a:stretch>
              <a:fillRect/>
            </a:stretch>
          </p:blipFill>
          <p:spPr>
            <a:xfrm>
              <a:off x="2334769" y="1412199"/>
              <a:ext cx="3147048" cy="3679336"/>
            </a:xfrm>
            <a:prstGeom prst="rect">
              <a:avLst/>
            </a:prstGeom>
          </p:spPr>
        </p:pic>
        <p:sp>
          <p:nvSpPr>
            <p:cNvPr id="33" name="TextBox 32"/>
            <p:cNvSpPr txBox="1"/>
            <p:nvPr/>
          </p:nvSpPr>
          <p:spPr>
            <a:xfrm>
              <a:off x="3613915" y="2974049"/>
              <a:ext cx="985776" cy="369332"/>
            </a:xfrm>
            <a:prstGeom prst="rect">
              <a:avLst/>
            </a:prstGeom>
          </p:spPr>
          <p:txBody>
            <a:bodyPr lIns="0" tIns="0" rIns="0" bIns="0" rtlCol="0" anchor="t">
              <a:spAutoFit/>
            </a:bodyPr>
            <a:lstStyle/>
            <a:p>
              <a:pPr algn="ctr" latinLnBrk="1"/>
              <a:r>
                <a:rPr lang="en-US" sz="2400" dirty="0">
                  <a:solidFill>
                    <a:srgbClr val="000000"/>
                  </a:solidFill>
                  <a:latin typeface="Arial" panose="020B0604020202020204" pitchFamily="34" charset="0"/>
                  <a:ea typeface="Microsoft YaHei"/>
                  <a:cs typeface="Arial" panose="020B0604020202020204" pitchFamily="34" charset="0"/>
                </a:rPr>
                <a:t>Part</a:t>
              </a:r>
              <a:endParaRPr lang="en-US" sz="1200" dirty="0">
                <a:latin typeface="Arial" panose="020B0604020202020204" pitchFamily="34" charset="0"/>
                <a:cs typeface="Arial" panose="020B0604020202020204" pitchFamily="34" charset="0"/>
              </a:endParaRPr>
            </a:p>
          </p:txBody>
        </p:sp>
        <p:sp>
          <p:nvSpPr>
            <p:cNvPr id="34" name="Freeform 33"/>
            <p:cNvSpPr/>
            <p:nvPr/>
          </p:nvSpPr>
          <p:spPr>
            <a:xfrm>
              <a:off x="4334525" y="3061537"/>
              <a:ext cx="281133" cy="373076"/>
            </a:xfrm>
            <a:custGeom>
              <a:avLst/>
              <a:gdLst/>
              <a:ahLst/>
              <a:cxnLst/>
              <a:rect l="l" t="t" r="r" b="b"/>
              <a:pathLst>
                <a:path w="281133" h="373076">
                  <a:moveTo>
                    <a:pt x="0" y="373076"/>
                  </a:moveTo>
                  <a:lnTo>
                    <a:pt x="281133" y="0"/>
                  </a:lnTo>
                </a:path>
              </a:pathLst>
            </a:custGeom>
            <a:solidFill>
              <a:srgbClr val="FFFFFF"/>
            </a:solidFill>
            <a:ln w="6350">
              <a:solidFill>
                <a:srgbClr val="FFFFFF"/>
              </a:solidFill>
              <a:prstDash val="solid"/>
            </a:ln>
          </p:spPr>
        </p:sp>
        <p:sp>
          <p:nvSpPr>
            <p:cNvPr id="35" name="TextBox 34"/>
            <p:cNvSpPr txBox="1"/>
            <p:nvPr/>
          </p:nvSpPr>
          <p:spPr>
            <a:xfrm>
              <a:off x="4312564" y="3178373"/>
              <a:ext cx="771052" cy="311752"/>
            </a:xfrm>
            <a:prstGeom prst="rect">
              <a:avLst/>
            </a:prstGeom>
          </p:spPr>
          <p:txBody>
            <a:bodyPr lIns="0" tIns="0" rIns="0" bIns="0" rtlCol="0" anchor="t">
              <a:spAutoFit/>
            </a:bodyPr>
            <a:lstStyle/>
            <a:p>
              <a:pPr algn="ctr" latinLnBrk="1"/>
              <a:r>
                <a:rPr lang="en-US" sz="2026" dirty="0">
                  <a:solidFill>
                    <a:srgbClr val="000000"/>
                  </a:solidFill>
                  <a:latin typeface="Arial" panose="020B0604020202020204" pitchFamily="34" charset="0"/>
                  <a:ea typeface="Microsoft YaHei"/>
                  <a:cs typeface="Arial" panose="020B0604020202020204" pitchFamily="34" charset="0"/>
                </a:rPr>
                <a:t>01</a:t>
              </a:r>
              <a:endParaRPr lang="en-US" sz="1100" dirty="0">
                <a:latin typeface="Arial" panose="020B0604020202020204" pitchFamily="34" charset="0"/>
                <a:cs typeface="Arial" panose="020B0604020202020204" pitchFamily="34" charset="0"/>
              </a:endParaRPr>
            </a:p>
          </p:txBody>
        </p:sp>
      </p:grpSp>
      <p:sp>
        <p:nvSpPr>
          <p:cNvPr id="36" name="TextBox 2"/>
          <p:cNvSpPr txBox="1"/>
          <p:nvPr/>
        </p:nvSpPr>
        <p:spPr>
          <a:xfrm>
            <a:off x="2856224" y="1490922"/>
            <a:ext cx="5543235" cy="553998"/>
          </a:xfrm>
          <a:prstGeom prst="rect">
            <a:avLst/>
          </a:prstGeom>
        </p:spPr>
        <p:txBody>
          <a:bodyPr wrap="square" lIns="0" tIns="0" rIns="0" bIns="0" rtlCol="0" anchor="t">
            <a:spAutoFit/>
          </a:bodyPr>
          <a:lstStyle/>
          <a:p>
            <a:pPr algn="ctr" latinLnBrk="1"/>
            <a:r>
              <a:rPr lang="en-US" sz="3600" b="1" dirty="0">
                <a:solidFill>
                  <a:srgbClr val="42464B"/>
                </a:solidFill>
                <a:latin typeface="Arial" panose="020B0604020202020204" pitchFamily="34" charset="0"/>
                <a:ea typeface="Arial"/>
                <a:cs typeface="Arial" panose="020B0604020202020204" pitchFamily="34" charset="0"/>
              </a:rPr>
              <a:t>Motivation</a:t>
            </a:r>
            <a:endParaRPr lang="en-US" sz="1100" dirty="0">
              <a:latin typeface="Arial" panose="020B0604020202020204" pitchFamily="34" charset="0"/>
              <a:cs typeface="Arial" panose="020B0604020202020204" pitchFamily="34" charset="0"/>
            </a:endParaRPr>
          </a:p>
        </p:txBody>
      </p:sp>
      <p:sp>
        <p:nvSpPr>
          <p:cNvPr id="37" name="TextBox 3"/>
          <p:cNvSpPr txBox="1"/>
          <p:nvPr/>
        </p:nvSpPr>
        <p:spPr>
          <a:xfrm>
            <a:off x="4559300" y="2485599"/>
            <a:ext cx="6700950" cy="1938992"/>
          </a:xfrm>
          <a:prstGeom prst="rect">
            <a:avLst/>
          </a:prstGeom>
        </p:spPr>
        <p:txBody>
          <a:bodyPr wrap="square" lIns="0" tIns="0" rIns="0" bIns="0" rtlCol="0" anchor="t">
            <a:spAutoFit/>
          </a:bodyPr>
          <a:lstStyle/>
          <a:p>
            <a:pPr marL="400050" indent="-400050" latinLnBrk="1">
              <a:buFont typeface="+mj-lt"/>
              <a:buAutoNum type="romanUcPeriod"/>
            </a:pPr>
            <a:r>
              <a:rPr lang="en-CA" b="1" dirty="0">
                <a:solidFill>
                  <a:srgbClr val="000000"/>
                </a:solidFill>
                <a:latin typeface="Arial" panose="020B0604020202020204" pitchFamily="34" charset="0"/>
                <a:ea typeface="Microsoft YaHei"/>
                <a:cs typeface="Arial" panose="020B0604020202020204" pitchFamily="34" charset="0"/>
              </a:rPr>
              <a:t>Performance differences between traditional and hybrid portfolios that contain cryptocurrency</a:t>
            </a:r>
          </a:p>
          <a:p>
            <a:pPr marL="400050" indent="-400050" latinLnBrk="1">
              <a:buFont typeface="+mj-lt"/>
              <a:buAutoNum type="romanUcPeriod"/>
            </a:pPr>
            <a:endParaRPr lang="en-CA" b="1" dirty="0">
              <a:solidFill>
                <a:srgbClr val="000000"/>
              </a:solidFill>
              <a:latin typeface="Arial" panose="020B0604020202020204" pitchFamily="34" charset="0"/>
              <a:ea typeface="Microsoft YaHei"/>
              <a:cs typeface="Arial" panose="020B0604020202020204" pitchFamily="34" charset="0"/>
            </a:endParaRPr>
          </a:p>
          <a:p>
            <a:pPr marL="400050" indent="-400050" latinLnBrk="1">
              <a:buFont typeface="+mj-lt"/>
              <a:buAutoNum type="romanUcPeriod"/>
            </a:pPr>
            <a:r>
              <a:rPr lang="en-CA" b="1" dirty="0">
                <a:solidFill>
                  <a:srgbClr val="000000"/>
                </a:solidFill>
                <a:latin typeface="Arial" panose="020B0604020202020204" pitchFamily="34" charset="0"/>
                <a:ea typeface="Microsoft YaHei"/>
                <a:cs typeface="Arial" panose="020B0604020202020204" pitchFamily="34" charset="0"/>
              </a:rPr>
              <a:t>Determine the optimum allocation of cryptos to maximize returns while not allowing risk to exceed an acceptable threshold.</a:t>
            </a:r>
          </a:p>
          <a:p>
            <a:pPr marL="400050" indent="-400050" latinLnBrk="1">
              <a:buFont typeface="+mj-lt"/>
              <a:buAutoNum type="romanUcPeriod"/>
            </a:pPr>
            <a:endParaRPr lang="en-US" b="1" dirty="0">
              <a:solidFill>
                <a:srgbClr val="000000"/>
              </a:solidFill>
              <a:latin typeface="Arial" panose="020B0604020202020204" pitchFamily="34" charset="0"/>
              <a:ea typeface="Microsoft YaHei"/>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2" name="Picture 1"/>
          <p:cNvPicPr>
            <a:picLocks noChangeAspect="1"/>
          </p:cNvPicPr>
          <p:nvPr/>
        </p:nvPicPr>
        <p:blipFill>
          <a:blip r:embed="rId3"/>
          <a:stretch>
            <a:fillRect/>
          </a:stretch>
        </p:blipFill>
        <p:spPr>
          <a:xfrm>
            <a:off x="1434033" y="205393"/>
            <a:ext cx="8686918" cy="6506155"/>
          </a:xfrm>
          <a:prstGeom prst="rect">
            <a:avLst/>
          </a:prstGeom>
        </p:spPr>
      </p:pic>
      <p:pic>
        <p:nvPicPr>
          <p:cNvPr id="143" name="Picture 2"/>
          <p:cNvPicPr>
            <a:picLocks noChangeAspect="1"/>
          </p:cNvPicPr>
          <p:nvPr/>
        </p:nvPicPr>
        <p:blipFill>
          <a:blip r:embed="rId4"/>
          <a:stretch>
            <a:fillRect/>
          </a:stretch>
        </p:blipFill>
        <p:spPr>
          <a:xfrm>
            <a:off x="-7322" y="-12186"/>
            <a:ext cx="4682350" cy="6522877"/>
          </a:xfrm>
          <a:prstGeom prst="rect">
            <a:avLst/>
          </a:prstGeom>
        </p:spPr>
      </p:pic>
      <p:pic>
        <p:nvPicPr>
          <p:cNvPr id="144" name="Picture 3"/>
          <p:cNvPicPr>
            <a:picLocks noChangeAspect="1"/>
          </p:cNvPicPr>
          <p:nvPr/>
        </p:nvPicPr>
        <p:blipFill>
          <a:blip r:embed="rId5"/>
          <a:stretch>
            <a:fillRect/>
          </a:stretch>
        </p:blipFill>
        <p:spPr>
          <a:xfrm>
            <a:off x="6846160" y="-22201"/>
            <a:ext cx="4719722" cy="6537451"/>
          </a:xfrm>
          <a:prstGeom prst="rect">
            <a:avLst/>
          </a:prstGeom>
        </p:spPr>
      </p:pic>
      <p:sp>
        <p:nvSpPr>
          <p:cNvPr id="147" name="Freeform 6"/>
          <p:cNvSpPr/>
          <p:nvPr/>
        </p:nvSpPr>
        <p:spPr>
          <a:xfrm>
            <a:off x="5316448" y="1214700"/>
            <a:ext cx="922088" cy="720414"/>
          </a:xfrm>
          <a:custGeom>
            <a:avLst/>
            <a:gdLst/>
            <a:ahLst/>
            <a:cxnLst/>
            <a:rect l="l" t="t" r="r" b="b"/>
            <a:pathLst>
              <a:path w="922088" h="720414">
                <a:moveTo>
                  <a:pt x="0" y="720414"/>
                </a:moveTo>
                <a:lnTo>
                  <a:pt x="922088" y="0"/>
                </a:lnTo>
              </a:path>
            </a:pathLst>
          </a:custGeom>
          <a:solidFill>
            <a:srgbClr val="FFFFFF"/>
          </a:solidFill>
          <a:ln w="6350">
            <a:solidFill>
              <a:srgbClr val="FFFFFF"/>
            </a:solidFill>
            <a:prstDash val="solid"/>
          </a:ln>
        </p:spPr>
      </p:sp>
      <p:sp>
        <p:nvSpPr>
          <p:cNvPr id="2" name="TextBox 1">
            <a:extLst>
              <a:ext uri="{FF2B5EF4-FFF2-40B4-BE49-F238E27FC236}">
                <a16:creationId xmlns:a16="http://schemas.microsoft.com/office/drawing/2014/main" id="{AA2BBF65-CF64-4F77-A0E8-AEE4CC32B279}"/>
              </a:ext>
            </a:extLst>
          </p:cNvPr>
          <p:cNvSpPr txBox="1"/>
          <p:nvPr/>
        </p:nvSpPr>
        <p:spPr>
          <a:xfrm>
            <a:off x="4207552" y="240955"/>
            <a:ext cx="3467604"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BACKGROUND</a:t>
            </a:r>
            <a:endParaRPr lang="en-CA"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A1A7814-2816-49B1-9527-66EFE5EAD74F}"/>
              </a:ext>
            </a:extLst>
          </p:cNvPr>
          <p:cNvSpPr txBox="1"/>
          <p:nvPr/>
        </p:nvSpPr>
        <p:spPr>
          <a:xfrm>
            <a:off x="4509988" y="1309521"/>
            <a:ext cx="2590800" cy="707886"/>
          </a:xfrm>
          <a:prstGeom prst="rect">
            <a:avLst/>
          </a:prstGeom>
          <a:noFill/>
        </p:spPr>
        <p:txBody>
          <a:bodyPr wrap="square" rtlCol="0">
            <a:spAutoFit/>
          </a:bodyPr>
          <a:lstStyle/>
          <a:p>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Traditional portfolio are widely invested</a:t>
            </a:r>
          </a:p>
        </p:txBody>
      </p:sp>
      <p:sp>
        <p:nvSpPr>
          <p:cNvPr id="4" name="TextBox 3">
            <a:extLst>
              <a:ext uri="{FF2B5EF4-FFF2-40B4-BE49-F238E27FC236}">
                <a16:creationId xmlns:a16="http://schemas.microsoft.com/office/drawing/2014/main" id="{49BDE687-DD6D-4C0A-856B-E66C8BD1CC35}"/>
              </a:ext>
            </a:extLst>
          </p:cNvPr>
          <p:cNvSpPr txBox="1"/>
          <p:nvPr/>
        </p:nvSpPr>
        <p:spPr>
          <a:xfrm>
            <a:off x="4759535" y="2950640"/>
            <a:ext cx="2363638" cy="1015663"/>
          </a:xfrm>
          <a:prstGeom prst="rect">
            <a:avLst/>
          </a:prstGeom>
          <a:noFill/>
        </p:spPr>
        <p:txBody>
          <a:bodyPr wrap="square" rtlCol="0">
            <a:spAutoFit/>
          </a:bodyPr>
          <a:lstStyle/>
          <a:p>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Cryptocurrency market is well established</a:t>
            </a:r>
          </a:p>
        </p:txBody>
      </p:sp>
      <p:sp>
        <p:nvSpPr>
          <p:cNvPr id="5" name="TextBox 4">
            <a:extLst>
              <a:ext uri="{FF2B5EF4-FFF2-40B4-BE49-F238E27FC236}">
                <a16:creationId xmlns:a16="http://schemas.microsoft.com/office/drawing/2014/main" id="{B5D72765-0F19-48C7-8DCD-DF69F230BE40}"/>
              </a:ext>
            </a:extLst>
          </p:cNvPr>
          <p:cNvSpPr txBox="1"/>
          <p:nvPr/>
        </p:nvSpPr>
        <p:spPr>
          <a:xfrm>
            <a:off x="4181100" y="4984982"/>
            <a:ext cx="3649256" cy="707886"/>
          </a:xfrm>
          <a:prstGeom prst="rect">
            <a:avLst/>
          </a:prstGeom>
          <a:noFill/>
        </p:spPr>
        <p:txBody>
          <a:bodyPr wrap="square" rtlCol="0">
            <a:spAutoFit/>
          </a:bodyPr>
          <a:lstStyle/>
          <a:p>
            <a:r>
              <a:rPr lang="en-CA"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More institutional investor will bring a stable market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1000"/>
                                        <p:tgtEl>
                                          <p:spTgt spid="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1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 name="Group 1"/>
          <p:cNvGrpSpPr/>
          <p:nvPr/>
        </p:nvGrpSpPr>
        <p:grpSpPr>
          <a:xfrm>
            <a:off x="299515" y="261720"/>
            <a:ext cx="856873" cy="873219"/>
            <a:chOff x="299515" y="261720"/>
            <a:chExt cx="856873" cy="873219"/>
          </a:xfrm>
        </p:grpSpPr>
        <p:pic>
          <p:nvPicPr>
            <p:cNvPr id="205" name="Picture 204"/>
            <p:cNvPicPr>
              <a:picLocks noChangeAspect="1"/>
            </p:cNvPicPr>
            <p:nvPr/>
          </p:nvPicPr>
          <p:blipFill>
            <a:blip r:embed="rId3"/>
            <a:stretch>
              <a:fillRect/>
            </a:stretch>
          </p:blipFill>
          <p:spPr>
            <a:xfrm>
              <a:off x="299515" y="261720"/>
              <a:ext cx="747274" cy="873219"/>
            </a:xfrm>
            <a:prstGeom prst="rect">
              <a:avLst/>
            </a:prstGeom>
          </p:spPr>
        </p:pic>
        <p:sp>
          <p:nvSpPr>
            <p:cNvPr id="206" name="TextBox 205"/>
            <p:cNvSpPr txBox="1"/>
            <p:nvPr/>
          </p:nvSpPr>
          <p:spPr>
            <a:xfrm>
              <a:off x="419629" y="526493"/>
              <a:ext cx="736759" cy="307777"/>
            </a:xfrm>
            <a:prstGeom prst="rect">
              <a:avLst/>
            </a:prstGeom>
          </p:spPr>
          <p:txBody>
            <a:bodyPr lIns="0" tIns="0" rIns="0" bIns="0" rtlCol="0" anchor="t">
              <a:spAutoFit/>
            </a:bodyPr>
            <a:lstStyle/>
            <a:p>
              <a:pPr algn="ctr" latinLnBrk="1"/>
              <a:r>
                <a:rPr lang="en-US" sz="2000" b="1" dirty="0">
                  <a:solidFill>
                    <a:srgbClr val="000000"/>
                  </a:solidFill>
                  <a:latin typeface="Microsoft YaHei"/>
                  <a:ea typeface="Microsoft YaHei"/>
                </a:rPr>
                <a:t>02</a:t>
              </a:r>
              <a:endParaRPr lang="en-US" sz="1100" dirty="0"/>
            </a:p>
          </p:txBody>
        </p:sp>
      </p:grpSp>
      <p:sp>
        <p:nvSpPr>
          <p:cNvPr id="207" name="TextBox 2"/>
          <p:cNvSpPr txBox="1"/>
          <p:nvPr/>
        </p:nvSpPr>
        <p:spPr>
          <a:xfrm>
            <a:off x="1164213" y="529428"/>
            <a:ext cx="2678335" cy="384721"/>
          </a:xfrm>
          <a:prstGeom prst="rect">
            <a:avLst/>
          </a:prstGeom>
        </p:spPr>
        <p:txBody>
          <a:bodyPr lIns="0" tIns="0" rIns="0" bIns="0" rtlCol="0" anchor="t">
            <a:spAutoFit/>
          </a:bodyPr>
          <a:lstStyle/>
          <a:p>
            <a:pPr algn="l" latinLnBrk="1"/>
            <a:r>
              <a:rPr lang="en-US" sz="2500" dirty="0">
                <a:solidFill>
                  <a:srgbClr val="000000"/>
                </a:solidFill>
                <a:latin typeface="Microsoft YaHei"/>
                <a:ea typeface="Microsoft YaHei"/>
              </a:rPr>
              <a:t>Assumptions</a:t>
            </a:r>
            <a:endParaRPr lang="en-US" sz="1100" dirty="0"/>
          </a:p>
        </p:txBody>
      </p:sp>
      <p:pic>
        <p:nvPicPr>
          <p:cNvPr id="208" name="Picture 3"/>
          <p:cNvPicPr>
            <a:picLocks noChangeAspect="1"/>
          </p:cNvPicPr>
          <p:nvPr/>
        </p:nvPicPr>
        <p:blipFill>
          <a:blip r:embed="rId4"/>
          <a:stretch>
            <a:fillRect/>
          </a:stretch>
        </p:blipFill>
        <p:spPr>
          <a:xfrm>
            <a:off x="741869" y="1399712"/>
            <a:ext cx="844688" cy="2181498"/>
          </a:xfrm>
          <a:prstGeom prst="rect">
            <a:avLst/>
          </a:prstGeom>
        </p:spPr>
      </p:pic>
      <p:pic>
        <p:nvPicPr>
          <p:cNvPr id="209" name="Picture 4"/>
          <p:cNvPicPr>
            <a:picLocks noChangeAspect="1"/>
          </p:cNvPicPr>
          <p:nvPr/>
        </p:nvPicPr>
        <p:blipFill>
          <a:blip r:embed="rId5"/>
          <a:stretch>
            <a:fillRect/>
          </a:stretch>
        </p:blipFill>
        <p:spPr>
          <a:xfrm>
            <a:off x="4711700" y="3251200"/>
            <a:ext cx="1420355" cy="2076464"/>
          </a:xfrm>
          <a:prstGeom prst="rect">
            <a:avLst/>
          </a:prstGeom>
        </p:spPr>
      </p:pic>
      <p:grpSp>
        <p:nvGrpSpPr>
          <p:cNvPr id="211" name="Group 6"/>
          <p:cNvGrpSpPr/>
          <p:nvPr/>
        </p:nvGrpSpPr>
        <p:grpSpPr>
          <a:xfrm>
            <a:off x="1968500" y="1574800"/>
            <a:ext cx="4495800" cy="1193697"/>
            <a:chOff x="1756474" y="2501156"/>
            <a:chExt cx="2815748" cy="1193697"/>
          </a:xfrm>
        </p:grpSpPr>
        <p:sp>
          <p:nvSpPr>
            <p:cNvPr id="212" name="TextBox 211"/>
            <p:cNvSpPr txBox="1"/>
            <p:nvPr/>
          </p:nvSpPr>
          <p:spPr>
            <a:xfrm>
              <a:off x="1756474" y="2501156"/>
              <a:ext cx="2624850" cy="369332"/>
            </a:xfrm>
            <a:prstGeom prst="rect">
              <a:avLst/>
            </a:prstGeom>
          </p:spPr>
          <p:txBody>
            <a:bodyPr wrap="square" lIns="0" tIns="0" rIns="0" bIns="0" rtlCol="0" anchor="t">
              <a:spAutoFit/>
            </a:bodyPr>
            <a:lstStyle/>
            <a:p>
              <a:pPr algn="l" latinLnBrk="1"/>
              <a:r>
                <a:rPr lang="en-US" sz="2400" b="1" dirty="0"/>
                <a:t>Simplified Portfolio</a:t>
              </a:r>
            </a:p>
          </p:txBody>
        </p:sp>
        <p:sp>
          <p:nvSpPr>
            <p:cNvPr id="213" name="TextBox 212"/>
            <p:cNvSpPr txBox="1"/>
            <p:nvPr/>
          </p:nvSpPr>
          <p:spPr>
            <a:xfrm>
              <a:off x="1900882" y="2956189"/>
              <a:ext cx="2671340" cy="738664"/>
            </a:xfrm>
            <a:prstGeom prst="rect">
              <a:avLst/>
            </a:prstGeom>
          </p:spPr>
          <p:txBody>
            <a:bodyPr wrap="square" lIns="0" tIns="0" rIns="0" bIns="0" rtlCol="0" anchor="t">
              <a:spAutoFit/>
            </a:bodyPr>
            <a:lstStyle/>
            <a:p>
              <a:pPr latinLnBrk="1"/>
              <a:r>
                <a:rPr lang="en-US" sz="1600" b="1" dirty="0">
                  <a:solidFill>
                    <a:schemeClr val="tx1">
                      <a:lumMod val="75000"/>
                      <a:lumOff val="25000"/>
                    </a:schemeClr>
                  </a:solidFill>
                  <a:latin typeface="Microsoft YaHei"/>
                  <a:ea typeface="Microsoft YaHei"/>
                </a:rPr>
                <a:t>Stock -&gt; </a:t>
              </a:r>
              <a:r>
                <a:rPr lang="en-CA" sz="1600" b="1" dirty="0">
                  <a:solidFill>
                    <a:schemeClr val="tx1">
                      <a:lumMod val="75000"/>
                      <a:lumOff val="25000"/>
                    </a:schemeClr>
                  </a:solidFill>
                  <a:latin typeface="Microsoft YaHei"/>
                  <a:ea typeface="Microsoft YaHei"/>
                </a:rPr>
                <a:t>SPDR S&amp;P 500 ETF Trust</a:t>
              </a:r>
            </a:p>
            <a:p>
              <a:pPr latinLnBrk="1"/>
              <a:r>
                <a:rPr lang="en-US" sz="1600" b="1" dirty="0">
                  <a:solidFill>
                    <a:schemeClr val="tx1">
                      <a:lumMod val="75000"/>
                      <a:lumOff val="25000"/>
                    </a:schemeClr>
                  </a:solidFill>
                  <a:latin typeface="Microsoft YaHei"/>
                  <a:ea typeface="Microsoft YaHei"/>
                </a:rPr>
                <a:t>Bond -&gt; </a:t>
              </a:r>
              <a:r>
                <a:rPr lang="en-CA" sz="1600" b="1" dirty="0">
                  <a:solidFill>
                    <a:schemeClr val="tx1">
                      <a:lumMod val="75000"/>
                      <a:lumOff val="25000"/>
                    </a:schemeClr>
                  </a:solidFill>
                  <a:latin typeface="Microsoft YaHei"/>
                  <a:ea typeface="Microsoft YaHei"/>
                </a:rPr>
                <a:t>Schwab US Aggregate Bond ETF</a:t>
              </a:r>
              <a:endParaRPr lang="en-US" sz="1600" b="1" dirty="0">
                <a:solidFill>
                  <a:schemeClr val="tx1">
                    <a:lumMod val="75000"/>
                    <a:lumOff val="25000"/>
                  </a:schemeClr>
                </a:solidFill>
                <a:latin typeface="Microsoft YaHei"/>
                <a:ea typeface="Microsoft YaHei"/>
              </a:endParaRPr>
            </a:p>
            <a:p>
              <a:pPr latinLnBrk="1"/>
              <a:r>
                <a:rPr lang="en-US" sz="1600" b="1" dirty="0">
                  <a:solidFill>
                    <a:schemeClr val="tx1">
                      <a:lumMod val="75000"/>
                      <a:lumOff val="25000"/>
                    </a:schemeClr>
                  </a:solidFill>
                  <a:latin typeface="Microsoft YaHei"/>
                  <a:ea typeface="Microsoft YaHei"/>
                </a:rPr>
                <a:t>Crypto -&gt; Bitcoin</a:t>
              </a:r>
            </a:p>
          </p:txBody>
        </p:sp>
      </p:grpSp>
      <p:grpSp>
        <p:nvGrpSpPr>
          <p:cNvPr id="31" name="Group 6">
            <a:extLst>
              <a:ext uri="{FF2B5EF4-FFF2-40B4-BE49-F238E27FC236}">
                <a16:creationId xmlns:a16="http://schemas.microsoft.com/office/drawing/2014/main" id="{55A19552-30BC-4409-95F9-BFA9F4739419}"/>
              </a:ext>
            </a:extLst>
          </p:cNvPr>
          <p:cNvGrpSpPr/>
          <p:nvPr/>
        </p:nvGrpSpPr>
        <p:grpSpPr>
          <a:xfrm>
            <a:off x="6616700" y="3479800"/>
            <a:ext cx="4496200" cy="1513698"/>
            <a:chOff x="1756474" y="2450743"/>
            <a:chExt cx="3442669" cy="826446"/>
          </a:xfrm>
        </p:grpSpPr>
        <p:sp>
          <p:nvSpPr>
            <p:cNvPr id="32" name="TextBox 31">
              <a:extLst>
                <a:ext uri="{FF2B5EF4-FFF2-40B4-BE49-F238E27FC236}">
                  <a16:creationId xmlns:a16="http://schemas.microsoft.com/office/drawing/2014/main" id="{87747D1D-FA83-4B68-8C0D-A25AAD691FF2}"/>
                </a:ext>
              </a:extLst>
            </p:cNvPr>
            <p:cNvSpPr txBox="1"/>
            <p:nvPr/>
          </p:nvSpPr>
          <p:spPr>
            <a:xfrm>
              <a:off x="1756474" y="2450743"/>
              <a:ext cx="3442669" cy="504118"/>
            </a:xfrm>
            <a:prstGeom prst="rect">
              <a:avLst/>
            </a:prstGeom>
          </p:spPr>
          <p:txBody>
            <a:bodyPr wrap="square" lIns="0" tIns="0" rIns="0" bIns="0" rtlCol="0" anchor="ctr">
              <a:spAutoFit/>
            </a:bodyPr>
            <a:lstStyle/>
            <a:p>
              <a:pPr latinLnBrk="1"/>
              <a:r>
                <a:rPr lang="en-US" sz="2000" b="1" dirty="0">
                  <a:latin typeface="Arial" panose="020B0604020202020204" pitchFamily="34" charset="0"/>
                  <a:cs typeface="Arial" panose="020B0604020202020204" pitchFamily="34" charset="0"/>
                </a:rPr>
                <a:t>Cryptocurrency is a new asset type </a:t>
              </a:r>
            </a:p>
            <a:p>
              <a:pPr latinLnBrk="1"/>
              <a:r>
                <a:rPr lang="en-US" sz="2000" b="1" dirty="0">
                  <a:latin typeface="Arial" panose="020B0604020202020204" pitchFamily="34" charset="0"/>
                  <a:cs typeface="Arial" panose="020B0604020202020204" pitchFamily="34" charset="0"/>
                </a:rPr>
                <a:t>and it is comparable to a stock with high volatility </a:t>
              </a:r>
            </a:p>
          </p:txBody>
        </p:sp>
        <p:sp>
          <p:nvSpPr>
            <p:cNvPr id="33" name="TextBox 32">
              <a:extLst>
                <a:ext uri="{FF2B5EF4-FFF2-40B4-BE49-F238E27FC236}">
                  <a16:creationId xmlns:a16="http://schemas.microsoft.com/office/drawing/2014/main" id="{C6A5028E-CDE0-45FE-A925-4E05E361879B}"/>
                </a:ext>
              </a:extLst>
            </p:cNvPr>
            <p:cNvSpPr txBox="1"/>
            <p:nvPr/>
          </p:nvSpPr>
          <p:spPr>
            <a:xfrm>
              <a:off x="2106851" y="3008326"/>
              <a:ext cx="2241819" cy="268863"/>
            </a:xfrm>
            <a:prstGeom prst="rect">
              <a:avLst/>
            </a:prstGeom>
          </p:spPr>
          <p:txBody>
            <a:bodyPr wrap="square" lIns="0" tIns="0" rIns="0" bIns="0" rtlCol="0" anchor="t">
              <a:spAutoFit/>
            </a:bodyPr>
            <a:lstStyle/>
            <a:p>
              <a:pPr latinLnBrk="1"/>
              <a:r>
                <a:rPr lang="en-US" sz="1600" b="1" dirty="0">
                  <a:solidFill>
                    <a:schemeClr val="tx1">
                      <a:lumMod val="75000"/>
                      <a:lumOff val="25000"/>
                    </a:schemeClr>
                  </a:solidFill>
                  <a:latin typeface="Microsoft YaHei"/>
                  <a:ea typeface="Microsoft YaHei"/>
                </a:rPr>
                <a:t>Risk free rate -&gt; 0%</a:t>
              </a:r>
            </a:p>
            <a:p>
              <a:pPr algn="l" latinLnBrk="1"/>
              <a:endParaRPr lang="en-US" sz="1600" b="1" dirty="0">
                <a:solidFill>
                  <a:schemeClr val="tx1">
                    <a:lumMod val="75000"/>
                    <a:lumOff val="25000"/>
                  </a:schemeClr>
                </a:solidFill>
                <a:latin typeface="Microsoft YaHei"/>
                <a:ea typeface="Microsoft YaHei"/>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1000"/>
                                        <p:tgtEl>
                                          <p:spTgt spid="2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8"/>
                                        </p:tgtEl>
                                        <p:attrNameLst>
                                          <p:attrName>style.visibility</p:attrName>
                                        </p:attrNameLst>
                                      </p:cBhvr>
                                      <p:to>
                                        <p:strVal val="visible"/>
                                      </p:to>
                                    </p:set>
                                    <p:animEffect transition="in" filter="fade">
                                      <p:cBhvr>
                                        <p:cTn id="13" dur="1000"/>
                                        <p:tgtEl>
                                          <p:spTgt spid="2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fade">
                                      <p:cBhvr>
                                        <p:cTn id="16" dur="1000"/>
                                        <p:tgtEl>
                                          <p:spTgt spid="2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1"/>
                                        </p:tgtEl>
                                        <p:attrNameLst>
                                          <p:attrName>style.visibility</p:attrName>
                                        </p:attrNameLst>
                                      </p:cBhvr>
                                      <p:to>
                                        <p:strVal val="visible"/>
                                      </p:to>
                                    </p:set>
                                    <p:animEffect transition="in" filter="fade">
                                      <p:cBhvr>
                                        <p:cTn id="19" dur="1000"/>
                                        <p:tgtEl>
                                          <p:spTgt spid="2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7" grpId="0" animBg="1"/>
      <p:bldP spid="208" grpId="0" animBg="1"/>
      <p:bldP spid="209" grpId="0" animBg="1"/>
      <p:bldP spid="211"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5" name="Group 1"/>
          <p:cNvGrpSpPr/>
          <p:nvPr/>
        </p:nvGrpSpPr>
        <p:grpSpPr>
          <a:xfrm>
            <a:off x="299515" y="261720"/>
            <a:ext cx="856873" cy="873219"/>
            <a:chOff x="299515" y="261720"/>
            <a:chExt cx="856873" cy="873219"/>
          </a:xfrm>
        </p:grpSpPr>
        <p:pic>
          <p:nvPicPr>
            <p:cNvPr id="46" name="Picture 45"/>
            <p:cNvPicPr>
              <a:picLocks noChangeAspect="1"/>
            </p:cNvPicPr>
            <p:nvPr/>
          </p:nvPicPr>
          <p:blipFill>
            <a:blip r:embed="rId3"/>
            <a:stretch>
              <a:fillRect/>
            </a:stretch>
          </p:blipFill>
          <p:spPr>
            <a:xfrm>
              <a:off x="299515" y="261720"/>
              <a:ext cx="747274" cy="873219"/>
            </a:xfrm>
            <a:prstGeom prst="rect">
              <a:avLst/>
            </a:prstGeom>
          </p:spPr>
        </p:pic>
        <p:sp>
          <p:nvSpPr>
            <p:cNvPr id="47" name="TextBox 46"/>
            <p:cNvSpPr txBox="1"/>
            <p:nvPr/>
          </p:nvSpPr>
          <p:spPr>
            <a:xfrm>
              <a:off x="419629" y="526493"/>
              <a:ext cx="736759" cy="330200"/>
            </a:xfrm>
            <a:prstGeom prst="rect">
              <a:avLst/>
            </a:prstGeom>
          </p:spPr>
          <p:txBody>
            <a:bodyPr lIns="0" tIns="0" rIns="0" bIns="0" rtlCol="0" anchor="t">
              <a:spAutoFit/>
            </a:bodyPr>
            <a:lstStyle/>
            <a:p>
              <a:pPr algn="ctr" latinLnBrk="1"/>
              <a:r>
                <a:rPr lang="en-US" sz="2000" b="1">
                  <a:solidFill>
                    <a:srgbClr val="000000"/>
                  </a:solidFill>
                  <a:latin typeface="Microsoft YaHei"/>
                  <a:ea typeface="Microsoft YaHei"/>
                </a:rPr>
                <a:t>01</a:t>
              </a:r>
              <a:endParaRPr lang="en-US" sz="1100"/>
            </a:p>
          </p:txBody>
        </p:sp>
      </p:grpSp>
      <p:sp>
        <p:nvSpPr>
          <p:cNvPr id="48" name="TextBox 2"/>
          <p:cNvSpPr txBox="1"/>
          <p:nvPr/>
        </p:nvSpPr>
        <p:spPr>
          <a:xfrm>
            <a:off x="1164213" y="529428"/>
            <a:ext cx="2678335" cy="384721"/>
          </a:xfrm>
          <a:prstGeom prst="rect">
            <a:avLst/>
          </a:prstGeom>
        </p:spPr>
        <p:txBody>
          <a:bodyPr lIns="0" tIns="0" rIns="0" bIns="0" rtlCol="0" anchor="t">
            <a:spAutoFit/>
          </a:bodyPr>
          <a:lstStyle/>
          <a:p>
            <a:pPr algn="l" latinLnBrk="1"/>
            <a:r>
              <a:rPr lang="en-US" altLang="zh-CN" sz="2500" dirty="0">
                <a:solidFill>
                  <a:srgbClr val="000000"/>
                </a:solidFill>
                <a:latin typeface="Microsoft YaHei"/>
                <a:ea typeface="Microsoft YaHei"/>
              </a:rPr>
              <a:t>Method</a:t>
            </a:r>
            <a:endParaRPr lang="en-US" sz="1100" dirty="0"/>
          </a:p>
        </p:txBody>
      </p:sp>
      <p:sp>
        <p:nvSpPr>
          <p:cNvPr id="49" name="TextBox 3"/>
          <p:cNvSpPr txBox="1"/>
          <p:nvPr/>
        </p:nvSpPr>
        <p:spPr>
          <a:xfrm>
            <a:off x="1141578" y="1082440"/>
            <a:ext cx="9257157" cy="1442254"/>
          </a:xfrm>
          <a:prstGeom prst="rect">
            <a:avLst/>
          </a:prstGeom>
        </p:spPr>
        <p:txBody>
          <a:bodyPr lIns="0" tIns="0" rIns="0" bIns="0" rtlCol="0" anchor="t">
            <a:spAutoFit/>
          </a:bodyPr>
          <a:lstStyle/>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Portfolio is not balanced over holding period</a:t>
            </a:r>
          </a:p>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Focus on the macro factors  </a:t>
            </a:r>
          </a:p>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Alpaca API / </a:t>
            </a:r>
          </a:p>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Substitution of Crypto based on the asset allocation of traditional portfolio</a:t>
            </a:r>
          </a:p>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Used 1000 days of historical data</a:t>
            </a:r>
          </a:p>
          <a:p>
            <a:pPr marL="171450" indent="-171450" latinLnBrk="1">
              <a:lnSpc>
                <a:spcPct val="113400"/>
              </a:lnSpc>
              <a:buFont typeface="Wingdings" panose="05000000000000000000" pitchFamily="2" charset="2"/>
              <a:buChar char="q"/>
            </a:pPr>
            <a:r>
              <a:rPr lang="en-US" sz="1400" b="1" dirty="0">
                <a:solidFill>
                  <a:srgbClr val="222222"/>
                </a:solidFill>
                <a:latin typeface="Microsoft YaHei"/>
                <a:ea typeface="Microsoft YaHei"/>
              </a:rPr>
              <a:t>Sharpe ratio used as risk / reward </a:t>
            </a:r>
            <a:endParaRPr lang="en-US" sz="1050" dirty="0"/>
          </a:p>
        </p:txBody>
      </p:sp>
      <p:pic>
        <p:nvPicPr>
          <p:cNvPr id="50" name="Picture 4"/>
          <p:cNvPicPr>
            <a:picLocks noChangeAspect="1"/>
          </p:cNvPicPr>
          <p:nvPr/>
        </p:nvPicPr>
        <p:blipFill>
          <a:blip r:embed="rId4"/>
          <a:stretch>
            <a:fillRect/>
          </a:stretch>
        </p:blipFill>
        <p:spPr>
          <a:xfrm>
            <a:off x="4778" y="3619637"/>
            <a:ext cx="11577642" cy="2248260"/>
          </a:xfrm>
          <a:prstGeom prst="rect">
            <a:avLst/>
          </a:prstGeom>
        </p:spPr>
      </p:pic>
      <p:sp>
        <p:nvSpPr>
          <p:cNvPr id="51" name="Freeform 5"/>
          <p:cNvSpPr/>
          <p:nvPr/>
        </p:nvSpPr>
        <p:spPr>
          <a:xfrm>
            <a:off x="2858643" y="2539456"/>
            <a:ext cx="0" cy="1413890"/>
          </a:xfrm>
          <a:custGeom>
            <a:avLst/>
            <a:gdLst/>
            <a:ahLst/>
            <a:cxnLst/>
            <a:rect l="l" t="t" r="r" b="b"/>
            <a:pathLst>
              <a:path h="1413890">
                <a:moveTo>
                  <a:pt x="0" y="0"/>
                </a:moveTo>
                <a:lnTo>
                  <a:pt x="0" y="1413890"/>
                </a:lnTo>
              </a:path>
            </a:pathLst>
          </a:custGeom>
          <a:solidFill>
            <a:srgbClr val="A6A6A6"/>
          </a:solidFill>
          <a:ln w="6350">
            <a:solidFill>
              <a:srgbClr val="A6A6A6"/>
            </a:solidFill>
            <a:prstDash val="solid"/>
          </a:ln>
        </p:spPr>
      </p:sp>
      <p:sp>
        <p:nvSpPr>
          <p:cNvPr id="52" name="Freeform 6"/>
          <p:cNvSpPr/>
          <p:nvPr/>
        </p:nvSpPr>
        <p:spPr>
          <a:xfrm>
            <a:off x="8740760" y="1661584"/>
            <a:ext cx="0" cy="1381114"/>
          </a:xfrm>
          <a:custGeom>
            <a:avLst/>
            <a:gdLst/>
            <a:ahLst/>
            <a:cxnLst/>
            <a:rect l="l" t="t" r="r" b="b"/>
            <a:pathLst>
              <a:path h="1381114">
                <a:moveTo>
                  <a:pt x="0" y="0"/>
                </a:moveTo>
                <a:lnTo>
                  <a:pt x="0" y="1381114"/>
                </a:lnTo>
              </a:path>
            </a:pathLst>
          </a:custGeom>
          <a:solidFill>
            <a:srgbClr val="A6A6A6"/>
          </a:solidFill>
          <a:ln w="6350">
            <a:solidFill>
              <a:srgbClr val="A6A6A6"/>
            </a:solidFill>
            <a:prstDash val="solid"/>
          </a:ln>
        </p:spPr>
      </p:sp>
      <p:grpSp>
        <p:nvGrpSpPr>
          <p:cNvPr id="53" name="Group 7"/>
          <p:cNvGrpSpPr/>
          <p:nvPr/>
        </p:nvGrpSpPr>
        <p:grpSpPr>
          <a:xfrm>
            <a:off x="2900971" y="2848716"/>
            <a:ext cx="2572723" cy="1044680"/>
            <a:chOff x="2930236" y="2483620"/>
            <a:chExt cx="2622167" cy="1044680"/>
          </a:xfrm>
        </p:grpSpPr>
        <p:sp>
          <p:nvSpPr>
            <p:cNvPr id="54" name="TextBox 53"/>
            <p:cNvSpPr txBox="1"/>
            <p:nvPr/>
          </p:nvSpPr>
          <p:spPr>
            <a:xfrm>
              <a:off x="2930236" y="2483620"/>
              <a:ext cx="1741219" cy="184666"/>
            </a:xfrm>
            <a:prstGeom prst="rect">
              <a:avLst/>
            </a:prstGeom>
          </p:spPr>
          <p:txBody>
            <a:bodyPr wrap="square" lIns="0" tIns="0" rIns="0" bIns="0" rtlCol="0" anchor="t">
              <a:spAutoFit/>
            </a:bodyPr>
            <a:lstStyle/>
            <a:p>
              <a:pPr algn="l" latinLnBrk="1"/>
              <a:r>
                <a:rPr lang="en-US" sz="1200" b="1" dirty="0">
                  <a:solidFill>
                    <a:srgbClr val="A5A5A5"/>
                  </a:solidFill>
                  <a:latin typeface="Microsoft YaHei"/>
                  <a:ea typeface="Microsoft YaHei"/>
                </a:rPr>
                <a:t>20</a:t>
              </a:r>
              <a:r>
                <a:rPr lang="en-US" altLang="zh-CN" sz="1200" b="1" dirty="0">
                  <a:solidFill>
                    <a:srgbClr val="A5A5A5"/>
                  </a:solidFill>
                  <a:latin typeface="Microsoft YaHei"/>
                  <a:ea typeface="Microsoft YaHei"/>
                </a:rPr>
                <a:t>%/80%</a:t>
              </a:r>
              <a:endParaRPr lang="en-US" sz="1100" dirty="0"/>
            </a:p>
          </p:txBody>
        </p:sp>
        <p:sp>
          <p:nvSpPr>
            <p:cNvPr id="55" name="TextBox 54"/>
            <p:cNvSpPr txBox="1"/>
            <p:nvPr/>
          </p:nvSpPr>
          <p:spPr>
            <a:xfrm>
              <a:off x="2930645" y="2720294"/>
              <a:ext cx="1740811" cy="230832"/>
            </a:xfrm>
            <a:prstGeom prst="rect">
              <a:avLst/>
            </a:prstGeom>
          </p:spPr>
          <p:txBody>
            <a:bodyPr wrap="square" lIns="0" tIns="0" rIns="0" bIns="0" rtlCol="0" anchor="t">
              <a:spAutoFit/>
            </a:bodyPr>
            <a:lstStyle/>
            <a:p>
              <a:pPr algn="l" latinLnBrk="1"/>
              <a:r>
                <a:rPr lang="en-US" sz="1500" b="1" dirty="0">
                  <a:solidFill>
                    <a:srgbClr val="000000"/>
                  </a:solidFill>
                  <a:latin typeface="Microsoft YaHei"/>
                  <a:ea typeface="Microsoft YaHei"/>
                </a:rPr>
                <a:t>Income Portfolio </a:t>
              </a:r>
              <a:endParaRPr lang="en-US" sz="1100" dirty="0"/>
            </a:p>
          </p:txBody>
        </p:sp>
        <p:sp>
          <p:nvSpPr>
            <p:cNvPr id="56" name="TextBox 55"/>
            <p:cNvSpPr txBox="1"/>
            <p:nvPr/>
          </p:nvSpPr>
          <p:spPr>
            <a:xfrm>
              <a:off x="2931065" y="2974302"/>
              <a:ext cx="2621338" cy="553998"/>
            </a:xfrm>
            <a:prstGeom prst="rect">
              <a:avLst/>
            </a:prstGeom>
          </p:spPr>
          <p:txBody>
            <a:bodyPr wrap="square" lIns="0" tIns="0" rIns="0" bIns="0" rtlCol="0" anchor="t">
              <a:spAutoFit/>
            </a:bodyPr>
            <a:lstStyle/>
            <a:p>
              <a:pPr algn="l" latinLnBrk="1"/>
              <a:r>
                <a:rPr lang="en-US" sz="1200" dirty="0">
                  <a:solidFill>
                    <a:srgbClr val="A5A5A5"/>
                  </a:solidFill>
                  <a:latin typeface="Microsoft YaHei"/>
                  <a:ea typeface="Microsoft YaHei"/>
                </a:rPr>
                <a:t>20</a:t>
              </a:r>
              <a:r>
                <a:rPr lang="en-US" altLang="zh-CN" sz="1200" dirty="0">
                  <a:solidFill>
                    <a:srgbClr val="A5A5A5"/>
                  </a:solidFill>
                  <a:latin typeface="Microsoft YaHei"/>
                  <a:ea typeface="Microsoft YaHei"/>
                </a:rPr>
                <a:t>% Stock</a:t>
              </a:r>
            </a:p>
            <a:p>
              <a:pPr algn="l" latinLnBrk="1"/>
              <a:r>
                <a:rPr lang="en-US" sz="1200" dirty="0">
                  <a:solidFill>
                    <a:srgbClr val="A5A5A5"/>
                  </a:solidFill>
                  <a:latin typeface="Microsoft YaHei"/>
                  <a:ea typeface="Microsoft YaHei"/>
                </a:rPr>
                <a:t>80% Bond</a:t>
              </a:r>
            </a:p>
            <a:p>
              <a:pPr algn="l" latinLnBrk="1"/>
              <a:r>
                <a:rPr lang="en-US" sz="1200" dirty="0">
                  <a:solidFill>
                    <a:srgbClr val="A5A5A5"/>
                  </a:solidFill>
                  <a:latin typeface="Microsoft YaHei"/>
                  <a:ea typeface="Microsoft YaHei"/>
                </a:rPr>
                <a:t>Hybrid (2% Crypto </a:t>
              </a:r>
              <a:r>
                <a:rPr lang="en-CA" sz="1200" dirty="0">
                  <a:solidFill>
                    <a:srgbClr val="A5A5A5"/>
                  </a:solidFill>
                  <a:latin typeface="Microsoft YaHei"/>
                  <a:ea typeface="Microsoft YaHei"/>
                </a:rPr>
                <a:t>Substitutions</a:t>
              </a:r>
              <a:r>
                <a:rPr lang="en-US" sz="1200" dirty="0">
                  <a:solidFill>
                    <a:srgbClr val="A5A5A5"/>
                  </a:solidFill>
                  <a:latin typeface="Microsoft YaHei"/>
                  <a:ea typeface="Microsoft YaHei"/>
                </a:rPr>
                <a:t>)</a:t>
              </a:r>
              <a:endParaRPr lang="en-US" sz="1100" dirty="0"/>
            </a:p>
          </p:txBody>
        </p:sp>
      </p:grpSp>
      <p:grpSp>
        <p:nvGrpSpPr>
          <p:cNvPr id="57" name="Group 8"/>
          <p:cNvGrpSpPr/>
          <p:nvPr/>
        </p:nvGrpSpPr>
        <p:grpSpPr>
          <a:xfrm>
            <a:off x="8814670" y="2005233"/>
            <a:ext cx="2297828" cy="1198571"/>
            <a:chOff x="8776097" y="2122215"/>
            <a:chExt cx="3678866" cy="1198571"/>
          </a:xfrm>
        </p:grpSpPr>
        <p:sp>
          <p:nvSpPr>
            <p:cNvPr id="58" name="TextBox 57"/>
            <p:cNvSpPr txBox="1"/>
            <p:nvPr/>
          </p:nvSpPr>
          <p:spPr>
            <a:xfrm>
              <a:off x="8776097" y="2122215"/>
              <a:ext cx="2634997" cy="184666"/>
            </a:xfrm>
            <a:prstGeom prst="rect">
              <a:avLst/>
            </a:prstGeom>
          </p:spPr>
          <p:txBody>
            <a:bodyPr lIns="0" tIns="0" rIns="0" bIns="0" rtlCol="0" anchor="t">
              <a:spAutoFit/>
            </a:bodyPr>
            <a:lstStyle/>
            <a:p>
              <a:pPr algn="l" latinLnBrk="1"/>
              <a:r>
                <a:rPr lang="en-US" sz="1200" b="1" dirty="0">
                  <a:solidFill>
                    <a:srgbClr val="A5A5A5"/>
                  </a:solidFill>
                  <a:latin typeface="Microsoft YaHei"/>
                  <a:ea typeface="Microsoft YaHei"/>
                </a:rPr>
                <a:t>80%/20%</a:t>
              </a:r>
              <a:endParaRPr lang="en-US" sz="1100" dirty="0"/>
            </a:p>
          </p:txBody>
        </p:sp>
        <p:sp>
          <p:nvSpPr>
            <p:cNvPr id="59" name="TextBox 58"/>
            <p:cNvSpPr txBox="1"/>
            <p:nvPr/>
          </p:nvSpPr>
          <p:spPr>
            <a:xfrm>
              <a:off x="8776506" y="2358888"/>
              <a:ext cx="2634996" cy="230832"/>
            </a:xfrm>
            <a:prstGeom prst="rect">
              <a:avLst/>
            </a:prstGeom>
          </p:spPr>
          <p:txBody>
            <a:bodyPr lIns="0" tIns="0" rIns="0" bIns="0" rtlCol="0" anchor="t">
              <a:spAutoFit/>
            </a:bodyPr>
            <a:lstStyle/>
            <a:p>
              <a:pPr algn="l" latinLnBrk="1"/>
              <a:r>
                <a:rPr lang="en-US" sz="1500" b="1" dirty="0">
                  <a:solidFill>
                    <a:srgbClr val="000000"/>
                  </a:solidFill>
                  <a:latin typeface="Microsoft YaHei"/>
                  <a:ea typeface="Microsoft YaHei"/>
                </a:rPr>
                <a:t>Growth Portfolio </a:t>
              </a:r>
              <a:endParaRPr lang="en-US" sz="1100" dirty="0"/>
            </a:p>
          </p:txBody>
        </p:sp>
        <p:sp>
          <p:nvSpPr>
            <p:cNvPr id="60" name="TextBox 59"/>
            <p:cNvSpPr txBox="1"/>
            <p:nvPr/>
          </p:nvSpPr>
          <p:spPr>
            <a:xfrm>
              <a:off x="8776933" y="2612900"/>
              <a:ext cx="3678030" cy="707886"/>
            </a:xfrm>
            <a:prstGeom prst="rect">
              <a:avLst/>
            </a:prstGeom>
          </p:spPr>
          <p:txBody>
            <a:bodyPr wrap="square" lIns="0" tIns="0" rIns="0" bIns="0" rtlCol="0" anchor="t">
              <a:spAutoFit/>
            </a:bodyPr>
            <a:lstStyle/>
            <a:p>
              <a:pPr algn="l" latinLnBrk="1"/>
              <a:r>
                <a:rPr lang="en-US" sz="1200" dirty="0">
                  <a:solidFill>
                    <a:srgbClr val="A5A5A5"/>
                  </a:solidFill>
                  <a:latin typeface="Microsoft YaHei"/>
                  <a:ea typeface="Microsoft YaHei"/>
                </a:rPr>
                <a:t>80</a:t>
              </a:r>
              <a:r>
                <a:rPr lang="en-US" altLang="zh-CN" sz="1200" dirty="0">
                  <a:solidFill>
                    <a:srgbClr val="A5A5A5"/>
                  </a:solidFill>
                  <a:latin typeface="Microsoft YaHei"/>
                  <a:ea typeface="Microsoft YaHei"/>
                </a:rPr>
                <a:t>% Stock</a:t>
              </a:r>
            </a:p>
            <a:p>
              <a:pPr algn="l" latinLnBrk="1"/>
              <a:r>
                <a:rPr lang="en-US" sz="1200" dirty="0">
                  <a:solidFill>
                    <a:srgbClr val="A5A5A5"/>
                  </a:solidFill>
                  <a:latin typeface="Microsoft YaHei"/>
                  <a:ea typeface="Microsoft YaHei"/>
                </a:rPr>
                <a:t>20% Bond</a:t>
              </a:r>
            </a:p>
            <a:p>
              <a:pPr latinLnBrk="1"/>
              <a:r>
                <a:rPr lang="en-US" sz="1100" dirty="0">
                  <a:solidFill>
                    <a:srgbClr val="A5A5A5"/>
                  </a:solidFill>
                  <a:latin typeface="Microsoft YaHei"/>
                  <a:ea typeface="Microsoft YaHei"/>
                </a:rPr>
                <a:t>Hybrid (6% Crypto </a:t>
              </a:r>
              <a:r>
                <a:rPr lang="en-CA" sz="1100" dirty="0">
                  <a:solidFill>
                    <a:srgbClr val="A5A5A5"/>
                  </a:solidFill>
                  <a:latin typeface="Microsoft YaHei"/>
                  <a:ea typeface="Microsoft YaHei"/>
                </a:rPr>
                <a:t>Substitutions</a:t>
              </a:r>
              <a:r>
                <a:rPr lang="en-US" sz="1100" dirty="0">
                  <a:solidFill>
                    <a:srgbClr val="A5A5A5"/>
                  </a:solidFill>
                  <a:latin typeface="Microsoft YaHei"/>
                  <a:ea typeface="Microsoft YaHei"/>
                </a:rPr>
                <a:t>)</a:t>
              </a:r>
              <a:endParaRPr lang="en-US" sz="1050" dirty="0"/>
            </a:p>
            <a:p>
              <a:pPr algn="l" latinLnBrk="1"/>
              <a:endParaRPr lang="en-US" sz="1100" dirty="0"/>
            </a:p>
          </p:txBody>
        </p:sp>
      </p:grpSp>
      <p:sp>
        <p:nvSpPr>
          <p:cNvPr id="18" name="Freeform 5">
            <a:extLst>
              <a:ext uri="{FF2B5EF4-FFF2-40B4-BE49-F238E27FC236}">
                <a16:creationId xmlns:a16="http://schemas.microsoft.com/office/drawing/2014/main" id="{3EFAB693-BC12-45B2-B156-AFBDF76B392E}"/>
              </a:ext>
            </a:extLst>
          </p:cNvPr>
          <p:cNvSpPr/>
          <p:nvPr/>
        </p:nvSpPr>
        <p:spPr>
          <a:xfrm>
            <a:off x="5704891" y="2124182"/>
            <a:ext cx="0" cy="1413890"/>
          </a:xfrm>
          <a:custGeom>
            <a:avLst/>
            <a:gdLst/>
            <a:ahLst/>
            <a:cxnLst/>
            <a:rect l="l" t="t" r="r" b="b"/>
            <a:pathLst>
              <a:path h="1413890">
                <a:moveTo>
                  <a:pt x="0" y="0"/>
                </a:moveTo>
                <a:lnTo>
                  <a:pt x="0" y="1413890"/>
                </a:lnTo>
              </a:path>
            </a:pathLst>
          </a:custGeom>
          <a:solidFill>
            <a:srgbClr val="A6A6A6"/>
          </a:solidFill>
          <a:ln w="6350">
            <a:solidFill>
              <a:srgbClr val="A6A6A6"/>
            </a:solidFill>
            <a:prstDash val="solid"/>
          </a:ln>
        </p:spPr>
      </p:sp>
      <p:grpSp>
        <p:nvGrpSpPr>
          <p:cNvPr id="19" name="Group 7">
            <a:extLst>
              <a:ext uri="{FF2B5EF4-FFF2-40B4-BE49-F238E27FC236}">
                <a16:creationId xmlns:a16="http://schemas.microsoft.com/office/drawing/2014/main" id="{86DCA8DA-4CB4-44FD-8E91-14BC691C74BA}"/>
              </a:ext>
            </a:extLst>
          </p:cNvPr>
          <p:cNvGrpSpPr/>
          <p:nvPr/>
        </p:nvGrpSpPr>
        <p:grpSpPr>
          <a:xfrm>
            <a:off x="5773329" y="2510900"/>
            <a:ext cx="2546602" cy="1193473"/>
            <a:chOff x="2930235" y="2483620"/>
            <a:chExt cx="3632138" cy="1193473"/>
          </a:xfrm>
        </p:grpSpPr>
        <p:sp>
          <p:nvSpPr>
            <p:cNvPr id="20" name="TextBox 19">
              <a:extLst>
                <a:ext uri="{FF2B5EF4-FFF2-40B4-BE49-F238E27FC236}">
                  <a16:creationId xmlns:a16="http://schemas.microsoft.com/office/drawing/2014/main" id="{06F90629-FCC2-4C49-9BAE-BFD7D41C68AB}"/>
                </a:ext>
              </a:extLst>
            </p:cNvPr>
            <p:cNvSpPr txBox="1"/>
            <p:nvPr/>
          </p:nvSpPr>
          <p:spPr>
            <a:xfrm>
              <a:off x="2930235" y="2483620"/>
              <a:ext cx="2634996" cy="184666"/>
            </a:xfrm>
            <a:prstGeom prst="rect">
              <a:avLst/>
            </a:prstGeom>
          </p:spPr>
          <p:txBody>
            <a:bodyPr lIns="0" tIns="0" rIns="0" bIns="0" rtlCol="0" anchor="t">
              <a:spAutoFit/>
            </a:bodyPr>
            <a:lstStyle/>
            <a:p>
              <a:pPr algn="l" latinLnBrk="1"/>
              <a:r>
                <a:rPr lang="en-US" altLang="zh-CN" sz="1200" b="1" dirty="0">
                  <a:solidFill>
                    <a:srgbClr val="A5A5A5"/>
                  </a:solidFill>
                  <a:latin typeface="Microsoft YaHei"/>
                  <a:ea typeface="Microsoft YaHei"/>
                </a:rPr>
                <a:t>50%/50%</a:t>
              </a:r>
              <a:endParaRPr lang="en-US" sz="1100" dirty="0"/>
            </a:p>
          </p:txBody>
        </p:sp>
        <p:sp>
          <p:nvSpPr>
            <p:cNvPr id="21" name="TextBox 20">
              <a:extLst>
                <a:ext uri="{FF2B5EF4-FFF2-40B4-BE49-F238E27FC236}">
                  <a16:creationId xmlns:a16="http://schemas.microsoft.com/office/drawing/2014/main" id="{44638E9E-31F6-481D-8FAD-FE5C9FAB8B1F}"/>
                </a:ext>
              </a:extLst>
            </p:cNvPr>
            <p:cNvSpPr txBox="1"/>
            <p:nvPr/>
          </p:nvSpPr>
          <p:spPr>
            <a:xfrm>
              <a:off x="2930644" y="2720294"/>
              <a:ext cx="2634996" cy="230832"/>
            </a:xfrm>
            <a:prstGeom prst="rect">
              <a:avLst/>
            </a:prstGeom>
          </p:spPr>
          <p:txBody>
            <a:bodyPr lIns="0" tIns="0" rIns="0" bIns="0" rtlCol="0" anchor="t">
              <a:spAutoFit/>
            </a:bodyPr>
            <a:lstStyle/>
            <a:p>
              <a:pPr algn="l" latinLnBrk="1"/>
              <a:r>
                <a:rPr lang="en-US" sz="1500" b="1" dirty="0">
                  <a:solidFill>
                    <a:srgbClr val="000000"/>
                  </a:solidFill>
                  <a:latin typeface="Microsoft YaHei"/>
                  <a:ea typeface="Microsoft YaHei"/>
                </a:rPr>
                <a:t>Balanced Portfolio</a:t>
              </a:r>
              <a:endParaRPr lang="en-US" sz="1100" dirty="0"/>
            </a:p>
          </p:txBody>
        </p:sp>
        <p:sp>
          <p:nvSpPr>
            <p:cNvPr id="22" name="TextBox 21">
              <a:extLst>
                <a:ext uri="{FF2B5EF4-FFF2-40B4-BE49-F238E27FC236}">
                  <a16:creationId xmlns:a16="http://schemas.microsoft.com/office/drawing/2014/main" id="{95B0B6F3-6376-4537-AE28-4189768A7AF5}"/>
                </a:ext>
              </a:extLst>
            </p:cNvPr>
            <p:cNvSpPr txBox="1"/>
            <p:nvPr/>
          </p:nvSpPr>
          <p:spPr>
            <a:xfrm>
              <a:off x="2942348" y="2969207"/>
              <a:ext cx="3620025" cy="707886"/>
            </a:xfrm>
            <a:prstGeom prst="rect">
              <a:avLst/>
            </a:prstGeom>
          </p:spPr>
          <p:txBody>
            <a:bodyPr wrap="square" lIns="0" tIns="0" rIns="0" bIns="0" rtlCol="0" anchor="t">
              <a:spAutoFit/>
            </a:bodyPr>
            <a:lstStyle/>
            <a:p>
              <a:pPr algn="l" latinLnBrk="1"/>
              <a:r>
                <a:rPr lang="en-US" sz="1200" dirty="0">
                  <a:solidFill>
                    <a:srgbClr val="A5A5A5"/>
                  </a:solidFill>
                  <a:latin typeface="Microsoft YaHei"/>
                  <a:ea typeface="Microsoft YaHei"/>
                </a:rPr>
                <a:t>50</a:t>
              </a:r>
              <a:r>
                <a:rPr lang="en-US" altLang="zh-CN" sz="1200" dirty="0">
                  <a:solidFill>
                    <a:srgbClr val="A5A5A5"/>
                  </a:solidFill>
                  <a:latin typeface="Microsoft YaHei"/>
                  <a:ea typeface="Microsoft YaHei"/>
                </a:rPr>
                <a:t>% Stock</a:t>
              </a:r>
            </a:p>
            <a:p>
              <a:pPr algn="l" latinLnBrk="1"/>
              <a:r>
                <a:rPr lang="en-US" sz="1200" dirty="0">
                  <a:solidFill>
                    <a:srgbClr val="A5A5A5"/>
                  </a:solidFill>
                  <a:latin typeface="Microsoft YaHei"/>
                  <a:ea typeface="Microsoft YaHei"/>
                </a:rPr>
                <a:t>50% Bond</a:t>
              </a:r>
            </a:p>
            <a:p>
              <a:pPr latinLnBrk="1"/>
              <a:r>
                <a:rPr lang="en-US" sz="1100" dirty="0">
                  <a:solidFill>
                    <a:srgbClr val="A5A5A5"/>
                  </a:solidFill>
                  <a:latin typeface="Microsoft YaHei"/>
                  <a:ea typeface="Microsoft YaHei"/>
                </a:rPr>
                <a:t>Hybrid (4% Crypto </a:t>
              </a:r>
              <a:r>
                <a:rPr lang="en-CA" sz="1100" dirty="0">
                  <a:solidFill>
                    <a:srgbClr val="A5A5A5"/>
                  </a:solidFill>
                  <a:latin typeface="Microsoft YaHei"/>
                  <a:ea typeface="Microsoft YaHei"/>
                </a:rPr>
                <a:t>Substitutions</a:t>
              </a:r>
              <a:r>
                <a:rPr lang="en-US" sz="1100" dirty="0">
                  <a:solidFill>
                    <a:srgbClr val="A5A5A5"/>
                  </a:solidFill>
                  <a:latin typeface="Microsoft YaHei"/>
                  <a:ea typeface="Microsoft YaHei"/>
                </a:rPr>
                <a:t>)</a:t>
              </a:r>
              <a:endParaRPr lang="en-US" sz="1050" dirty="0"/>
            </a:p>
            <a:p>
              <a:pPr algn="l" latinLnBrk="1"/>
              <a:endParaRPr lang="en-US" sz="1100"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10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10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1000"/>
                                        <p:tgtEl>
                                          <p:spTgt spid="5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49" grpId="0" animBg="1"/>
      <p:bldP spid="50" grpId="0" animBg="1"/>
      <p:bldP spid="51" grpId="0" animBg="1"/>
      <p:bldP spid="52" grpId="0" animBg="1"/>
      <p:bldP spid="53" grpId="0" animBg="1"/>
      <p:bldP spid="5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2" name="Picture 1"/>
          <p:cNvPicPr>
            <a:picLocks noChangeAspect="1"/>
          </p:cNvPicPr>
          <p:nvPr/>
        </p:nvPicPr>
        <p:blipFill>
          <a:blip r:embed="rId3"/>
          <a:stretch>
            <a:fillRect/>
          </a:stretch>
        </p:blipFill>
        <p:spPr>
          <a:xfrm>
            <a:off x="596900" y="-13205"/>
            <a:ext cx="10741305" cy="6515605"/>
          </a:xfrm>
          <a:prstGeom prst="rect">
            <a:avLst/>
          </a:prstGeom>
        </p:spPr>
      </p:pic>
      <p:grpSp>
        <p:nvGrpSpPr>
          <p:cNvPr id="153" name="Group 2"/>
          <p:cNvGrpSpPr/>
          <p:nvPr/>
        </p:nvGrpSpPr>
        <p:grpSpPr>
          <a:xfrm>
            <a:off x="5249374" y="2315877"/>
            <a:ext cx="1638117" cy="1638117"/>
            <a:chOff x="5249374" y="2315877"/>
            <a:chExt cx="1638117" cy="1638117"/>
          </a:xfrm>
        </p:grpSpPr>
        <p:pic>
          <p:nvPicPr>
            <p:cNvPr id="154" name="Picture 153"/>
            <p:cNvPicPr>
              <a:picLocks noChangeAspect="1"/>
            </p:cNvPicPr>
            <p:nvPr/>
          </p:nvPicPr>
          <p:blipFill>
            <a:blip r:embed="rId4"/>
            <a:stretch>
              <a:fillRect/>
            </a:stretch>
          </p:blipFill>
          <p:spPr>
            <a:xfrm>
              <a:off x="5249374" y="2315877"/>
              <a:ext cx="1638117" cy="1638117"/>
            </a:xfrm>
            <a:prstGeom prst="rect">
              <a:avLst/>
            </a:prstGeom>
          </p:spPr>
        </p:pic>
      </p:grpSp>
      <p:sp>
        <p:nvSpPr>
          <p:cNvPr id="155" name="TextBox 3"/>
          <p:cNvSpPr txBox="1"/>
          <p:nvPr/>
        </p:nvSpPr>
        <p:spPr>
          <a:xfrm>
            <a:off x="5248344" y="2704048"/>
            <a:ext cx="1638117" cy="861774"/>
          </a:xfrm>
          <a:prstGeom prst="rect">
            <a:avLst/>
          </a:prstGeom>
        </p:spPr>
        <p:txBody>
          <a:bodyPr wrap="square" lIns="0" tIns="0" rIns="0" bIns="0" rtlCol="0" anchor="t">
            <a:spAutoFit/>
          </a:bodyPr>
          <a:lstStyle/>
          <a:p>
            <a:pPr algn="ctr" latinLnBrk="1"/>
            <a:r>
              <a:rPr lang="en-US" sz="2800" b="1" dirty="0">
                <a:solidFill>
                  <a:srgbClr val="FFFFFF"/>
                </a:solidFill>
                <a:latin typeface="Microsoft YaHei"/>
                <a:ea typeface="Microsoft YaHei"/>
              </a:rPr>
              <a:t>Data</a:t>
            </a:r>
          </a:p>
          <a:p>
            <a:pPr algn="ctr" latinLnBrk="1"/>
            <a:r>
              <a:rPr lang="en-US" sz="2800" b="1" dirty="0">
                <a:solidFill>
                  <a:srgbClr val="FFFFFF"/>
                </a:solidFill>
                <a:latin typeface="Microsoft YaHei"/>
                <a:ea typeface="Microsoft YaHei"/>
              </a:rPr>
              <a:t>Source</a:t>
            </a:r>
          </a:p>
        </p:txBody>
      </p:sp>
      <p:grpSp>
        <p:nvGrpSpPr>
          <p:cNvPr id="22" name="Group 5">
            <a:extLst>
              <a:ext uri="{FF2B5EF4-FFF2-40B4-BE49-F238E27FC236}">
                <a16:creationId xmlns:a16="http://schemas.microsoft.com/office/drawing/2014/main" id="{46708D38-AF31-4E55-9705-5DD55A9522AE}"/>
              </a:ext>
            </a:extLst>
          </p:cNvPr>
          <p:cNvGrpSpPr/>
          <p:nvPr/>
        </p:nvGrpSpPr>
        <p:grpSpPr>
          <a:xfrm>
            <a:off x="2044700" y="2628984"/>
            <a:ext cx="1447800" cy="1011902"/>
            <a:chOff x="2248738" y="826100"/>
            <a:chExt cx="2438400" cy="698102"/>
          </a:xfrm>
        </p:grpSpPr>
        <p:sp>
          <p:nvSpPr>
            <p:cNvPr id="23" name="TextBox 22">
              <a:extLst>
                <a:ext uri="{FF2B5EF4-FFF2-40B4-BE49-F238E27FC236}">
                  <a16:creationId xmlns:a16="http://schemas.microsoft.com/office/drawing/2014/main" id="{C318313C-EABA-4A9A-AF3D-24F5BB78DC46}"/>
                </a:ext>
              </a:extLst>
            </p:cNvPr>
            <p:cNvSpPr txBox="1"/>
            <p:nvPr/>
          </p:nvSpPr>
          <p:spPr>
            <a:xfrm>
              <a:off x="2248738" y="826100"/>
              <a:ext cx="2438400" cy="230832"/>
            </a:xfrm>
            <a:prstGeom prst="rect">
              <a:avLst/>
            </a:prstGeom>
          </p:spPr>
          <p:txBody>
            <a:bodyPr wrap="square" lIns="0" tIns="0" rIns="0" bIns="0" rtlCol="0" anchor="t">
              <a:spAutoFit/>
            </a:bodyPr>
            <a:lstStyle/>
            <a:p>
              <a:pPr algn="l" latinLnBrk="1"/>
              <a:r>
                <a:rPr lang="en-CA" sz="1500" b="1" dirty="0">
                  <a:solidFill>
                    <a:srgbClr val="000000"/>
                  </a:solidFill>
                  <a:latin typeface="Microsoft YaHei"/>
                  <a:ea typeface="Microsoft YaHei"/>
                </a:rPr>
                <a:t>SPDR S&amp;P 500 ETF Trust</a:t>
              </a:r>
            </a:p>
          </p:txBody>
        </p:sp>
        <p:sp>
          <p:nvSpPr>
            <p:cNvPr id="24" name="TextBox 23">
              <a:extLst>
                <a:ext uri="{FF2B5EF4-FFF2-40B4-BE49-F238E27FC236}">
                  <a16:creationId xmlns:a16="http://schemas.microsoft.com/office/drawing/2014/main" id="{9D65772C-1A27-4450-91B9-BF7D987DAEEB}"/>
                </a:ext>
              </a:extLst>
            </p:cNvPr>
            <p:cNvSpPr txBox="1"/>
            <p:nvPr/>
          </p:nvSpPr>
          <p:spPr>
            <a:xfrm>
              <a:off x="2251694" y="1269403"/>
              <a:ext cx="2383631" cy="254799"/>
            </a:xfrm>
            <a:prstGeom prst="rect">
              <a:avLst/>
            </a:prstGeom>
          </p:spPr>
          <p:txBody>
            <a:bodyPr lIns="0" tIns="0" rIns="0" bIns="0" rtlCol="0" anchor="t">
              <a:spAutoFit/>
            </a:bodyPr>
            <a:lstStyle/>
            <a:p>
              <a:pPr latinLnBrk="1"/>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API - Alpaca</a:t>
              </a:r>
            </a:p>
            <a:p>
              <a:pPr algn="l" latinLnBrk="1"/>
              <a:endPar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endParaRPr>
            </a:p>
          </p:txBody>
        </p:sp>
        <p:sp>
          <p:nvSpPr>
            <p:cNvPr id="25" name="Freeform 159">
              <a:extLst>
                <a:ext uri="{FF2B5EF4-FFF2-40B4-BE49-F238E27FC236}">
                  <a16:creationId xmlns:a16="http://schemas.microsoft.com/office/drawing/2014/main" id="{9180D933-5476-48F5-98DC-A149BC874B8A}"/>
                </a:ext>
              </a:extLst>
            </p:cNvPr>
            <p:cNvSpPr/>
            <p:nvPr/>
          </p:nvSpPr>
          <p:spPr>
            <a:xfrm>
              <a:off x="2256416" y="1187320"/>
              <a:ext cx="1555589" cy="0"/>
            </a:xfrm>
            <a:custGeom>
              <a:avLst/>
              <a:gdLst/>
              <a:ahLst/>
              <a:cxnLst/>
              <a:rect l="l" t="t" r="r" b="b"/>
              <a:pathLst>
                <a:path w="1555589">
                  <a:moveTo>
                    <a:pt x="0" y="0"/>
                  </a:moveTo>
                  <a:lnTo>
                    <a:pt x="1555589" y="0"/>
                  </a:lnTo>
                </a:path>
              </a:pathLst>
            </a:custGeom>
            <a:solidFill>
              <a:srgbClr val="FFFFFF"/>
            </a:solidFill>
            <a:ln w="6350">
              <a:solidFill>
                <a:srgbClr val="FFFFFF"/>
              </a:solidFill>
              <a:prstDash val="solid"/>
            </a:ln>
          </p:spPr>
        </p:sp>
      </p:grpSp>
      <p:grpSp>
        <p:nvGrpSpPr>
          <p:cNvPr id="26" name="Group 5">
            <a:extLst>
              <a:ext uri="{FF2B5EF4-FFF2-40B4-BE49-F238E27FC236}">
                <a16:creationId xmlns:a16="http://schemas.microsoft.com/office/drawing/2014/main" id="{BAD0BF7F-548F-477E-91BA-2BD97D8368C6}"/>
              </a:ext>
            </a:extLst>
          </p:cNvPr>
          <p:cNvGrpSpPr/>
          <p:nvPr/>
        </p:nvGrpSpPr>
        <p:grpSpPr>
          <a:xfrm>
            <a:off x="8216900" y="2623498"/>
            <a:ext cx="1676400" cy="925965"/>
            <a:chOff x="2248738" y="826100"/>
            <a:chExt cx="2386586" cy="812635"/>
          </a:xfrm>
        </p:grpSpPr>
        <p:sp>
          <p:nvSpPr>
            <p:cNvPr id="27" name="TextBox 26">
              <a:extLst>
                <a:ext uri="{FF2B5EF4-FFF2-40B4-BE49-F238E27FC236}">
                  <a16:creationId xmlns:a16="http://schemas.microsoft.com/office/drawing/2014/main" id="{EE30AC4B-C474-47BF-ADE4-83C956570F55}"/>
                </a:ext>
              </a:extLst>
            </p:cNvPr>
            <p:cNvSpPr txBox="1"/>
            <p:nvPr/>
          </p:nvSpPr>
          <p:spPr>
            <a:xfrm>
              <a:off x="2248738" y="826100"/>
              <a:ext cx="1690211" cy="230832"/>
            </a:xfrm>
            <a:prstGeom prst="rect">
              <a:avLst/>
            </a:prstGeom>
          </p:spPr>
          <p:txBody>
            <a:bodyPr lIns="0" tIns="0" rIns="0" bIns="0" rtlCol="0" anchor="t">
              <a:spAutoFit/>
            </a:bodyPr>
            <a:lstStyle/>
            <a:p>
              <a:pPr algn="l" latinLnBrk="1"/>
              <a:r>
                <a:rPr lang="en-US" sz="1500" b="1" dirty="0">
                  <a:solidFill>
                    <a:srgbClr val="000000"/>
                  </a:solidFill>
                  <a:latin typeface="Microsoft YaHei"/>
                  <a:ea typeface="Microsoft YaHei"/>
                </a:rPr>
                <a:t>Bitcoin</a:t>
              </a:r>
              <a:endParaRPr lang="en-US" sz="1100" dirty="0"/>
            </a:p>
          </p:txBody>
        </p:sp>
        <p:sp>
          <p:nvSpPr>
            <p:cNvPr id="28" name="TextBox 27">
              <a:extLst>
                <a:ext uri="{FF2B5EF4-FFF2-40B4-BE49-F238E27FC236}">
                  <a16:creationId xmlns:a16="http://schemas.microsoft.com/office/drawing/2014/main" id="{843D24CA-4712-4266-80D2-F9C467ED61E9}"/>
                </a:ext>
              </a:extLst>
            </p:cNvPr>
            <p:cNvSpPr txBox="1"/>
            <p:nvPr/>
          </p:nvSpPr>
          <p:spPr>
            <a:xfrm>
              <a:off x="2251693" y="1269403"/>
              <a:ext cx="2383631" cy="369332"/>
            </a:xfrm>
            <a:prstGeom prst="rect">
              <a:avLst/>
            </a:prstGeom>
          </p:spPr>
          <p:txBody>
            <a:bodyPr lIns="0" tIns="0" rIns="0" bIns="0" rtlCol="0" anchor="t">
              <a:spAutoFit/>
            </a:bodyPr>
            <a:lstStyle/>
            <a:p>
              <a:pPr latinLnBrk="1"/>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CSV – Yahoo Finance</a:t>
              </a:r>
            </a:p>
            <a:p>
              <a:pPr algn="l" latinLnBrk="1"/>
              <a:endPar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endParaRPr>
            </a:p>
          </p:txBody>
        </p:sp>
        <p:sp>
          <p:nvSpPr>
            <p:cNvPr id="29" name="Freeform 159">
              <a:extLst>
                <a:ext uri="{FF2B5EF4-FFF2-40B4-BE49-F238E27FC236}">
                  <a16:creationId xmlns:a16="http://schemas.microsoft.com/office/drawing/2014/main" id="{AEA74A8C-B36A-4915-82DE-98343D7BFAD8}"/>
                </a:ext>
              </a:extLst>
            </p:cNvPr>
            <p:cNvSpPr/>
            <p:nvPr/>
          </p:nvSpPr>
          <p:spPr>
            <a:xfrm>
              <a:off x="2256416" y="1187320"/>
              <a:ext cx="1555589" cy="0"/>
            </a:xfrm>
            <a:custGeom>
              <a:avLst/>
              <a:gdLst/>
              <a:ahLst/>
              <a:cxnLst/>
              <a:rect l="l" t="t" r="r" b="b"/>
              <a:pathLst>
                <a:path w="1555589">
                  <a:moveTo>
                    <a:pt x="0" y="0"/>
                  </a:moveTo>
                  <a:lnTo>
                    <a:pt x="1555589" y="0"/>
                  </a:lnTo>
                </a:path>
              </a:pathLst>
            </a:custGeom>
            <a:solidFill>
              <a:srgbClr val="FFFFFF"/>
            </a:solidFill>
            <a:ln w="6350">
              <a:solidFill>
                <a:srgbClr val="FFFFFF"/>
              </a:solidFill>
              <a:prstDash val="solid"/>
            </a:ln>
          </p:spPr>
        </p:sp>
      </p:grpSp>
      <p:grpSp>
        <p:nvGrpSpPr>
          <p:cNvPr id="30" name="Group 5">
            <a:extLst>
              <a:ext uri="{FF2B5EF4-FFF2-40B4-BE49-F238E27FC236}">
                <a16:creationId xmlns:a16="http://schemas.microsoft.com/office/drawing/2014/main" id="{91ACFD27-5388-4005-9488-406B94A91FC6}"/>
              </a:ext>
            </a:extLst>
          </p:cNvPr>
          <p:cNvGrpSpPr/>
          <p:nvPr/>
        </p:nvGrpSpPr>
        <p:grpSpPr>
          <a:xfrm>
            <a:off x="4796685" y="4755477"/>
            <a:ext cx="2133600" cy="1149378"/>
            <a:chOff x="2248738" y="826100"/>
            <a:chExt cx="3276600" cy="653196"/>
          </a:xfrm>
        </p:grpSpPr>
        <p:sp>
          <p:nvSpPr>
            <p:cNvPr id="31" name="TextBox 30">
              <a:extLst>
                <a:ext uri="{FF2B5EF4-FFF2-40B4-BE49-F238E27FC236}">
                  <a16:creationId xmlns:a16="http://schemas.microsoft.com/office/drawing/2014/main" id="{ACE5BA93-3699-4400-984D-62EDA035D3C3}"/>
                </a:ext>
              </a:extLst>
            </p:cNvPr>
            <p:cNvSpPr txBox="1"/>
            <p:nvPr/>
          </p:nvSpPr>
          <p:spPr>
            <a:xfrm>
              <a:off x="2248738" y="826100"/>
              <a:ext cx="3276600" cy="262366"/>
            </a:xfrm>
            <a:prstGeom prst="rect">
              <a:avLst/>
            </a:prstGeom>
          </p:spPr>
          <p:txBody>
            <a:bodyPr wrap="square" lIns="0" tIns="0" rIns="0" bIns="0" rtlCol="0" anchor="t">
              <a:spAutoFit/>
            </a:bodyPr>
            <a:lstStyle/>
            <a:p>
              <a:pPr algn="l" latinLnBrk="1"/>
              <a:r>
                <a:rPr lang="en-CA" sz="1500" b="1" dirty="0">
                  <a:ln w="0"/>
                  <a:effectLst>
                    <a:outerShdw blurRad="38100" dist="19050" dir="2700000" algn="tl" rotWithShape="0">
                      <a:schemeClr val="dk1">
                        <a:alpha val="40000"/>
                      </a:schemeClr>
                    </a:outerShdw>
                  </a:effectLst>
                  <a:latin typeface="Microsoft YaHei"/>
                  <a:ea typeface="Microsoft YaHei"/>
                </a:rPr>
                <a:t>Schwab US Aggregate Bond ETF</a:t>
              </a:r>
            </a:p>
          </p:txBody>
        </p:sp>
        <p:sp>
          <p:nvSpPr>
            <p:cNvPr id="32" name="TextBox 31">
              <a:extLst>
                <a:ext uri="{FF2B5EF4-FFF2-40B4-BE49-F238E27FC236}">
                  <a16:creationId xmlns:a16="http://schemas.microsoft.com/office/drawing/2014/main" id="{0CF626D1-C275-4704-9C34-9A37BBE89CFB}"/>
                </a:ext>
              </a:extLst>
            </p:cNvPr>
            <p:cNvSpPr txBox="1"/>
            <p:nvPr/>
          </p:nvSpPr>
          <p:spPr>
            <a:xfrm>
              <a:off x="2251693" y="1269403"/>
              <a:ext cx="2383631" cy="209893"/>
            </a:xfrm>
            <a:prstGeom prst="rect">
              <a:avLst/>
            </a:prstGeom>
          </p:spPr>
          <p:txBody>
            <a:bodyPr lIns="0" tIns="0" rIns="0" bIns="0" rtlCol="0" anchor="t">
              <a:spAutoFit/>
            </a:bodyPr>
            <a:lstStyle/>
            <a:p>
              <a:pPr latinLnBrk="1"/>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API - Alpaca</a:t>
              </a:r>
            </a:p>
            <a:p>
              <a:pPr algn="l" latinLnBrk="1"/>
              <a:endPar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endParaRPr>
            </a:p>
          </p:txBody>
        </p:sp>
        <p:sp>
          <p:nvSpPr>
            <p:cNvPr id="33" name="Freeform 159">
              <a:extLst>
                <a:ext uri="{FF2B5EF4-FFF2-40B4-BE49-F238E27FC236}">
                  <a16:creationId xmlns:a16="http://schemas.microsoft.com/office/drawing/2014/main" id="{B2EF2A14-424D-46DB-9511-8BDF08523244}"/>
                </a:ext>
              </a:extLst>
            </p:cNvPr>
            <p:cNvSpPr/>
            <p:nvPr/>
          </p:nvSpPr>
          <p:spPr>
            <a:xfrm>
              <a:off x="2256416" y="1187320"/>
              <a:ext cx="1555589" cy="0"/>
            </a:xfrm>
            <a:custGeom>
              <a:avLst/>
              <a:gdLst/>
              <a:ahLst/>
              <a:cxnLst/>
              <a:rect l="l" t="t" r="r" b="b"/>
              <a:pathLst>
                <a:path w="1555589">
                  <a:moveTo>
                    <a:pt x="0" y="0"/>
                  </a:moveTo>
                  <a:lnTo>
                    <a:pt x="1555589" y="0"/>
                  </a:lnTo>
                </a:path>
              </a:pathLst>
            </a:custGeom>
            <a:solidFill>
              <a:srgbClr val="FFFFFF"/>
            </a:solidFill>
            <a:ln w="6350">
              <a:solidFill>
                <a:srgbClr val="FFFFFF"/>
              </a:solidFill>
              <a:prstDash val="solid"/>
            </a:ln>
          </p:spPr>
        </p:sp>
      </p:grpSp>
      <p:grpSp>
        <p:nvGrpSpPr>
          <p:cNvPr id="18" name="Group 5">
            <a:extLst>
              <a:ext uri="{FF2B5EF4-FFF2-40B4-BE49-F238E27FC236}">
                <a16:creationId xmlns:a16="http://schemas.microsoft.com/office/drawing/2014/main" id="{9B5C397C-E12F-4888-AEF5-B95991EAFD45}"/>
              </a:ext>
            </a:extLst>
          </p:cNvPr>
          <p:cNvGrpSpPr/>
          <p:nvPr/>
        </p:nvGrpSpPr>
        <p:grpSpPr>
          <a:xfrm>
            <a:off x="4787900" y="597545"/>
            <a:ext cx="2789898" cy="912609"/>
            <a:chOff x="2248738" y="826100"/>
            <a:chExt cx="2438400" cy="629601"/>
          </a:xfrm>
        </p:grpSpPr>
        <p:sp>
          <p:nvSpPr>
            <p:cNvPr id="19" name="TextBox 18">
              <a:extLst>
                <a:ext uri="{FF2B5EF4-FFF2-40B4-BE49-F238E27FC236}">
                  <a16:creationId xmlns:a16="http://schemas.microsoft.com/office/drawing/2014/main" id="{02588621-031C-46AD-B232-CB8B638032D7}"/>
                </a:ext>
              </a:extLst>
            </p:cNvPr>
            <p:cNvSpPr txBox="1"/>
            <p:nvPr/>
          </p:nvSpPr>
          <p:spPr>
            <a:xfrm>
              <a:off x="2248738" y="826100"/>
              <a:ext cx="2438400" cy="159249"/>
            </a:xfrm>
            <a:prstGeom prst="rect">
              <a:avLst/>
            </a:prstGeom>
          </p:spPr>
          <p:txBody>
            <a:bodyPr wrap="square" lIns="0" tIns="0" rIns="0" bIns="0" rtlCol="0" anchor="t">
              <a:spAutoFit/>
            </a:bodyPr>
            <a:lstStyle/>
            <a:p>
              <a:pPr algn="l" latinLnBrk="1"/>
              <a:r>
                <a:rPr lang="en-CA" sz="1500" b="1" dirty="0">
                  <a:solidFill>
                    <a:srgbClr val="000000"/>
                  </a:solidFill>
                  <a:latin typeface="Microsoft YaHei"/>
                  <a:ea typeface="Microsoft YaHei"/>
                </a:rPr>
                <a:t>Standard financial data</a:t>
              </a:r>
            </a:p>
          </p:txBody>
        </p:sp>
        <p:sp>
          <p:nvSpPr>
            <p:cNvPr id="20" name="TextBox 19">
              <a:extLst>
                <a:ext uri="{FF2B5EF4-FFF2-40B4-BE49-F238E27FC236}">
                  <a16:creationId xmlns:a16="http://schemas.microsoft.com/office/drawing/2014/main" id="{B90714B0-94A1-4EBA-84F8-1DD8CEC212C0}"/>
                </a:ext>
              </a:extLst>
            </p:cNvPr>
            <p:cNvSpPr txBox="1"/>
            <p:nvPr/>
          </p:nvSpPr>
          <p:spPr>
            <a:xfrm>
              <a:off x="2248738" y="1073503"/>
              <a:ext cx="2383631" cy="382198"/>
            </a:xfrm>
            <a:prstGeom prst="rect">
              <a:avLst/>
            </a:prstGeom>
          </p:spPr>
          <p:txBody>
            <a:bodyPr lIns="0" tIns="0" rIns="0" bIns="0" rtlCol="0" anchor="t">
              <a:spAutoFit/>
            </a:bodyPr>
            <a:lstStyle/>
            <a:p>
              <a:pPr latinLnBrk="1"/>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Data sources are standard financial data, no additional data clean up </a:t>
              </a:r>
            </a:p>
            <a:p>
              <a:pPr latinLnBrk="1"/>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a:ea typeface="Microsoft YaHei"/>
                </a:rPr>
                <a:t>needed</a:t>
              </a:r>
            </a:p>
          </p:txBody>
        </p:sp>
        <p:sp>
          <p:nvSpPr>
            <p:cNvPr id="21" name="Freeform 159">
              <a:extLst>
                <a:ext uri="{FF2B5EF4-FFF2-40B4-BE49-F238E27FC236}">
                  <a16:creationId xmlns:a16="http://schemas.microsoft.com/office/drawing/2014/main" id="{691D1737-3ACB-40A5-9D3E-E1FD33020D7B}"/>
                </a:ext>
              </a:extLst>
            </p:cNvPr>
            <p:cNvSpPr/>
            <p:nvPr/>
          </p:nvSpPr>
          <p:spPr>
            <a:xfrm>
              <a:off x="2256416" y="1187320"/>
              <a:ext cx="1555589" cy="0"/>
            </a:xfrm>
            <a:custGeom>
              <a:avLst/>
              <a:gdLst/>
              <a:ahLst/>
              <a:cxnLst/>
              <a:rect l="l" t="t" r="r" b="b"/>
              <a:pathLst>
                <a:path w="1555589">
                  <a:moveTo>
                    <a:pt x="0" y="0"/>
                  </a:moveTo>
                  <a:lnTo>
                    <a:pt x="1555589" y="0"/>
                  </a:lnTo>
                </a:path>
              </a:pathLst>
            </a:custGeom>
            <a:solidFill>
              <a:srgbClr val="FFFFFF"/>
            </a:solidFill>
            <a:ln w="6350">
              <a:solidFill>
                <a:srgbClr val="FFFFFF"/>
              </a:solidFill>
              <a:prstDash val="solid"/>
            </a:ln>
          </p:spPr>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1000"/>
                                        <p:tgtEl>
                                          <p:spTgt spid="1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5" grpId="0" animBg="1"/>
      <p:bldP spid="22" grpId="0" animBg="1"/>
      <p:bldP spid="26" grpId="0" animBg="1"/>
      <p:bldP spid="30"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 name="Group 1"/>
          <p:cNvGrpSpPr/>
          <p:nvPr/>
        </p:nvGrpSpPr>
        <p:grpSpPr>
          <a:xfrm>
            <a:off x="2334769" y="1412199"/>
            <a:ext cx="3147048" cy="3679336"/>
            <a:chOff x="2334769" y="1412199"/>
            <a:chExt cx="3147048" cy="3679336"/>
          </a:xfrm>
        </p:grpSpPr>
        <p:pic>
          <p:nvPicPr>
            <p:cNvPr id="125" name="Picture 124"/>
            <p:cNvPicPr>
              <a:picLocks noChangeAspect="1"/>
            </p:cNvPicPr>
            <p:nvPr/>
          </p:nvPicPr>
          <p:blipFill>
            <a:blip r:embed="rId3"/>
            <a:stretch>
              <a:fillRect/>
            </a:stretch>
          </p:blipFill>
          <p:spPr>
            <a:xfrm>
              <a:off x="2334769" y="1412199"/>
              <a:ext cx="3147048" cy="3679336"/>
            </a:xfrm>
            <a:prstGeom prst="rect">
              <a:avLst/>
            </a:prstGeom>
          </p:spPr>
        </p:pic>
        <p:sp>
          <p:nvSpPr>
            <p:cNvPr id="126" name="TextBox 125"/>
            <p:cNvSpPr txBox="1"/>
            <p:nvPr/>
          </p:nvSpPr>
          <p:spPr>
            <a:xfrm>
              <a:off x="3613915" y="2974049"/>
              <a:ext cx="985776" cy="311752"/>
            </a:xfrm>
            <a:prstGeom prst="rect">
              <a:avLst/>
            </a:prstGeom>
          </p:spPr>
          <p:txBody>
            <a:bodyPr lIns="0" tIns="0" rIns="0" bIns="0" rtlCol="0" anchor="t">
              <a:spAutoFit/>
            </a:bodyPr>
            <a:lstStyle/>
            <a:p>
              <a:pPr algn="ctr" latinLnBrk="1"/>
              <a:r>
                <a:rPr lang="en-US" sz="2026" dirty="0">
                  <a:solidFill>
                    <a:srgbClr val="000000"/>
                  </a:solidFill>
                  <a:latin typeface="Arial" panose="020B0604020202020204" pitchFamily="34" charset="0"/>
                  <a:ea typeface="Microsoft YaHei"/>
                  <a:cs typeface="Arial" panose="020B0604020202020204" pitchFamily="34" charset="0"/>
                </a:rPr>
                <a:t>Part</a:t>
              </a:r>
              <a:endParaRPr lang="en-US" sz="1100" dirty="0">
                <a:latin typeface="Arial" panose="020B0604020202020204" pitchFamily="34" charset="0"/>
                <a:cs typeface="Arial" panose="020B0604020202020204" pitchFamily="34" charset="0"/>
              </a:endParaRPr>
            </a:p>
          </p:txBody>
        </p:sp>
        <p:sp>
          <p:nvSpPr>
            <p:cNvPr id="127" name="Freeform 126"/>
            <p:cNvSpPr/>
            <p:nvPr/>
          </p:nvSpPr>
          <p:spPr>
            <a:xfrm>
              <a:off x="4334525" y="3061537"/>
              <a:ext cx="281133" cy="373076"/>
            </a:xfrm>
            <a:custGeom>
              <a:avLst/>
              <a:gdLst/>
              <a:ahLst/>
              <a:cxnLst/>
              <a:rect l="l" t="t" r="r" b="b"/>
              <a:pathLst>
                <a:path w="281133" h="373076">
                  <a:moveTo>
                    <a:pt x="0" y="373076"/>
                  </a:moveTo>
                  <a:lnTo>
                    <a:pt x="281133" y="0"/>
                  </a:lnTo>
                </a:path>
              </a:pathLst>
            </a:custGeom>
            <a:solidFill>
              <a:srgbClr val="FFFFFF"/>
            </a:solidFill>
            <a:ln w="6350">
              <a:solidFill>
                <a:srgbClr val="FFFFFF"/>
              </a:solidFill>
              <a:prstDash val="solid"/>
            </a:ln>
          </p:spPr>
        </p:sp>
        <p:sp>
          <p:nvSpPr>
            <p:cNvPr id="128" name="TextBox 127"/>
            <p:cNvSpPr txBox="1"/>
            <p:nvPr/>
          </p:nvSpPr>
          <p:spPr>
            <a:xfrm>
              <a:off x="4312564" y="3178373"/>
              <a:ext cx="771052" cy="311752"/>
            </a:xfrm>
            <a:prstGeom prst="rect">
              <a:avLst/>
            </a:prstGeom>
          </p:spPr>
          <p:txBody>
            <a:bodyPr lIns="0" tIns="0" rIns="0" bIns="0" rtlCol="0" anchor="t">
              <a:spAutoFit/>
            </a:bodyPr>
            <a:lstStyle/>
            <a:p>
              <a:pPr algn="ctr" latinLnBrk="1"/>
              <a:r>
                <a:rPr lang="en-US" sz="2026" dirty="0">
                  <a:solidFill>
                    <a:srgbClr val="000000"/>
                  </a:solidFill>
                  <a:latin typeface="Arial" panose="020B0604020202020204" pitchFamily="34" charset="0"/>
                  <a:ea typeface="Microsoft YaHei"/>
                  <a:cs typeface="Arial" panose="020B0604020202020204" pitchFamily="34" charset="0"/>
                </a:rPr>
                <a:t>03</a:t>
              </a:r>
              <a:endParaRPr lang="en-US" sz="1100" dirty="0">
                <a:latin typeface="Arial" panose="020B0604020202020204" pitchFamily="34" charset="0"/>
                <a:cs typeface="Arial" panose="020B0604020202020204" pitchFamily="34" charset="0"/>
              </a:endParaRPr>
            </a:p>
          </p:txBody>
        </p:sp>
      </p:grpSp>
      <p:sp>
        <p:nvSpPr>
          <p:cNvPr id="129" name="TextBox 2"/>
          <p:cNvSpPr txBox="1"/>
          <p:nvPr/>
        </p:nvSpPr>
        <p:spPr>
          <a:xfrm>
            <a:off x="5804226" y="2880615"/>
            <a:ext cx="5086035" cy="553998"/>
          </a:xfrm>
          <a:prstGeom prst="rect">
            <a:avLst/>
          </a:prstGeom>
        </p:spPr>
        <p:txBody>
          <a:bodyPr wrap="square" lIns="0" tIns="0" rIns="0" bIns="0" rtlCol="0" anchor="t">
            <a:spAutoFit/>
          </a:bodyPr>
          <a:lstStyle/>
          <a:p>
            <a:pPr algn="l" latinLnBrk="1"/>
            <a:r>
              <a:rPr lang="en-US" sz="3600" b="1" dirty="0">
                <a:solidFill>
                  <a:srgbClr val="42464B"/>
                </a:solidFill>
                <a:latin typeface="Arial"/>
                <a:ea typeface="Arial"/>
              </a:rPr>
              <a:t>Analysis Presentation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Freeform 1"/>
          <p:cNvSpPr/>
          <p:nvPr/>
        </p:nvSpPr>
        <p:spPr>
          <a:xfrm>
            <a:off x="1657" y="-13098"/>
            <a:ext cx="3576660" cy="6515498"/>
          </a:xfrm>
          <a:custGeom>
            <a:avLst/>
            <a:gdLst/>
            <a:ahLst/>
            <a:cxnLst/>
            <a:rect l="l" t="t" r="r" b="b"/>
            <a:pathLst>
              <a:path w="3576660" h="6515498">
                <a:moveTo>
                  <a:pt x="3576661" y="6515498"/>
                </a:moveTo>
                <a:lnTo>
                  <a:pt x="0" y="6515498"/>
                </a:lnTo>
                <a:lnTo>
                  <a:pt x="0" y="0"/>
                </a:lnTo>
                <a:lnTo>
                  <a:pt x="3576661" y="0"/>
                </a:lnTo>
                <a:lnTo>
                  <a:pt x="3576661" y="6515498"/>
                </a:lnTo>
                <a:close/>
              </a:path>
            </a:pathLst>
          </a:custGeom>
          <a:solidFill>
            <a:srgbClr val="181717"/>
          </a:solidFill>
        </p:spPr>
      </p:sp>
      <p:sp>
        <p:nvSpPr>
          <p:cNvPr id="175" name="TextBox 174"/>
          <p:cNvSpPr txBox="1"/>
          <p:nvPr/>
        </p:nvSpPr>
        <p:spPr>
          <a:xfrm>
            <a:off x="7835900" y="4703331"/>
            <a:ext cx="4090546" cy="386260"/>
          </a:xfrm>
          <a:prstGeom prst="rect">
            <a:avLst/>
          </a:prstGeom>
        </p:spPr>
        <p:txBody>
          <a:bodyPr wrap="square" lIns="0" tIns="0" rIns="0" bIns="0" rtlCol="0" anchor="t">
            <a:spAutoFit/>
          </a:bodyPr>
          <a:lstStyle/>
          <a:p>
            <a:pPr algn="l" latinLnBrk="1"/>
            <a:r>
              <a:rPr lang="it-IT" sz="1255" b="1" dirty="0">
                <a:solidFill>
                  <a:srgbClr val="000000"/>
                </a:solidFill>
                <a:latin typeface="Microsoft YaHei"/>
                <a:ea typeface="Microsoft YaHei"/>
              </a:rPr>
              <a:t>2% Crypto in Income Portfolio </a:t>
            </a:r>
          </a:p>
          <a:p>
            <a:pPr algn="l" latinLnBrk="1"/>
            <a:r>
              <a:rPr lang="en-US" sz="1255" b="1" dirty="0">
                <a:solidFill>
                  <a:srgbClr val="000000"/>
                </a:solidFill>
                <a:latin typeface="Microsoft YaHei"/>
                <a:ea typeface="Microsoft YaHei"/>
              </a:rPr>
              <a:t> </a:t>
            </a:r>
            <a:endParaRPr lang="en-US" sz="1100" dirty="0"/>
          </a:p>
        </p:txBody>
      </p:sp>
      <p:grpSp>
        <p:nvGrpSpPr>
          <p:cNvPr id="186" name="Group 5"/>
          <p:cNvGrpSpPr/>
          <p:nvPr/>
        </p:nvGrpSpPr>
        <p:grpSpPr>
          <a:xfrm>
            <a:off x="226593" y="279400"/>
            <a:ext cx="3104587" cy="2667001"/>
            <a:chOff x="270434" y="3158964"/>
            <a:chExt cx="3104587" cy="2667001"/>
          </a:xfrm>
        </p:grpSpPr>
        <p:sp>
          <p:nvSpPr>
            <p:cNvPr id="187" name="Freeform 186"/>
            <p:cNvSpPr/>
            <p:nvPr/>
          </p:nvSpPr>
          <p:spPr>
            <a:xfrm>
              <a:off x="638088" y="4149577"/>
              <a:ext cx="301757" cy="652711"/>
            </a:xfrm>
            <a:custGeom>
              <a:avLst/>
              <a:gdLst/>
              <a:ahLst/>
              <a:cxnLst/>
              <a:rect l="l" t="t" r="r" b="b"/>
              <a:pathLst>
                <a:path w="301757" h="1366331">
                  <a:moveTo>
                    <a:pt x="301757" y="1366331"/>
                  </a:moveTo>
                  <a:lnTo>
                    <a:pt x="0" y="1366331"/>
                  </a:lnTo>
                  <a:lnTo>
                    <a:pt x="0" y="0"/>
                  </a:lnTo>
                  <a:lnTo>
                    <a:pt x="301757" y="0"/>
                  </a:lnTo>
                  <a:lnTo>
                    <a:pt x="301757" y="1366331"/>
                  </a:lnTo>
                  <a:close/>
                </a:path>
              </a:pathLst>
            </a:custGeom>
            <a:solidFill>
              <a:srgbClr val="FFFFFF"/>
            </a:solidFill>
          </p:spPr>
          <p:txBody>
            <a:bodyPr/>
            <a:lstStyle/>
            <a:p>
              <a:endParaRPr lang="en-CA" dirty="0"/>
            </a:p>
          </p:txBody>
        </p:sp>
        <p:sp>
          <p:nvSpPr>
            <p:cNvPr id="188" name="Freeform 187"/>
            <p:cNvSpPr/>
            <p:nvPr/>
          </p:nvSpPr>
          <p:spPr>
            <a:xfrm>
              <a:off x="1696551" y="4478055"/>
              <a:ext cx="301757" cy="324232"/>
            </a:xfrm>
            <a:custGeom>
              <a:avLst/>
              <a:gdLst/>
              <a:ahLst/>
              <a:cxnLst/>
              <a:rect l="l" t="t" r="r" b="b"/>
              <a:pathLst>
                <a:path w="301757" h="1775498">
                  <a:moveTo>
                    <a:pt x="301757" y="1775498"/>
                  </a:moveTo>
                  <a:lnTo>
                    <a:pt x="0" y="1775498"/>
                  </a:lnTo>
                  <a:lnTo>
                    <a:pt x="0" y="0"/>
                  </a:lnTo>
                  <a:lnTo>
                    <a:pt x="301757" y="0"/>
                  </a:lnTo>
                  <a:lnTo>
                    <a:pt x="301757" y="1775498"/>
                  </a:lnTo>
                  <a:close/>
                </a:path>
              </a:pathLst>
            </a:custGeom>
            <a:solidFill>
              <a:srgbClr val="FFFFFF"/>
            </a:solidFill>
          </p:spPr>
        </p:sp>
        <p:sp>
          <p:nvSpPr>
            <p:cNvPr id="189" name="Freeform 188"/>
            <p:cNvSpPr/>
            <p:nvPr/>
          </p:nvSpPr>
          <p:spPr>
            <a:xfrm>
              <a:off x="2755014" y="3158964"/>
              <a:ext cx="301757" cy="1643323"/>
            </a:xfrm>
            <a:custGeom>
              <a:avLst/>
              <a:gdLst/>
              <a:ahLst/>
              <a:cxnLst/>
              <a:rect l="l" t="t" r="r" b="b"/>
              <a:pathLst>
                <a:path w="301757" h="2126358">
                  <a:moveTo>
                    <a:pt x="301757" y="2126358"/>
                  </a:moveTo>
                  <a:lnTo>
                    <a:pt x="0" y="2126358"/>
                  </a:lnTo>
                  <a:lnTo>
                    <a:pt x="0" y="0"/>
                  </a:lnTo>
                  <a:lnTo>
                    <a:pt x="301757" y="0"/>
                  </a:lnTo>
                  <a:lnTo>
                    <a:pt x="301757" y="2126358"/>
                  </a:lnTo>
                  <a:close/>
                </a:path>
              </a:pathLst>
            </a:custGeom>
            <a:solidFill>
              <a:srgbClr val="FFFFFF"/>
            </a:solidFill>
          </p:spPr>
        </p:sp>
        <p:sp>
          <p:nvSpPr>
            <p:cNvPr id="191" name="Freeform 190"/>
            <p:cNvSpPr/>
            <p:nvPr/>
          </p:nvSpPr>
          <p:spPr>
            <a:xfrm>
              <a:off x="270434" y="4802980"/>
              <a:ext cx="3104587" cy="0"/>
            </a:xfrm>
            <a:custGeom>
              <a:avLst/>
              <a:gdLst/>
              <a:ahLst/>
              <a:cxnLst/>
              <a:rect l="l" t="t" r="r" b="b"/>
              <a:pathLst>
                <a:path w="3104587">
                  <a:moveTo>
                    <a:pt x="0" y="0"/>
                  </a:moveTo>
                  <a:lnTo>
                    <a:pt x="3104587" y="0"/>
                  </a:lnTo>
                </a:path>
              </a:pathLst>
            </a:custGeom>
            <a:solidFill>
              <a:srgbClr val="FFFFFF"/>
            </a:solidFill>
            <a:ln w="6350">
              <a:solidFill>
                <a:srgbClr val="FFFFFF"/>
              </a:solidFill>
              <a:prstDash val="solid"/>
            </a:ln>
          </p:spPr>
        </p:sp>
        <p:sp>
          <p:nvSpPr>
            <p:cNvPr id="192" name="TextBox 191"/>
            <p:cNvSpPr txBox="1"/>
            <p:nvPr/>
          </p:nvSpPr>
          <p:spPr>
            <a:xfrm>
              <a:off x="619945" y="4168996"/>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12%</a:t>
              </a:r>
              <a:endParaRPr lang="en-US" sz="1100" b="1" dirty="0">
                <a:solidFill>
                  <a:srgbClr val="FF0000"/>
                </a:solidFill>
              </a:endParaRPr>
            </a:p>
          </p:txBody>
        </p:sp>
        <p:sp>
          <p:nvSpPr>
            <p:cNvPr id="193" name="TextBox 192"/>
            <p:cNvSpPr txBox="1"/>
            <p:nvPr/>
          </p:nvSpPr>
          <p:spPr>
            <a:xfrm>
              <a:off x="1678408" y="4487504"/>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6%</a:t>
              </a:r>
              <a:endParaRPr lang="en-US" sz="1100" b="1" dirty="0">
                <a:solidFill>
                  <a:srgbClr val="FF0000"/>
                </a:solidFill>
              </a:endParaRPr>
            </a:p>
          </p:txBody>
        </p:sp>
        <p:sp>
          <p:nvSpPr>
            <p:cNvPr id="194" name="TextBox 193"/>
            <p:cNvSpPr txBox="1"/>
            <p:nvPr/>
          </p:nvSpPr>
          <p:spPr>
            <a:xfrm>
              <a:off x="2736871" y="3188088"/>
              <a:ext cx="338042" cy="154529"/>
            </a:xfrm>
            <a:prstGeom prst="rect">
              <a:avLst/>
            </a:prstGeom>
          </p:spPr>
          <p:txBody>
            <a:bodyPr lIns="0" tIns="0" rIns="0" bIns="0" rtlCol="0" anchor="t">
              <a:spAutoFit/>
            </a:bodyPr>
            <a:lstStyle/>
            <a:p>
              <a:pPr algn="ctr" latinLnBrk="1"/>
              <a:r>
                <a:rPr lang="en-US" sz="1004" b="1" dirty="0">
                  <a:solidFill>
                    <a:srgbClr val="FF0000"/>
                  </a:solidFill>
                  <a:latin typeface="Microsoft YaHei"/>
                  <a:ea typeface="Microsoft YaHei"/>
                </a:rPr>
                <a:t>49%</a:t>
              </a:r>
              <a:endParaRPr lang="en-US" sz="1100" b="1" dirty="0">
                <a:solidFill>
                  <a:srgbClr val="FF0000"/>
                </a:solidFill>
              </a:endParaRPr>
            </a:p>
          </p:txBody>
        </p:sp>
        <p:sp>
          <p:nvSpPr>
            <p:cNvPr id="196" name="TextBox 195"/>
            <p:cNvSpPr txBox="1"/>
            <p:nvPr/>
          </p:nvSpPr>
          <p:spPr>
            <a:xfrm>
              <a:off x="399259" y="486031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2%</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sz="1255" b="1" dirty="0">
                  <a:solidFill>
                    <a:srgbClr val="FFFFFF"/>
                  </a:solidFill>
                  <a:latin typeface="Microsoft YaHei"/>
                  <a:ea typeface="Microsoft YaHei"/>
                </a:rPr>
                <a:t>Income </a:t>
              </a:r>
            </a:p>
            <a:p>
              <a:pPr latinLnBrk="1"/>
              <a:r>
                <a:rPr lang="en-US" sz="1255" b="1" dirty="0">
                  <a:solidFill>
                    <a:srgbClr val="FFFFFF"/>
                  </a:solidFill>
                  <a:latin typeface="Microsoft YaHei"/>
                  <a:ea typeface="Microsoft YaHei"/>
                </a:rPr>
                <a:t>Portfolio </a:t>
              </a:r>
              <a:endParaRPr lang="en-US" sz="1100" dirty="0"/>
            </a:p>
          </p:txBody>
        </p:sp>
      </p:grpSp>
      <p:sp>
        <p:nvSpPr>
          <p:cNvPr id="39" name="TextBox 38">
            <a:extLst>
              <a:ext uri="{FF2B5EF4-FFF2-40B4-BE49-F238E27FC236}">
                <a16:creationId xmlns:a16="http://schemas.microsoft.com/office/drawing/2014/main" id="{02A36C2F-96EE-4378-AEE5-D2FF41F9790D}"/>
              </a:ext>
            </a:extLst>
          </p:cNvPr>
          <p:cNvSpPr txBox="1"/>
          <p:nvPr/>
        </p:nvSpPr>
        <p:spPr>
          <a:xfrm>
            <a:off x="1499582" y="1980752"/>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4%</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Balanced</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sp>
        <p:nvSpPr>
          <p:cNvPr id="40" name="TextBox 39">
            <a:extLst>
              <a:ext uri="{FF2B5EF4-FFF2-40B4-BE49-F238E27FC236}">
                <a16:creationId xmlns:a16="http://schemas.microsoft.com/office/drawing/2014/main" id="{FDA2AAF3-1B18-4945-A607-F3246DB27EBC}"/>
              </a:ext>
            </a:extLst>
          </p:cNvPr>
          <p:cNvSpPr txBox="1"/>
          <p:nvPr/>
        </p:nvSpPr>
        <p:spPr>
          <a:xfrm>
            <a:off x="2540488" y="1981146"/>
            <a:ext cx="790403" cy="965649"/>
          </a:xfrm>
          <a:prstGeom prst="rect">
            <a:avLst/>
          </a:prstGeom>
        </p:spPr>
        <p:txBody>
          <a:bodyPr wrap="square" lIns="0" tIns="0" rIns="0" bIns="0" rtlCol="0" anchor="t">
            <a:spAutoFit/>
          </a:bodyPr>
          <a:lstStyle/>
          <a:p>
            <a:pPr latinLnBrk="1"/>
            <a:r>
              <a:rPr lang="en-US" sz="1255" b="1" dirty="0">
                <a:solidFill>
                  <a:srgbClr val="FFFFFF"/>
                </a:solidFill>
                <a:latin typeface="Microsoft YaHei"/>
                <a:ea typeface="Microsoft YaHei"/>
              </a:rPr>
              <a:t>6%</a:t>
            </a:r>
          </a:p>
          <a:p>
            <a:pPr latinLnBrk="1"/>
            <a:r>
              <a:rPr lang="en-US" sz="1255" b="1" dirty="0">
                <a:solidFill>
                  <a:srgbClr val="FFFFFF"/>
                </a:solidFill>
                <a:latin typeface="Microsoft YaHei"/>
                <a:ea typeface="Microsoft YaHei"/>
              </a:rPr>
              <a:t>Crypto</a:t>
            </a:r>
          </a:p>
          <a:p>
            <a:pPr latinLnBrk="1"/>
            <a:r>
              <a:rPr lang="en-US" sz="1255" b="1" dirty="0">
                <a:solidFill>
                  <a:srgbClr val="FFFFFF"/>
                </a:solidFill>
                <a:latin typeface="Microsoft YaHei"/>
                <a:ea typeface="Microsoft YaHei"/>
              </a:rPr>
              <a:t>in </a:t>
            </a:r>
          </a:p>
          <a:p>
            <a:pPr latinLnBrk="1"/>
            <a:r>
              <a:rPr lang="en-US" altLang="zh-CN" sz="1255" b="1" dirty="0">
                <a:solidFill>
                  <a:srgbClr val="FFFFFF"/>
                </a:solidFill>
                <a:latin typeface="Microsoft YaHei"/>
                <a:ea typeface="Microsoft YaHei"/>
              </a:rPr>
              <a:t>Growth</a:t>
            </a:r>
            <a:r>
              <a:rPr lang="en-US" sz="1255" b="1" dirty="0">
                <a:solidFill>
                  <a:srgbClr val="FFFFFF"/>
                </a:solidFill>
                <a:latin typeface="Microsoft YaHei"/>
                <a:ea typeface="Microsoft YaHei"/>
              </a:rPr>
              <a:t> </a:t>
            </a:r>
          </a:p>
          <a:p>
            <a:pPr latinLnBrk="1"/>
            <a:r>
              <a:rPr lang="en-US" sz="1255" b="1" dirty="0">
                <a:solidFill>
                  <a:srgbClr val="FFFFFF"/>
                </a:solidFill>
                <a:latin typeface="Microsoft YaHei"/>
                <a:ea typeface="Microsoft YaHei"/>
              </a:rPr>
              <a:t>Portfolio </a:t>
            </a:r>
            <a:endParaRPr lang="en-US" sz="1100" dirty="0"/>
          </a:p>
        </p:txBody>
      </p:sp>
      <p:pic>
        <p:nvPicPr>
          <p:cNvPr id="9" name="Picture 8" descr="Graphical user interface, chart, line chart&#10;&#10;Description automatically generated">
            <a:extLst>
              <a:ext uri="{FF2B5EF4-FFF2-40B4-BE49-F238E27FC236}">
                <a16:creationId xmlns:a16="http://schemas.microsoft.com/office/drawing/2014/main" id="{99D33F5D-CE2D-43F3-A513-89F2151BF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519" y="4958"/>
            <a:ext cx="7860959" cy="3951588"/>
          </a:xfrm>
          <a:prstGeom prst="rect">
            <a:avLst/>
          </a:prstGeom>
        </p:spPr>
      </p:pic>
      <p:pic>
        <p:nvPicPr>
          <p:cNvPr id="13" name="Picture 12" descr="Chart, bar chart&#10;&#10;Description automatically generated">
            <a:extLst>
              <a:ext uri="{FF2B5EF4-FFF2-40B4-BE49-F238E27FC236}">
                <a16:creationId xmlns:a16="http://schemas.microsoft.com/office/drawing/2014/main" id="{565ED568-5688-47FE-A422-D280C055B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0524"/>
            <a:ext cx="3576660" cy="3211876"/>
          </a:xfrm>
          <a:prstGeom prst="rect">
            <a:avLst/>
          </a:prstGeom>
        </p:spPr>
      </p:pic>
      <p:pic>
        <p:nvPicPr>
          <p:cNvPr id="3" name="Picture 2" descr="Text&#10;&#10;Description automatically generated with medium confidence">
            <a:extLst>
              <a:ext uri="{FF2B5EF4-FFF2-40B4-BE49-F238E27FC236}">
                <a16:creationId xmlns:a16="http://schemas.microsoft.com/office/drawing/2014/main" id="{DB0DCDDE-E718-4B70-B050-496AA9E8152E}"/>
              </a:ext>
            </a:extLst>
          </p:cNvPr>
          <p:cNvPicPr>
            <a:picLocks noChangeAspect="1"/>
          </p:cNvPicPr>
          <p:nvPr/>
        </p:nvPicPr>
        <p:blipFill rotWithShape="1">
          <a:blip r:embed="rId5">
            <a:extLst>
              <a:ext uri="{28A0092B-C50C-407E-A947-70E740481C1C}">
                <a14:useLocalDpi xmlns:a14="http://schemas.microsoft.com/office/drawing/2010/main" val="0"/>
              </a:ext>
            </a:extLst>
          </a:blip>
          <a:srcRect b="5325"/>
          <a:stretch/>
        </p:blipFill>
        <p:spPr>
          <a:xfrm>
            <a:off x="3705398" y="4352938"/>
            <a:ext cx="3268835" cy="1087047"/>
          </a:xfrm>
          <a:prstGeom prst="rect">
            <a:avLst/>
          </a:prstGeom>
        </p:spPr>
      </p:pic>
      <p:sp>
        <p:nvSpPr>
          <p:cNvPr id="20" name="TextBox 19">
            <a:extLst>
              <a:ext uri="{FF2B5EF4-FFF2-40B4-BE49-F238E27FC236}">
                <a16:creationId xmlns:a16="http://schemas.microsoft.com/office/drawing/2014/main" id="{637DCDC6-70B4-4B7D-B1AF-0CA42CDE631E}"/>
              </a:ext>
            </a:extLst>
          </p:cNvPr>
          <p:cNvSpPr txBox="1"/>
          <p:nvPr/>
        </p:nvSpPr>
        <p:spPr>
          <a:xfrm>
            <a:off x="3949700" y="4118875"/>
            <a:ext cx="1219200" cy="193130"/>
          </a:xfrm>
          <a:prstGeom prst="rect">
            <a:avLst/>
          </a:prstGeom>
        </p:spPr>
        <p:txBody>
          <a:bodyPr wrap="square" lIns="0" tIns="0" rIns="0" bIns="0" rtlCol="0" anchor="t">
            <a:spAutoFit/>
          </a:bodyPr>
          <a:lstStyle/>
          <a:p>
            <a:pPr algn="l" latinLnBrk="1"/>
            <a:r>
              <a:rPr lang="en-US" sz="1255" b="1" spc="50" dirty="0">
                <a:ln w="9525" cmpd="sng">
                  <a:solidFill>
                    <a:schemeClr val="accent1"/>
                  </a:solidFill>
                  <a:prstDash val="solid"/>
                </a:ln>
                <a:solidFill>
                  <a:srgbClr val="70AD47">
                    <a:tint val="1000"/>
                  </a:srgbClr>
                </a:solidFill>
                <a:effectLst>
                  <a:glow rad="38100">
                    <a:schemeClr val="accent1">
                      <a:alpha val="40000"/>
                    </a:schemeClr>
                  </a:glow>
                </a:effectLst>
                <a:latin typeface="Microsoft YaHei"/>
                <a:ea typeface="Microsoft YaHei"/>
              </a:rPr>
              <a:t>Sharpe Ratio</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8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911</Words>
  <Application>Microsoft Office PowerPoint</Application>
  <PresentationFormat>Custom</PresentationFormat>
  <Paragraphs>224</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Microsoft YaHei</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Vincent Wen</cp:lastModifiedBy>
  <cp:revision>1</cp:revision>
  <dcterms:created xsi:type="dcterms:W3CDTF">2006-08-16T00:00:00Z</dcterms:created>
  <dcterms:modified xsi:type="dcterms:W3CDTF">2021-04-12T22:48:55Z</dcterms:modified>
</cp:coreProperties>
</file>