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99" d="100"/>
          <a:sy n="99" d="100"/>
        </p:scale>
        <p:origin x="1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98F5-7B4D-E542-A1A2-4645D023C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FinTech Project_2</a:t>
            </a:r>
            <a:br>
              <a:rPr lang="en-US" dirty="0"/>
            </a:br>
            <a:r>
              <a:rPr lang="en-US" dirty="0"/>
              <a:t>BTC Trading Algo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9083B-7D73-EF40-AEC8-3E3D3A437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590073"/>
          </a:xfrm>
        </p:spPr>
        <p:txBody>
          <a:bodyPr/>
          <a:lstStyle/>
          <a:p>
            <a:r>
              <a:rPr lang="en-US" sz="1400" dirty="0"/>
              <a:t>By:  Justin Gouin</a:t>
            </a:r>
          </a:p>
          <a:p>
            <a:r>
              <a:rPr lang="en-US" sz="1400" dirty="0"/>
              <a:t>Kai Ning Liu</a:t>
            </a:r>
          </a:p>
          <a:p>
            <a:r>
              <a:rPr lang="en-US" sz="1400" dirty="0"/>
              <a:t>Jimmy </a:t>
            </a:r>
            <a:r>
              <a:rPr lang="en-US" sz="1400" dirty="0" err="1"/>
              <a:t>Tarika</a:t>
            </a:r>
            <a:endParaRPr lang="en-US" sz="1400" dirty="0"/>
          </a:p>
          <a:p>
            <a:r>
              <a:rPr lang="en-US" sz="1400" dirty="0"/>
              <a:t>Greg </a:t>
            </a:r>
            <a:r>
              <a:rPr lang="en-US" sz="1400" dirty="0" err="1"/>
              <a:t>Buiter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4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57699-540A-614F-9019-C221626A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0A58-46A5-5C4D-8915-1F8B0685C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</a:t>
            </a:r>
          </a:p>
          <a:p>
            <a:pPr lvl="1"/>
            <a:r>
              <a:rPr lang="en-US" dirty="0"/>
              <a:t>To create an Algorithmic trading strategy based on short-term BTC buy and sell signals using sentiment analysis to predict BTC price movement, taking into consideration variables such as Bollinger bands, Sharpe Ratio etc.</a:t>
            </a:r>
          </a:p>
          <a:p>
            <a:r>
              <a:rPr lang="en-US" dirty="0"/>
              <a:t>Current</a:t>
            </a:r>
          </a:p>
          <a:p>
            <a:pPr lvl="1"/>
            <a:r>
              <a:rPr lang="en-US" dirty="0"/>
              <a:t>Created an Algorithmic trading strategy based on VWAP, volume, RSI, SMA, Bollinger Bands, and used a Random forest to determine which variables would be most predictive for positive returns.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6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1FEE-5186-5742-9507-C34BD347F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07F02-252A-3445-88A1-08C26950B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0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AABE-7AF2-C94F-ADA9-A2693981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Clean-up &amp; 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B05DC-9595-684B-9EE6-922A62597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57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7A9C-08A1-5143-955C-D29671EB5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F650-9815-DF4A-8D96-7276555F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2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563D-74F0-B94C-9B86-E5492518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552B7-5EE5-F942-B92B-B028BB25B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43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81C1-30BC-8A49-82CE-212BB5C7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B4DB-53DF-234F-BBF4-3314E466D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7CC8-030C-374C-9588-1EA1997A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B507C-BB57-374D-B624-74502AF9A7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7797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42</TotalTime>
  <Words>109</Words>
  <Application>Microsoft Macintosh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 Light</vt:lpstr>
      <vt:lpstr>Rockwell</vt:lpstr>
      <vt:lpstr>Wingdings</vt:lpstr>
      <vt:lpstr>Atlas</vt:lpstr>
      <vt:lpstr>FinTech Project_2 BTC Trading Algo</vt:lpstr>
      <vt:lpstr>Motivation &amp; Summary</vt:lpstr>
      <vt:lpstr>Model Summary</vt:lpstr>
      <vt:lpstr>Data Clean-up &amp; Model Training</vt:lpstr>
      <vt:lpstr>Model Evaluation</vt:lpstr>
      <vt:lpstr>Discussion</vt:lpstr>
      <vt:lpstr>Post Mortem</vt:lpstr>
      <vt:lpstr>Questions??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FinTech Project_2 BTC Trading Algo</dc:title>
  <dc:creator>Greg Buiter</dc:creator>
  <cp:lastModifiedBy>Greg Buiter</cp:lastModifiedBy>
  <cp:revision>4</cp:revision>
  <dcterms:created xsi:type="dcterms:W3CDTF">2021-06-10T00:52:17Z</dcterms:created>
  <dcterms:modified xsi:type="dcterms:W3CDTF">2021-06-10T01:34:25Z</dcterms:modified>
</cp:coreProperties>
</file>