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4131-660B-41D7-BE48-B263CC607C98}" type="datetimeFigureOut">
              <a:rPr lang="es-ES" smtClean="0"/>
              <a:t>13/03/2013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A202-51D7-49B0-99F8-F2B4C82B5D9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85786" y="500042"/>
            <a:ext cx="7500990" cy="578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>
            <a:hlinkClick r:id="rId2" action="ppaction://hlinksldjump"/>
          </p:cNvPr>
          <p:cNvSpPr/>
          <p:nvPr/>
        </p:nvSpPr>
        <p:spPr>
          <a:xfrm>
            <a:off x="1428728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GRADO 01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428728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1428728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1428728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464711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GRADO 02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464711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464711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3464711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5500694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GRADO03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5500694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5500694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5500694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85786" y="500042"/>
            <a:ext cx="7500990" cy="578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>
            <a:hlinkClick r:id="rId2" action="ppaction://hlinksldjump"/>
          </p:cNvPr>
          <p:cNvSpPr/>
          <p:nvPr/>
        </p:nvSpPr>
        <p:spPr>
          <a:xfrm>
            <a:off x="1428728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GRUPO 01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428728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Rectángulo redondeado"/>
          <p:cNvSpPr/>
          <p:nvPr/>
        </p:nvSpPr>
        <p:spPr>
          <a:xfrm>
            <a:off x="1428728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 redondeado"/>
          <p:cNvSpPr/>
          <p:nvPr/>
        </p:nvSpPr>
        <p:spPr>
          <a:xfrm>
            <a:off x="1428728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3464711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GRUPO 02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464711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464711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 redondeado"/>
          <p:cNvSpPr/>
          <p:nvPr/>
        </p:nvSpPr>
        <p:spPr>
          <a:xfrm>
            <a:off x="3464711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5500694" y="1214422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GRUPO03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5500694" y="3500438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 redondeado"/>
          <p:cNvSpPr/>
          <p:nvPr/>
        </p:nvSpPr>
        <p:spPr>
          <a:xfrm>
            <a:off x="5500694" y="4643446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Rectángulo redondeado"/>
          <p:cNvSpPr/>
          <p:nvPr/>
        </p:nvSpPr>
        <p:spPr>
          <a:xfrm>
            <a:off x="5500694" y="2357430"/>
            <a:ext cx="1643074" cy="6429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 redondeado">
            <a:hlinkClick r:id="rId3" action="ppaction://hlinksldjump"/>
          </p:cNvPr>
          <p:cNvSpPr/>
          <p:nvPr/>
        </p:nvSpPr>
        <p:spPr>
          <a:xfrm>
            <a:off x="1214414" y="5572140"/>
            <a:ext cx="857256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500042"/>
            <a:ext cx="7500990" cy="578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 redondeado"/>
          <p:cNvSpPr/>
          <p:nvPr/>
        </p:nvSpPr>
        <p:spPr>
          <a:xfrm>
            <a:off x="1643042" y="785795"/>
            <a:ext cx="592935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ELECCION CADIDATO POR GRADO SOLO SE VOTA POR LOS CANDIDATOS DEL GRADO PRESIONADO EN EL INICIO</a:t>
            </a:r>
            <a:endParaRPr lang="es-ES" dirty="0"/>
          </a:p>
        </p:txBody>
      </p:sp>
      <p:sp>
        <p:nvSpPr>
          <p:cNvPr id="5" name="4 Rectángulo redondeado">
            <a:hlinkClick r:id="rId2" action="ppaction://hlinksldjump"/>
          </p:cNvPr>
          <p:cNvSpPr/>
          <p:nvPr/>
        </p:nvSpPr>
        <p:spPr>
          <a:xfrm>
            <a:off x="928662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pic>
        <p:nvPicPr>
          <p:cNvPr id="1026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785926"/>
            <a:ext cx="1153788" cy="1186842"/>
          </a:xfrm>
          <a:prstGeom prst="rect">
            <a:avLst/>
          </a:prstGeom>
          <a:noFill/>
        </p:spPr>
      </p:pic>
      <p:sp>
        <p:nvSpPr>
          <p:cNvPr id="6" name="5 Rectángulo redondeado">
            <a:hlinkClick r:id="rId4" action="ppaction://hlinksldjump"/>
          </p:cNvPr>
          <p:cNvSpPr/>
          <p:nvPr/>
        </p:nvSpPr>
        <p:spPr>
          <a:xfrm>
            <a:off x="3286116" y="3929066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pic>
        <p:nvPicPr>
          <p:cNvPr id="7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4214818"/>
            <a:ext cx="1153788" cy="1186842"/>
          </a:xfrm>
          <a:prstGeom prst="rect">
            <a:avLst/>
          </a:prstGeom>
          <a:noFill/>
        </p:spPr>
      </p:pic>
      <p:sp>
        <p:nvSpPr>
          <p:cNvPr id="8" name="7 Rectángulo redondeado">
            <a:hlinkClick r:id="rId4" action="ppaction://hlinksldjump"/>
          </p:cNvPr>
          <p:cNvSpPr/>
          <p:nvPr/>
        </p:nvSpPr>
        <p:spPr>
          <a:xfrm>
            <a:off x="5643570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pic>
        <p:nvPicPr>
          <p:cNvPr id="9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714488"/>
            <a:ext cx="1153788" cy="1186842"/>
          </a:xfrm>
          <a:prstGeom prst="rect">
            <a:avLst/>
          </a:prstGeom>
          <a:noFill/>
        </p:spPr>
      </p:pic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1428728" y="4214818"/>
            <a:ext cx="122397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VOTO EN BLANCO</a:t>
            </a:r>
            <a:endParaRPr lang="es-ES" dirty="0"/>
          </a:p>
        </p:txBody>
      </p:sp>
      <p:sp>
        <p:nvSpPr>
          <p:cNvPr id="12" name="11 Rectángulo redondeado">
            <a:hlinkClick r:id="rId5" action="ppaction://hlinksldjump"/>
          </p:cNvPr>
          <p:cNvSpPr/>
          <p:nvPr/>
        </p:nvSpPr>
        <p:spPr>
          <a:xfrm>
            <a:off x="1214414" y="5572140"/>
            <a:ext cx="857256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ATRAS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500042"/>
            <a:ext cx="7500990" cy="578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 redondeado"/>
          <p:cNvSpPr/>
          <p:nvPr/>
        </p:nvSpPr>
        <p:spPr>
          <a:xfrm>
            <a:off x="1643042" y="785795"/>
            <a:ext cx="592935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ELECCION CADIDATO DEL PERSONERO SOLO SE VOTA POR LOS CANDIDATOS DEL GRADO PRESIONADO EN EL INICIO</a:t>
            </a:r>
            <a:endParaRPr lang="es-ES" dirty="0"/>
          </a:p>
        </p:txBody>
      </p:sp>
      <p:sp>
        <p:nvSpPr>
          <p:cNvPr id="5" name="4 Rectángulo redondeado">
            <a:hlinkClick r:id="rId2" action="ppaction://hlinksldjump"/>
          </p:cNvPr>
          <p:cNvSpPr/>
          <p:nvPr/>
        </p:nvSpPr>
        <p:spPr>
          <a:xfrm>
            <a:off x="928662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6" name="5 Rectángulo redondeado">
            <a:hlinkClick r:id="rId3" action="ppaction://hlinksldjump"/>
          </p:cNvPr>
          <p:cNvSpPr/>
          <p:nvPr/>
        </p:nvSpPr>
        <p:spPr>
          <a:xfrm>
            <a:off x="3286116" y="3929066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8" name="7 Rectángulo redondeado">
            <a:hlinkClick r:id="rId3" action="ppaction://hlinksldjump"/>
          </p:cNvPr>
          <p:cNvSpPr/>
          <p:nvPr/>
        </p:nvSpPr>
        <p:spPr>
          <a:xfrm>
            <a:off x="5643570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1428728" y="4214818"/>
            <a:ext cx="122397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VOTO EN BLANCO</a:t>
            </a:r>
            <a:endParaRPr lang="es-ES" dirty="0"/>
          </a:p>
        </p:txBody>
      </p:sp>
      <p:sp>
        <p:nvSpPr>
          <p:cNvPr id="12" name="11 Rectángulo redondeado">
            <a:hlinkClick r:id="rId3" action="ppaction://hlinksldjump"/>
          </p:cNvPr>
          <p:cNvSpPr/>
          <p:nvPr/>
        </p:nvSpPr>
        <p:spPr>
          <a:xfrm>
            <a:off x="1214414" y="5572140"/>
            <a:ext cx="857256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ATRAS</a:t>
            </a:r>
            <a:endParaRPr lang="es-ES" dirty="0"/>
          </a:p>
        </p:txBody>
      </p:sp>
      <p:pic>
        <p:nvPicPr>
          <p:cNvPr id="2051" name="Picture 3" descr="C:\Program Files (x86)\Microsoft Office\MEDIA\CAGCAT10\j0199036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1857364"/>
            <a:ext cx="1052088" cy="1159217"/>
          </a:xfrm>
          <a:prstGeom prst="rect">
            <a:avLst/>
          </a:prstGeom>
          <a:noFill/>
        </p:spPr>
      </p:pic>
      <p:pic>
        <p:nvPicPr>
          <p:cNvPr id="14" name="Picture 3" descr="C:\Program Files (x86)\Microsoft Office\MEDIA\CAGCAT10\j0199036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714488"/>
            <a:ext cx="1052088" cy="1159217"/>
          </a:xfrm>
          <a:prstGeom prst="rect">
            <a:avLst/>
          </a:prstGeom>
          <a:noFill/>
        </p:spPr>
      </p:pic>
      <p:pic>
        <p:nvPicPr>
          <p:cNvPr id="15" name="Picture 3" descr="C:\Program Files (x86)\Microsoft Office\MEDIA\CAGCAT10\j0199036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4214818"/>
            <a:ext cx="1052088" cy="11592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85786" y="500042"/>
            <a:ext cx="7500990" cy="578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 redondeado"/>
          <p:cNvSpPr/>
          <p:nvPr/>
        </p:nvSpPr>
        <p:spPr>
          <a:xfrm>
            <a:off x="1643042" y="785795"/>
            <a:ext cx="592935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ELECCION CADIDATO DOCENTE SOLO SE VOTA POR LOS CANDIDATOS DEL GRADO PRESIONADO EN EL INICIO</a:t>
            </a:r>
            <a:endParaRPr lang="es-ES" dirty="0"/>
          </a:p>
        </p:txBody>
      </p:sp>
      <p:sp>
        <p:nvSpPr>
          <p:cNvPr id="5" name="4 Rectángulo redondeado">
            <a:hlinkClick r:id="rId2" action="ppaction://hlinksldjump"/>
          </p:cNvPr>
          <p:cNvSpPr/>
          <p:nvPr/>
        </p:nvSpPr>
        <p:spPr>
          <a:xfrm>
            <a:off x="928662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6" name="5 Rectángulo redondeado">
            <a:hlinkClick r:id="rId3" action="ppaction://hlinksldjump"/>
          </p:cNvPr>
          <p:cNvSpPr/>
          <p:nvPr/>
        </p:nvSpPr>
        <p:spPr>
          <a:xfrm>
            <a:off x="3286116" y="3929066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8" name="7 Rectángulo redondeado">
            <a:hlinkClick r:id="rId3" action="ppaction://hlinksldjump"/>
          </p:cNvPr>
          <p:cNvSpPr/>
          <p:nvPr/>
        </p:nvSpPr>
        <p:spPr>
          <a:xfrm>
            <a:off x="5643570" y="1500174"/>
            <a:ext cx="2571768" cy="22860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NOMBRE COMPLETO DEL CANDIDATO</a:t>
            </a:r>
            <a:endParaRPr lang="es-ES" dirty="0"/>
          </a:p>
        </p:txBody>
      </p:sp>
      <p:sp>
        <p:nvSpPr>
          <p:cNvPr id="10" name="9 Rectángulo redondeado">
            <a:hlinkClick r:id="rId2" action="ppaction://hlinksldjump"/>
          </p:cNvPr>
          <p:cNvSpPr/>
          <p:nvPr/>
        </p:nvSpPr>
        <p:spPr>
          <a:xfrm>
            <a:off x="1428728" y="4214818"/>
            <a:ext cx="1223970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CO" dirty="0" smtClean="0"/>
              <a:t>VOTO EN BLANCO</a:t>
            </a:r>
            <a:endParaRPr lang="es-ES" dirty="0"/>
          </a:p>
        </p:txBody>
      </p:sp>
      <p:sp>
        <p:nvSpPr>
          <p:cNvPr id="12" name="11 Rectángulo redondeado">
            <a:hlinkClick r:id="rId4" action="ppaction://hlinksldjump"/>
          </p:cNvPr>
          <p:cNvSpPr/>
          <p:nvPr/>
        </p:nvSpPr>
        <p:spPr>
          <a:xfrm>
            <a:off x="1214414" y="5572140"/>
            <a:ext cx="857256" cy="3571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ATRAS</a:t>
            </a:r>
            <a:endParaRPr lang="es-ES" dirty="0"/>
          </a:p>
        </p:txBody>
      </p:sp>
      <p:pic>
        <p:nvPicPr>
          <p:cNvPr id="3074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1857364"/>
            <a:ext cx="1332343" cy="1139916"/>
          </a:xfrm>
          <a:prstGeom prst="rect">
            <a:avLst/>
          </a:prstGeom>
          <a:noFill/>
        </p:spPr>
      </p:pic>
      <p:pic>
        <p:nvPicPr>
          <p:cNvPr id="13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4286256"/>
            <a:ext cx="1332343" cy="1139916"/>
          </a:xfrm>
          <a:prstGeom prst="rect">
            <a:avLst/>
          </a:prstGeom>
          <a:noFill/>
        </p:spPr>
      </p:pic>
      <p:pic>
        <p:nvPicPr>
          <p:cNvPr id="14" name="Picture 2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928802"/>
            <a:ext cx="1332343" cy="1139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</Words>
  <Application>Microsoft Office PowerPoint</Application>
  <PresentationFormat>Presentación en pantalla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FENIXPRO</dc:creator>
  <cp:lastModifiedBy>FENIXPRO</cp:lastModifiedBy>
  <cp:revision>3</cp:revision>
  <dcterms:created xsi:type="dcterms:W3CDTF">2013-03-14T02:09:19Z</dcterms:created>
  <dcterms:modified xsi:type="dcterms:W3CDTF">2013-03-14T02:30:50Z</dcterms:modified>
</cp:coreProperties>
</file>